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Венера – планета Солнечной системы</a:t>
            </a:r>
            <a:endParaRPr lang="ru-RU" b="1" dirty="0"/>
          </a:p>
        </p:txBody>
      </p:sp>
      <p:pic>
        <p:nvPicPr>
          <p:cNvPr id="4" name="Содержимое 3" descr="1920px-Solar_System_size_to_scale_ru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06" y="1721633"/>
            <a:ext cx="8375587" cy="4637109"/>
          </a:xfrm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284818" y="5373216"/>
            <a:ext cx="8458200" cy="1222375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800" dirty="0" smtClean="0">
                <a:solidFill>
                  <a:schemeClr val="bg1"/>
                </a:solidFill>
              </a:rPr>
              <a:t>Выполнила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err="1" smtClean="0">
                <a:solidFill>
                  <a:schemeClr val="bg1"/>
                </a:solidFill>
              </a:rPr>
              <a:t>Карсанова</a:t>
            </a:r>
            <a:r>
              <a:rPr lang="ru-RU" sz="1800" dirty="0" smtClean="0">
                <a:solidFill>
                  <a:schemeClr val="bg1"/>
                </a:solidFill>
              </a:rPr>
              <a:t> Евгения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обучающаяся 2 класса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/>
              <a:t>Планеты земной группы</a:t>
            </a:r>
            <a:endParaRPr lang="ru-RU" b="1" dirty="0"/>
          </a:p>
        </p:txBody>
      </p:sp>
      <p:pic>
        <p:nvPicPr>
          <p:cNvPr id="5" name="Содержимое 4" descr="Terrestrial_planet_size_comparison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8358246" cy="363862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5143512"/>
            <a:ext cx="8358246" cy="14287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Меркурий    Венера                    Земля                  Марс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/>
              <a:t>Древнеримская богиня любви Венера</a:t>
            </a:r>
            <a:endParaRPr lang="ru-RU" sz="4800" b="1" dirty="0"/>
          </a:p>
        </p:txBody>
      </p:sp>
      <p:pic>
        <p:nvPicPr>
          <p:cNvPr id="5" name="Содержимое 4" descr="800px-Venus_Arl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3098313" cy="4798512"/>
          </a:xfrm>
        </p:spPr>
      </p:pic>
      <p:pic>
        <p:nvPicPr>
          <p:cNvPr id="6" name="Содержимое 5" descr="270px-Venus-real_col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928802"/>
            <a:ext cx="4429156" cy="442915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Венера без облаков</a:t>
            </a:r>
            <a:endParaRPr lang="ru-RU" b="1" dirty="0"/>
          </a:p>
        </p:txBody>
      </p:sp>
      <p:pic>
        <p:nvPicPr>
          <p:cNvPr id="5" name="Содержимое 4" descr="news_330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28802"/>
            <a:ext cx="8001054" cy="450059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Планета Венера в естественном свете</a:t>
            </a:r>
            <a:endParaRPr lang="ru-RU" b="1" dirty="0"/>
          </a:p>
        </p:txBody>
      </p:sp>
      <p:pic>
        <p:nvPicPr>
          <p:cNvPr id="5" name="Содержимое 4" descr="270px-Venus-real_col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4315639" cy="4315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12-011-Ven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285992"/>
            <a:ext cx="5143504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</TotalTime>
  <Words>25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Constantia</vt:lpstr>
      <vt:lpstr>Wingdings 2</vt:lpstr>
      <vt:lpstr>Поток</vt:lpstr>
      <vt:lpstr>Венера – планета Солнечной системы</vt:lpstr>
      <vt:lpstr>Планеты земной группы</vt:lpstr>
      <vt:lpstr>Древнеримская богиня любви Венера</vt:lpstr>
      <vt:lpstr>Венера без облаков</vt:lpstr>
      <vt:lpstr>Планета Венера в естественном свете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Венера – планета Солнечной системы</dc:title>
  <cp:lastModifiedBy>Козловская Елена</cp:lastModifiedBy>
  <cp:revision>4</cp:revision>
  <dcterms:modified xsi:type="dcterms:W3CDTF">2021-11-22T11:39:46Z</dcterms:modified>
</cp:coreProperties>
</file>