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2" r:id="rId5"/>
    <p:sldId id="263" r:id="rId6"/>
    <p:sldId id="270" r:id="rId7"/>
    <p:sldId id="272" r:id="rId8"/>
    <p:sldId id="273" r:id="rId9"/>
    <p:sldId id="265" r:id="rId10"/>
    <p:sldId id="266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7" y="1"/>
            <a:ext cx="921751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6004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/>
                <a:ea typeface="Times New Roman"/>
              </a:rPr>
              <a:t/>
            </a:r>
            <a:br>
              <a:rPr lang="ru-RU" sz="4000" dirty="0" smtClean="0">
                <a:latin typeface="Times New Roman"/>
                <a:ea typeface="Times New Roman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+mn-ea"/>
              </a:rPr>
              <a:t>«Особенности организации </a:t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+mn-ea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+mn-ea"/>
              </a:rPr>
              <a:t>учебной деятельности  ребенка </a:t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+mn-ea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+mn-ea"/>
              </a:rPr>
              <a:t>с интеллектуальными нарушениями  в условиях общеобразовательного класса»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923928" y="4797152"/>
            <a:ext cx="4968552" cy="129614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Давыдова Елена Анатольевна,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1800" b="1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/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читель начальных классов,</a:t>
            </a:r>
          </a:p>
          <a:p>
            <a:pPr algn="r"/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учитель-логопед</a:t>
            </a:r>
          </a:p>
          <a:p>
            <a:pPr algn="r"/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МОУ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Сарафоновская СШ ЯМР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98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16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18457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Спасибо за внимание!</a:t>
            </a:r>
            <a:br>
              <a:rPr lang="ru-RU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6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184576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Дети с интеллектуальным нарушением — это дети, у которых в результате грубого органического поражения головного мозга наблюдается стойкое недоразвитие высших психических функций (анализирующего восприятия, произвольной памяти, словесно-логического мышления, речи и др.).</a:t>
            </a:r>
            <a:b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таких детей характерно наличие патологических черт в эмоциональной сфере: повышенной возбудимости или, наоборот, инертности; трудности формирования интересов и социальной мотивации деятельности.</a:t>
            </a:r>
            <a:r>
              <a:rPr lang="ru-RU" sz="3600" dirty="0">
                <a:solidFill>
                  <a:srgbClr val="333333"/>
                </a:solidFill>
                <a:latin typeface="YS Text"/>
              </a:rPr>
              <a:t/>
            </a:r>
            <a:br>
              <a:rPr lang="ru-RU" sz="3600" dirty="0">
                <a:solidFill>
                  <a:srgbClr val="333333"/>
                </a:solidFill>
                <a:latin typeface="YS Text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3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8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388843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нужно сделать педагогу?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ФГОС НОО для обучающихся с интеллектуальными нарушениями;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Знать и понимать целевые ориентиры в работе;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рабочие по программы по предметам;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Продумать создание условий для реализации программы.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9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18457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Принципы работы 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Увеличение сроков для изучения темы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Повторяемость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Развернутость и расчлененность материала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Опора на личный опыт обучающегося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Учет физического состояния ребенка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Тесная связь с семьей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5" y="2654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18457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Особенности организации работы</a:t>
            </a:r>
            <a:r>
              <a:rPr lang="ru-RU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1.Морально и физически быть готовым к реализации разных программ в одно и тоже время, так как:</a:t>
            </a:r>
            <a:br>
              <a:rPr lang="ru-RU" sz="24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не совпадают темы</a:t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-требуется использование различных методов и приемов</a:t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-дети, особенно с неустойчивым вниманием, легко отвлекаются</a:t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-нужна  хорошая база наглядного и дидактического материала;</a:t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5832648"/>
          </a:xfrm>
        </p:spPr>
        <p:txBody>
          <a:bodyPr>
            <a:noAutofit/>
          </a:bodyPr>
          <a:lstStyle/>
          <a:p>
            <a:pPr marL="540385">
              <a:spcAft>
                <a:spcPts val="0"/>
              </a:spcAft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Процесс формирования коллектива, все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«вопросы воспитания» неразрывны с образовательным процессом</a:t>
            </a:r>
            <a:b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(постоянно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опираться на положительные качества обучающегося, поддерживать их в детском коллективе, формировать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толерантность):</a:t>
            </a:r>
            <a:b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чем взрослее становятся дети, тем чаще задают вопрос: «Почему я так не могу?»;</a:t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тяжело сохранять , поддерживать положительное отношение, когда есть индивидуальные физические особенности, приносящие другим детям дискомфорт;</a:t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7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184576"/>
          </a:xfrm>
        </p:spPr>
        <p:txBody>
          <a:bodyPr>
            <a:noAutofit/>
          </a:bodyPr>
          <a:lstStyle/>
          <a:p>
            <a:pPr marL="540385"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самому ребенку тяжело долгое время находиться среди нормотипичных  сверстников, он тянется к «похожим на себя» детям;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наедине  с учителем, в малой группе заметно повышается работоспособность, отдача от деятельности.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93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184576"/>
          </a:xfrm>
        </p:spPr>
        <p:txBody>
          <a:bodyPr>
            <a:noAutofit/>
          </a:bodyPr>
          <a:lstStyle/>
          <a:p>
            <a:pPr marL="540385">
              <a:spcAft>
                <a:spcPts val="0"/>
              </a:spcAft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3.Всегда быть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связи с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семьей:</a:t>
            </a:r>
            <a:b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семья, это первый помощник в процессе обучения;</a:t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обучать  самих членов семьи ; </a:t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нести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ответственность за качество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обучения.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8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1613462892_12-p-fon-dlya-prezentatsii-pro-pedagoga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16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612068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Вывод:</a:t>
            </a:r>
            <a:b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ea typeface="Times New Roman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нклюзивное обучение детей с интеллектуальными нарушениями имеет место быть в общеобразовательной школе, но лишь частично.</a:t>
            </a:r>
            <a:b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Это хороший способ социализации ребенка, воспитания у других детей  взаимопомощи, принятия не таких, как ты.</a:t>
            </a:r>
            <a:br>
              <a:rPr lang="ru-RU" sz="3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Обучать основным предметам лучше в отдельном классе.</a:t>
            </a:r>
          </a:p>
        </p:txBody>
      </p:sp>
    </p:spTree>
    <p:extLst>
      <p:ext uri="{BB962C8B-B14F-4D97-AF65-F5344CB8AC3E}">
        <p14:creationId xmlns:p14="http://schemas.microsoft.com/office/powerpoint/2010/main" val="14036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71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 «Особенности организации  учебной деятельности  ребенка  с интеллектуальными нарушениями  в условиях общеобразовательного класса» </vt:lpstr>
      <vt:lpstr>Дети с интеллектуальным нарушением — это дети, у которых в результате грубого органического поражения головного мозга наблюдается стойкое недоразвитие высших психических функций (анализирующего восприятия, произвольной памяти, словесно-логического мышления, речи и др.).  Для таких детей характерно наличие патологических черт в эмоциональной сфере: повышенной возбудимости или, наоборот, инертности; трудности формирования интересов и социальной мотивации деятельности. </vt:lpstr>
      <vt:lpstr>       Что нужно сделать педагогу?  Изучить ФГОС НОО для обучающихся с интеллектуальными нарушениями;  Знать и понимать целевые ориентиры в работе;   Разработать рабочие по программы по предметам;  Продумать создание условий для реализации программы.   </vt:lpstr>
      <vt:lpstr>Принципы работы : Увеличение сроков для изучения темы  Повторяемость  Развернутость и расчлененность материала  Опора на личный опыт обучающегося  Учет физического состояния ребенка  Тесная связь с семьей </vt:lpstr>
      <vt:lpstr>  Особенности организации работы: 1.Морально и физически быть готовым к реализации разных программ в одно и тоже время, так как:  - не совпадают темы  -требуется использование различных методов и приемов  -дети, особенно с неустойчивым вниманием, легко отвлекаются  -нужна  хорошая база наглядного и дидактического материала;   </vt:lpstr>
      <vt:lpstr>2. Процесс формирования коллектива, все  «вопросы воспитания» неразрывны с образовательным процессом (постоянно опираться на положительные качества обучающегося, поддерживать их в детском коллективе, формировать толерантность):  - чем взрослее становятся дети, тем чаще задают вопрос: «Почему я так не могу?»;  - тяжело сохранять , поддерживать положительное отношение, когда есть индивидуальные физические особенности, приносящие другим детям дискомфорт;  </vt:lpstr>
      <vt:lpstr>- самому ребенку тяжело долгое время находиться среди нормотипичных  сверстников, он тянется к «похожим на себя» детям;  - наедине  с учителем, в малой группе заметно повышается работоспособность, отдача от деятельности.</vt:lpstr>
      <vt:lpstr>3.Всегда быть на связи с семьей:  - семья, это первый помощник в процессе обучения;  - обучать  самих членов семьи ;   - нести ответственность за качество обучения.</vt:lpstr>
      <vt:lpstr>Вывод:  Инклюзивное обучение детей с интеллектуальными нарушениями имеет место быть в общеобразовательной школе, но лишь частично. Это хороший способ социализации ребенка, воспитания у других детей  взаимопомощи, принятия не таких, как ты.  Обучать основным предметам лучше в отдельном классе.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школьных трудностей</dc:title>
  <dc:creator>Пользователь</dc:creator>
  <cp:lastModifiedBy>Пользователь</cp:lastModifiedBy>
  <cp:revision>31</cp:revision>
  <cp:lastPrinted>2024-04-24T18:30:44Z</cp:lastPrinted>
  <dcterms:created xsi:type="dcterms:W3CDTF">2023-11-01T20:55:19Z</dcterms:created>
  <dcterms:modified xsi:type="dcterms:W3CDTF">2024-04-24T18:33:09Z</dcterms:modified>
</cp:coreProperties>
</file>