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69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7DB0EA-975B-4D42-B897-EA392E35EE02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8C11FB-07BA-4525-B13B-8D30C3AF06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«Обучающиеся с ФФНР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начальной школе»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79"/>
            <a:ext cx="4752528" cy="165618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Елена Анатольевна,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Сарафоновской СШ ЯМР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7525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Фонетико-фонематическое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недоразвитие речи (ФФНР) -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нарушение процессов формирования произносительной системы родного языка у детей с различными речевыми расстройствами вследствие дефектов восприятия и произношения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фонем.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8208912" cy="12961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181818"/>
                </a:solidFill>
                <a:latin typeface="Times New Roman"/>
              </a:rPr>
              <a:t>Впервые термин фонетико-фонематическое недоразвитие речи ввела группа ученых сектора логопедии Института дефектологии АПН СССР под руководством </a:t>
            </a:r>
            <a:r>
              <a:rPr lang="ru-RU" dirty="0" err="1" smtClean="0">
                <a:solidFill>
                  <a:srgbClr val="181818"/>
                </a:solidFill>
                <a:latin typeface="Times New Roman"/>
              </a:rPr>
              <a:t>Р.Е.Левиной</a:t>
            </a:r>
            <a:r>
              <a:rPr lang="ru-RU" dirty="0" smtClean="0">
                <a:solidFill>
                  <a:srgbClr val="181818"/>
                </a:solidFill>
                <a:latin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00392" cy="331236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Фонематический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слух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- тонкий систематизированный </a:t>
            </a:r>
            <a:r>
              <a:rPr lang="ru-RU" sz="3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слух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позволяющий различать и узнавать фонемы родного языка</a:t>
            </a:r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08912" cy="288032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</a:t>
            </a:r>
            <a:r>
              <a:rPr lang="ru-RU" sz="3600" b="1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«фонематическое восприятие» 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описал Д.Б. Эльконин как «слышание отдельных звуков в слове и умение производить анализ звуковой формы слова при внутреннем проговаривании»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 smtClean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43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2440" cy="638132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Выделяют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три возможных состояния при недоразвитии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фонематического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слуха: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недостаточное различение и узнавание только тех звуков, произношение которых нарушено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недостаточное различение значительного количества звуков из разных фонетических групп при относительно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сформированном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их произношении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глубокое фонематическое недоразвитие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когда ребенок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практически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может выделить их из состава слов, определить последовательность звуков в слове.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Наряду с нарушенным звукопроизношением у детей с фонетико-фонематическим недоразвитием речи наблюдаются ошибки в слоговой структуре слова и звуконаполняемости.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683568" y="6858000"/>
            <a:ext cx="4968552" cy="459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первоклассники  могут достаточно легко: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49685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Определить первый гласный звук, последний согласный в слове;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Выделить гласный в односложном слове ( мак, дом);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Найти картинки, обозначающие слова различающиеся одним звуком(коза-коса);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Услышать наличие заданного звука в сильной позиции;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Придумать слово на заданный звук(как правило это будет первый звук в слове);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Назвать количество звуков, их порядок  в односложном, двусложном  слове;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-Повторить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слоги состоящие  из одинаковых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(па-па-па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Затрудняются: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8208912" cy="583264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последний гласный звук, первый  согласный в       слове(часто заменяют на слог: собака- « СО» вместо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Выделить гласные в двусложном слове ( рука,  лапа), разделить на слоги;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Найти картинки, обозначающие слова различающиеся одним звуком,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назвать звук, которым различаются слова ( сова-софа; коза-коса);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Услышать наличие заданного звука в слабой позиции;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-Дифференцировать звуки, близкие по акустическим признакам или месту образования;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Назвать порядок звуков в двусложном слове с закрытым слогом(букет);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Повторить ряд слогов с оппозиционными звуками(па-ба-ба-па)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l"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4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коррекционной работы по преодолению ФФНР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39"/>
            <a:ext cx="8208912" cy="3816425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Устранение неверного произношения.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фонематических процессов.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лексико-грамматического строя речи.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Коррекция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слоговой структуры слова.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коррекция темпо-ритмической организации речи.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совершенствование психологических предпосылок к обучению и навыков самоконтроля.</a:t>
            </a:r>
          </a:p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связной речи.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преодолению ФФНР на уроках в начальной школе: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417646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Развитие звукового анализа и синтеза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ведётся в следующих направлениях:</a:t>
            </a:r>
            <a:b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анализа структуры предложения.</a:t>
            </a:r>
            <a:b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слогового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синтеза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-Развитие фонематического анализа и синтеза.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1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5"/>
            <a:ext cx="2882131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игры для работы с детьми с ФФНР и не только…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11552"/>
            <a:ext cx="3100919" cy="384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png;base64,iVBORw0KGgoAAAANSUhEUgAAA4QAAASwCAYAAACjAoQOAAAAAXNSR0IArs4c6QAAIABJREFUeF7sveluZFmSrXfcOTPmiBwru2+j30CQ0LffRZCgHyr9FiBBgIYrvertGroqszIiY2JwdNKFz5atve0cP84gWZkl3FIywSTDecY9mNkyW2a2+J/+4/+zHh7w9aCTHnCf/z+csv7MYK4nBywWiwcNy0PP23az6XO14xbrYb24HobFzTAM62Hu/eZeQceth+vrm4Fr7+3tDovFcri5uR6urq6Gy8vL4fDwcNjfPxj29/eGq6vVcHp6Otys18PNzXrQMOb/19yX+w/DMDNcy+Vi2NnZiWNWq+vh8PBgODo6Gp4+fTocPzqKf598/Di8ffdu+OnNm7j/8fHxMMTzrIednd1hd3d32NvbG5bL5cDY+nt/fz9uu1qthpOTk3jGg4ODOO76+nq4ubmJb87nml9++eVwcXEx/Pjjj+1vnL9cLIe93d1hfXMT4/Dll1/E/T5+/BjH89wvXjyPa5+cnA5nZ2fD+fl53IfvGI2ta4vnHeKZdZzGfblYxHN98cUXw+PHj+Oanz59im/Gy+/LWL169Sruw3syNzwT9+cn/+YdvUZ4fsbcY3Swsz/s7+0PjBXX5J7+4hgthXW7Js/BHHA9vrnvy5cvh2fPnsW8vX//fvjLX/4S46u1sxdjy3wyBh7fi4vLGC/uxzX4nPfe3d3JsaiLZTFZOtOFtLmwuObOzjKelS+ejXdk7Hgv/X2HXTFcX6/afHO81wZrkjXfx66PW11nMbdr/qb1d3nFmtA12QeM9z/90z8NT548GX766afh3bu3w9u3b4eXL1/FZ9zv/PxiODn5FGPE267jeloD16ub2GOe8/Wg67JkNM438bfrG65zPhweHMSYc+3HTx7H+vGa/7d/+8/Dmzdv4rq8P2Pkd+E6HOe1sLfHmtiP92JcWO/ML1+cyz28txgjzvvuu+/iWdhvHMtPjzWfMyY8M+vh0aNHsQZY069fvx6ePXsSz6zPTocffvhLjMfOcoddGPOgMV0OywUyqc57TELuH/b2algsF8P+Pnv7aDg6Pop5YD4vLs6H09Oz4ezsPJ6Bb8YImRbjeC05533McXVdhCjLNbRc7sRYjr53diSL2PvxjPlcNzfD6uY6rsu+ZOzWN+thsZYc4zm+/fbbOJ6xZp4+fTyJ8dhjf+7uSS4eHw9vfvxx+PjhYzwX9+L+Ic/Yl6yfe2qmup9j3+feZp5ZU4wJ95XcZx9pfy1CvGmf8D5XV4y9ZCtzx5rS9xDyuu8n5mYvdIs+77KYNceevLq6HM7OkAvXw82wHl68eDk8e/ps2N3fHy4uL4d3797F+/O8X7x8GeuEz3hePo81zhzEc3jtdFnLzMQKysHiOjfooZubYW9/dzg4OhiePns2PMm16rX+5z//OfYv42D5btnJs/IZ8sayTfptHXPOszH/3nO85/VqNVxfXQ2HB/vD0dFh7AFmkXcJ+X3NvGp8WC/cg2c5OJTc5tqMFfrN65GxZcwvLy9iJbD29cWV2efIli5rLa8979Zd4z2mayCf+DtXWq+v004Yht2d3WFnF5myEzILvYjs0CLhLMvPvEpcTvqv/6wL138bGw9+pr799Vzchaeq+ta2TL+qnmFkjMQp22y55fgv7bCpThpvuG363vO+bXtuteVS5lj2+HzvW/+7j4328G3Xu6eI+OzhD7FrH/p8D7mX1l/Z8JM3mpOZfMbea+OdS2V67DrXxSJt51iLD4AH3oeLXwHhZ9fbL3rAfcHgdGPe5+Eesphvu/78pkoDaXnTAKEEZS5llGQBbfX6FiT85Fmt+FisKCi+MQ7CUNnbC2MeA0Z31D3qhukGdUi13JS6I9ff2cFQk6HI9TA6nj9/Hkba0ZEMRoxLvlGoCG+OR+FgSBkU2vCUoSujjC8DJX5aUev8VQMu3PObb76JzzDabaDwb/Y1yg4NCzh88eJFPKcNO4wPQBHj9NNPb5sBZaWq90dAb85iVRBeF4yDxmUnxgEDwaCJMeB+PBffPAdgDEOR8TKg4xgb5X7ObsQCpm+GGwytq5tQ1FNAWAFPgJycd8af9+HZuBdr4Kuvvor1wDEYMRiyNlK5LoYuz8c8sk4+fPgQRuDBwWG8p401r7cOUOTEYMznvyaKvRyk51vGXDBOdU3wu59rbx9Hgsaa+7KWGTutj6swtPj3GChK0eq5tUd2lnvtGlery3gS7oEC4vr/+I//GGvv+++/j3Hgeqwjxo1/M0cYvwHYFzgsUEKal9UVIEYAGiN8dS0jmPHn+TAqcc6w+5gDOwxYD6yfL7/6or3bv//7v7f1LeC7imflfXl3rste0N7G8N9txqwdDDyTvxlbG7isRRwY8cyrVcw171bXko1Zr1fWBsf88MMPw6tXL9NxcBPg+M2bn9r8My6shdgbAMJldwBpLgp4DweLvhEBGMf7BzwzDg/A5RD7FMDJs9oB5X1kQ553YP143bKfBEg7ILSc8Tq2rPP+2N3bi/cPIHp1FUCGcRSI3w/HDyan9wjOHf4OQP744UPcn7k4OjwaHj3K/b1eD29evxlOc2w937FGAQ1b98t2LWJ51wyf3OOWc1zbgFngd2fY3dsN+RzOMmBGyHCcZr7KIuUUa1R/Y73KaXWZjgLNq8Z0CNAL+DWQXK1yvJfLkHOPHj8JoH96dhagjHfnuR4fPwqHHfJHziV0QwLzAgirwSyUqptbNgI8Vzer4WZ9He/05VdfDl98+eXw6tUXIQ+455+//354+9PbGAOtyVWC33W8rwDhYXO67O5qDfDeev+r4eBAzikA2831Kny2O7vLAMi8D+sIgGe5Y3lj2cRYe1+xhllfdkJWp1d3SMqBhPzY29sZljvWw5Ktnn/kmeei7lts4v43yUshJfadFH91inAscxfzGFMoWT3VKx77qgc/B2TmdKbuIFeIjHLUdbfIq1NvvAsW4cy7j365q/02Z5fdBgg/B45Gazcf+FdAuF2mTf+SKzDt4fnzNoBerCOkQq4plsvk1OnyYf09BBAyl3Yk/woI7z6vv8iRtwHCbRv1roJhY2E2jSmgkEtt4qXa/JuNDi3J4vFrK7R+ziJeD4sdQg7de17BXjXE/Y71p41OgygDQhSuASGKAcX19t3b8E4uUBQR5pgI2WakpZex/B1lpoiHFAZGCMbs48ePWhQCxakI2WncDwNxd1cRQL+Tz7ch4MhYVZ4GHdzD57IJHd3g74Auz20Ar8urYUVU7EYRMYxZzjdIQkljyPEZ0TGMnQq+dJ/5KGEV8lVZNC9wRnsAD/bWOwqIIW5QiNFo7z2/CzzIM12ji8wd44HnfIcoK8Bj3QFRNWz9POENTg97RDXyd+6HIQuQxhjAiMUgw3BmLBhTH8OYEXnl7wGyibpGJEDebs6X4SxDh3t6/hQhmlPa2wGhoqBDA3d1vm3UxxgFQOhrz5EzRZtj5pqxVKPKBuRE7mzweN0xP5xLVEqG1vXw7bffxJwACPmMPcXYcb93797Hur66JNojI5ZIC+PAOXwOWOQc7sEc7u7thNEpsH9RvP16ZoNJnAlEtA+JWOzsDj++Zg7exl5SlOqqOXzOzxW5sEHKPGPMci17Lrm6I/EeD34y1wFcjo7iG/nAs7FXuY7nGaOVb9ZDRDAfP471QtTl66+/jki7oqUnw7u37+JNAMhiKOg6/A4AD3mTDgWMct5lGZGrjGAE64BIoRw6j58oGvjo0XHsUcaA52Mc7OQw0OVdeAdHlb3nDN7FDJBTxvNuQ3xkpKUDjPWwzog778AXYFvRoVW8O04lxg6H1O9+9zvt0XRUPHn8ZPjqq6/jmXGonH06lUzKyCxzFtH71UoRmXuyV+xM49n8zZ5hHHh3PrOzyfvSAAOQ4Ygo89GcS+iCBBuhgQIkKAIPcI2f6ZQLIMu3l2+aXSGDMtpqJyFHfTo9DccTc/nkydNhd7kT44HsdvQ1nECcG8447WOv3bgNezOiWJ0xgJi5Xt8M12uBwuPHx8Oz58+Hb77+OtbW+dl5zM/7cGpdD6srsTLi+dkvzFfKjmDLrG+Gg/2DYbmzM1zhVAvnEs6dwziWPQco5Xc5NcRYqcah9xw/HRF1xJ/jWDPMheSOdKgjlawLOz/NmkA2EiUkuhdMhIz4eWyqjRATyDVD/mLmythoYJuoOxHMIrfZlwaYywV7tIL+Lser/TT9vds6aR3NGGhNd+bThRMogaEOvwMgbMdtjxBuMzi32X+3AbuHnOP7bwOEtmM0Vd2++hyw/rkN6Yfawz/3c2ydr3Q6wchgacxFBJv4KVb5bYBwmy+BnSLpd7+vZqv+GiG838B97ui6KacLdc5bNJU3n/PWGFg8aBM02TMFfVWI4e1KFJUGnoSk6X8TQBgRP4e2UQoJBOOnKDvTLWCha+FtA8/K0wYBhpEpSQZBpshwDby17z+8z2gdNLzNL9ko3UNo4SVjUVEKeTMxzuVhRZlxb9NdMCYwFjGeUToACpTRKkAFUR2hrngvDJGkLXLtMPR3dxqFEJpk3G9BBFGRSQxnPsNgBYSg2MOQvbwaLi8uGo3z6EjPJGoS1MDriMTw3EQdGCMbWKF8ZzyWdYRCiWVII4yTxWJYXcvQCANrbz8ApxS/jBueC2PW9CiPZwCxg/3h0bHANN8ca8qfaXBxPN7tK1EivY49976e56wqJRsYGPW8N2AVw/hPf/pTAxp4zw8Pj+LvBmNEZYgacU1F7IhwyUA0HdLR0YiS4Xrm2dKoqwpPz9MB4eZ+lUfc4C882mmc2sseIDTmR8cagBkEMHem1/r9fR9HlyPysXJkROtbUez1cHh02Az6ly9fJGj+MY4RjRPD6Xp4//7jcHF+EeuYdWdA2COEq+HiQlEF/sa6YHyPjg/jXgBCRaN1fxkCeh9F258FEGL9fDoVCApnQkSUPPaL+Az54nlhnPjd13TE2+PIc3hOqhOC+5gKa3ox88DvjjIq+g8l/DDWBI4UIs2sKf598vFk+PjxJOWCgV9GCAMQQjWWo4BnFuAEELK2BFC0TgX2mGccTHI0KdLGewGuAFmOJNuQZj0asDJ2dq6Y8ucxZMw8Bl5jHp+Qq2l87MAfiqiMHQ36/Xp1HcDkH//hH4bnL14E+Mdx8oc//D7Ghsggz8qzvHr5RYCRN69fh9wThV0ONDuo5gDh53QZz+uIpte1gQnz6s/sGLIX21TYvp8Zd0XfeR6BWTnCRE02oNC+MqA2ALVcsUz1eYApwBiAmXGAdgsgxLkUDqfj45D1lwnyBTpZx7oncs7G8RQQrgHnKXNjPS2Jea2HGwDhsJLj5Rha/hchV1EsZ2eWu8ho0fN55gDNkV6xiHkNOmg6S7i231cOSI3P5fllSLF9qMqr65ABTbOn4vD4xnX5OxThHV0PnUdaBe+Fzkg4EPfmswOijbH39G/2AUtRFFRkv8icO0Gv1TgD3AVOuyaPvb8Qxd662vKAsbacrXqd60h+bGN4dMwmW8dS3bTOZDE1/blpWYR+GmmCaufcYvU3BbzdqVj1y4xJ03Tm3N+27bk5e/Eu+7Pqvm32bNXRMQq/AGW03nv63PpbT02a2g4+vtobdew0u2n36oVH4RJxv9OKbbQC2QGFlKBLlqUi0xd2VzJHWNfpoKvP29Zuc0bJPkRH2n4Ox1baCvYlyNnvoItub0BYbd6po2VqD4+cVr8Cwrltdf/PqsHsBWjBVQGQJ1+fFSpl3rKCxukmGE3cFk/s3Mb326zJ7Yt/iBamxabfLRgFEuTpDXgTPzFy8Fx6V8iqDzoHm5+Fm+dhgKB0r2+uwtMp+pQMJVM7bMDwPqYh2rtqeiXGUAWEziGs0QGMkMsrQJCM2dgauWH7OEpq103QQYgBq86z59m5gYo2oUCV99TnTGDOXlpT+wxwu6Gv9w4jkcFKY1nKUYaZaYSARsBIjRSZWoTxYeUL7QdvdETbkrbE7z/++LoBORkfqQxbhHAsNKcrnHfH220KVhh+wzpAIYaJDVqMad777PwsjOdTjJSzc0XVBjzOu8Pxo+Ph6ZOnw5OnTwIgMm4Y5ERf+P50chJGlD3nVYlwrA3AqliqY4B8J9NsuR60P0X/ZOyxbv75n/857vmHP/xhFCXtc6+dMNovxbs7VWoyqDcNjE1ha9qgjIv6Lo52tbW47HvDzyEDR0Lea8FOEIFZrXUZejcB6DiHawMwIuq5txMAB8CMYc21ADsYYtxH0e6z5k2XUJBqE92J9SnvOo+TDOj0xg8BfhytSf2Z51sb6t0xjJ2by/pmbeidZCDKECcKqeidqW28Q3+ermGnir3RI1teosbH0TaPlefZfwsjNvN72UsY+5zz7q1yD0VF1RhX4yLWQKhcfWm/Z65ysiGarG1gX6Anvnd3hidPHgcF0XPmnEFHAO3UYc/zXM415CfPwrN5H5lmPF2roSfSUGCcr29Ww/VakTaeH+N/f3dvOD48itxLHAhEShkL1gbrAQoluc3sd/799u27AEJE94l+1XVt2Xhd1MNUDs8Zn9uMVI+536seN7d/xwagcqG9PoO2m1FkHHkG5PUcjnWeHUBLOWjpPNrbHb766ouYs0scgxcXAcyst64uLiMCZwaDHSIhbUsOUNwvwYeWyhhkRF4c/y2ulX+/hMpJ1PNgOIAqHVRP5T2zj5GfOESds+33dd5kNX6rjGrPAetksRPzXCmsVS/Esc6PL7RLOxykZySuYl7K76y7MKLTMeE8Ph0jO6Tn9vVz04bWX9ORK4dt/2ogLtbbfITNAFVD3hBfmwNfrQJCCcBN22+ciKK/65qS0yk488TbqKAbWncLA6XL440zSt7/5pNu/+Su4G9j/u8Z8df8PSyHcLq3Lbfrz3p9r3HOq46BandzvPVuPd4RtiqnbJOxdrVP+rtYpvo+de22tT+1P8M2xibSPlkHiwL92e0srybZrxo39D3PEM6erCUgtSx7wiwMHNc9bzprKyDhkd/NMWY9K4YVX92GcJ0J1WoIOf4rILzPtrr9WAM2b4hqkHDm1JvVJGjRD3XjjhWdF6cKjMwp08883UCKvCJhFjiW4Ol+SKUkbnsKuwSEGBXx/Cn8IxcgjCPlqcizl2t1AU2GBSiKkjdoNWwt5GuU0BtWAEi5EAaNpnzZq8vnsSEyshCe9A1AKI+Mx6oZ4qlopsLLQE4RGuWqkVsBfc3GuSIpGY0sOSI28PAYY3BV73MVOk1YJr01DA8oWmnUtjEKz6gSy23gKoKjIhs8jyl2yqH7MKL1tPVhpVk9V1t4yvEcaQB4Xgw8ARaAQsCWoxYG6f5pUM9z8swcjyHLc9ZzwgiGMnchSpijvwaIIRAz4uSoQF1DRHTw2jsvEEPWBplz9DgGI/uPf/xjOgzuSKTYmv/R91zdo9O59b6pxkzdq+34EP7jvLCuvJQDUwFhAxUZ4eTfgJGry/TAL4jgXcR+ILcKA/bFyxexZxnf9+/JcVKRDqLdUBfbV3vn9FonKOyeanshcxFNwM8tZohyvrL4kum8fOb1AHCpxXW8P5yPZZlaHUFNKbcCK7VAjRQq66A6V7hfVZJed8iV4+Ok0L6FdvwpxknOmnEBGQPC2f0c8Z2xNWlbSoa15FCwH9LAd0QrCopkgSwDY+5hAMveM2i1HvHz1+inI9AxhiGo0zlBfZO0iaOQyvWNIn8vFPliPMnxdNSRgwEKsAMYw4vzy4hohtxBLqZTwjIv9Bzr8R6AsBp/3vd8Zr0w1aWb+ykj0lFMLJ07dmqkYRVU+6DyCvjIKSH57c8duYt3iUiZDKeQhXu7A7m+RHgPD/eH88uLcISZ7RBrFKZGOM9EgU90IL2XDqSa29ggDMcm60Z+VsBg5t0v0dRmUKA/5UxgX1vP8ayRF5h5xkF7LTn01uAVWgiE6ZPQ3oudYQdqJf/NAKGxvhzLvwo4p/p1Xh7IAeovmSDzYA407Oe03N8uY7ZdY/OF6nO255g8w/2BUwsdlUf8OSKEW0ZxUgvhrtbr/d9rbDfd9T5Tm+o+583ZtLfZudYVFYDakeN9LTlCzroAk8BbdxDc5/ksk7R0+7rbZrPH51CxQ+YQvafQnKLXyHyfF3JvR/n7yJ8eRHC9gBtx8CIXN53CyV7gWH/GfZBz+xnA4PrYRcgppyjYce697Xdq6TO/AsL7LInbj50qMXtObdzWhWvFVxVjCw83g31cHcvKRudMRX73zlel5ONicazxvENjUhQwygpYRq+pdCYa0TWbJ8FWLNbFThSUEPATgCEKYfoU5wUQWgHQVO1NeQIyJK3oq1EbBRSgWCW45RiDHBtyYfRQxSzz91DENTIR4fcBb4iMP49ANdg8VHNgcBqJmgoWAUNtOEcLyME4JA8jjVwoN80gyoIpUcAhc5YC7FCRLsFqUP0QUJnPwj2jwENudJR+M2Sj0Ed/BkfJZMSqgqbzkYj4qCBIB+BaB2OP5VQx1H+zFLiHK8gx1qaGcm2iPc7Nc6EHOz1UnETRC0cubJgDDDE8eV4iDnz+6eRTFKdAUGFoKoKlXBsDSJ5eUSMVW+HzWlk0CmBExVUVTUCoUVyEe/HF2EB1c7TnTju9AMKxZ1p7ro7X3Fiy9k2bquveCsoKM/KAktrFu1XqqgtbVE9e9Xo6QmiHDGuSSAJ0bYOIoCk+eRzzd3LycXj9+seStzYJUFQA2H63KdmNXO9nLaviHb91YAV8u+JSYRD+bTo1Thc7PTwOzKsLCZk6aIeD6b7OifPtLX+rUeC9VMFhnQvODUC4Q07lu4iQufDIdM5CXkbkdBLdyeIynTqfO6/l1fSosSrxng2PYz88CWqzK9E6SuXKxM7V5X5B48z8T9NwrfBZ5xF5z6JBMS4h4+X82zvYHygyU0H2l198OXz37XextziXHFPOi6I+O1BB91VVeRiG8zNF95HDeLtNLzYg1Dgth3WUt5vfI1OjyXNWQaX1g/9mZ9C8A2AncwPlqAwQlzKUue77rEcLbch5fViGm7niPebIM2Bw74BricoJGwLqMxWdcRogcxaRC6eoOYAwbMBkxuztQLWWnu70/XSqxrFy/MjPqujgYnkzLHaoOLqSzoUCmhTg0AU2aLFr416KBkd0w3wfohD2BgQw1R4ml1Qz5P/SBghAOAZWc05UR+2sJ+eA4KwBH9ceMyxuM/TtiLL8nEYI7yLHu6zKWGR5vXrv6XM8CDg108vRwm0gdfrkt1Bat0Q+tYbvMgLjYx7yXt4v973bX3sv22r1vnPyg+NMh64OI+sar9Nql/udvNwt4zm/OsEtUyQTujODz6dgyhFIri0ZlPIw8pOvw5ETgG91FTYqwM3Xj2sl4wJbV4W/ZDNHHn2mn8TKigq9qmwfdRKODoOajZw+ioJsh8Ojw6Ph+Eg1BJDtzv2WblMRuRox9dh4zH6NEN53td9y/HTh1cVmBeWfFaDIw5k8ZZfMjgNNdwwSVy5EP8AYEPZrpPBPKqiIx1wIL4O92Hnh+GF+tNRJbDyUVaNDSHnIo5EUy8wbVNlulYDWRtNmIKpNlEwRkC6QHdkkHC7aUVKpSmXOptgpupE5awAsclyc2G5F0ZggCSpFd0uPceF6N6rOJJewTWWpfNpQZSlGUyOyMW+RDA8g7lSwqDjqYgK8T1HevFMzYrPMeY0kBvhOAN5oNgnsopJe6hkMZ4PYp0+fDeSHUeDgw4ePkU9mQbIpkKs3qy9gOyDaioqS70R0eo4U4w5wwQtOFJPngb4kEC56HsULTHnl3gg1F5RRXtsQhuYjgGFGDRkrvhDozo+qlTadfyjBCehX1IsiGAhdzgMQIuQsyLkedFIEpIvMAJQ3vMxbq7vVzd3zSbRn9TeNbdXISUiKjwySMmKR660qJs9N2HXpcJgqIx3TC1FsGjBaf/E50ZyYC9oWpMOHojDRRuUw1p0rVjpntjuU8n0fAgg1GvPSsIQbqvGofZu+/4zcWxGRAyVniCI5WstjSq3lK3Nfo9M1/4wHMoBo1868Pe5vEOmIofKVD8Mx9f79hyyWo5YKHOOoj+eda/Q57OtAlPAerbIjTHLRHmWNl/cpRkI4YPZUGAcAAjAV0KMyqNq3uLCMgSHtLNSKgfYpRNNFYTegPL84D0eaaI2XyttKxxz7iFzkVy9fDa9evIpCP7w3kVFH2V88fzlQTIb7QVEnmg+tN3JIzVxoVXq7I3KxIzqTx6fKobkx09iUvK2kmnnN1MVVdWnMgYa7FRXh2OqArcZdvXd1Ak4dNr6H5UU4LHelFwF5F1caA8bEbSx2l6JAx7rO4qHBjqEKcJMTyLBSjt+pFyUvX/r2ZrhZrKg3mhFCtXsI0JgCqEXWokpsW1wJ9Magr6VKOKKRukurVkVvFpSgyAIv483c56XaKlrAFV0lfdJgcwatBK0z2+NU2VmpnNN7x6vxnettXtDMfNpLfY7+2J5YA1hYUv2JYiVvYc9sv7+j01UejvXDvJj0MdvQ3dznivrfghW3PuZfC9LuPP6FpXWfc+qxU0A4lQdTEOf8/6on53Su5U3cK8dxZIe3Ct49emcwaL0l2a397pSvCrBqznLIIJxzYRZIN/Ds6BzLp+qcajaPadYJCqG9RwrVYwqTPQ4gGJXEWwG6dPQk2wwZ7WvhcIfdwbdrP1QHm9dFG9NfI4QPXbbz53mwGehtgLCdaX579OtLWZRgS4uNTzPqs1DYWcUobIulgeFoYZSpTUHSfjdwpCx45ikksNOm8b11nOmk2lzybHbg4H8rDC9apICiFjaeZYFCAGHtozIdraqMHQlh7AAFjh54g5su5jGtBn431Ce0V41oEf42PlxcYTN/sysKPe04v0DjqvdWywTzyON5kpImwESfRJXID7oAAMal2XNAeRfTSlWYQpUDg26aveQ8Rvaim06KEUl+GNEycn+oFil6Ui3uscVYLzlQVUnE22UrgypY7cmyEVs9cfzuKqPhpTo6in+LlngeoAxBZFDI87vgDFX6iLQ26mDOvanBjjjyWIwv1+adAXwcw3Upxe5rOzIGYGQA/hRPAAAgAElEQVTcXWiGMX0oIKyad2zk2sAxuFEOTBRUCuOrF8vRmhHg9zo2MAJgmz45LvOuEvpTY9myRWOSFVCjUqtaoKiohSImAbBC8fS1Ja/jpI9ePLKtDEeTq7Hi350Xsm1dlR1eoocVEPYj3JtN16qRGQMx+rE5cuPiJTb4PZbO3fXYea06v8v3q2vMyluVaI+iMIirE1JMBjrtaM1k1KeCiqkS3TA+tJlGVHWvC0ex/Ow8j9eu9wbPFr0L1/LyivL7vslGRVS1l1xd1fPq4jmAQuiNRCPPzk+Hi6vL1vKEfQTgOz48jsgg8oN3IGeF+337zW+GF89fhAFBVJCoaUTr6HWXrIXwRcAqSSoWM7nM1hrSZeN1Yvkx1QOe+20AzjKwyiTtKYl37ZOxFz+K/eR+s1M1njs9/ZbhLa87crqV15o7OhVAL5C2Hq6jAqjYHSqoGj31AIRpmAmgKl0i1mI8Y1I5qz6PAwU0paMyUrSgyujVsLq5HBbLdIi4J6vHtPij2jMnGE3h0zGDHaBafC0vqkXgAhRS/Ea6w1rPc+QxH/+U3hsBuxYJ1+daG3Wmi3wpjJUxlXa6MvJpihNp/ojppwmaEnRP142Gosjtyen3A04yxLZBurj0iHExfdbbwOD0b2n0/R0Dwioj5sCd567aIJWl4EiyP6tA0nKkzUAUPezzUR19I7uoOKzqvvDzVdnP3+dYgTKipedE/aaHtuS639npUaGfYv9IR6ILkPMuovfk2dOo3M01omdq9oAOFhU2N+enbR7O9rPzZDV05lZL+8rihn3fr3/NIbybkPn8UZ9bUHUB9atZeGWrhqR5BEhLBYJnUkBNgDA8E1HMRUZHFzr2TttDq2IxivZlg/gCCJsiLwor9UYDFkGVyR5Pjg56YznPTpszH2OSe9gjeDpgzmtTPTT2alRq6ZQu4uO9YXi+JZX/EhDlk6S1ULyZNrBjjPOoGMTMtckIrJk24X9t1aasQJQXImMty4eX3I2Q1UkBcOEFg0XyhpwbZyMo1kRqz/o+No7s8XcExAY9oAv6Jd/kyL1/9z4jBTIsDLC3qNh5F2PYPr3BtoVvpWF5/mxw25jlvZz36ZL5fOb5rCDPpeSh2rqJuQsIcU+DSfdgs/fPPdsAwQBNooMuwc94cQ3T7zgHQ1fVK+WYGa2jO0UIYwRmCz/JVaCxboorAaHnUbnf9rI7kt77CMa5o2P6/tB+6g6l2OleZ0knQR5ERCIr6jlC6MiFlY+p39onyu30eup04mp8qKF2VxJbDJPPikQZ0xVIjfeyZEuvXjy+IMY649Doe1nRsoJDA8YKFB0RZe4dca6OF56H490UnuJH5+c0IqdpPPmDymv1unck6i6A0DJOMmUTOHdZ5/kc55H4XeVkOQg6EMCPcbODRF5e3u280IOVq+t2IgGAh5vh4hK68ElUYj45/dT6HkYrmeVOVPqlIBPOFZx5zAdrAyrp8+cvgm4dhaNOe0Nz21EaD1mnXpsBCE1PvEOkhfGonvJq6HmtWK92h4rygbSnxcRQEQjWreiTbV2VHEKtETkD1ZvQjeztxNGudpQoiqVFZPAmwRkWnarGOhcujo4+eb24gwoUExUQ06YzVlKe4CiI5SG9qZSGjNYtySG6Gq5u6OmpojaiV1N52nlppp/m+sqon+ajrrl0Uo2sXr2jpijvaTCYwGUKoKpTKs8u9kHfszrP8k7v7S8xd3S/+fBWtyG266zyfikfJb98yfF+M2xtkmwmcjkHFu8HCC0lp2Nf3uIXAYTj8f2sKP4ZonZ3uccvcczUkVTXI7/bxqgpAVOQViP/0qyOuttZI5nh9VBlj2VbjapZZlXHoB2ZlYZuXRXBAXrrkjsfzLJlq39gmn/Iucx9jqIz67WqzmfhwOifS5ExKu9HjYVhuLhMFglOzKyafrWiVRkF9iQnohr+6ioYIzdR9Ut51dyDfHBtoXX0HI4x+DVC+Ess4+4hrYCnGwyaBAE9G02ANidujyNxPTrjULUMzC50lY+giJ4NOFfQtFISbUjH6G+OQDr03YoiNNnaq4yixXRlKVV5U+dyHDWefoypp0djoG05Go9yzw6YsjpTMS6seLTpVXYfmhWgUJfM929RilQN8fzFgxmIOwVrHJsKK6M7vZqgr5fmj6mgRcjOKZEaXeSZLRA6oHZuYq9EOo0oR0Lw+Xn2mpIRwzGRx3h4MOzvHQzf//B9GnQGxfaY39ZUvRr8Y9M/hF32K+NZVRZcz2pjK3p4Zf8ue55dGAegF+Dw6KgV9uCaAMFWjIF3yndxhMO9DJ3/w7tXD5pzFnl/yuNDla1f0EkpguGqjUQP3Z7AnvTRwty67SsA6o6MsSEzNTfyYhnp17+6sR+rstCVrbAiZzdBuOfehp3pktWRVJWS+uMNEU3GmCdC2Pd2z9sNqnfSka20WmXMUfGYfIeNz+a82JtgJ3f9eFQdMdUANMq794vBYDdmfS8M+96WxPLAz2/gVIvVGBRyK1NKHZGN2UhA7TE01ZkoIREwvgGFKFbWeQeEXRbL5rWsVZS2mWbZcsMGx9g4z9WT+SAC58oNrlQkP1vQSA9oXE9eiNgGfi/nIFLp0tFOntWRerXUOBh294kEi9FANcqzi7M8RnRTqmMC9thH0EV5F13jaHj+7EXQwJWjq4rAHnM8YS5g4sq7UbQBvJSU0SrXt20zr2uD9Rolrk6/eSdi5sCnJ31sAAohdHDplhtjR6DbG4zWXk5m358qFkN0MDq4NwcOeaRJ81/hlc9WCvGy3E+6Rnl53VHrPSJ3UlYhDl2a1Wy5E1HINawGOX/VhmhMX5+OaYxlTXuwOLoVBJky6opDqRtzrzZN6mhavlsFfWYTNW2SoHAT9Nkx3fPZZx5tY6l0RzPDWu2dCfCdcDLLm+ip7wgG77Ju59ZzuhHml/pW5+OcXN3UPf2iNUL49wkIp7ZiBYNTO9rjYmZVBYSeR+/j6fyHjUOti9YuTVeTg74Wg+o07wr+fF3XW6hOcMuxnusHrV/FoMziYCm//eltyF6YHzA5mgzLojM8C7ZMsBB2sxAZjLO9vXCC8Q5EBwGAUdQKR3H2C1WlajMCsl0Yec1pHwcgLFRsZBwpRwEIf/sv//d6bsNsE+T+fJtJ8Nnz7uA5/Nw1fum/P2Q8ps9UQcLUGLThFiArlJpplz1P0IDNFDALYiIP8kJ2uqcEsIFeB4SOcEgpQUcxz4bFkzQRNUsS/SeeAwXnSMZN0B+PDo97NCM9wlHKPPug8R4sUpXFVsEIVwDdRi3xGFdDjQ2DUVK9wtPwf/UQeRNR3CaaiI+8cfLSN2AXuyEjO81Q7eBRDlYEQo+szileAaZVK6zgaFylCkwFUuTwYDTgbTYpqRSLcZKwqw6Oe2n1XDInHKvoizzdePHxMhlQcO8w+N0asmlrvf3mV/8snNCTktFT48yeNO7nIjfMNYa0i0Dw/O4J5yqjHO8IhClweMAq/x7ByvF4wwwQDQJYFxyPkQogBPA1Wu7ubkQHiR4yHqapem2pgNLcu2/M8CwVKo66xdNro5I9JiBBW4M+HnYCOKIVc5TNyylMwRi4mIpAgZR/dRCMlZuMXNYU+UzKxRUV1NFFz5v3D/vVX3KguOrqxGuf3vy+b+9jfGx6yv3ufYzslOoaZGy8Z55hRgHsja1RPq/BcFiUVhysBxctsizxnrLX12BRNFPty2jD8YmoG3OhjSMq7+4kMquormX7WBaVMvuzCkryyFRRt7SB/ml556I5XB+lXYvt2OjQPlLhIhwsRAzdboTzlF94FPkmFHOicA2iHg1QnWkf338Y3tLo/P37iAAiT16+fDX8wz/8Y8h/2pmwz6CMMvYULcLZE3Isomuqdh1N7qEpRaBLIa85B1kdkqpfPa82mqpe8N841/JGVZ/lQYe+6WJSjGs9znuN47QHejR6m3FZnzH2m/VmFFRbRcqFWs6qel/oZgBh7NmkhGVF0DDIRlVHJX9kcy6ifYcihD0fWHgqo8suVJT20jZ74i7vMg+IUv9HhDCerNsE/mQDSNmhOgao4+tP5EmTnaIYO6psev28LWdneXHIjSLuljO+3ozcaRHJGY13Cxr93Nqde965Cq3z76Vxnv+aGbfRgX/fgNB6IpZLySXuumFcSdq63ek2c4DQumP2Jw5H7EMi8Vl1uMpzr+n6M2yRjKqhd5Cv2B04om3ndPZNFujbO2hV50PnErVbXQcYpAcudgwy3Hqan5Zddo7Hu4bdmU4op59kruHeTi80Y4YMDAOBvnRahp3fgyO2aRoLwoynXwHh/QTGto0+9UZsE+B9weN1hBLlBsfqvSUl0fuDGBDG3KcC6RtmpMJKwYte1UxHpHKjUXwrfNGFqTaCFFTrxZLGJR4JolvdS7lQRdFrDF7yk1w8xl5bLToqmrXIY25wb64KXjxOYQQlyPAYVbDoc8fAKykjBnOp2PzOYoe2MqpJAe0Gbi+DPaHhSL23wW3P3eIBMmZTxfegpD81zqzEGZcWr0mPGTVxBC5yytLAJWEYYKFvFa9xtU1+Z9wxYDEK3Ui+C69xv7S6SjaNg66gUv1uLHEbVdUQtser/q3uARvr9qJNWwGEhysLnpgOxzkc78bh5s8bJHIc5fFVSOdDAEKOdbNx/h00t5OTMNhijuy1vpMHa6yUPVZ670qlnMs/1R5zZC+8+1k0xAK+GrsBTAI0qoIq48lXp7KpF1qdrzEQyZzRoLXquRvoyjU2sntqXmNjB3gVFyOl5RP5M/+80wA2MOtFVAGhjOxumE+NL72r85hzj7UiNN04rDKjLlbn4lXKeQWMlbIagALq4Oo6+yBSuEotByrQtDGhtaRqklNZr2fY3n+sv+eYSur5mrIlYhxqdXQYBpmTrIih+qPaweJedIqoA84kSyk+ACCMgk+7O1FN1Q631z/+OPz53//UKo/u7u6HYfPdd/8wfPxwMnx4/yFyC8MJdZOtbwIQKiKmCH8BzZnQd5dVUtd03WOW99631dtuedPSJlhHURFbTdh765Kev8u1m0OkUUQFZO1B77pmTOf2WlUevCKF142O2qnQ4QiN67n5+iQXMdkw9Z2j4FiJYo4M0exRWyP7sU7kzyysHAPMQg2Nj9L1Nfo97YoCRrgn7tLqOLSTeA5AVgfRVC6ZNdT3oveqFWAFQfOAyHt/HFl3npd1tldXBYDFYZUF8gxua8/QbXbb9PMHAcI+6ne4zV8DCJNZls6yO9ysHfKQ9+r68z53mtONdzvf8tnydapD/DyWE5bVYz3d7zWnX8xui7YzOP2i5oW+7Sx0KkrNJbd+VtROznAc1zihqWyOww4bx4Vb5LzHvqcdFLnZKrwYX+shKn9//KBK2rB87DAXe6SDX8unzGyK062T7LRycUMVJJNs9h61I3zE/ost05kv1hdhuf8KCDcX67xAvH1R92hE3/BjA64ad6JEKRy8E8rsOryQEngsIht49pL6WqpuNAV8KSiKNh5thkz8wCPiaKEjHnjqpHh3h53dZQCSqPSXvVNaZdAWfRBdJiKJzp+ICJjAId9EjKCxkefUqTk9ZGXwOR5nK7hOKZ2C6kodq1Gfm5UptDbNpkpyZo5bvkMfuzDom9KEH5RUvxT4DTCDDZzTlUUVogqcvbmpuANSptfcnZXEE88Naengxr4YA36ubGC6j0d8T0VDtMZEDyAyRAEMCQfmsOdvKLdmnjI6N+ZN8E6oNxJGimBXirKMfAlRRaZVYMH3xHMf6xbvefSJ3AkKWgC9I5XPJwLIdWqjbecX9mjAXrSQsBcOIUuxGLxqgD4EMGARgcy1HHkkYmIHQ+RTxRzdRSltAsK2BrO4SBPQebk2nplDaDDhwh+1H57Bc4C+VrVXD2bDVfmZ+q7yY3zfpJstcSCwLiZKIvOJegSCnIFeTMmRMe+Wkdd6ncVq2nBVA+ZOgzgChVZMXclr/UaOVj7nGOD1CGKss8yl8t5vOnVSEa6OlY8dGeFJex5FaW/WsUbZS4BB2ubElm2tZlStzc8eazwB4cZqujWCnFZAynauYRDjyp7MldkG3F+FUbSP7DBQRdSDFgU0k4Bj6EHpar3kGF5eXYTBw16j+icy5NUrtWRhTf7w/ffD7/7zv7VrP37MPnsRe+nN65+Gn968bcVkkEpexxERyzFxhLDN54ytO13DjITnxc4CftrTb4PI4D6qr0KTYv2G00O6x0VXzIwxOBaFTPmBalDfe8Jal4azLY2uamBZxvmZY4+6OBC5h0m9liEqEBjyOft+ie3TDWLJ8i5d9e4J6iqNPA7Rgaa3x5qLAjXpxEVHmAbWqJl9XdmZPP2p1IWxozmxop619XHMFJDqiSgyoMrPMSDsOZWbe8IqcSxXp8fpeaagT9HS+b9tRgTDyk4WUERCNuTYXeT/w8DMlgSCmRtuA4Oe/9v+3iRfRLamlPTPvd1/CYBw2ztUHWI9aJlseW45aZBYKegjxxK9SPfUkzaqOu+rcjvfZlzQ8ghg5wKHyCJXBkXG8jz8G1nqVBXkI8dxrluB8Ux8GRBWJoGrRzOVyCKux7MbzGn/O+0LBp5atEWKQavwXKqhRoXRLb2WZ+jkjWKevUvdzuZXQDi3be9CcJ+c58muRkj9zMrPC5q+RkQH8fRerfBOX0Zo2Umfvg4GS+RrJd1Qnr25r5lP/ZE9Skt6HXWvm57Jfe5ExREgdALsYqDlw9nZhcrgZyXRgwP1QKF8OQobNyP5N5Qvdwnzw8PjYW9X1EbhH1NTm6+iCXvnIkq594duXo4EZvWtnYeoqHn2M0yKTjU4PicoN5RTi8okpUdu2ZaMH/kylPfPgjN4hxU66GkOkauZ76tmzevsC5W5VO4NJYs9O3+o9E8UdrGSDgO0e4skNIakSXWqUm2izVS7YFA3vrqi0dLeonhGean9OAMLn2eAKNqYSoMnnJdpU/Ll6hzmQIbgokceuU72vDHvrrylPKnz+HaUkEIYLogCIITqZkDo3EGXVja1FiEvQa4x/fzXpuHSwEqWufc1/F7NSRE9NYfh+NFxRCyhmNnINU3QVMcW2XzyqHkW3SaDZ6dgSDSZTypaMwVGqFaRwSh6kkWmoJPX6Puo0mVSHeMZMpdW1528862AcLQDPzOcGm8pbgGtthYyCiIjblpsSgCsv4crI7tYyHge6zxYoVZAWGWBwboAl8CgGA6MI6DE1ZIz4pNAxc4+A0K/Vx2ARsHPD0NOF1mmj6E5UoFSHlwBT1cHtuPFDca70Vf3U4xNAmVkrwvQILuRA9GsnD6oV1pHsZdYS+ubaNny6osvhhfPnw9vfnw9/OH3f2iV7L744ivJ8mEY3r/7EPmFaq/A/dKLDl0V6mWuS/f3NGiBFTKW0X2u5mSyx6iCxgoEDQa5ptvTnJ+fBtg9PCKvBmeZUhS4tdtz4Chz4atatMgFKMKwiiIzjmSpiFus0eJYi3h29tDkUCKEGajL3mFUGVVhG756NFLrPXrUhn7wPpsCwv65lkcBZSO9k/lAmbefeSZZhKKCGD2dQVT7mfrLOssotRmd1ghZoEbXnz5bd5zWNky65qbzMUYqyiV26DJL28+0mb5u6v5OtoDB4tY8Qu2tnEGNwA0Cr1ZP/Yy4Slf5FuPq9pN7emp7hs/fbTK+U508l3toh/7fKSC0fpyLkNmZWoGtZaija/wN+YGzWW15lINtdoFBoCtY4zBjvzt9IwpwvX/fHM6AQgNMp3R4n/teZkBZp9RCZhwbz5Z6Ouz7LPrnKB8tIpRvuC/Gg5lNZvwkdT12WaOXa7mLRZBMmmAq8C7rllNYtoRk28Qus6zgClHZHozx9xshvIsBOLNtLRRTxFjFjaNHVQCNfTUNEKYXPChQoWikhAwU8P4CCAFXKDg1ulVUQL13pATCq6mkwVRYNr7nnn3zs/Cqtv/UsFh0NkWdlCujim1aMGNBZWPWm6oaIRQ3IZqI0mUjUJyAIgTk4yCMXXRA0bwODMPQtXLNIi28c4yqjeBWJjsjX+l+DSUWB/afGCzhWY3KbY403sXbJmU6NRrlZZ07316b6wYQ474GdqlYRwA4FY29iNEcuDUO9lhn+N7ak7UTjYq1iaOFR1bS5N8WVKZYREQtIrIydCvNbe5dZt8tq6ZacPinx2fq0Gje9jRs5wR1pff6mQxyDg7Ve81UuOirkxQvDDs327bgdXN7vHJQRsklVLTkOLx0jAlA0XQPC2OXc97IqdyqsadGrfa6q016XMKYT4pvy1+I/awKkSr/z75WGwPGy4nmKqRzOBwdq00H4xQl/qPfm1oF8O3oVH3UCjJU9n8YVNRQeWfayy56IeChZ84m1tBJNnp7FYNugzJa717H5m5eau1XQGh3hnT5Zku00FdaPnUa60Ex1X5XVNVOI0c9XJylr/26VkdPXyi42idSntGLbSDvORsC5xgyaFFAKSNiI0C44VYpearpLGoaqOSSKfdatCP0QYtUBYAU/b5FqlzS3mkEmTdnkOM8RNaS95FteUAnfQxZUyenJ/E7FCdFAV8NZ6dnw9s37Bcq2e0OX3/9TQxVNLj/SAPjc7V2CEMknVIhnzX+DYgvdiKSGesy6b0pnruRXqiOno+xnBZTphYJcv5MOIooMJVOIvbU6vpi2D+gB6q8/RrDpXovZt/GmssT6wdskrmEdoJWB5flpPdPMHQy11fvumzyeKQvbAo46p3MkeZ8SN031UthE1jHtAdMfZA9+0JnFPrYhty2DuwD3gCrQV+PsBmX9j3c91I3Kh1R1ID13dMcYxkd7ekW87qyyamocq6l0J/f6DsDg+02YzAo+ng+bwNBU7kztfPk4FKEMCMm9zAFqx7bqiImf1DUd5ucnNiHo9hePWtib4wAYVpPfwUgbPbSxkvZxeGFXJ5jxhF/lzGJMbwbJWc08+xP1nukzdDMPR134WjJQnZyaCo9yfaP1zF61LULcCBTkZNKzV6AvGns753Uj8EAkHzBkYb9ivzDsUzRLhxL1veq9is52G0srcUenBg7LRsAo+AhzrrVKp49nODJJDAbJewUGAhBH3WP4XSW+p2j/3Wvfh8sGzvnLE/yuj0okE4is92aDhxX9lWO9fqegDAsVO2ue+yx0Rp6yIa7yyIc78fPGyuFbt4qhGsPyuPVqmQ69wtPVnrwHLJvIMc1KoX8lAcD6s78g7hi5BgkmCMpPQDhcjg8wHg8H07Pz0KZRYXHBISAQtFUuHdLImxNz7tPTN47nmuZ3rpImPXzRvWy6+HqGkOEfBBRjwB0AFIv9MqhxiiH9+ziDG4NwIazwUkOm3uAMXJh5KA4b4bhzeu3w9n5RQAVG8yeo0rDaoYFHltHEpOqaC+llEI3Gr1Jfa4095iK5GNuWzvVM22DoHuNc52XBGcqCgSY3lWJc7VpyGcz8J+JjqGc7UW28Ko/R6okzxcDTZoGwYSxA3WSMSaaFHSl/f1WLpmoLuus8uv7dTeV9pxxoWiACnX4q17PlLb6tzrO1Wjw5xba9R1DCIfz4yYieKxF1pW9es6XBBTa48ZnCPnf/OY30VIC6mjtfcixAEKvx2aQseDnKBOzC6MaQR4z5xZJx8VezrxO50Xi3YMiqucmoi5l4oIXrH+8lYBZgG0UBYoxuIwoKM/M5x0YfooWCC7SU+eqj7GM1J0leV0CN6Er0ihX/8Grbrinw8VR3W7CyIDqmtle9U2HyHjNfF7Gag3omcbrPanZJU9O9/c+V/uDYEW4GifJ8fmoBojtlHx4z3nop1IcabouR/siczDXa4q1dEAYDioavl8ZEOpZdoKyI/1nhpqi/K5SnIwCR0ZCZdYxTspssj50Txs4ff64g3raif7YIqZpfHaehQuuQGvq+bfIdd6B1ISTTycBCllnrFnyXvZTXiBLkMevXn0Zf4/enmfoIhUrkjOvg21tAsmzJLgPKwquhPGOwZRVNasClfuszV+LUC/W0U+LgjVRNRl66O5e9l+Ugfbp5FP0UWQeAnMGhRj65lU0cHd7FxQ2YFs0q3QWqHO7vOkZlVUqg9al7VbGSM+Hk0c52/WdY7XmOrQzJYzCLBZmoyxaDcGwyQJPQRnDUVPyBZu8rCCibSXvOecHb4m8pZXSDM5bGU0z9QQ2MFSuwSw0Ny9v+kkCg37W2wFhdWC1CGGpwrIBEpt1OXnI+wLCxW46elxnQA7WGP9bjNf726fSmXZfdTlWRGoJLkjCzbG8JnJ4pDA/B4q3WzndFyWBNA48ji3IlGrdrR2yW2kh/W8hXQuzZFMPVNl7m/01/Zudv27XEOkQrfgaRcBE/w45n/nLsDyc14cdgY0E7f2rr74ajo+OI0pfW/ZcXavf8+kZTjIVtTMz6fLqSswCKk2nY8dOu0g9wW6/XiV1M2ViROSyqBZgL6uyywGVDANkznI5cG++ItcvexMLTGoPhey6lk3k+7mYjEGtHUTWcQqu9N0Y+ZAh98c50XL0aMQF2AuzINMVgh1BhNAT00P6m8aAj6lwsCqlu058Nbjr5rPC80Q4l8Begnr9TmHrkaLmlUhh/xkZqbjZREBooy5au9gmm7LamJWL3jsburtMS4aDle+VPT7SQAsaJhE5KsrlhKgB+fWwvr6OpsFQM1dRcTDpVRgfgCs/hHssmTKUXGL/GUUGWInz4SXvKWKmuSfqOCR3eje401oYGlW8L6pWKGWoeZGCjPA7eSgRhdPgopzxOFOJjg1E6J3CMxHtiPYP6+Ht2/dhFLsqE4ONYezwvje3F7/nva2PeMCp16ysgkaDSYNrqj8mBTli25VFMRX8+tvYayLBJgFoI1Se/WXMWyu3TsQvPzcoY6JbhMy5L+nxdG4InvXYzKUxcm7ZuJ83dUSIh0UDDXjJ+TcOhaAMBKddHHaEQTgRMqoR+UUWcC1fRHcxgNfYS15Uz5uFRwXOc2M4BdHjvTonS0SdC49UtrbYo8IsFA/6NRItzH3S6XrLyBd8+epVRA/h6vPQ7COiB6JnD9gAACAASURBVHzGt/JlZLC6TYa2ikCJ8wFM5/S7OdeQ/eN5cw4A11SuAgWW7OAggVtCt0Y/FdFXkjj7HiPXUXWD41BARDySFcA5pseJFixAZEBcPaXjsQYQolwSrBabwmXxve6nc7ThEBjtt1uMk5jOu4HBpleSFtrXRTVEioXmNjDtQI3tEiYD1SzD4O99JdmHjuDFKRuURVVlq3vdTo26NxfRx3Q3HHEGLnbgRW701SpolzT8jWulo6YZliywKA6bUf2MqolyGBtZkba8viPOcbwESwdZNVibdFtTMhn6SiHvbTtEdbWTCIdfFAM72BsODg9kVF2rjQvHKYf3aDjcPxg+nnwMOY6hQXsJ5c6cR05lpQZaDvY5Tc6DqUupY5q5a/Q+ovLJjjRjhN9D5zD+Oz0HWnvzSlH2i6soYCZmgVMcGGroV7x3N07desntm8TWTFM9+lpyvtpx2KjVe+nakn2mwJcepK3oWin2YEexyo7GXUKetp6nOOdSvqfu8Z5rP/PZLCG1K5yTt1kZeU5nze7jKoAnv88BHk0Vd5+vxrx5zmZu5Nwtx2sm9asNlu0m5pZwg6uGj/1XXVSYMSQ54Kj/xt+3nK7j6kPZo9NlVRUv7d3QKUEzFuVbdqjXktee6H3tDmHX9fY1qY3b3WM1tUfpXjAzLQQn+xyMANgkEhTSJZ5JTccaKIgt4CKDrnirA+QouVFEPOxB0cQTR8T8qP8njhNbqCnLvB1Lqx9mA7vYQM/O0yqLzQ5AbnGs9TWy6TT0/UkAO2QCXzsL1boQzVIgMRyvB6qyjK2Ac4nnDJZb9Oy7VE4x1YlXF6rbkU4dPnMl+JpeIqeLWTfK8WvOuYnj0TKee0qqJyhLJyIBoliZS8bUf++OlZjHKCrTaejxLH3gk42WtSmKXao1ZOdTrrdkDU0xl8Y2KacJAlrk8bf/8p8KvoxX2ipOHA2JV7lDrd3bBJgNKelx51Oo0o8TRHlIJ1t2o3Tc0DkoLKVpM9dTgY1bpGLx0YgKmhthWAz0boz+jTmhiQQE+9rcmMKpDYXSX11exmbDAAQcYTguKdKyS0ENGbmmxXFNwsfnZ+dR0S2qDQZAXGlR5oZTD6LMQVjLO8Jx4hIr4hjLgEgLRsDuTihQrr9/uK9oXQIaqDVsFPpbselqZTqeg9LreFSIVETkg3fYp9/d4XB4cBhGAwCPDQmdSJtTG4xjyCd89Oh42E0D9dOJaErMbeTqXN+E0dtaFaRnJvrL7e7FsWHsRU5Nft1SqKHObi/v3T/dUL4zC6ICHZ85VbB1DfO7hYEKAWUBneXOAC/dRqapv+47w7U5ngXEMQYQLijhCKrAeDdgiRBwTAARyr7Th6ZQKawIvE8scCtAYb7c/LQmXodQzd44Kv6CYlNEoCrGOQPitp31+b9pZ0XUyAIzhVLl+kefuCwo4Xd2PqGBFe8F5x8KKYYsBq/bDDCP0cfx4kKVWjNKhTJizV1dYSCjFGQoMnb8Tk6ZWgGQj6UIm/MStM6P1E9ooHqYInxqFK5oudsFuIUGUUGvexfQca6j+yRqfVDafz+iN76HesSdjJwo1XEW0hog80t8tXL0NhZtGN0PDDZnSj7jrAGbdA07qKzceT+iqFAaWf8AFcaJf7toj6i5AjrWKVLiMrhC4becN1XrZK61N2UA71BEi321syewd30zLPH0QhOKZ7gaPn6iH9/FsLq8cmqUOgQE/3uRDiJFx7guzgDuHfnfeLXDgYOBooi12Rtz4HoqqrhmlR8GHQL90gtVFig9YRF53o+fkqsrSqnlDee7Oi/rl31EdV7G0h5z9sdIxs4p1LQcQjeGPUDl7NruB82ajtME+46Gao5krCLneD8XhLFTRYZ1pwar8rPWX/WHyoZIZk4o87GBO15zYzAzfq15oOPUh162fexcdBbdpu6wk61pl/QljDmGreBYfCz6a575S+zsmXn1nr7FEfSzPMkY+t7vkpI/7ts5PXcEimJBZBGiZB2k+RanbTMNu9xIWecQ8gTQt3vl33ejxL9kuIz6cX5w7N9wJml74OAKOnoGEQRgHb4pfvDmVNHbBmMimEnOFXeUO1uO5ctZPvA+4RRNQBjOk1KDAtkhB1dWyI0t1PvWBbZbSo7pWKfY2HGcrA2nJGX9A+tnV/rm3+hD8uuxQU1xD5C4q+IuYgkcqs9eFFq8DsbcycePw7u36Pifoion4FD+s0WyHCQSBHr78+vfvW5FHANWiD2mAInGw4WLNm1HDboDBduqS1sWjPdOrIPESVj0YdVnDjBaJeYhwaZAeGXRdJ9I89VU/ck8JciMlLB0KoZDLNaHqi8zIIE5zA7K1CPZ2GCdscM05vuhgFDhhNu39JwxOTWwJcx7HoiN2RYaTvqaFq7pNVYUWZCjFC7w9Zjs8MrYyojJ9fOa4zyOcaK6AhBGJKUc7hMtJzKGqDIgWoxKBl3H4o7cPGgnS0LI5DrsBzX08OhAdBI22c3N8OnkdPjpp3dNUTu3Lig52fPEFDArfyfeesykUFctGR5Fzt+4X2w06Gz70GQWw/kF/abwuO+EESWwgXGr4hSAQTwr7mPHKOAdx1vsAgwqwpBeoQSb/BsvL/d8/EgGCBv57PRUrRLSaxYGVua5NQMmi6ZE3swoz2BGdM8lWs8swaqYp8DwthW7zds6v47TY+aeYbsS8oyv20NoLXoJumCF6JixZlpukiKzAnREohSNMmWrCnjOrTROK7H67KZeciwGH6CpJjs7OuZ7mm8+LYzh57yf4r7L0Wg0K7m+06pjqPbiMSDkvaCEOIoNCCRSCM3N7TcMrg0IWee7WT2XuWDsOpWyV94U2FcZfYNEGdKAB0cFRSsMoHmeUf3VVQIUqK+AWJwoBw30e6zdQNcOL4MX7wM1k10GrZQ9iMHuFhoV0NRIugDNlspid5mGW4+ZeMu1ajOa1QTp5+8youum2bNFb0iJV4+p5kv5ZXu5r/AGa7/wOXNpXeG90Fqc7MFIGNNVxxFCGd/hjItIuyMki3CcAeQfHT+KdySShkyLCnRnZyEXo5BLc8plbl2pUuoItSiFFCCRrI3/3BOqKaVtY6rPYw1ERWjn9PU8GBt2YTCGcce3jAZ+sh5d1Zex4XfyCcm9Zd/wTj/88EP8dGU9G3XTyGA1vG2EyTms9gzi7qfz1B70THuIiGhZMU12ZbSkjZcr7BUjKGSDuZ5ZlKutlPjFYK5TGAX2+ufjxdpDGT7O8nps2JgYGwMqkydR5EjP5H1Ghn3LAZ1wr3x+XssO6bz4g8HgNv31+U3qvf0Zg+5uF/rFjhrPZ79NXaP+PSs3bH2W0TxO1mTT9xN2gQ/r9oDSRqLS7K4rBysHOMzjsl7DBvLeLxVuY61lKlFEbZJKGOygjAQGFdnnxN+T4hwPVNZ3sGPd2zqdLVkYKWJWYVf6HBVTcWGSfrf+3DizoDniLAu7BCpjVrKMCshR8FC0aMlkfbugUzha9/eDYYas4RvdBmtBxbT0xXFc5/QMh5+o+XZM0QcV2jhFri7Oz4PFQFoUz2HbtUXQIl/VwLBE1lq9CY2PHUqaJLc5Gi+VqROp/TVwSNuxfoEORpvPQ3UgAghmu7cAhNlyJnMp2l4v+NUxqJJj7IHKW5v95gKRCYi5W8SeF7JR0AcuNmYdEoVjkuFiBprq0qT9vQkItyO9jq3ML9OD3kYdrdxVL/b6WS7PxtG3odSMoAyfa4J03+Y1tF8lEXJfYfotmsn6odOz0gLc9h7kG8TxGOnrYaD6+GyRJz1sM4zae0f4lU2aNMFWqYyIl+h8hwf0TMMDArVPtMpPn84CEDZPkcFxhONTCORLtTL1yUvmY0ektKh7zhOgKwzq8MBAEd2Pjf/x44fYeKZtMg94kakGygaDRgR4ZdNdXIhPTfSQb67PkF1fK0oW4GUXbvQioodENrkGeV5R5OMTxWUokkGlJntw+6YzyOnRYCXSVvyeu62fdAc7dKoU5wChP6tA7zZlOufEsCDzTxlQMgpbkYWRjMn8w+x506m5UgIeDwSvaLQq+sNxNlBMs7Wnn8tbUXjf8DeiTMwB5wIInVtnUOL+f6aYmTI613x9DgyPRecD/9Wq3TYvS9++sf7lFHFJd97FgFBJ4et4N9bYh48fRF8OcKbk79jPeBlxekQ/QD4nangVERFXB2u5AatVFoQ5DmHKekB5OcrrfC7+Br2ab4+N8x95Ph/vSqkqEqNqj/bkBSWkGAV87mghIARQyDdAnmd1BIx1YUdOVD2Lti5/SyMuW8fcgR3SFehYP2zdZwaO+T5KcpeMs4PNrV2Qu52al55eG+QZ7bVzRWtFBUUEqqzDk9aDvI9qo6ju/rdw4h0eDS9ePA8wihyDtkT/KNEqL/PonqvBfXrVZpx+8tzbQITmZHixyWq4LfKaRk5xiAJOxj0dXYm6Vz1WhHKVOePKY8FByHq1gaZiYCfRhB7Qy1pFrse+aKwY5wWaFidjs4HDAgirK9V/rw6sqTyxE6jKU6+dqXz2ngldl//pvLQiZn/Wv5W8mWIs1CjhnCG4zPzQKXti6njMWIIsiqLImg4q68u339wPSlu579dfBwbve7e//fHb9Pp0rKuzOiBYromNJ3aho62vIqp3u54N5uKFiDjLYj1QKZJ9r3xfsQKE5ewAK04u26yO/hXQGO8S9p0rjUv1CxBKf4VTJUGYl5jomwmwCIQkkA35k//1NZ42dAS/9FzNjoV2mawhQCDXvwy9uD8cHB0F0y1o+tfXYRO6NYPz6tCx2C/OiyfwQJDg0ePHw7NnckAheziGceU858kHC+PkVP2Dw86EVSaGz+X5ZdikZtAhR917L1BBAHD1gQ1AXADO1N/W5FPgCDEdp67P6qBp+K5BtyTJtiB/HpHiu+ZsVkDIQwEIA/8LxAzrYIv4fFN1mWI/wUQOGJq52I/zah1dHLDBlWNNHiR2aN03TWaXyyqw2lOjNiOE27iWDqqFfO0omQG9DyAMb24OiPdq8xT63qWkqo3lSHgccas1AwnyBRTb30UjbSFxL3vnbNRKlcH/z1wg8gcjQpjRwWY82FCQcmnAtAgT7W97a7ypZWKgXKOQy+G+wBeAcBhUmfOjStuKf1win96sRfFaQVOVlHdzQY6gQUU0UFEKFGcz/rPxNUVsyMVwVIhiL5yP94a8CgpTRO+r65tI5ocWqqbE2mymWGE8MV/8++jwKAz2MFrZsFGc4FUAkmvybs7Phg8fPsb78UyOiPl8rgENlWeFMmCg2oY1Nvb9lWNVtnOKcgoI76pMp0peALYojcyJq1UnvbY1BqruGm07DkWf5e/2qJlqaseJBH5/f0ebWjXapDMybgFEI/dmFUnVAHOEL8dSOMIOFo5jXiMHbxiSKqmor6JN4/H+xQBh0sya7zyTsA1sQ7C7gEv2PHS7hhj3jF5DNUYBhWKB6leq8pnqYs8lPwGEgDTvnTp2NO5+8uRpc66wVxg/Vf+kFcRVjJmKxBB1UT9FV0vlc4xrxruC70qD93jyDgav/F6jxURvmD9XHmV/8Zzcy9RYfsdIwDb42331XqJ3v+e4qMVdHC9yPCFnMChE0TWdOCJ+2RsuHAYRTZc8RSZCMfVXbY/i37VfyamTwYE8cyR+VSpEYvxjuLCX2EfTOWRdQP0FoNc8RQNVybKkcsXeiuY4zXDZlGu3RQj731rOXBg/kbiYwI2fikRaR2FvLHd73p1ooNDWd4fHjx8N9B5ET5JjDNCNNhPRI9PPneaiPdDt81oV1tFBfSYaVl8dI+A40pem9Up+1nHr0ckuWy1Hvb8Vq0vDqdgsHRxu/k23v309TkGezB1FdJ2bOF37HfD1SODc/uhYog/Q9H4RJbqD43PbM9x9X/7tj7yrnq1PVuVl/Xxq6PY931z+DQtMAxA6NqnIk7Ee6fhO5GxBgJrv756R1xjfUcDL+yLv0CI5WYgq59Z7TBjTcUA5cqJibgJA58PrRWTvyuAnd1o1DOJ5I3qeFTCztY32XdqUmUurAi1Xso1hdWVlX+X37Q+7+3vDEWkRMGOw7XD4L5atAKHTfdBB6Lif3orGiT4N5lkECnZlz1zLqco50YP4mHQLqtLvxpsAWNwmxroPSn3QJ6GQRx0E9WKl0Irs0GQTZlX5YAxkVFWsi75CqhVTnW+mcXrknfoWpAbb+0keaByC/Fvo7LA9AHPDsLQvOyBBYUWEzNDMXi+SMRGA0GBcsisAeVJSFdNyRV593uzUyqsooLBXw7SDjoI0pKjtBt0WB7kK3nSnu7SE15yAqan7YQNuRAgdiZvKi3jfDoa8kEMJNQ70nCTrvHx52d2TqkaNCn0jgJ82rPMjXNlLoDC3RjRG7xV2SsXrlocVm6V56saGe/ckhfs4FSuAMJF6rLX+7NY5TfiXFWdlZTwaRm02a49Bbr1GdpWn1Qz4m6AexdvmhjZHvirSuIaLZXBuGERUC1VeIgap30feF/oCnjXvSwianWXkFcq4SupSUlMBgZG8n019ValR8wTgUyW4/ZgTUQ+VP0du4d7OXqMjcj60UwxawClCC6PJG75v/OxrFREsAKGKahgQGiCn/n6Q5urztAkoH6KYpgrHhkn1fsd47e6qt1zQdB3N7sBROVASnDXn0ABinF9oxaV3MFiquYA1Qug14zlgHjgW4c2Xoi0COXzG8fy7A3WtizmF/KBJuPWkDi4qQJ9GE6qh6Oc3EA9vbFYe87u3vaihEz2kJf139OS9U3MynSvkdehonGQWylX0bwNAP7fnLjyn52cBHr1nDWQ8zs5r9Jgb7LT8k/W6NbzlM56BPcQX92VfM3+xXyj5D6Xhb/b1EEA4Hy2Ze+RujMlxsr9H9dnjkH3MgXpBLaToEgl7/LQWAHgqQOJ1MabY9n1E5EyRwVX2pFtmVWjdG/2GcUYzd8C3+0KiTqCToleIGLpdkKPseNDdMqjJcIMKraIEF22BjpITaqKCxijnN9fyFNCElmrKqRslodPwfu94/ee4Zd4SrBHrDTzvFFwIoyvpWo21MqVbVWeqhFI+pX5WJ+90jqtM5nfvM+7lfW6ZOHW2xbVbcZcaH0wZGcrXz9ANne0ORdkcft4OLvu82A6R70qW2Jzu6IBwMpVlAGzM1jGZA5+/AsJNyWBZOjd2cw7L2Hcl8tWjhJaVdhY03/5kpvTPDEGk01fxHs9Zc0xEb073FtWaMmEtQIODH0FdV49gnFE8IbYVX6KTKjIU1w07N+tDeI8lwFiypyNfkXtSpERF7ojO6d6dLsjdAX0UHAzbIYs1MR7oskePHw3Hjx5F7QdqX0RBFxdAjJQVHNaiZsa+HOiBfDV8Ov00vH/3fnj37u3w8eQkqhLHs0R/VOicAqdBJ016d1yDnqHpRA9n3JW+be8RLOHl3NrG9ntct7S+ib0aE5zMCbvBJqowd2yK0ZT9GcBSWy9DpYZsugzLrWxrKGZ2FHTyGukSW6AywVaC/RvoooDCpYr0eF25o4ES0lXIUu9kltwtgDBloZ0EgjmCegQbjo72A3BHT9qo85EFgrIFnYoU9lS9KmsDEPaeMlbe2k7d29ircLnlQjRpTaWjrVM6c0dBgklyOQOT2MteRBab1nv2l2LcIkFX7Qt48NXqMgyfqPQTlch6/lUYxpFoS1i9JWt1A9fgstA3RkAwvYWqTmZFkFSi5Nlq4HIazR1uP7scqYaoDQEb7lZ+9nyGEEgjsypARwht+BsccLw3ZeTHUD2OAiMt30xheoxFHk09VU7i4UyNi35tz58NO9GoGyAq2huGzvkZ/aoMINcqKoNXJ2gCKpLjpsUnJ6etoiNgELDo98G4UjR0P5ofA36JRNmwtpFhI5xxgXoF+OSczQjhJpjrI377b9tA330/1/rsksZzawOmAhh5yPYiusPGVCi+n4swFVBXywU/SwV4vp8TstkjXj9T4GQQ4ZHwccwB80WklvtDGfW88LlBog0xUVBJOVLEsn7NKdy7zsFtx7kiYDUSmwFtqkvpERnFOCZNzL3nRiAwbyrvrcv4S1ax1gHi0DFdXMQFRpg7PJ/v339sUVuAGNdmHzx9+iyihy66xOfR4y0jghzL73zOtT3e0E7dsoVxZp+yJwzsHOHqUeF1K/jBdepc8awu/MHvyNy/P0Ao4P3o+PFAxBa55XGLSGC0YQEUi5Fg+akIngwzg0HTkZiTHmGUsWKHHaDQCfoYZhR8wDBRy4thePniVezpT6cnw+oKJ+R6ePT4ONYRTjQqxapnpLzYoaOySAD5dIp0ZxuBZIIIFM7sjlZaX3+re8/MshrpH63/5vQwTRWdej3cDMhkGY0eF8vhMNqy0ICZOLyro6EP2efTPVn3t//WnDyh4xOUlzyptp8bnam0KcnI4CgCEJ/Z/hDolh1ut38Fi902ycaCvVJpeOWT/VSo2AEGa/RhhkXV3nOLf8bPO5Wvm/L2/7sIoddkjZRsVGLvQ7lZpX3L39o1trHPHrLQPnOOqZJjO9Z2bS9O1FvCuAptZ8nE8skq0ipQ1Ys31XUedlsytWPf3mSFcLNccGSQMxd9Y0WVxFA7PjySAyZopiqu5ELLYIgo+pEeAuUA8jzYvJJzihgqt29/nzQkXd81DHjGyPsjSBD9T3s/XJxcweZ69XJ4FvaK+uE2x3S0MuJ+CUyJ2mXl309nn4bTaAlzEu3SsO8iiic8Mzw6Og779GJ1IeoioC//ZjonbdDiw2wXJoDNO4gC2iK4LTdRFfqZr6gImk4/PqMaf7OByrqYkBVUuMWA0JjyPukPYc91MFXtLv9u1gZ9uIcEg+sAgwkMM3/cIoV2RdFPOMCRmAhZD7Y55+PYtCOrPDUgVK0UHUMk9vFj6cwoencKDfc6RZ2kUA3MyAEhh0E4Xn77H/9Tz6oMYdZjf927ZoHcN1IkgI8UWP9bOy974Uk623unCFd47gGEWYiDhySPg3yf8GrgpQ0anKhgjIdbK3ClWLhXq1Y4pi8KF+tQ+dZQpFVIZ8J7lfCmYqYWceZmpxw0QKhp70J8bDxXT5RRuz2403L+1XPta9rrxDm9saQiO6IZip4m2hR5R0T15C036KKKk0P7yoM5DDpA5E9lC4LoMRh9BlWQwdREKWoBOldKFdjLakVUXry8imIxGL+BadeiHZp6Z4PlJUJm/6BR7qIlQI4dx3thqgnzuPdd29Mxbz8/KJzqkm1KegoENRbKRap0P1/PgBAghhEWRj8VZDMnjbFWo3LNWZ/vLL9u/j7euFbuuBeh8fFh0KZAHEextDaDppGAkHuTH+RnBpxwDPPH3pLX0iWx/3aU0fTXbQZEtih6U0htzEc0w1FzChPlOqn0vdj7STF0QQ72B3lhLg5DtNvvT7Q6cqjSIRJVXdNr6maxzGHrW5R7yPKJR499enTYaIQGItF7MI2LWuF3GmH2/PEMAFfOJ5ewUhPbukwa2y9gT22dhYfcawxstu9ne4oZ6+fPng+PHqnisYsHBd0ockcBYOl9jqJU8lzzN/aIKMLokFKMYQKw5HzT32n7E/SlS6j4WZglchF3h6+/+iaKINAXkj0DnR66cESJ95Bvl+Exj36F2aeU59GW6j0GBRJLBGt2IEvyRWG2cOiUkaDiAJ2BoL2QBmyWiceZenl5HnozigukhzjWa+ZE1XLrGrvskZUl0h1Ca0FI02AcX2vTWdIdEpBJepf5zl+rHOuG3Pg40/wqpTyOzaDA0kV5WoiPX5wP5GJRTm0Z/82GlIoI5UUdySlEQ9kDrVDqrUv/roBwbD/MXfJhOYQP2ZfxLBXo5kVqHG0cU+vwyqNmDT133OhvCpE+9DHvfZ4DF9MnLv7ZrNpZY0Cx0zZqVGT8rucTFkdl7LsEhGE5JwuuBQMiqiybNgIvWfkz7pQVP1UfwuGj/JkhqXAwZrE5Kpmzj3d2clFGzp+idziiwkGVVYPJqY/cPtItYu+LUo+ccqFD1Xt4nnpGshX7RC3QAJAwLYgsJn0zqsVfNZuGJuq9T7aQAzdqEUIqsWdvvdhK2Je5p0xvBwCpWFTm07VYVCyY7DOacjyjgnL6KSUMxy/vX7/aKtsIBGVlcyRFFHsWQLz9Kx+oVbFWrRAB1pTnnT6oNhyBMehlDsAHCF4PNwtAWdpZrnvDZW6U4x4gkDXAv1MGSV7nuE5eMOSN8VpLK7uJaO/Tp0/iGqGbPp6o7VgyXrgMdRX4UuHLBIRhhwMI/5W2E/7qyYWbW7/SJZKH2vIHkwtbkhxN16puJF4CEOhS4PLuAiSpzEg1S3Lcltmz5CAV3E0UjIhy8Fnan6fF0DWgYWBCyeRrOJweG6U1DdUfPYlbBXNs0nHrje1evbsIOOcGalG3kS49pvwszTOaxosNnMj1O6a/isL7fM67Y6CcFW85cwZNUPlFalzuyB7jFeH9LHBRo5dwxamO2KKQrZiJxhngqUInFMxVvyq3nVCZfv2Nbwwrrv3i+YvsX7iIiCJGbcx/RtFsWCtZelulxLFn9j5aYTpn2879vMd2HB1sgDCbEE894ow5njc25Pv372K8XUEy9n82pLajoFKlHC3yPAh0UvUy6dGlgqGvFQI8aLwyiPlWjps8gHz+l7/8RV689ToSu5W7qedqkUh72ScA/JeKEBrC+Znrfqz7hM8NpLx+KuiTEdvXj6NC4e0KaoyE/s4efRwfteqKjJkifJ8iSt2ik+t1tlE5Gh4/fhrX5n4eZ+UTqh+S7kFFX6qRqi0I4AFQaE+rn4f3sBPB8ss5FC4o43fxs+BYYP+yf1ycxtfQfKN8oR3dRQ7dZ/f8vMfeDxBqnIjMIe8YE6KvVFx1zi1jz7ibQooC9jrmXLdfUYVYOVem0TEBdVUvBRBGgaJT1oJaL6CXYGL85tvfRJSSz9+SN/Pmp8gHB/Q/ffIsnDs8n6JqOCE1F+HoEnMx5ohnqC1l5kZY9ks1ULo+9hoP+ZNVOGvVbXvUtVfU0P4aQHh13vKOzATSfOjatcqg2hm580J0PgAAIABJREFUEbWNnrv9lPGWlTg/wzKoes7yr+7zqT4c6cUs9OF8TMlvf3dYokfg327hUFlA+ltnRpl2K+CYlkLP4Sl54p/TI9vsy+kO3aafPlcd8+fcmW2IigQZj0AdjQajZ0Z7vGrnrhGjWvN6fs4XmbtWhIeMLlyoo697rbcsFhHgK2FfOhpkq9aKtbfI2DD8M4qTayWAEs6l7ElIhNCOkBZwBtRkehGASOBNFertSMQhGX1scdIfKhKIHax2Cd5zehdah1GNE1uL9gyhV3JPu2exWykh+6Kq/PGjyIUX20QOa9twUUV0JUAYACwZeU23torG1e3T28AJ6Gb1Sjvg7LhyURa3lonwZys9rhXZivJk1F/hw9bwHTkH+GSs7ODqs5SwqlHa05nUIoPDcLNtSuvGSJAbazodul5uFj3ydeiFHMmtgPBmsQpQKECYtP7MZqNFiYYIebyMh+o5f3ZXjUGrHYHWF+38m2vZOFFQkPlcDR+iwrxoo+5hyxrgK/Rp0nubsxJAaGVlJaGf/SE6AE7aVvJkiz8zbjBrPDaaby9NC4hAYYXhiwJaDC3BlE3D59C0rARZ5FBz3JeMY+ylt6fYXgmWpgFh9URmKmgT8lUg19/VFHQMCOdl1zifYHSNkrqoycuGtUn/a47H1t8l0XlRpB5LGzhsXhUCeBzvEACPMuE0Kc/WB9HzMHPxbJCyuTEoz6NATIb1KZVc+nEBBsnVUURW5YQJ9SuaJUMnKHB7lBA+zsaa66CZElWxYcwxEXGEVkXPmaPjMK65v/PYHAGx8MEgczS4ggItKBkjv9TX58Cg7ztd137f+lwGMRijX375ZWzA129+bMArPH2UYD4+ziRtRUlt7HjsHa3q4KGvdTsITEk0xcP98FycxvehIAbjTD875oC5NMjgd1MebZT9LYvKENGX1zLp4gmuRns2I6EG4QaEVTBXg5LxNN2tAsLd/Z3h6NHR8O23Xyu/FTpL9meEIgoY4B5ET/m7ot0UfaLarntvkhsoWrVBtxvOsy9Yw5znQjY8C2Nv0Md1HLm1bONazAvzwLvZCDDdg/ljvXANz5Wp1Twz9szu7v5sXtMvtWcect2HAMLnz16EocK8IDugPXvdcz23TqhpBI6ae0303FEBRn97H7moAsoTw+zTp5Okw1Po6yY86d9+823QhfHKv3v3fvjxx9cRITw6PhqePnka3vR3734arqCTIid3XeFWBilGpeeIvMV5HdmNlw1/dTaPlo7OYmnFMOkqw1U/bbgAalWEQjQz95wS20Z7KXNzSiGmuN403CNJNarY2NkwigIq/7ZTzi1b/b52cvhzyz3Nlahu1dET+GHU6F0rL7Es2VEl+tgBYX0uO92kQ2oxmfEL9jGsvQx75Gh2zrZshLsCwq37KB7mLvbH+Ap3dYCOzool+pCapveTAi3oE4CwlWe810XmdHA3zMc2gqtHVphaz++GtI3TYuu2Vuu5rh0PSnA4t66JmrmiI5U1AXShx3CQZAVIl/iP5whPJdpWVEEK/gEG9/YPwr6DGWLHftP1EYVcRJGonV0xhPyN3scO/Pj+4/Dxw4cAhE5J0B6SbuLe9FFVNVRVR601LcTW0ntbD7vpquFAH8dJdKxNRrpnCs2x2XUlOGN5IJkWiDwcZy4UE9VUW35lzxUUTjT4SpmUG9hSQOd2Z4DIGj1PMNrLZeC/ytsS6Ctmp9o4BNQrrI1+rJ/BzEHfV5E+AUFyRldqQbEBCDMV0pgh14uEXToXbQW3Wp6JPdLhYTYiOuvR8fHwJIJCqiuC7qRdR/QvTznvCKHSTibOnN/+6/81AYT2lEwAYcwBYVB5U9QnJZ80Ea7GfazSpsaAwRzGUoASkld3FHU6PZNhhOGEcebIE8YABhEAIzbI7k5EE9kENtAiQpWJpwKEmUyv1ahmlIXuKYW0qehiOudWSUMHm5RRXctC3NxrnRDKsnlHTAVM5cYCcf5kySnzOHYAsBfj4cpweKVDCFxctOqDeK0ZFzXK1jfHOG+NnzFGWZXP9FPuET1dyB2JZt3yJkShgSj1q+iUASEeJQCk85kAhPYodZkgmgP3QMBxDNFMzRXX2o1r8kwSWIrwdG9v0RVtLn5+YLjNKbCpqboxYaqZjRdRzHrFPObhq6++iveEqhn0iwQRbFJoGq4wqugRoklODM8X12Sds6ZYiwZ6vpcojSooxJcjWI7+MqaM/ddffx3ji4Jw3hpgFZDBF5878hKR2sjpHY/zfYyh+2j4oHjnZpNyyKTtVjhCu8f7Q0BZisrKxMqh9SdLQ9nltuWMQa7eDHsHe8N33/1mePKEvnKq7Mq61XpXVBWnCI4MioU4KueG854DnkrA7jBKapOMH/mNDQBCuRH4s+PGgN35vJZtnOO9WoGmASE9F03xdb84X1eV3YZhbxcmxc+/N+bn8gH3sZ7IC85X/JPQ9VZ3+xqirow765QCBow1bXQ4Erny6uWrzCcRfVRVRlUQS1VF9dN7JKooKzEmc9JFLyWqG7lz16JcnXz8NFxSrXR9M7x89UUYZ1TIe/vT2+HPf/4+9i9Nlp8/fxF5qT/99Eb5hRGdlywj/QFDgrmJPGuilFDFjWiqiIsXn7JzUke0aJ4rGMqBYuOtX0ZFBZxLIpmNHEbWql9Y7GXvs8zTtzwLB33un5DJmbNb10Glb2oleD0k/dYOT5fjSGvDudSVBhoys0SMqoEYCyGi+3qOUYXxMJyyYmt13GKYNDTWwdw4ejgFhVk2JA2+SgPr77ZpD90m5/5qQOiw8n2EabFr7nOampxvuCDuc4k7HRti3n0ks0LjnU4c7ZHb7UofagZYq6Wo0E67Us6mAzWj93cvPafrBFDJU+XUF+QwNXtDD8FOoADfgYv3UQVa7DcCGvx0/mAEPpJ9AqUPIIk+f/rs+fD8+bNgWCGXcJiL3aBzY48vkwEQdpoqKwfj5dNptvpKx2VEhTLowjAQXa8O2NS/bnMR7XHyPRt7L4gOBiA9EiiRVQo1lmYptq1HjIfcklWD6PbmTyYIDUGkz0OiuVZJMxC6o0h6T8c0SdQivRTcUTXQRsHMWxEZDEDYAIwjxFl5tiHLCaMwRF6linak1nVwc38kIAQGMm+aO9s6qYbav1vL9FZURvmS/Wop3hK3SJbqr2pqHyMRdh82Q6SbLJetR3PY2pmKFBHCJboh01gSe8Q8//Zf/887AsJMls/BIuE1Xi5nom2OmU1so9KGs6lqtWS7uc8ci3JG4bua3+vXr8Og5TPoWRRTsefdCbQBdlyMJil2haGZi7qDuXiWNsF9mU7fY2RsbVQa6+cJ1LiaZBYutRGUsWVXEu3CiyI63TNa79WjIjJWMeIFCh+LKnp2Fp8/efI4qIFuPPzHP/6xRYQC7CWdLiIQ9IlJGilRCs4HaAOuEVwGFDY6w6BKDrmjF4eHxxG9hcIa3q0rRTmi9H9QflWVinszfxhTXOf8XDRTA1PJk/7uLSJWkvnHSqPs0vtqk6IOqv6bUhO1HMZrYXorU2MdiWq5TFFmHvrs7vDtt9/Gu7Fubegj0BHwgEXneDJuCHIZkALjV9FS5CbGmDUlrryNQP3kuRnbKPqTEWHG1XuIa3GP7777LpSMexFyP+7v3DQih99//33sN3IRFtk4u77zLwUI3Zh7zoAazUHzqPWcwSpP6pxtAKMM9n/89HG4Xl8N33zzdeyTGnF0D0H2lsf7d7/7t+Evf/mx02kzetfpiPQVlbJmLkxfZ/7oV4dji+s6mmd6tKOAnjfvE9O/7SDx2mLP883xXNutQnh+UYAzQvgLRtFH69+Unnvtv9vL/M+ttaCMvnzZ1i59Jj98eBdr3XsHuYJzQ/Td83SqYBzJQaW9pIqjjiwTvbPTybQb/n386Ci+WRuARpgP6rF1HrRVV+19/eOPw+//8MegjOKc+/LLr+I+b96wz5WLTdlv7WeB1KCMRjl10fx7ATO9+ZwD1QWX6tjUSPrceUk6SmNK/wpAmLI4KEMZcZOxV6rYuRXHShHtyJ1Nh8a2qZ7utYgqtD6LWdRlsi59z/aT6CXFKjIfdHqvevxUNqsgXYmkVUA4qooSZ4bxFEZTofKq0kJJbQv6mp3ctmDHbKnpM07nb5STV3TJnJzrtQvKVeW1vtcOm47NXU8WIHxY5eC73iPWalZsl+NMRvp9vz4XaPD1DAijAEx4P25/vzovOKqpt2CHuApFSedahnhN1v2IjIDNYFBH2wbsLKfQUHPh/YcPLdVAPXZlJ2EXwN4Kx9He3vD0+fMo/vcCVgLFYHAanqpg4On5aTitor9oVtkPOmekTyHvxOZi9zu3LhhYy13pMhxW2cIpZIBtsKSEVtso9jeU8mwUz/Va1DDPq/bbXLGVmPsALL26t8fPtleXI6U6awGavQVO9tQr7Zqi8OQaZ5daXEjg9sigHVCj1hK5/sgEVMO5dG0lBVfyoPc7twz3Tzmf81YTWnJK9AbS4u0XzBU5fADCZHEEGyJBb9RwaI0O0keusaf/qZwp2ekv7dMuu8VCifzTBNFupwUm4HcH07AzLffpLckaRM5XVk1c97f/+n+sI8+mJSYKmTejy0ZyC9UKtRLmjk1RQsM+Z9tPC65eAEXGDoo+PLMnJ3FfHhyj1X8zIOQzFUlRg2bnQblaYgWEquJYAOAkOuhnmSq2bYBQG6SDEhsWXbDp7/Kc6LhKf/Mq6ptOC1e9a7IaXaEl2GjVeCwThCmCYZoZx+CtJi/MUYc//elPrQ+a6bcRiUovyl6UpT2KaAgCiTFnsdykMcBYMsZR0Q9KA96pK5cFF+j1ovNxIazwTp1+UrQxBJ1yCzHcFBFcR64NxxpU8XzO2TGw2a6ffg5AODbCpoBwA1Dk5FZl5M3oSk0cwnVElwWI7QzffPNNvP8PP/zQjB089EQZoAFyDdYv4+EiJnwm4IChL0CIA0EgQRQUb17mMyK2SUF1NUoDQq5jQMgcMcbkEUIfABASeeIcooOsl2gWu7sXLVdGKUzbaOD31eZzx1/bd9+LUcTWmfFYT0H6bSDVx8bPWDLr4fzyLLxnr754FfuHsQNc8W3nE+CCcSZfFpDM3Hh9VCob44rREI6pXVFxan5hAIDMW/OzjKIfrS9pLxLF81hwV/nDszF/7G/mlH3vSKUUvHO+HmBhPWQOHwQIx3O6bY/VuWc8iKTz/mfneL0/ReEW06eYD0Aae4k1LaBsnSUnk/dnGHJZeIbf61zKyFPhIfJy2BfsOdNzAfcYeow/zgQcKL/73e+TwXLcAOHr1z9mVFLOTIE/sSH44n2Qf0QTJfO76SB/RxoxjcFmypNMqhq1H820PJrp2EwjpVkrOktGuMbGTjcxDzRGjnjUtT4FYu3KzRBKI2pE/1uEAaOn2VyPNqqnoNDrfe6e87Ig+63FWiz3GQ/TaHX7aStttGOufo0uO8abY5oaU/86esZxC0bZp3Wy7xCNq0GL+2zR2/bVtuv8lwQIq3y4TUdouNfD9Tr3X0F8dYzaXOcWsz3H3rDtFak4C6UwIYenPWe9Zs2akrNBLb7YBwA3ctTJ46JnH3Ll/PIybIQoUgarhIrv2bMvGrnTAzCK+qGP1Y8P+yuKswArYBJdXyWdRrs/9hAMgCAIaCOEg6buRYNatzczBbKw+2q/vo1Kl1kxVYu68wwbVjB+GG6yRYScQkkDajJOIK3o/LZvu+OQa5ZbdBZd5vOJ8Sf93kBWK/CSq70AvGk7mjif3PvFTkSumw8mnUMyHYTCYo5t0ieEbFFm/7vVTlGUrpNAVFmUtRhVVVMOq+d3ZxIqIk3IUrJI52sGuwYwcHVuaw6vmyskIGQNYcth52FTY1c48IAe5N2xHaAz2240fop3/R//9X9fq9qRkx3zYem5UiVJgqtYyMtFVK6Bl0qkcCogq3C3wK+K2MVgXI6dTWBAaE8mCt8ecqh3jhDa825AyHl+ofBijJo8OwTcVYIVYP3pNR4LzAn7kuY9ihgvWRSeF02OkjwZAoW1n5n7p7StURPUtQqyVWR6spMi42pViggthoNsGEpkLkqdn51HJAJFHi0lnj2NIi7f//BDJBYHTT2jpnCGGyUNI/PocHgcFfz2w3MFxxhPkCmdjsRCNyDqd5keLB43Gjln0+bHCdA5j2t8OvnUKjbiqSJaxhxjVHEv57IZqIbBd6ayxZFXRaPtrV15f15A2L0sae7c4pWd806KwigwKJCwF2AOZUDkgDX5449/6RHCm1UIe4AHc8vcuXqkiwBxPejACA7mlL2miKoqiTmKyJrn+blvzNXhYTzLFBD+5je/ac3pATmMP0Y0Bi7XR1jweQDCvf1IIL/NE3sfA+XWY1n29M9zMagsNjQFTjaoZLiLKupowtTp5PuNDUv1GsKruliuh6fPng6PnzwKZwhOJlVfJd/10cBYqeS+ci5R3qbkKvdMec9cHypj5NJmpIU17G/oQi78VD2oPJ+LA/G586Tt+ALYGPBV4xmhLqCiHqC1oI0cT/fPN3rwPDbX/t0BqPSKKVu9r2t/Bl/LeXQAqGVUv0N+nF+QpywKPJE5RWSvY86++OJV5PSxjt0mwp5v5LvYCtDhoe+q0IsBtdu+uK8huYgoUc5RNdGPw9npWfQThRr6H/7Df4j7/P73vw8dgwylRyHXw7FiANqjvqIiW0a47YkAYW+R0GlVWWUuveoyDHS+HJuuftgNg+r8qPJsBA5c7TTHI/KaYi2qSreKTkiWiCZK1M7tMso8NyPJxlL/Gb9Z93WImsZM2hU2KNt10ijMheC0ChtgfOyiFDEOaThat7aqjHcMN1XnzBx4GjmSJhuk5iNt2zttrgqzcQRA8vPbnFma7B4hrMf2tTC/97YBwqkzsz7/5wBhveZnn3s6ZqUSp/zjNnDvECGc0MytB3yL6jSrt5WOYMErgha/k8dbclFN+7RsTq5duwxq3YCQfY5xjX5ETvONvkV/WBYxRof76scsZocqa4Zz91IFp969fxcyggKAF1dXSpNKRpFzC71/4x14A87PNhERXIhiWbsRiLlcQf9Tqk0LOtTokZCSiq8kw8jBkoa08u8BvpLO60r9bLew68OGzB6GpbWBAFYHZQF0AtRQJEfV/blWRLYaIJeTyzAVvWznUW+V7vVfeqvmzMR8Cf41ueJn5/kDwJZovyP9jVrZgkPIHVKn1Gcx3oT3Dwyma7gQJT4nu51iDZsVGZG/9bDIMvutoq2fkQEMcC7bPqK5uS4D/LktSYkU6lIZdEqv0CYglMyEuTytz6RAFP9XcOLLL74MuzAi0zgiLs6V02pAmDUtXGytraP/4V/+t7iWirJIaWpilRDP19XqUhO9WA6HGdE7PTuPm5AjxUOOqInp6UBpmy4V1MSshOjFj7Fjr4uNWRt/XI/zMV4x3thYrprJBq3GcQeESWttirQbIM1ZUbyacrBWsJiDapCrA5pHVxOUoLBxS9JLY/gco5l9p4onw/GQsdyUZ5iQusrwanFW5RXhfzzY9ALEcwQ/fWc3ckIid2W1inHB0H/+7Nnw5qc3kQMFOAlhEBs7ucitLPvO8PzFi+Ho8Cg87FAW2Blqh7AeXjjiuLsfTbYB474eFARXwYo33VmqPHxQkxbxTBhOgEBRj5hHJUozjxhbjqgpuqISx7wXa3AMCKvyu7sRuk1pTz+fgsK7nGfFaEBoYIZB5WqR0N2YM1ctDHrz5UW04SCvj6UCHY2xYE9Ecm86MmIvxtqn+Iy8hc4XNRjgegaiBoQVMJh6yJoQ9XQZCol5UXQYyq8izcy/Igc78jAWg2ab4vU4bTNC7jKOixuMyDGF+zajY7wnthSwsnHZwL0E9w3FPBY3w/4hYE0yxQ4oPLh8Ecl+8eJlgK8//OEPrXcjf5MzSwqW/YbMYo754t+iF2bLAooF7CxbUQDRpalgeToqBBB7Z6nIP99cEzmGk8BVY10t09R51gJy0C1cJHl2ek7lBqXEtJRUomVyt83dbYZln5/xXkwxuSUypKpw7atWfR7J135N5ADOJoyu68jrUzsQxpV3ZpygbLK+X79+E9V8BSj07aJiEck9pFCDnCs8P0APSih7hGMxstB3RAi//vqreEwcAmaxMH+sme/+4bvh44ePw5///Oe4PsCEPYqeDJYDFfnIB878Pjdlli3ce2jGWyaGzxQYDU0bi+4brz6qabqB9NK4CuJ07kIbRtQuzbc+UekA7kDdhvK2vTsXUevPreuPCr1kgL4H7sbFRJSXlPED5wBNdLGNnLJ6ZgrJ3EMvFAfvhi64RWglZ+ouYm3cxuEzlNG5C6qFQRrhWTikymHPef1pGWXbydetDqgKOPhdIDs4gWHn2eHmPW4QxbXsiJuTz3PPYed/uyd5tdlwPL0b7dWnOqbq1zkdG8Z/Aq7pffSsakdAI3ADhKgKjEM9HJ/0Ydae7ekycvR5j+FwYuwANchc6Qxy+16E3uR6PKcaq18NV5fZAi3OU66fC1hJ90NhV/XiyNOL/tiKICrC1e2+mJt0CrVqwt5o0UIpSTzyErUIlve4xkD/a2MbPYZVQCq+2kWKWK6xfT8DCjpS/V0MRXstAFCwFd22oRfnUR5zAtKkVLYdGudlvYUEdhHhTIAV91n2MPtIvnHcsrMrbG4LGLu2SZrzyQ7q57v9T45SjAMvlqA1bylAaKCaANPjlR0VJJ2TipyhwFGUtOQJxvhHKZm0wx0hDKdDtpa7Vi5jQA5XuHVk14zDDr83GCFTGUJQhQACtqOCCLQJyR6UpRCRZcWGzvjv/5v/VYAwB9abUF5qeemUr6IIFpuDjfXpFK/4eTSmZEJs1NpQZeNgZLEJ2HxRETONJufiuDAGxrQBYcslG4YAERheKGgMJb44ByOY53TBFFPowhtQjJ5KCdTfttHzu5c6tlzxzBZtnUCt0mK6Qu6Az7Q7LT6fr4Hv//auNGUUznvYBTPVrAD24rfTh0b5hLwbuSuOFn355RdBszLdifF2VDBCxS2hUkv6xYtXMY+ABNp62HPAu7968TKbd4vKa2ojAjDoDilYIvS8WISBLa8ZNMS3cU3noLCOmEcMbRc2ac8V1WLVZ1JFVCTsq5jqY3YnfXyvg6aU0buePFXQXvPaJ4zti3h/+oA5csTfXIE0ohzXahvC544qODrOcW5ozk/vjZarmZRRtSPRuHNfH+fruCiJqQMGf/xbxX4E9rsS0Rqt7zcHCi1E/hpAGH3E7ujdv+u8bB6XgBCHy4IEezWZZ73y7KxD1itOCcaE6C2AHRota9jrNN4zxQIyxy09wihIQGhnVxgpw01Em5B/fLEn3ZrA+YH2QjN3anyvFhdBK8rWMJLBit4wz+wjA0JFpCIO1iJJPr7Oz3QuLWNuG9O5eb1vhMDXv895uq8iaIAt5WD2yKjWqXrTAhiZLwq9kGOYZlLc1oYwYNB9mVzJmD0AKARkco6i74toFfLy1YuYT/ft5HnYn6wNwCf7D6eWx1C0ejkMfM+aWzSV5yHbA9P2wgSWbz29oTggK6Ao4M+6ZroPNwHhcliuVY1zDjbdvn/vAbTSrxpsmLzTxrPMMDAMTO6zRsY69L7PWPX13aXKXQFhPM1nIoSfvaup7pMKzD5vTva2aFc6E21DOGptueAogPdRFFeKIm8EA0SVJDocwYCoQJmUtaQucl5PL9JelMNDILbNuVlQjgZnMZZWxKNM2zano9/Jf2evmZFhgGrHsh1n/F1FyCgiRhRIdGnOdUVojlHO9ifZNdQ1uJRzyC2wLKPBB2JySPY+eaIK1WIprII5dXl+MVxdXAU4jLFLCqgKOWX+f1Z3D3lQFsDI0rGzJg+oqlEBcsfGAGGpp50VwfhnVCmJfrJhCxtNUa90Nk11r301xUEb5vJiPVy7uXqhjPbcV8MjUzwd4FAUrFE10/RtVMykY7YoI++21DcFcxw9bIAuC6kI4PulkzkR+ZhTQGgZ62I4zd+WEUpYEMpZ7GOSzxuvZFDqsL7fxZvb0c4G3XvKXckT1FGOa7oomMCfASH0UeUTJj5JhmE8cSHXbJPhU7ngNVxxhPdSdRDNYY347L/7r/+XWG51s9k7JG/HVXg/HZ51kQMihBUQeqM4PwwjB6PTEUIbszaMHRk0cDCQ8cbnOhhJKGKiGyhyNjL3waBj43Etl9OP3I1A2uNIWxdS1Uvqrdk9pBpYzUD6QdI4MZBrftYUfBXg+Xqll8o2MOg8xOxJ0nMI55/bwDxKhCc9kXHlfWt54ZcvnwcQsQGKUdO4wVFsJ+L/WbVpHQCNOQBsYxyx4KB5Ml5fvHo1PHtKvqaKWdhIjWqikbgsD5oURI9yHBwcxcZgngAaUWhmtQph6mfjbwhie+jZENzT/RJrbt58VPWzKvXOB/ycgNAJ5Nxc+U8AwqsYO0Ah78WcuQ8gwpL5U+SjN583/ZR9xjxzPI4UwKO54M4RZC+Ybuq9wLjbQWOKC6DSpft5Psba1+X4ZsTedAPARtr0pwVJ/XnnAS8H3lZU5iHXmz8nASFCeaGqj3YoMQaMO5RDIkaMO/MGyGCsGRfWKWPDvKkPk/Yo12Bs7cBwRE9eYZUgh4KKM8vOLsa/FsLyHnLF2MiXPqTZuSLCjmBaXnoPOdqovUVEyk24e1nsamBvM/qnn9/FKG8KutAZPe71/On9vc+2ranx50mRp/fWIQySg3BY0WPLLT0YO8YD0O1cULEbVInWzra+h560PGaqlX78SJRVezLWxAERBLFVGFdkooE448/vXMvA3mkL9blrSkRdi1Uxhy2TESAB337k2NAfpzqMlb693Dq5zuPo9zB9lsMiAOEcrXiOvtvudO8tKGCQEnsL+Jte1M97l7VXRmriWL3fo94OgrdIkW2lQ6eHz+QQthGtYc5bHjnohklNH6+dtEpqrYdSlK2mMNTo3vQaBlgczxVpS6JKs1TBlV53Tptpf0ErxlYnBYWqtXmcKb0RWCGgQF477Xei4bUKBkF9jHpJWe4vAAAgAElEQVQTYWSravZUDtS1P31eZKH3oB0IXvdOKcJOdDsn2UmL4cmz46B7y07pqRDIaGQJsj3ytj+dBrDjmVToRedE3QXsoQDZe6EDbONybBSturwKMLhLc3QAsULaakh+Sy68QI1RWBcCbT/EC/ZFEnOWjEJAtcSczncunQBD1rFwQKPSztvalIysztg5J0N0Eoj8N5qq3ww3rRKvo4F6vp5f2+Fte/fyitN5bf8OjqYikbTUECBUhdBYdzlW0Df9ro78CjMlOGvjmS+a4HE81okBoion0a5GYB17chT+nOzSBNjN4+Mwq6O8FQy7C4Oigxb0UQ3UlNGMELZIIbZXRl3jmf2M+RTTx5mXY5Lz47G2TZcsJ1dtTYaJju8LbvHf/lf/c1QZ7d4jJcZjMJHQ7wbM9jIZEJ5fyGhxHps2izjNbMjIszk+SkC4Gs7PyRWjJDhFS1whUWFNhBP0OpS7e/bxOXlx/y93b9pkWXZdh533Xs5VWXOP1QO6gQYJigQoMUiAtPQ/HHL4g8O2KMqS7C8OOzyEJdsK/zGHww7KEgECEDES6LHmyhpyevkGx1prr3P2ve++zKwGSEHORqGy3njvGfbZa++1175z5zVuXvzBgYxrg+OmmgwBD9MmSdcJp617T5pvRwM68dI0GA2Sd3PqGvwGCE3XyYDFCL9Fb/PhmsFjitRYNpZpdi1AX7cMQhNKyBMtGfTdoKId0oEFeIBcMZx/GFFkOTAubV7BszbUFSAEZfTpwdNyeowehUWSyMvC50DJAsURj8Fg4r4wd4ioWcXPmV7+vSGjadEfcJethsqeYfvXeG1YfY8fPVK2OO4ZkWXVa4nu1WxpjqeFRRw6TC97YPfe+2UAYbAEmjGOvYR7OJsh0ihAKAWneQVyjlSKHqgm5mh0DcGMvLnRFgRg0hQXjBnG25lGiokEKHFQRdRbgUbsE3we5sS1D7geABLXOuG73bRedGBJ9Qc/RIY+JuE8Z+3LOFfNQRrOWryae3fRq8NIk4YiqW6MC+gUdiKgJmoxK4Mug/v79+6TbgE6NIv62cpGbAgES9xD1U4LAyYLzM+S42s1VzMZ7GhYAROPOwCA7zQ9CeMKm+iAD+YA6wD70tFpZfannLN+5D+DEz+Xne+heRua51Vg1/bjRa9vqZLeHh4Ak3m9CSiNWPcHtb6r+1dpf0CDhy1ikDKCTFYZVcDqKJQ9GyCUEu8OW0Qwirwo5eUhKKNH5eQYFF85i3Aczb7AmYZxx7xYHAv3ivlxDSfWDj47q5jWdb0mq+eHeVgzY9IFhD5TfNa0j8nArQsGfSYMfjedvglpnPmc6sxGD7j5uUtil87my2HT6l7ULwvwmt+RL+SVvjB7mRft//7zq2vxUp/wCm+rY1jvKc71S96j2nk1XyA760MBFT9mJ3DljgcYRwaFzqYhQ4gyEGeUUD+GXC/2DIMwpJYuBQhRGhLURxVeyXem6jzKW+xoBiDE+2bMlAV5ONac6nu1x2yjzJrI9iv/7nvNAU/37INfCrtc72kT+yz6KofqvMuMEAB00A/tzgDstJegBwBKacvsUbgrmsZTnCoojsy2QIV0rrGqXTFjAQiIaDbqSRc+nedImb7VnwqyMigMyAIfTvWztgV1t/VYAF3glix3CHHKBgWGbRdhvxOgFoCQGUKB3Gpn4q7a/dGCd0BsF+RrbOXbNqq7WRH8bKwlEC5I9Q3QWjOCqjut55ZvJrRPVG5lO+nOBy07mCNvlcMAAZegaDqA2AYh30vLCnJ/8EXGB6sZQuWUAAijC4Npifi6UBNlnWr0X1SNJ56Lea2Z3pT15Vc2f6ne/gDvQ8qpCRRiYOs61Oe4PE0rMyXFMMb/8Tf/WQcQImKKgnk4IKYnZYcDGw+O6NkMVFBl6LxBHZnCgGCjyymWWAmcIEalRqJtOaIjnqtaF8A5zZveGUJT4eDU4nPhbOEHBzKaBZPGtY1GjCrG9UGZr9sZieyo5ENXiwGDE3zptE81FWka+MZWJ8h3duqvhqikNg5RphpgUBlC1W3aqCubJ1qRDWI2jMjuAADiegGkEdE2DRCUN3we2k84ssbrg9FGdCIWC0AC5kF00NOynImCi+9R4bT49si4Yn6kejmqCqcAKKb8OlgAo4g5Y2sMAPwAKAgUAHwi24vPRPYSTpki9Dp4pM6n/l3DP1Z5HXg2SQ2vefPgw18WEGKuvbayY4x6Jzh7GFvMB55zBgO0NFNc3HwW84aDKf/gcIZKpcdWYjW5Z556QmI+sEcdtfQeccYPn4m9gvnAmnDPQYlzbDG7gvHH9zuT68b0+Z7+5gBh5/x4lWl7hdfKYI8mOlBA4cUPIr4W13F9MvYK7JpBIdblJx9/QhaEqEhNqRFOA+rTzG7AOCr7h96AqhFhQCVaguAxr3V8v1VJLQXtoJgVT/E+MwBgF/HZmDPMpdpjjCkGdHR4HAE01A0oy2z6Yr7ebJezA5kHsj/P/X/78LbNXLcuhj5n3WvXBhSg1Armwd5OuXnzBsfr2TPVMWMOLSpz+/YtUs5Rn/Py8CXrebCq3LtSgjKI7ENURoDwdHrC16ORvJWoc5kC9hpsk4E6D/eQnrcYGoC5lbE9r9V2pybvPoe6wDrOgeQcNucp16f7dc2Vc9S8uwEim6h0QfzY2UGOMABhpoMNmdCec3revh/agDwhE/WsXskap/cVNvGa4yApSPzKH3bBB7zCPXRwbq7ZvSQgzK5Gf394T/ev1swhvD5Tl/sgsT+nCIggs459ghpa0wrtfOPfFA4EPR1tS5AJQ4YwWhuAbs1rBCtodkahQT9HCmmAw6qiCOgU5731IKxUjsfNoHD9bvUrwv76vk0BhR8EmwibbVurHs2n5fQMzbinlc1kG43Phr8Dm0JBQoiFQeAsACGDfKkJuXBQzrB3dSk430zbAQyb0pjqe1PNdKvFW5Up6py5QTWsGUCdYo0qyvq31eBQRee4JvFM64/WQqL5BnAxHbUDduB3MtO5KMsJqJzN/a0ZyaSPoXluX0bfKOokdW40QSzpmkRvbtssEuuWZTlBDSG+2S0mWlaQaqCxD42Zav1hAMJ0s53WJnkfVUAY2bja0yEPVv2gvGlbkqjNXsBDFQBG0KPVbtb9GoZRVFHrtARtlEEFUUbdm9AXb6GuGlJwrWlj464YrtpKgwsTIyQGEUoVyBiJ8zFOl5p0qoFIAEIfXOqPUgjWcOghowDAYMcHr7MAAr7YGTo87hpC/G6qIt7naIsphorQi56DP3a2vEEdPcf7sNEB/jCw2LwAEng9IsNYZAAqpJJOz0Q5rCqE3pCgSubsYE6PrkZntKhbhK4drwaA+TBvgND12d01FVHRlF3kuytlVC0ntEkVTajzELUm3sD9yJmpgKh7EcVJdS0YA6slWtET48mv5byoiBJjJ0C4pzo2iCKgQDoaqLvdR52/+ZyGF3MMZylL9hvIMTs7m1dl2I2tTWZXAETgSOG+MZe4RtcS+trawRW9aAbP518/IFzrkJ7jH0hcRMIveH+LtiIqhAxUExTBa3D/2EMAhLLTys5iLLC/MP6myTqqiHnPn+/5d3YQz7kvpamPBo0GG65nxKH5zjvv8Br8fZhXtMZQZv6oqluOx5sr1Ub/vwCEqCUZSfYfzgkcGYy/61qlKvmyKn9ibOCwoAk5hEQwpqayt2BXazvRMn7qJwVADyfLQKNb47KsTe+xdx0l997z3GKP24nBfjFNGEAWdhPiJqiDQWTR1+b1lWsFcgTe4Oay63517mWzKiszDvSwdAMRcanPKTuQIpH+Pde1yPrVSDN+29ndLrdu3aSNQ+APzp7qeyTsc+3aPv0ePEZAyAw9gJ+EJSInobq98JEE7iR8oPNOVHn8uJY30+Fz4Mf7EPYRr3XdaMdu9zIyNiXNvtdHeK84pH0s2IH2Ya0zvY5uKoAX5Ss7RnX4qrMQDnknQ3g+TfQisL/eLGpu7TYP5z3OMapf5qmUgemGljzrPvV8NfnxV3muzcFlLvNXBYQSrIgVYAe4RxPN682/MwMe/o/powZfQ2vQZy5jzxOtC9uNGqhlnzcxI3BJtGto+XV6yj2H3yVGiHpsCaqwTcPmBlXREaSnNgAVblHHp966+MHjpmHi3/g80/RzrXyfio3vcrDGglwGg7huiLVNpyfq/RaOus9o0/S1j+W400m2gYCzHJlMjo/RubM+kdBwNh+AeUJVXvE49R72eokhD3sW575VOCsbLESyxATTmqR/EQImLcbjbJeySFG5Wav69NZW91Zr/Cp1VMwW+ivRKsG2tstsbf6vs3ZL0Dht84OiCrBvKqeBZt2OGBMCwqAveiSqXZSZD7wigBIZyOVE9FSVp3Fl2xR2KLKd2AoBZzfa4r6X9c01VpaybKyjNNTK59O6XZ5eUze5/XaDwCzi5ib0sjtMNVUwqDORaxCiMpE5ZEJL2JLzDJ0FjYGEwVKyca3+gnzIoGZ3xj7gIQfWQNZrTtfI/zIgxLeCU44Mxk2IuTx6RNlSOhWhPGQgx55dqAd79pwTaNCITYYCWztGOu0Es3zgsUH6hmipMB4wIjRmi7lk1U9Oy/RsWtDfBY4bXo/DF04QPheAUEqbywCEU9beGBBamlpLqktNa4esB7uay1ikTrqmhVElk/NicYQyFX+uRAG9EvPmCGBjRSO3ukjtO2TIW0THjhwN2XJByXvQoDBPMKRPnz4pZwB+o1LefuttPoc2EM+fv5AYT2wu9pkLQEghmJ3dqpA4j+wg7jADQjhXMKR9QEhaVdA+cL3MTMzm7J/DTMv16zRCLyDgcAwjfcbPwJzLcEvly4bZB1v3cO+5FutESL4kZbRjdC5z2tuwByAkpaajBLdgIbv6ZUJldZPrE2MFoMi9MZsVZDaQoZPAhYRlHA3NPSlxSc6q6/cQEomaS9cy5RpEfA4OVOwj7BnMMyTz8RhohhKWGZc333yrBlrUi3JaNiZQO+3WG/1NAsJOCPOS4//qL1uWMQGhlF0xnsjwYVzwx3ROjAsdlc2t8tZbb3EPPTt4Vp4+FdXWY43Xw7lxH0+sfQAWgYOW8Qa9CONs+j32hCP4cHxcD2rnRvWHqs9VG5nrQYGCMqayuFgnWDfY9wiOARDOzpQx7tjfCOxg7gxKvUfzemp7bv2otvn3gZjpNM5OwdDGoeW6ljjP6YxF64PgJ4TzEm166gGhEyLTcRDwunHzOu0HlEQp0hAZC1JKd3d4dsCGoLzB6p8tq2fHT6csfaZwTFyT7cAinDqXPXisOuNnNbwQ3LAD7pFrQa1uXV93ZLsRZ51Assl4JkKMNbrts6qJtbtJcdSYhHn06eIGxs2LIvGvRy8bmutVoDhQAnXO1tOZOVSp+Or79ZLv6ADCWGwrUf4aEhgOSKx8VXOW2hjqt5WjfeAyzwPClz2iOjVRkXHyHszBRwd18t9t3QdAj3YLPkf8fvkXwXJhykZ7Gw3OucdCYR7nu/+NFhWgjGLfwdcAAKy2hUkyBZt30Bv3yl7ZR13f7h5p3/iBzdzZ3qviNWbL4DPsD8AGu68ozi8HyfpnkN8L2+pgWGOinTLw55pxgF3/CFxqregzxmUyAmVVPQHZ92/W2jDwLFS/gTjnW1CL9iPanFnApWKYlFHWtUcrNwJ7pIO0JclQclBZKKBSEhUY8L60mqjKfvqduepe9SLz58R3AzBVthxVNI214vOTzTa4IqjC7SfGeWWJJBYEs8pZ9CX1364Dn3Bdrs1ztlH3ikykM4Rtc9lHC9e1gsQ6E5H9ytuxQbfw8aP+MddNSsw0B4susjuBCzpsAdNCBciVGEpU0aB/O2FUQSCVcENMBssh2IUEhqE6iiFRRs+nQjNCPjcG7Q2zsfI1ndrS69SuogU6wq5lijrG5B/+/j/nmrVDig26v3+13Lp1m5knAkJSA5TiVG0TMnsbBIRwdnGYMqMRDe5Zu8ZedZvNaIzR5FxCMNyYZUnni9HzrU3Wq+FvNThX3ww4YRBmwOtgND77/DN+163beGybN44eL+CBb5IDr03tfko1EJ2seQMBw8eXsnb5DV44Q69vj9XassF11Yo9+0+TMmpjEJPToneNBsRIOxfSomxFBA5tJvCD6DiLo8+m5c7tWwReVhAFtQzWnyCZ86jowf7Vq2V7c6sCQlA+3IQVtZ8GhQaEqvGTYqL5964zQEQI94D5FX1ls1y/iebnqrNx9jdH9rAOVP+JyGIT1OnQOGuE5KLN+rf3vA9VO+A5e6uAyoQHInpCIsOB/YFDzg4kxgNZD0jc4/7t7Nv5dBSTkVscWsw2tT6EBg4+FP2ca9AwT854YdyxFt5//30CClwLMsf4cc81XI/EbU4HAeF52STbjC83+peJyn25T+6/i+0KRurTiB/YHNPW8TvGVPWVC0Y3UbcM0IX7w3ihDQUU5gDysf4x1hhXrwG1D1EPSjply0W1k95H+B7RlTQP7r/pDKGj+xbOsmACnsf1OTOPzL6VZ1ELc/hSKs/OKOP+nHHG7326aKau8pjo0eGG5zuDQf8ex5IP22iA3j5TjpRsmfuDCQS6zkcUGdV2ynGyMI4yfKjr278GNdxjBrd0bbIzOGvo0CHjMBpx/LUegyJjaf0kKFEdmt49kzK2HPFMcUaVkvJzqCpv1FrRmmkIkTXMabZXa6tia0Q8zpW4jwoIGSV3hi3VHnFIHLjsHv9oJ+H4WKi5N/+Lt+NPb2fUxZnh8zKIF+/FxCyrLz4voHTxJ57zigoIm5O+moU+DxAaguM71n1GOE2RgLnoevsOWh7vVwGEsB/O7uVAwxAw9DV11mENeiSV0AikKHvo+41aJyUhpO0BEImAPajWG5ukjLKNwvRMOIbqowqz04uDz4Jzn+/ZYssq2Khbd24z4IwAMYAm2y2MNhg0NvXadso+AlgsZg+RVRT2yfeWAXE+ezzOsqH4rrnaB+CemP3UzHQAIesCkekyjU6+o0XuBHT8XKYBRjwrASEDrOGAQGRjeAVdsRI+UxVEI2iVFpkDQmJliP6HJAj+DP50FpnFVfTaZvskON+SDpF8IMCNJEfcEFs2MXsXWb3EflAmCslQi5qZLpuBlukKMQZcQN1rF+0TNTjwnULGYGUjBYZuiLvZupXAUNuzTi5kO1mv7hwBqNWxtd1umU3NWwDBnOGNzDO9ep5pLVNYlUUpLBMAErWDQSVdQnGUAFHnpNammR7tqjgdcVOV1cFJJuzj3Lq/pcCd3ss17RrOVl8g4BivG/3Dv/vPOeMZEDJDGEIUcHbwBY4+WewCgNDOpJ3ZvPFwkFpgxE4rXu+MCH43991iCvheRM6tzIj3ux4Lm9lCKXbOYLRE6Tohh1vfr+gPnQurzuVzuA6EcXPvoI3MnTdRy1gNrNI8qGv9WztOw+bCNYSyDVo8Hsca1Ym1YPqE+hKqPgxjC8NqQ7q3t8PsAqhlcDzZNysWH5pxMp1cSrm6d4XGGg6qsw+eD2WBRfdw1tUOqxUV4dw2kfGWKse1Y21s8f2qhXL0ziI3uG7Mv1qRKNroe+04Lb/BgNDR0ZwhxDQZmAFUowk6G9MeHNQ9hLmCWBKyhFjnpmxifD2XzuK4yTnmwRQ1C1s4eurvxDhbVdGUXrwWewqUUdLqXr6kbD6uAZl3FeEry44sDBq19jOEFwFCH9oXOUvDRnbNwfbqH3buO9h2pUgZDj8YT8yTa/bwmJVvYZwxZvgD4IWs6i9/+Uv20sR6hn3Ce53Bw/iIFo22IqLIK8u3W3b3dpkRt/3s18iYmuiL194RpcrXiWvFvOK9uEb3JMS1Y+8cPH0u6lNtK9MEgTw3OePVzxAOzd/qnMu4KXmcAaH/HadRJ48i8KYf/S6HzrZCts59b/2cXidaJ2jWCKrgPg3E27UF5YtCZgKZ+X6zI63eUsmpCbvta3EkdsxsgQ5U0+cy0Obd1rIEBRb6mcK8EH2t9VrCGWqF/M15MnRpFFGfFwaEnU/OHlJv7edzJn9GomrVOVl9q6P2r7IF+S2hCzH0vl87KOwMyXlgro5qby163Xp8LgCEqR/YRePSGf0UeLgsIMTSrKIiF3xZHteLwL7XYAYC/K6gjIq1BUEzMbdUIz1h4OoQQWCf1XOJbKnuWcEc2BT6Dpub5dr+Pv2Sa8FwgFIpxbYQRFmOyvxM9dYOfHo/4Xxyux2XRgyBXPuh9oXsL7X9roC+GqtLsdhgqALC6IXHMYsSkGZ/crlRUCP7fl7eP5WCJ7tY6Zp8TQMS9S1MODR/mt8bvl83D52yd4nyCCsnMT49WL3YCtoM/kwMEPIxuFSWSO1DpHicBEhqWa4CVHK/ovehs4ixwHXbvsYUCov76y7dRmd1dtTnQpwMAQh1PSvr3/so/s6aHt11v+qjCzfFPCSGWXtl3vvnbbjeXPYAoXI6KXDAr1ULKu3TRhOlGJFbShAQgmEXYJBtKBSgFBgUlukG24ZCj0HtjYWWr8V31bK5qcY1ngRW4l4CIMTXmdKJTWhFO4MzO73YxKoh3KVBgFMPJ8WAsPKUl0saFXyOHRg4tHBQKfUbvba8mWGE4GDdYh+9YyqXIuMFhxiPA6DgB+AG2cDtnV3SSQFa8DrQIyWggkh5FDpjCmLg+06uB8gLyxRpPs4oxWUc1e5B3c8QdhfquiitnB//2DRkI5dBoScZUQc8DqfVAhRNYVJ9/0wTvH//foAu0Bk3yggNmtFPEn0D6VS2Ams7pHBsTcfQul7wdc7uGjhygbHNBKJyWlAGShAdwvfZccbjuEa8DrVbWEtSIRWdNAs7tAEZcoYuOpL/Zp/3HAzVEPpQwnMAAzduXKt1EXmDojcasvDYP+4FiOfh/Dtqqn24V27ekvgP5sMtB7Dn8nzgjrEOcr9HZx4BJlAThx+8B1RDfK8L8bEvAQix7yo9ITsyvWxKHl07JBc5I8MzsjaC8mufQDbdHkmECtdqsSt80c0baBGyWY5Pgqo+PeO/MW5uQfHxxx8TDIJaZMERrGvWx4xGHD/QlKwsi+/ZuyI1WbzHzo5Fm5yFwvfjsXxdcKawz6x8CtsHUSB8jwVmeN03b5b5bFEePnwc0uoNCGYgwv0bB5X3aH++zps/PRf1zrU2pisx7nXQ/xvfnWuA+ofU0L8rIAQ5irW0qhVXBlaOKPaGziQIiLkdT9TIREBNjm+IGxiIJWECjYvoOpuTzQIwiAyxorMtKOc9rcyKfvx8pukOLdrshGeHNTi0a9a5MxoJzK3t17kGLOoq2+e7NW48ctF8v+p+Nti5EPRENiTfuB3VV930Uj28zDn9qp+8+vpWt3XxZ/2qgFBOukowMujJa9JAKc9T3kv9IKWZOdUXQ5kORM6iVYRVdl0O5POGtu3ZAXt94txAoPEIYnJgfkFtNDW6xsjg83a2d9TzDxT52P8UiWGfPgFCiD/5GofuwYyHHEw208FgyuekA1x+j/ppj8rZPCj8CRDWMYLCpO0i67ea6JeDovSFahYR7LfcZxHvbk3iQQOtTeYT24tfkmwPByQAGK4Fdq3aFTPF+J7wTCP71UmCAaBFC4ZuwEktbdiAPoCevqvZgpoA9JhERk7f1t1PGCLarPEGnwG0cVaqNaZX9hDPw2UmHAYIj3YRHagVfQ1tsSgSE8Nj4GnwPrSvda8S1tGQNhptw+s9nYme3RvevW5V1AeTw6/OQZhW96k77QDCShVGYEJzwDU/R8BY36mXoOZdyStmB1lTqDIL1ZfrvmsZp5kftT5A4FGov2UjlfDTdXXWCc/LBggdAEQpBmuF/5M/+K8JCJXOVppSjTiv0lEHLRSccXe7Z/3a3h4PZ2zyFwaEG1V4lxeBHlIALDAQjshLHOCAdFAIwWSDd/3G9XL71m06vYxKHR4yK3Ll6pVy9crV6Bn2kAACNw+HFoATYPAE1CnI95OuKCfNxki1thFHYWClTXwn0hCHaJXAvdD2nyNysvLeTMVph7gWkOqOOGmxL/Oi0+Y2oGz9bZQlRFPrHSoaWqUV2VIY9Lt37/Iq4MA+e/acY8oSatAkJhOOHebGWQs+nwpHGJtgZkVLgwXakYkAZRUOMrMZIfgDsAED53qm0+kZvyf3CLKAigG+Msaod5OS44oj8hueIcT1ZkfR149xRIYI1Ga3U7EABdY0agtRH4XXY8xQHwUjYECIz8R4YI5u3rqxAgiVWdV4O5pqFUpQrJGx8msw1sgWK6ILAPGQ78XjVgw2IJTaWuwVR+N6f9vw5b9f1YH0ovrbcup84Nl5MA0T83T92nU6L/hBlhT7BT8YHwBCOB6m1MIeUkwhGsVbXATPY99VyijnT2DEB78Vf/FeO1yYE+8/1SZqv+Ax7Gd8N5wr0Hsxv/gs7CFcg3qxLpkhNAWrMQhaKwq8J4OyfEBkQN896PqOdhPA8qEj4CbjIDtmQJp/b6qn55nT7vpxJFbf6ZoMZyEcjMLn2anENWBPebxb3xpFTVuAua3tBtCijqhMWI/p/WwHM49Lvs72/m5GduUATvuH77ei9OCAxEmV63jDBg7X9A05MeE4UXkvxrD3XeuzgP7+Hu3rwrNQLyCRMMmjx9GR/DuvmfaBGp7LOWP6kpZRuWwmzd/25ewUR7GnNLl+QNbdyYVguV5kONYp2+A15SCHbW/2nxyc8L4w+8C2KrdnQKBddErQQzc0pkF1x/o0xdu2D4JO6N/punQGZXBeW+rfYiqYnhAcyTRPXic7vEQftigRySDXt+/HfK9mXDgwnpMOdsDz/Br0zBaijua9rz2baqyMgartauwy613U3IwzQBZ+gTsU/3G7RmbL9DteWzjk9N01iTVbmTPBes6ZvHjxCiVVdtF2ySAjPrZSAUULdL/TlCWs4CC+h1ij1SyqfjHZW34XhNGg/h6chghMeQeSqh55Uf0uSqyouNH+wIDEmMUuRuz7qDjobCgkGQb3LD4zAKHnx8DQFmjVltimRRCghpFSRjes18Vmrid6GNepuU6CMp1MIYe636wAACAASURBVHO6/OPzivuBQYmwK1QYXZblDF0SRFuWkBN6WwYgTGoovKMECN1n1vOHul+fT1n8R+nwbHsNqpX04d77T//wvwlA6AU7Zj0fnEX84MNd7wIuOAAhHFU28JzNSSVwDWF2PCTh7gwWehSO6PjD+RTPW4WVVtJD1giOq+rNAPCOuLDcRBt/o85HYgwQy7hWru1DFGLKLCGcMmx2AJUc1XXmLpVmxog0YNaGSJsFErgX/kSU4sLXJYTeX7RUnVqILjmUCcQENSplOyjyawE8IM2OOXJtHww2skJ2WB88eMAaHFBHZVA2anYRzmUTeFEUHGqh2TBjPFnrib5BpNq1DCJeZxGTrJp4NkfR+QbXCv64sbOzIbhG/MFhA1CY76mO6W8wIMwHUz6w8TszRHu75bXX79QMoAE35oRgYaSsHsYPWXPsB4yxqTQ+yCGq0c8QvnzxkjLfeC0B4bKw2B9gwoDQFMi8fzCPoIziWhhsuXKF6wB7B/sNLT9oiFImJUeX8qFtp8T3fpl9kPdZ62t0ib32ah8+/OoAL8ooqQkzghyggsKmwV5hXDBuGFfMBeyRs4mPHj1mYMU1f9gDe2Qp7ARgRKBKhhg2BPvatEODCkfq98CcCNoq62emsGGHXAOYa9TtQMnPawLZQIN31HSjFyjmDrbt+OhEWX7TssqSNW8UtRmj5iRAjuJ9LbiUszX+PYkReLh8+PtQcwbPgLBT/1w/h6uD1+e653rA135RiW4Uin45GY0YGD5bQjF21OSsiqqpwxn2H+O0vbPF+639n+KwppW3MxLCMFqzqh+ioASUE5ZjRm+liCrFUdinrOzbBxQZLOZFN7RnOmDSDk9v6TsK3pyagBd2xFZQoeFHhiF2fKJWjD29Vn/OA2LnkALW7ETVlNmByVfTGaPBDGGrmbzMNqfjRUd2tT3UZd7/ZUAh5XLWDUo3Ebv2EtYDwu4iyBQ32uGoD8a5CxAGBw/rHWUWVjeGnVFZAdrjtECJz2230kGZgMSxNtlwHPcEqihqBHGeSKGzKfmC+eN6dJzx3gs6H7SHfI0Ry1YAJ/QO7H+KaR7N0KP3m8xkrJS6YJqQngVWMuirTm7K1uWsjAZfjr7sQBP4sA0RJV8JENY1CpnVrFzee9XxjpKqZluCXeCsGoRrKGFhEBhBMWbMwuvLgh7+PeobdV/t3NUZImCnddeQK4X8eA/xXT32g+ZDbQbcuow+HSm0ylZVdXtem/aSAlVp3GinJ2VjrMA1gyIhsKMAArAf7s82yus4AcJ0752pdpAsgkjZr+iw9Tq+s8YkZqwKVHYD2C1J0wnM1IBFUGE1+wHYxY3s/pwToOqxNWzf+tnBFhDAGkQ0RIJoLYijPcGFE+q2ixmU+g0IXSfY+iU2omjspVqCEDY/2tQ5oZBxBecwMYV4BsZNxzLgGhj9Z9/5b3VPiZcMERf1h9nkUjykCuEpDYcB4c7WNm8OgFAFw2Me3nKCID4jyqiyg+g4uaTDBQAgKhAyQnoPHlfd22s84PFdcFDxg8MfTi4MmTMfME7Xr98oN26ANjUjIISji8MddFYbfavb5ZRrm/hA3tXQa0FrmaTi34rE451pQayLHg85B/3v5XcF7YniCEGF8uOePBtBbUpFcBwNhDOJDOGdO7cJQjAuANx4LwA2xg3O5GeffVaePHlK59C0WotdWOELc8BFQhllhr86QBXzA6EUBrmjTgrXbECI73ZWl3MOBbBNNZ7d3VFWGQeY/7h+C6IdcLRpYHqUrpoKv8xJ/yVes86hu+ijMlB31sm1X3gOvc4ACEH1w1p2TR+eu3btqop+o98jfnfDeIwJ5tGZVuzB2hNya5PZcARVkHXEXOJHtRmi6qKJN4ID2CfOJOEzDcjxO8bbWTB8NuYVr8ceQm827eVWiL8yJxEJ41Fip/uVPMiIzFWb64PEB59NVXaU1j3nD1n3Gd6ziozJLrhuTdeBAJJVPTEuAOce/9zn6he/+GVBYEXBMNQKgpqNOsO98uLFIYNYsF0AKlZFxhwzIxxtdhgECUlu/M01E/VqWAMAhdiPzoKRto0/aDNy5Uq5fu2aaqxjrzradxysCtKyWIsaLS9CwY9ZL9w/hViiRrEHAjmX/Rq/8K9kd7A28Plo5xAgowMAHbCq8WRRiYJ14vhZdgI1e66FaYewzgexE5w5BQCHE4xvATNC9lIKr+j/ub0NoTOgyCjYD0EbBsBcOAMhDArY4JButBlGaxcAnZbU0/mE92L/4sf0YIyT6Wr9vXEZwOjxGHY5egCvFxDr2qtVEKjVrjXO145g79N51o8O12h5snjJ/+yIMdhvjs+oWY+YWMHBzBISzQnnKa+qimd0qWcGkmYLsJ1G9VD0GXrOv9uFba2a6tWfSxFTpngIEK5l5PqDWXe/fsZMYfPo+21tvnDPQ6dKAwzpq7hPaTdCsRs+zQ5anaAchu2+oNB9XF68eFnLb7xe7fhZPMrnLIKFKGEQ3RqqvMf05/BD0ZgIDAME5jZYDXQuGGTa3N5iKQ7VfntZRVHRohF22BLlV8eMJwEoggZn0b9Yqcpk4z/v0wRO7NTm7Ir9FO+/rlPuFjKwrRbYklfnz/LZJedcI++MFn2fyCLWvm11QsMgEizpPvHXrCzKHCs9Egk1A+/1RvGVVpuo6w/AliitBq3VrnTiEPJJCeaIZyO75xvogepuUhtCNJrXWldZv7cxKOJklu2IGraxusWHabFQTQxILVtzQKgSHJVYCQopRy1rczgU4OBA2Ie6xepZnejz5MkmmmhQKYd2lfahT5eIhFbbqGvRiohzjC81sO3v4vwNqzbgPEBoS6WzE4GSoBZ73S1d5qDzZzFbEBCiPZymqhZyMmDZ7ikzOFJ9ZvhkqDF1QLOPKxyklk8QttnsDvz9n3/nv9PZ4TgEaplARdzbY2sIDJudJEXH1TICKpVYuGoILBUpZ/7waTjAQYsbT9xWQgqjAHpWiJPMvQ5pCWLsl9MpatpOysmxDmKA0tu3btHxwnufv3hOB/b6NQFC8NEb0ESGcKuqSUklKi2PapT7YLA5ljXKUy14djrXnzhDEdfhKGxbVIzIsCA76l3Cse5GxbpLHtenDJOED3C/16/v09jh33D4Mc4AfIgIut/dAZQNj064BsD/v7K3R0cVhh3qpFCZpLPkCPkE4FpqsqwNYIBgoyxQz4Pmr1M0tFUUHdfrA4ULbaRelnBmlQGFg7pR24ngOtVH7Fp5TnojVBrlzJpqEma6k+LujkR/cw4f2Od8AD9uEBSu+yi9gXtCyrsjjoUVdRm5natRNoADsrQACQLqz+hQW70SYwAgjzG8/+ABAxubW1uVng0/ymAO6oeYM3yuFVs9Vq3eQlRE7BPUfSCLaIccAAWBAUSKoToLgIofgEdkwZD9ouLrmQ5IHWgNFHbGnb6ZNhKuYdXBGvR8enY73p8cv2aB8kvlCPq5CiAq7+GSgLCd4x2H2UAaa1EtKBBcOqSz5GwdxgjUUSiNPnjwkHbNwAFUbYw5WQsnCJhJKAv7E1R7bGfMN/YZgiPIvBNMVAdDNGE8x95bqKcN6iicQbxPVN85s36o9cFrsAbwGaKf7vB6xZxQtmwjaoPGI0T/lUlmgAfZ/Y2JFMishpbpLQRKSfTFhyjXvCOdUWMX92DSUZuJyB7EeSJAZsp7o857ZvuA0Gez3iNlagLkALf4WuwFPI/HYbtgw7BXuBbjHuhkhiw8lQZjTZsa46NQAbBQdUO2MOiaduCwJgRCIcjVFYOg4+a5XGt+PELNWZJ63NCP17qeA2htP71zqPP2odc5Q+jgZgMlBnO4+v5uxXOhia2IsuoFwsGLjliRBQ+elMB1BYThKEdx0YJIoMJUJWOS5+dMLV9n8BB5i5oYscoiqFVg1SATH/WsLWuDc2fAbtWhiUBX0LjFhIiecREo0rkbA5veF8objQLoPcLGYmb7RRsCrkvNY3W6iGpjLCPQCj9qaxt7XErrWNP0A7h38beCOvDF1LNvm2AK6xdBQdh3nCms64PycYgrke6J/0JQD5/nvs+7u9scUlyXSg5kF0zLdNsJe0wOXNpBZEBra7Ms2cx9QeEWj79ATNw796HPCM236MRuVu/aKCtrJKBBR1SPM6sVdXH8Hu5T1V8p69/8Oznf7Tyn/YCfjbpgrphFqCx6b0U2zAGLGiw0IASMjQwoB0QSH/pflPHgPeNCMDhn24Qou4rX+QwVbU/q9xUwU6SrrVdnTPNjme7eMoJq3K6fbC/km1YwiucCm+NzEDTj2LHdSGtr5uxkpf/bY14SupfxEpRibYbFaEYwNZpEcgKlEaMJA0HjeD3qLuueZBxgXmbgQmIPjFMWlH32QIkU7Ja9a2wG1Wx6neBvBev4X02BRtar9of0QR82LOqM1XdW68NiOghmOJ/rms367o7d7dIsK1CyNUisB/vtNbgaoFNZczUbFDCMc9ZfSCp10EWRIWR/wgCDAMLkI+vejdUSiqhtY+rHgTG2oYQM1YLRzWFrqxwfHREr5YCmz0MGKvEN/8W3/3vuXByuduwRbQU4s+ohIuP4QdYJTunZDO0N7qhNxBGi46d0iJh8pfQ+xEuc/g8ZVTgUbsZI9Z0lqamuZYIBxPfr806kPBn0IDizV69cqcqUyAaCLoosoUVRFMlVlBe/KzqvvmpyFPqHpp0Ep26boxsmwy5NStl3D+x8Jg9lUqqvcE4G5eIsleI2+ceRDdfrMTuEes2dnfLw4QOOIR6zyAgWgBrYP+G4Gmjg9aKfAMSYMoIshwAgxl29uaQUZjBiIQw8Z2faaoqmj0oBFXMBFVMAGQEjvNffj9f4MwFWnR3pOkFrPC1ulDrCKQHeGao0d/3Hz/t3Vx66M/bhQPt+EakFAIDENoIZLKCfCfihnx2c+eNjZZ7wnMcc9/rOO3dZa/vpp59yXPCZzBCezQQMxup3R2n9MqZzj+bbVsvEvKhFiCiPACu4FnwXHAWDCdTsvvvuu8xY/vznP69tMN58843y9ttvlc8++7w8efy0sE+l1a3CM88RMBnt1px8KNouauGr/jTQp7UeNc3hPurgsyPQf85mcOgz4jqiiBrGjzUuYetM32AU/coViS6VorYQJ5pX7AEAe2TwMK6YS/zARgKMIVsFh0w1gi3LDVEDGOTXon4T83mEetkT1PLC+IvuS9ru/r7a5jDAgJY9I9GzCXLGZQZa/DEyAi+4PkgJIeUXokOgix/xuWo3o0cWP28KoKr+lQzmbUo8hQIqjFwGtTPUAjXH+L+a27GfHbLkGtM82jw/whm34ySTGyIHphwF2LBFEyMq6kJ6O5h0zqih6GYVu9nrbGMZYAP4TXS0dln0/mtLoeZspLU6QFEfXuMD6/vSIidRZzcoe97Ol77V13WsQ52dkyheZ9VVn2sDgDD0CLjjXA/E81s1QFKnRv3XoopHSGhDcxac4KqKB2EeOWy6R85H0PYY7Q4Je4klKFIP27Yx3iio+WKAJhqXw4GHDDvtTexfvA/7CkE3ZmzH46DOR70Y63Z75RcxZHVvhkgR7C9UbAGYRuF72FFSNsmMHHw/vGi3Swm1QDChAIxAs0eQtYDKt1GVOjEGsOPYR/BfFxYeWSq4ANuBcoAbN2/wnIYI2WRzQnYBetnOSDkX4ITBoBIhbMb0rBy+PCrPn70oT58cUMPBQlfdYGov2MnlEyANg4+sOA1Rcy/q3KX2AhUAxUbiEUHxpQU/4nI/QT8cQbxJTr7OFWsiKODEOad4iZ7Tv0X99D60n9V8umYPMn3RjreMVTj/kaVS1jw3gPduc7ArgJ+d5LCnaEJv4EvgHUIpSwCkSSmLCggjpJLGUTRNg5zI9hlgJv8wmyAdwc33Q29FrqMFaPQBVkemwAaNMCxzGyfhufkCbUMk1EXxmSQsUumiOB8JC0BNRm31pGwspe0Ad2u6PCmL8bxMNlGKgPNrXrYmW2WzbJbxbFI2Rlr/bCWG+s3NUZktz8rR2VEpEwBJBPOi1cdyXCaLSZkslDDChMzm08AQANwQ8gHjQGBwydfoXj2ODlhgn/B+ghqLhijE2szY4qxT0BBrDmcy9hhsm9Ra21x5LWefXCA1zUENdPRDaa2GsCV0smikus6rTCyLvwQADJVRC8uo3jbmlsBZ9l9BwrZH3EPU16igyKhsMIi0RZ8Svih87UcPH1IgyvXF8A9ZohTaHwxY/Jff/h+W3mwGBzC2UrBEM+XCDALeSNrfqQAhMk+IblGdLxQonfqv9VWMVLVDAQDTjjSmDw6PIuHI6inLBDCjmkVENBRReOP118uNAH9wfOCcIaKvDKHAjrIeanlgl8URPxkPuzGedsdB+wdtNwW7avCGreB5jsPa5xx8qFHJ1UXWFmN+LgqDo7bG4A/zc3DwhAeEnU2Mk0Q05hw3ADP88BBCvRLBoPqj2dk0IHRbC4xjbk+hg1OAO6vJ4nsMHHHdyBhbYtrziznCdbp+zW0XDtFkez7nodp+znGC/j0DQmYMQrnT4yU1RGVkANSQfcM4YAwAJrBPWDcYEdw333qTjg0ovXhNzXKEUw466HQKEZNNyYCHUAnWkzODFmzCElekVz3r2BYEtXKLBbOUUJ0F+AP1EesAQFV1u7eZ+Xr27EUY3+h9k7LVAglN0Eh9kYbpV5cHhL0ATYeaLaOnP33o4ff5OV5dLJnm8DfnOQAPvSo5lwDapl/DvitAsVf7pkr9FnvorFy7tl9ef13UX4zr8+fPamYeYB72C5RNqB/DLiqrIqoSAmZ3bt8mMCcgRBbw5ETZfQRiWGu6R0CIjD1eh1pAPG6jjUML/+a+4pxCOAvZe/VtBcDDtR4eHfIaGFQJBgFsrGtN6bRGX0vZ5CYgoCSQKXg6WBXcc0Q2LGocuh1AGNOh6Ln+SNQ1gB5BoGmAOTekGSJVK4IPLcTT6IeIImfQZ9ueY2x1RXCKAwg50t2p3YnDNMBVXYHx/f7svs2/HCi0mtz5LrJ8Up89K99UQd9qGPCy3nfbL9ZBVF/dgbMlb6FsdaO3WN3zcU5VUBWOrEtNmNBRALxG8NW0O1IU3s458+ffI+5PJwlALBxdQoRe6YJZMACEdFLrwlAgOpKSfNTZTa7hUJslyAjKLwCoKIR6HvuRe84AEk5+9Mi0CapsDNA5N7bIlALLiet7jn06I3OGZ8AMAJc4Mknp6x4FCLfLtevXyvUb18oV+Fo7YIEA4M4YWDwjjXNOVU7WO5OmCUrZopxNZ+X0ZErGz/TkVLRqZghzkNQ5pQCB/TVAEz4uE9bP1oHsbAGB+PScgVTqtUZb4NYE8bveocVV9w4zQXbw22KjtYya0JpuDaTacjjVQUpnQlihKmxSk5IdKhy/iZkp0xZN15QipuZW+4NCO87a+eQJUFczKBamCZvGNQcwiD+x9SrDxsERJRijTjGN6QrdM9Eba22gR9NZelH29R1uSwCwFL8HFd5j74CYso1REFUzZt26Rey9JWwTgwVLBjm2x1scH9ScTkcAhLMyBiBcal1OlhsEdgCEAIZQbBbQKmW8NS7z8aycLE7KcjIXKFRxeFnOlmU81/sAJDXust3CPpEZQ6Yd9d18UOCw3bsWJ1caf1VmHPcJm8eAz0g+ERWp0cqIARcAIdiCQCwDCZsGCrvU9C5Y7NrVnCHsBDxq8MPZQQu9BTB0ogwKo25UD+XRqG3HAjMg5ILl1wY1ofpJsc/DWCFgvJEAIXDAk8ePCQhhL/CjhIHsHgJ9tJX/6Nv/41K8ciFXOLWWXXe9DJxZ13LAMcIH3Lp9k4X8zor4S+ys2hCYmoQLgAMDB4iGGAcGJYJVC2JgAjCIjBJbHCAKt1yUt958my0p8ByAHyL44sTf4OrB60GVVBR8s2a11A4hGZP4VdeWjGcGF5eO9HYP8y8NCHPm8tzvTosvFr+NMcbTqqvHx+rjiD+mZWIesZBYp3SEWieI8lznXDh76JYQ3MhjUW8RFHA2RfMi0OjvdYYytxZxlvnwUBmLXBOFMZLzvV9FMli0/uIlqcc0MMzS+BT6zQWErsXCOiW1J6jK3mCgS0P4yJtOYPw0qGcyXqAiYjxA48TnWLCEbQlGAhGIBsPxQHAGFCNlAUXVZR1uUKCQCXK2VREoOai+nvfee5eA8JNPPuU6MK0V6+DgAFFmqMzmDGEY2xQRszF0smI48b3G+exul97+80kaG7QWL8HLHHouMrjetypQCgckTvL0GTUayGi9AKGWmLj6FPC5ArEF9Xs8PcVaP+YeMvXabAlTshnc2tkqUNydnsFBOy1Hx6rtxKVg3PF5qOMlhXQKavsR58h1PNhLAHbYh+itioMKn2PWA/YOnF9SuZjRE8UU+213b4cNhgH2kQHGHzaPBuiFXY09hEgtMw1uxwCwGKeoQHGIA6SDNVOGTZ3Unm9pLf9a5cP1gkqtcoawwpMAXRnO5wwh7U7zBqrzyGvp2O2e3bVHEA+3NSorkjML+Z0dez2wkM8HgQnh1A9dzyrofC+pUuvAXbN3vxog1KDo0/xJQ8HGlU2pB4IKS2c9vy1TZD3e/htLLFSKSbaLTJ2Cw+HDOKiUeJkCXc3pMt0SH6t6z6Xokyw7kAODwCGcPFwaHTz6EaKqGfCJWtrqxkwx5X7gn5ZlwXRY/MhUTXwug5pkFUQtLCmcm1TnRturq7toq7XDvYa99/LFYXl2gObqagu0Eb4NKKC1QfVINb44H67sgx1wheySjS2xqhBgf/HyUIDwrP2BDQBTUAkLAVD6NmYGR/Cmzmivhou2rlfICIC2gRoxA/7abzFq62qQTpTqCjHrstDiYNsyZn+jXpCPupwg+VkLgYGGum3epcKowAWe1r/716snG61XfjbyQVnpWK9ylps7LURWROkMFsd4WZYAKBHHYrsE1n9rvdp2aA+ZBm/yq9e0Mme4LWQHmxsZVND63u5+r75xCrJqvGL2bKAT06FmCnkP0SrBdEJSCt3EXEDKwTzTTpF4V1JfQoasBw8qOHxwUPLRpxpURahcwhfbKOOys4EAtmifZ6PTMt+YFRyfzN3Ol2U0H5XRbFwmM6ykjbI53lRgGYJFAIQbszIdnZbFZF4WY2V6sYbn0znBIN63Od7gXmGy04GdAGtYdwCDEqadUClfpWCmjuYSBZznEnAZj1HWg3IFJSZY+47yJd7nRGqe8R1t4Lv2sIG6bsuh9qoWJNe6bH+4UrO94+9ZVCZlCkkjdR9CsQHY6mYBgI6AzeUAoQOr2BMo1YMvnduRHTx5SnYYS06iPIvXaN0IDD8AoVOvNs52cAEy4ICoPkWRKEeuCQh3txm9RlQLgM6UAxrpMOByXMNgLxaqrclRpVAazY5PTamGpUINIcAJHDT326MTdXW/bKF1wumUgg9wfNgUnTRHNU7N57UN0SogTMDjSwLCNUdrnK/nOAAd52BdlHnYySbHPvwwN9LGZgAQA4jH2AMMwikFUIYzC7VRjCMyvAAD+FEN5gF/dxQWY2RKKIAlxh3vc7F6lrk2PcERSszfdCowiOdcwyAnQQ3BDWogZgIwknsctrG8LCBMh0xnIl7BCeq/b1gFQEdSONf4uw942x4C7Xab946xMqXPYA3OFjKIGFvW74EqGEIjBuEAgqCDqmatKVcy0BEqanw86kAJJE5OafAEOmyAFuXtt98ur7/+GsEnak8ACJHFvHbtOo0Pos4vXyIrFnLHsWTtYHczhM1prOhi7bj35yDmdIDC3bzPDBvy766r8n5wTYe/vNWo5Qxhn3oEsK3rhlHWmoeDhvUOBT6Mm3oBovUN6Nh7arSMes/791tril1R3uGYwAY9f/FMmbWgoGGdI2iFPYDPs1oz7CFsE8AclUc31OAcPwSUrpeJtaZCcAE71xtr/2lNsP0IakR4wgkQBiFegb6oybGxUEAOB60dOl619r9rRxPdk/ayZ8K6JdYRwqlF/6aCtgC86VyBC+kXukzez7W8WdTv0OFZZztjzl2f5ntJ4O48QFhXzNroRl5LfeseznFEfnuHzHlHgWrt1pgl+cq6X93OecDx3K+pTzpyPpghXPcR+Ws7ASFeWTLPziCrfo7sDmAUOlst42xKmrN2UncNUSV/orMKISaEtQy/ArbNNFCq5i4XIY4WEvyo6Y1MJPYBKVB0CqPpOpxH9PULBWDSpOiYxWvcYy1YF2hzZREu7DHMB/Y47AKTWQwoTco2avs2t+lII2uH1lcHTw/K40dPysHTp1QChr0gwAVgCCccmUn8wAagrmdzG2dhAAywAQLwqheZHUWJuDBzs+AKiv2tfUwnm3s8TWgAQiVzkYWPiqmY2wp0jGJcf8Y39NuD4IMdWkgB9vqF+nzbF3MM4oF6UXTH6jWatukMnal5Dqw0FVkFqFIwKvaI6iVVV1WvKn6pGY84bhgQIFYKoIpNGJlDAqVxAoSJXaBd2PrAxb/inmQXiXOxxvK+CUOXbdD5O1aD0w1U6ds0rgFeDW6ZJAoKIc9S1PKJ7ilRnBZWl7ooRyrUnVT7qWig1jMzSpMNZqiUhZ6W0WJUNicbAjKjGcHdcnNRRiBHIdCDa5uVMp6Ny+Zii4BwMkJ/yrBfk0WZjc/KyeiEmcLFSBk61sKeLcpkvlm2Fltle3OHGarp7DT6OarcIDgkAkcqfqTyKZWhua91Yli3gnWnCJwENXZjgnsDWwd2BLbhTLaE56OA88LnRQbfce5q4BvtM/tCfZsv/ygynAnoC3A5M5gpoz7nZSdVN6ig2gJAMP4oyiDAn0UWTavutIHiPVhiVnXIKMsDy+nmzVvU64CKuv14JzXoz3r7GhB2HT5R0gAIYQxNKbQ6IQzltesAYxJw0Z+m4qUJE09ZEUKLoKjFgQfW2QsDTTg8pqX4M/Bv1OHgWgB0AEyQIYQRhULg/tVr/G4BQgCQyJz0s4ARadaG6wONfnHyl6mDWr/d10ebe7WN54LRVHAbi1gCFTIkAMiSpkcd2pT9FmJV+AAAIABJREFU5pxRQCZK4hdHBH6gABsQYn7gqCJrZFl8Azk4tG5Wi4Vk6Wm8x5TJHOHN98ma7jhk/RlydKzyqN8ppDFV1tHrInkc652iDmX0cs7R5V+1Ptrfj+4ZHObMOA0UD/1RdS5EQxS9Gs/Dh8EcwPlwg9r82ZgDGGj3bHT23vWbcHpyjzZn2E091WbXIYf5Qi+7W7dulocPH9EoIAMGAIQ1s729S6N78OR5mZ7Neag4WjsMCHVI6XrPy4wMBTIyIMz7MD5Ln9x1PNO/5Tc2p6T5/74mz7JPZx2GrL8IJ9AAmxkA2hyo+inLCwCPiD4csBcvX/IwxHMYP8wV7Azm0gq/as8jwId+kjBgYEKQrbCp9i74wbznPl6YT7dgwfdj/vJacpDFdtl21vPBmr3Y+45k+o59UPIVVQlUY4aVuZHqKOXqxdHHmpmY1wQIW9F9F6D4CjpOTwKF+uDsmLR/i43WXEdhznoHEhxIdromlfqbOAFCj1l+yTpI1dYvLnEVeJ6fIYzx6tWXdNdtfw3rPRyrwfrBLuWxhsrXGq3z7ixZUH9hBy28giXs9NSKBRXOpsfbvefgWDL6H02OFWbQdZoCysh0sINg3yo1NFaKe98KEIJ6GW2ZJgKcFDJxny04fFF7i++g4wfnJnrowiFylg+fhR8wLJjdgP30ebSEgqYClagZtrowRJ181hGMgroZ/o7UMpX6nE1nPMeeP3tenj2F0MtzltZsERDCkUWgBw4pAjdWe4TD5l6/IfnPa8J4tSborLfUhdbsoHo9qi7PTcBzljWMc+0zVzO0KchZV0/G90qfhV1J6yvwWKbk5hXUPiK1IRjYpxIOyrjVKqs+Q+K8qH5QBKwiICXXTXXJVXSk9uzsZuW0o53qazTReov0s92GQf42Pl/ZXI2B7RNHou5Zs2hsM/FevXlofNbZkVXmQjsr83u6v6sOzy13aNvnrivDWhAlt9Uqxs5jcAYZdQUUBQ4d2FYrIlGOW0AH2WlgZtT3LssMOUICwsVGZPpIx5wQEE7m47K13C4gjYJmqvgj84oEhNPJtMwhSDMGa2ab4G9xtiwT0EUXm2WHgBDlEifc3zVMKZqJQD8nTiBQ4kX6nZn9OMMxSQycMGBfyiYTUci0gXKt/cd6ZAZElTINmDysPpyonhzJ3iGU/+1aw4yj/HsGhDUhEEIz8uGEnwQIAXCVHQQwFBBMf2xRO5TRFDwh1lKNJO4TgSu3I4P/7jYy8D2EzbTKFVBaltGffud/WvrG8GTmlbrODDcBMAZHEkaTFMHtrVDGwrhGP6ewJ/CHafzYK00cVTtjuFgPAp4DT342Q+1LM/QAe8hoWVocghioxYFThRtic3vSERcUt0G2SUqoAITj5Fy1gz47F31AWJuP2lydkx1ad5Sugpl8KK87vH81QKjovxaUs3A3bqBh9ZyOq5thIxOlWsItAr+PP/6YABvOKsZYgjOPQ6XySjjIAiPOBLqVAeYA6yTXu/UPIzy/v6+WIzqEQXVUSwWJ1yDbrKwyakBNr8P7DKaS+zQ85P+eAKE3kQUIclbUEr8OdICWgQwRxh5ZQKxdbErYNoAMZG4xDx5LOxv4bAVhQFs8bBnJqMdtwZdWM6d9phpGUU9FL0XmC/Po78I+QZsPfS4OCGTA9stotFEOnr4sZ1Ptob89QNite7nIVc22yq/tHpp2u+16IBIcSnMBCFtQyJF7AWfUaTKru4N1iybwh8x0Y53evfs2nUXYHmXZD5lhdT9ArGkFqqTOC9cHzi0CMbafzhBifnAfDgQYHOJvr6Ea9V9zEI2SIhupTqaJOptnByb9m8EYKOQGIKzOWS9jRWsV9YJyqrr0y2TZqntndU47bYZ6Ag0WAmpzIyDvGqOcdQhKFzMhco7Ps63NUQuL0csQXrSe5Dx/WUBoJ86wGtcbdK4axOhA7gZ5B0Bh16HsC6H17+QiQJidaWWHKvCPj8qQNT/n7ALXiyPc1YFs7TqcaaZjBQcwxCQc2MiMB3wl7RtVH5UJgRPKHnhkDantAGnw4aAw4weFXfReQyYdddupt6Vp8c5e4QapiL0Fer2yb2ilI3XzlzwXNxisCQAWNC/LtOO8QpAOthJ22/XZJ9BIgIpw1AhSOCzEv5BNIbVzekaWAGuJKfw0r4CQ5xrELZyZdDY7GohbaELsKwlqVIYVBPpMB43WDdE2rkO/lIqh5pz/T4DSQAZXQF4yVYExQHt9rssGMKiq4KqFoQIRCez7R3m+ZFDi11orWJe13X7hrzAHce4EQHStetiJKi4ERxb2joBYyQf9EfOD15rYD7yiKijTojJ+TJUSBoednVADOPWsiUwqRZNwrzSPysp4/54XTOqDvfbvRBmtwdbsQyqS5AAv2R1VjdI0UewdjIfGRGtB/iF8bEA0ZMwoKsNr1vqQSnBL3DAgsRwRuG2BXglgt5yWs/G0TEfTcjo/1TjD75+PWEe4vdxhhnAcIjT47uliWuaTWVluLyhGA4QpkbyNMjudlTItZTzFd2zrMeAEBw0i60tWtFV9Pd4+k8iQsVK/AjS0PTFsUNSmPamsG5WMqI4xwGC8uD9nLRDeRGVeBRB2AumRIeyAQffJJHPAwjKIaoFhAT/YlNGgA1d6sC6YPSCrIlQOJgAoT8oZWzSpXdL1a9dp1+DnI6kHPyUHo8lIM7voT7/zP9fda96/sxEADK75y1kkSaVDKjn41qGelNEuqRss5nRGyNk/Re0YjYlCaPevkSOqCMhkshmHwIQONUQXULDNBuyHL+lcw/iidyEAoXq5qc+evjsyavXumjXU5GdHND2X/clLeRNhF9eGsFsdy/DHZSvd88w6Ud32XM4eGBA6komJx/hhPKQ6OGOEAGOItDEWwy9+8Qs6qm52jcUBoODHsJixkfBv9YSEYyz1TJ01MsCm6OB3CwYZ/JFuE4Iqfo+zWwDuBj8GhHifqZLJDPaGrHOivcLsXOKlK3U9/bnQZzCqO25BBzv3po7akdcaPONGhHNhQI2xxPJD9sjjz3YekTGqdGkacYBmKW/RcFdACBUtRclqzzkXCVBhS20+QHPyfAC4iPr7gplirw18Hxqs4yB52gGEeV13ufHD0U2nmvK4DY1hzGEtEr/IsV2za5LjXw/rlcfCQUJ0sqCGoDmjVsVswQy021FGHIp/GFvSpI/RDuKovPX223QU6VxGUAqvg11ifWAIW5luTxgwHlHyGU4tqLyo8zNgxxGMxynfnoCqAw50fCPg4/2TI3p0+8KxrX1Mw3FkjNU0kBoFjCwNlRxVw13dx8As/MsOXDhptUFCvw2JvM4aOhdVpRJPa1mGbUX1Hn1c14xgi1g7UCeHzvRgvXNtpD1nIM+xFjkv0V9REFLor9S135fWWHMQuqAvrji+ZvW5iHevLOzuNfx6ACG+JAODS1hCjXd2/H1htZ9a9ATjh4f7H7VZTUUv7KXXH330XHMjBlGNovP8bI+1NlYSYUFga3tnR44saZvjKhCh9kcQUdhgdh6AkGfJaMkgNijyCHjiLANlrc5t9PZ1hgFgkoHSK1dlA5DJoF1W8HI+WxD0MpATKqPUSAivtbZyCedKWaZGSLKQlTcZ26FERs6OrUY+GFaulfKksdixpv3DqU0kxkhlGahox3uXt3nyeRJJl5pJ9B7lO5KcPh/Pi7OV9a4spxVAWI2zjItLwp2pw/0r4+favlqKHOZAzxvocbxCIdOiKg4uKbOq8ZCwVbrw3I8zokgCySFqkyivdd7iE/A5FRBbh6bjPyrTYutXTcSlzijbtzaUkf+t1A19t3wAt02Q7UdGKbJHvEIED0K4px6rmhEIrYheWItOW/1k2FrVkim5Ayo0vxdnELKDo7MyHU/LWTktZ8spATADNf5vvlVGM1FIGdScjFmjuXV1q1y9faVQm2aCMqRtUlKfP31eTp6dlNMX07JB9VmkPp2hbmOhatImEtUJNnh8GVzSHDDgFACQQRX4ReSwat8Yc8juKHCy7kf7VWdp2xtdana9HjMpai1hoo+GjaBtJBBspTyqbWyAEB062IKCqsK49ghWWmDG2WuXK7CeNG3OwGIAhLh2+B/OEMInhQ20ngX3SYxbzRD+4z/+X5gh5Mb0oIa4jAEhACCQJWiIeB2d96hTauOpfoJsWFr7xeBCLY/rsde/QadDbx1E5CHBrIwgQIQirKo1Q1QwREasDhaqmKbg3b59h4sYrSgMCCu9KiTVVyfcUevhpXBehGft4vnSgHD9clznxGQnS1FcbXTMn4VKXPMHAI3sIRbF3bt3Ce6QIZTS2S6bmWMT4eB0ltHRAzjHADIYW4EP1Wca9KiX0axmRUwxxmvwGVZmNHD03zwjDSrPJJiRMyNrZsWI47I+zau9rp5U579NBrlUcGwxmZyC55ywtuuMdYIAEhhH94zCNyCYku/ZlE87mRt8Xn+UdWniC6ZM4f3sM4Pat+hVyNczoipar/e0RWjcaFiZeSjizZTRmpfy5PELqprWVi01O5UUKZNzPrhPQinswsGv4/1qGcLLRl9twDF2i+VZWcDS1oiashGKKMppwHyZIo3+grBFole8KC9ePg/KLQRiJgxKYU8QPO7usAYWbSFgIx2YafOINg/KUjioQtEg1wwycKDvZjTTkd2wd86Ye/9VwOhDEllF1mOhfkNeEOxv8HZUTxjN4XGf6L/E1gHMWuggoSZPJ32kY845urxfOVoGg4Eg9VZHnON9yYmTN9dFmsxAxxqQWE1Qser9p3O4BwhzQCJ84MHlVm/pHNus+1ntx9eczIHTI81RduO85sLFq05E9ewqQWkoUNL/nl8dEMqFtIpjN0NYxy2c+25eJACBo+dRO+d1RPuP90WdG2heeAygjYqEDvglxdd6Zhlpxu0yCM2aWtXSYM35/Pbad2uqvSt76kFJQaftsg27h15+m9t0NDe3dD4h04/3Ts9OqaB8//4D1k5jf9rPMW0Vl9Ey9WiFpb6grDWczSmaVxlFkaFzTS59bNKs1WuTGVEEubmWxQBwFtP3rx6KQU8M+X/vKWoeRCZA/l5Nj3C0JPrV+kTmlB8F+rjntHdDT7I6i+3fbU0QW4MlGI26Kwh0Rib1TuwIDA0sTQOmsCh1CzDbK0QlG8DkDGjD7gkXdZDEA0311UwDq8DaF5KATftXJxnJTJe+ir1Ye76++BFRQlAzqa6t7Ct8Ri29LGQnIFUBW6xh/jscdwUAUi1gUsPtn105QJKfU75uQF2Z6pmhhBqZvTIH484EWSRbrMKpc83Jl60tCNCBhg0lbO01Brc10FTdZI26AeEmlGOWrCVcjuZlMZkxQ4hawOVEtYBkIU22y8ZyoyxPS1mcLMr8BP7gBkWStva2ys03bpQ3v/JG2dpFAgl+/UY5Ojwu9z+9V57ce1qeP3zBrCKD2KiLNyi0jbU4krOdDo57XqLvL0vMQk+BImxsW6f2GWQkRNKZfbWpLxI9lwcBYQRROgEsjWfulWiL3ckGBlCTvkcE0pm813vVNkRgTfMgQEifEWCQNYQQjYIdDNXX6NcotowMKGsIO9TqOFMMCNnXW+w8+OXwQW3rEBxDjTOPhsB9XoujP/uTf7FyOsmhXZBSiMwCgAOcINAQnSVylKaBE+x0RyOk5MO6HMjl09kRoNjc2IqoFQAMClknNMD4Aevh7EwgAzcDI7uxOVHje9IpHC3crkb86tVrBB+ff/55NFeXshijBZIR6vy0jbfeEf0PBRByIcbJbrEfZKNwgOLfmDMAQLwOc4h+angc2UCMEQ5PvB7PA6z4vl0jZWVFH5g0IgEMsyKmqTV43m0n8FmOSHjDZGqp5whza0CYge6AG/YbAQgNzrwPTIut+6I6rwIZrknBXLjFBmhSAiGKInWiNPF+BEIACoEbsAewl9hsNGgQek9PZtw4IAxMngMHWUy9cn9JvAafe3p6Vj7/9H45PgYluNWwaO7+JgHhq2UIX2lvRiE9s4Mj1Ea6r1VuqaB+Y6RrRm2s1ZVBFQMgBJgHSMTjcDzRWxNRNqp97u4y24p2LqhTkqOpnqqeW9tTt3VRRsPCP6LUe+2vC4zk+/bnUYTbao5pzuyw0sEOW6iDX86gAgYNBMmJ0fN1NiK1IfMSz+XDMx4zFdFKg+E+xecHCAHgCkDoTKKi8BH97DynnV8juHa6fH3pb45Jj3rpce/cSzIm+fl2oL8aINT7+qIzHUSdRrKfIXTVyqqF6zzC5dP29+p1n79vpPgY8+rsyAVf2cbD/dj0/hW7HFRSloIwACxHFXRMTUk0EY/Dlz3Nkt0ydZTnfLyGtrAHPPEe2Ckqil+/IRon2q0w0KX7ZwYv+uiidp52ONFKaXNfonZGbVlcYygxDSEz9veLwEw/SIegJsVjQPOukX4ruIpWJ/odQIGyhWqErUyJz+e6phNUczsQ9QLVn8kYTvaWsgTOTqT6Nc5FTJTjHD6XraSawaACAnaDBH5qZgyiKpP07xQ4UZysOU95FTuT4/VFSEEwGvRy1wfXxyJeFCqSBil6OsCWk0NJ1EoZMQFtAV1BMZ1IzS5xb6REDq5HLQdk8fLOdEawrnUDVY9ppak6IGYwmPqfVlZCzEUgVM+M70vf3s1C5YDfkC3S/Eav0mxvfS8EmwaceB185wAOFh+ptklzz9xl9ORjr7+oP+M5FAItzMjPVMuGdad+kRjUBesWKSSzvSjb+1vl2q1rVLmm31c2y2K6ILA7PDgsh88OOZLw6a/dul7ufvBm+drvvU9ACL2b5dm4HDx+Xn7+078uDz97VA7uPysboy2K0TCRpMXUspcxP5Ul5QJsI/+orXUwFdlH2SWc51JrN+MEAFcZwnY+D5vEBgizTfwygJBrIPayAaAAYV9oRmCw1hDOwSAKxSIOXBKV4bTGLqAAlHcEDSizxAj043H2WL56lQxB/I6xASCEP0oubuxdr8XRn/3Jv6xrlgGpcFKxFsH3RX8ufCC+4MmTxxHlhvKXuLhSENXCwuJjkTNSznBgkeFD5i/UtupkpCbI3HZQ4WI9IaJ6JwSAxDpjOKtj8vNFyUMPu91Q7pPTurMjsIrm3ojUI/PhujepHdmo+QC3eegeqM3hukz0dnUZOdOw+sx5anUXndDD11KjjXEQY5wcld0jgN+hs2q6J6kyEwljYD5wgOLwxDXvX73KAwIHpuk+AIfqY6dCfswfnUsc+oj+sMdJa31g2iTWCAAo6qscmakqnFCwckNOqxmy3Uhs3pQdGR6VVwMOdtouGuH2fObBnPNdEZWxCAjG2Y5JF+DpOMDewR+MHwABxgdjr3YA4nmb1om//Rmge+JQgyFXMEV1NHZY5PRIYVTKetGniqq9EW1HY/Iz0ayxZhAdw54GiMEffIfmblSOjk7KZ59+UY6PDAg1Ml7XjiragOS/O1GXlfrboTXssX7FOe0IjwzsQUd/6pa30YTDCtAl3n2lk4faH+7Rc4E1DxuDucDaxFpG70GMnalroIgioy4VXog4Sd3QAAyfoWBUA2QC56LQm+5mJ1PUUANI1XfUTGAcjpoM2TM7irC1lOt2jZGCh+EsOWIYbkpHdS4oUB5CH8CVztmcTjFUdPqmR6sCynqg59RjZDZi3wgERhTd8Xw+1z6f/lWn72UXkNpWXwQI+TUDBqDviFmpML+0G3gYXqcXByfy+7wo8W0WCOvvjd73JBr7apLzEoDQCpTnipWtDlDN1g2AQQcj8vz4bAAlDJkqMhvgeIW6uJkltl1ZpC7X0epztP519ks2XT2HbxAUWrtAGgX6g8ANRF0YmJme1rMQo6tsAc47nTMt0CBGFMGS6x/pYwQAYdZkTvvJrCMk+QPsiVoHNzzaa0Rgjs3aUUcZdh2B8EqLNf0s5+5SFsGgEH0NN8db8tWCtukATgWDkYH0HHjcvJ1yNlBgMEdNZAPdJqJM3OKhGwyqFMlO4CN8mQgyNRpnBnZip/BaK7VT3z/eyPWJiU5r29ZrXYErdc1cA1Zp3YddqoDQjIfAYNQgdbCp07cyGQYDiwiWEXYGECOVNQZVjzUfsnmRcZal7KTOxjg/I0NagzNpu1UnXAZR/x9BLmcIOzYm2nFIRVOiKuOgidKGMaPUbkjAVDaGjemXEF3COah6SfeuVGAZ743zXoOt9ihQ12WLjkUZ7SzL/u2r5d0P3i5Q4wU9ezQfl+MXp+Wzn39RHt97XA4eP6MPgyD27ddvlw9+693yu3/49bK1t8lj5Ox4WR7de1L+6oc/Kfc/eUBAuLO5WyYj+KVoMxeZ2rh2qeMGcdS+BRViNcb4LmQ3DW5lWpXCZp/QMeqO1UrDuCIHOgaOh3jISrspKFKVk/2uLnD0fGpfSrSKS7uXIaTIjVXiU6N69iCcIaikGkLUEjL7S7oo7ilpoqQMYTvPRPkFgrd/inFBaRKCamiXg6F5/OiR2ozZH3dLKozcn/3J/0rKaKYw4SaUQVJNDYwx/i3AJXDWOPugq0myPTsx4ZXUej43KYdz6uJK1UFbpTSiE7WexpQ5hJXQiFObBQD11q3bXKy4eVwHPhOUkONj1czVDCEPgOr1xEY//3B3HeT6hfLqz5znOAxFiS76hppdQ6uPJASEcaWQxY5AM0AHm1ZHlvDWzVvlCuojdneZ4Xjx8gUBHsaMoCGKja2EWSmH4xE/kzWGoO1Eyp3gDw282e9RtCEDHfV+0bri+tjeluhAABhuW0g1xyFtEG9AdNEYXP75ZPEv/aZz6Foh/wxHAffXp//5nuVYqKjXap54DOMssQTVY+IxU6KQgcLnIoNIyXIonlFmPRTqovE9X3M2r7LsAoBa6+zbE0EdfK+AKNob4DrU886tMDC/uH7U5h4eHpfHj54yU+haXkXEdFqvd9BfVWU0T8IrAsJ60Ar5dJ3kfK3xHTWqigBW9ECK2kzvO0svO3uHx0F9s9CPgyqVZsO1LwqoQCLqNkyLN+3ewlla/6brSjhLQQDTffF7y+jJHtppbZHmFlRSjYecLjdLrtHxCONXZ67avhbfb0HnNvb6nqAmy8uze9K8xFA2jOXQOKZ2uJgF1FrJoM+BzAocqcJg/0eRcPdhIO0q6ow4DjXb3t242Z7GV1Yae7an1WkbpAW1z1SCYXUttu951XU6ZD8yxSc3FU73dh5tvfHkLrBiulZmCL8kIPRe9/vxt4Fgn8JsG8JewrBbmwg67Za93b2yg8DkFkSatumMsK5o6bq+g/Lk8ZMK4PBeNl5P/oDto88e1PXBCYaLiH59sGu6tmBIh9p5ppxChl51uhoPOInOggh8KjWlOp6gwiHoyfIV2dIcgCXoQ9YksuwM3jj7HjRvB4eUgVRUre7AcGS1thzZrwzvSMpEpo3B8qixMwMg3taAeSgUpnpB7yGBENeQxp6LDSNACGCoQJlpjnXOa+1nyxDzmomEU1aPxiJgkwMIYZ+EoeKC8TLS13XPsiORnXSGr4LlWMM1QADbkjOJ8XsoESeXve3i6H2Qe6dmQKfLFjukvqm3zVvGz2AwgTYfMbydRiJtHxH3yTFLtqYeTa0uUg+1gJg/zWssFpHaJBHUzSLYgv59qhtEG3mua4AKw1h8BediWU5O4XfPysam/BIq34YaMP7BoI2p15tbDMpc3dtj/+/p/LQcnx2V2eS03HjjWvnG735U9vZjL56WcvDwRfnh935Svvj4Xnn68CkDMMju33n9VvnwG++Xb/3x75TtXTEDT47m5f7nj8pfff/H5cGnD8vzBy/Kld2rZWtjhwkhlDTwvxBNWYDdA5ol1FZo0xbMNJp2rb2u/rzwM5FdJ411Y6vsbO9SsAbxGbADQFV1+7yLvMIMsrRUYz47Z2oDhF0wmGulvbdd8gMwqHsSXTS3nUCGEJlDKYyCSCY6sIVlcNVNdbhRRnXu6o8AoW0Q5hX2GL4l9A6QlBMgPOpQ82vfzn/8x/9yiUG182/qmwEiPhB1UPhQP0YnM2TSW92LagitFupDxcbZIjOIpjsKlw8aO3jKOIpOJccHBl/pVYAMXA9uDp+La1V69Iz1Po7M6UTs1qAkL6TDB++frv8hAEI7sVIRRYZJap4eEwAMZANhiNBvzhk/HMo3btzkc+inhtSx3+Om6a6Jw7gDODh7xcMznFu/B4sKUdnsJLQsYGuTQa75BjIuLZPiz2J6H0A2F7deGrhd5oUXbf2hz1gPCGnf2RAcSnKt9hHXn+/Fyo8GiKjtBBjjRo3N6ygOrsDqvQDZGFMFPGREDAj9+aJXDd1XPIYAWgBNfPYpsr2Yv+DPY3Pgux25ByA8OZkySwjaiJwCjUvf0PHoiicjaGpiTG8gm7OzOsL9zMhl5lEOjc9WAxNTzux0dQMsugYcoDC+yLh67do+Gfg524AxBiBUPbMOTQc3PB7eC/53ZSQ40jZSjYLHyjRdB0OcNcd3+zowX83J0/hkO5m/m0Eg1iqpXrRDZUu14H7PEJj3iLe5XHV26lxHxNjUUTq3PTa+3VstDblSA3hUY5L+L/9eveZaNzK8TjoBtktSRs8NykUvs7y2NT5dD7H/GeuDeb8ZgLAGTV6RMuq1UQO8cbbkIArOBpzDqE+BXVNG/Uw9+th7VdQs0f7EboBNxL6AUi8Ckg8ePmQwCq9h/83YMwYLzLLjfAvFZJwjAGMIOhJAsk2DalGr8xwZFq35oK6GlkA9v1AvhTMnMvF577VzzmUsTSal2p5gy3idy1C2rHbrDyw72glSSBOHARhde0jGx35ynaCMXc7Utx0Vbqhj7im3pWe4B5mIT8GXSslsIBHsE05RAEL2sVPqcyXL5yCTQJS+xNm0epWVKppSZAn4SpGzfy7Yguv+BJwDEOaAUACrPM8GTtlK1B1by5d6NsRjmoJEolcP279KpU+v7wSkrDpac4naPabm2oT4Kjx3OmPdWidsZtR0cQSwplOGUhO7KLPFtMzmEEcSe2tjAk0HNWyHjiIBYXwZp5JZe7CD4GNMpKBNv2JWXh73D4eJAAAgAElEQVQeMomC82N3b48ZeGhykF64PSo7W9vlyvaVcvD8WXn89El5Pn1Wrt25Ur71B79X9q9f4dqZn5Ty5P6z8pf/5ofl3if3y/Mn0VN5Mi4371wvX/1tAMK/E4CwlNPjeXnwxePyo+//qNz/5GE5uP+8XNnZJ3BjhpC0UdXCaguI1ozvQg0itRW2VEpGBlswp7a3I/i0oRI11DCiPG082ijT41KeHxyWRw8eU2EdPhaUtts8nuePNHCXfSHPsk+5fMau/m5Q6Myg6wgxWbntBOoIpfqK7CA7aKD1BOpCO5TRfLrm/SRASA5KbX0m1XPYaIhloUQPfr8BoRkaVh4f/el3/sVSTpB48pX6FM2UMegAEMg4gfpmUZFnz19UMGABEdXSqIE9BqUfYbR8tLMmBpP5tVQwTaILBJTg+M9AfUNjdGXFMKlQS9ShpcnNjhdpHW6eWQ/3dsCvcxAEaBTF7ztN/vd6R6DztrXvz6961c/Cew0IMd4GbgbXFpFBI3K8Dg2rJWaizNRrd14rH374IWsuAQqb8uesqoxqo4mug4WkHoagggoAWpjEACWDxRodpQKtMoAwqjh8DaLwuMVQDBJzJHZ4FL/so79eQEgKy0R95wxk7Wh4c9FhD7oUADnm+L333mNhr2ifElLAXrEUsIMZqO9EcAOGjmBmoeyr94gzSwgCIOOnvRKNWuPQkkqYIkN4n1q0KDuLDCCVevkdai1SgXp01vW+5cEWp0uOkClS3OgoqzPTPfS7e01HZY6Of7mZDZW14EiuGmtl2/A9KKRfLM447nid5wnfy76DAeaZeZ0hyyExngzcHAzDXDjqhtdaNRSf1eTzVwEh7JpBp0WbTLXOe7oCSVJ2tFaYFYm6bqMs1i5BRS3Ap/adwLrXnvcf6SnhXHMuTEVb4+SszEcowjKbl376tqtvU/1vr911NjW/r32FI+wDqyulhlcYytluDyysYbvf1f3svmYYFOZDf3D9rrTF+dvKENJzFCWQ2bagLvWzHw2J18v3fOZz22PhwC7sD/YMfAHYMwS64BvA1szPGuuBteQnp2SQZLtvQPj0ydPy4OGDGlTzRZhWiv2WA42+DtTp4kwDSGSpRAQUce0UjGDjakGFDhCL1iL4HJZXVCEzKTLjtf4sJo1CAZW2NzJXDtDIFsiJlG2OPswGM7aPVjVJLWKspgnwxX3pesvIjCjzP1Hsxe0xYu9zzeG/yP4asDsL5EhLBYSR0eNoRKKhsgfGCGbiHN4QJRBCL8i4Aeix3gyvhO0JXCk0pwx+BNvRaJyfHTXCBIhBnVwEDbyT3SI7QvuAUMjZs5r905dR2ZjHdsq3GWzWuuOgqQ6FIylOFLW6Awai2qXexq3rPkcelQDs/GT7QJ2cuH4OW/x0aLsh8tMcwqDQ1vo2f0HKDXKoUy/WyPTO5idlOjsum1sSXdzY2FG7jYLyG1CkIxPl1i4b47K5vVFu3bxW9q9dLXtXduhTgFp9/8EDKvCC4YU9fPedu+WD9z8ob999s2xdjZk7WpbPP3tQPv70i3Lv6Rdl7+Zu+YPv/EG5cetq2dwYldkpAOFB+d6//kF5+MXDcvICStrq93ft5j4po9/6dgOEs2kpj+4/KX/1/R+Ve798UJ7ee1Z2t64ws4ceyKaMmnq+sTUuW9sQkcKfTf3ZlZgUQCGYCKCvonQMAHZ7c6OMN0eqeYTA2qyU4yelPPjioHz8i0/L/Xv3y5OnB2U72toBZJ/30/yelg1sr48zKvlIfT9E50QSlSFd1BlCi8qIJdka0wPQ6dpFGd3oAkLuuRRo6gRZtPJtO+nHo7Rld7fsX90n8wzBODent++3GZoGo3/yH/1vzBC6PskHnSPpuHk3PTfdDA4TZNYhpGCnCAcAj6Jw9llnBtUg9ygKXn01YrHZ8/cxGxK1OF1jLuPoGhy8Vd87U1zGlAXLqUd6tyu60VUWXQfEQEOBE+97lYOlfiaOJMLBtvOYD0wvlHygekzWLjpGEHWghA5uBdJ4T3Y8sqPuwwiPYZz9b9f+IXpLOg82CIExsh0LRnRxiFvkJIM8g7R+ZBhj3dQpRQXN95rvLYMXPa7DpX8vOds4dI8Gmf5sv8aHIsc1/k8ZM2XZYFDQFNifrzWgw8egqNbhacWuTk1kRDIl0fdsQGgHyfOPT8F3N2DbOO74AkTdHFDBnADwqS/jtDYsz9krUbGw7vrS7LpmrQVHubo64KiXkVCP6gLEnQ8lK9YYSjqdgIJiCaYptiL0Gl22rLz/ziNW6zNiplmDHJLKRawD04URmcJQCxSh76h6dUl5q0XhIk7bvj6DUmZLmwHnnNjgZlprAB5TklyA3cl6Rq1CDkoZdNX176BWok/hNQ6YcK2DUhaKoQQ+nBtEbMP3oSqcao3yHMhXUz2df+9mEyTBL6fJ89tosq5voVx3ZUOEI5daRNQxilWu7+gueWf18p5qr/CMOOuVnLTBz6mWIX1JswHNbuRryI5fynLYFY8L7gBHr5nIEBqwd0BNfEUfvGU76vHFtzpjb9uBtUGzHHRCZXQijxE2omOnYv/rPa2uypl0xXXlEDBLFPPbMk9h700gq+qwWkvtfNS/swCK1y4j7EGD0zpFNF3ngM94PG5bn9kmPhMyk6N9rmwEXo/gBgAgzhK1hLrCABTq+EAXw36GOqEFxsAmol2M04BBSPRZPVWwrONg5/YmplomYGAAJrGkoFjHPNeedDUtU/kDYaDaOUSxyZpNl530GaU9mc4s1ly12qZGU2hUeoEh+Sl4nhTpuj/SeQkhlwBbmimNSyQ6VRfO+VN20ZRWMsUSQKzZn1Bp1VoKm1JjoM6yBNsKTeh0l1FLhjUU7WLIbg3GgUFUTwyK4x1Aj6Y30cUF4Hp0cfpm+MxwnFGjSaZKo9lm2y9BDOYpOYa5jb22W4DU5PPVvR30X3w2rhNUYQT2hSu7tFf6pAaSscZku00j1SjZd0U22oFYUCFx7xAWww/PtUiyQtkUPzxf0QgdytUopZqolAbXhj0IASN8H+nLc2kLUGUffTnP5qwLB8DhPjm1UNmYNZijzUWZbC3LG2++Xm7dulm2t65wjPE5n312r9y//6icTJWUQeDj9TdfK3ffebO89fatcv3mlTLZnFAn4PnBi/LTn/20fP7FF6RTvvvOu+Wbv/+t8tprt8r1G1epPnv07Lg8+uSgfPHFvXL/4QO2nbhz91b5e9/+Vrl67ar286yUpw+ele/+6++Xe588KIcHL7iGMV7Xbu2XD77+bvnWH/2dsr0Hymgp0+N5+eLTB+V7/+Yvy5N7B+XkYFo2R+hDCH9nq8zmC14/fJ+d3a1y+7Vb5c7r18ud1/fL5u5GmWxDoKrV7lJwD6KV7t3J2kom1Uo5K2V2vChPHk7Lg8+flE8/+bw8fvSYfYSpJhxz1zkNvRn9YKY1x96pZ0D1TZqwS/VTZUz4jib6rQCdAKEUiE0blS8RfQhZQxiA0EqjCNbXFhSmFzsVnALwVsyu5kdlTaDuw2ZjXpAMYNuxMwTJhW0cfBr903/wrwgI8+FiZzdT4ExpY1N61CYFCnWGSXWFooYg6+DaAg9QjuT58w0e6iYK4JEj+HKmLI/bmbqOkR94pkcNzSniLo0jvxdgEH8Q/QSo8qFhJwGvdYNp02t9/Ubl+fP6EYO2zpDBlNPn8WAUP/UGwXf3AZYdH3+OjV0eZx+ynjMJiKieDHODg9yOgNt3YIHYcfX3+kB3hqlmL+IgteOcwVr/3vtOXH4+P9d/PINSbqoEWnj40grLaPu6sDbxO7KZdtoVcZUByRkd3f86pVk5v/25ExiIaGu64OxwNgenbVIHFTwfKMZGfa4dPIxzBqs+fBhU2Wybte1L1922Hp9RMsFjDq0jpDIVdYUpCNYNVvTVRNfUNtkQ6uiLO9f96fMyT96U2BJtGdDvcpcHHn68v+ZzCOuoHln9+IIuEsEc2lP8SfPeenU1B6s79n2uvwDUhH3LGuioID6cvvzv7poMIlEstpZU8eOZ0qWxEQ3IQG/9d/b377q9MGTX9Fi4lfi+82rPhkxmDxH2HfL+Wxx0G6Ypr7/CL/NMdTLDqXWPRgPx7Khj7VSdgUQ57wC+XpY7P+c1Rps6ErUae8y2Q4wZ17b3Isk9QNjAvoMrckJbAFSjgUz1DNlqOvLRINo7qhMYkfOb1wm+o2aC0TjaUd1U4+drhyPKDMLmhEIsqOEmMAwHAOeBWUG2mVDTBZ3TLJA+GMzBEL8f9X3o34mrZQ1/CCw5G85/JxE5ZataXVxFifVGAxxldche4EHzFvY11kkLDIezVANZDcD7Y5TFalmZSlK0PfBFGRQGIJTAhUFmgJxAfQq8VKtV66C651qcWZEHMxKsWTv6gwwZhGhf9FfjmRP1bs7uh+9g4R4DVgan4tYMNuVnSP2YVwjabai20yzW0sAMCKM2M+6YIicVaFqVt45oDeBpfyqTKIELjTTfAZVH74m4SDnIEQQKBUhndwkWjaoN6qoolQ4d7rsE+rSnJCbEVlzpOVrNjoppO7c4fyG0os/U2YbfkZWW4q2o0DiHwFbDmEJUjP7qfM5WF/ghpZlBkDlVcckomqHmXG2i0KaF5xJowxHo2d+/XvZ29rh/UBeI3sDPnz2nwnV0YiMg3Lu2VfZv7pavfvRBeevtt8r2NlhA4zI7W5QffP+vyk9/9tfl8OiICRuctV/92oflt7/xUXnvK6+VG7euEFOQPnn/afne979LMUb4R1/76kflj779R2Vvf7tsbY/L2cm8PP7ioPzyR5+XB/fvl6fPn5adm9vl7gdvld//w9+llgTc1fGilKePDspf/D8/YA3hi6fPabfg40CN9CsfvVu+9YffKFuuITycl88/uVf+7Z//RXn+8GWZHyIzjZZJYDztlLP5rBweHTMreHV/r7z73t1y973Xy933bpWN3Ukp7IYRNhYtGhA+wXqGQipsNZQ6DeJOSjk7XJQnj4/L44fPyqP7j8mWg53agigi+dIDPylruOq/r6OQKrgz5As3QKhADDK0tYYw6gjpwyKvQcqvRGWQIVSDeqmN8u/IkItSHPYmZQjlPkUgOYITPhOs80IW53TKP2ZrYs2SVflf/f3/nYAw0yHy4WZn24DImT+Ik+DQWT0Iu/3SMvizA+zHPBU5upufqwClhdpWZ6+fz0+v6Dt3ORvkzS4DmU8cOf3IoiGj44MNTnuup7Nx8aHp1+H6nT303wa4HkuDBhhzHNoVEAYfvTkRfdqLJtqU2iG6ZQaI/j0DPUd2TZUzzddCMnY6TAO2U+P7zBPQn/sMnvN1eIy749yN3Plzh0B1BoN8XfTiyfflRY8xQdbT30W3aqyoNg5BzKMj5a8KCHWN54motMiyN6vXmTPfXENbarScI/b9McqGxUIjrs+lSAId1fan0RKkHjZiQ1bTFYaASdyN6QzcY6L0qM4jAz8NegrU683sJ2VKY6O1qjZRfS4R6ZTwitYyMoPI9MP6oTZyNkMARplSZOeRTaD4EJ1IUbskAoFor+bS3929xnDyUnS72heLRwzYhg54SDeYHUx7OxqRGBfXM1Yn0mNkY3w+GBwCYa8ECsOplRpd+67hE677aN0bKxPa1m9+R20P8Yrfc5lr6b/GgFA7LST8I/CTg0QtiCY6bAZf/sycHci2As/7LELGmfZ0Mi7TMwFC2fYW7cf6U1CnsV70GWoz0LdPWlOug29BF+wr9MY7OTtRnzSAWHiv2KfzJl7CdUAFYWUPYDtyKQV7doV0OuZS2X6JF4H6hWAm/gAIotQCPYMrUyT2odc9rh17z2AQlHUEPHEe5POjb/f9HMc9ghJ2xkaRpZRNEnujl6uLnWTqedoreY3VCIzsUcvwy+mGMxi7Lrao664C4qVj3RbNgMX0ah39VopMLRoM7lBvVQVYWpCvUTfjTPAAqaTRqzcYTMZSTUhE4xf0gNjBrJ1idiOCxWxcH0qo7EEXPUVDyVX7QWPLmspQNa6AsAKbUH8HYOEttDXrS9D1tJ7R8bKwtTGeFUPrl27Fn82Q56ndHzOXy7AiPpM6CocCq/jDdR110UwiRLa0BT+07/rBaUcl5dgiOQGlW/eaNTtG56X2NzKVaknAdQr158h+E2aA3hrMD5w9jkCbzYW/EVyHj3jEWjyXMxUxtgyyN1DbNy/HpycSIxpDvR96HBOW8QBkYs9+5b0PyptvvKXa8Pjvk08+LZ98/El5+eJlOZni/bNy580b5d0P3iwffvRBeePt18p4E/0yS5kelfK97/2g/OTHPy2Hx8cUXQJT6sOvfVB+67e/Xt7/yuvlxk0oypfy9Omzcv/ew/Ld7/1FefT4YXnnnfdYRvT1r39UtrbBiliUpw+el3sfPyqf/uwzBomOTo/K9df3yzsfvl1+7+99gzWHWG/ofXvw6KD82//7++WLj++XFwcvCXTh39y8c7O8/9E75Rt/96OytaN6+ePDWbn36YPyg+/+gPWDZ89mZXO8Q5XRxRLAWWy03b3tcu36frn7zlvlzbuvlTfeulFAH4XPcQo/AdnT+YzZzenpCdtlUWn4GM/NCJAXZ8syO0XJDF43L7PpLOw1I82rVJnYjq2kpV8yE6s+UUT5SASxDQj9mMEZxtyZcCm9Rv1zEpapgJBnilVGsdYBBAMMhoqsGQbanLZJ8kt9W2Y+uRQJ6z3rxCA7iD/Gc9Un+Kd//1/RbNggWDGr3lRV84soDiN86mEnWeVI36Y6lyzQUA/nRB3NtNB8sGSQ1jmMokB80MFYAYSrjhhNV6+Xlp2vruPdJP4pAnJlj4sMdRBHh0dC06FAiEgr7p0TzTqDykGoj6kVgGq3QBOoAA6GLuhupEaEYx9Bqto7rI5HHGx9gJezrhmMMR7n6FkvG4B7gFIratCwaJzhVd2nnG9TCvGYo1qDkY+on7CMf/ca8kHZPczNpekDxOyoVke9+d/VkFNu2VHPWHd4PUAIfnLTdVKZl2qajMfxb/dNTOzD3tIazhB6A0oGufsz7OA3jyRn23lYbSha6Ey679eZQv9NFdbYg20OdKjnf2fKE/vv1F47LRJuamCjDTYaKcNTEQlX/NfhYC8+ww5PiAyRHdFcPylKmZpFw+BofWsfuK4P3wXDCPoooqIw4qj1o0x8NLwWtcJR3KhXiUOa1+iifCsqRnN0O32O/OtODBi79kE+p59L90jfzXTjPNddYNwFcVkIIN5ThSHsDPYf5wWsgu1BY9e7DoJCZ5FeARQ6qk6vpbeOBx7z6L0q8LzwFgZe0DKEyohIbVRrMAPCGqCKzEyfUcCgW/p82yY/5Pez51ZQN+fgP3E5qJUHPto0UilaB70m2EDcf3RO42wkQy760vVssIKAyzIPxTzQnlgfGuAPZ4jFt1ynj55aCthB+KFRHCUXLyVbtmsCOydooLdv3y53bt8pd157jSAQ6oLOs2Af5iCizx3YRNXko1/fywpCV+15oi0mdTzvLTmyzlwnunMbdP6WVXW7y623R3r7gnPCT4hxNJugCoW0lSqQt+7zNLf1sngIw59SHzSd5S0DCDXOBQrEnDnwa1hAputpdiCopVhHwUogIKr2x7VvTZm4xmWwYMGsRwNvthzStVB5lboGYhTh7BA1UoJ7et51aS2TR7GpGDHTSZ1UcJBRTFhnbFtmIRINNlbGQxXgNnTeBfu2ve2eIlNeRmyZzuBABYP6eCknR/sc2vcAnNFiB/dQS3bCAcfa1T0pUEOaKNuHKODoOmqAQtuBWiMaLCyxhFSPRYc8spdWb5S4ieaX9iL+1jWrLQNon8jEwVfCIkKgHbV6bBsFHQAIryxEg4QfeXh0SP8DP9DAAFvrzTffLl//+lfLu+/eZe88xGUXp8vykx//vPz0xz8rz54/J8DDefnGO7fL+x/dLV/96Cvl9bfvcP2dTZfl5OWyfO+73y8//vFPy9GJ1TSn5cOvAhB+VN57X4AQnsvTJ6CB3i8/+OH3ued/75vfLO+++065c+e2QNvRSfnkrz8vX/zyfnnwyUO+BqyGO3dvl3e/9k75nW/+VtnZ2+HKwmxBWfT//b/+otz/9GE5OTzlGtnZ3i6vvfVaef9r75Svf/MDBsERMDp8cVruf/6w/Oj7Py5Pvzgox09Oy87mXtkYb1EUhyDv7Kxsb2+Wvau75c5rt8vN29fK9Rt73H8IIoNqjuDdDAFlAJvpGcvX8Gd6ioAy7CICatCwUF1lWeistG+0YMlK14/Le7jyADJjqfN7WxcyF/bTumUFJg4owOLG9MgQJlDo/YDsZgWEcf0VEKI3H/Z7s7bZgjlR4QA6/Eqs74wRzA6pwdAIJPLsDEM8+mf/4P9Y9p3Z6ozHwvfhaSCHv7HA8Th79IRjawDj1+GLfYgasfYzht5c+Tv7j9EpXu+952O/Ey3vg75135WvCYYEGY1bt29ycyPFjD/oO2a6LOqiaJTDOcXnegz8d36No7imYLoez//uA7tsVLPTnwhq9Z7zoa3r0WGXo9aeFzgDjoK5vjNnbRtAk5Pj+bP4ha/F4+h14cc9h/i7OVJBV4nAgcCIInUV9PREUwQyWjNjHwZeQznar+8SmEXkzXMERwqG7ODgee0lRUB4OmVkD4cI/i1Hre9Mnw8IK09tJbvsAw6fJ4fCn+2/udZIFkdWXg5mFlHymFCIIbJjHu92eDYhpTzmfh0Mr53U/prv7wmvE14r6luInmqYW78P/uj+vL+rnHMAc/TCxP3hOk5OjprcM1T26CjBgAZ9gmOi+kONW0TCq9pdFnFoETE77mrU6zFJtCALFzB4ZvDUA4SRheisATtwpj9lC9NbK33bacVDv2XocwefWzPK5z8cbRvs/H6pz6g+X6LRDX9Qtyb7V/my9e81IDSlHQDK9mJ1n3KlhFOozHFbzwFeKnBRBjuPPfcOxYOiP9dE7AvIr/u7JIjSAqa2bXJIbW+1DxrzQGJarhGuJRCjQioUouVUyTMgjFNrdwcCXuj9q5q85Rx9MNU26PnB83Jyoqwd7Z/pjJHtwWM4e25ev0klaWQdIPN/fHJE5wlOFmyi6aC+JttuA0WfEZmlss5meKyZ/RmNy8YI1C+JovRttJwmC910s6rDNng1W83rMG3Tyqlr7ZNseH/N8N89hVwrewIQOvwA/CcS2EIiK/g+8OPcFNzxMouuGDyEYqVpmkO+lVpVtNp23RdHSGAQohh8GsAXgB+BszOZRtAaIdgWojds84RatWgh5PYxPvPd37CeE7EF6l5AQASucq/nZBcQtv3aP2/k6Hb3Vd7dfj2+g8wVm+8acOQJVUs0uBYi2I41hH/jTKRvAwAcjbjxOB5yQLL5nmrRZMDIwAv8CdTZhS2A1fC5ZYCM58BOwV6xQrjXQiwZrgfuC2b3R+UMIO/wKOpxN1mXduPm9fLGm2+UK1d2y9buNnihXFMI2jx89Kh8ce8L1dciw3V2xhZqEJz72m+/V+6++7rA6Wkpsxel/NUPf1r+3Q9/Ul6+PCrT6QlbhLx291Z596tvlQ9/6/3y+lt3ONTTk0U5frko3/3uX5Yf//gn5YRsGwiknZWvfvVDAsJ33rvDGkIM9ePHT8sXn98vP/vZT+mLfOeP/7i8/todqngeHZ6VJ4+flx/94Efl3sdfsC0Eg+rjZXnrg7fK+197r3z9d75Wdq/sKtC0gEjM4/Ln/+efl8f3npTFVAkSJE7eef+d8pWvvVs+/MZ79KkB1J4/OyYg/Nm/+1l58tnT8vLRYdndvFq2NnfKcjTmOCEDiPGlaMzVXQrJoF3G2Qx9RkGFPSlnoUHgQIfYGgq8QFkUf9C/D3ubCd4l1gBsNJJYAEoCZOedxbRXhNBtfee1rt9zYH6VTqpdHYGdEKx0T8hWPyg/lGCQoFA1hAS0rwIIqyp6Ewm1nw27XpVEsXFiX/n+rUlAQNiM9cCBmYq8M8igTDQdwigEDuWtRl2zQ2znzsAAk9QOBv/eS2Q1rnf4p5dzP2yl9WobiUFHIDl2DRTNWe+0f22fzd3xAyCIQ9ltGVRXIuEM/FTDEuOUwYuf69OV8r1ksN0Hy87UgUKHjSKAIGqR788Ogg1vy6g0lVcDVwP1TNFtgLP7+qFofHUA1kjb54hLBkBeX/VwoG1vbSyyUcdr/d2q12uHuuezbWL9hggdvtsy6HCG3D/u0aPHdKQAFKF6h6icuNRSgvS66zoOXUDo69eYtwWZ11V/fWqKumCqjrWpcKau9ERL8vfV60v5Dl3rORkhFxbHRTGmFBSlfJ++HtVwiM5SzVcqSpbRC/pXZQzotZ5TZDFUUyvlup3dbRpnfLZEmFQnySjVBg5nN8n1GLnmqktd6t5ndzw9Di3z2aMr+b6jqWuuG8rZ0tUMnSNmOQTTxKvaKeIcZB3oqOfzK+TBBeaseUpF87jSVVvj+EFnEQ08WB9Kc08lOq7My5nIX+FVf5uAUDVTWHMhUtQ7ILyODQht0/IZ1VfPyWu/Ah62IlGhP50LOI9wGBCwmqHXJ4JNEI+A4iv+gFUhh1P0ZbExso3H6/Fe7y8EoNBDb+8qmBkbrAWCBDwyeD4v8P7tTbT5EZUcmfLjwyOeP6glghAC2Cq0Oe7PluyG7eYW+o1G31cUU0GRk+yUaOROxoqDqwF6qjMSmSZSQN2jLUyCsrXafzmrTjvuulnQXkONUjanLTZn3Vr2zUBiNTuurwn0w4/I+15ZPGbfDNRSvaDzVWK9+wLib++ftiErE6JZ1MaP4Gc5C8hm2LFX48UCbaZGxkdFwl7nW/pUB5mYsRIgrGMUGU58F5Q7ESijcCSVh6JmCs5rAEcpD+s6HWCs85CEiup5E826HUSwvRCWboqfffAc7m4d/brnkmS/nObhn+qn+Jzr9FDTOOTWCxW8kkotGqnWZmRyPO5CATyzqkNOlG+72kQ+3LeV2cmY/+ojhRBQXSX4TorGyOYAaE82N8r/x9ub9Ei6LVtCFn3f9332zQKO+q0AACAASURBVOnffe9VAaIQKmpUI/gBTJgwQFUSJSExghFSPRAggYRUYwbMEL+hBE/w7r2nyfbkyYxsIzL6vvMIDw9Hay2zvbd7Rp5z7xNUHMWJSA/3r9nf3rZtmS1b1t/fR7YYfEKUSeE1BCGRKNje3rKLioRfpqenbHp20mbmJq2rp4MCLniGmK8ILGxv79nHlXVbWV213b09Dhpaui0tLNmdews2Oz/J1wAIq0dmz5++ZAN3+CwAQmAwjM8M2/zNKbvz4DbPhTkISuTxQZUZwlevllV24SUXt+7csnv371BUZmAIfegECNehtrm7y7344cMvSH0FONzeElj85dlLO9g6sNYLNDmv8jxzt+Zs6e6C3Xlw07p7u/jcqxfoK7hpf/evf0/qaJt1MGsHH+vO/TvMEM7dnCK4Y4bwsGIbq1v2y7NXtr92YGe7FetsU7/Ato5Ou3QKO8YLYwyFVM13gOoLq0J7AD2uvc422y5ZJgVb1J8RtZUAVywpqCtQJRuOZIBE7fipTxICms/XAcK0s18DBtNn3E6GvXS92yJDiNKE6EMYAU/V8DUCQr9+3oe+RWHIzCAlWFKUJSVaggUX+IKBvmv89rifiKs5IHTqgTd5DGOcGiAnpzw7KTTIfjEyPDlt+mkmS5/DpheKmJz4vtijoJHrORZ9UVAf6PW3fZnPA8K0mV0zKAJiqlkaGh5i6hxfUVuBn/h8ZNVQYxFS2pEhLUFiaTgjchyqbhHJi9dBLVAULGfNcB2iPSIyKGl70OrwWoC6ciwy8G2kRZd0XrynBJzNxykjfwFkg+4XwLQEhJHVinOXx8a1RX+3eJ2RvwQCQ7kVjb1Bm9TPZsCXKGOJHulNeJP4ggIL0QICyrAjIyM2NTXFcTs9PbGtLQFCFH+Ds394cCSQeQ3VLhuGUFRsjH7qHtSHsBkMlvMrLTJfZSXozh5VY2QpDFOMURmhjx03+UkB0DzUnSNV2uBVd6IoUAl24hlrbwzFSu/zyfBao1pWBoJxrSrgbrx3HQe1UawNrCOyh5YlosXg/aByhIgBInTYHEAVxcar+xTtPLdLKJqkN6h85UbSjTa8sDiFsxegj3LqTc+7BNUlYNO2gleKa0ibRiPoum4j4Ts47O4mBW0tZV2V5fDtS2/m38KTLD9X/M4PwAFyHllc56/UUP+2vfzz3vFvEhCmOqwQEPgMIHSyb9rUYwNsBk5hC/PadAeRmabIBWS6n+wu6EdqcwTBA9rutnbWvMJeM4OBJ4jH4g4/9zWCSf2dWbvREdX1jY/SSYTDH61nKC7j38ygUDHwyipoDXN4xNo+gMKT41MGtMJuY56lgKNTKWmfg3YkV5nXhSwTWQlhg5GB8YbqCegF/krpENENk8Plx1MEXplVrln+lNJtrSqnxhe+zu81ys37VURJIjMV7210uPxQcZwwhKhdblOD9GivkZyvhmyVVlnY3CL05K9lGnna/4I65RdCG8JG2DFfsFSdSeGBzRSfS2zHrBJaBmriHIlYW1DVI2EGah7qrAEIW0gbdTtUgKFoXUHfMEB9SVuOC3LkA6dYHy9qGIPEGkrKxd9kwtynS6TTPMclCqS5H3tEmL3G55ytaTo/tWWiXlZOOsfFg4dpLQEwu0hLiKPJh/QgMct1JEaG8WLZEx6V02ljn2J23+899tRgP1EIhi2aFJzp8sANAswV1OBdXjKwOTUzZaOjwzY0MujiTKgRrLO2bn1t3fZ3Duzqsma379y2uYUZm5zFOkf60jmV/nNv98g2Pu7Yo8eP7QPEXFpb2QZscWHR7txZtNm5STWM9wzhs6e/EBSenZ4REFavLmxsasjmlqbs3sO7NjM/xXlSOa3a4f6ZPX70zJaXXxNURT/t23dv2937d2xyctj6B3rYz29vb9+2trYIGru6u1i7iPIvZC1XVj7a+7cfbPnFa6scVGygfUBJiDYjXRSA8Na9RevqESBEzd7ayob9P//67+xw59A627roq6Ln9Rdff2ELt+ZsfHaI4wF//+zwgtTSnx+/oKhM9fDS2q2DlNH2zi42psd1gBpKUSDvk4nny37MeJ3zwGRLWeKkki3ZJgd+zBBifSBDKMYTGVkop0E7Nhf9+RwYlO8SIZHrW1MIMCqzV2YK82cDVGpvF2UU94AgYzNltJZsN0XzPTsoUZkMBtWGQkJyce2pDMevOZh9nO+l+n2Ev5rYALw2V75p+ef/3n9bxyLTRuo1Gw7wkkMVUSdGDjNo41ZKlRynqEUhbSxy9LdxUn7026nVItWvZarzih+vVL4veHfgUjsGWp9Gh+xTd+ZTh63ZGS+BT3w+SeXXr0i1AW8ZGSZkBrHoY4ADtAAQYmOWoyDKbBT/NzgcRQYoZ71y7YDom0hhRwandIyjsa8men4+UJGUpDeugQW0BI4CtAIApbCFdg0CDRrYUKqTOb8uE8iRbpo0zcAun6MRHCXnBpEYrwtQvZxAn2ifcppEU1Kz+jgn/h5OnRqyCwTHM8rR4hxZDicJTtbg4IBNTk7xHBgbNCJVu41+Nl5H3x0CSNJQ1CxZ88rjpmkzzXMp+xgeiUnAqTG6lCKiKYObY6fRmzNlBODQFAs45ul181PObdy5g7YU3Y+t2COkeKZFixTZNL+OcFodEAoWYn6I294YJAgQmOuGSJ8gV17HjCA8rjnXBwrYsb+Vh2QjE4v3qZFs0PSkOscocSgJB9Jz0F/aJNZxtUsI4DNBvUYb4UhPgDDFgRPki4Pobfl5Z0BYvHZtVvaa64ggdY6ru0kIj7t0nWALHBym4zu6aEgbRiAuee3hrn6e0fupcfzVV5oDHNe+2QUu/sxD/5lvT26mQFaR2c4boL8n6red3o6/Y32FrcIcDfZBgKdgg8iuXLKmj/OaDZDdaUhqjJoWCGJAHCmCYJUKalXUcknnKgChPyrMW0SisT+MjY0aa/vGx+jEwK6hDxicPIA8Kr6hhtvvQ4Dy0i7PFQxUmwaJy0SQJ7J4HBPu29kuhF1nrslVHOGEcxV45iWAWGSYiB053nA+XC3Pt9yUbcMeUszm2JEjUMV+dD690/U4oKCFdeeh4drT7IgA1afTJc9Nz0Yxa+cBrKAQCprLpsbqKBQlw30gVTMwYkM7grwvhzJmgHwqV3pwPm0VLL5rzBCmbKJfi5vttLdFqMlzhMXreSSvqDEK3yKEZWQbhdPDAUX+5IoNvLmvJ6dMNx5VRiU9U2Ym1/MpMwfHU7VzDYDYRzFGNNch5j2Swdu0tVyfJSztarSbIFWN3dN1rVHTpQy/C7wUtYMxjwIIUoOJfqdaELG1hDdgR481rC/sP6HZAOVg7k21utgpLkqmYEabDXrrlBHvs41+bfsHe7a7t2OV6jl73N28dcOGRvutZxDMIgUwkS0+P7uwE7Rm2NixymnFFpfmbWRsyLr61CPTXdoEDJHJOzo8s++//95ev35DH3N0ZNSWFpfszu0lm5udUs3hhdnlidmzJwKE52fnrCO+qJ3bBEVlZuzOg1s2FRnC06od7VcoKrP8SoAwylIACO/du2MTAISDAoRHxyf0iwB2ESgHgwF4AIHb1ZU1+/Bh1d6+emdn+2fWVQPTxwiY5+/M2eKdOSqHdnmGsHJ2zjYSf/g//2C7m/vsZYm6SrSj+fKrLwhae4d6rK0LXGcBQojPPPn+qZ3tn1vbebvZpWidUAkgRZoGVUEX0qPhKzGwJXo0wT+CQgwOCADSxyCoyfNfSvGulRdg0Z+feoD+9ldDsJ108ezvln/Lvxe2OGyl28WyhhDAkK0nPFPIjKF6zqj+ET8Luqgynbif6wBhtn06pd9ZCva4f1PoTqTglINGZifxfgHCQLB5ow36X2R2sqOqjUO1HjJQQsfhtITZw6uuMJacV9SN1aX+RHDiamoeMYrNm056HU6m6szCwJWO+28/yuspozSLBQ1WBkcRFVzxyOioTU5OsLgelIAAhJHZwzWWYDCchAAuAWbKjFneHBuvWhnTIkLsogXKHqIviwBUGMuItibABECISPZF7hMY5+XmW8jRx+LCFTQDsHC0wlkqqZ8BGMsMWPxenivEZ0LGlvVdDmRhP1kTSDAocAtnCsAsUvfNx2ehfMrc5ohXBCman3/UGUEwBzSMAJYHB0d8KwwUIvvHx1AEU4Y36Co5W1QA6YbMS4gQOEWlcD5KJ/XXAGFJ1y2psGXA4nqnPK/JhsWeBkDrLuGZzIyRg+lNyRWBL+olE9YJQCiBihRpp13JDlYYPBmbcN6idq+8hhD8ySA7DBSdFxcEyvdaOCN+E+kamqgX8flYw9fZgE8jfqqzi0xStiEl2AuHLI6YAzT5HOX9hOMV+DOOFRtSYZQbgF12/IojJHGEAND5b8m1LdzcfK26ot8Kkn06Sp8Df78KCnmyz7Vp+VOs8Z/6nmZA2GivNS1LQChKGaPYrsCcgitu68PuhO1LTAcm0iXgwd5W7NkHENeVs2/IILRDFRh1hbCddQmwHJ8mARbpUQTlOfbSXNsI4QgEpIaGBrnvIfhydn6mLAQAIet9BC65j1DGXtm+vLfn9RuUQ+39HqH2zT6vMdVc0XEuaHdp73OaYqjfBWBDMEktYIKm59klBx1ppofTnuqyYOOROXHV1Lg2f+wpHFMGGn0vUMArglYOOtJS9DSYFr1sjwNCiL1kCyVgk+M+jXYltsLoGVr6AQ1BOG9qH2CQ+6aDrgCVPH+YA/4UjTWiM+EblVZAIFP+Dn+L1hdCTf6cxRYAPU5tJMK++jm8xlGy9Tpn2NOSvpyPH86xB8So9BkgUi0PEBRpnruxR/MRlPuEB2jivhr2is8s77wnFlnWlPFVACIylxoHF8TT5BaLzATmmBVmQPuSFGiYI/hfKPPp7VN7o47Odom5tEihFy0M0GYAoEprq0ZKIwAqgMvk5CSpnjNz01S1BN0aYAl+33n13Hp6u21ucdZ6B7utvVv0Q/rEoJpf1u2ycsWefjj+0MAAXz+rnqkWuauDwKm9U31psaQuqpf2ww8/2cuXrxicHh4aths3btidmw4IW80uL+p2flS3p09e2M9Pf6E6JhliV+c2OT1qi7dm7ea9RZuYHueQVU6qdnxwbo8fPbVXyBCCbUYRojqzlvceOCAc6Nb7z885Jrg31PpF6zO0q9ra3rWNtS378OaD7a3v2/lehVk3gMe5W7M2f3uWmcKevm7azvNK1TbXtu2nv3tkO+s7dnFWtdHhEY7r3fu3bXRixNq72q21S+q5p4fntvpmzX74/U92eXhp3fVeu7q4siu0WHASMFZ1xDgYACY9XOI8atnh/jrWJkG+hOtkR4qACKdQBMya9vgkUPXr+1Ke49HqrNEfawh8NQk56rM5cPIpIERgRNTRAITNlNGcIfRMYVBGEeRu8pfCpgHOUcMDZQ1FaVaJSZrXvFMNBAibjWPcZAxyCWhSMApr0wUiIsMV74uaN3J9i2xjbFZUSYsmqU4hKCO5+B0ZL0RFMXlRF4HF++cCwj/VBQknF+8fGx+jgQBNB3QdfJey3pLU72TjetSsBTgLUB1AB9GfyOSVBfwNmw8MnqtllRRBGfngO4veo+iZjBHOLeniMOqg5WGRw8lAvZaiycHRF6gMim92niKiHtcUtNe0uIoBLGtdcA2pvtELvuEwgYeOb1wf8HWoeqoQ2A1yobYqYC2RkaCnBj2X11TUGsa8KxdBcvxcqAb3jesAPSuEcCCxjPdRZAFFy5c1V+47J60rA9Fc5B8bU7597YoKGujrc8XG+Xh6X3MmK4CVolyNEVe8v1xzOfCbI0Dl/NHv3nS4oC8B+Apoa36Jr67Ax3VfUbPTxMrziHLjJ5rvB2MlxddopJ7pESXACDsQ1yBluHLMm8+THeycxRY9JL6agwON41lsAEwm5PrC6+xII5CUt5eyx9fSMgsQmLwmbRY+W/5089MUpPpTP/j/NSAsz9vw7PxW/01QRnOWJ6uLxnWVGey0DlIw9NMaaNAZ8b5gIwTNH68hKi5Hste6eqAe3WHtnXDi1HRdzA8pMcMWYw7i86CfY0/Y292zjc2tVNcnlcQIeoVdVtYdX2xK3SF2BO6RogietaPoRcGMiBIB1NyE4Ecp+pEaiAeQcicVR45MKK/bv6MPYNh3ZfFyfDzGMmx8BDfzOst2Ktk/F7Mpg4IYv7JurlgMznBoZDrAeUvZ3Ab2glMbg5EkdKYAI+l3GTAJnLmzlpg2YhmBUhr35qWNCeA4kztlLQMQC9j55xzj8Rn4B2iJCzBIuEJASJc/B26izrHB8XRwnfogFkEmT7eBIQVxj7DX8VP91lKO0IOAsmlSHkXJBWqz1e8PY0v6XNQr8qJFVuX/PVgAYBWZ+NIHKW1BQ6DT2WSlT6gZnTOz2vca5wz9JIvm7HDytU8w6O/lMZqS3rvTKcncE63OmlsGU67AioIoy5n1oKfyYD9FXCYmxikEKBV40D/bCSD2D09sf1frdf9g3w72D+zo4IABF4BMCLos3Vi0pTuzNjjcz/Nfnl9ZtQIxH7RsMYLB1g5kqkSLJg01+to6uQ3HOzu4sL2dPfu4uU6AOjI6bOMzI6wdJj4Ds7rlyp48+dlevnxtax/XbHBwyG7dum23byza7PQEnwVEYk72a6SA/vzsZ2bdOPetZlMzAoQLt2ZtdHKEg35+ihrCCwJCUkbBfPAsGzOED+7axNSg9fV30y/j+r5CnaoHwdDw3oMzp6cX7FP44c2KrSyv2MrLFWZSkSmdvjFpszdnbP7WnPX199JeXlZrtr99YC8ev7St1S072jsiBXZxcd6mFyasb7BHTlCHqNYn+xV7/3rVfv9//cGuTq5soG3QahcIfqHUpJOtPkR1j/KcaLvigDCSBFHv7IJB2VY5y84p8Rw3qv2rR6EYEf78irX5aSA5M6PyWmhsOdYQmEyJpeYAPoJycaysMqoMYQBC99GiFyGzgxAmwzfmvMAgVEbFTkVASckVmfJ8TiWTWokH8Jyxb5ASXWifRLAvMEtih2CW/bN/9DfsQ9gIVIohSPVaaSvwyM0VASFOHvVw1zvruTlvswBLGBX8jH4YUWMoUZBTOzk+oWBxgCJv8qOL8c31T3Ggrhu8PIlkVPEe1HvAuCBChI0fmUIAunLTBOhB1HdwcJDgAkCsLOIsAXUjRUmR13D6Vadyni6/HA+dTyqUjHCnSIOUXcHRlqomals6CT5xHchqhggOBgjRE1E10Q9HUejSmJebQAZY2ZjH9YazEOMYThZ+4m+4lhgX/A5pY2Tj6NyQFoqMXM5mxHWEUlhkWhM9xZ2oCCIEOAoA3gheFWHBeAIQQmUPY4R1srm5SSoEri3GCnMLVC28HoujEZzkGsJionlmLBypaOLeWLfZYDwKQBgGN230HtsOim38zIs7Mh5wLhURU7avoHOVVNA8tASDBISeGVAW4Pq+O9rMFclSPUduYxCAq/x5HcDFNRMQYoNxQYpcJ5cvLPj2uOy2Ngn7ZA/N+QbBs3IHsBwfnEfCNf5V1G0leqFHwLN9aDH0RVPkMIyGQ6lizBqfc3ZMcvS++c2KVjfPD5Jwm95agqvP2Squ9z/FkJXv+RSd/7lHaHh/In4FyGo6Wnm6/19LF+nTqtj+uj0l09JzLRwuFXMDazvVbber/yXWeCh+4t+wDWAMDI+gZ9+ItXW0UOiF9w82g9PKZGuyYi8o6GIZHPv3CYOWsmWyAxGkiQBeybaIFgVcy163GBFcbs4OCqTQrOnVzp6DIRzkDyT1RtC/gY8ap0UZkojVHag+ZmyRTQuHxTM3IeTFeVvWADaDNndG4l5Y3lpgnGYnq9zfyr2mOTAW/y73pnQsV99EtqEUeUn+i9Mr+f4i2xdZPec3OIhszCiWNsMxKM1YGwQpiER9XAMABo0z2FJejxpUUjy3nLUswjcEhApSFSk4t1EqqYm1JgdWjiTmLfY3gA0ENFBugvvEXohsE2rNqEWAoBmbwLdRWVHqnn7+IjPJNg317NukMWy2RGGYigxsc/CwYQqW88TFiXAPqDNHBg0tCFIAndRt+UTR5zOVlkAUiUwiiZpoTFDPBmp4i42MDNvY+IhNz0zZyOgQwQcySvB1EHzBHKucX9jR4akd7h1TSGVjY8M21zfoL2GvunXrpt26dYNUyP7+Xru8UO0vKYrVmlXOK3Z8duRg1uhHwL9p6yS6Y4sIPE0Iy3xYXrWVD6u2urZqA0ODvC4IsKB2mCyCNvj0V/b48XOqgaIp/NDQsN27e9/u3Fqy2RmJylycARBe2k8/PrGnj59ZG1QzlRu1ufkpu3130WZuTNnw2BBjEAEInzwGIHwjAUIHhHfv3yUgHJvst+7eDru8VMkRKKhHx4ekYSJYDoAH+iiyi5XTC9tc3bGVV6u2/HSZx4ImwNjciM3cmLalezesb6AnCcWcHVVs4/2W7W8d2MnBiU1PTZJl1zfUYx097QSDuHdYorPDqn14/dF+/7d/sMujmvW19Bu7/aDpOlVki+BCc7wkEukFLyDtm8mGeXKdmkw5sJNwQ7AVyyDGZzbe5qCH7EMOfVwHCPGW/LpsrRTUg4kIATP1IiwBIf0z72sbKqO1S/UjFF00BHJwAhWlhsdQXgf626IsJwFCr/OOUgq8N3xqzP8o2dI4EhD+yzoWZAkI9YEmYxWuj4Mw8sBb6qTawJmPRdyc6UqF7x4FLWmDKTroIiQwdjgOXgcth6n7vQP2ERE/+JprKh5QszcUNx/3Fg+rOQMG4xIZStB6AAqhwBQKo3h/UEXxk87E8DB/RtE/DHQ0fgxwm+meHpVhzZ/oQTDisTDLNgwhJCPnopBHLqMBcBTaOyigggjTwMAgjwlAuLen6waYDkCIxQznG0Ie5GCnepOoA2uk18QzjHtmpIEbbZmmVnN0eC5t7e0NgBAA9d3bd7a7u5czoG1yxLI0uxZOZJY4ZqBrdcB6uNPSUMeohRhzJqLYqqN06mm9xv43Q0NqGYLnvrKySmCK59PXhwzmgMa9ItpEps/+doZQVMkwCAlhhJemyHKKZjdmBxscW4/2xsKUmErZxkTGQ5lT9RtTPWXUVOJnBBYC4OfMmYB/fs5xzZ/DD/o7IkmdDEJwi2vKXmoNcQU1/C0yxaqzCcl576NV1LKGzZXjjEAFnJmoM3TD2RSsoLPrWR5lwwUIwwCW67r5emm7w6uLgungfJWg8VoI1VSH+wn6CTsUcyHdnfuCTR56sUl8DrE1O8+fe98nNu7PRpG+vJomQzNovQ7E4iNpCP/UC/x7vU915bIPRW1XQQFNNpbrRhcG+wd7jM+EWBXnzRXoY6i7Vl9VOHSo6ZuYnLDJqQk6WrV61S4ukXlQbSDZHextlemc7NGK3oDnFQHBIkum3ldRQpFtZUMQjPbDKU9OO8x0OdcMck8bn0MwD3L5BBZK68l2eyIqammTzizALzIuFEjLbX0A8AAKlDVUy4rrbDkDd5cCHmRseACK2QaZiPTZ2A/EdmQDGavWqw509d5wMvzKndIVAnS6F4J31hvrK2dCo3Yur0X8TYkuUPYECJm4KzODiVkiCxB7CbN4QUEMnyH21GvWUGAfAKm2epuyNHDEeL+o3/Nn7eAwZQoj8uT1rPn5ByAMN07978ogFbWlWAtV87ZWKpuheEq9xiA0fI6pKfSUG2I/YRwBzh8oiFsbW6QWMhtyeaVn3tpu7S0dTld1HypcqSj5CXZJmYn1EoN4Llr3Gv/yuTb8PQKgDfughH/QM65SrfCZtQMQ+tgDgGBEMA9Qv9eL7HyXKNsYU/TtOzo84v4nX6OFgHhwZFDAY2rCJiZHrbe/y1o6vD1IwbjAvnRxVrPTwwtjo/cPH+z9uw9sF4HbvXPrNpu3L92apRLwxUnNOrpbrb271S7OLm13Z8/evH/DwD1AJuoEJ6bGrbOnk7lW0Eat2mLHeyf26IcnrA1c21hjsGluftb+4q++s9n5GdXqI8ljNXv0+Kn9/OIXXsvo8Kg9ePCQNYSzM1MczgCEP37/yB7/9JSKmRqumi0uztn9h7dtcn7cBkf6CUjPTy7t+PDcnj5+zvOjl5+Uw41N6R88vGfD4z3W2Q1BrBp966PDQ/uw+p62bGFxgbZwdBwsqharVa/saOfMVl+v24tHv9g51I1br2xwot+ml6bt7pd3rG+wl88CgLR2fmWVg6pVjs/t7LhiQ/191tfbY1fI8nW2WFufBHZwSRfHNVt9u25//Ns/2vnBhXVd9VibQQCmhYrOoLdznuViNN4HX46aQarQZh9FsW4XHAxBnSLJxVY4XjPK9ejUf3JQOLDN+W3N6k8AIee+In/BslAMz8NMRfKsBIUMKqZWcAKEdSMKLkChMvtlH0LEvpElzGBQfQgjQ5jWXpkhRBlaW0sSvSwD6hGcDHE07CvBZEz+07/4x/99nU6nL3hSCnzgxc+V/K+cPReVieaorapRCEWnEqmWDpoO7dG1JBYhhxZfNAZ02Ps8syNJX6gh7WzvJqlVDUCz9f7U+WoeqEw508NrpOXlXmoYB7ScQOZvZ2eHwCqas2OTDGEQ1YToG8AR7y2BTjiqATLLn+UDiqxXZNuYufJvKYoKiAZwiAlKCmtLK3vYqOfUEO8L14dIIcZOmU0VqvL5peheY/hftWW+JhS2FNXUqTGMYKNol5uSil5TSp90FGWGAAIBxjq7unk+tHtAdhdfChi00+ACnAadM6JYmgPZ8WNvJYIfOFk4b25CG8ApC/GYHR8jK3rM9wMIDg4N20B/P53C1dVVOzo65vVhfgEUIoMKCXdE/DO4aKYvXuP9QhbcnS0OJ+wcBVGibi7WS9SF+ubJRepryOm7qKMNY6Lm0iEOJGVDzVFlIUMBNwBhFrMIymsJUjM4iQyW5tmntXpaJ5HdUP8eVcAXtZRFawk3Eb68AiDSdBZAWXQtznNf99qcPAJFY6+ol+hByko2OM5Fz9Hyuq+L2JWf+8TmBCgshidsw68DMHfTwrEpt0D2UAAAIABJREFUFI/j87FJNRKlFAQIZyfbIY1R/vrzAWN53oZrCDXTz70hvR4bnwJNbHhRmNLfBIRSFsn1Ug0X8alV/s3L+bU3UMjFA0Sdqt+LYCEDjxAm8hYQqqET7Qz2en1jnU5xCgb6eQiQ4CTAHrUpgAWHum+gjw4+MiUMLHnGAsfDeosWE8qga9FHQE8KhprrGoGg+pUlcXmQufdwvUE9T7UxmIe8ftKF5GyEiifnfiNLyc+SK2KVwvOdkYg9q0Ny1jn1Kuar9j8JoingKFuFa1ewDRmjqPWOYJMnulx0plw7HqYjILxETZ8DJN61Z70/sT2RDUcNkPsXuoNM+02fcVsUjpyn1uigpnP5RqpzRhQ/hiWpHMjJTMHGeHPqX/+JXeOzBVipt/E7RyqdJhr1jOmnsxw8XqRxCsjngjzJpsh+eq4wLJULS1x5ayTNtWDYgBI5OTVpN28t2fjUiPUMdXF+VI4r9v3vH9n7t6sSH8K+T5VbZAjbrQPBNxONmc2tA98DWLcH/ba0TqWqdNj2eELy1xhoibEkwMy03siQ0m/BvGLNp+p08fuls3lQL4U2D9iTx0ZHKLoEmiXWN+biaaViH1fX7N07AResGwCN6ZlJu3Fz0canhmx4dIA+BZMIp2cSe6pVqRiK5ul9/V0CGxc1W1/dtpX3a6RVwlZgn71xY9Fu3lyyGzfnbWCwj4AEIBLn2t7cI3h88uwJ2x309ffYl1895Ln7BvsYlEe25mj7xLbWduzF05e2vr5uxydHPDcSC7/7q+9sfnHeOjrb2GMSgPAnNJB/+co2NzZsZHjU7t29Z0tLCzY1OcGhq5xe2uFexR79+MSePX3OdjRkULVckYp5D7V508iI9hpwBTOEAIRPntkyAKG3vMETe/Dwvj344r4NjXVbVw+CPHXb296z9bVNe/7zczs8PLClG0t249YNu337RupvWT2r2cb7bXvx42vb2921k7Nj6x7qstmlafvmL7+xgeE+a+uAAE7d6lUBGQajqjWrnZlVzy7t5OzUOrrbbWx6mD4STByouOsfNuyH3/9gp3tnbGvR1d7N4AXURRXgyf6AsuOughnrnMsqC1hFtCrWE/qJBmBLdoW/OAZJdKHGPbB5Syr3RO4nPG0EgoRS6RIHPSRRurXd018BjHeWiXBSAEJwiN3HKzGU91PEWIHNTf2lKyhPO200AcKwLaFvoXXqTPmEcQJvcJ/xACv2PpTgwfYiiAp/OPnB/9V/+K/qUGfibTYAg5bct8KpYCl6x8wF0v5qJi1nVsXw0UIiOUMpqikgllpMePQfQAuOOsEEaX5QoZLKGsDNxsamc97VeDibpWvCenlv1PaS0qM5mpDVEPGadlIMFhYcCmejBg5UQywWHANgAj1oANbgBCCL2NvbR0MEMIjvACo4VmSxytYMAYpCKCZoTaB9ROZL2a6q0z9BRZURxJdAlI83AGFrq42MABAOszBZtKgL1ricnp0SFAL0ICreAEJ5w+jLIqcCDkoAwqhQSKlo9JmkLHM7I3wEKYyC6xisBYVDT9GYNutoQy1OJxc0MrugayT6VkcH+/mAlhBjVNZWKgguwxLqopR9h0JYITrEegkX3cH4w1Hc39+1w6NDbp4Cfv2kk2Beffy4RuOPscOzRUb16OiQ9Bo4f9mZypSgNMeaM9ItDkxbEalEP702o7IZnTuBaDku0eg3HBT9m8/BHTAIFZCyg/VzUaUxhPIgCt4Z5XVqMUKAQTcIMBq1VA1OfNTRNGRVM5AO0JUzvWVkKyiy2bGl+9LgPBV1IekPAj8qSs/qWnQECrpGMyCE1YI4Bxl6nD85GEDYUhr0kkrZlNVKDqAb+waLEM4obdrfJ7VVOPphVxp4UuEANVoliTYUWowRf2n4bNQ9FWChcOxj/pWwMdzK0s2NdShXWl+NVrHJRnqWKZzQVAcT4xqRxqadMdmFYDWmeiYP3dIcuIPbFHggAGHdZ7a14eyrmbBAB9YGpM+xpmFDOsG4wE8CQqxzMTCw3gimHPxQjfNCSpyoEYIMfCgwR/+yeC+vwGXocQwq3nZg75MUfjS0VsRZ87lkEOAz2ES1NmWr2LfQ2zjAEMbnGsp1HYtrXst+RruJ2KeSgmiRFY2/eeGIQioItnCOlU6Hj20pMYS/h+y9OzFYc7AhyrZonoaoGdVFec+wt+FsBOugfLburHkbFfpCLVd09IGZ6PyzPYpfY4jtMHPnAcS03gM0+s140CEDyGxPs231TB+BJztRN056z1hqTWRwTFvpzmaz4yfbmEJWfkCnmYMy6v+VCCjVDYbAXgMD158zRFz8voO2njKnzoGko+apd3yKt4QSGgQ+vFcu6P/IXI+ODbHH3Vdff2FT8+PWOdBm9cuaneyf2N/97Q/2dvkDRT4oRoSKHpfgT213+IDUrFuT8MpaO2GEa3qGhYgbReDQwsFrBjk/k1K51gcyUbThfo900lmf1co1DB+pv7eXYBCCTejhd3Ryatu7u1Y9V+sW1LEBDN5YWrTZ+SmbmBrjs8Def3R0ylq7p0+f21mlwjUzPjFO8Hbv/g0bGO5hvz+o9B4eHNvmxg6Dv9ArAHgemxi1ialRBqOxVrfXjmz1w6a9ePGL7e3tkcK6uDBrSzcW7NbtRRsaGVCdH8RfKlV7/eqtvXr1xn559QvXTG9ft/3ud9/Z3Xu3bGhsgP4qAOHmyq6tvt2w5RdvbHdvl+9FTfLg8KB9+903trA4Z1296j+K/f7RI/QLfGXbW9s2Njpq9+49YDYRgBhL4PysakcHFfYVfPbsOf1fOPC9Pd0MBjy4f8f6Rnqtq7eTGUKIyuD9T548tdev36oNgz+H+w/u28OH92xwDAAZok9mW+s79v7NR3vy5LHt7O7YzOys3bl727784oF19qgtFIDmztqBvXn20T6ufrSt7U1r626xybkJ+/Z3X9vI+LD19HYyQ4qxpV2sXVHgcG/jyPa3j5nd7ezutPGpUdoaACPUZ+5u7dqrF8tWOQRybLGuDgFCsn+IC9xf9zpXAcJin00bf1Ymls8R7Ae3jYE9AthQ7VO16cmVSDTUInPvQZtIlsguag8LlVv2QaSdlJpEiHtFkJ++tQtv5Z/yZWVjXd3aQWEqBWLATvd7CV+bZYaqJ4w6QtJrFYqUrfLrEN4RcI0kXTAyI4iHf8MPJqOxrV1aKfSPXbTsf/5P/3fS69mryCOtjIxSqtczNO6oR7+N2KgCNQsUQr1J0azoRUTHvzhu0ICUGWglQECWa3Zulk8baHVne4cbOsRdTk9ObHX1o/cPyYBQjrAGpcEpDpnZBBsVbQ3QgkECqMNkiLo6vBXnU7+oYQqiAGR8/LjKOkJMTma/urtYL4hTgx8NJToYamXkDj3aKsGZ6B2I4+A+I7OoSGx2rOGQwOEJ+lOIGWDcQH3a2trm9eIeIYCA12Eocf0AlgA3yGYODgwSBALpo7YQRocNjQ+VKcS1M5rFmZadB/qgkWHwSZVSg76hRpQvXBmpbAkQagG2conBIEChq6cXzZc7bXNrmz1q4MhFZpkqXl2djOJRSh0UAQQSELF2VynmFDNjDj4Z9fCgRFAGsbmgxQQEZPb292z/8MCVQ0FN7bCJiQmCZfTbQaYZtFEAZ0RYMbbIXpYiE2FuNDwBbkoXW058d3eH9fR1UaELUcAeZkTVk0lgDvclIBtNoBHguHT5a5ojd4QJBvE+FNVTOU2fCbVP+nSF5SrxUJkNKx2ojOJ0Hwp6ZEEVHSMHSAJGyLhkUJzV3zIs4XncFIVNTgIXzYCkAHI+pDJgiScVSmLu0RV1Jw3JtLQPxJr/BPWkd1wLhjCvOe2z59icSUyOdwO1U3TdsDEBAnI0MoR0YsxcfQ71zvQqFF1LAKEAhMEMKDMnnBNx4/7ZiDxGkCEDG9T+yBmWvHmxMToszNmHMIbebxIhIO9Vl5gfoTIdI+kZZeInp2nz2tp0P0kBmHQ2BZQwT0lRK7J3WBc11N25DcPxStGTaLeAYCJAH+ppxifHSOfs6O1mA+gEdN3ZxLiSUYHjggYKBcGKBLxg6/b39pKsPRxrfnndCGd++Rzknae9RJtrgBT99NXivT21DYejkAMdbicc1+i5N8MOBSbEViyyKX6BYVObw5z8N1lUmaIe70nsjiIc4LyDlD2DkMMVs2mgIob5j9Yxmju6BF28nCV3Nphd9DxZCHwhe1jU6aU1jWXQ0UrhiDSPA2Q53bwhU8hjqD4TdNt0HQ1sBs9MevlKNoUh5OK2ugjsatXlL9rbJGyHYCICq9E7zN0q0nKjVtN7d7mNpviIpFk0j2hO8vnZKzDdn8+PUBsEbdNbj8DGB9sFkXQ6ahDWgyPtzeexDliz6OOGa+poR11X1U4rp9bX32FT0yP2b/2jv7bZxSnS8c6PTtlA/NGPz+zDuzW2VgIFD42+abtqdatVq2ZXuMcusyuAGJRlIDt4ZS0dVbO2S7tqRSsUsGZUfgHfDD2ZuzpRRmB2enbGDF93T7ednZ7ayempHZ+ecC3CsQSAbW1rp7+C/X8UDdcXF+3G0g3r6BQgrNVa7M3bFfvhpydWq2p/r1xUbGJ81B5+cdfmb0za5Mww7XX1vGbHx+f27Nkr+/GHJ0w4AGACuCzdmralm+Pcr/D6/v4eA79vXr+j/3hWObO7d28y44XMF5xfzP29rYqtrWzb8+c/EwhdXFRsfn7SFm/M2u0HN214ZJAm4OrC7PSwYn/844/27u0HO0FpyRWC8GbffveV3bl3y0YmAAjhU9Vt9c2WvX+9bq9fvmWZU2trncwDgNKHXzxg64WufrGIkEF7/PgxAeHW5ib9lC+/+sqmZ6dtZGyEAA/3jt6Cjx895nsPD4/pI87MTNvDB/eYpWzr9HYMZnZ6fG77Oyf25DEoq289cKRayrt379n9+3dtaBz+CpIPZptru/bhzZr98ssv9I/A3IK4zsMv7tvoxKD1D/SaVc2Odyu2tXpkr1+9sffv39ll/YKg+c792zYzO22Tk2PWgqkE04ExO67Ywf6xrX5Yt63NXc4/lBMhsEcxm0sBxvPKBX17ZLFJyW5pV3LCRSjlW8hnSaHEBlXevL5lZxtLXGTPZAUag6rufzhVU+DQewa5cA+DZGhH5qylhF8Q/DCodqrVHgXBnIrKOYNgG4F4eAgKHCIbrm1FokpRHkbAxn97GYG3Bwp/gYQRtJ9ghtDsCq05EH/hgCAT5+1P3DaF9Q4NA9Xg55KLKLmB3YFfHKAQc3BzayuXOv3Nf/y/1rGhCsVKtII3AkDokdAkXR9cAx/woMuEg5X8iSQvn9tZNCvE4QJF4esjLx6GJJQ9cZz5+XkCRPCsY1NOD9gnQfHc06bWvBHHJsRIl2VAqP5/uj44FgByiNAAxGEhIfWPDCE+H03lBSZbbHp6mgsUXGw4IQBiot+oljJqUGCI8AACEOp63alKMunq0YfzSyRGmdIQiEGmD85OgEs6ZC7kAjCE+kF8LmoZ8aBxTokfHHFMlc1lOjdnxD6jCkGKUfG35HT4JhUOICZ5uWhwTmV7Id7SZevrW8xwdncJyOK5DA0NsKAcwJp9ddh2QotEtYRBtZQxUJ2ctvjIbGksrzjOuFfUUR6dHNnRCSKDaHauRQDZY4LFvT1+Q11saHjYpqem7PjkhDUEkH0XjawI7/qkUjQ/52XkO9YZkezt7bSOLlHaolgX4BZjDicX4I7Gwds+0Kh4sX+oxbHfTBKKyY52ZGvD6YtnUTpTYQDLuZ1Bny+FBicyol+ls+tOrAM8NWLPznGCfqWH6nPASaW+3AugFYY82eumD3uvs8SDC388jtSUASz8ur/nry5jnnYVh7Ph6P/G+Uq7FhlQv8VEc433xLqmdxdtLhqytWG9rqdjATxxnURj78j4+p0LVIuiyHO6PathUym2vQTYo+bTxU4UAPTaVKd6a5kX9WTsD+qAL0KyjP5L8Zd43pOfDBR5TyeKOKRWOe0E0qKVtdnp8bEdQqkZ2X4GfkQxJ+sA2T1XRNZ6HqAThfobAxiHqERqPxMZDLAU1MNU/fkurOo9AfF7UimOuEHyCDwQFvgntWDx+ZsK9X1dxNwsOYYhsJIQmf+SgGBOLvmmVfzwJ0Pp/8ggNzouOloBqBR3axAy8NX9yfvi9TgGxCuYxWrLgFBiBOmgxcXmYAsjzNFHOAVpEPjzFh2px3DUkuE5CaxeeU1fBBlTPXWAvLAPhSJyGWhhoqwAhHmt5UxhbGBJyMbnfnyOI1isb9yZIvgO/rwe0xOGTmQXhRqhnBRQU6hfdWst+EsEVMxqToEMJdP0TFI3CghZqR4Q9UuY2wh8MiAeY4AgItawf6se1VUBmW2RSnhnZw9fP784s+7eVpuYGrJ/59/9K5tZmDLraLHK0bHtb+3ZD398Yh/er9l5pSaaaFuHAgAI8lfjtV6zerfZVQeZQbX6uVXt2OptFwSFCNYqG9/JMpTx8VEGPdFUHPW1UZt7fHTE/XR7d8eOkZE7v1BrE6+T6uvvt/l5ZN0k2AKNBtiVk9OqvXz51r7//pHVqZ4IoHliExOj9vXX923+5qRNzLhQylnV9vaO7cXPb+zJ45f8/MDgkH3x1UNbXJqwqdk+0kCPj09tZeUDEwerq+ukzMIW3bwxx8zf4o0l+iOwqzvrFfv4Ycde/PKLHezvWfXy3OYXAAhn2MYBAWsAPNQOQmnzD7//0VZW1lwRBZlPs6++fmi37iza8ARKUlD7VrcPy5v27uWavX71juPR3tFK+ilsGer3pucmrLNXRXRoIfHTo59sefmV7e7uUMAQNYQz83NMguALqpvIUAK4vnjxwk5OK9bT3WNLS4usYVxYmLNU3WFmx0cV29s6siePntqbN29pd8NnBSC8d/+O9Q91WGcXMsRm6x937N3rj7a8vGw729v0yebn5wzZxMnZEfZcRIYQ9ZSnuxf2+uV7e738juI6uLep6XEmT4aHB3gdXLcAhCcVOzw8td2dfTs6OrHWVmS5oTwsqipAE5NGHhzRfgYzr5WniIvbaUU0g1cShqGJARNvdz+taT9vjMkFaMQ5AcYk6qK9k1WsThD34E9KNvl+zS6JYlwFkATLi0kvHI1dEeDLav+QMJmCh7JVUQusnwkI8nXHXV7+QLOT+hGqZvyqqkyh1jTsSwgA6nrlr8lXJpD2tiMNQWev2YbPXDIhwYaMr5b/4p/+j3WAhvSCD2pD5q2InNOQgvuPODh7NMEBEBAqf8brpcOEc5Q1cdHovQSD2OiRpUNvFgCtd+/efaKMWRa/KPKfrj71sSnvh4PCGSeFJWUIpUBHWtCV1CnRvw6vwwBvb28T7IlWowWGz8LRmZmZ4X0ggyhFTxhL8erxdxh/gEwcM+rlAsjFzwCJuIbIFGoRd5GeiuNgQu3sxHWIKon3YLzwBWCKOkacA7RV1DMK+atWD9dGrrwDq1CjKwFfMXjX/hrXG88t6j6bJ1q048D5UUcIqi+ilQCJpNDVWygRDSDOGr6K+nAJ8OUxkFqrKDzVqpRDoVAaIEgZwqxsivtHlPHsvEKgievDtSGLi+yzWofsM0uIbCqAIp4j3gtAnxVktZC54K+J7nNZtNZpVLu62hlxZ4bPlQ3Pzk4FCB2whqMdCzScLKqk6WCJtpAoS16jQ6CN/1ydyr2Iog5QdWBxvXoWLi3h2SKt03D0IkOIf0eWuvxbgp9uHLPDWoKi+L1s8x6Z+rTefOxKcFlOLJkXl2mn85kHuzmw9Ftz87f/7h5mU4ZQPlnjJlL+O+xCAnmlhfkE5OW65FCkxMZHJ9Lto+yC5LQpEORN0RGJj0BZqBSX6yvWXGweeK9ERtoozAAweF49y/x/v6fIKvOefHMp7U93ZxeplxQf8PVHGXhEsLGxEWxdiCIGgZauDikDQjiIKmZwVCHvrvq++F1CLuqdiuvE+Xd3dkjjjACQWs3IlkWmHMESONds59PXS3GJKtYWApN1Z59EXa3X2cX9IPNSp4y66q1xX+lZpqRaMcca1rY7CQ4G5YH4mKXMWVCYFfrlNXv8KDX3bkq0BSh3DrmDDu5+qQ1AmlLMDAc2C+fDN/bE4MiOUvS4Y52Mi6NA7MSJlHKY4BAAEAKgtYtaiX8rm6fMnK4d9c+6ErUoElik2jDBfjhLep+CAKLrlsdghhq1YYich4v1yfoqxKhCfLPwNfjMgn7p6zP8u+a1iuuFOmLQomhRUla7qd1EygInfylRrUh1xIfpYAVy1Hhk+hmcO1HRVP9TlyAixgcZPnda1UdMIFIUU9hvBVfxWQJflj6o9s7jRgj0W51rTzSvDpYhtNlFBQrYZp1dPbxw7IHdvS02Pjlg/+AffmfT85PWAkB4cmJ7Wzv2+//7R3v/bo0y9WJttKq8wxWWO9q6rLu9z1qsx+pXnVz7lYtjO7nYtlpLxdq76vQnwKCZGB+38YlRKnii31wHMkuh+1MzOzo4sv3dPVtZXbWN9XXb3NxmvRiawHe0dzLDf+fOHVu6tWgLS7MEIReVS9vZObHl5Xf25PHP7MEAxxa1/xMTI/bNdw9t7saETUwLEJ6enNnm+o4tL6/ay5crZHhAL+Gbb7+02flRGx5rNzRFx77+4pcXtra2bocHJ2RLgYY5OT5C8ZepmSkJFV7WbWPl2Fbf71B45egY5UCXtrA4RUCIZu9QGUXWChm33d1D++H7x7a+vm2dHd1J4O+LL+/YjVtzNjDWy7pALN73Lzfs3cuP9vrVe4r5dXW2Wz8B4RDpmtOzE9YGHF67sovTC/vp0Q+2/OYVy1zGxkbt9u3btrCwZJNTUxxnZNIuK5f25s0be/vuHe99aFD9CoeGB8hOYmYOLmLd7PjgzLY3D+zJo2f29s07+oNgZsGPvnfvnt27d9e6ehVjQ5ZpbWXLXi+v2FsK/+1YZ2e7zc7O2t27d21qYZTZT7JqLlDQaPbm1Zotv1y13b0tZlW7u2H7wQbJfgV7LJ5X7ewMQX4E77CGIGbYTlCIe4BPEmKAwhf6Vp9P7GtZl6DRF/Ag6zUBXI/ZNGgQhG1VYKjEB1zs1sLFjho+L0fCamXfbDV9p8pn9ED3wCruFdlBMTW0sajziErcID52fi52pHz6aFnUqnIrKotmgaiUGApAWCSKBPq016hJfV1KrPxd+gsttesAoa6HdY7MQDaKhcIGYY9EhhB+M+YHcAOyxKGr0vLP/4N/WQ+eaQCa8mc4JQ2OobWQHgiqQESKy+LF0qGKWqjSIWG9SHs7s4P4OzI40eZBVNJ+W1paagCEDc5fmcG6BhA2O4rawITso/ed1Bsz+keWDel7fMF5oYzz2WlD/R3pER0dNjs7xwEH6AG4UJF+UQjrkwm0Ro4T6wS1GFgjV7skrSHRH+lIyeLiWcDJQuYPlEigdxg9OGjYjAH0KJnc2mpzc3N8qDgu6KVQGO3p6WUTZDx0gB4AImbiqphNvjw+kx28zsGWaFBOPadAQcr2CFTTCHV2Wf+A+Mmbm1t2enpG2he3XQBCUEY7O5j9xNienp4omwK6aacCC6rl7GZNKRY71VMrp4xCAnBhrHE4ZiN7e0ltwd9BaUm1Q/U6nyWMLaiiGAOAZYhIACTiGKKYnfBZlNm1MpMSv8tjkiGAYYBDDBEKUkHZQwlAEPNAUdKc7XSLHbUsSvOkTBx9oORkhXBDIaXvRiE5mJGxDOfHQaCOU9St6SzeqCS8zWDABRCKp+1Gk0A4Z9Dc1nGsc7bQP1sCJCeRppfcu5XtLjKT7nYKDMowJy7/5+oEP033f2Ler5uzja+FNEQUX0ftpN4V8/k6gNgMCMsgSDNolH0LUQx/FkHDjnFoAL/aq8oRYnCKNbMRJY16CjRaxsUW9b7RDBuUwCZhr7QNUtRBtO7yK1Qrz6sXquNBjQqUJREM82tAQAuUUvYXHejn9+AAgj3Y5JURlGplCFaFoInXBXoPTDgcG+sbDGKJjuaAMOrIvE+U/HY1hgfNCCOArAMyhKFky3ERt1KzCT8SQFSmn5nWMrPvNx5AqYEySmECpwIKUfhSF7Uo4BDrQ1gzJ+TBvzCDG/m4sKvOvPQrFMjx1RPOiftBgUvTYRNdWGsjf+WeXMkOxQi4YxIBPrI7fLkTBAIQQo3T50rsUWF3KC7kGeAUXOLno1m4j0AD5TPqfSNDCIAjOKqm0QFUs70pgR3P7eAy1l8aC9bTNbZtSXak8OsiFi5Rh6xIGGMmM1YEfApHUhl2j6p7rZCbIzFjPAvPEXBxPah+0sHyOaGYgWdyw85xLWut4T8EzNG7kOPBXpRalSov0FjVIv4Ajih5onXrYMClhQwWBEQ7OgFGBEb7BzttambY/voffmdTsxNmnWaHu3u2tbZhP37/zDbXdqyzA8qjygRRXMb7YIJGKspot9VrHQRvVy1Va+u6sM6eVusb6LK5+XmbnB63oTH0Eu62ru4uta0A8O300QWl8RL9OCu2u31gm+ub9vHjR9vc2rTdvT36KGPj4/bg/gNbujVvc4vT/OBFpWYHu2e2/PKdPXr0lNkUAAfYhJm5CfuL331lMwtjAiN1s5PjU9v4uGmvl1ft1fJH6+3pt6mpCfv6G7RQGLCuHpTi1Ogjrq9/JK3y4uLKBvulxAoWD4AT/LrLc7Ozo0t7/3bdVt5vkP0F/wNZolu35+zmrXmbX5ohiMPJjw9PbXtz377/wyNbX9tilpaApa3NHnxx25ZuztrwGAQQ5du8e7Vub1+BsvqeWbLe7i7rH+y1kbFh+/KbuzY1O26t0J9Bhuz80h49ekTK6O7ejo2OjNidu3ds8eaSTUxPKjAA21mt294O+iYeknkmn3CA/mcL2Bho2Qf34srs4ODENtf37fmzF/bh/QfWGwIQwhe8desWs7T9w0jatBLkra1u29vXH8m+Q80jVhBYGUh0oOZycHiA4IMg5KLV1j9u29rHDYJoqK0CDCqC4nWl9GHaqQsAP1OacFhnUJPFd6iJuwiS09SQAAAgAElEQVRlNJF3QJgCM2SnJevetLVnWmgZ0yv3XX2gNBQi0DeCS9gXKPDifQg2wqcUDTOymcgWlngFR1UnEheFISvnykXzZGsEeLXGY5vic8S9IjhXZAhVQ5iZOOFjp3MWgJDZQfwbwj1/DiAseqLG/atbQCsTI5hLwFnhG6fe5cgQApgFoIsaj0zfa1QAxEXjttEsvtnRKJ2kaJ+QmuFG7Yf39MPERiQJXwI9e7y4oAIuLCwkymhztvK3MoTNTqI2Zu3EcSwYOYp0kK4I+movQQSuG5lBZI+ip1VsXHgfFiaAGN6HBRWDnDYjF1HApIi+QRhfXEOIqPAcJ6KCYsIEEAoBA/wb1zI1NUXjBTADEIUvHDOA6dz8HEEYjCIymgDVAGN44Pgsrh+vgRLMzBX2pWuyX83jVf47nOKgh0VkRz/dISIgDOdxgNcAKgLqGtWAVguFNYSdALTnBIMYZ7xOuinURykWYXQ+AWrZKqOK53HEyFuoIWFTRRYVYBjPLVRGpcwqag7mFlLjKEaHbDUiIQDTg0NDvBo8A9RBQJQiFowWshqXki6dak0iiu89oloVoQYgVFZI50SUicpubMEQbSTKesRw9nAFisATEDIi74CQr7uj5tkdf3fp2hYZrjC+YQjDiSuf4nUgsBEg0tzJeiazGvhF49NoB+LoAfavm0N0vtIf/LfSmRKPyzeP4p3+ayMezM6pDpnnX57UyVUsNgZlPGCrUgAo6guafvJKmjIbsfbjbwEK4/USNNI2umpiOldDK43oAaT5QYVHf/BBqZSTm+0ULicLVkXU8IqNzdkHFtlqbi4OJCXol+YQ1ThJ2wk1STmKarIOYSXVUEDqHd/KRlwZwCJsMdby0MiwjQwP2+jIsGf8vW7KaTWsPYcgFvpfuigSBcYuL1mwjmwC/+a1tXSMIQ7FIBrsQ7FG3JlnJsVBYUSV05wrsrQl1SjNiCagndwEbgMZbHMnI03XleLSs8/Z+4DsmUqv0oPSkOZavmIVuEw6s6xC/n4urzVJ011ztpzNBVEq7VuizLtqqDMZAmOSgsrjO0j19xEQOp0zAHcERxtFpmJ9X78T5EBIgEUHg34BAQjT3lBSmIv1lNZW0WePczcbEwWxGny64h9Fyxs2ivdAI8YuZPZ9l9ef0nrOmQdG9gncvBYywl2pN6AuJnV+bG21y5raNSFD7osr+Q5Rc6msOOwMev4JHLbDsYTQRhXCbt4P0AEhaovoJmKxInPDMUHAEUFh494E57qjs9dt0pUNjXTb9Oyo/e6vvrHJ2XH2d9vd2rL1lTX7+emyHe6f2vDgGHu84uZZvgBKdfWcdWnVi7q11FBP1yG/pcOsu7/FRsYGbGxy2ObmZm1sYsR6hyAMp7ooqEVS7bwTjcMhHNeu9gn1Kzs7viA9EKIjyGStrK4QzIyOjdnDhw8JCGcXJvkscP6DnYq9QYbwyXM7O71gPVlLa93m5qft27/4wiamh21gBPcrQLi+umGvXn5ghnBifNIWFmbtq29u2sBQL1Vt8T5Qa7H/X0Bbwdqst6eX3wBL2MtB0Tzev7CD7Yq9eftBwAbgsQo9iEu7e2/J7txdtNmFaesf6uO9He0dE1z/kYBw27o6e1Lt84Mv7tiNGwCEvRSOwZx+/2rD3r76aG9ef7CzE9A7EUTrs5HxIfvqu7s2PTeuZ1wzq1UACFVDuLO7bSPDI8wQLt5ZtKnZKRF4OKE1ZpcXNdLrYbbotF+qhUF3D8qMlK1HZnR9fc9e/PwL+yAqOA//qM8WF5dscWnB+gbA5mux2nmd97byQT0ZwZ7CXICgIrKrqBvtR6KGgiao22mzg71DO9jfZ3YQKsQYW/ysXaG3tFh/7aAoow0HBI24+GBDAZhRjwcAqSCTbGXQ4iNL6Ps5M+ploU659rUucb8N4TLHFRn0uV1wo389IKwb+vXB8jCQj3tlb+SguCqB0+AvMHKHOuALCTGSceGCSmS0wZ6AQqyMHrO8rlTNLR6BW8cbAQgZAPZ6xDgXAeR1gBD1g3j2kSEEZdR1HzJlVOMIwKsdRf5GYJ5g50SHBOAE+ODAXQjwYH61/C//2f9Rjyxg2OW4uNiIYyNXhsvFZyAvS158SN/nTSIi3aUaYlwYToovTFoUssLhCDAY1FVEdUBfAGACWGyO1P+pgDA7+o1RVg/cOni4sg6k+Pv7SRnFwFCBykVAMDZxP3CQAO5wbQBbSOkrPazsXjhGciJaCB7xfmTr8L4QMcFPPARkImFYQ400xhnnA6BDGj/AMq4rxjOOG9TVyLDi4eIaS0CIv1GtE8qVUITyDM71W/+nr8YmH1ShRqc610NGFEsZwh7b298lIAyVVCwegDE2P72ssXZAYjwOCJ1aijFErSGUXFH7iDHB+wTSlbHFPUJkB3MHx4PKKJqsahFLgh7nwjhgwQPcA1TjGjG3aFRQl1E5l9x78aUFGbzuyCC7wYIBcPU1pv9p3OTsYTMn8HDVVX7C6wRFBerkZxOQ4XNIsfGUYohsnJNGGWUuzWIZ7WqMfOWbKEHLde9pfk1rM/PxgxLX2A67URApnS2KvYsxTMdv8O0EIqLejWC7cP5yvVEqHMhiKYW33FDvWQyfHn4DDkyOpSKQjQJUYSSbg03x75iXzSAyNqXYMNJtu8NPHkLp0DbMrnID9D/wJdUg4GPIkAVIDHvLCgfPyEUUEQp5cMRbOxREwf+Q+Uuqvu0QluggQwHrCE5FgMIIeCHAAkcKThwoqBCGwPFRP44MITJ1CDgNDg2yjQuy9rKHUhumsnEAvar6gUYWUGJR3hONToKETNJsdvCSax80aDlbBCcit3HQaOW2BJHR0vNx+e4QTQkq5SfmDOfIypmR3FbdZBSAhUiIr2t/UzNbSY6NNl7Z1PyzPG0GUwKf2iNc1CViJFHv6Q6PApgJiorGmeruRM2Qii8CEJ7xUhTA4ysKgAY1MYfdswCKxi8HpVJcnnSjWCs5CJOzfGEHuBIa1nTzGJVrpQy0hEAO7bCriuvvYTAyvTSPZRnJbMl9AeMhOqzmcipNiC4zg8wICPi1SwzJW2qFpXXHlL3D0E6D/dGuUt04xZJCMZ12X+tTwjMtdlWFWIZZZ2uHQBXq2nwNUn4fjiiYKagfRH0dhCroxNXMWi+t3qIAIzIrPb2D3FOwlgYGu2xyati+/e6hjU+POiDcto2P6/b+7YbVqi02P3fD+vsG2M8XQdejwwPb3tq0rc1ttlForfdYeyuakKM2ELTDqi3cmLUbNxdsFM3dB9B0vdUuq2hQfsmsH4LRYDkNDvfZ+PiQP3ONzenpue1vH7HROkBO5fyM++6DBw9s8ea8zQUgvLi0g51Te//uo716uWynJwhSX1lvX5fNzEzYnfugQ/ZZT6+o6RCu2VjftmfPlu3Jk2UCG2S6vvz6JimLx2fn1tOLzBlaYoVIErKy6BeJfRhML1zboe1sHZJSuba2Zft7R65kjgDVuT384rbdvX/DpucnrHcA9Fyz/Z1D21jdth/+CMrojnV39dJHA7vpy6/vM6M4MNJt7QBkZrbyatPev1wnHfbk6JTvQ6/EkdEh++Z392xmfoKAkLWBJ1X76fFPtvx62Y6OjzlWC/PzdvvOLZtdmOEzTdPQGUdIxp0eVWx9bccuzhHAhsL8sA0O9llXd6sdH1dsa/PQfn72gm0yYAcACOHTwseGHwnKMcSFAML3vZ0b9oHwK9nzuKOd/pRqXmHjAQhbSQVlD1cqvBvFhQCmqVYMm8w+p1ByhTImnB78XUEmhVai+DxzKgIYhg3F0icls3FD/cSCxx4RQO9z+zg/mJR8ZTt0TdqDIfwDw526HtCsCrwi20lfBXbEfUFcZ4BgBPwhnhZ2THsQ2kuIBUjKrINMPEwAcbh+wkrqKZow1q8AQupMMOGgbC2+6a5CUAZc82sBofbCSDCU/k0knDAvoqdplE5Bq4QaKf/Df/K/1eON4eQo4oxIpgBfqB8mgEc1UgllNIvFxAZYUkVjYyiBIhwLpLNxcYFSkc3CewB4UOuFYwAkSnwEky88hjxtrqshLDei5Li5kyDwqwNFxg7REQwQREgAHiAHzPtyCicdn2qVTVP7BwaYfYLBevP2rdQ1u7pSmwCMmTbsVhpd3B+Oi/NGWhb3g3tFb53sAolyFg8Q4BTAE4AQ742G9rhmZMWgMIq/49qQHcQ4wXBjY8K9RIYQgFCFvGpWW6otXrvaPnlRi6kREEowRb6s5gnpZaBxwnHs6bajowNSOZGSj3sCyEN9EFYPKBsMAHidEjKMyuJgk+iz/r5e3ouyqSfMZqBWU1lXtZvA2GNRQm7+5OSYtRdBMwVgBGUCzxGTHudShhetTVxmPjU5zxHkEgAQJCVpGTndpMh501zdl+aiggwhye5TlQw/ZRMICBFaK2uTCkDIozAKJfAiH0alzoUbXTydT6Nn8cfUNNqdoeve2QwK5dOGRmGENMrJEDWKjUeL9iXxzgbAmny4GKPs9AcgFM3N77H5Qn08NMw6mKJi7jiWgDAFOkrHMcZUoOu6a2yY7tHuwl/EfMHX54JepbHlfcPBA1XPry9mh55tXEOhQKkJpoDTpewGnAm1MWjL9RagdYbT6U15MS/hpPX296Q5iQw7auhA/+RP79VHm0cVNVkbBEegxonsOTZ6Rg4RyEDU1DdJ1BHm4IuUl5HRUwYziySpRxqUctW2gU3RuRkqoqraNLRbcREa1DaxQbgo7BwqT6BhkBwfu+BXTIhG6mWeY7mnLMWuvEov2CDNpkwzwAGhRz2U3XKJkgJQpal4zeLRWgmQG85G07xLNkF2QWBNAgRySbwWsVmBk1TFyFQL2EXWLAKZmfIZQi8liHVb5g6N2FsBtDKtXGNYZM7S7wKEbsFiJRQtmj49Bp3CQhE55lkGtX4/aXy1HiJI7O58Wteft2y+onB9NdToRW/kQNaehfXxdXTsAZOwyXr+aQzZX9KD2clMiLrGvS3mBu4RNVOkkbp6ugcEVHfp9aFO10Qgr72lnVkhZPoYmEGmx+sfqT4IL7G9hTVGrL9subS2jrpBIJRB316UfkwwkInAS0eX2cBQl92+vWgjY4PW1t1mR6iR3ztgdhAUvfGxKQqQgDaIgDP2xZ2tbVtbXbcP71atcgJhkxbaiL7+bhsa7rUbdxZYF9fTI80DXNr+7iGVIrd2dugTIVg0MTFmi0uz1tvTZV3dHdbSqTp/0DGfP39hL36GAMoxfaQHDx/YwtKMTc+MaU+u1uzksGJ7uwe2tQmFT/UKReuCodEBG58coYI3spCtbXW2zNrZ3LUnT17ao0e/2NLiTbt1+4Y9/OoGs1lUMO9pJ3USGVAEtkBDvbqAqmqdysYAZ/s7B3Z4ULFjnHvvkJ+DTgMAd/WyYl98eZeAcGJuhBRTYPK97QNb/7hlP/74jK0skCGM9jeoYbx5Z956BtEPVZGHlZdb9uHVur1efk9fFrYXPtowAOFfAhAqQ4js3Plx1R4/eWxv3r3huMJngrryjZtLzNB2ombTBQ/JuoDvBjC9d8geisgawo9A4B0sqfb2ulUqVTs6PLO1j+u2u7PH+YIABMqQhodG6CuSsYFa68uaVGJPjhnUyO0OBCQiORGAEHnuqGPrQB0d68ixNoANLmWf3N8FWAEgBCBX30vYeqxTp+Nj/buZFAVfqbBIGrCUoeHreksg+5nZPJ+AwrRtBL3dw9BB9+deES25/D1kSHl/ZPykeZQlS20iSBsHoxDZRCUVGOBjGZMAMNVBvfaP+x7bkeX7BP28BIS0L061D4GtaHvkH1OLLoDBEhCCUsDad4w0K5b9WrUv/RogBLMOGAGJKpZknZ0RY+Bny3/+T/6mHiIlzQ7TddmFGHykiCPqHk40J4bXhjQ61nmzxOsARPhCqhx8b0SqcUEALxgUGENQJnEsXBsWWVAm+cGiBi7ENXTtTspv9gRo6CVtLbEWTWiB2StSD7HAMEBo1bC5IdWdyP7hfbhmtnhw/i2uCYI3rHnr7k7ZxhA1wbUjGxVAU8qfqNmp8Z5wrxx3FONDbe/yMkX3cUxcCyiPSOurj57eh2MAZGLcAAhxPDZDPT5OFFdkJQEIAYQwrgkQghceVJtrxujXXiL4auo3F884ilVF9+2jwUaxeAW1f6hTwoJBhnCwnxLHGAvVNyKrF4Azy/iHQFHccykWAyOIKBbGF/Q0AEVQRrD59XSpxyHAM2m4yHiwzk+TPhzcMohR1viUmbVyLNLrMGgEhKi1itR+pj/QRyRVTHNR9SqN6nyFRWwEOamEKT6nJU4hoGuycL/2rJoz/te9t1zbsTrL4EpR7pZD7NdS8ZqIoUWaoLEeILIJWr7cjDhYGTZlgZnIpGbAnTN3n/4tpwbDFcXn8vsAVDAPymxNQ+amaYBKoBcZuRiv0r41AkU9Z8r8u8hGZENlb8r6iHzCwIms8WVtbDvpN9jUE0Pjosrrx1c0ae/s6WYWfWJywtq74JwoI0ggyB5mrlrqFHY4FWq2XrO1tTUGkWB/AAgZGIvYaVD7fc3GmuFm7cq5XPfebFeqw3pOsYeSOh1CXr7vs98dKeEo2keQUf3ScBz5AQIoeS/xHLmjoBA9ieem97nyqNdj8FpZ115khHzsw4lIdE/fQwgI0ZaB7RLyV8r6BXwr6cURKGpYJDpDmQkL5oAEC6QoSUoxAlcurCQb4UAjUWFzFlDIRABSe5LAncZBfogyygFqCnqqZ8pSrCTF34s1l7Jyeb2E+IzAcwxm1PYFkCyOQZqXQBGvycsti3B/Q910qQIqh7IY99/alxi2RxYOPfuk5he9UNPccDAc51ewxg/sqtXpnCwb5MaoIGc0oHbbzYAV1DjaWii2BPDGrAKpuDk7jc+BMtrRgmBMB8EgslWM6l/WmWmnsi4yCBBKqtfYiqGlvdUqoHReVa3eWrPuvnaCPjQ1H5+YsOnJBQpUYN+vXp1ZS9uljY4OsEatq69TbY4uqtbRAXV0r9enEy6riDVfOT4nIHyz/NbWPu7ZzvYRGQkTk6B23rGl29M2vTDO4apdmJ2f1O3d2/fM+u3s7pGZE2J6UK2cnh6x0bF+AkJmRs7Nnj3/xZ4//8VOTo5Y7vHwyy+YGRufGKRCIp6X6ssUcJCv2GLt3WatHdhXI2ggh/YcQdzdQ3v2+KX99OMLm5tftKWbS3b/i0UbGOgllmhpQ5P7C9vf27bDg0M7OqyIGlu5tL2dPTvcP2IrhHoNPh/UzVU2g9ZYGB0ASQDCO/eX2OgdmUe0T0BtJLKJTx4/JygGgKQKfG+3ffcXX9uN2wuGUk3arZrZB2QIX22wRQV0CRCYg0DN6PiIffWXd2x6fkw023Ozi+OaPX/+3N59eJdaX2HuQJcCjK+RsXEGAhBAODs7t2OCtxM2h1/7+JGJGOwPDDV7+x0BvVBkb9X91Y0JBwI79AkkQ0QGIfYVgFyAxna0DiNAljYF1jxACIBdWysestZ8m5pkSmWzjj0VWW49N1hrZMjQrq6jFar28JFcAMUBIX5EWPJaQOiaJOX+e505CFsef4vAEv4dwVj141MwMvwKMR+8ng8ZeC8BEwhGeRISP/IXo3yGAjRs2SOQhbmqhvJQ/hXNEuNJAN6JMjqwBZWYQFAXc6F6ofp5oMVfA4TaU52q6mJQSVSmuYaQqlTKEgoQ0svw/fOKwB02rhzLSPwBrwCXAF/g77gH+APslvDP/v3/pp6ybz7CDZtagcQbAGLJy/D3YICD2hTvjckXTjheD2VHqCbhwuCYIGoNtRv8HReMDCGOB0MIQISLTV9/JiDEMYXKFQHRYnK6q9UJsOIbhgWCKAFu8X4BwnNm+gDEcF0AYABi0W4hHMfsuLYQEEZbjTJDiPsNsRdMMhr7apXOHj6j2rg+/h6AMNobkO/tmUcYEIwlirqj5hHXC4M8MTFZ1BBCVAYZVimXNnFo4qkX2crmCLGMtxZeTLJwFmRgsPBI5exDZq6TiwWc88rFGaNTyAghaoZ7klIqsnZQ+tLpNW65xoq1hxS4uCKolPpi3Xq6u2mcOTeqF3Z2esLG1HieXS7eQy60O1d61hLrCNoHZY8/CxDCOdV1yXFwehWl/hX1okOa3eDCqfGovtcGqn8ijKUMc4O3FJmREDegX6dIE30YGBUOTpEp8YUv/9ABEH/k3+VkhoPX/L7icRfHzs6wX1RjKU/TnMlLEedqriVOhtr17nwkdeXupGZAGOOb8gqFN58BYc6kl1mN5u2iPEb8LZgOEjP5NSCY52GuH4jXwh6EABdeD9umiaJAAKhfl94KQnRCd+BBHWHdoJSZCdzaIxuIDVgsBKwLUcevUj8k2hYqk9b4OTASoMaJ2j44jXAss23UMma0kY4CWjuoRQMcMhwD0uiwp8ruOcuDz8YL991bTkAliJ7k0EX2T5nORP1JGSanMyo95Is7NxuO7Lxk9TXf6aj4m4NZIkc/7sv/zkOGmlW2G5FxwyFSvV46ddSsxAwqgpMuDMI+fWyZEKDLlUZTwIKzoAGYhW2QeXD6pu+DonHmYFAKWuL6UW8ChkGIAkXoKN1iZPjCFkTQJNZtuVIzOGxeCaTb8uK8vrBEZ9ft6UnYya1aUDhjcqdF3UhhD+uCUwn2ZhJw0ykTWG4EhA5y81T55FbyqUOFRT25AhAic805REq6Z/Zc6IZ+SEQqYLl9n0n9d90XYKbE95gA2dzz2B5CvQLZY7m1zvWGoGdXTycPjfVK6l21xjofOMQQcQEgRCYT10oV4dZ2u4ADCd8DDmsHUg1Gleyrlpp19LTb1MwI6+6GhwdtcHjIBgYHpVwOpXCrMkNBR76zzTpIl5Sc/1Wtjc2rUWPW0YHAUbAb6latVG394wb7yX1c2bbd7UMGNWdnp9lGYXJ62IZGIKgCpciaHe5V7OUvy/b06TOroKVETSUP4+MTNr+wYDduTNn0zIgRK2BZXJo9ffoLvw8O91k/99XXX9rcwpSNTw4JEKJcBZkOroEiWMo5CrIsADL6FaIw8NJOjlHHt2W//PzWfn7+1iYnZ2xhccG++uauDQ33y9bWq3ZWObG1tRXb3NgiJbZyVqWiKe65ftli7W2d1t0Funs/hWcAsuBCwx8E5fHLL+/Z3fvoK9jPrCcm0N72IWsHnzx6YZubOwTyyNohGP27331jN+8sWHsAwrrZ66er9ubFR4LIymnFOtpbmWAAIHz45U2bnB7l9WJsUXf5+vVrW/24Sr8WwBeBBojdQUW1F227OpH5k5r82fk5M4Sw10yY1NTKRCwStfMI8RI0fgdIkLK79pTUNxpr3u11CQiDmYVsH0BL2F2qT4N624LawIgsgTWHDBfqNUEVras/NNYJ8mDws9ikHtRLAUJt+L4RhE30YJhkeaPkLIvtxV7wOWCYAaF/JkoLQujJA2fSYsD6TdHOBJiEQVS6FjX6aASv8ZSKDMsjCDGxb1bZRxDf0ohA4kEtxthehsKQaG8iWieAJcYEgJDoUqlDz8gqKxplR0kUzrOLEXAlYysyjgCEniFU2wn3E2F1U8IgAlR4LtpHSj83ACHmRySVgoXXAAijfCIb8Ig+xsYWqddwxrxfFvfm7GRFjYp6UOkz7BVFR+c8XRwuEu+BOAsybng4uKAAWKH4iYcFsMRG4icnhdOTQ4q/liFktM+zllj80a4AB8IC4GC1tvAaAMDQ1B2LdGtrxz8n502qlOc2NTVJQAjjD87t7i7S81AFUxFquBzROw/ALUBhAOHINgJQggaiiaUofQDBUJPCGIIyGrWBBLZX2BDQ709ZQHx2ZWWFBiNAJR42aK0BPM9Oz0jtIDc6hUrDCWuMAudsS9yP3hfaMNGeTODNo0lXMBBYXB1q2N7TyYJjROAq57ouXHfU/AH4qtXIQXqmka2Vk+m0HqbxpcpKWhqzx6qJwrjjuFSC9cbYiHZFVjEkyTm3vfA5evOEwx0g91OQIGDRGBgRyIKRS+0cOfdlELNTS+K5R/1dOATZTAeh10fdM7UhycG7ixytQhqz37lmQmpfjrR8cw0K5nXZyGycA4nntRQPI2oIc8okO+zN3tqvAcLGYud8mYxcpwyhzl8Gm/R7Qa0sTtoQlPqs65juxI+TOnI3nCe9q6CTlvST8vcIdsEexDWUNb8EI23KENZak5yv3H3WWDidk61lOpkx6O4QRYs1SZeXVBZEYOzk9ISUqe7Obuti5B81RBCFqPK9AJJY/wNDgzY8NsqdHuuDTAO0anFhF4FAfIOBgEim16950+3kPDNqCgDhGRds8szm6dmortadac90hrkr82ppvQSA9AFuiOB6zTn3AN90mX2kuIvAKf7GmscAhLQJuJai3tcdfc51n57MLbhTn61xgosZoCZrrWh3zRU5lWVzcK9J2dAQXuvB101iQUU9n++FsAVkEjQGH9yiMNOEjBOvKvykYu/IOLpA02GLfH0LhgcwjHRcziLmdew1PEXKNAe4eIOJOlkOTpmxy0ss1mm8UuzBXikU4UaPlDVkXBvWeIC0CCIUmdYyS9uwvBM7wSloNdWLpQwhAnUeEUe9HynpEH5IgNCfq9M8KQzBx6k5wBlGNe3Iuiqbi7VbhaOLC4PYZk8na80Gh/rZRon790XVjhBkOTqx0+Mz0rtQ40PqHH5eopexSgZQ9gAhCfJUEZturVulWqFoC/q/3bg9Z3fuLVmfM20APnGFWP+iU6rhNWmqjG0rM3N8eGlnp5esMevra7ehoS7WetEpvLyiGuib129t5d0mM2Bd3WhGPm/ffvclM25UzGwz1gRurR8w2/f0yVNSySG2gdYLoDailOX+gwVbXETbC39CV2ZPn7y0x49f2O7+tvX199o333xt84vTNjE94j3UpAhMEi6bNHqNfVW2uaW9bu3doIBCiKdKKuz7dyv2+tWKvXm9ZsPDYzY/N2fffvuFjYwPWlsXmryf2+nJoX1YfW+rH9dsfXXLTo4rBISdbd3W104EJUMAACAASURBVN1vg4MjNjgwbAN9g7a5ueu0UegxwMG/sq+/emj37t+yoZFe6+yRYM7e9pGtr+7YsycvSBmFLYTv0NPdaX/xl9/aTWQIu009+MzsxY9vbfnZiu3uHrBGrwMihQN9pIzevjnP2kwctwK220mFmT40A4c2QqVyTrvd09tH7QVSj0H5bAVN+JLf8AlI9Tw7o41E0IssKthoUjPFgGMTc/hCBIsh2OWxrND68AwhgAz8JdbCeXATGUKWGQAI8REhKO8PmTVy8JnhR1cJcOX7Yk4KMHLNgejC1jRSSiLriDGmsB8R+OfOorrZsMepBCfblutAoVZuVnrGudj0neBSBwtmFn3UJNSTWSUB5BKbiuVKCopG2x0pAisbWKujjliAsLurkyKIUQ8If1/aEW2st0QmGtRkXCL78yJTiOMToLsSs2cqoaSdAWEuG6PfivYXBIRXVBkNymgAQhQUMQRa6EwEayatfWcW4T6D0RQdHoBloi0e8BcwVsu/+Cf/XT2cHDnG4eDK+HDTdoAXg4fJhqLliJarUD4UHqPPmh6MWgyc8WSNvffaCWjiopAdBLDBMQGiYHgCvQYgTM7gn5ghDECoCBuyVED3agVAGpk3agT1Cml2OCECevsCQexBKHogwM3MzCyvF+0d8D7RWKOhumeREEkkBbRKABQ9usIpCseNNEg2WJfYQ7SbiPdj7PBe1hpWKpIbZtSnJmdwQPLKuAaonYZYTwkq8TcAXPTrASCBockOdTj5sQXLZdF3rhPxPTNlwFLjbLYtEyCUkVCdIeoQEGnDQr+8RL+/0+SM4l7Vu6zbIIoBqmfMKabp2S9RKX18Afhp3K4YGFAfSIyVjkMVMVBtETFryAjm7KUiJLo2AcIO8vLLViGNTlKUm2VAIp8iCqOVIQyroyJk7+flYgyaa3LU4FCQGtMGGoUMTPZgmwQuHGRHDJ5gq8zUpcbSsNbF82PoL2rrVIeoUGwB+ryGNjen9uto9EqTa1rCxAIv6bZTdjIHhJKbWK5NH6cSxMX+wIx9JsIV4LvBDSxL/5Kh/8Szb/xI8S/P+PgGEXREzekiU+S/NwYAcpawDCxdlyGMTBqMcE9fDx1GUMFA44zefGw/Axpz2FLvA8drubpiRJzNnre3aVtUX9JN4AibEMIzLBhH5BFzubvTOnt6FO1m70BRz9GbL4BV8rXT7bp9dxXPgBGarh7YUIrE/WVXxcR5ORdV8+nbe8qgxyaswMWnbn2Md0mzpd3z/SVZH4+ilkRkX0qp+i49YKdjq0ZPlottaRyKpKvgcigWUkI8moFB8Y0lzvX+CY2zmHVF8lOOh2f0CSY8Yl4CSw6OxpeNyCNw7jdyTUimcUZ7jVoid0TmOSBX0Flj9cb65LgIpqW8XrAReH3+asoOliC0eVHpptO1hoPnb4P1YT8x99UKGN5ACc3ZuuwkNpJ1i/OWAxMml7WwAIMScVHtnlPWCil3rnWK7qi/prK2ISRRZWSfLi9bHrWxDAFZP2VMlA1ks2moUZ9VDNmDIdA4J8dsambSRsb6bXC4h1slgjCnR+e2vbFjGx83bHdzjyIgHW2d1nqFOsIWNooPQAgg0tahLHGtBf02q9Y72ENxl8Xb0/yGo46JclG5YiuDo+NTGx7tp8Jma7uapOMRINCLrNjH1R3b3tpno/bRkSGbm5204dFeirZgLNDCYG11zd4sr9gG21N0UvTlr/7BN7QxGF5k5w4PT+zt8qotv3prr1+/tTYGXxGERRC634aHhu3LL2/azVszBKQRs3n2ZJmAcHNrzXp6u+zbb762xRtzbLlAdXOUDF/WGfTaPzg0DD90DSDs1tPTYeOTw9bT32UdPQAgV3a4v29vl9/a2+WP9v7dpvX3Qzl92r768qGNTw1bzwCCv6ixq9jhwb7tbO+yb+HxEbQGajbcN2zDAyM2PDTKIDX0Bd6/27DVVQDiHTu/OCcY/+arL+3e/dvWN9zBjCu+diBAs7JtPz9/aTvbe6rJhuBKZ6d9/e1XbA6PHADFRVrNnv20bK9+/kAwiuAb1gBadmAvGB0ZJBUVvh7OiVZc4c+qlEa6BAJmLVapXBCMsdzFjRr9IHNmHYIW0c/bWxxoY8R0LtY61zQC2B7MS0wE9Ni75PzOiRtpKuB1AU0IxEjRElnn0EaQSiZ8PdSXKzsYppTMDtI/cDHuK7HOrfRT3DhEXTTVOgsqerLL2Q4lBpm/JEZKDn6FqFbZeonjwUtw9pLvZQhIsF+o32vULlIBlXa7nfaC+4jbEuLJdjyPNuvsVs3+6NiIjYwMSeXVWuz8AokJPNuKbW+hH/i+HR2d8Dl2QTsCgI1ZPT0L7YHyczMgdGV7Z+BcCwgB+KkyivWEM18HCAV6I0Mo9p4wSuy9Uc6GRBh9C9cVIGX0v/yn/xPbTpTOUJkxid+14QfKVyo0nHmCHEwyOtpq4xCTDWAGwAROToAWHAt/RxYLtXLIaCET9v79+0QZxd/k9NcJitQkPsKqRXTSQYm2Ee20Ab7iWgDq1G9EvOEAhHgfrmN4eIhCKPgsOODoQajjCBAKeFRtfn6einugaOJ6SuemMSt6zgwYNpmcPdT44X4wXsoOSuQE9x/PAMfEOAUAwnHwfhw/sl+groL/i4cJwIdxwxf+DaAYtEw2pj845KamKEah9x0eVFp7ASBEGUpfHoAOfUiAtoikS04YIFXgGn+Q4AuK55HVuyCPPTIpUmNrp7HEPaKwGeMLkIf3xDEie4uoqoIV2PgupIIUzbI7QItQ9IRy397PTMEoV31rbU2iRzh31BUG71t1TlkshfO7FBYpgYIbWEa+2Gg1A2llxlWfSZvISJqDEa+VEIe/kcaZDFIa78hKCpAXivENICw/HHej07oIsZXkPemtDSm/iNg1FvoUOK7ZE8xTIcYj5o6PdQn4SJNq+voUEHpULAChR/8DmJcfjw0glvenhLXPXm7xB6cNFu0cSmp32LhgOMS/y0BX2D89Q32VBhYKbSziHxuy0YkxV6MVewDPnkCStT0h2AWRJxftql7a0SFqYI6oPIeif9hNZD8Y/CgCIwnUOmijaiFr6QACJfaiSLyyH1JYLRgeUbMWm68HUsogBz8a8KtogyEwqHcmcmBZV/oJnnBaKZkaMWqFgmWiSpchED+7R1I1w3VGBlP4ggRZ1LMuaK4+1WkAPLCV7tFNWoi1ZFZ0TrzTy9J1ysY00YtL5qFvNbqyABuZFqtjFBk7V0FkHkoIMjO+i1maxygHMnLsSc5XU6VjorKWJjtH5JUh1LeDwgTqdJF8LM3PMCHpYi8oP9f8GQrKNBYkfAoIiyABqfe+HzYFZ2Kdlz9L+xH11AEIxagQVbh0rrRHgYKogDaCNcxotLXaxeW5nVfPOY+gMM6+vaMDNjI66OqB5jS9Mwqa7R+cUCxjdn7epmcnbXJmjIIsADLYDmDrkZnb2dyz9ZUNe7f8nr+3Wae11FrtChlCAMIW6Qhg7qJlQc0u+R/m8ejkkH3x9V3Wm41MDjDDjGPubh6zjm1jc8tm5idtambM+gd7rLMLzIIWO69U7fDg1F78/MZWV9BG4NhmZ6bt3t1bNjU7RNEYfLH10uaOvXzx1j6ubNDpX7q1YH/9b3/LFmKgc6LR/c7Onj396YWtrqzb1tautfK6gfzarK9XdUcChNOehREo/Pn5a3v65JWtb6yyZOTb775mU3r0NUR6Fe0Tzk7ObXNj2z68X7X6FRrTt7K0BBm0e/eXrG+wxzq64ZQb/Zb3r9/am+VVe/dmw7q6emxsbNwePnzANg7D41ALl+AHSlPQyP5wD5RQlN/UbLB30Pp7Bwhi0TcPM+7NMtRY12xt9SP7QAMwfPXlF3b33i3rH0G/aPBQjT39Vlc2bfnla9vfO7BOKLKytUKr3bl3xyanJuzqEjoYSn58eI1jbrN+ETYY8wqBhfbOdutEH2aKEInBQZqh150lMAiOLxMAUG09435NXQqWuqBFggKJ9AEp4AU/NgJ2Ps8JagQQxJKQ/6pyA11TqOFiryAgdBafYnjaQ5g1RP0fkzwCIEGpFJhCluySiqC4Bu0Tfo7ACF7blsGgrLhsl7Lxapoejd7DNgV4zEZRgZ3Ey+AforyIZsjrslnXy3twHwhAzhWY8Z74XPQU7WyXTWDSByC4A7oUomBDbI24pXJGENjdh+z4gA2ODNjwCGwF1pV6auPIF5jbFQg4ndrG2jbVcTc3t+387IJAED5RK5VBM71XgBCZxyyMVpadERAiw8o5cOUqo9F2IgAhw3Ae6yzusQkQ4t6j5CyC29HXMsqvkqjMf/0f/as6BFzC0YiLKp2hiDZHHSABTdGWIeo+Ao3iZEGXDCEUAMIQTglHChkuGBhkAwEI0cYhKJF4DcAGN4IectGSoiHayQmozU5fcn7i4QcgBLBEOhzAJQNCLSoKuIwMU1IdA4/IPLjmLFpOgFAgbmFxns3icZ0AhKKTKgUctZM4JuqAAIIp7YyiUq9pC1CnsUa7C7RP6GW9JO5XzdKPSRsLSeAAmlGDCFCEHo3RMxFjA3GbAIMA2Pgd58QxMG4R4fk0bl94I7/xa6IlFG0aNJYChDEOODfoJ7UrKMNCtEI8a84d0M5aob6K1hPixUdhM/6taK0X0FdRKA9etr5xDoByfOF9ZasPSU2DequegqoVFJgkGIWxcECM8SxbikRQIwdBkrenGdVQd6YoEjZIqMSR9ui06WR8HPTLKXSVKQJXLXznT8jBdf5tdngyDTcSGimx8ZmH1+AsxSoIL+9Xnum1/PyIpH3mcwlEXYMe4zp+GxD6BuJtJ1TLU1LXGk8uDJpv/rr7/a1ZHMCrzBDGs43gVdT2KUChSHGIPUUAQdnmHCwJ46o5r4zd5PTk/0vae/dYtmdLQpEn8+RJ77035atuXdP9umdGI/4azQgJIQQawfdgJARCQswI+BeekBCIEfNhYIZ+797ua8pXpffe58njUcRaa+998lZ1N5C3s6vq2G1+ZsWKWLEwOTWZNOuOBV1rJuWbZUv2cP2k1CyYvZtrU1BoTnmdrmSecga2zU19CxX6Mvgls8AMo5nzaCv1mgkBW0clkpM4xWbnb7271G7F2S2Tu1iWVK+RC2jqeBw1cdat2F0vE7rKwYuSDvZea5RujqtmJGc1DXZcBoYSp1K1fDDZEANmniOX9JCQxzzSsbmCIYKQTAc7y3m4NDchyAPsZoFj5MQCBKmmiXV9VrRraoBUhpq0XolkaKbxuo2htNG6XXMfqzG+edQhk9ViYdKimEJpj0IHl3YjM2uPj+74WLdm5zEGQE7KABLQGgA66neyoNABc0ZFkCZaA0wHo5gmvSIJmNW5+lEmpF/sxElzmWSqOEAPEJg5xy/uSfdiw2ZQaD3dNLZZa+r8Z4SaOnpZw1uwJ9YjTxaQLFcniqUibu9uNZbJHjHAJ8iYmBkxQpVz5K6By4srHB6d4IRSwGoDyw+WjZ3qs9pAAj06Lso8urWB2+sSLo9v8PbVOzlC1u8AtgtlDZ2MNpBTcpYgtZ17YINGMWWxhawb/N0//EqtHdDaQK69VeBgTf3tNrCyuobF5TksPpjH9Mwk+gZ60NaeE8g6O7nED9+/wtraFq4ub7G8tIBvvn6ByZlBDAx1a57fXt/i4vQc79+sYGtzT2scGcK/+QffyOlSU6u1BXt7+/jD//WDpJUV1i15iQTBQV9vv1i6J5KMjgow8LPJln34sI5371ZwcLiHLjKEX7/A1PQEhkYH0ajU1Z/vaP8UK5/W8Pr1e7S3daKtjexlXdLS3/3ua4FsnhOZp+uba+xsbmPl4xY+fdhWP7u+/gE8ffoIs/MTmJwetDkrUyiOh7ocRvWfprJ4ZJvbvJ/VBrZWj7C1to/trS3raQzg2bOnePBgEf1DVHO1KvDePzjF9vYB1tfW1bOQ6jEl3KoVjE9OqOUVGUwacqlerFhFteQO7hqELEUyqaKkqUltqjkIk521AN33PjfrI/gLQzy6tZMtvC3e6d4wKcjvrZUrKLFMxuXMinjV89haJvATzS+C4zL64rErAMt6TGoa4C+pu5XLpbU6MQWMJejJEJJ1VAzKPdFBjNRVZAjDodn3F+2l9OhImMFMbO6MWDBjAoRSRFnjXK1nv/JKMFFp8xqR7kshCefaYDJxrwNWhiiT1PO4xvpKs50LVKNL4x+q1bq7utHV1aN1t3hXkpfJ8ekJTs9P0TfQi+GRIczMTWN0fBCDQ91o62hFrt1iTsO3VmnIXyZwDnZOxK6fHJ3i+uJWRlNtaFN1TxNDKClq6jJ6HxAylgrJKE2Z0j6EWUBobsuRUg1sEQxh+LVInZZJ7kYdIbEan1M9KwmXf/XP/3WDYISNJ29pO+r1PcxiWJBgtR1BCasVhdfmRc1HNriMgJxgiKwXn+Mgj9YJoVnl63gwBDA0R6FUan19XQM5eunx/fylKx5BEh+XdX+YJsg9yQawgUDTpUcWP8sCRNY4LliAQ16YkVGyke1yfeIiTF13aLODneN3j0+MaVISgAUgjGA0zSingSSZsDClCUltGqsTuFgz9+FhY/x4jaMPIgE0F61gLQLhC5jOzopdDfDI6xNSWwJFXnt+Dp83ZtVT1knknDIITeH2Z9ix5HkfTEmgaEjIJkM0cScwlgSM48a112He4++38cHF0OSekug4nR3BeSQjFAA728ybbgtrygDqH6pLjuJbk9MFOM9mRbLgLhIbWcY7G3B87u/2GI/HFt+4Dolm3Rc1e10sYcYcclIlVvyWG08xTDY7n9Qt2vROhF7ugBdvug+Kmsa5A2abD5mg3pnVeDyupTYOMccmG9F1YubPY7j7wDH+LamWag0sWWKsSmoDb+tG6tyXXH+uxkrEWkaSrn18bdwzLe5y/00Z1mySip+TZePvn2d6YdPzpyECN+E4xuz4yALBSD4EIIw5FHMxGOr4nPju+DyyDVQQDAwNJIwdXQUF+rxRe1J3mKknYGAgdQWz9D407Pp7TURSq20ybQMDKu9XFjnkMtb8mpbjDA7MaVDJPEZuSnBF1tjlPY5o5IIZhhyRv83IPnVMykwQtISkO8BGpobVAVuSlHOrwwBY+n4f+1HvoQ0yxp3mlxFaifTTZZipW5yNC8MzmZ4VXiespJsCFZ9mDixCPhRtA8zHxllANyRR8wmXxjbhXao6GMCEn40vp5Es4muNiU2/MwwcEhBrJHUiTQpjFVmL+zXV1fFEkn125NXNwZI/TARIIhkydRsmDuQtYcFjcd9Pa1zja1c4tRojYMFJfEPi4ppxkubabPOYa4PNSSkd9PnWeopJVJp5kT3xYiZf/37lSpUse4mKzMsiVM8k0xWy3Z5UcIZP55zpdRwW7RznvF5eTmdOo3681lvWxiubpDOgGxnrkzNnvtCmRt6XF9dKPhCEDI8Nyqikp7fLGojz7EqUM5bFEhDoUeLYPzCoGrdK/c7l4EwEMQi2SUsWjKzAL398g41PWyheVdCo8Cjb0Mp6wob1LxRYzedQrpXEEo5OjGBuaRJPvlqQ3FIxU60idoqmKpubO9jd28fS8jyWHy5gbmkG/YO9kiyes4n6/gle/fwBO1uHAhEz01N4/HgZ8wtjGB7t03wqFdl64Ro//+kN1te2ZXqysDSHl799Zu2a2Hw+3yr/hB+//wV7e4fq2UepKPc7snk0lZmfXxAYHB/vV9xva1cdb9+8x9u371AqF9Hf34MnTx9hYnocw6NDYh+LV0Xsbh1Kivr+3Se0grFRAflCHnNzk/jmm2fo7e9AvoPtb1p0rNusIfy4g9WVXfWI6+rslhEOW1mMTw6hp7cDnd0Ftd8QCxRqcd+7WHNVvYPYQxpp7e8cqyaQklEa0nFsM/YcGx1Bd2+HKZFKFVxe3eDi8hpnp2eStBLkEEhwLe3qsZ6EvJ6UvIqxrpH98YXGsl02b5QINubK9llbb/h5EfNEpBCxK68n1zAah1UoWVafWFtfyN7VVSdedsbQG6InpIityWmcRFWZ9w139M7PsFiKx2XRnWoAE/bO/i61iQCM1TSawoX7hkmc+RaOe81WxoBVyhRbNY+Tc/F4XOykDJoUCFmvaJqzsA6RoFkxpLGhXOepjAnllni0msWKkXzLxitKQLZACj9eM5UlyXSJhID1qDw9c4KlVJITfW9vN2ZnpzA03C8jJ5VztLbj5PhcJkK7+3u4vSvq3KZnpjA5PaFEEOXanR1k9usiBJjQ5exmvG09poG7mzJOjs4tObJ3hIvTK+RqrfqV3YNjF/O4sKY2saY1AUKTkyRrO3ubpqYyJsFmWw8DgykgtPsYa29zzBzxCv/MkiYck4x1dI3/h//s3zQIyli/Z827rf8Vs9jZerZsIMkD50WID4qgMtgW/pvsHqWQfCxMYxhQmatPKmGijpXNM/ndBFr8fqszs96ABEqURBK1k03jhsSNLAIrSrIEEokLajZ47DvM9SjYS2YIuQGktY6moeb3TEyMSypydHSsTYCfYbR5w1ksk2IODPZrwO3s7IhJDLAWrGMAAQsYbaBwcPIYeD2t5jAYEdvUeQxs1UDZSoDHAHL8M1iIbBBM6SrvGa8Znaf4y9fxfrEVBa89wSSPscmMR1GQBwG+8Up+lbgFpnR8Gg+mDZeNJQxr2+Y/tY36Z9mAs4J8yaoyGW8L2NPA9z74av63vTpkXPb3NHsuyMRJI2lDRsbmgZUkGcGUZDP/pjuL/2UxRPJ9TaAteYVlpDkGk5+kBi9q9yLLHlGr/Tv6NtrhmwbCAu00SLaAOyJYu26sj1RtpYOkCELjOsQiEtcmxqQCqQywivET85jPxVi0pAr7YVV0aOqzmMgbbMuKDFNsNvw35ymPTQujA8LsOFXzchqZqNrdPkPJAm0kfJxsWUmLv+S8bthi8mEzzrHeRGa8FN8dIE7jK1lg3TI+WCEfpzxP1pH09fZ5b6aUdY7vDEAn90+vjeZ3ye777EzJKia0VHTt4DUSW3H94/w53yUH855PAoJit1MWPe4h760F8JZoSACcTz41mvfXBKtmoMFkigQVDKDVJ9bl8CYxbTO3zbol45QxbhBI2zWOHwPdwSYFdInQIJOX9TYaZt+tAgZjADWYzCBCm5dLNQNc2GZtrGY8Z0jO67uCSbzXG9DQq7trJg3Z00bAGvuR46JJiwAdx60FE2lvQT89lZF5ywc3sgljU7uexloyOSGnScmOLKCTxFdMrM0XXVeXI5lxg71OW7Jj5NCp2HFYzY9dL77Gekwmddpy5mOm2FxXzZDG23aolsUCBsmG0YJyrazvkplKxjSEQEO1aWKJ1flKbCTVDLamhAW7H6cHYQH0xKcwqy75PhUVZl4W8z6UFgyeTFplARF/mSSlpwBt6NMEku0zyTqVyYHFdeFzLJ1gcM49i2OT80XXTKYVFuhTrqnHZOplihweB3/E0oRMjxIufabViPMc5hcXjFl7OIl+smU54PToGufH15JddvUU0DvUZesMA9J2G0u1sjEqAplkAysNlEp1gYWTs1PVEvUN9qC7t4B21gNa1xiNlZ/+/g1W327g6vQWjWpObBgZRbGKnsggo1iqFEGH28fPHmDx0Qwm5od0TFx7r9n+av8Yr19/wsHBMS4ur7C0NIflh/NYfDgr+Rq/kKwbgeCnD5s4PjhXUD06MozZ2UksP6Bkc1DnXC6VcXdTxA9/9xNWVzYwPDqChQdzePbNI7SylpHJ2UIBFxdX+PDmk15DU5eODhrOdCoeYmuEhw8fY3S0F/0DncjlTS53fVHBL7/8jLdvX8tQbmRkCMvL8xgnIBwb1nS+vSpiZ/0Aa6tbWPm0qYbnbGlAYDozO4Fnz5bQO9iJQrc5tVydX2FzdRvrK3tYXzvQ9zNp393ViYHBPgyP9mN0rB9Dw73I97DtjmdeSY5xueO6WAbuLho4PTnH8dEhTs/P3Nmz5M27czIS5C8BBO8dDfgswW17rpjBqPkKOaL2b5vlTLiQo27NlEo0le77uLd5EGuErYFpUjldh5vmqi9SkfDR/qdgx9ymZbzF9S7ZA20dju/i90X8q6Sb710Wq5nvB/+uxI8X/2bjOy2FrFVL6t4dEEpuSuLG1lp+Np1QmTig2UoAGTPSM4UESypUN6uYpKr1jqQjHVkr2h95PFwv2KrB/BZi7WDCSDEGFSBk/bmHEbxXy5ZMbGmoTQtjYjJ6xAnsd03VDteWDx8/Yn//AFfXVxgZGjRJ9aMljE4MIdfpSY1SFSvvN7C+uoWd/T0d69DIMB48fKBaWNasMuyjuQ+Js5sb80bhsZCckbMr95YG1O7k9ZtP2N06wOnRORolFiW3ICfiIo2bPS3u48DWtVDaWfyVAkK1aKoynkqGgACh7rczhGlsrNFl+6zHEtkEe7wuiDNhpyjRICBkTRpBDoOfyFwwkMgGR1m2Ifsl/HsAm+xryOwRzHFR52ZCQJc1R4nAlECLgJABF81R4rOygJCPMygLCakBQsvYBCC0i2kWzBFYZqWuhQ7LGFhgGRPBpIV0D+XNZP9Bc33iYDUL4qgF7B/oF3Dj8ZGRi752lvVhjZsVqRNYsr1Cb2+f6ul4DflD7bgxDjdyxgxJFEe2OZF682e/XnwtQd19eSPPbWpqSs6olIuyQJnAMcAtGUK+hhRwAMsAYJJPeJCSTPwMu5ddDAwvOUvjjIRjuTSgvEfmB/ml8MODmiDDvgT07qOx+wDxc+AxGfhuJ6BYjUW7/u8AkbYAuzNuYpzggCypifkVHkwZvKbXpHUvSSW9BnEovDIRz+c+0q9m+ioPaj1YzB6zH6GDLGfow3Anso/3JnoAwayMOe5ngJUAIk0LDz9PhdQMTKtadFmv4IlOxeX22cbqxi+PMYAkr7wxUfZ8fF8EzHE5rEFtFEcyyK6iXC1nagJSxlkg0TOOWVUBjyUYtwBZAqy/CvijGD6HifFJjAyPKqAIp9k4dtU/e3/PcEQOhtrqrG3NiQAAIABJREFUXCkhv9SfnIuxPsV1joU0QLMxUQ6WbJG7P23SO57BXNzgk+sYxiqqb80G8MaAx7lS+0KTEsvmGoMjeWmMS0/g6JLnrCcSJXSWYEjbgRtYSWs1kqx1MnldEEOWqMXc3BJQmeW7M8FPsIIuwPT8SvCD9iaNR/3FRnzKsJlDpBkOhGkX5V92n13XaYkWB4eRKZZUywFsvM5jsUSKmWyUnjSQMZTARqx3qRlUJIbUnNjvZLr++FXwZFMkeAL+NQsBvPrSehSb0sCZ2QgOPT+UmNQIYLhjJgEgb26J/awk27XgSIyn5pXJ0cx1kxpGg68KzjxppX07u64nRlzZRB89ACxBZCUXXA8YgNnNjb0/m3BV0tJNZQyse5Y6M/KzKnMlB4IBdKkv38PExu3NTVJjp/7AbAnV26s2K9wnGXAy6cLvDDXNtZswsYanVDbmx+ZpDktLi1hYmsfswii6ezolc2RtHhuj5/Pe5oCgs0pX7DK6+7vAWEGqKDdCYcDP+jD28CNztn+wrXo3sl9z85MYHOpPaoQ5F199/xar7zZxcXyNRoWuwJ0KCCN3ovuUB+4qRc2n518/wcLDGQxP96mdBMfyKZmKzT28evUJxydkqsrOEDYDwsO9Y+xsHGBtZReHB2y7UBaL9vDhIuaWRjE80odGtY4y2c7bO7z++R3W17bEpswuTuPb3z2XTNOMKPK4ub7F5sYONte3sbW1raCUpjLsjTc9PYPlpQfoH+hAd4/VT15dFXGwe4YPH99jfX1VstyxsWE8fvwAo5NjGBgZACoNMSeHe2fYWNvBpw/rqFV4j/IqwZmdm8DTZ4vo6m9HW5eNs6vzG2yv7koyS1BI6laAI9+qZvZkdnv7CujpNZZRkkb2f+N1rrLXNRu611Ats8l9EbfFG/kZKJ7K+BWY4idcOX2MJ8ntMP9Ia9DTelxnZmhuJHmq51c1wbLJtFSJYHu8f4evlbbPetJdb40IId2/rE7W55UDQmv1YK+XUk9g0UFnotRJ693t+rBPoDFtVoNogIFj31QadP935U/00WsraF4yceNyLEu+KSlmMaL2S7Gltm5SkcNryhYr3Gc0H709heon6/x1Yxo/REsKd2iOEByGzF5Mlrdj49xnwoSvJRi8lEtrUfeUZV9jkyNYejwj91/CdLKbN9dFvHrzRlJo7uHz87NYXlrE+MQwevu6tGbKN+TkAuvrm9jdO8DF9aVaOs0vzIkhHB0fRlshJ4NExtybW3S13VXMQ4zz7NkztaTr6TZ59vXVLVY/MJmxhY3VbbTW82ir510yauUSto7Kczd1Gb0HCKUe8Y4Vfx0gjEEYkbvvWBl1XnYMRjzIxxJW+b//T/9NY3hoSCDn/OI82QhCKmkBmEu4XJbDDwoTED4fmfZsgMaFPAAhAyvWCAYgjI2FB0FASAkkgy6C0ljMoyaOn8HHeSMIErnhRV85vp/ALWUvUkDI7wg2kBc/ACEHj72PDIcBwpHREd2c/b0DAULeBGakNIEqzIB2YXBowBiReh1HRwYcTVJjQUE4qHKTZm0kB0gTWyLqvqpWFczCmbbcMijBiDLTynNUplRN1+lcdCOrasvk8HgLArAsljZHwksUi3cuP+3A4OCAMt7n52cOPotWvJsYKmQYwowM1JjCzG8Es02SRjtX2/TTAO5+UGcMRprhSZ/393sQmITNCUrKBIz2RR5TOaOYOZYk4yZ9mf02U+cOBDNsYdyrdFLEa5L49ld/yQLUuCSZ5d6uhx9r9s1/CR4mdULxpuzBBW/jQZMWD0nrQnfmBGfcLwdEXPQZ9GdBWxxg1JHaNmBAJclQ+sYgOZqycGZgFGDXzE0sCGPWlBuEEkEZqacSNJ6kEWhxNrCpR2HI42gHL0O0VC5hm1M6vkLSYCqF1ImXLBcTJUx2MLESdaO2kVkga2sIfy2LOj42ieGh4SaDl1iDuB4w6cO1iX+GiVOwq8HsRx1hsIlZxjQNkl2nz1rZbO1pGJQk4Meuv+0Jdk+5lmhhdkm+guz7ATs/1+efWDFnCZvuZ/S7VB8pY1Xug+VoCJ+OY+9Zd8/9MmEPKf/2/lMU+yStTtLBnyRebK43G73YyyIB0mzWkqwlWQZfgM4BodeCmEQy0w81EltuXi5ZVgIuzHDGjoN/pIyf1cGkagaNY3esTK6tM7AWdEUfvzTbaqO0WY6drimBneLqZlNAdO1jhpdJVJNhCehlgJZe7XWOqn1yJUcAwnK1YqoRlSP69QjTIEoRdb+tRpFDiwAoUSWEvEvj0+SrqtlU7agxBpzHMd84t3gNrK+ZRW4ETdyzTOrP3xYFZAz8ONdCFRLXyFcbLz30a5IpLVKgSFbS+6AxwMsX2hXUDQ4OYYiZ/5EB/burs9OkYR3tqktneQcbkDOZTCM4Bn1MkEqNIAOZNtX9LS3NY2p2BF1dHZJ+GsFjrBgloeeXdAy/RaVawuTMOAaHB3V+jL1rZUaoLXIR/fB+ExubW9g/2JJ8jAHos2ePMTk1JpDK0ULp3Js/vcfa+y2cHV4J+LS3dsoyPlo28b615VtwV7lFI1fF1999JUDYP9alwJPj83B7H1trO3jzZgVn51e65jyPpQdzmH8woxpCnsfB7jF21vextkpAeI672xLm52bw9NkjTM4PYmCwC41yHaXbksDeh7erAny83tNzk/jtP3iJjp6CVBscNwSUp8cEvgfY3dmXBJWPDw2OYHxiQgFyVxelgYwB6zg5vhDI29raVP1gRyGPiYkxPKcb6MQweshkVhu4uy7jaPccG2t7WPm4AeKLlpa8zDpmZsbx6MkcOvvyaC3Y3Lq+vBWjuLm2j631Q5nQ8IQJQkgQEcQWCjTnsRIUawhOR1cqaiCzHY5lK2mh67erTvwmBAgzQGUlEpZEoImdx0jhgpmkgpjrCHbfWj6InYn56EF+7AdJcJDEStl4w9bDJPnmYDBUWBEp2TnHvsZrRum6y/ZVSmKA0pJZwUIamLT3WRwVCS8Cu2gZIVMYup+WmJQ1ipvXkmsCx5vYurZ2ATsybWLtCQQFLsNxNPYxMwuzeNYBIT/X5YkOP1GvVQSDKDdVHaKApa1ZuRy9L2pKXHA94RbX2d1lYG98GIWugiWD6lB5196BzXfWm/YP9GFqdgIvf/cYAwO9ErGQIb44u8ZPP79SP2+ex6OHD5Ss6Oljr8ccaqUqjpl82d3H9u4uzs7P0WhtwdTMFB4/fSQ3UbZR4b53emZ+Havrq8IkZCDZeeDbb7/F2OiYkldc/9h6ZmNlD6sfNvHp/SraGgXkaTCVMIQBCJ0jdPloyHs1Nr0xffQ1/POA0BKrFqsKoiehaNNYvBfd3idftK/8d//8/xBDeHCwj3NfTG2ymFsoRwmBHn8iSOOGwYHF14XMKjHwEA0NySUJ9vjDDYMMIYOtcA6NoJUXkYCQAR5BaTAMWUDYVEPITG4iBfWahiiY1OPGXPAnQGsWEDLwk6GLg0HVMQ72azPc3dlzdjAcIQ1Uku0kLczP4/sJtrgxGhPpG4zfRMp/oiUEX8P3c+IZ6GvX5sWeRXwfz5XZGQtgWyW9Ifjs6mLtpclMCZQZAPO1nGh8DTdKGrMQZF9eXkl2R6aUn89j5Wv5PbzeMvIJaVHS0iEcJu+xFxZZ3hs2/s/sosbBd8+FL5iMkEUY62DBUBYQNv/dF7EMesqGTyl54FLKhLFLg0tJoeqU292zV7d1MOEvsn+PE8wG3J876c+9J0Dz/dc3AccmNvJLl/MvQkYH6N7TMMOUBBgJgCZZhsuzxE45C9B0TF4fGuCV90F5JNZHuSSG2Srd11ZjB2QCJNkmZdwm0bIg06RhGrdJLWHKHkRSJwLdpJ2I96FiNNuaZ1DU6uY/Xrjucj4zabFfzrFIrMT6YzJOsuNsyULn2WAxoxjeFkSTSObR08XGxHTbS2XkYRgT0vMs0xfXLdYok9ZYIiQrd78/FnRfXGqb3vUvzKemYWH3z0C6SzDjnLylQlxLI1ds/lF+xkBAiQCvxRWrRHmJFX454HRTI29CH/3/Uv4/AGH6Z5bdog5G9XV0RLSiXQNfAfIS8OtJIF8bkoAolpCEsU9lrzYHDXQla4jsde3XWgcEM+isYrjGhW23VA4W0KQ1hF5HEWyUtrIAiMFOuuST25uAk1v2+Of/ev6nGde4HzEufv3nZwChmxBoj2LzciZaHGipL547E7OXpW8rFujRlZKSUa+1Tla15EUeBjTJd31/cYdq26sM1JlCxn6ihMMy0QYIo6cqx6TcFeW0bbXCasCusgybu/xV8oTGQV7nqGsTTInr53Q13GI+yxCGJNbunwHNwaEh1e2wLRVZuI4+NmH3dhPcy9jvkykKti0oklUsqubsw4eP2N7ZxZ1kfyZrfvjwEZYfLGF6dgQ9PZ22u1G92airFQOTwKvra7i+uZJigW0FFpcWVU/IXnA8r+JFAyf71/jl59cCPmcXh6o5nJgaxdffvsDMzKS1haLDY7mO968+Yv3jFo4PLhWUBiCk/E7j3AFhsXwNtNbwm99/Ixloz1A7Wttzmmt7G3vYWt3Gxw8buGJvw5YcFhZmsLA0g9nFKfTSfAbAwc4Rttf3sfJpG8eH56hV6lhaXMRXXz3F0GQXevoLQAW4vaSpzAVWPmzKVIZs2cTMKH7z+5foG+1FobeggJXXtHJXw9kJW+CciGHhujY+NoWB4R59niTJtTquL8vY22HD+xUcn1hfPUpGKcl7+fVXGBofQmdfh0lGL++w8+kQG6v7WF/bQY0Supw5vE5OjmJpeRqd3e1oazeQwoB/f+8QB3vnONq/kjxOwE1ydY4VjlOacLHpI+cL93+qLHjPWlErm4OzEh85c7QU+PCG3Vx34jNpnpI2cDcVFZNeBF/2ZygZiODM2RGNNoFBJU3DaMsB4ed3/EyW11+gPTsCecnWnT2MRL0UOQH0LJ5Ruwd9re0TZkplyUElrwhwTQaQKik8Bo/YWok1JpOiVY/HqNyPE4JDiV/Gp+5cDZIqLLcwwGiu73fWD1PlI4wPbFwEq8WEEtc4JnHEuHvCuaMjj97+bn2W3EpVptbA9VVJUkwCKq5BNDsaHB7C1MwoFh5OqSUJl5hqka1BzvHhE02MWOt6hr7+XiU4vvuHzzE43K8rXLszQPinH3/CyYl5kDx69EBy0dZ29rGs4Ob0GtvbO1jb2NRrSpUKBoYHsfxwES++ear4gedzW7zF7t4O3r9/p7ZzxbtbEV5kzZ88eao+l1zT29patB6x9lUM4comWuvtaG2QIYxx9jlAaHt2ovRpAoTs7+iN6T8rGf0yIMyOxS+Bw2y81vKv/pN/LUBIwEa0na07Co1psIUETwQslG4QEMbGEgyhZQhMNhbMYYAoBnH8Oz/DNiW7KMEQks4lig+WkTePz/HYCHz4/gB6hpqjUDdph+vZktRUJgI5bXwcfN4EnheegzqaxtNpjOCLGUZlONqspUEwFtbofUiUM7MRbJfATH5IUzkn7Xgsa2zuqUOWdfFAnawLN7uoR4rXS4qXNF23RvaUpvKHE4pBbwBCbr6UztAVie87ObFmkmRsVHvZ1ibXJH426XR+rrLADggtkLfFMYK1bOb+/mPNC1swgqkjZCyUCbBKGLyQKXnGykFhbMYudvCFvBkNphxh1J+YVCL5pF+xiXwHF2e6W8W774Gtz2Cv9LzjLBO0GZchc/rpc5EsyV6b+5mWz20I95nGL24av3oiw+P4ap3ITjKmMYpzMv1m4t+28aXzMvu6uG9MYkRgxqwdAxYzjLA6HOvHafU5uhG+SWV1/umG6vJNz5TEdwfjKCFba4s2BAZdnFsG/Citjs3FepxKneAy1GyigmtBOA8zuxkyF84Ja8BuBfOJYQwd/pRBNkAYwW1IyhO5RMIuRuBsa1SW7VOwm5UEBWMXYPHeph7jJfueFJQnSV1nBsM0KQM+w/lVe3zU69n7zE8plewn40KGNQYGbapbJjkSaWIM414G9HDWX1GCPxdzxAJ4/lrQbgxhVoptADX5XP+MdMx7YigBkel7o4Y2wJcFYwYCw3zI7n1mzQq5lBshKScqZz8zJ1JA5A54UbvokNuZsUgoeQ87NRF3QySxbRkJpV2+9H2Z+Zne03RNdL3Ar2ZxrF9hAmD98xyQhiOpBwEJQ5hJz1nyJVVemHTWgZfvh1Grqy+XUYQ9r9oWNz1omo9KmqQNrEMqbXsWHZ85583GPn6zcyGRLuv2REBqp25TJJiW9N6ZBj3Gvd037ktcc6jiYR0QzdvopNk/bEYwbQVLzLLfnuZAK5mhduvVx4R1pSrzj0+f1rG1QWB0pD2T++eDBw/x4MEy5hYnxOoFTmXtIWWRG5ubWNtYw12pqH3yu99+h4ePH0jKyP2Urz/bL2Fv8wy//PQKh4d7KNdu0TfQJdnZN9+8wNTMpMUmdaBWquHj21VsrOzgaP8c1RLBfJccSSVBVdKNktEWGCCs4vf/6DdYejyH7v529TzjNWH7iu2NXXx4v46rq1sNwMWlWSwszWJmYQI9fRYjHO2fYHdjH+/eruH05Aod+U4sLSzKjbN3pB2dPXZclyeXONw+UqP3vZ1DmWIMjw1g+ckcxqdHMTQ2mJjycK0g08iegZSqEmjQLIv3J99mrS5ub0o4PbnEwd4BNjc2cXPDtmJlk4yOj+LJk8cYHBlEV2+H9R+8LmF/8wS7W8fY3TlEnUYstJYpFASux8b7kWvlOGHSiU3Y73B2eonb6ypoCKsee5JE1iWzVaFgC5VTIWVUu3YDagJsJncwJ14vLPSEhPEcHK98nf1GyygRiAkgpLzS1z4T61vdlgNCc9PkcA7nZdf4fWlzd7bu/h5iazEVEJn1QAkY78uchACcyxw/ngC2zrFuMGVN4PnSXyU3XdHH7zWjFSu3MhUNWdG0lzaZQLm5e6N2HoNqs5V09PZaYGs0tvcgKWKeHx2FTl1TJpTYl5NMH1U1VNp10h3Va+m7ujtk5jIzMyGAaTmqFrnlbm8fKhHBHn5cW0hwUL03uziBB89n1ZJEyZw74PjgDG/ffsTe/r4AGoHjzNwkXn77BP1DvbpF1bsGLk6v8curV7i5vVWiaW5uCtNT49b79/IahzsH2Nndw87erup06RExMzeL5UeLePR8WWOI58T3Hx4dYGNzXXJXrg0DVAIOj2BifBz5PBMqOSVkLs4u8eHdmpyGKelua+QTQGjrTzSnz0pG/wwg5GJaNadcKUy8lDTcXK0xfWQHY7x+fhBm45D4exMg/Jf/8f/eINKlQYmsR9Uw3YKMWPz5Rt50sk8EOwziqOGVYYG3CwgpFQ+Dj0UvvWwfQj5HQJn9IeijSQpr8giWwu2GYIvPkZlj8EfGKzaapDm65rXtLhFwclIEkI0T1r9dBmCTxcAb6/D4y4nBDACBJ689G7WGOo/vZRaL0hUeA0Ezm6rb5LJG77HJ8jO5wfJ6spaPLGRk7iXJqVexv7+fnCevGa+HXauKJC5cIFlPGJPr8vJCslHiTWZMSF+T+SALcH5xqo3QztmyPizI5TnyPVxgCG4NEHKB4cKY1uZkN/csW/bnmLMI8u6/PoBG6Nht4bRFVEM147minoGR/fdEvknnKXnyxs1u4CAZjput8BNZM6T1M1kkWUMTm0BGi/SlRfkLj3+ODYyXZsGcuSOmlPxfAoPZ65X96j9H5We/1+QbtoBEskbBb7Cv3nw1aggNRBnAM2cwG5/BhPGzrYWBseB6PS2nZYHMBIJlUW1RNzMUxZdRWC6jEzO1UJ2tb0ABrgSgwsxHoMFklMk5yXa7Tc2dR8esDynVBASEkR2TcZR6f5oszFgJHg+zkmWfhzR5sVpc9XwSk8g2Iw4I1erAHq9VTEoea0UWUFsSx44uxnQwsPxsPhb1hllgnWRbMz0vs/fAsn1pE9o4N31PAp68sS/rp7yuxY7BHencujy7iYSphh5TwjoFWyE3MldRlxUmzJuv5z4eknuiwChl9lJAmAGNPoEZsCXBSCY50bSOBDvY5LqbjvymuRTpaJv6aZ0MAx1ZyltwrPo91kjG6xL5ewYUCURak+dY6xMzcDdmoZud7SEZbrTRgvZcO9pazLY95lUAoGCBs2OjefzE9W/+8/4yoy274fOGDpkuyTbWw9cUD+jCmTiOheGfHODcNl4yy8RZ213+1DcsZbJpimA9+Pw6eq1P9ryyY15jW0YaaRsl7vP8iYQkzzuaGfNzoleurpssJy1Atv1YVzqplfEyRwOJAvv8Mwx1qtrb+vv7MD07LXZwYnIM+e4WtNKjomaA4uzkRsZXZAn6BvoENto7rU0J5/fO5gG2NlhztqbSDB730tIyHjxcxiIlmZRZUuFQZhuGEt6+fYPVtVXs7u8KqDEx/N3ffIeHjxwQsoccgP21S2x+OsKbV29wcXmq7+zrZw3hAF5+/QyTU+NWalMhu1bF6scNbK7u4mD3FLVyCwptPZKq1hjQMUmco9cAcFu+EkP4j/6932H58Ty6+pm4Mln+0eEJtrf31V+Q7S8YmD94tCjJ6NT8OLrpiNoATg9Psb99iFe/fMTF2S2GBkawML+AB8uL6OxrQXun3f+T/VNsqq5pR66kNFHp7u/EwEgP5hdnMDs/jUJXO1pVo5UZvcRbvJfExhxepQbOTm9wenopEuHo8AjHh4cWW7TQbLCAocFBzM7NJnI7upDe3pZxenSJk+NLHNNoo0YgZusOc4EdHS0oV4ooldkOoq5efXxPKzrR3tZrSV/V+nLcMKnN5JQBQtuPGVXwIDm3TOpIKs1MYUqo1xnXUjrKBKeK3ezz0I5cCxMfBgo5jpjwsj55BISsm3Y3UQeEDTnGEnxyb2MC1D7T4Nh9aXnzStBUSxvrkC34SUI35s/9NcjAsCk1gm0PQMhkKNc3612YunTHniTZqMqkrO2WGaJY2RSBlxQn9VrS7kzlWR7fRlslmV/VrNbWWgWZuWRnR4dMXLg+ETwVb+mXYXs1v1MEEtuPVSsYHuHYmMTTpw/Q1dNhSb8qcH5yidevPooV5njnlaRxFDsAzC1P4fHLeTkE66dmDOGb159E4hAQTkxNqDXEo8cLxp7T8OiW4Owa7z+80+fNzc9hiEmmnk5Uris4OzzF2uoqDo+OcXJ+JrMY9px89OixDJf4vWSPOX4pKb+8vsTJ2bHic65VXR3m+yHnVq7d1QZuLso42DvBm9dv5Wh7e1lSy4nWYJQzpjK/dhl159Eo+3CXVm0VXDsygJAGVTZ8bF8JdtgI4zTe+ly4G/tfNi5L8N6//I/+t8bQ0LCATtirG4OWYd7kYBmAkHr+XjV2DROG2FgicOJAzgLCAIUme3SmwQMwbjAEhJQ3Rv89Dlh+Fp9jSwwyAgSrqXFFtr7GkLFt3PxbWrvGxywLQkqai4ExaSbVLAtskoFkVoSsH7+fG6IAl/rWWf0EDWLIEPJ5XieC4QiS7aJ68K1C/Jrew4HCfnwmyWmRk1w0Y+dktAwNs7Bs0m6TR4ujN25XoM2+iKohtLpGOrmRftemxoxpidIYMpp5T0ybhJaPkc43ltb6znCxsmvRPEQ+B1iyQZtFyh4wBwiJQC5hBL2uMF6shd4kPi5qcAmD/RGHIGmUj13zGwlXUCuKjbxHeJHwMLIso4dgyvAlWcF7M+DPT41fT5dgRT43keyxz3/ir66Zf8D/X0BoLSA8o5TIsDwfFKyOB7maAwIhFjyznjDL8muj8HrDkIrxebmE1aooVUsKIK3hqt0lm0PmKGoSTKt7klS8zUxa+PesMy4dwegmRsDITcWcQlPWhYfNmlwuqioAd9dWkzjTypn27JSvWR0tHfLkhqg6Sho93aF0V5QtN48vjsncUVM5hiSANGkqV8V4JgYC95JdEfQH8M4mkiyD6jWVnuyK10VmrYkpDdmH5k0qCUqwjz8mMHeP+Uokjf64V7ulzmNRoxKD0+Vn1l8p01Tdm3Urn+6sE6WJwZjG+dpcckAoVs+dgTMMoWWvLWujfmuJYUiW2XfGzZMTlgGKmobMTPKkTyaX89lp5uSyvtfqZl2m6hJVSRq9HUVkm5Tw4rouEG+9AQWIou9glq/KtmMR8Wm28dka5Cz7F/tb1NxFKUVi3R6mLr6n3WcJtZZ54kuJFDoDhnOhR4jWkytYAmMk72dztT+4fDOCRTu2tBWJ3qPecKwj5PUoo+o9xhQUKklIa3aTe0aix9YOYyTMpdPculVnVyyqFxuTwXSx7u3pMRXK5SVOz85wfnqBu5sS2lo66LdoDZWT/0xeHKY/CSBUYN9QEorBNxm5sbERLD5YUBsINl+niyXbL9Bt8/T4HGdnF/o316ipOTpoDsvpU/V+9QbOT66xv3uE92/fS+5Ihmt+bgELi/NYfDBtdXdiv6q4PL/F6zevJAFloMfPYLL1q6+/wuLSArq66XpqErrdlQtsfjzE29dvcHl5jkJXDt19BRm2fPPtV5iamQDacgraasWqGEIBr70z1Cut6Mj3yK2RsjiZf+RqaGmto1hxhvAf/1aAsGeIQbjJynhN2UCeQfL5OdU+dTx++gAPHs5jZHIInZ0FTm7cXN0qmGavvpurEgb7hyXBpMyOdYqSF1Ya2Nnaw/vXH3VMVxe36OzqRr7Qipb2Oianx8Ry0jiPQJOSvhxbaXDZlrEOe9sRlBfl/nlyTIUGvRAuzGyLSWlPNHJMESAwid7Z2SFWsXRHBrcihvfmpoSbqyJyLe1obSEQ8ZrAPB2RuabfibESE8Sgt5pHo1pwQGjtrAS+BArLYv9MOcF90tpjMB6gYQ3nC9sbNBo0YiqrDowqh2DrG5w3lPI1GCNZ+zLNTWchW8g+tlSVLDDRAcc1QSB7ylEiaS3Qcrk6xcKunPg1IMyCwGTp9vUxYex9fYrWFOIdEwmqGUYZ91FHI2dzxuKCdB02RtG/P9rweMmFwJyvOSwxYrxpnhWMHWO2RnuHFvT3mSu3+QUYi0+mdx8sAAAgAElEQVRJMGNfAqChoQGMjo6gv49jplvO2rwHTL6enJzr9+zMypZ4hIyxuV6yvnRucRqPny2is7vD1oYycHZ0iV9+fIv9vWNcXZIAMWdSfsf88jSevFzw77DengRbv7x6i4PDAx3X/OI8FhbIoM/I8Im5gdubCi7Pb7C3tysgzD7ibOvSmmvB8c4x9rf2VRN4dW0+HbelO3R1d+PZ8xfq0Tk5M6yFmHsQyRzWIJbK9Osw7xEa1zDu5G1iIqh0W5Zse3+X7VXWcHt1hxzarCk995j7Lv3eZTGSvBZXWEwj1ZIbkAUgVK9Nzkc5FocBUQBCj5Y/o4a7v8l+DhAm8uX/9j/8XyUZjRYFBIV8Q8gzBUwcyBHpiyHsNUDImxzMQACkLGPG59SEmRfS69lCnhWvD0DIz7o4v9AiEw6e/C4ybQFWzSHKjFgi82FUf0zCTLY7E8zyXMjqcVDzRvL15fKdGsLz81k/wPM20GnsSwTCZPB4jMGi8liqLIyV9JIZKNs8mWXhMRFoBtXPSRIMIYNbXoNgKJVZ8mDTgDULe21z5+ANeRsnr7EHRvczWOfGYgGBAVyTiZpm3tgVc47Kynb5AWRmlOnOjpAvDqD0CY/jAuLY+zM1RJ7b96I9H6By0POkQrCAySfEXyJT73jR2RH7AoOEgTE/81Cqt5N2/vPsYDao+jLI869pPtG/9PLk+S+BweziH0FlAKO/7sPN+TGkV2lgGsYpKdAyQwi2OGiuDwpmI5WDGXgPQKjMtjMozL7TsY0bBWsC9BoHEuE4HO+TY6X39+Nz0QKFbD5d3diAnRuK/do4COMK3hOuJaqZ7e70BIdl4bgOWKE/NzBa2xtLmdZIerAp3YSND6sLcVOhqBlzXRoDOrKdzPwaIHSJTWZDTgBSxuUr1qdmsGfZ1wCEWRWF3U97nllUARZny9IsrWWQ7ZUMhlOgby5sqZKBIIjPK2D2fnEBspJG8W6yIsmvpL3GZqpFgSNQNlOW0xu3JrakcNdjmdp4QkHg/15NsDHxwRJ6V7uQr95PikidlTKK9t3NEuwY783BUTq/78+HpubmUaMTQNUBXxS8mKyL/eroHmn25BwTVEbYdU0/3QIpq4SMekxt2GTqtMlmzWLSVg0299K+qAo2XZqctXpPlQbp+mlxXdTjWnuHaIsQ10l99HxsxliKJGfMe+0XlHyJLY+5bvXpKUi1QJF97uqoolwvCRjympCFY0Y/yj6YXBQg9B6CJr2locc1rq/oqlsyFrBS0V45PTUlBo/gjcfGPnmHh0dYW9nA6eEZ2nPdJo2iBI9htJIH0ULE1zEpQ/zi56yuiN9Lo7Rptkp4tIC+oW4xg9znZYTy7hP29g+0P6t/XBuw9HAJc/PTGJ8asxYUDaB8V8Xx0ZmYvMP9I5mqzUzPYn5uFvMEhJRZNoCby7Lkjq9e/YKd3W0FuUp493Tj+YtnmF+ckwGN1q0csPPxDBvvDwU0r64dEPa2Y3CkF99+9xWmZieB9pzUi7XbKt56DeHJ4RUa1TZ0tPdaIEdJKec82a3WKu6qN0BbFd/97mtJRgfGug3Io4HbyyKODk7w9s0nXFxc61o8eryIxeUZ9A70oD2fQ4N2/eW6gNbe7glKtzXVMg0M9mBgyBhEspalqzI21jbx+tVbnTuNatnTr5Gr465yg4HhftVqMsbhve3ptgbxNJpR8lkuoTVcnF/h7PQU52emlCLgjjZftlZYsoEJQMWQkhO2CQxSQsjgmTVpbFXR1lJAW67djZEoS+T+dacERlveklcMpuvVPKplY/0suczEHscz4y+us6ahszjQnCUFCj32ELsH+jRU7LoTUHpQoRlZp0kJk+hmwsLjN2UBE0s0RQnAabLoRsJCFjwRzfPma8naNVv9a8R/Ib4K5Unsy7EXWA9nl6d6Alj/5prGZEFLDXUHwZLDR5m4G7pYe6uMO3OUXkihZlLR2C96urs03misRLDJOUAig3vzwABbrOUtKVsyx3uaKVbKJRFCMzNTmicD/QOmWmPbD4034OjoDAf7J9hW5wLW+bPHHe8B7H1LM3jwdB4dXVY+1ig1cHpwgZ/++AYHe8e4ub7TMTLWGJsYw8LSNB6/ICBkbAvJsPf2jvDjzz/h6PhIDrLLy0tYXJ7H/MIUuno7NW9vbkj0FBXbM8kxPjaiMUmJ+d76HnY2drC1sYXb2ztUSLBUysI2X3/9LWYXJjEy3ucmWXYfDRhaX1/F+EwAVeool2q4uSzi+vwGR4enmrfsQdiotaCb84yGUlUjP2xNv+8yGo811xCaH4HbAFC50dR2Ii3LCsnoX4pD7ycYs3tu4LKW/+Y/+F8kGeXCz5vORTeyg4FUg83iAKGMhJpgup2pZiHLTjgFrqDEmYN4nkEdgR5vTnw5N7EAhPwOPsfAMvp9BSBU7Z5cBYvWwNmbdwb4SbIiYpjSbH6AOn4PASCPlxsif/hvFq0TENJdlVkGk8Z4vyOBK/YI7JF0lUwGF0Fen0rFWlPwxhLI8dwolRAgrLHvl0lp2ZieCyJvFDdXHr/FYKm8yAILr9cSIGRQx+dTA4AIDIyR8PyW/91MfQoCoqbptgbcBL/GCHBSmwlIm2QSlr1XkJH5fws60kfj36ZsSu1h0jgv6xZo78sGQ2qInIC0z62KqTY/AqDk2z1gsPd78NAUhGa/iwPQmMj/N+DPPzgpov5VQJqVs2WevFc+dv9tf9W//9LEjesRzF2MmQjQg5mKz+F5GxAxUBhZ/3h9koUMI5gMKOJ3cV4wgGSdSE9fD3r6erUpmKuvZU3DDVEAMup3W6zGj3PSnP6YFTzTOKdEJJFQOmNlSQxzIrOxGY1saRDB5JElP8Tze31D3Ccb9yljGc5rBsKi1sIMAKIuzeQ7xDpmK569Ds2BfxqMZwFgyGUjyRXfn73J6T3wlhsyLvC+exnpRlLLlgGBZtTitQPKBpnsMRIA3rZWCSpKh9ukODBGVmoMr9UjEFIfQq67VBjQFdLZQZYAiGF159MA+TIfSlg8N3VJQJ2ZFKRz2s7Ymq97fZ5ATka7HX0IdZvcmVPn7+Aw5FSxgGTqjZOp1hQ9+ZqTBaYZSZaFPR6AeQ2PuZDad0fdo2Q57uImEKzj9xpNOXLm0N3Rg0JbQdb8BJRRBmHj15iDNJEZxkKpPNJ6/MXqFefroyQUEL6GGhPotupqdu/BHoFrsPIZeWesaRzDHAMMaCSfLrv8LWe91Ewqa421VQPEf+aBXAFqt9DX16Mm7RH0s36HTdZtjbDbpMufAzZXtlW/duxGcGT5l5aWZM4yONKHDmb20UDptoqbiyJ+/OFnbK7uIFcrIFdvQ45MDf8LNjlpA+L3zB8nIOHaw/u4uDSPedbHLY9LCsoA9e6mgrPjC/zyyy/Y27dWT2VGgy0NzC/PiRVYXFxEZwflaiYdvbi4xJuf34ldI2ANQMjG73393cKnN5clnBxd4E8//oid3R3U6mUpGQiQX758gaXlBTO9aLeapa13J1h/f4jVT6u4vrlAobNFDOHQSC9efv0Uk7MTdI4RE1e7LuOXn95h7eM2Ls+KYpIMEHr9sq5zDY3WqmoR0VbDkxfLchkdnx2276Sxaa0m+/qtzQMUiyxRacHM7ChGJwaMESXrS6WSZM4EXVUFjK2US+Zb0VZgERWvYQlHO0fYWN3Exw8rkmC2ksnNtaoFAZ1OCTT4vXRxJasnJ1c2986bozvX99ubO9X1qU+f7zVcVzh/GFNFiU2wtVR2mBmZxR88/kI7X8cYiePeQJ6kmWRMc1Xdh1qNSinvX9oguOTxdsk91L6Dc57giy2SqshJ0ukxgIxnOFeperHeouawztcyUUTg5nuEEpQE1WQVDRDyGLXPuasyCDgpSY3aba1lVM/kgXqHSVS1Jrp0VYY3zQqi+4Awu/fbvuKxn8/BbHlC7OkufQN7V1YbFVTrlhRhG7Eo/bDPdaVAxjPA/AEaNiZopCjlWl6/BHGMGdXSratT7P/o2IjKo6yun2tdA9fXt3LG39+n6WJFz49NjWJ8ylqcqZG8NhyTFTMxw+TBu/d049zF2Sn7ZNdV90sH3PmFacwvzyhmVvxRqeP06Aw/fv8ahwenuLutSLHEsTMzy9dOY+nJlMYox0D5loz3AX744/c4Pj0Waze/MK/2Mg/JtPdafW2pTFbP1heOSzrg8m6pzu/4Aoe7h1hf3cDp2bmxhOUK+vr78d1vfqM63aGxHp0X87E0rFXt7O0tirc3SnpTdVQuVcScs20F1xSyhKWiJWryrQXJSuk8zMSM9p/EUdSSwxIn63HDE02mMuEgq+v6OUDocXemD2E2rvlSMPq5ODkea/mv//3/WY3pueFFX5/PAUJt89x8Ojp0Y9kPKeqU4iBi0wxKNVooxCA3h87zpMk0BzHB1vT0tI6dF5sMA4Ehf/gcAVtITqMXGNeECIoiwLQMuenC75+wAmY1zY1mu5ahpWSUbRrk/HlN62kCNi4KbQJU3GQpj+Fk4Xnz+3mMpVIxMb+xILbiTXzZRNdqmPj5BIPBtFqvM6s9tGuZAqqEoXCRpMmcnPHKaipdhiNDAg+o1Xcq1yoZHT+/ncEBZYA8fkn7rM5L18TipyaGL1mgklqjFKzqfa6Jz0op4+8iqTPSsIQZkK75y6xdOlBj8UyDYD0XLI/31WmyuU/enGEg4nWWiP+rflK892uw2owFPwNm/8x36Km/4iA+CwqbvtgWDzXEziQR4p4oh+gMc5ZZ4P0iQ2RstdXyRssEjgGrX3M2yscFLcjJDLKAm/bN3b09ro2nDMR7MLlxhXoSsZcQmUgy7aWKJEPU33P+cKHU8+7y57Aiw0pH9GmLmYCaj7Fs25oY4wKG3gBcBhR0QfT2GgHUIuMpp0NvT2DQxaSU1sDXrPXTur60xcqXgHYwgdkBlU3m6Ay8hjiAR0h76myp4fbP2gT8vyRgCJmOj3UG+jLH0a8F6YkbI6XfckU2qZ/YWsnZDPxy/bFeUtEPzgAM5X5SZlRMYRC9CO2eRtsqrz/IJKn4mdnaxFAAeDcsm5+qfbPRaH94XbBLH+2hLCC0vodJGwdJZ13en0zlLJUXctu0ll01NH4Pw+00AE0Aaa1zcikNIxirV9NcIdvNuu529jNrlwSfc6Wz0K06D1OiXMvhMPY7Wz+jwbONGUsaZGXxaZKumRKIOo9kJbWAVDI2W4xjDTWWztaOYAvs8tmJmA17i1ouqA8vmXPOsZYWdMaaTz5DCdMacvkcCt159Ax0YnCEDNAghoaHlIDlftbmfcESvB45yBZg5d06Vj+uY2dnC3elEjo7uvD06RM8fvJIYE21PAyUKg2Ub2v4+//7j1h9v4H6XStaqgSEeff08Loql4eGV230MxN7Q4OVthyePn+MheVZDE72oJ3mEayPO7qQ/Iq1fscnxy4JJmvTwOjECOYW5vDs2VP1yBNgzrfo/r39+QO2N3ZwsH+ExYUlLC0uYGZ+XCZWnJLXF3eSdv3488+Sk8n+nvVV7XkBwsXlBfQNkj2x49h4e4z19zRP2UKxeIV8RwN9g50YHuvHs2cPFByj0IZ6qYbKVUnSt7VPO2Ljco0COtq9hpC3i4mWVsr+Kqg07tBorWB6fgyzS5NiMQuUgnJm0MmxWlMNlAGqHPoHu9DdU7Awsk4ZPEtJXCJJoMLWDDSvcfVQ5a4iiefe1i52t/aws72HrsKAavKomuA4Yz0e13/1hZNyxBylrS7bymuk9GK8R3WWxqHpsFkWIMMx9TYlUWclK5wj3BfsOav7snFuI95U4DS74dpv9YC5NgbuolLsMcUQZAk7kWvpNEDobYuol2vAHEaNmfP5x0REg8dMoOkAUuw4waDJP7OAUDWAdc4nl5qG46eCJN4se4/0eclEMYkp6p2SjNp+wLiOwFENkZP0uZ94GrFkE+4eViT7hhtGGdOfOtATGAURwPGtJE8b0FpgMtXakHF/swShtcLgfsh5y56eNEPh37u7O9E/2Ifx8VFJNTmH2aeRYI9mjpT4LizOqpSD5IclZE1yzIQE3WbJDnNtUf1udwc6uto1J7kWihBRMa8p/Pn6dzRXWt/C3u6eLh8TDQvzM5ifn5FslHJiKTsqNZwcGiA8OmTPzSrKpZLOiXN8YXkGS3QZJUPIq01AuL2PP/7xB5ycnUj9N0OguTiLR0+W0OtKgKr3Z2RdJW+TSmiU+SKoLOHi5BK7m4fY3d3D7v4+7krGEL78+mvMLU5idJJdEljuxZ6ndO6/1LW6oq/H9Y0lsUuUit6heFNB6baCtlxBzDb7YVq87YhSYgl3//a2IaZUCUBoctEvu4zeA4S0GHd2WDL9TInP5/DP54LibAwaGK3lv/pnf9swYxWyaJYt4AIUPfeiViFASwQjd+WSAGEYq2RrGvjhYUlNIEVgyF8GijKuKVn9IT+TRjUEhPH9LFTma/gc2TnWEIZTKYGieqZ47z7VOCTySS5UBo6yki7+3TK+psOOIJoFtTxvymfIELKGkMAzjp3XgheMx8dz4ftC+kpAaA3urW0Ef+2CMpNg1Lhd7IxEzKVIUfArx6aQifndsmDJ7ICTgCNqYFwaqzpI9bBqk7RCVte0xr671STq6KTpDLPIXJAZZFodIz+PQYRqjZyJzAbC9//eHOx6gJUN6++xnPH6ZOGUlv9etvxXozIFhFmjljCFiEGecZD5LNj7KzHgr977l5m6bN+geLtJYv9cluWvZSrvf3/23wkW1mW06x9zLGsewXmlwm42bXawEHW6UdfHAFeuwOEYxo1DtYneVDYA4dio5CCUccbGRKaPNYGU/GR79vExSTpLZTFQcf+DYdP7nV2WXC7pWciMYl5GEZRx8piMEUzlrzzPGI/Zx7k5MuANAJyCsZhnJpmMY4g1y9ospPcsm0XLJrPuM6nZtS3uTfa7Y0TY/TZGhNb1+mWfJpcnRlZQIMUNUbQeqVaGUqCcZDcdnQVlcgUOaQGuNcvOyQBhXkGrjsud4XhcDNailyLXAN6TSAQwiOPxRQsOvpf3jiqGABvJnM0kHgIQpsGcOP+0rteKINOeR2F3noDAZkAoEykPDE36GoAwbN4dmMZaKKWh99NKEgJmlhR1FvyMYJolBZIK5UanQ5DBNZbXra3Qhg5KoQod6OzuljSQe4v62pEFB68JG4/vSgJ5cnxipQMKkN1wQRbsxsJrjKneLzZib52R0GyOkbUwRULJgwHKy1gD5DLYAIRa9J1BZ6DOxwnaZOyQy6F4Q6tFoKunW8/xvtIindejoJYULTKVYNAhh76uAvqGezA6yWz+CEbGh9HV16mgSmPZjRp1eO7oGoe68oGAcA2bWxvaU7q7e/HixXM8e/ZE40/yMN/eaO///R9+wsr7TZQvGWmxUTcBodeVasxzbnA+GENoCRIz62BZBdebr799LtYg32P7NI9vc2NbAeXa+pr2ZwEPGWDV0dFdUE+87777Dn19/doTGShfXV7j4+sVrH3akBzsyeOnePToESamhxUUM0i7Oi/i+OAcP79+hcOjQyVaTJKXw1cvnmNxeQ5dAx0KIIlR1t4eYf3jAfZ22ZfvGm2FOoZGejA2MYDlh/MYmhhCS6ENNdYRnRfFEG6s7uDuhkxYu0xlaEzBHJokgW0NMYTVxh3quTJ6BwuYnB3F0+cP0Um5W97AKb/f1icbT7Ye8N9kh7meM3Auo1Kqo721F62NDgWilOtX7kq4vLjE2ckp9nd31Fvw4uwKvV0j6GjvF+PHxBrZlHK1LD8CrvVKJiipZiKBUF+pB533drQxa2ZxkglSCuv1TWKsSE9z/nLtEkvYpnt2c3MpECo2u+byTv2b9WKUmBKYp6ZtZBEpGa1VCMCsXs9WEWMIcwJ4VVibFo47AgbWAzJhYeDB2plQNp2CNu0tMegblH7SRDDiFa+TFpC0GkW1nwhAKDdzSpTp5WDtzSCGkK/12r4vxEm2R6ZpNNcr6BOa9zSrhaaUOcqCtP535tHd2yG33PaudgGsjo5037da/BaRNReXl4rlj46PQWPCwaFBzM5O4vmzB1oHSG5enZdwfnqF46Nj9Pd3y8WW7RgkFY7wldeQUmgaJpV5jg0lLcp3d7i5vtYalGtrleSY8UfkB4u3JXx6v4X11S1sbmxooHR0GSCc4++CmRjxNtCZ9/TgDH/6/rUk35Jg3jAp18DCwgKWlufw4IG5jPI2lYp1NZD/8ac/4ez8TOVr7Bs4Oz+DR08W0esMocAm62yLdwlmoIKG8QBvQ/m2gsujIlY+ruHt+/colu5kjvPoyWPML01hZn5YUuRKpY7rm7J6Fb5//15tLgQImVThvK7U0dHehe7Ofgz0DqIj34US62Uvb2SQo3WcCT/V85thUchG/z8BQoJBmcq4AurPAMKIRbXfZAiH+0QOY0hhmP/yn/1tg4Wh3FBL5RKODo4UPEZ2LCZhfDAHHTcE1hXwpLJ21llQEYFWaJKjJyFvNIFXuIkSkE1NTSXSggCE3Hit3cOwAmEGo8zgMtvBC8vNgYGvmmG7m59lgWmra9lo3nh+TqlsNQLMeIUroRU8WxN4yUVvTJJqNXxt3qC+LsBIkJkNHK3eL2oIo3bPmA4GWrx2rCkM9pATPoAmrzEz99pYBSK5ENkyF5MplQiGFCkCi+b6FslRvfdZyO0IYIMxtB42QCFfMGMMZwjte74Adu4RYtmBkyKq9L2/BlUuXUgW2EwQ2QTJLDgQ2xgLverYjWmIQNQuS0hWI8hsDrQcjTR9evYfWttcb9+00iWXvBlSWiLvM8xgJqBNN6cMSWIPZsBiaq2a5ULj2Gxj8nPxrwv2NSEHaPLSUdBYFTvvyYkAPWEUEjV+/Ddfx+fJtscv55tsoNkMW+Murb0Ny359R6d9l5gKGkyUyl5YbuyF2HbWKrpZiZIvYeSSSTTIFt/PTmDfT8jkmxZI82FrLE9ZqrHeSqooI+5upe4KEixg9rZkgXdkUWXdrUAgbbXBInJl5n1dSFQ9WZI5OLxMDZmknxl3Vx6T1XhkJYKOqxzg1RoVVNwJkQGmrVOUdTOB426o7BnIz/EkFf9kYEzlBdcFKQvaPdgIIOV1JBGFafbIeMdqyfgnQSF/KX000McEUPSrsrVGTGn0J4x7lFzU9IIooPcfi+0Z5hlHqPnkbNavkzGZ2Rrg0Flgm1Y+LrKKBP+qcM7U14o8Sp1RGUgF0xr3gdfJgiJTrTBjTlMOXud8e6tf07zYb90DmalQKmmSKbVLYiPqRos28J21fVmFb29vW8ISNFOztTPtfRvuvTZ+7Sfql+85dsXSoItkIEimFt7fzGa+866cj24IwS1B50b3Pp/74UDNDDalSnfFkpookxHTvWZikjXyfk0Gh/oxNj2MabYoGOhGR0+H5h1ZJ7VNqppclXssa3nIPGjtqgEf36/IFGF3Z0fjiTXqBITPXzzVayklZF0MWSDW6Pz4/StsfNpG464NLbW8AKElP3yfIGOrmkKX74rhseCZ94bJkO9+/1yySZZ+hcvlysd1rH1aV50f64S4Piix1ahhYKhf7MG3332D7q5e9ahjqcXN1TU+vlnF6qd1rK+u45uvv8WzZ88wNNarHnn8uTi6wcHOKX766SccnRyplZOs9dtyePEVAeE8ugbIvOSEPTben2Dj0yF2t3dxdX2BOu4wMt6P6elR1TyyAXtLZw71Uh2VS5OMEhCyZUJLneOuE+USGXvWdrZK7seG9LVGGTWUkGuvC7i/ePkEQ+ODCth5rlZryjWSjA/HIx1WG+jqNDkf58OBevUdoVHJy9Snu9CrlhFX55e4urzEzdUVilQ13ZXEvHR1DCDf2qW6Q0kJZbxka5q1Equ7CVj0qLW1OJ/3hJ3KBUy1IYOjOstvyOxJ2K4kCWMwJaUZm1WriTkP4yY5n9PHgQ3kwxFTNX7sl0z2PQMIWUNYaUO1Eg7Adk1s/rAm0Rg8UwswyPfm9AKGZvah4FvAroyG2MRonWMrWUNsXwBOUzVZ/BXMotUdWsKP6x7jKMaYBatXZLJNdYnRH9Fiz1QunRCY95RZllDSyhD9R10pY7V+VWPPW3MC7QQ5lDH3D/agf7hbDGFrmBZy7Po9JIAps4/k6bnkmpREExgSEC4szuDr756hp8ec/ou3Va17pWoRhc48+vt6NZ/LlSp6mTxyhjzkwJIKV1kiUlfP8K3NTa3nLDV5+HhZ7dKsVr8FpVIFW+v7WF/fxvrauuJ3xsU0dplfmMHS0iw6egpKjtxdF9VP849//wpnp1eS4jJeYbzOljE87tmFcUnceb2LN+wZvo+ffv4Jp+fsHViScZQk5Eszms8yeqlWcH1zg42NTd2TifEJ9HZ3S2Ke482sNlApVbHyaQNv3nwQm0oZ7tjEhL7z4aM5SyRz5lVrODo6xdraptZc9jrlPsvzbcvlMTQwhLGRMeQa7TKtYn9Otp+4vb611INvmoYjwjvAejZKOeFy0WaGMGoIw2G0bnXuBIMJQ2jJDa7lSfLRM0hZMJiNOWMfjtidc5XkmIiE/+Kf/m1jgICwnVnSshq1ChAya8ZJzivp+xwnPzfdyNSlX+j1MxmjBgUoBGJ0xuxgM/VBDTA6mDGzwIJvvobAjNrl6E9ISpbAjwtTd7f1/+MPN2gyeRwofI5SH8p/pM9V00uTMggE+k7NvzOrSzazgwFDW5uArCZZd5duPm928eYmkbsFkxHfo+NiTZ7XZnFBkx09hy21/IZYJPPijeY5yWmrswN3d0VNBL7AHuu0TFylojqfyOgEiNBgiSDMg6cmwOVBmqS50oW7mQBNZNzsolsANoeiCnnd8IYSkFbrKWVZvTTYS+6hg5n7qMoC7eZAJzmmCBqbJJJWjBI0tsL6lMBx+GO1R+rJ5BLWyMFFf600sW7Okhru7lZnNQMBSkMDm+DpbH4uwXX3AWHICTU5mpVqST1QJref3hcPzBP7f7//kbsMoOgiFoeQ6RdkgViogQlYR1IAACAASURBVO0yRkougvIwxmiVhJPadtbUcrGj3C3uQcJOZY6D44z3WrbgR0eqBVL9jfoCpX2L9JamJriU7lj/MS50qlVyJl/zwk1Z4ngFMBxkGDAk++w8UCIldgONyHS7RbKkRXVm3xgMpA6YDCJZDxvjMsYeg11eIqufSds5mBGTN9oVWDOwEnUu3FxD/iLgmrD2md5xCgB8w/dbEbfE+qQZKyEgEpLUTF84ZvIZ6BHEVVEVICR7TzaGwXQCtAvu7EizHgViNg8UgDCb7s2+BQjdXEKyYbmr2ibC68BgQfemypo3M6ri+bL+jfLd4l1J2UutjbRRd7ZNsk62cXOGK6l9+0zyw5aINE2sGS2b9kwC5wvUfPJwfEZmgmncunQstrAmh+FYgDStQy4cuXR3G22B9gs6wg0M9mszIyNGpokuiZQcGiDkr8lsZTATPRbj1GLO0Hnyuoz1d3sK5Dc3N5QcpVxb8ms5bqe99VRnREe9qrsPunyUR9y0CScsmTGiCmLpSEhGw1SX7hrHJEjag5LHSVOT/oFeNVym0Ud3Tw96yG5294jNpCRrY2MbB/uHyqZzr2EtTX8/e/cOyGxlanYcUwsTaOtolcFL8aoiloisAccQ59Lk5CQIHr2DjBwlP7xbwaeP65JHUQLO8fLo0UM8fvxQhi8yNivWVeN2fn6FD28+YX/7GLlaO3L1PHKUL1peMKlP5PnT5VG/MpIxQEgJbHdfN777h8+w8GA6jTdy0OeufFjF/uGejC8IQGhwQRXO+OQEFh8s4uU3X0nyS/kqb+81AeG7VRndbKyu47e/+Ru8+OoF+oY6TYoK4OzgGnubx/jpxz/pWrBmWkmEfJteu0CGsJ8JWweEH06w+ekQO9u7uLg4Q7l6g7GJITEuD58QEA6hpYNN6RuoXlbx+tV7rK9t4/aSDE8r2lrbUSkxmG4YINTw4bWoCBRW6nfoG+qRiyibxQ+N9ksBwHlBVvG2WMLl9Q1ybXUUOloxPNSnfn/8+fj+k8737qrKrn4Y7BtW3eD5yblYjIqkd5awIFjI57vQmrPjYWzEdcMc0Ts0Brl2MoGm5J8kd9bnj3OJ943rteIdOqTnCYqstkoMnZw9LbHHa1ktl9XGLGT/HAx0pmaSRSaKNa5nVjdYb9BZngQD83aeuW7kUK8yxvOWE2QbBZSDaSMYtFIgAy2KyvTLGkLLWfJgzcSnTmMZ1SuaI6ieq1urCv1ZbxWA19WSS6cxkWbk4ooP+YnmUGHbDKXIcmjjNWMCkxdD85yj3BhwJanytvYEC2hg30xzBPaLNDx0DwDJd0kyVJWcZbJkeGQIQ8MDGBzqQ/9QD/qGutBobZh1gif2tcS6IXOFjduPzrC+voH1jTXsH+yLWFlYmsN3f/OV9blmnSpvJY+9PQy5yjg+uATZPTLqvb2dlhxwV2d+/t0N24dcY+XjKj58+KCk29jYML77zUvJTZUsaM2ZccvuCTbWt/Hp46rqTxk7z8waIHzwcBZdvQUgz1YNl5I0//CHV7g4v0U+3yFihaTKkydPMLcwhfHpQa3hUsNdVyUZ/emnH8UQkuEWcFyax+zclJKEPC/GwMcnp/jTn/6kcc564/GxcQwNDqGNSQvFtsDm+g7evVs1Axy6r/Z0Y35hFi9ePEF7gYkiS4JeXt1g/4CmeazLLynxwknKGu6xUetHWLyq4/iQfQg/4eToFMWbInIkjyKBqvY+XobjCQAld1XrHpJRK21RAlsS3FRNZYCQj0VNrSnWlMhoUvA4E50BhxEzZv8MvEMlJteBln/xT/7HRk83s2cFBRv7uwf6k/peyrq0wZHt9LoF1hhRQ6yMhBs9EDwx60g5p5mZcJKZIw9/+G9mIsleUabDegDaQnOjodPg4MCgNneCJtLLNJZhNkHtHoaGBLaocT+/vFC2i8DVmu3SuMRoU+WlnXEhsyHWwwNH1lrw5ot9oBxN7GHa764mxzZq8i14FKiUKJ6vs51bl8E3fsuBW5Pg+DFdvRU9hyw1nD9tcTHaWJuhwKsxJXqfJIhp8JV8qJ9PCgpdh+8oNAvUgj42R8eQFxoSM3mTg8EMXLoP/pI46QvUcqpdaa4dDIZTY8XtmVtbuDBzAtuA1urstZExdkxV66xTYqdEuRdlc8ZkyFFP/RPd1EJBXQBCkxcFqGli4fwcsg2cXdlnGRnVWBnDrUL+EPg6+jSGy35iPBFUcqNmMKfAnIYIbrBiY8+yNRwfPMc21XBa03XL4NlAUm0fJZdukGSPZ5lFGy/5QrsMHHq9XybZAU1ab3+QuAASCLibLxdS6/3H9gwlLV4qgPaEgcBTsE0+sK2Gz+5T9Cg0Fixt5K5N11nBlJnzTc5SqnaPmkBCnJdlTS3ED47Jxr3q3sI4RNfIZD5JzZ0nSfgYn7M5ZMXXkjNpfLPA3iSYMVey8lplwVlrF/dM7L691qSMVtStCytgZmwBE0ZJKa+TQNHvkxs6WSluWlzDuAnlO+ma10C91ZpPm8kJs+VmCmMS8ZCCRv2cAUKTdDCxlEpFU0Ysnal27gYAI5OsJsGUjpWZ8aU5WFH1N5yDd8WypOJqiK4G7Dwmc4+1TcTzisl4twRLehv9zjEhkPTpS+fG59YQe6zZZCr7mOqIDAvHVLaxI1rJvluyYU+6yYQlqc+x9ZPS5tHRMRmRTEyPo7U9h1yBxjvWf4/SOgbbBGFqS8IWKEQ96pcX9R1+9GXg5vwOb39cw87WPk4vTpUU5Z4jYMj6dJf3sw7RFlgmJWxPyLcyMWeCWr4nLN75HgKNQieDYAaGNO/IKbgWC4+cWgBcXtwIWBl7b3rJwcFeuWhOzIyLgeK1V62QkqANVG4q+OH7VwIevB4ETDfXl5JXUfLIa9I/2K/vyeVbVCe2tUZQc4CDg0NdfALo588fY3pmwpMSlhz78HYLqx93pBYi2ORYG+xnC6ghTE6NquUBjRQuTuk6eYnbK7LSNbTUuO9bfzm7uWEcZvuQJNQKrA0MMirt6u3CwFAfnn31ENNzEwpOYyh+INj5uIKt7U0xoEyIXdPQoXyHqZlpLCwv4snTJ1Lx8KtYE8V2DR/ffcLO5i4O9g/wzdff4dnTJ+gb7kSB6zwbzR9eY3/nBK8lGT0S0GQCl8E3AeHcwoz69ymBUAc+vd3F2od9HB0c4/b2Wv3sRkYGMTkzhofP5zAyMaB1o3JTR/G8ig/vV7CztYvrK/ZPZTWbqXOU1fcJZ+uOjWuubUwgsdXG0Eg/RsaGZArD9axMs73bK5xdnMvEY2JqFCMj/dZ2AsC71x/x7pePuDy5Re2uIbkal7JamWyCgTrrXefSU5mm0GPAUrCCNEKoPEZD8dkkNKWpHI+t6kFqgCf2PCWZWbMnxsJaMkRfPK65vE4Ce+ptyfWDdWakom3dMZUDAR3VZjQh4/puO7EM1SpmPsNegbyOPF5J/nyeqJ+g9vIwVGP8xnWPjJ+ZynCkUQLJFiblxh1qLRW0FmxtKFfuVL7AdZIS1ly9HW00ixERYu6hPH8C9kqjhHKjhDbKFltzKFa4rnSgp7MXrUZASjsrGXtbA8XqLaqNMiamxzA43C+5pDH+HZJ7cn+9uyLDeyxp852cWCkFdoDb0sDYxAgmp8b058BQLzq72pXU4NgoFdkA3pyz29pbkOdwEMi2tgxHR8dYWVlRWxUmhekSTBbt5bfPNc51lV3uWy9DfS831jdxeXmjfZ7yUSY9+vu7kKNaheUNdfa9vML7X7awv3ckAEVGd3CwB89fPMD49Ai6B3u0DnLPOd4/w+rKFl79/BGVKsFxQQwhAd7S8jg6e9vQ0k5ChvNxD3/4dz/j/PQGuRzvd03tS54/e465+SmMjFlZG8+vUm5IvvnDD99LGsv1j9LSuYVZzC5MWDsLMqDXFRwdnOIPf/iDzO6IJ54+eYxHjx+ivZPrKfWqwOnJBXZ3j/Dx4yf11cwXClhcXMDXX3+F7u52rdf8IY4osYsAEynVus0xtvdqp9N/u8oPStcNAeaPH9axu72P44MjtOfa0K5Mh+3zJsO28R8J/TA+izY8agHE2IdzJ2IdzWfGZGzHkiYTjZ2PmnYHiH6D76uoPrdfcz7RYFPr6H/+T/6nRm8PC807BIqokxfL1WEsgYLEVgsMifpZmM6MBSd8BFWsVYqeNMwgiWp2m/moB+rstD5GRKLMPNKxiAsxM+gsaKWktKurG+vr6wKE5mjarV5lAgeNOi6u2KTdauUUOwTjFaW8HmDwxgWLlg0sdQvCac7ZAsNWHv5430JlyDyoSYJYT3mG2Uuce1xg06R7JljxkAQJ9qd/nKmlUsdOLZ7U2ysK+nyQZd/THGB9JqH/5bjsr3jmS5mD7FuzA8tOLz3epqy4D842Nnt1WWCAPuuzZYA7WJHofZWtVVVBe96K062o3QurA3TLLMSMeULWJ2lfRroYlKI5I2rbSOsAJD/jeKZBiTFitjlZsK3gNAAcNxV3KtRtolV6K7OMaX1XwrppczUGjswCWWCZV3jhN68Dkxms6WMmmzIeMs8RTCrO1AJgbBXlbYUuBird6KK5keu8o50Ldfxk/aJejPM2DERssXf3TW82HfctAWCeg0jmgO5dgH1bYGzOpKDbVzKbHdmBmABiD/L1oTZGkvrQpjGeQBF7TebzwiEy+fikT1I4XIZzpDtzOhsR5pa6jtFXTb1Hba0SKJaJgSUdVIvnQM8aRhvTr+do4FKgBJEAw1sYCGik9R4q6udGwDrpjnbJ35guJiC03k7pKmLzPpxO7Nqlc9sasCfX1E88jEfsbVa3o/VLmXtj/7lZWF+pEqqlOsoEhMxKgjVIBRSvi5bBZ/a7kUNOINAkuwKJLgF1LOZhmq1T9pOeheZtCiH95OweN69e2QXPagGTK+FrWdagNN4cAuqw+I4EAHV7ChoTUNiQBGpqehoPny5jZmFSjYiFRZS04QRmHU5RAZ3JzNyNsVhD+a6OWombLYOcFkaKKJ7f4dP7TRweHCsAr7B/H68xw9y2nDnuekP4NtXHtqCmliisI7HkoU7NWV8ZruVbtY8OjQyqB15HN6WqLmft6ND+enp0hb3dI2xv7ZujL4OUlhrGJ4bw+MkSJufodjfERcguIT+ffeFua/i3/+cf8enDhpJ9lQqt4a/x/KuHePx0CaOTY+jo7nRJX0Vrzvu3G9jaZCPnc+2pvX1d+M1vX0q+pdlIrNAKvH+9jZX3ewoS725uNX/zrXSJZF+wQbn1FW/v1Nydve9QI8imJJn7vtdihZOoB+1KbhCYaF4Ye0JA1NldQG9/D776+oms3umKqutYA9Y3NrG2to6V1U8CvAxYyAawVnJ+eRELiwtiBbgu8j03V3c42j/Bx3cfJaW8OL/Ey6++VhA4MNyFAhlCD2r3tk9kVsMAkOs1ZXlkOJ69eIKZuSkxppqGdeDdLxtYebeD8zPzP2DrAzK3I6NDWHg4jcHRPt2a0k0Nt+dlbG1u4fDwWNeItXVxTVR7nswoh0RJKYOxVl1dBd0X1kvl2nOoNKq4vrvG+fU5Hjwya/3RMQeEDQLCFbz9+RPOD69QuqmgDXnVxPI3JNgCnQbHxRS7qNGSGay1U8sV3jcmcU32GXNfgM0lneydSHY7SgBM+s992kxZRJB5ItHK2fhA1fc0rjesu7PvMydRAr+ohyQgZE2wK5KUOKUSy2rOCQ6j57KS60rAeKLBTXQIDAlSCRrJdEvlwqvf3orWQhtuqzeotBDU8fESytVbm3Mt7BXXhtZqAblqB3KxVko1QnawjEZbFY32Gtp78mgp5HBLF/l8F/q6B1E+K6F8wfWXwLYqJrdcL6LeWsWDx4tKzrAVAuvTCgSEnbxmLbg6LmN9dRtvX7/TGq32SPTlaG8VQTM9y2brUxiZ6NeY4LXhfk8FyM3FnWpHCUToeNs72GltDWrWM/Lw4BAfP7zH7u6uwNAoAeHCPF68fKYkTKy5rH9jEmNzYxfv3n5QMpEA4eGjRczMjWN0ytSDnAzMDRxsneGHP3zA2cmVeQfkahgY6MTTZ3OYmBvFwPiA9gi6HZ8QEH7awaufP6Faa0FHZ7cAIeWf84tD6OihNr6O4s0V9gnw/o41hJdgxQjvL5UfL54/x8zcJIaGWTttBAPNdXd29vH993+Py0tKTIG5uTnVEM4tTMjwhg/eXFZwuHeKv/u7v8Ph4aFqcp89f6pfKgYok+X1ItNHIPzzT6+xub6FcrWKqckpPH32RIk5MqWMBZRojKnh4NsEUSyjYceBqlQBXNM3N/dwuHeE06MTtLe0Ia+ki7N9Epa4Vin8BxhjKhHibqPxp2pzzRTO2lCYyqdG8yi2vSCJ7XJtm4+GJUyp1UwyNMVrGXUY4yACQhJ2Lf/in/5tY2hw2BjCakXaXAYYzGwKELL/ncxLTM8+NDwo21nbZO1LCQjp1BkuoPwCrekKRC0bTxkb+x3SQIaAkAOVwQ2BX/T6Iyjc2dnRZ0mS0M5G7Na6gZfvknr4IhlCd+t0xkXAwS8sFwmygAKyEXOGCk+9t+yYnWFX4J1p62u9vJz5iwDFwJ11BlUD9CR4dUYiCX7TsMikUdEs2kImi/Mi8LOAjP8ZO/glQBjv9cDLg8X7N9dX8D/zR7oVZQfKffo4gFA8HjVU9z84YeWa5KISDBjMzeWRI0vowaDOMIBgst14E3UFuAbiw7QhDD0UCEu1YOyKmFz1gjHHzLTHXUNMIrM3zKoE2xMcruBg9PqiQyPHJzcc3u+8ucryN1oNNJmTeE0Av69cL6u3F5uxMmFBGRetnLnYGPvGcesGFgXW/BUkrZHMqkI75nMFIVywb25uJY2gjCbkmDJwYU0QFwE58BnoYNZK9V8ElWSEnGGMsWjjzaKNSFrYvHBmz685GY6kj11SDxb8nfcS8lqmrCxWM8DlppJaOPBNrLGTexqzJmXrkrHiLlsG/rwOT4rGmL8+DQS6jFWz2kIbA0z00Hbe1AD2WiMnbXlljVIw5cZaWxbe2jNY4ifaN3BzJpBjPZTqoGVPTgc3M5cguDM3NkrTzdFNNv1e9xdwz/NECSNYa6lRNNoMCBN8ZAecgMEsCDZIrPUnfvQddrF8bDUbAdlGwRYExhBXyw2UixXJVJhZZ58vNselDTiDdmbzgyk0WbcDQtNsZsBfmEhl1wxTRCRr4r0FoXk9al7Pmp7zte6L65fe6m0vvJanLjt6rvmcrybbHRoZwfTsDJafLmBqno3BvUqPxkn5huqyGkrbM6ik/JnJmAZOjq5wflJE8aKOapkZ4lagXEf1toTT0zOVJVxeXaBUuZPsa2B4AP2DA5JvcsxzTnQXusTYEWxfnJ3j5PjUWnvwOTX8ZmNvSrFaZX5C18qJmTGxVKHg4PnTPOH08BqrK5t4+/qD7ZU5yupaMD0zhhcvH2JojDVl3aYd5O1gsF5pESD8d//2RwHCYLgJfp9/9QAPHy+gf3QA7WSRGsDJwQX2to/x/v0aDvdPVA9DKW1Pbwd+9/tv8GB5zsavqeDw+k+b+PhmW85/HFtMbMlZos5yC85Nyxcw6ZBrdODullnzhhgAgYkE7cd+6yYKAQhZxyW2sK7vJOvx+3/8LR48ntd9lFNhBTg+PsXu3h7evH2No+NDJb5Y/9nV24Mnz54JDBI4syyF+/3x4YXs6D+8fa97wuN6+dVLPH36WCYwHZ3muH28R3fBY7x9/VrsCZM/dFofHRvF0xfLmJod03VwigmvfljBxzdbWq+ZwOO9UyDe0yWZWE9vj+YPa4rYluHk5NTbUzFpY/t3arCWCUqSif7/0Pbev5GlS5ZYJE06mkySSe99ua72r2fmzeyuFpL+EQmCBGGBhWYhQcACEgRBPwiCIP1BAhbQvteuurxj0XvvmUyfKZwTEffeZFX1zJvVVoOoajKZ5t7viy9OxIlzvKiCD449XVVAmIhJvaUmpXpJbiu3svhgUeYWpilmk6YxPWi1m7L0ekPOjy6ldFOWdgeEqI5YN5s0XaoeN/h8+Lf68YG0CJN1pZxJPSGxmJ7bGg2QjAKAQ9m1pIqe8P/TDMiK/hCQgZCLi7J40QyNBBRcVWsB1ZpaRWcH8VqkTeO9YA66BhGsErv6KMZjDpYG8WRNqJ8xgAu6Q4HdkBU8URzTIp2eGdBLQMce9wIdY9RRWpNxaUsn5Lp0LaXGrbSm6lR3rTdA+auR1dIuSQLCRiEuraSNAlBjHjkm8XSLJDPtku6NSzKTkLZ0m5RjUPNOSTrRLScbJ3K2fSb5yxupgK/ZWiHQQQHo/uMFGRkfYhxodd0IdJPLdbk+L8na8pa8fvFWAS+3eF06uztkcBjd4AEZHM5JV29CEinM54qcnkB594S2DtgPaKYMDPdSqZaMF4CFUp0A691bACz14+zt7ZOJyXF5+OVDSaNDaLlCuVCV04Nr2d7Y49wwqJ3IvRYWZ2R8dliGpnpZFMVaq+VF9jfP5Jef3lP9FvkTuqE9vWm5/3BChsb7pHugm08NQHi8dyIba/vy7u2W1Bvtkkp1ytjEqIxN9sv4TJckUB+IVejtebB/JK9frMjB3plcXuYJBtHVfPjwoYyODUpXD2ag1SsWKqMooD158oT7DLFoYmJSJtB9nBwi3R5HyNVFQQ73T+XFy1eco8TZNTU9ITNz03yvXVnrlJL9WJNXz9/LyocNxgQU4cfGxmRoaFAGBvskk+sQWPXYMR0ACBQeqgUIJhXl5gouCedyeoozAUqkBYo7tcCDkKOr2sioUaHb9CacCxUAQheNMmBIJhCqGxqP2F2swzoD+aseC1roVRqy0kf/MkCIXBduDmBxxv7Nf/5/N3p6eiWVBGW0Jvv7B7QwIHXLKGJIhjQZjUk2k+HcBhIpJFdYwKg+eocQiQkFTCIdF9wIDMdne3o42AkzSYBC+hsigU7EpRtef13dVP26vrrmgmX1xuSPifjzeb43BGUmSaR0aLfHxX6xaNgpIoHB41ZY12YFGQmtZtLWybN8yPIQgl2FcBaynUYRyrsGIDFIjDzQhxQr3MEgcbUSvHYNDeRZlV67qZ/Gcne7d00A4B9GgU2P0FwzrBx8qusXdi6MUtdk1KzX47Ng0IACr25EtcvzWr8del3s6kaEPVwIRIGV1v+YGxr1DmuFVK5a6EWJtanzbto1UdqqzpSRVmx0X6wJ/NGuYiiqQkNoExtycKOdCevcsrBh6oYAHjjIWoVd8p7eXunJZgOhF1IJMJRvVGA8t9MDcOXo53STp7Evkk9QrbGW0UX0uS4O4tvrcRUj8aLqJKq3KinOawDgCyqbWU/o+/U/4X3y++U/Ycc0Ah713mj3ivs2oDWE5qm8b4HUfgQ3+FrgfjP6r+0bBfIuCmJrBvfILBiQGKvSqRmws7sbec2AcqnULVW0Vol02z6ek5j5teY/ANAoMrkiJ9WSTe3T7yvWjIuRoNjEwXGTxmeX0BWAkfwCIAKYUv0zpJCqUphV+aLm22RfGZCK1HjuFl4+tY+je+9ze9O75qjcK80dRQz1zgOFpVKsSiGvXRv4ZRVuigSJdfw/zJeRKJIy6eRdG0i34pWuEweCdwChdeg9ejWHn7AA8FG/MNpJdm/Rux3myNJVhUpTsuR1rkijjoQURT4FhABpGP4fnRqVvsE+qcagulmUfCEviY4WSXfFpTuLKjBoghAlw3WpyObqnhzsnsvNRU2qRQxptUoMlflKVYXOcNJi9ifZLqnOpOQG+6UnB1DYwbED0PDaW+OE0pD1h/8UTJhRhUdh1PcWqMN4js5Mhzx8/EBGJ4Yl1Y15RFsUED0owVagKMtLa/L0t5eBomB3V1omp0fki68XJY1Ekh6F2iEGIquXQU+syc8/P5fV5U12UlC0TaXb5eGjeZmZn5BkV5JrFktzcw0dvw3Z3DqQq8tbZS3g86Xj8ocfvpTZOQWE3vx99XRdPrzZlvPTC1Kj0pjJATCoYNYJVgd1QZe0rSUl7S1pKRggjLfDP1DjJnfGXcooAaFSRbUwC8gNtkVD/vpvv5eF+zPSmrLVU8V5X5Sz83P58GFJDo8OKfoA8NXDeahpGRwekO5MijELlNX9nUPZ2d6T9dUNnd2JtcrDB49kYX5OMn1JXQsAhHvXsr95Iu/fvWOiiBwDxWiAQlhf9A30qBUDaWE12Vrd54wk1hCtFYhAVMm2u7OLNg2germICkAh8iBqhXxULDbwFeQDljc4fRpnWL1CiiPYBrWWmqDIhL/vPbxHQNjTn2aXFp3i5ffbsvRmUy7hgZYvS2ujnV6E6BAaR0mBndngABCC5aLtCtdLiSmdXJBIQ1Fdf1fpmBXOOtJawczXnbGkWTGKvvA9RW5kmgq8+6YE2go1UG09N2oA7jrOoCBOu8RQREeHWy0oQAt131ie2Po5SLpQ1V23IULcQ/xjx5J0e+0staHjZxTYKgrH8XZpSbTLVfFSivVbaU3XRNDxk7I0kFXXGxKPJUkXbS2npLUe1zgJ7Ydkm3RlU9I3nJHcaEbaM23S2tHCpjjGidpbEnKwfCaHaydyvI8i75XUW0qS7k5Itr9L7n0JhdsB1eTwMSvSm+tyc1ERKPo+e/qSHU0m9q0xegHOLc5IX66b9ifxDs2zb68LLHhsru9QTRe5BZozEzOjsvBgKgCEmGXd296TVxBdOT9jXOvJ9Mr45Lg8igJCenIWZWvtUHY2IaYFESlYqLWTnTAxNyIj0zBzb6HHZfGyITsbJ/LrL28JfpBntbcjF+qUB48mZXCsVzpzXdz9pUJJ9rYOCAhXPuyzi5xKdbGLNz7VL2PTXZJIs1RH5d6jg2N5+eyD7O+eMEYND4/I+PgYqZu5/qwkO7DOlCYJUZntrT0CQlhrYDRnanqG6qWj4zlJmeH95emtHO2fy7t37wP3BDAch4cHZfHBlOQGVZ+EQKtal/fv1lmcg00GVjAAUjabIXMgN5Ali5I+sqbCCzYXZkBhNwHV3pvrAv0ar69vGbvIHIFFFSPVsAAAIABJREFUHppT3GsGCDkiZjmRcXJoOWGFcVURDn0JKTTDsSvXR8D7xdy5/s1Cr1G//6mAEBovBgj/r0YmkyWHHoko5gswoI5N5upHWCA6r6aqZDC5xcWh2hjlhPNU6kQFDRLogbeY+YDgmifiCQZddAkvLs45Q4iEhglvSwvblah2XFyAFpq3BFPvF+ip+ONKiVoVcsU8SyIt0QWIVJVRtVfQQ06TH50nczCigNKBSZCw2cCyEUCts+f/F56aGjCjYiv+bwOBzJocHIZzER9V0s28/T82IFTs6zOILsrRDA7vgs/ojKInq58ChNFEVn+nhYcpW9y24aIgUs2Zm83A2Zm8Aza5/ggI1VxcldBQjcaGEYoEQZQgUFRkwoiukirhcu7H1DQdEPJ1ceAgyfdumXn2uWKjAkej57EjZx07UYNXzOUMDg3JQH8/QSEqmnivlPwvI/lWejU67RgYh0kvOoF8fkrjF0nro2ALLFRoNG5FB1Mcw/rGOgZ9QQOQde/cyNbmNenHCVqj7U/vjDnQa07aQwylI6uaFLC7DsGWCNVb7513uH1eVhM9BELObZg9RPRaaVU37CAG3UgUbWAzwWCnw/YUTkBKGHSIjeptpCbt2jmANQ9FUtV1LWsxTIev1Z6hhUAvlU6ze9vRkSYzgTNdLjSFmVGoACcT2tklyMP7sDkbepKZsli5qBRTdk9CMEgITcqbXUJToeNapbKoFsSiTf+7eyu6n+4WYfyxd/n/nKEwGjAAIYFgBd0zKyIAEJYAfMqUn0fyBYEJHFigmHwSEHpFkXEyWpXCv12W2CDgXXGYpgJEiH6jMe7jeBdByfb7TY9xrzI9egkW0DWJCRJLgEE1rUaHPtPbK32obHZ3SbFWkuvClZxfn0hnNiG9A92kD2V7OnlGYUYHyc+bFx9kc3U/AghbJIYyKwtGdTJSunu6JDfQR6uGvoGcZPu6pCsbVyCgoot6aaoilxd5OTo4p+AIzk6AQvhiYV1j/jeby8o3338l41Mj0oL5OB4h6uOIrgeUKN+/W5Wff3rC+IBCydAg1Csn5OFXCxJr1KRaKpn3ZLvEYLVUiknppiZPnryQ1ZUNKRbLpEnlcll58HBOJmdGpSWuZx0SubdvluTNq3dyfHTFzkRnZxcBISre3//hsczMjYdHWUPk5W8rsvR6kwI0OGujgLBcKZCmjCSsvRWAsIPXFnl1vBWAAmweGxC9AwpJF2V3Sjv3+DcEpBATvv8BgHBWkhmoV+q8EgVVbouyubXJqj1sp5CcoZOXGxwk1bQ9DoXYqtxclmRrc0t2t3c59oJOAgR4FucXZWpqQrp6wLLQGHp2cC0H22ey8mGZKsw4DxAPwFQaGBwg6MTsKD1WyxW5OruR2yvkRBp3UPBD8REsDgBjLAcU6fAHayQcOzCLD/7EgV/YIVQKuf2MtC/8L+bmAOAgggK2QVW955Jtcv/RPaqadmWhmtvCLurK+11Zfrctl6cX7BC21hUMUtTN2DmMbACENHFHl1Bn3ThfSFsaBaktDgjB7DFrGNwbtXnQeVx09YKCEClq6ChiNhC/o8bhOtMHqwcUV0DZVn9odB/xWijeakdPh84BOnGuu5gMRZsMBOrRpHNRpLi2x02BVU3V8UVFTki9mJ4AgFWqvUNaYnHOrjVQLG1vlXz5WsqxgrR1NKSlHe3GqjSYVTck3pKU1lpCYqWktNTQNcWZDmGXdskNZmVselDGZgelpTsmLWmtd/NPXeRw+Ur2lk9lY3VDLi9OpSoF6R3KyvDEgCx8MSd9Q73W7QwZZaCs315VZXlpXZ78+oz0deQ4yLXHJ0blq2++kM4MCjeqeQNRONChIZbETt5tiR2hgYF+mb83LV98cy/0AayKbG/tyNOnT+Xy4pLXKNudlfGJcXn01SMKb3GxIX6d3ci712ucnT4+PiVtFc0bAMLJ+VEZmemXNoyMVepyfVaXzfUjzi6j6Ij7lEi0SF+uSx59MSX9o73S2dvBQ7GIfbsG24l92Vg9oh1IMtUpExPjMj7dLxOzGUmkcbBiVrQkp8en8uK3JTncO+Ps7ezsrExPT1KsBVYbtIMlcGtI/qZCiuuT355QIyEZT8jMzCxnfwfHs6om3BC5OLqVo71zWVlZJd4Afkgk2iWb7ZavvnkoI6ODgS4CcpPNjX3Zhl/n3h61SpCn4H5AI6C/v4/+rTyDWLCIcc8jRsCnETEY8/qFAiygMLqjHXjarqDTzPpKFBDa+JrpBxBvUW30ToeQzLlmQOiUUbAySBkFxfk/ABBifwKbGSD8PxsInAiGuIq4cOjCKX1PuypO38Obpo0E5ppAp+Kclw20o3tXLPEiMVmLyL7jOVCpp2daIin52zy7ij5UiccCMCKZw/cRjIMZLrT80dGB00u5rEkomTOt7CByjsaZZg4Soy0pi7c6G+XgMJzhUbCof7Rxotz2SHoToYt6MPfuoUcF6ycGv6T/UEqtzRFagvjpBCl83t+b1ftUl+Fuwv97/x8VC73b5bv7uvr+Q9W8TwFCf63ozzwL1qQgNBVnYu/3wKaZdfHbYK2SsW3OSlGkUpaN4su5ARX74T03bzVsWPDqaSdCo2nIfKMSH/o8QoxBfdwwIKxWI/g31iOAD4oYoB4g4XDac/T68IA3YSAvLmS6u6n8RxXaus4GumG7UstUPKZUKHJf+Cwt3h8rnrQzMIlt8zVEouXUTO1siQLCSLeNZ5D5lCm4NZNgAi4FBsFi1gwmSEeaEn5XYHPZYyYNBuBt3k27swpGCfqchBkBhOqRh4PeCgDRykZkb3kHUX3EUA1DhVbn9ii+YuDd1dgoEGOefVz3LcKkDaa57oVKIGxCMlpgAIXY7jUAn9kLaKdV6bP4o+IF6venG92otda5UGsJpe+oFIaBRXYCw9yO18YMvl2ox2mqUTD4qX1yFxDepWrzXdm1jAJGX/tKbwZ1WBXqGK9LmI+rEgQiP0X1sHRbFtCC8P8AhEgW2SFEgmXFqGDGz+i3n+sQRhHuR3EsGjEjHcFPPi6CO5t/bkGYRYooQwCFHiSxpuKH9CIOH66UJNMdpGLly7eSL11LvnQl2f5OGR7Nyb1HszIISwDguHJNCjdlel2tfdiV4jUYkPAuQ+IMwAk7iRil3fsHc1TohOIj1EsxP9KOoiQG+sGa05EaXiYAcFATt9b2SbuCHDtm+ZDodnR3St9An3z9h0ecB9KVhgQc4hc6Zw+aL2hKv/zyXG7zt9xnU1Nj7FTNLI7LzeWlXF9cUKUbwmst8XgACJ89fc3k8Po6L5lMp4xB9fL+pIxODvL9If5gzvjd2yV+5a/RVQbdMUFRko6ulHz19UN6gpElaED31dMVUhEh0IKES+MS/G/r7EyRZo15HlgHVNBhjqvkv3nPKjfHpaHDbjPYFQSDEUCorI6qzMzOaEI3Ar/EhLQq25UJ6s1VnoU1qnOn45LqhDVOkmMJSIiuL2/k7ORCtrehunool2dXLApCG2FocFj6cznO5rHTUWvI1cWNnJ9c8F7d3FxLC4VK9LxAUoTZbSikk/GBWFeG7LvDIC0sU30YCsYWy0FnxxvGJ1e2kjIu2NXlWtE9ZyXiUCaegcZiNM40xDDMhGKGtYGvirSl2mgbsvhwUabnJiSVwVhLTMB43Fg9kPXlPTk9PJPiTdEAoa5rfz2T89EiFrpyNr+nHXcVu6GgDKmfNgdqqxX3Rrt9yOtModMyLoA8gK6WGDonHNy1zoeKsejcb0WLAIjxsTYqJpeRI7LTgjiso0feHdRYp8AdjDV6KQOAm5o8LqazYtBZBGhTIReMauiYE60P8FnqGDEBY6MFSay0d7ZLOhOX7v60pDowBhCTeBsKG238ujy+lY33h1Ir4MVB6S5xzgyKm+PzQzK2OCQxjKcBb6hbGNfF5W5RjjcvZOnNOzk9O5KqlGR0YlAmZ8dlbH5UOrrTbHIgL4GWBtZDrdKQwqUCwt9+hQqm0L4AiTk88L74ZlGSafiLYh/XOPeLeVqIFR3sHVERFp3+gcF+do0fPV40oTDdeltb2/LklydyeXnFfdOb7VFA+KUBQizUqsj5yaU8e/Je9vfAzMuzUwZAiG795NyIDE/3kSaO4tXVWU221o/l+dO3BKTYY/F4TAHh4xkZGOmRDtAwY5jLK8rGypZsrO7L5sax1GsAj2kZHRuWielBmV7sk2Qa5y+oshW5vryWtQ979AitVWKMZUODOdVf4AxoCAgL1zXZ3NilWAwwQUe6U6Ymp6gwSkCYiLNYcrR/Ift7J7K9vS3n55cUXkOOgKLf7MykQCBTqf7YtDG5vLyRq6sbuYHfuXlyouiK1YmGGYXBgtxALebgmqBq00ptpqgPvqqWt1KdGxFRhRUJ5iICgp5TeX6iDCo9I1Q4T7+8Nss1h/+tqsq11kL+wwAh9hzwHwHh3/9n/0cD/8OBwliMdDZ4/WmVxxNvBT4Ijth4OBAgooDqOj4QRQ2KJSbWtGQgkFD5YCZhAHWgvZnCHuekqjBONyUoWDpgY7a383kQCHwmCxcKCT0eiwNOOxAqU+8Vc0+c/HvRRCqajDnI+fTf/khVJw1zGgN7QTfQqVHaIYwCR+6ECAXyo383+wxYou4zhPr6nwJm0ffr//4okfpHIEOf+fzcQ+++9t0Ohf9eAOIMNHrC6otaKSGmbGrUXj4mAggdQETFZLSLa15DyL+MCureSACE2pXRBN8PBmxK/ABdA1WyTVvXTJ8L6wcJJL4AEvBeqCyXTHG9ovoGISN8ARiSyunAyj60C8XQO6laZwED4A5/0A1UU9/mAgoeS6BYwgwGDnsERQBSXbtaNDHRFib1+BwmSoO5HVPGDKnN6IppN4tUV+twknyF/VpVP7pwRtDxoBdDLBNvAoM+f6ey8IGgi90rdiZdkdNm8qI0bf9ZuKbCbN/ZUk5T5Zq1LgFkxpGcgJKJ64G9r159bbw3nqD5Z0HOFAWEfBwfq/c4uvcUYFoXGBQ9+7mbWiM46Zp16KPD3J7RqTqoMgi0cqeUYRUmcoNofQ03vQ8Bnl7PT/2JAru7Mej3AKE/NhrvCAhhSF9Gwq7iQaCLgh4KQIhOkM4UVvl9DOIjYUf/gHOELihjIlDB+7VksRkUBlHU0LD+fxiDgpJa+DRRUNiEjsPiV3iNQuEtreXhuhu1jFQw7Qyi7cOD0pWcYbsDAYmWmNyWC1Ks5KVYu6UIA0DR468fyMjYAAsAOKDRKX3y00tZfb8t5Vs1x8askNTLnHXKZDsoANMPdb+xfnrD1WLKEMC8YJlKgDXpzihDhvfe6NebH/Zlc2WXnlvX+Suu665st+QGc/Lld/dleHSAyQDuWaVassIU1BBjsrG+K8+evmU1HzFh8d4cQdrwWJ8c7u/L8cGBDI+MSDbbI+3JhNTK6PzW5OWzN7Kygq4EjKezMjM7KTMLIzI0nmMCgbhTLOQJBiEYUSyiCKX2MRBF6ctl5f6DeVUZbbd7WBNW6pferMvVxbUWs2o1Sacg8paULMRxoJBaU7rZ1cWtNGpt0oDReNXBTYQ5E6WNcszMu4MKDpnwNGrS05dlcosZn57+LkllTPDJrDm4LvArJnyDglupWJP8VZnU1tOTEzk4POS/kYyC1otOKBTUO1JpibcBuCiFH/EeVDPEeuQioONrLK4xBmFdo8hIgIdZaRdbsYKlL22l2hswCFSyXbQFwM5o8XgUAaHuKj3o73QMeTnqzHvwhY4ZZ+saZWlPtUu6Oy0z81MyOjks8Q7EfpF6qSG72yeys3Eol6dOGVUwqMUee29BQUtHHjAHiGuPbgewErp2/MJ9rIP1pd15MiEoywLQVaGACBV/gyItipugi6Io6nmMU4URKxUU1kg1xagFOqt1GqdzlwOnsaCmYcVn1NknxV5BXhjT8wAKyi66grMCa5CF+xZ4KcLHFQKFEJ+psmtTytfV+xHJM/LMtlbpH+1nFys33C3pTpw3MUkl42oBJi2yt3Esz39cktJNhYCiUMiz2wT12/F7+BrkbGkdCsY2ioLOXum8Jud7l/Lq+Ss5Pj6kYA2A+9y9GcmN9lHl9/TkWJIJVdTniEq1ITfnMG9fV8popcE1CvGXydkRufd4koUoXOvCTYnsg3dL76l0e3V+zdwT+cvg0IDMzE3J/Yfz9NbzGjC8937+6Re5urxivgJm3iQA4eOHKiqjYsZyenghv/z4Ug4PT6VcUnCD8TF0HSfnhmV42lT+qzW5PK3KNq7R03cUTAIgROeurw+iUHMyONKrgJAeh0VZW1pnh3B784SAMB5PyfDIoIxPD8r8vUFJdaKypmsMFNPTwyspF1RIKJvpls50mvEWxaoEKKOIBVV0VgFMd+Wnn36ikAv2OURghob6qfgbhz9mReRg/1QOD05oLQP2IuIYngMMHgBk5IJQYKddSayV60tZYqbkXa/T5gYdVhU7UpsKLyK7rRu2PqxloDqL59EuOBiKxkoMvCJMUZ/UT2PnWbYQAkKz5IkCQvy+OS7h2kLVVymjyEWBEHGmK836n0IZRbxDgwTFiNjf/6f/ewOVR/jXIfnD/B4AHmeybJaJB791NLTyh3ARermQsmQGyQjULoxANGuB0tWngggKegW7JbrxtduBm6KccP8ZLhREN9paIPyh3Q8PHPgdvXmGxi1B9pah0hDtoCNQC9Hap/9tJVIkjE0ZnVWtgrzInjcqBhMonjpNNPIMATPkTqIYKAdG0unPcEejADDk8H8y7/zMN00d7A6Ia+7u2VnlizXyXqKv791f7cqEMtVISkGjgagPCgdUpgrUHt2Q09hJkfuhQNFohgJwgK6TBk1aNNBKQcV+SCfhfKt2pFSGH1TONukfHCSNs78vR8sG+ocpWZvnb7UGihI460X1X8LshwFCCBnhi5SvcuiD54kvQWU7DHuUb+4HPPeIfeG9oSjhJvHNFD+dj4iCWlZ+6G2nNi1Idhk7rAPOwooHDGUc2NyaPhdXIWeSdLZQbQhUOVW7XKHMeXSMy+6yJQyqPMdOHZJCUovMbN6vr3sVGiBSMMohX7W2oNeUUi9Vnl/3C4vjtHEwU/B2mIFjHq9F2hIQ3YCgD6T4TZGVHVxVZlXrEdt3ERFegmHQfSk9rqCPVW5XFg1MX0M2lnYSWznnQ4Bn+ztY09YlJJ2PVCYFmWr7oP1BJjAmcKSA0a8vS+wB24EzLJTYuwuaQgDlVGx//ShQvFvo0QJYKETjew/FAxxU5VLR9hgAD7yRyvzCTBW9xuxvCKp4h1DBoB4eboyucdIZDWFXJ0h+g9AVgr+PAWEE4gULzrr+4RW5E5+cTWHPG8RU7AkUQFD8AG0X1VDQsTE/jE5Fi7SgIIM5diTwoJ1RGr4guaEeGZscksff3Jeh0X5VM6w0pHJblV9+fCYr77elUmwnLQzdh0olL/F4Q2bnoQg4IJnejHT1piTVHSfoODu7oDQ84gMSnfm5eRkbHpEUijuJVs57ba8eyObynqxvrEv+9oaUzK5Mt/QN9MrDLxdkcCTHBQmV7PzNNZMYiBphLe3tHsvS2w05OYY/YE2++OIhk9DunpRsrq3JztaWTE5OS3+uXxKplNSrLVK8rcmrF29JGcU8cl9fj8zPz8rk3BATM5ShWTAoFTlDA1B4c4NkmUL8MjQ8INPTYzI1PS79A70Sg3CcVUie/PmVvH2xzM+KJKMjlZKR4QEZHRmU7IB64DWKddnfPpSNtV25OLuRQr4qbTGAA8z6aFeMTAh2dY0m62rB1iVkHMeeRKcN83jdXTI9Oy3DIznJDXTpvCX2JCz3tGnErgb0bUrlulxe5eXw4Fguzs8p7oPqPub3QG+D2iSubyCcRFCm4MdjJeZG8ZlxVvDsQmHR9oAWIdsYi8hUYephgg2M2bCFQPXfCksMA+h2mAIy6aMamwNHKdrsKBhUxVEXlvDKlM4ntjGvqUq1ga8KfSTRqYa3JAoWNOg2UTQI/5wcnUk5X5Z6GTQ1zM+pmjABoTFKdEcjzhtgI/XTTM14g3CBIZqBfWdZLz8b9h6AoJu6u1cawDIei05cuwIv+NA6U6MdMRKdQYwIlElXjQEIgRtC1XBlYqk3qJ5rXuCkgi+LqdpJh20TRbNoC4Yubge9NkF5RtcmtHJpZzEAHWXYI4B6WK6IVHCOxWIyd39WJmZGpHcoLe0Q7KnDXq1dRz5KMdldP5SXP7+XYr4itXKDnX7M2U7NjMv4vWEZXejn2QGV2yKLvwr6pdCQm5MbefbkpRweHdDvEPTnxQcL0tmTpvH79tYmixODg0Pq411rsCO5+mFTXr18ww5csj1J5dyJ6REZn+vnfcY6BHUblPS379+y+w1rIVi5pdOdMjw8xPcHVVAUl1TpVehB+OOff2IHHPcl19dPUZlHj+6rqIx1CGEN8eOf4Md5YeqVNRZeIUw1AUA41cNZZNyPq5OybK0fybOnbzgzp5TIuvTmuuSrrxdoO9GZUUAIQZWlN8uysbYnuztnXFeJRAeLPuOTg7Jwf1g6uuPKTKDeSIPzuhQLxD4ptUi12JCb/C3vVc9Ah7ISKg25uazI5vqu/PrkVxYK0CHMdHVLd1e3dGW6mCMijsIHEJ1BFIBQiEDn3Yu4aLPVzf5LrVZMeZvrVwv2+FLQh5wKaxT5VZVxSQv6mntS8R5zqy1x7baTNq1nNm2yaphV1U4j14/pnvj+dKakF519hhDrU2cJQ0DIYg3HDbxD2AwInYnwl6iMeoOEgPBf/8v/rYE5G0o3x2Jyk8+zq0GQx6Rbq+L6plVCXn0xFMnyJ07HsqTB6YFaoQppfwH4sMOCSSu9m1RcBjfL7SJYnafXE4b4IaEOTrd551h3kICQVAIDhNG5QgOOTnPiaweAMPpvo4/yU+rMTCCTbwymkCoVTV5cVUsPCk2OPKmKJkaeGfrtv5M02VzOP7Y7pwDFDqfPQL9PfVufP5S2jyaZDnqCqgUfG9oN+M89AfR76oDQk2N2KXCQoRJjZ0rQLzH2IhefJfOk94HOyY6QdpD5/7y/Mc7e4YCnuhu5H6gGagWXnUUKyWiRAN0/zBNBjj6bgUGqds1QYKCVg4FIHCowy0VlmBvaCh+gRgHcoHOt3UcFk8FnRfCHFjnkhisatLzcG/SQg3k3T5o/7hQF7537R4EdDjwtoiiNFOuZoMGSaj/MdeTPZvu8Q2OgzwV5NFn2+djI6Eqgumll40gXC4CQdhqgE/EQV2Eef7WA2usKvW4dYjRPJOdOwURip8qgIUDEAegUXdB62uJI4isiVKHTwhDXAr+Uyulm8iwqWGLD7evmdU3FHQD+cG8qcAv9Fv36OXU0up55+QKMo1Vrt0fhFbAkVvdLpDsYEVjhLI4BUVZNSQfUP1GA5/+OAsK7Pw9iZCR2fg4QkrKCeTVbpxCQ0ZlBGEKDrlzlWoUdBYANytoqNmEdQgeEbgthlHmvgIZdwuDTREJLs19ZNOY0g1pLoj+uSASBsenxfC8IHuZnxz2CuQ3MmuBc0rlbJuOoBCMWYI20gNhWllIdgDDLDuGjrxZkYDjH8wrKe5Dl//Wn57L6YUdqBghxL2r1W0l1tsrjLx/IyMSQdGY7pDUBA+oabSjgebWzA5XJAvfmg8V7MjU+KZnOblLKYJWwu34kW6t7nFe5vrlmdR/CU4MjqIZPU6gEawnG5udnpxQwwagGfEqhSAcKFMY1EI/wPlDthv/V6sqybG1syvT0DLsHsGbCbGi5UJeXL98pIDw9l56ejMzOTcvU/IgMARDi7ARjoFaW9++UMnpxgRgH/7R2AsH79+elrz8rXRkUg71jJfLslze0MgCFDCyIvp6sTE2Oy8TEqHRkkuzG4B4c753JztqB7MLK4vRaWtkt0vsWLbgqVd3pohZVbB+rOJPGcbCOMMOHzmVPbxdNr1Esgv0Crh0LXux81yR/W5KLq2uCaAh1MaZDHKgGho92QVFI1oRNHfI0kbEimyIlZZDEkcih4GDiYb6XW1vZtXFA6MVlteLSfEXZBuqD6r65Pj/sr8nYZJcAVGj9dziOoTN8GpepY04FZo3zUCxG0ozCQ7oTIkmJ4AzAeZC/vmXyTRVDiEah14VugSFofVrlNuj78i+cP1DaRLEVcQoJMbiQ5t8SFGyx/8AcUT9CNYJXSqzSnnEm4hppVw/PpcJtiJVgq1SpUoppSIhtkRHSDlsFePIleH9VUM1YHTY/iO4HOn2gQ0OogyygmBDkDwzkZHx8RBJpaAho4RAFaAgr5eHpCfrw+r6cHl8REDZQqI3H5dFX92R6fkw6e9pZxOGYCeiIYJ/d1hUQ/vqe1HJSzG/z0tmVlvnFaRmbH5TBmT7+TqlaletiSf2102l43kv+PC/Pn7ymYGKjpSqLD+Zk8cE81WKvbi5lZWVZoNUBNUwUjFHsvjy+kbXlTXn98h1fL5VIqRH79Ij0j3azcIo1D1on6NBv3r0ltRJ7AJ6q0NwYHR2TyekxmcYcMO1D1J5gfW1d/vznP3MGF+dxrn+A83v3HyzQf5TFGPgPHpzJT39+JqenlzwXoEAMBV3ErInZIRme7KFaMkDM+XGBAjTPn71V0SastZY6xW+++RbFN9C9U9xmEMBZerssG6u7ASCMx9NkMoyMguY6Kt09SUl0qN8m9xbulRV8zo6v5OLsigqp6NIOjOSoHg+Wxu1NmYWgDx+WuWfReQUdV1lGEEVS0UAI78BGw8d1NK/U3KJeKTM+Kr7RAik7hczlQ0DoRWEf/1JwiHzHclBiFIyxqe0O6ZzIEevaUaTwJmjXdQBC7a6joKBYSrlE4R51Oy0FghR0siK2Vnb0LHXKKGjDShlVBXHd83+5yqgCVxXWiv2rf/4/N0BjQ8LGGwnjd5vJ8nmVkCKAmT0Fg9gYai4b0iujnbvoIR8FEK6G6JVvTyS84u//z4pBDQl9LQIItQJFCqlV6ElrpfiIcctdeCHo8qlind3qgP6mB5ZTPD3UmwIage46eaYeAAAgAElEQVTHCV04QMRUT2cLw0c20ans9Ak6C9GEKfLkdhA3U0XvgsO7ydbv/fyTrxN8sxkQ3k1Yo4DQ75n/rfMQYdfT75/TNv1nDgi5kE0UhFUZUGEs6UdL3wFCMg5udtw2MzpIKveMwxqUHtChkPDQZ42iC0ofZhKBjh8rNtqV68rCnylN3jkq4+DtA1TqEHvEGN4onqgcKfhDpVeDBQ4rqlS2J+w1jKpCGxPMoCBooZKrsw04FOib2KYy2UhIQJ2mCTrp06GnoV8jSm3XMUehaxaf36+v0xB0eeoa9UZtYOfGG2ekHuYSodGpz8nxuxGREHTH3PxUA5Eaf2NvMNmK1aRcLxIQUpAHgRN8osCywar8gQWIKrmiKtfTkyXtCgk6qokMmDZf5x1TGrfC5gHefnGRYulaKjUoR4Ym8b4fvXCBj8kIYwUKUG2QJHqXLLhWupC5DkJgaXTS1pbAq5Fq+G7h4AqoLmZp11Svm4JC+s252q3hcy+CNO8FVPFMEZbHZFTxNQSFUWDnv/8pQOjbNRo3/Xf9s6tNCsQ8VMwCMRDJoauKFkEdvYU2NebU6uwagtLXKjCT1oPjoxlCn3sOtnnYKbRoGAldAXfmo5DzjweEd7qDfCZTYbQZKCbJKBq0grqJvaz0cCbkqLQbxbQ10SrVWEUKtbzkBjMyOtEv976Yk/7BHtq9gDoL6tVvv7yU9eVdqRdhpaAHf6ytJN09Cfnmhy/ZWUx1J5gY3VznSdPa3NxU2fJYC+PLwuy8TI5NSg52TVABTUCO/US21/ZlaWmJ1hV4fyOYl5mCqt64ZHq6ebgfn8AYflf6+vqYICYTXXydg4Mjzgnh8z764p7k+rK8p8vLH/j6AIQ0D+6EH1erVIp1efVySVZWNuXs9Ix+vVNT4zKzAKppLgAYCFgflpZJGT05AfunQVC5uDgnXzy+J/E07FTAzzc+YyMmr59/kA9v1+T0+JyAEOB0dnpKJifHKMMPgCbxmNycFeRi71o+vF2Vg90jXk/O0nykJGslmQCTWVkrEF2DZRCGXIXJHwvUGGOB/2o6ZTPKDSmVVEQE3aKrm2vaUMGHDAwN0OWcbs6xAySrFHjRz6Ugyzp2XqRGYcEYDLjuWmD0MReN94gn6lep9FFGTryeJZYofuIFKCRlugnKkAgyCO0SOuuG5u/aqdS/ETfswQZc8VmoftwWY5eQYjAo2FGRuUqNBY4ggPUA0ZSq0g3bW1Rdk90KAnPNNp3jwMKe+UICQdalLHXaSRjjAaIyNPSM7G1ahPhMoBqn61mq4m1UJZWkdUYihVAiVNxTgEFVKgV1FJ1OzOmCwpjtyUqqQ89rKIuiONJC9ZAYRTkwN7qxsSXLH1YpCoZ7gUIK1iFo1fGumLTBgzwkLcjN2aWc7p3K21fLcrB7IuVKQ9oSKUl3dcm33z+U6YVRacXv2OUhBRBzjfmq7K4dyKsnS3J7Dcp9lXRC2M08eLQgIzMD0jeRITC9LRbl9PKKtO/+3l5pa8SkcHUrr569l5PTM/oQokM4f2+W9+7k9ETevXsnfX05mZub554C9fHi5EbWYTvx6h0ViwEIv/pKBaigiguqKQAh9uHW5ra8fvdW8td57YC3tUt3d4aCSeOIMdPD2nWGvU6pLmsra/KnP/2Jhe/29oQMDAzSlmHh3izn4XDNqkXM2Z3JLz8/k7OzS64biCiBpbP4AN3UIRkaz0prHMC0LidHt7K5ti8vn7+TAjuEyH8akstl5Ls/POL8b6pLBV1QpFh+tyobq3uyvXXCuNDeDk/ltOQGeslO6BvokExPXFraLbeEOHZBBM4dm5vbVPsEHkl3pGVkZJT7H3PW+Pv6+oYxGa8FMBhSPbWYj+uDewjAyJzRig5c68wva6yN0GLOQBRihVvteZNHQ4YzhKwDbjTnYHafMUBBpc8QanFEASHYLSyqMAcDIAwbZRwBYgxwURmAxo8BoTcglNptc4q0ngB7wS3szPLnL7SdcEDIscH/5o//tkG/L5Oc9/kpT8K8K+i/pCARCbYHNKOvufjEnUq9h0VH6Xid6NwYIqd3FFRdShNcVvaMy4vEWxE8kuAWBYS80LgBqsXqwheqABbOLurzaa3OE2AmV5ZE4h/hJKB10RgELTmJpDsBiOSTeiXbHxkdHvw8LPPmHntHrNY1gyw/JD7/DM1dh997XPPPPu5W/WN+V2fcUJFSEI4/BDQ2z4n/9+F5XFfKb9s8Fg7oVEdKujrVUgSHO2foIuBSaWsRyihACHxhqlVamWCm9fzsIgCEXk1U+o8S+pC84dNBBYpDyAwQ6J4ozURpzBFqK4oZrubpNgw2y+dqlegG6jrVWVrcJVIBrQoXcLUZYLRz5LNcEBjga7p4CajQSHjsWuma1GoR1yKqy5akOMjxDmHwGKMrqqhN0LsL/DdNk0djGyvcEXN05jPWxbIOswNVVnnNKgEHt/unYUaS15IiEgr2tCpuHTR7P6j0Qs2T+9G6gsEeNiqlF4oUrKGzg5wDYgMq5tHEz7ZOqW3QkPfp7xvr487WDLpqfi+jC9s3nGJfBY4RCmbwXN4NNloHnhMHDTsnKnUX/IkCO03+LLoglpi36N29Ff0dDT2hTQP+Hb3P/rueRDrACudOUQwJASEbEPWGim/k1XeweIsvBYSoKMNEHEIGajtxd4bQukMWk8KQdBcQNhfAmoFf80UPqPqRm/URULRfafq+Hc46rKPXBTNCYIdSkdKFlxBDWlulXDGKeqJN6q01KTeKMjDcQ1+u+QdT7IA1qnXOVsK4/MXTt7SeqN6qmTZeO9MXl/7hDEVo+gZ7pT3ZytmRy6srVuVheYA/me4sk7rhgUHpzfRS3Y72Ka1Ca4KttV2Ct4urS6pQzszPysLiHKlUUPbDXMn+wa7s7GzS96mvt49xEep0Z6fw8S3wdSanRjgPdXN9K8sfPsjOzg7tE8bGRmlwjTMQ9/QFfbM2SRntRNI0OiyL96ZkbHIwmHPB2oUn2e7uvpye3FCqHInkyMiAjI0NKW2bDW1HayJLr9dkZWlLTo7PuAeGhwbYWZmYGjEaOPmQkj8ryPnujawsrcnB7jELDuhSuUiK3voQJDju8U6VnoH6EKVT4dxWDQIkcIgtOC8QW5hIgS5soA1FaxTeUCh0wOdUfe+SMOcAWyF6/iPicIzBhhLxFsyeCGvWDHSCfAHgklMvAIQqYxnS8uknp+MFUUDoDIdw4iJ6xnuXMvo9K4xwTLYBagtVmFFwAyAEGMSsHK5PFaqzNSh+qlAfO402X6QpqXYKqMpt9GtnePBvdgnxC6Bw1qi2iecmvbeOTinyM+12Mv6Q2mmdQVFAGJ1/RFcRojIQ+Im1gMWls/B4j+gOtrbBaD0m6c6E5AZ7pKuniyIr6a4OSXQkA3aQF0cBNBuVmKCgdXFxI5sb27K6usF8AOug2wof9+7P09gcgJA5IM7a9pgUrm/l8uRCXj59KzubB1Is1qQ72yf9QyPy4IspzuWWISLVqkI0UNBEvgGF1t2NQ3n9bEXyVwXGCwh29fZl5fHXD2VwMieZoQ6KjVzd3MjOwaGk0h0yPjouCVDWb4uy8n6dMQNqwhPTY7SaAX0cs62wThkZGZMvHn3B+wMgf3tVkrUPG/L82UspF8qSSqTl22+/pTgKFEYJCEUpo9s7O/LqzWu5gd0E6KXJlPT29Mrs3Cxp7mBF8B7CmL5Yl7XVdfnxzz8SPGGdDA+NEBDOzk9KMg1ELFLKKyD87ckL0uLZISyDRpuQB18sysTMoORGOnmdMAZ0tH9FgPf61ZKUCvBPBrNJCAi//fYhPUHhvYh7QTC/vC2b65ghPJQ61G8psyxURB4YzEq2Ly2ZngT3DtZq5bYmlQKE0epyegIrnwspFAssFKB4RpG+Es4xzT8R+/GZMWeqo0OgfYPqDcGguHlS4z4rrqD4iyunezee57sXQHQHhZLLqnmADVZDAd8sj1yc0VXp2VQgs039OBUUOmsRz6FKvc2A0Dr2nssZy5JjLRSVUVsp7Df60/q5aHRUzhBWfIYQOfM/vUPoeSkKcbH/6q/+B+57nZlRJU/tmoQJi3Y6rFpmyWaUuqcVpoi4g8/bRJNwUvtUQMLnE/lBiaIVbPh7YLoMiO1CZbjt5P6HtgI6s6QdSz6Ov6+0Q1TttI2rJ46GOweE/q/IfFUwaeiAUDtpH/+J0KR4v8ME6XPJjj5HCMb8cVqp027E3QTwH+oAfj4R+8zbtm//3vPe7V7cTVhZZbGdgMOYnl02NxrtDJtECTc+LCGg5NTb08fkB7OqNDnGkq/WVIQINB9UOT0htxY8AB3mWVEBxt+gxymV0uapfEA/FuOQOgKWCozol1dd+Jlxqb1QwQ6EAjEEygDkovhAaqmuMa0uKyD0dQcDZFbhLEFQUOn3NqROu40DDnTSFAAIIasNdURktiymKJ9cN5+u98A+gAqqqqxLRVEHMTi8gmIyKN3amdK8y2iiBEw60xYUHIhY3cJDufGgPAA48xq04zRFEQ8iLzhYIX4DaliC9BHM2KCLqYBQr7+vX4B+WkjwNcJ5EFfhY3HAJt31c5hfFMzDW3UO2f8ERRpPJIPCTZiw4pO5omfgjRiJVV6lD9gN8A3DukDi7jOADggjtFPuUksUNRECIIzKxod7y8FOsO5JT9XYoEdKFDhFfu8OEPV97ICQESUiBdx0b13Yx7oQDgih0MbfJyC8YYcQFFGAwcJthQk6/h8eSQARNNCiqIzGVJ8lDO5BUBH1uOXrO0qL/zjONMckH/j6VPEqPFc+Ha30gNYOh9JykLRBAIJ7iMVI6+y1tMhtsUIl3rYkeHV1qcbKrFSPTQ3KzL1x6c1lOE8HGu3NZUFev3gvm2sHUsmDeqN05OGJrIxO5WR6YVwyvZ1cy8VyUa7z17KyuipX11cUq4K5c39uQLrSHQSDWLqgpMO7a2N1myqjqFpjDhm/v3h/UR588YAdy1RHkiIA29tbsra+zG4f5p17c72s8l5f3GrS29IiPX1dfN7jo1NZ/rBMNcxvv/lOpqYnJdWJBLyFM0cQd1hZUkCIkQ/4lz24PyeT06O0KmDIqzdYTUccvTwv8DNjVg/mzakUZnUBCEGbDNf6yrst2VjekaOjM56nA/19Mr0wJhMzwyZYpXvl8jgvpzsX9Dk8OTyTBoWLIgO/Xjf18yfYxrrnOQBitQjsZdxbdL/ArkBsRGxBbhAtxnjMdJ0CLzTTksDYI+7liniK32ehmeeAvpjvc8ZuOx5I76JomQZYfX4fTtYPgviH34VegrIodIYa77sJENpIi8cUx8R8bkPB5pJsV8Yoc3gZA4SM/y0NqWBgEmdSG8Cq/ldrwMpBu4j8PLToAE/NRHAICD25tfOKCacPHDggrEpbAkrPusfhEwjxD02p9D2hGIP1EcbqGoU8KPJCayl0I1EYAbjDLCHAoPoKotmXTLVKZ3eShZnxmVHJ9HYTkLQk2njuuBAbX83iONbR7XVZjk8uZX19W9ZWN1SEsKWV+cT0zLg8eLhA24K2OPYgBG+Es5YwAr8+u5Lnv72RrY09WvAMDI7K1Oy8TM32S6YvLVf5Aos4HR1xZbKgQ3hblt3NI3n9fJl7Ua16yrSf+ea7L6V/vFc6+5IsFJ2dX8rK5qZ0dnbL7My8pCCuWC7L9pZ2tECxBMWxtz9Lu5Sd3V1ZXV1hl/+7b79TtWLMNBdqsvJhTZ788hvjUzrZId999x0BYUcXzuUYBWzQbdvd25eXr17J1cUVcyYUkvr7Bzg3jDllXGO9h8L5x421Tfnpp585coM9MDoC0/YxmZ4dl2QatGORwlWDtgzPn7+U8zMVtAIjD8Dgi68eyPjMoPQMJLVTXa3Lwe6FrK/uybs3HzifjqIxImhvb7d8/dV96e/PkuaOEZRCsSh7m0eyuwVv0CP6Vba2JkjtxrpOd8alK5OQ7qz6rGLtQlAGAmgcdyiqXRfyTKxxKsKbMTt9yEELR+7Cs1Y73PhQWJtYJwCEoISqEKZS3NH91EK4msQTe7AapaJKPFdonxL6MWuxSr0y1dpE1c/xh8V7MiUhfKl0VQJCzPhRZVRfg+JKFFjyLr+GIz1h7b/PAkLtLHJ/BOJPqjQKQIgvp4w680dnlG1Pf0YHJMh3IvkjZ9r/i+//PgCEeJCrhDKQMrnEYsAQsFakPNFioOZFUVqci8awG8vhYqfKhV0lB39O99MLpr5gQaAOzKnVZBRUAv2AKiSiN98UdTh8rUmxzgypzLN3r0KD1TCh1BwwUhEPTpuwLRzMPESAnN6+O7/nctF3xFU+neg0fzek8/mSCGmj/zEAoSfK0XcRBYFO2XVqpye7Tu10QIjrjU0KewZQLvVA9GqIyvXz3Is1VLmou5PVne6ujPrc0US4yOfgsC83lYIeHOSlogIn7BgovSExAuWL/oKt2Ky2jXBwcpHpDsetUEsKBVlapLDkJDLjiucOkndL4lkZNisL3mW7nw7QQApXDyRVKPVDWD93ZOObNx5nD7XmrZ+FXTBXqTLLCVa0zNOJ1hE+n6s1au266vd0iXrg0N9DF5KA0JIXUDZdpRPJCqkKtG4wNUybzVMABwsYtd3AF6vRbS2ipsVWQaYoDCgh9vtMULTLRmqFCa6EoFO7pLgfGg8ijYLA+1NnY1QdThXrtAKte9KFaLRt4AHzE7vJu2s68Bc8tqkrFczAhE3G0NPQO3TuaahqkdwPETqXrwXdJ9ZpiBRwNCIY7dxVdP17d9723QJLFAyGiePHYKmpQxyx89FuCexWQpufm8sbtZwowxi4ogb19VZWjDEPVinWtIvzmRnCENRZMSH4DD4WoLH89wpS/FlUbOujxzdfwI+ey5gXkGDHO1WQhDlyeL2pV5nGIvhYAhCWpVytcVYHRt4VKcnQWE4mpodlcn5Eevq6uUVL+ZLcnOfl9csPpD2VrpVug44UwOD43IDMPJiQbE8XPyMSb3RnMMOC98B5tvY4xxcoHsWNANn2K9nfOZKt9W05PEDio0XVm9u8zC/O0UwclXN0CHF6gQL6+s0rquKNjAzL8MgQPwvuGwQqSD9PtnL+ZXdrn4AQdNI//vGPMjs/w7kprFVUu5//9k5W3m/I6dk5YxOsKR4+uCczMxPSjjEhUxKk/Tuohjd1JoyJZBtna64u80zgQNOEcipAIfKrtXe7FMg5OjplTO7sSMnc/JTMzOF5AcaFFicwa99aO+CsD7oqEDVBRzq6D/1sCEauPWaaxY3S3VG0UeNuxmErlEYLZCiqoSCHe+GjA6rwG/rFKv1LEzWnc4H6j2QNINMBU/D+dLMrrTTIC1g91DWuzYEgNuG+s0tXLQf0VFgTIM4j9urPnFLpNNGwoBJ0SxkrokWjUNCH5xwSUiahVSmWCoyRmHVzKx4I9bCrRxVqdAy1U8LBGBYzkR+hoNh8VjXZPElVarGiVOWWRTnG7joKnqBsqoAaEn7Mm6U7YAmGMYpWzrVBjfviHH7RmMUHCIHaJEAhZgmRhKNrX5KOzoT09HTI4HBO+od7pWcoS8oo7xkUxKsw9kaRB64Q7Vz3AFOYJQMgPDy6lLXVTVleXlVRkPZ2iifNzkEtc07aEi3snpaL6EY2JJ5ul1qpLDcX1/LqxXvZ3oStSFHGx2fk3v1HkhvqkPakyOHxKa9nX18GjW4mz8DdAIQvfnsnl2dgWkBpvyqDw/3y/Q/fSG6kR5LZOPMW0ELffViRzq6M3Fu4Lx0At42anByfM2fBWERXT6ck03HZ2t4WKH5ubGzI4uKC/PGv/0bXFYBbsSEf3q/IT3/6lZ9BAeH3Mj45Ih3dCghRFwMAxMzcy5dvWPyBqEwul2PsmJ2foi+4r31fs6CY/vzzU7m+vCIYwuwiRGWmZkdpu4D9mL+oyeHuubx+9ZZMLHS1cE9A0fz62y9lbLpfOnMoaAN81OVg51I2Vw/k/dtlAscExmrqVclkOuTRowXpyXZSuRYuBTc3t3J8eCbHRxf8gqBMKtkh+bz6tMZaaywWpDvRIKpyPUDNFwCnVET3UcF6gY4H6umHAjWAXukWKvB1MkScFo21ihhBAUKbb0X3HvgEawu7EIWDcLxHC9X0qUYtBWI2nD1UyjtiApsMpi6q+Q4GBF20z7roaBpYTok9x7qMs8jY7EIcgHWLA8KQMvoPAUKKypjWhNb3XQ1YlUY5Q1hBTHfGj1NG9bHOovNj/O5Z600Yzz+Qr8f+yz/8Gz2+rYzlCYhbOCCIYZPjj9NKtYOo5qEO0jTh0RSJzxF0LZSQGVTySE014Rbr7BF4Rnm19glw6FJ+3oNnQPMLExNN5MMEj++JIFHVApsvgicjUWAXZm6arOK5XA7b6bAaaH0QNLjA/r54sISf3xNITZ4ifOGoYiDLFAYCLNn3G+NVs2hC6j8LOmkB6NHD5FPdBH+f0e5TONOlc6NRRUwXd8H37v6bgM3AIPz6oLiHahgAoSe7rrzE92jyvqg2ofKAwV92BjkYXGLSxMPA7x8GfTETWNbDTa+Nlm9xeR0Q2kJRmoz+wKwY0AhQ2oCuT+04B+IoEWWnwBMxUnr266r3Xzs+Tm32tcyZOoNmCvrwHiyBiHTIPEo5BcoBLj+WVZy8WsvnNm8byrD7LJrlCwhCLrBCHrxZIvhsH4EMBTY0mcTfEGegvQbBHGakVMqcVW3z3yN4pGdfu30f1UhV1dTZYAXZTodFFqhY2IR2THxJTY8NMBAwmrqoAzX7zEp1ZWlOzZeRhASenwYG7XcCgYu7WNBiFPe0Vx4s5kSBSrTQoY8z4B4AyVC1U++1U5Y9mbX7bOIJul50boaPbXpfBgjte3fwYhB/7gLAKED8XMCOfj8an0MqMw48lXDHfsiTMlpiRxBqkpQRL6E7VpXryzyruugQhrYTEZnq6Bu3AoR3v+2yB8WQu7fFEbneiuYOkRdQPv4dP3PuXDHud5tPguAYZoQpj68JMsEDCkNmdg0wWMGMMIRHWiBdoYBwbHpYphZGpSfXrTNCt2W5vSjIi2fvSBmt3IK2pYWN0ZmcTMwNyvT9cenKdpCxEENXBKIOrmzdqjQvWswUKyxcwYri7PhSDvdO5PjwmBLviHV4j5gzml+AsMSC5AYwK5WkMMOH5SV59fKl5Pr6ZGh4iJLxiI24N+3cvxjSFdI1V5fWZX1tg5T5v/tn/0xm52YoooGjA+/7+ZO37BBeXFzx8uJ55mZnOFfUN9jBJJ5xEk02gLgirChQdKuQjnV6chYAwq7uDi3YicjO+rHsb5/I5TkoplUCAVBMh0YGJJ7Sok61VJWTw0s52D+TYr4s1WJVYgCD3GrN9zTCobBlYNXryNmI5E7p2RbXkcBR2M4Lvjof7CAxYewOAhA9mINRBKfdY58A2JA1hBEHMoyMKeCxwDpnAYskIn7GN8tmpmoQcNzFAKHPzoMajCWP+6aUNVUu5VkHerPNEXkxWZkbCmS9A+mdQ+2GI1Zbp83GHhBfWeRD/IbDNZSgQSZEUdC6DiEN3meijJpqzFifh9SuHromDRYNkh0xzoiB+VEpiZQRL0pV6ewAs6dXurJp6ehKCK43BVjiLXJ1finnp5dyenouF+d5ub4sSCtmGNsTLPDis4Npkst1y9BwHxV2eweykuhK8CNj7aDThaIHjcXR3e4fkGRnQtrTbWZpUpL9vQtZW9ui1yYKoChewmZhdm5UHjyc0s5VvUYlTazvTgia1GGKXpD3b1ZoXn5+di1TU3Py+PHX0pltk5qUZXt7l9cy15+lxQJn+soN2dk8lJe/vZOzk2t25XCLhkcH5YcfvpPe4YzEu1pZIDo6OpY371fYIVxcuCfZ7pQk422c4cb1RdxIdoBRI/J+aUnWNzbpj/ngwX3527/9G64pEmfKIktvV+THf/8LY046hdneRRmbGKE1hnoMa0iFsM7a6havWaVUkb7+Hgq0ZDMZenvrGJUVgURke3NXfv35BTUY0CkLAOHMiCRg3B4TKVzX2SF88ewNYwxJeY0G53fvP1iUobE+6ewFyME8ZVmO96/kYPeUQBsgFa8JQAimwchwv6RSoDDXdP4SwPy6IPmbIo3kE3GM86So7QDtAHS92uLwkwU2MPaXqCgLxKGgAI84j5lNYgfM1cbjzFfw+QkIrQCELaViMhavKQJgCqFUXddGBIoKAGja6FL6qJ+dqs6qdFECQjweo1LGalJZJu2sM69UA08tKFkRGFGiZiqgUAJVYKqAkIJMpnCuuZ+RFjyfpCk9uv8+s6vU60+rjKp3KG0nDBCi68z8ivoAISD0c9dxXfQcDop1xjoi6/O//qv/vuFCL9EHR4FUE6iy6m9gIxH8vydG4WFwNwn6KCkIqnIfpwvRLhmTewRwP1n8WPHBKa/oaWsqAEdB6yDy9GGC8qn3qZREfNF6A9UAU1DExXKA4IAtvG7a3XJgqmBEaU0hyNNZNH8+dHTwXrQCYApsdmMc1DBZvVMFxc8ApnAwOphToB568+F38H79tVE1wRcOKwTV7u5uDmdnMhBhSQXUyWhXkMIqUF+z90QvrkKBQBC0KFAhUC3D96Og0iu4Dsqc+sgNacbpTfYhkVkqr45GE3r+O6DahAIjbqaN5VdBldSolc0efB+vmShwcDXZux1ZxZm6PoLE3bqeVLoDgZsP0gQ42nnybl7YJdQ5R3Y6Ee1M5U076Phdqw6z2aWAkCDLKkMMnPDpi8PUNklqGCp8FIJKKt3CFT31DTcoxoB5SjbQbLbPhQ5CioLaL7jlOqMIP4/byigA8iYchp8dEIZdOUfr/nt2PWxej+p6AbjAz/ACdJmj7IoCba/Ih8qEH91/RyT8fB93qXxPa0A3oBEAUk3OwqeIzvw1A0O9pV4sututM2Eqnxm98z7CGOldYw06vwcE78bYaGHHQ9Zd4KixQQsfNfiUVVRFDcmuqoyWle5ERXnM1JQ4O3d9eUvKaMw8iwLaqFFR9L0Gx4cVOprjcuZmm8QAACAASURBVJTO2vyTZhB49xzx+/JRlL/TSYz+3O0C2L1AAQEHpYuQ2OZTT07zsoU3mFRo5j042itj00MyDcpof0ZnkgvokKmozMbKrtRLAEucYJXR6X52CCcWRiTdlaTZPFQd2xKhWizuKuZikCheX1zR2Pxw74gm57BnwPexx0EtRcxDTFpYnJfFewuS6YXMfZtUKnVZXlmRN29eS9oong8f3yf9C3YK2BSgsuHP/s4h56D29w75un/7t38nMzPTpM5C7LgRq8mzX9/K6vIWVZhBhwJgHRockvGxUVm4PybZ3i7dZL7ZKiL5y7Ic7F3J2dmpXFyeqmQ/KeJgP+i83OkRFP7yUi4reAAgB7hE4qeaH7AEACW5KoV8jaJFKJ7HIWrChOrj85xn0V3sH/l/xqIIvakpTtvj1B9PyYxJnk11FiXZQWhpIWih0IrZZTGkWXxVkKgaBP49B1Ea/3UN+55kvLS8gqDaaGl4TdAXPZl0Gj0eHzBKGMfR/aowPiNW8/NTUV27cTyfzTdOBfR0ZABdYgAU73Ji/WvHtEE7JtA3udJrFSmWSwYUsXCsy2lWXOiMeOcDsQEdFMjzc53UQAtsl9xgt4xN9ROIoZB4fVmUi/MbWhDk+gZkamJKMrm4pDrbqWKKwgKESGuFmuQvCrK1vUtaJr5aWqAIm2AXBuAS6pxjYwMyNT0qPYMZ6YAdQYvQGid/ecuu2e7uHu8f5mm/ePRYunowV4gFJnJ9VZTdzTPZWNuRjY1tqpdjpnR8fFRmZkdkfn6YAQvX+PjsmPsGHT/kIvjsax/WZXtjVw4OTmV6Zk6+/vo7QU26ULrhTCKS+57ebunt66Uhd/m2JLsbB/Ly+QeBlQfmdxOJNqqZ/uGH72i30tYRI3DCnnz3YVXS6S6KxAwMZCTTnSYzw8dOoHharZflt2fPZX19k52xR48eyh//5q906aDZVBL58HZF/vz//kJwBUCY68tR6Xj63qi0YTauKlQxBjCCaTuKfOimZXJp0pSvTgoUMYMVR2tK1MAdgHBjT37780u5ulTRpfGxCRmfGJXJmeEAEKJAdHxwLr/89FLOTi+VFo19lEzIyPiw9OUy0p1Jym3hlmM7Z6c3cnme53nCUR8yuxCBtcALiVAARG3EeLdKrUmgwMkOnOW65NsHdiZ6ZpKqbLHD5189ZrhQFXeqU7+tOBsw/iIBJhBq0lNYG1WMIwrsVK4kbExxL9q5wnEFe7zOGmt30G1SgqI5A4OJ0FmPnlRwgDKKR1lzjCDPzm0DkEqU8PekbDK1nYj6ELq4jN5zfS/m0QttAKqMQmsF3UoFsuQz2DiIdiz0z++xDvEzZ4bG/ts//o+NTx30zZ21CE3IASBPL+ep64t+CkTefZ67ycKnjw5fGEbHcwRu3ZvmJCmiwugX2bpnaBUr6DJPRbPQcEpImEj6yaQcYVwPzLD5gLu/XtAxckVTtKxxsdm5DBeA3oAImLAbEiJypVS6gInSZszewwCYv6YfXtHPHAWpDkod9OHvaIeRW8CMq/E3ACAAIVS+AAjT6XQAHh008vBk9SMEcV79RABHhxBfXon1jiLeIw9FgmM9uFUERrtL7tHklGLtuPiK1b+ZUES6PraaA8Dr64VjD5Sb1w6hY0a9lmFXNoww2mVUkK0vGoBxS4ajvR9vLHl3LyD2glXVhmFvMyu3bjeBc6DiZgCE7ys8qHWJeBfaZIlZ+QVFRz2V2uIqtU4PPs4ZYg4GCUQLK2TwxQLFk/M1qJITfHlg4WIk9QtzgIH9hCmFarc6IJ8G/HUtKSk3nnvCu6Q05dOl7d/3zxDEWbwkb0bQyo1QRr1I5LOyet2tDmdPrfvmLghs/p7fdUvYHKw7ePO4EP1/diNtn0W7el5gCGiq/tohFPS9HHS+/LH+joNZQD1sfL1q99cBoUbjTwFC//5ni26RoHj3971YhEIBuoPlMoRI9LCAiqbaToBqrQPnUMy7vYY3FwAhvAjVxJZzeqYGyQMk2HPBidy0Me8C0+a4/f8/IHRYbmk0D1TtKAcRwMCgzn2hu43+oHYI+znvNrkwKllQRuFphg7h1a389vNLCiO01sBYgG2FyNhMv4zNDsrY3KB0dKfM+qUm5WqFiqGYvwNFHgUw0LUgAIHrfHOZZ4UW1xMACVV+JFOIayj+zC8uyOL9BenOJrlnoXi4vLwsr169Yjcwl+uTr75+zOIcSxnQ0WmoIuzO1r68evFOLi+uuGf/+Dd/LdMzk/TvRPcFsevpL29kdWlDbvMFzs6A8tXV2U3za9D0MjCRT7VTARhnRqUocnNVkKODc9pfXOfPBXoL7RTt0QQOzwEKYK3Swi4zKf0NzMzpHCc6S7gXBDBVnJOt0gK7A6yniOXg5851no0RIGi7xERlfP+E3WNfl24rw3OF6oDWhTM7Aj8nlQKqZ6kWwbRIhIQaERXxU2O1Vvd1B3sxymf8DO/Z/qWSJ5VtncZv1j4Uv8FraEJHMTsUfenBC1VcUBkBuFUZGV8UHDOmk8vcq+cyxG5U+Zk5i3c+A3YDr1zQHcTcH16bVGaA+VahOmRHZ6fR41CArLNbc3tzyw4PJPtBeQZAha3H0GivTMyi66tzmjfXUHFE4bdCGiLm/hJpKG+HM8Ecdali7KMip6cXnJv78H5dikXt8iCPQeFyYLBPJqaGZXJ6WBIdCXYXwVw4Pz2Xg91D2dvfZ2EZDKPh4RGKqWR6u1SUhHYaZTncv5bVFaWM4rqhyAnrhJnZYZmbH+Kdg2jK3uE+E/beXuQzKa71rY0dOdg/kovzaxkfn5D7D+5rp+3qUt6+fUsGzeTUqHRDmTydknqxJntbB/Ly6ZIcH52xE9fRkZKx8RH59ruvJNPfRcB1eX4l+3tH8ubtMjuiE+OTMjbWL/39mcAnGB8AdEPQxp8+fS7b29vcnw8fPJC/+uEPnhLw76U3K/Knf/czk3hQMFEcGh0fkfkHs5LidYvRdgRrA/tRLVA0tyrcluRw94gdZQBbUHvhf4rrt7d7IC+evqFSO/KxocFhzi0PDuWYk7H7XmnIxdmlvH39gfYe2Cu4h6BqZnEtO6AAD9AN8aayFAtVKphSnMU6YM7yAXIFGHTRLw3UaodAaxLYMjDKubaB6QfQ39I7Zi4MobuSgcLPpQDcePAI/w4AoZ9YQYBpfmwUEEL5UwcDzFMaNE8mOja/7rZSphOhfUA9g7DW8HtuiKWpqGoH6GxwqFyqwI9eIGoFxNhjeRjzRcvHDAyyI2iiMhSh8QaE6VbwgqCQaXOKqjJsABQx2DBZ1BaNkeNOsS0anx0Q8qr/q7/7tw3vhgQPinbu7IaEMdyO6oYOX4bJU7TC3Jwkffpw8Md8+qf6/g0QEly4oIhRAS0RY9Uw8ItzmoRSBtVKIwSEwbyhZmQ29+hCMfZa1vHxDk3wLihLrSAA1RxS9FiN1Go9aUyolQTgyxMrAyJWcQRtiHYa4P23wD8PoDWce9ODTN+T03aDrqLZN/jsl4NBPB+Amn8hyPqhGE3kcJ1Az4DfCMAg/oZaFc0zobRV0rk+nQ0EHU27il49wHujulO5wg6qaW8EHUI9yBR8awtejVv98/A+cUYkBMtcVy6uYvc8ihH1d0I/QAsVenACCOG6knKJOpXNttnBFIi2+Ii80Uj1mpi5PatbvnabS9gEgebFya5MrC6Qt29NtqiaKjer3n8m6hH6ZGBeDkzFgxtVWFTJ9LXou0TJcwzGY54vTvoK6BoYukd1Uuf11MQXzWY1VQWn34aoSX0I15mCVxXG4b9dgCfI1/Wx+j4VrJIm7YDMu5VGdQiAjgHFsKETUd10EOT+gEEn0UODJkxhIgi7AwjnW8fNVGYddDYDw2Y/s6a1bGkcg28ACC2WRGZ0OG8T6UI7HTn422f/rDVj8FTPo4D9QNhncFNvIJ/T4wjfgD4Gr+egsKmxGek46681dyA/Vzi7+7gQEIKeVmKH0KnVACnoEAJQgBpYgbqoAUKt6jaYvGOuEAc1P5PPQeun8SNV/7aKqn7WyOH8qZB9t/0T3IoQ2n38a78DJLW+aoewHcZmteJvDn1mdghN5AhwsCpFGZ0cksnZURmbHaZIDFUE80XJn9/Ik59fyObqvsRjXaxa4xVGZwZkDF+zg9KZTfNzA/xBjGVrZ0cODg4oHQ+hg3qlRqEe0CMhpZ5oS1IdsIx4SUED7VjinFi8t0hhGSgGopoPywdYQLx88ZL7GUW5b7/9WvpyMH/W64vuxsXJtWxt7Mrbt0ukd4IK+ofvv2W3pQ04FvTPak1++/kVASEoclWqbePMAHUvyUJfR2dKOrvU1gcdnDIA4XVBzs/PJZ+/kkLhWtpaQbUMReU4Q5TMSrytg90IdMOoGIl9BNEpNbxjUhNrxCUWS0p7S5z7mRKmBtg+farrd5uXiiZiPmageycsSimg07XJ3+MxDUEBtXsI6PRUHA/jMWMsfVL1fkCJGoluMpFQf1qjkOJ5qWJuCWBw1gSzg/hY6g1LtgufU2O6C0zgbICQCs+BBhRCla5PQEg6qbKL8NygofH8r6rIHjsyNv/EM9sLdvY5ubftvGCRGol3S52CbaD5ImlPpFWRMtmRlJ7eXp0t5Lmt1g2gd0Kg6OjgWNKJDunu7GLBAN3ByflB0kDxvtHxBQMd+wJWJPEkvm/jQhDmQhwwIIDrUSyWZXfnUN68WqbQClRy21pbKPwyNTXGOd6xyQG+f6xXsBX2dg5kdWVNzs/PgqLy2Pi4/OGHv5JsX5ekOtrpRVe4qcrJya18+LAm798v8WzHbNvkxIRMzw7L7NwAr1+hWOKcHtZoT7aLr40cB96h+Ny3hZIMDQ3K9PQE6bDHx2fy/PlT6epKy6MvHnC2lx3cakP2t49IGT08OOF8bSbTKeOTo/L4q0fS3ddBu4rrixs52DuSl6+WuP9hND87OyojIzntoFoYvclj1vBCXrx4IQcHh7ToeHD/vnz7zdfsP7FG2yry4c2K/Pv/52edoYthfSZlaGRYFu4tSibXIemM0jv9jFOvy7pcnRbk7OhCdra3WSgeHBqiJyJ+H2vm6PhEPiytBNe4r6dPstkeKiW7wAruIdgFO9u7BOZYpygg4PnBQtL5N/Vl5jKkvyhmmM1yi/tG0Y167dWkQZEV/wNghE/rnrKer7j9CWKJ2pNFLbLCzd6cjwUXtym4WI7gJ1dTcGk+e6KAkK9rwE41SlxQCiMkKJBoUqj5KfuXatUFkMYunjJXvITlGgMNj1cmrqWA0IaRLY91QBiKPOH6WYPBwKBTRdWPUOefNfapMX1AGY0CQtUXDhWGwxvxDwJCp7rH/vU//58aHyUjTXMyd4FbCAjdeyO4P54zRKrmTXlG5EbqrQ5+4ePzw2e0GLDDmcQgZQlAYMQ8PAB5Wumj8hYBls5eRT9nCJgtsJPXrwcTq4cmhMGhU8rO+gwLhptVuYxVVxyYTAQAkLXLYCMNodiKATlSOzl02uABgkXFQ8uEOHBw4wsBzf/t3Tf//+jcH94r6KNO5QSdExUhtw7RbpjPK+j1cDoph7hpCO+iPyrrrZRP0FuVu+0iLaQm2tyDBohQHTKozlLxTMGRi317sYE1VANXvPME3gp8AwDImxJWSe8uCl/fVnvS+cFWrRJymNjeo3q/mN9MUIFxFdCwg8PX55sxABWZ5fRiBA9kbGS8fyRC8INqrTHOOehTERed3+McH96Hzes56OsG1x8qTkZJ5rV0ChyFX3RelveXXUIEUiQaOKFNLllPhWB8Tv/tUrym/GlGyYo6LXWm7YTNPAYVZxOcCahRdi+UF6rD9h4UjRobVOucE+bRMgIKPbHSp/HETqOqpnoafAkIzcA6CjhCQGjsg0hxSt+OUzussm9CPlEgpz+xDqF3lT4F4ILv2We/A45ccZAxxCChxhC9BwqSwvjIxNaEctjZipxndzt9vgd8jX+uA3c3NvveCymjUGHTuVnMyQEQQlkPSm3lYo2AEInYbb4YdAhDVbJmOnb4XuxfbigedDp/B9x9VMEN117TQf7Rgf056OBr3iijgT0JOkT6PvR6t/ILynakjEpJxqeGZXp+XIanB6Q726kCVTcFyZ9dyy8/PuMMYaI1Iw109qpVGRzvk9HpAZm9PyHZXBf3zW2hSLrV9s627B8cyOnpKeM8FnFbrF3S8bT0ZnPSkeyUZFtSzs/O5eLiUgq3tzqr0tYq9x7el/sPFyXRqdTr0i0A4Yq8fvWahRvMAH3zzZeSg9VFGgFFOy9HO6eytb4ry8vr9Bzs7MzI44cPZXR0UOJJPV/K5Zo8/e0ZDagxc8OEBOrKdXxZQRGdv4SOD+B8qlXbWOGHvxoUFOt1SNLDv8/8uKhWCY/VFCQc2GHWGT7w1rSiH6M4AmbXcMPjfGx7qwFCKPFREU//RPKRMFP2cz+SNGjOZEUjrRbqo8wHlJZTQcKnpXIIl+AVkLT63lG7HaPBB9Y75pkHNg/HfhSYsdNos+JtNFjX90CFU/oB6vVE0VfPwLBDqCHAzhGsO4i/lEs279Ng144iXXgue+cK7EJlUHRoWPQ1RUT8GOcYY29E+4AdR3ovQzAD9wx05jbpzWXZScKMH7zfQCsEzRndQu4N0MAg0AH7hrMb2d3el7WVTSruohM1MjZA4/GpeyPs3vHxZaWf4VwtQJX3ukAvX9x3775hPl2ZEFpQ3d87lrevVkmjPD+/pNn84GBOFhZnOMvbNwDKNrreJdITNzd2ZOUD1qx59VarMj4xIT/88INk+zol2dEmtRI6hBU5ObmRlZU1WVpa5loAtXNyclKmZgZlaraP8Rfd8ZW1DSkWC5Lp7pD+oZxkejJyenxGf89KtS49PRnp78/J7XVN9nYP5ddff6TP51//9R8IonHe4gMBEL5+uiT7u0dyeXEtfblemZgclYeP7klXT5p0TFj74DO/eP6O+w4g68GDGZmaHtFGmNUvjg8vZGfnkGAWXf5Md0bu3Z+TLx9rp5Lruy6y/HZNfvp3vwUFCtyHbE+PACQPDPdLT66HRW/N21pV1Rj01p19Odw/lNOTEwLa3MAABRjxOBRGrm/ycnJ8yjVFZlgCOg5q44KmBJ4HFE6sr/yNdgehLK5MAxXxYxEcomU877z7hEKi2kRoGqB7jl0wdtuixU6jT0a7ZsQ0vnd0Ju/zgPDu2WCFoaZvazb46T/GHmv6oc0CQkCPXpyqzgt1UD2n8DkN2Tsl1XQfXBBPLcO066fRxu6nzS6ykGwYkHHDi9cOCPUyhUUws7YA0IzaTniHkEw2y0O5t9EhrKooGuYI6QQTWEnZq9l78I/+j+kQMo7+d//J//IxIAwAXZAiRJIbB4RqQuuHfTT58YTp04j+M4nCR3fUDwi0sFWu3o8Y7wh6tTykiChocQpsmQIlWqFzAOeJqfvQRamdmmwaIDTJWAeJ7AbxsFCjSzcSd5olVZEg0kElTFUDavIp4SyidhHxh4qY1mXCRgeFAQEPXTtQOmniDZ8hS8aiNFFPEvH8rvhJz77LS7nNY/ZDrUN44JjnH/7tB5sffuEhHF7rz33Pr2uUwnr3sXaq8jbxeltXJZrEuo1CcydIS788zG0QX38eUof8vlm5JuhYIFiC2sUD1mbyAuEVXjwNPlqBjm5f96Hy6lTY9ULy5tRhXncKpaAbieZKjV8EnzSxb+O9Q5UO/9Y5D4BCUDY1EQTYA1UXlB43bdfurr0n8+tTSX1bwwSc+o4ZdMnRD7a30mWZNDm4DoGiX7toMSYKeQ3H2GtFRBYY0BSgK8vUVUOthWp/Nef+CnwY5AMapoPBSDEpWizCrAIgoXPevUOpi52HUdDBt+/xLwcm/tkNpGkO2dzFCoFUSN9V8B8+Lvx/ez0DrBah9C8DMIqJ/fp8urunBTy1EfGCgu/f6N93/43//z3avn8Wj3v6N+IROvg6oI+1U76FGb0BwlsIn2hVvnCD70F9FPQS7Wyxy+UdwubMPaSPRgEhL8bnDt67wftuZTc8RzQr/yjYf+IbVhKNobgUVmN1SzsgRHcQgLCFgJAqubGKTMyMEhAOQCoes0sCQFiU/Om1/PrTM9lc25NUW1bqtRaKH/QNZWRook8WHsxI72BGWhMt9BuDEufxySmN388vLkgJpdpwSzsVATHvA2DYLm2yvblHmha6b9hr6Gbcf3xP7j2cY2cBsbdwXZPlpTV5/fINwUJ3pku++OK+5IZ6JNkJWqHOWO1tHcru1oFsbe1LvD0tme4emZqYkN7erLS1aheqXKnJ+/dvZX9/LwCDrRAjqSJZsFiPmIGuHmfwARTjVKQj4wPiCDEUNyEWR1tBbbxR8AJm7BCMMGCG4igsYvDV0C4VKHGcDYLlgAHCWB2Sk3qvPgaD0TXRXFgIwV50nXgMMUqFPUiTMSjr6RwffSBNnIZKgKY4zlQNIkR8mhZa5+APZtz4GOvOqWJsaCpPdgtnozQOUzjDZv14BvBZUCDW+R4U8XC/CdbINjGbG/OWVSaJslAgiJHNZEkrZpzzXKURo8Q+hH4AyNmBMU9mJO7If+Iw2oakp9Ql3ZmS4bEBmbs/LR2ZlCQ62iQGP/AW9e/FGYOONC4RmALY+3vbh7KytC7nJ5cUbhufGJap+RGZeTDG+VYWRSuwM2nQxgUKkXs7x7RcQXd4dGxQBgZzkuvvaRofODo8k/ev12Vra1eOj06kq6tTRkaH5OHDBenD7GB3gr6K+atb2do4kI31HVlf29aiqc1djo2Nyffffy/Zvg5JplsFNdCby6LsH1xw3g8dRTViR+dxSiYw8zvdwzgAIZd3S8ukdHd1JmVkYkQGhgdo4I4OJpYpLFYwY3d+UuQ+ffLrjzI01C//4l/8nSSToFTTXJdemq9/+8CuJ6ihw6NDMjU9Lov3Z0glb2mDtc+tAsJn7+T2tsSZ4a++WpTZ+QmJJfS4QK18Z+tA1td2ZG19g8I5udyAzM1OysLCjIndCVV5N1e25MWT1+ygsnNcqVAbINPTI7mBfsn29jK2IZdAPgjFdcSI/T21uCnkb5lXgPHFAj51GlSzoAQau/l0uyUbPT1tZpWFB7LaIBDTLolk0t6HNgOYI3PtmqCaASYjbvBn3A9U6wyV3YNmS0ApMhplcJZ7rqVFJss+g78/fzqEgDCML58vUjrNvOk8Z2FR5xfRJdSYoSItTvfkDGFEI4CogEwjfE5EHe0QEhBa7malbqWdMrV0uxf0R80JFYCQtNHwCAxyBjeVCSijJi4TUEa9kAUWnhIksFcpEgUxL57n1on9C2cIGdGMZh/7+3/5vzYBQqeJBaE5gvSYmPhhTDUbR9V3BRjsFjSjxKb7/FFX8hOrQAEHDmFP+MI5OwcjIYVKaaJun6B8aKVlsGNkpRs3BI+Kz2hX0IGgvpb+rvuI6M+8a+ZUTjzO5a1TyRQ3FKowrsCKzp17qejcHCp9GHwHaGzoYHgJKlsJmntDShhffX19BIR4HdBA9XnU94+VPFJOquyKuX2DP84FW/w6RBNN9efTykT0unmCehekKbANZzKiP/dFFNAlrWNLKXB4VkaqnAGAN8N6fz1N/L1soNVodvpc+dG7uuoHbIbr2p1UgKeQqi0R55wM45fzrs2LUjuZRgs1ARYH+aC9Kmfb5vrw3jGvZ0CPwi2wZoC6VVz9+lrg7xXHHA8kuAEG2xiQ0dlD5xizfjpr4vNuCkYB0kk3ZhdRFT610qqfW+XDK9phtUCDzmPcD2uVuwuadIaOLKnQ5MJtJrxpqPl7tKrm3USnrSpo5X1gYNcvrQh6pS8EQt7xC9+I7fOQ1aWFG+sOBns8SkHXVMzEJ7xkYAEzwJ16ADnAdGDr1Nbw/8PPF1DL7nQUcX3ZpVb0FzY5A7RslPEAzFriatchKHj5YRbEIgclBpMMpLIAQUAYdtB9vUf//r1/R0Ph3c5hsHdhEo2klFS1qvp6wr8JoBDUUfxdqEoxj/9XkAiPJ3QB0CH8lKjM3dcNjq0mMZfPgb2m3/78mW5zi59/gC9Fq+TiIDaQ4em4AkIqJkkdtFHEa7zHNiTjDZmcAyAck57BbknDnwvCUzdFuT27lic/vWBi2hHvIXgC5ayrJyV9w1mZvzej8vLdOlOFM0E7aiqjjsOcytexNgp/QFa/FV3uUkzevVmV5Q8bTNKwb/sH+uXe41mZezhJahjpuxdVWXq3Kq9evpVapSIdadg5TEpfLisdnUkmbxCo2d05kKODUzk+vpR0CkXCHsl0ZSj8giIAZvpwzw8O9+T/Y+3NduRMkywx832JfWesDAbXZCaZmZVV1csMMI3uEkaCdKGH0BMIknqggTACBAiSIAjomXkE6VIPoKu50Qjqnq6u6sxkco9g7Pvu+yqdY2bf/7vTI8isbhIBBiPc/d++xY7ZsXNKpSulo5Ohgoy/VgmZ4QejIQHghHGPrD5Qg1bDAAYR6KdSCgwhvc/pD2/FRkraLaVRYu9U9gOUI7E2NQmGlHKpIBMZdaUTqpqeUqn6x8PHgDBk1mMq2XExCKdfxRMitmKqeAW8brMA0krDhPAI9wNbW92sGsMFCTs8U1KjLAGlSUtj9Vh/Dylv6NNiaKfrEPceJzBbdbLRUr9E9MshEch1xm15mMDTPcXpqRgTMDIH5XF8coKVGvdYxDOHdcj21jafP7ZJxAl4IKAiQ+kQ+wsALgg96O9aXpuXx1+vSnYoIwmzJ0B1p1Sqso8M4wlFVGoxJbpycngum28P5O2rdVbPQD++/3BJHn65LFmoQwKctZJSq7Tk4rIkG+ub8ub1e7kuXdGLEMDowYNVefT4fqyCCzXcC3n7aosG8rBdGZ8Yp/DLl88ey9h4UbI5rDciVxdlefdmiwqVuztHpCRi78R+v7CwIN9++62MTxYlPwSPA5HLi4p82DiUjY0tCtBks3mC6Xv37sny6ows3B2lxQkqdj/++JKG8MViTlYfrsjy6hJFT0B/RpyLBG0mnZSD3Uv5go2etwAAIABJREFU8H5Hfv/738ry0rz8xV/8mWShnIpsSDoh+7sn8uPfvpXd7QO5vLySe/fUauX+F4vs58MzhpjOwc6x/O7vXrKCiufy3S+fyqOn9ySJxA+YaTWR9Y0teft2nf6BsGiYnZmVxYVFWVxckmwqQ0zSrNbkYO9APrzfCOwpejNjwKWSUhwelsJwkYJ5GLsUIoI1RLNNOwlU+jGrkLRAlRNjBe8nQ4u+4Zibvp9FyUxu9aR2a3LUCwfq12eCZabsyeo55rYiFwU03kZDsKgJ3DSTJ6qSzCojTeA9Aau0fk1Ee3lUiwDOktKKmVUbWTHz13kmyPdwj/t8fbkNEPauQZzLnJsoHjj1XdubCAhtXyGwckAYDqOiZgC+WlZQfKAqo+7aGXaoXlEZ0Kzx2cY0sBZiDbl8WSQw1p5G/WytuHoPIZJUFCxi/C/0saTKKPwOqRyuHor6jAarjH5qz2Ws8V/9+f/YWyGMB289gZwGeqRvMA0SiwLjpYjYUW8DfZ8PCDVKDbfaBpUGeW4yq4NYqwouZGKBMDc6VeNRjj82QK3WuRKoV6YCjQO9gVam1aqPfvGGoe8L0tAUArGf2YKdzQI8wCBU+xYhRkBj9etr9t2R/mFGuQoGQAlscdPFZyHbhCqhK9XhVjoYxMLJjRw0VVMNVdqYgkNXOOMEtcyj32M3V/cM/03l4/7g0wFh/PXx13hw6uAyLCxGW8Di4otAzzoQxkhUuYsqgErFtMdrBQWnBTuF1RIDTkPELomMrNfcPGvD9LB5YkJu2AzKkXEFeAP9heDQzNF5XHsdnge9+kDjzaG5W4VaOom2tNFHw2qkeQsiaAqVvUh1NKrURQp68cqjYwxfDJU3HgFdvJYN/T1UVtuPHZjYOfjY9GemHKd4NSwgb1uotY9Rlb8sG08VPl1g+XmxCqT36vVLCIYqri348UpanE4ZMQms6sAA1VRBnZBpa7sGYrHzCLGk08M+Bh/xRFZ/Hko3LXtPAIbRD3yefDT+YxUx76HTPncFtdGGF1/0MEmd8N8XFvcn1/rWykFrYv/PvNquPQfat8FKYbNJQNioKgAEGARdrFEBSIQapPYWNqp4D8yYAwk2VNwciulw8PsTsgR93mk3bS/9gHHQhv0pUBlVxpVC7qDQh64BQjFAiCw3LFNw39MdufdgSe4/XpHJ2REpDKvUffW6LFcnl/K7//AD/caG81PspayDRZJpS3E0K/ce3JU7S7MyMTtGvz0IOmAJg3BMow46pCYdsbmrEToMqRPSKYm8evmenmmoECI4m70zK2uPVmh/gbYCgErI829u7Mn7tx+k1QRdMyV37kxKYShLvyssYAimzs8gyV+lwEc+NyzFwgiDPrwAQkLJJKTUu1KuXPGzAS4wHlFd6rSgTAMJ+rRIqksrjhB5oOcPvf/8Ae4rBB2wryDCsACOAQVKHUo99LkDY3JUCbsJrYyh6gVT8kQ3xzWEswFmbk4d63nE/WMg+qXP9VBT7ykt9r6PMM2z8p0m7xltPnhfWlJv1tmjl4WIDiqHSWPpUN3ZE6Eu6uWWK1rhcFoc2SCW5WeSmIlcMD20UqmtD216YgJwQhhobGyUVSgkEnHMaq0ipUpJzi/OpVoDPbdJ9tDI6Ig8+eILmbszI7lh+FmiR69L9ciDvWN59/YdFRxBAYP4C9ZH9K1inUaFEEkAnMbY+IjML8/J2pNlslVq7ZpUaiWpNmqsbE/OTLJKB5owKanppJweXcrWuwN5/eK9nB6dytr9FVl7tCz3nyzSwxPVxXYjKVeXVdnbOZStrR3Z2tzhtWCszc5OyoOH9+SrZ1+o/D8aTxNCW4etjUNaQ+zt7svk5IQsry7Ks68fS7GIMdQQVK5L1zV5/WJDtjcPWGGDyBKfUyopi4sL8vXzZzI6XpBcQYX6YHmy/m6fwHRzc1sKhSJtMNbu35fFlWm5szQinWaCKr/ff/+jXFyc00/z4RdrsvboHkG9WzhRhKPVlfdvd2X97aasv38t91ZX5De/+TPariAJrIDwmIAQ1w+RFVi43Hu4IquP5iSXhypxV65OS7K/fSw/fP+WgBBx5IOHy7J8d47MAirJtkR2d/dla3uPvoHYiifGJ9m/NzI8ov22iN3qTSnDwuv8PPQZYfi3uhC0ajPhnELCg20ROmc4OgEmKWJlllS2V6r6tMa5mLdMjPQxMnwfw78EGFaoCLgnMAWwPiSpdKrikTEOuOk6cN4EWqVWfLXqa/F4nHET2k4sLveYI7bNMHmvJUfPKscOGgFIXyv8nENFsmeP79ufeI80Scb1jrK5Rvm0njyt7rmoTLT2uGgUgZr7EcZsKzzG1cS6ZbWRdPWQA0lDB4TsI7YlOQj8RWBQY0AV8kIBCns72QgocFgvM4SFlDKqlcIk+joFcx3PW6u+P0dUxvd7Psv/+i/+p94l+MagJa5EZ2j6BiEBDZRCPv6myKGnp6//RXEQogNFT9MHXfBJtHKnC8bgfXF6I02827BdaDFTg0BKTW5B8cPCBkqIVWlMFAA/AzjENWDDQfUOVAj281kVyG0ZvMcP56YefzDrBIWkycXg7OyCVg3I/OEcvPyO26wZRa1G4ite4XSwh2ZfbHb4oyA0Yx5+VkmzPjx/r//rwACfE1FX9TZ64NtPU7sJKMapof7eOFiMU3b9uTTqNWY0lX6p1giuNqqbcyTGwp5NLKUA2gTZXtgyVbVAqVRgGNRsmGGB9ws1P4OqJgVbjE/P5n+CPPXqQ28HADgkrKenJ9lzoRkZOyawpfn6MRGQ1ewbacfIfnVa0kAwYMEJJ7D1GPpHhOoaQaM+Yzw33AfCvZAa90pd1Edq5fBwPpqo8p7NiIIZQIxTRnnPTKHOvBijZ+UG7PEgP6JPBvBlC7GDHQWZXp2PKYT1TFbv1VTA6Yma3v66qE80WiXZWq/rRMhUevLZAWEcmETjVp9V/2da4mgAK4HjIVQJ9SnF3x0HhNH5xUBfoIv6VqU9Fb3VQ1/0QmgbYxj0rm6DgN/Po4xqFtH7GFRttM4KIABf3cAgAGGz1uHPQButlFRx1CuEbu2gm4ej8f77GCPn3ML48Hvx8WLfex9v3Az6fhE17jPE0iqhJwksk6uWEyos00mixxfJmqbcf7QiD5/clclZZNihw96V0mVJzo7O5O9/+0L2t45lpDAjSUHFrSvVxrVIui2Ld+dlYWlB5pfmpTiWYe8fnwtugS0RRD6kVSKA7ki70pXmtcj6+w+yvbUjpesSe8hQIbyzeEemZicp216ulOXqqiQnRxdydHAmME1GhW4Ikv6JtjSaNaWmd9ET3aLKJwBXJlOUTDpPwA9REQQI6Qz61LAHI9MtVLEEnqMgRAtZfqxVGXopdlOayVZRCAA9A28h8EB7QTMAQlYFE0VJJrCPeZ8LEnuaVSfANHuchGRJGSVIxlHYQwiQ+akKYfSwaaKOXqaQzAtb/UdDJZ4MQYUQAiZQlcRsQC9ovVFj8IT1mn3+6TTXalAt3YpCqaI6f7Wf35RBjdXCmICG1xrYKgUT+4YLz3DB4rPAcLx7d0XmF+ZkYmpcrTtSCe73h0eH8u79O1IuEdhh7xkbH2clbGFlTopjAI8I6jpyflyVnc0DefnitZSvqiLNpGTTAO9Qem2oBxuEacyTszhSkOnZSVoDVJtluSify+nVsVSbFVYLV1ZX5OHjhxSMQ0LTASEqhO9fbcjFyQX9L1FFX30yrz2ESJrXk3J6fEkhFyh0np1eSLNV57OHTcXa/VX55ttnUoQQSx7VZlT+KnKwey5v3sD3b0umpiZl5d6iPP/FY8lBobJelWxhSEqlhrz6fl22P+zLwcExnwESIsPDRVYUn375hQog5bABC9VB11+DXqqAEJYZYE/B5mFhaVqm54cFp3Z5ei2///u/l/PzU97/J88eyaMvH/TssXhdrdSmWf27t+tyenQgjx7eY4UwA19PVFiTsHoBIHwnh/tHZAQ8eHBf7t5fksW1KYLXbqsjZ0dXfN2bV5tSLtU5dqemR2R8Aj6eVGfiWEbcd3JyLtVqjWNteHhEtFc1IV2osIPKqS7mqsfAql6CiWdUCCt1TW5gqUvCWN2EgjB78TkEhraveWKerUyYS7b/695qK3Ms5vC2H9BKnVKqyQ89B3wu/q9MHgMY9mEaZlhS14GNxTQfxTa6KjjtSDd3bjWxSloAmy69qedrqiEfA0LSN6PHy+goEgQxds7H+60WOG3xtgqc0j6xNqJ656IyuMNKIY4QDGeHtmZA1Il9j6Z6jeszvQoCQvcsjhXMVMUYk10BO3o4VVhGmYcKAuFB2GIsq2BQ93RoSJCZ2ILCrCoUkzKKtgDiU/QcZySdzEo6iSQTvpCo671JN8X2fqdcoDLx3/zmf+nqi/vFY2IPvicQiMHw2wChR8e3RACerfh45fcHbiDQDKEV9OkEctAX6IjBUkJNYjGwMagp6mEUPjw7AD1VurTshvUUkeRFjyBrzofRbTrFnj7IgiPzBWogfobjK6CLPI2gSAcQiAWC9K1G0+wZSlTfcv8fdzrTW+6zVK/JK4/+cHA+7jnoQNfNefuBr08Mvx/xfzV+RhVSzTvjAG8QdTSubuoVSH9G/RXCOP00AppWkeH1RcEBx6g9P9IiVapOJ1RKq6rY2DlRg12DVfnsXiuw0+oszxPVXFs4EQiAQgTqLqp7fF4ZvEZ7+bTkpdUH/Lw4XORYAYVAK3NWmbDXEa9gDXPqavAOxAaqlTz11dF4mtOeAyMSOgiqouZJqfdbqSyuvukCOHqOscwUrjltwZbREhy4chYGimW8+ueLsKvVOtjUc9K1sycHZNQorXpElTmnihp86qkYxWZsvCfPvudnGJtAP8/WFz+yX2N4nVFSvG/ULkyvUaEbP8GBXTQYA3PAr6kXbEXgRqkztsbph9mttIxlqPzZ+uaU39ix/N6HPkSvpn50PlEOcxD408vydVTf7HPnpmq8H6InKDZ6HjaORr2uyqIxUFirNqUNk/pqWyqlBi0HYJXAHkJmQt2kPhpzQSwjukWfgeF6ryX+BhXa+tzew+idpM4QxUSiMr5Fa2VZJb67sI6wCiFEZZrdujx8siqPn96TiTtDUhjW3rHSRUnOD84JCFEhRA9hMqFAqtWts7I4NjFMsY7J2WkZGs1LcTgnefNpZSbdHit6sGrlGr0IQdGFwfTJkfYagtGB9QZeoFQwLOSkWq9KHYC9AaCXkHYTVEtQK7uSyYECVJNaray96RR6wHyAoXpeaZlQwOOxFZmm07CWwRqiwQn3OpMhF4I+UAARmCJRhoAedwBPGwAOVjXa6ASBGDVANI8tVsLQP5iRbhuBpVohUFQGzwFg0AAhfUkFVSzth+M6aJTRnwUIqZqsaq86tj8HEKrnGfcWJAIssOI6ymSeCmKAQhqYPrDqsX1Dk7jof0RVFdVfzJ8Gqy6avgBoVACI/9PnluwerSbhOArykvL48SNZvjsvE7NFirrgz+nhBWm/r9+8JiDUnUJYIfzFd9/x9UNj+hzQ13uM6t3mvrz+6Y3Uy01JdjKSS+UlnUA/nTKauO+j/7HToiooKIzDE0NSql3JZflc6lJjpW98ZlwWVxZl5e4KE9nYB5OdhOxtH8nrHzbkaO9U6uW6LC3Ny8qDBVl9usAeQrYu1EQO907l9797IRfnV9qDZmMslerK6r0l+fqbZzI8quMaf1D1Ptq7lJc/vabA0eTUhNxdW5JvfvWFFPMZ6TQbkszlpFSqyavvN1ghh7ALhiB8LecX7tD+AdRpVOFoCRUA4bZ8WN9ktRKVtbmZOXn0+LHMLUzJ6HROWpUuFXmh5AlfTbBpnnz1WB49fai2Taj8Qcyp3JXyeUt+99vvZeP9utSrJXn86L782Z/9E0kVUrR1wFA62DmRF797L4cHpzSgB9BHNRfHSyXR9lGXy7MrOT2+ksO9c9LAmUDIgKqO+cGKBStq6F+sWg8jqoj5HHqZ1XoLgJC8P5ims41ITdQxZnOFPOMH9HGiTxfgMI2eU1ps1Hme6HkFjZizzmiE2P/AUEPiAXGo9yTSwziV5jgn8CTt0TQR2F+oRRZGBfY9lwdOSFUV9ZhB9yYFUb43e4JeW110DrtmR9Bv8J5iF/gLMFGrdhpumX+ehcW9/X/xHSUOCHVe6Xm5tZW3eUX7qv9ObSUC+ZtJRgWxznjUPjx6Jlqy2iuWLBpYH6H2EJqVhF2b7008b+s5jv7VHJmDQXUacGou1qjoq8XeZAWEzSaKQZiDWjAibdTsJ9x7EPcvk9Q+7kwqJ9AyAd38DwaEf/mb/9UAYTxIsgfgVT6LPqNtXwO8QVnhKNTsDTrt8Rhdpe/z+0IOjVmj96tKmk4a7dmzalqQyVdSHQNGU2MiFRAOKJk0zbwp+Z9IcPGv4Ys9eaBx4kHHKxL4Xhd2bBxo/J+YACCcYn8YJr0LyeC9CiTbXEAA3gg6W+iFU8EXKmA2QLHxnU6Ru5rwuhKhTjTt2eg1tPceRQ8a4yb0DnQd5HlVMdhrWFCrwBVceb0H8eByECDsrbCapYI9j/739wNQvSZrrGdy3fv9PBsSGWvr4qGgBxld9F1wYTRAyCDZ5L1VwTPNip737HnFloAQFdSs0TwNEOK1WBBJCTGKLgEpm4q75tWH+esGo/ocCHLjnG5tIuEYQ8CGYMLBhWfUwPmnkL8BQt5jxxYEjQprmIywwEdBU4wiG3r+jErJAMeEmwJgiX1u4OTH6l3hmKriqvYWkYJob+WdEy30yrDXNgaE+L2dZDhChDd9xQ2bA68lBvLcE0fvr/HovRjFjF3vmhMdy4BgwLkmoINYgb1Rvpro+Ydb/REu0Tnmz2hQAsrBivYMaTgYimV+/T5h7Nyjz4kuJmRNPUngS9ytVbWbkm7Rghh/HgwofPwgkDd6HgEhson1jrTq2kvIHsJKQ1q1LtVG4VEIc/qr85L2G4jSiaj0Gu/r61EW7VuYb/zvPyYg1AEWeXpqr5try+rpWXXZK4QUlulIK9EiuHvw+K48+mJVJudVgRFD5PqsJGcH5/Lj71/J3taRZGSEFUJsqJ1kSyQFipZIoZiT4fERyRdz/BoeGeF6w2CKrR1d+hBWrityjgpKvcU+Qqgdwv6BewAYaFnQ4TQgJaOANC4EcnlJS972KnjJoR+vKtVaSRkooHqyBxAb+5A0G1AE9FYDzGUkQ8FyaUqbAi9qd0ABGPaRFCSRyPH+UXW1WzPmAAAhqKUa7LDqKuinAxhUQKjrBcywtRcRgFBpmg4IsW5CcRTrGRZ39Lnh3ug8THrvi1UIox18cKyAd7FtA+rb9uI4IIxPHe99d4NnjAmAFfTyMahLJFi18n0ElE4E0ACIeH5g+AAgoaJI7z7aPUGRURUwr6/Kcn15TQEQAkNTAAXdsdFsERRqAhJ7NAzmMV5SNBuHvcLYnHrGYX093LmQnc19efX6lZTK1xQgg59jcWhIfvmrX9LKYGQcFcAE5+v+wSnFTt6+WZdGuS3pTlYyiZyk8awAACAoAtYSA/0mGk1Y1QKtudoqS7VdlvxIVkanRmVuaU5m5qZlanqKYxnVzka5JVsbe/Ly+3dSuQQlFRTQaVm+Py9rz1RUhqmGqsju1qH89f/7dzRmBxUYiQsE0QA9BIRffyUF+NPB7y6hFcL97TN59fKNbGx8oPDR6tqS/OLXX8nQEJITbaoWoZr2/hWM7PdlZ+eAViewRVldvStLK3dkYWlKK2w2VC7Pr+XDO60Qbn3YIt1yfu6OfPH0qUzPjUthLC2NUkfOj67k+++/l9OzY4rvPHzyUB4+eSDZYoYAHVXy0kVLzg9r8uPvf5SdrS2KVD18sCp//EffSTKPqo4qNR7uncmrHzbk5PRcSuWqjI4Oafw3PgpSsjQbVd4X0Hor1+DrGSNMoEWA3j8VMaLqMW3n1MIAFRvEDBzDJloEMIi+XbavQEG21eC9hqAMmFJgPDVRoe50JAOQKCo8BNSlfczKXEDlSGMubTvCfAL7gGrx7bbk4G+cyWpihFlo2y+tLzCKP3yvd5DF2alerUG/QdU1g863T1CPjyyuVUBobCjMUwNNUTOMuyhErWe0ogpWSP3WNCFiVQBowFIjMsUKQbk0tleHWNVtr9iK4lZbSPCZFCh9A90n0QGhDkQtFNh1I2YEeYD/1z7uoGcRs77Dx7qAo4p0KQuBY4IOA+5aAFxgYBAK/xTrguiV/gxrO8UnaTvh9h7W7wgzegJ2AP4cv7JpAEIFhX8IIMS1Jv7Fb/63CBCG+CyKuHqpVb0P5qb44ObyZF8V8iPal35iPyAEZx1ZRGY+rMJHYY5MRlUdDURhENLXzaiV+DmavoeGi6oWBupQqSRQ5ESvBxQ5IeqiwX1MWhcBhqmTYhNBthe9fU4/hbQ43sesPGk86APEBqPqbuT4WuaG4TYyDl5NVGQSqYCycqTNo/FqW/zeOtB1OqiDxHhVwd/b38/nAib4fbWq/oRxwBcC2ZiATBzkedXSX/cxAPTMrvVo8jqwi2n1r4eO6SVyZlg0AEfgBFomlNewoUNgBxlY1YzQjC8AI4Il0nSt8ofMJwOobIqbNSYOsYvx2EO+QtNPises6Z8bAGlPZopKJVCNcdxbSqt+fg2x5AYmIuIik3nnv2Z3oQBK7U65ULh/Yrwa7ZVlePiQYWBjj9VBHMdMTQ3mUPnKgBOXbAeG3kPoAM7nEl7gAo0xQBivtHEBtYWUYMrGvtp1WMYuXlGzc/H1n1fZl+9RIKjXHyrF1guoTde4DIAtvfcOuuKZQP18qzY4WDZypwmg8n75oUOY2YNH4iem339MGY0DSu8F1CQXFtKbAKFu9grI7UqDea6vk8wHxJbJmyqE/WtnP/AL+1ofoOQ8t6qNUkaRfFJ6CRvNrUpYKStFtEXKKJQGm3J9WZaL0ytWxiCMolnZCBDqM4zT/aLg4dPQ8CZQ+LmU0V7Q4PV67/WIBGXUDwtlBKUAWYUQcwd9bpkuA/R79xdlemFIisNQ1uzK5dm1nByeyrtXH+Rw90wS7YIkoZKJ5F+S4ZdUG2UCywwqFWjBS0PYYYjggVla9HBAyh9G8PUWa24I2vGXc917ZwiuALWwErDJg3tUNlsgza1egbgUgkSsb9j4sY9Ug3o1vOAAtDKpotTrMBeHtx0AIhJ7eD4AQXVpd0AnUq9YHITUodQwK4tUxU60qLqqTAesK1lJdBjRGAcWFTEXMPBeQ4wHAEdQ6ZVWoWAR1xEBQszoTseqiYbikkml97pyYEQgimWB+gaS720RayUaB2E9sKHlew8WOFSAECjV6hXOR4BKAHhWSFpNBtgA4gCCY+NjMj0zzerV5MSI0gRRQUK7RqsrzUpXTo8v6D93fHhEyicYPS7MoQljpYuw/QAVHVTqMil59tVXHG/D0xAZ0wASAAniKe/evZNqtcI9CslhtJ/88le/kpXVRRk2QNiEIfreESuEG+8/SKPUlmQTVb0Uv1ANyqbS7CEEGMRXE6W8VFcyhaQk8wnJDGVkdmlaZhamZPrOFH1sU+h5hxdioyVnh5eytb4n668/SLuOmnqalifL9+/Iw6/vag8hasVlka2Nffn3//ffqKcgjkkFSpHR8aLcv78iz58/1dYLS3acnV7Jh/cHpGLu7OzS4uHe2pJ898tn9PRk9a0rXH8Od1E5PWb1FOqeAFwrK0syPTMmw6M5pW6q2xIr+jtbsMrYkPX1DZkYm5SF+UX56qun7PFNFxNSu2jy2n784Qf6hOKNq/dBhV2VkfFhyQ/jPiTl7Kgi+5uX8uHdhpwdn0ounZKV5QV5+sVDq44pDe/46FzevN2Uy8syxaYwnlEEQAIBiJE0vlqLvYupbl5SoOlBEyKDxE5HGu26VZMRNwBYqOojLQ2s7xiwgwyzblcyqDZrdSCo1mqFlIGINNHuBNCYzZJmiUQFgFOa5um6T6MogU+h2i0/CnoZGg9hTQJlGF+e0NZY06zBAjsOCTfdt13QjsInLIxY9Z6JSO27ox4n20lMr8IsKbS/xMGQ+zLHxFIoFqPLj6VqTZUzQX/cVBdUWOtXHLjh6Lv6AaEDzRCUWOwWEreMqxTwGswzFXU/Gd1P9Lfq0av9hJaYZPUT7U8GCEnrBFDT6h1BW6j44XvtPfYvPDdYlOD5sDpofZ4s4JhasTsOIKnAuFSQgPLkqCVEY+ql6IslIOzC2UCrg//ogHAQjWlwYOLqQH1RYXiISv0YVEH0RV4D0cGv8YjPqRZU7USvmIEZZMtovDs0RMAHcBDRHCNDdwwQKkxlUDIHjbNBMAivPvyLRZqqlhbwavCoWRZW9NDMDSBiVET69HEDVmDqFTkMCq++abO9ld+tGV09Co3fF80G3cgiCGyVI+uT402Ii2jo4OCXBYlx6ufHz8kpsZqpwWvZF0kaVtRHEeiKRickndEM5INFBOkzHqpbBY3NyOoVBSDu2RQd4Gqei/UBQRUbyK0RHeApXlymoqcpdUIcAepjqpZplTN+r31/mp11WwdV88TPlHcdKVZZ1V4XD96vfkCoYE9L/6oKicmux7TqVKCYxit9RmugHLuJcjig839jGao4amL2xe67VuzsnprYAUEG6QwafOh4scDXpokvaHEQp8NKl7kAKoLAV4y6OmDMRCDG+hGsQuifH/+352d9VPHeqmJUZVQoYP6I9j3UIAPQtjjRl+toTYhlMR0iGkA05q3NDsfKPjeIcj/aSngevFH2ubzZ/rpeQMjdJpZF5biO0XXjVU1f33qTZnrN4eM/jaR09emnqHq11f6Nz3Wdo1FPAz29QCdrd0lBQ+8gegUheuA9hFAbvb4oy8XZlaRRfUogyNGeNTvjgJJ93Q3V1z6sF/+v39GbLzM+ansmx4C36Cf7k/GNnqqVDlTJ0FbKKEEhI0hTGU1BCbMrM3PjMntnUkYnoRKcZCAFT7Kri2vSwq7OKpLsFiSV1GwqhFLa3YZUagCEbQIN3PifAAAgAElEQVRCbvjSYQIK6w/WftwrVAOh8oc1PoO9AgEEVeRsNFjxjIImXQR0mnRSIbOsdFtJ6TR8j8LaBtXQBsGdMz7gIZnoZiSXG6USKsQDWEnj7cGaBcSI6pfeF+xHni1OJYdYIURQiEpSN6V93EzWsKJnks2sDKKnXSuwmvFGEIO7q4BQgZA+EdwXVgfNNwy/63YyIh1UPnT+uXKp9tj0mU0zmx3LqNjT13UYf1T+XZc6p5xrklbXN09iqVAZEsEU4jE2CqoSAGnNdkOq9Rr3Hewld+7MyszclIyMj5DCOzQEFXALDO1WQAundFllPxr8+g4Pj+Xq8oosH1wb1BrRk8k1HEFwOslADnvXs2dfyfK9eRmZigAheuoACN+8eU1RFsQP8PPDHvjrP/ojUipHxvNKR621ZHv7ULY+7NEnsFtDV+YQgRsYvVDrBuVPewgRgMK/ryGpXIIKuhNz4zI5NyFjMyMyMgkj8yGCNZwrqp3w04ONyeHuiRzvn0qilZJcOk8LiaX7d+TeV0YZheXJdYeVxP/n3/8Nk8egICI+ghLn/PwMxZoePVkjKPEF+OjoTF6/RP/srpycnBIQLq8syLPnX9DMnf6azS5ZUuVyQ05PruVo/5KCMyMjeb4egAsVuGw+rZVHAsgaxW9ev3wrL396KePjU7K0uCTPn30pEzNjksiLlM9qcrJ3Li9+/FFOTo4ZnC+tLMny6rIMjQ1JrqjVtqO9c9lePyLFG1X8XCYl01MTsjg/qywxCLikMnJ9XZW9vWNauqC3GNUaqtwTuClFEAJTCMJzqWFWZxADQvwzkUY1T+2vWrAOgZo8hYC01wvzEZVCPEula6PSpxVD9obST1NVabkFoWrIvjIkupS+zG/pEYx1WxWBAQi9UIDEEM5HvaXVE5qRSohRNJbRvlkAfY1B1JRcW0yY+GKs4rT8yFqOSN0olxqrROu5Uyzjazejrxj7CqwrAkKL+z3hpMbwCUmylSEoGET7A/co/+MxnUd33rzjyXtLrNsbfO2IAKEnp+38Gct5IGLJ+C7EnnB/Ad60WENFb++7ZvVOe/0ICI21qADPALf1C7JCaOJUWEtUCd9jfL8GE7fBvu7aAEys6boY9mHDVKqKqpVCrOdITGSQnEgrKMzCMLMvaX9zkU7vqzMPWSEctJnHwaEHnLZaa4jEBx2VoD/6DPfu6YkBLDDTCChkJaJgx69dFzTfP0JDeBLmmTkZGRqWiYkJ9vWNjo4w80ZJ3lA90X40NOq70SZ8atDwf3F5wSohej2wAbLcbjdPm2phC5Exc3ZF9Xxs7PvS6hcmHDYDVCg9gvHMvVbodFujz4vR9ShHzBmsMsy4p1pFMulel/83gBA2xVjlTo3jISqAc8Sm5PRDZC6UaupBhfqUIViAHHeTZW4s8EqljVUBvNLkwgCswBvoM+EX9VEyQOsUUPRnGjgDJYGLEDNMCK5wPFAyoQKXZa/e0PAw6TrsaaBCmW7yKuCidAcK9kB8BZVB/F57++0W67PiYuYiM7Hgn4toEFhxMRQDfhwXbrlAp1CrFnrwr7QYXcDsdbHPcgCr3P2U4K9R6XtAvGe7STcyo3kXC3Eab9wXkiMrWIBoRk39Mt3HUOkL/roISbvAhovFaAUgAEMdslHzd6zKxLAqFnhp1dECMFN3dXCp0/Tjyo/K/usfTSgYxdUqjd5jZ/UFGuty2eVmYPfZKqK0C7AbHHoqY8cMXpa2bpsYIy+BG11soxgEBvFrfV0cEOLhWrbRUjJ6bDtIrAbpY8IFWOK92gPvjbXi/2MDQh8DWiVx2rXSSrAmsErUTlA4q15Fv2CFFcFGVUVl0OumgPCam0cmoaIV4cuCcM9XDaoU6qrmeNnA28fF4kHbSfSzT9pO+DOIf4wDQk8UWLaGmVwLfghAVAmzOJSjJUQ2j2CmJdVqmdT9Rr1Fulej1pFMcoiK0DBjJkWniwphlUnxQiEnjXaTEu66pnXo3YagPI8+Hag3UitQjZ0BEBPWY+hZc4LIrtKAaDZs+0I6kZMsjN+tGgsbBybQuhoUkslRgbJkRorFcYFwCzZ9So2bSXxXkMRsSqEI4RT0syFBieAQoxzO9RmOAwQXCYjKgOKJeWoLqvbAI2GHYBd99qqcqfsF9kOYjyvjRdMhCi4JMC1AUTU79CTiS1ss2JODfmxWJlV4QWEcgj3rJY0JGFHLgUGvvpZjzkXPPE0RkmMGCdminZR8LiPFgvrL0d81nZLT81O5uDqXcrUsI2Pww5uXe2srMr84S+N2Pc2udGDATpCtFT/+vCEUCCKlcftADvYPGSegUpjNFhlscd9hNRIBI8RrUvLVc1QIF2R00gChdOVo/0K2t/blp59eUFAIzBcojYPR8sd/+ieyen9FxiYKTByhgvdhY18+rKsCZqqdldHsOGme6P9FrxgC90w6RcsPfAE8QSxpfGZMVh8sy/LaIgESvQhTuke2Gm32tR7uHcvmxo5cnZWoNpzuZqSYG5Klu0uydH9Olh5PM5ZBLFS5ahIQ/s1f/63Ua03ODyTRwdq5f/8uK6FL9+ZE4GVK0fMuq5vf//0rOTk5oxfg+NgYe+8ePFyTidkRKY7npAurm3ZXEllQq9tycdqQ4WJGCgW130ILDwSXhocLMjo2xEUG9x3ehS9+eCF/99vfy8SEAsJvnn8p49NjIjmRy+OyHO2cEDCeHB9zHbwzf4f+gbmhgqQyAPFJisBsru+o3hFGLCr/hZwMFfNkiTXrdSkUhzmHAApRGUUSAPMf81f957A3KwMWczOXHqZyPYoKsGTBXMJ843juJLSin8nxM0H5RtIOvV15qNB7RI85h7W7qfcYMRDuBQFZWmmjAISAdfQhhN8n6aIAmcpCc8YX4l9aW3UgAFRUH8tOR+pgsjXqsYIJEjnadoXxiGWINHeKFqaUgYeqJBlviDFNWyComVvi3WJXrn8Wh6q/XhSLcv7HWFaBGRTiCu0DD/EEcz2eTLUkdwjb4n3o2iKke7HGg9y/sZ7Y8Ww7s6qfxSqWN9atX+MgJPNCCw+qufw/1lLt83OwR1ubZl2FqxBPEwzqsR0XRP83iqi1BmE80WKG1WGLUkI7l8XVwbvYvBkRvwPgh/XWkbSfnxaesOermjCEZQAI80z4xO17ovjx5q05AMJ/+c//NaFyvFfNaXCB+mV0CZY82ajdJMWODd1GdWSGEIEszbjt4XEfcqNtDXIhp4zJQuofuK7oZGhh065Sia1eg5cK1Mo02CQ9AxseuMupJMvfw0NDMjoyKiOjowowEtpfiEnXrHsZV8GQWy4gg067BpRv0YtI7rVl5gFeMUY6GJ7wVAIVxhXW/CZaIGYlc0u92GAChQW0UAN59tCjfLda9ZI654Cf1UHlgmtQ7uGWRfNRTpQnoGpECiApNEJ1Uj+nqH9SBU1s47PmVeW24xwBxKyE75M4Dg7tvXHaJP32rP8yLpCCZ4HMJ77o12fKbqR7ki6K4AwVQpU/pvIbuOU0bDcQQkDhNE8TPyGAjvWimcifgxZPI4c+Mut9Cb+3+6hFs6ia6veE/3r1L9xjNy+398SBpYMTC0QUGETju3+KhTkTE5bRMLq34juQSugN3xYEOU0pgK9gdWALJ1+n16gZuhhAskpwPNseTiMGeHQO6NgjXcWuV38Uaoi2onpNLBqrDoLDOXq10jL9+l+dCQ7enHapiTkDYlaZU+Aezz3G7h6ANiW4w+noUcLLB+a2bH7hRdbLSACrG4hnNqP5589KX+IAViGlERfjILkPL7uZQwDdAwD1oDHja1F/Jq9/nESUbe2hUjCg6xkUC9m7jB63UpVfEKlALyGsKPh9qSHdJkyoEaRbhcuBQtgnoyouq+e+rdK7KgKE+hyiemJYKT/OIYRLvqmi6G9x03k+F6s8uTx4KMMxEHDg2CuUhEo/hRSwbhkAgLWPGzaDukN2eQKJJ0+84KxA+WrweWOddFYFASHaB52aZfRBjgXoh7tCbqhsRdXtqEpmlBEw6bHmM/CwgMT2SoJ82yVCv2EK+yN6eJS6FXzAugj8GpLLo08RYhdV7SFKw6suI502qknmq5toq8JyRpkc2Lsr1RKVI5GwI5hKqWAFNCbIXEDvGtU/Vcm01cHx0LvWZoUD+y37C3GcTobVZlVIxbhBENOQVqImLaAsrmmgPSKYzXDM1WsIOtEukIEMkDS6dVoG0AIgCcsFPL+0VK8rUq9qj6C1SMrU9LTMTs/IGKp98ADM4v7Aiqkrr9+8lP2jffrFzi/Oy6NH92V8epSm4giyEbwDmKH6BMA8NTElI6QEw4YlQTrw6cGlmri/fc/5g2CrCUU/SZnFhUitWeV9garlt999LXfX5mVoJCnJLMQKu7K3fSxbm7vy7u0bqdSq3PtwfwuFgnz3y1/Kyt0lGZ3IMykA6vH6+z3ZeL8rWwAttZTkZYj3FOfUbIC6KJLLpaTZqbECPjs3KdNzEzI5Ny7js2MyPDnMvRYVqmqlLBC4u7q8lr3tfTk9PicQbNUBhOGukKO35eLyvCyszcriwylSWnF/oES8vbUnf/e3v2fyHGtYPlegL/Ljhw9lFpXWMfSoqk7CxfEVLSQ2N3bl4vJSyuUKac0TkxOytrYqCyuzMrs0YRGwJiWQcGjUO0wQwGT99PSUQBLrFhRK8YX7AruN09Mzef/2vbx5/VamJqdkbnZOVpaX2cKDz4LAy9nJOU3awfpCDFhEi88QqqSIddADKVIp1ymopbsk4gxUXpV1BEAGqjfV4VElhQ2NtYOwWhf8fy1GYD5Ze3zZVox1IQBCT6Qrc0p7MJVCqcWGFCu+ekO8h01jaPxcLRsAA6M+uVh9SGNpYxBFFaBIHJHvbas4oQpHATQqk80pnp7kwYLsyWpqYRiDSQUXjWJOewyr0jPxG23NDsQiGrdflQo5suChWuwh0a51kpCNjpS62eWiSv9M9OJAod6EdFOKAksq0hJV1yhEaO59mnzSfkVN7sfiDbPJYLHGKnfAA1RYZZUVAE5N453dp+2FpgZqcXYQdzFV/KBS6ky0wEmLFFOxzqm9ne5XUYRisVWIL31j9SduLUc2VjQYic6Hsb/vIVir0asqaBnISZbZL9s/Q9AVj8D8WUVxFOJ8joF/+Z/8my4GGnj3FFixweBlZx84OngAzkBZaHJhIl2F71FKDCgRSg20wN+knL3fj3zrpPeL5bmBoWKGhRoUTnD3Ic4CUOiZBlBDQANpdbXRG1kUmL+DMooFlpLVyITU6lKHiEsNCN6EUKxcG+MgWZAbp9JFGQo+PKjvwbyXO1A0MTVMNPERlnbd50Zph7RLsH5AH/i9k6V3kGooCp8X9YHTeeIQ0qoXgXPty5INGk44Pz63y+jJMsjW36uJqErmEqClgWp04mgfmQVzFpSTtpC26hbEXpIJNjmr8pWCNFwiQSI2bWvOVwN3bOigSWh/hmeIg1poDGBEFMeoJysCFFG4rODKgEkP7cHCc7txQXE2HmmHhSeqRHvWKMSSsTA1UPZIL/WqWdSzF68+96smflxN/5gC2E8J7KVZ+njkcthTlev97FhPjwemzo83IKaXZDLzARz3Jxz6IYku9FGVMf4M4uCvd1FxEOMqZT5+IwztlbkYgLNqpKGxQIcIsM+ooXHoGQebbmsRftZ3KQOBtr0mXgXU6/WNLw4qo+85f22RdxaBTtFwkh/dyACewjFvQUexCqyfd5wa6j+LX1MvINQMs9NWAHaQWYf4AIQyYHVTu65LtVyXeqUhzWpbOrWO1MstadXakupmTFzGwIbTWRiAq/ASvrwSq8ksU9u0SfRRM38IZvpvjW6FN6vHWf7GKKykD4WMqqm6MZmj4MADC36q4rnAONFksa7fvgV7RtnPilpzlpBwQ3H2gjCR4grSRkd1kQC2AxgnlMGWszvcj1bZFaFSbbYzIfiDIIR15XRIO0WFSjdvVcpU1VBlW5jwGKuggJFa4sIexQy/NCWDPrgElJkBXJIUj4BCaKdjgjAMarTfDuAP/YetTl3K1Sv2WwIIZXI59itBHh8iGKC1eqWcAgr0HARYVBEjskyQMCWVFQI0GSZ5IYWfwP1hdbAh3XxTJKu+edj386mCJDp4fUKuz6vSbHYknctJK9WUZrJBmu/o+BCvKZsGrTEjR3tHpA0igQt+XbqYk7v37sna6qpMjBSlAOsDESlf1+X8rCQ//PS9HJ0eyfTslNy9B+uR+wrSEh3OgfOzCzk8ROWvzGe3unxP5mZmZHgI/WAK0q9Pq3K4fSw/fv9CyjB5z+alWkOck5Ch4RHu++XKNZ9ToZiX7371tdy9Ny8FYJQcAGGHVUYYtX/4sEEfwiT94IQCRd988y0VPodGs0wtNhotWX+3J5vre7LzYV+apa6kW3lW8XBOVQPvoD5DIChXTMvjL+7TumJ8ZkTSxYwkc5pUr5RKcnp4TCB1dnouB3tHUr6uSjE3wnvP/sFkTorFEVlaWZCFtRmZfzBpthPQGGjwPT+9+In0alS+J8cnZW5uTtbW1mR0ZJj0SMwbrDFb7/Zlf/dIjo9OSU9FpQlJd8RlCwvzsrQ6L8urd1RgKaP7mida0NdcuqzI9vYOASx+Mzk1ReCH9QafBwoqjNsP9g9kYnxcJsbGZXxsgsqeSBxdl0pyfXUtpetrTWgYfZIie0bVpPi8qRK7VzCXDJvL7IczcSP2xbrgW2CU9CYZo7UlllVGAhy6BAaACKmsyGBxvEV2Lqxm6SxjtOnC6OtqBKzCmmWngLnvtmW+9/K9nsN0zQKvfsU4L/HYJ+z1dlw9x5gntMWi6mcXawGxrSyAPFcP9VMw1k3I0CIGdbaZxWO6X9gWaoECPDAxR0mvZ4EAFg2oPiFsBfxOSRYtDk6VpFoqig2wqzGBFiaitEIbgKhVAlnFxJcVglotsDpUiTXEyASEtr5bxln91m1Dc6ZDrFDpRYaeeNKGRXSZZq31cdDZt0FqpBGkrJ0hGR6vt2p5D6gDQvNJ5R6RVvuJBMScrHDRk5D2JKpdVsTRV2EvJCn+xX/8V11k5LSa5lRC6zmj94WKkLhQC9IEQOPoeVBebYeUBgBBCK+4sTo8cBwguucfjk++so5mZrQxkcvXEHq5kouLS6lUKtbXp8AEdIYmefOaCfdMhktHB4VNO1cgfa9AaZbZZWk9VLN+qdBz5U844jGTWsPGUK3MOR00PDC7ry5jqzIiTo/xGrc143uFxHrEvPcMtyDQjcgLj/olQtMs1xU3YbfIx4IiXVgdmAYXJ8W+PnGNjgjucwJN6Hk0QEO5U5iBpRoUqK8G8PC92jpovx56+bDpQVghUCmtH4+CKGb7oNRR9fnjvU+Cf9+g6Llyzh3U6clplir+M1sjTBEzDiw+AmfW1+KVL/sYrkHxpds/32+Hi6V4QI/Xx73f/DgBgMZ68kL1KL6Ax4J5n9n9IC8+4/uBymBAGIGHQWDAgbQDsNuOFx07AoO6EdwEUKxCGN44GCT1bES2sn98bf6co8EYVeD8WfuuEJoKokpf/BT9ocbo4Dyeb4IDnkPfSvvRNUf3NjYeHejF3hxV6+L5xmis9h8nPg5u+t3H96/38wZx/QcDQmwIyoBwWgvUEAEIQY9EQEVQWKpLrVSn1Hyz2pJ2rcsqYbMSAUIkwHTz04wrU0hO91FrJc0OW5IsTof1KmF89sVptXp10czsbT/tHYtafdQ8PgQGXClNPQnhgaeBl/ehYk3SGETNmoOfpdGQ/P8hQeeUcP6rtU1f17DO+v7nFQL1DVVI6b0geD5uQBxebz3UmpT3fcBBq1YH+KzaLcmnUzKUzTDYRm9gt5vVPiMAzaQpfpqSHSo+HfhjARxzk0d/lXqqZjIIepta6YMBPfpXmvgePXJ59dUikMWXKpK2OlXpJhsC9lIml6IKYwvCFdiHGzhv7cv2hCoAIYViaDVhYhL0uAIdDdUDoC34XwHcJKUDn91kW9LZrkwsDMvobJG03WwqI1nJSbUE2nJVDnbO5Oqqor1SBZH0SFKefPlAllfmJJ9LSNq8vN78+EY23m7I1dW1pAtZmVyYlbW1e7RUyGPfYqlKZOvDrrx5vS7HZ8cEHl8+/1IWludkfHpEavWGlMplOTo+kt3dPdnc3BT4r+UyWXny8AtZXbkrs7NTTDTj2ZaOq3KwCePxF3J9WTI9AbSGgOWitNFaAyAvwZ7E519/Kcurc1IcTgiwfSfVkfW3W/JhY0u2drYJCDGe4HuLStvXX38j83dm2NuK0Q8a8+YH9BAeyO7mgTRLHUk2sqR9ETCiGplokvqbyLRlZLwoz3/xVOaXZyU3kqUQC55c6fJSjg8P5MPGBtVvQRlHPzGsRsZGJgRCRaCM49kNFYbl/uM19hDO3huTVF7Fvhr1tlxdXMne7p7UK3UG5GOjEzI+Pibjk6NM+OKcoWlzfV6Rn168kd2dPbk4u9D4MJ1lpQ8LORLE09NTMj8/J6Pjo2wbwbNB0gXFh9JVWa5wzienpG12Wi3St0FTxViGDQiAe60Ku5Y6fw66djaHhATGXpdMMjC+UGlUGjTadFCMgMiTir8pi8pqgyayxhXJYiMNz6ztAfOXbUSD/sQ2In6As0ysBcXoixqXxVa98LZYn/ENR9DVMMbyiVo1DWBqFjPevefXostsrB3EKYn2eUjoqMqoX29Ad3Y25nVsQNarqWx7YmIOr/eKnxZHuFcFjKGAhhwc++jo1UbxdFV9VvD6KohYZ7JoklSxGlCSkXTCGEx1oAeNtUafT3jWaRV3Ar0fYFK1JNr6L/dGXdOBbcAIwDihUwHYgbbX2O4bepN8D4qCaGMGmSWHK7ZHe73tbxbnhzg5vKBrdPnbE8PENWFcWHLBxyJjHcVk7G33gpf9TBmGahECMAiNAK7R7psWPvcGQIjfs5WsK4n/9j/9qy7K1ZxMNFZX7rA3JSuVREEJ/fFsIwUgpOpQQgj8ivm8jI2NycjIKCmd9ERxmwOjtLmwi26QZiYLv5ZKRSplmPdWTDJXvXdURCRJgRL6CsUMZtlrhc/34cwdWy9YS+bmt2dZAr/dPt0iXzLrLLfAAmV99IkFU16vpHGWR31oIdNtWRFml51O6j1qOr+jLwYL/gObvPHMtl0NJ5IBUdYoQp8fMsqghpiqpp+P8bvVg0mrsxRhsf5F7a3pcvNgtphCL+rZB9oOe/dipu0KBnWQYBOAAqgHT57hcaqipeVDBZGVSVYvrS8kdv4eDPeDnfj/B4O0GMU0JuISn5Q34Zz4Z/cf1/0e4+f1KaDmr42v6f0VwkEVw+hcbdl3GmVMTOS2z+k/x5vuZf9ec9O9HrQnxe99/3Xedk2fOmb/tfef+033ctA5xp/PTb8f9PPbntsgsK77a0RPuRlI3wayB5/JoM/yn30+ZdTWCNv4uLY2mwSEyNSDNkpQWFZAiK9mBYCwLdWrhjT6AKFmtHVTiGg4XYIwgkEW56zqFouZIoBnFUDis/6gqvf/4T2BOxzVg92Pij16VOhTIhDPCvsAFYK1N0UBoZ0ThV2UdaG0UzA9ItXY+PqlNGBdeCPCa/SswWPXtROAUOMsBpb2OFVwAQGnAssewE77oFiyC8fiBo6NvCnZVIKgkCpxbVAvVXgCvUIAU+hFUhYHAhtVD4VUYxfgC9VCipxgn0YSFwrZLZrUI/sNeiUURiGWoxRTBbRck0HgbEM0p6FgBCBSOlJHpryD/qG8JJLwL1TGCvYfsIHw+fBYQ48TeitBrYMBsnTS0mxAFEWBBHrWAAhhiZHOdeXe00VZuD8r2XxSlRg7abk8qcjJ3qVsbxwI1Cmb3bYkCyLZsbT88o+fyf1Hy5JFJdNirBe//VHevHgrF1fXMjQ2IqtP1mRxeUHm5mZYaW3VWlI5r8mb1+/kxx9/kkQmKVOzk/LdH30j03OTtFOoVKpycXElH7Y/sDp4fnbOMVLMF+XB2gNZXFyUqelxUmFhx3C2dyl7m0fy5uUbtV7ARojmPKququgHgDrET0bHh+Xpl09kcWVGiqNJQXEVFcJ3bz7QLmF7Z5ttMIh3xicm5M6dO/L8+XOZnZkmnRnjBABqywDhzoc9VggBCEEZ1cQDKh9NaeO55ZMyMTMi3/z6S5ldnKaCJjIiSJSfHB7K7s6OrL9fl3KpQkvIocKojAyNydjwhJSua6zmQcQGDKvHXz6W5QfzMnN3lICQOfBWh5W/0hWqgx0mgAr5AqmyiBVwA9A3d31akZPDC3n/bl2ODo+lXCopYMvnmVzAWoSYEcWB8bFxWjcUhhQQwhuy3mhIuVQmEGQBAL1vrLYbO4b9WxrE45iqEh2JrXkPGJMo3vJvAn5UmjfbB6X9WcxF6l6MfWOKnBqNGQjRRb8nsTxwBY9n3WM9a/7OQUm9HqAX+1CPR+NH5Tm5AGbU+q6xI1smNNkTB59kIfi1eLzoOh0YtyimqPlxaMnpXaYNEOqiyD+474izTUTYkl3a1RZIhzFAqCF0BGwCIIyxtSx3pub01gZFkIM1ndRbrRDC27VLUNiVFOw9IHIVAKHSdxGnQrgLasJtUUBIdWX+ayJZpqOBJFAAhLT8iCcJdMxo0QAswQg4KRx0jQTbF/z6Q9AZA8b21miIABD284Z6cqS6B4Ut0vZR0++Ijz/XMXGg6/GJbjdqQZESrRD+XEDol5z4V//5v+UZYDKDhjk8PKKmrYmEGatfc9KyYZUNpIq8HQwCeAAMAgQCEIIWkc/ltCG11WGGDHROLHwMVprwW3GLAmvcxMPCAkBzTr0hmqVVIICeQ4AYqumxH0QXD6qP+iSm6qUiZRfu4Oe5f0fPTQ8hqqK14PGh2V8CzVjArudj9DHG8woOtcVFC+gEQObBxznFJlF9rf4eEw73DsVH5pyZVSvkCvp5RlVwKVrN0qpaG8E6e/m0EkfLiyZksZW+CUCHjJyqdBaoroYNnBVa0CvQz5rEs2uqdC4CCgLCrKSy2iPoKp5aXedlVQ0AACAASURBVLVBSb8pDW4YkAVwa9fvwaOLvDhoRq45mMH784yA0M8BhFyYrM/mJnDn9L/bgMCgY36c7YlTiQefb3yxHwSSBgGWfpAZByeDfncTeLntvt0GMvrf9zn3qf8cbgKEnwIwN72v/z7dBrj679dN5z/ovsVf+3NB3U3Puv/4/Z/7h76vd/GPDHbjYDFOKVWhEq0QOiAEZQs0NGTYkV1Hpr9Wqkn1qi6NSougUAEh/POUMkqKvIUTCsDch9NAl7MCOrdJgocQIaK93PaguDRGG2+0IiuIQ58dFWrj5wOghLWJgKkXELLXBVuiKdXhem4DhKTE2vochIus71aTfRoI+KbrgBCrmSoEq3CZRVfRlVK1U5OSapSuan/qRcUIR5JUJtSeOlo30AAeGVcFhJ2Emq6r6Av6BFFRROVOgSiWQwCKZrMm3W5TcqQMNqRSrqnxPEVhsIehjQHerLDrSUujVaZRfTIFanFNKjXs600KEkxMzEomW2Cwib58nPv11YU021W+fnp6Uqanpxkf5HIFKi2WSNUsy8nRuZSuSpIgO6ctyXRLvvmTp/Lw+SqrZsQ1bZHTnWs5+HAmH97uyvHxuTRQIs12JDOSlH/659/Ko6d3/ZHw3xf/4Ud59+KdXJXLMjU3K1/98rlMTo/J8HCen1c6r8je+rG8/OmVvHz9UuYW5uTew7vy9a++lPGJMQaQlVpNzs8v5PW71+yLAxjKZfIEOgt3Fmi/UByCzUNSOtWu7H44oIfgzuYOkyoQ1wAY7HSTNGpHRQIzZGikwHN59OSBzC9NS3EMPYSo1nXk3esNWX//QTa3NmlMjzgEtMvl5WV59uyZTE9NMeCHtQnimc31fRq2gzbaKncl1coFywnQegEIG52aDI3kZPrOmDz/4ycyfWfSJhxsSRqys70t29vbrIAiT1/IDcn83KJMT83KcHFMTo7O5O3rdbm+KLGX7enXT2lMP7M0IqkCeL1RkMo1xvLfoZLSEmlWQTdvy87OvuztHsjx4bFcX5Wo2+BsMDC00EaEWA0FAQBJiv7B+sAM1yu1urQaDSYxHARiDnqvHe8NbVSi5LaLqGCdI72SgMWE9NijpZ67Hnp7BVDXS2U/9O85Pes04p7AJvvUwtVbIRxEm79tjw1rXSyLHV/XPQvlUZZX/jTPpR5Zqlbp7Dev+hmTIyTNIxqqxuy+pyg1sWfd81jVq5t8rcZe2ktnQmaBCWeo1dg68fiYkZNR3j0m1p5KZf2xN9nEuljBowefVvn09QoIVfypy7mZ7ap1Br503VXKKMAf/fsICJWxSNaMxdpKFwUbI1YhpHUdV1Imq0h5T2UiO7aoa96+0woPxo/ugF4ccrQexcmO7LiHWLUq0IztwcfHWc9zDwPDqoH2zLhVWmwdr3wGQOj7FRRH0UdolNGo/cjLZjdXCHUrTkji//jL/6uLC9WSvwq+sGTfbMrF+QVpnOUy1LbgeeSqlqoG5qs3pZHTGdIiAErwWThZvJ68cpT1LWukJXlXXRksztF/k1yp04+P4yofXAEhb4ypuOH7yIg7YK0YJA953jBnI7NwHYy0Rgi5Y8scY6AFiey+jADPIWpAVuPekC8KmWh9gFp49xvok46ThaqksZQQhiG9+BTAeSWvQLVO7LQqwMHF0CwZwNdXei8ooZDmBu9HASFV5/Dx5osFYRgVkPFevYhuyvM38BuyB6py20Pti65SgS8vDcIMBIQOqqIs+k2gxoP5QUChHzT1fwZ7gG4oEQ463s3A8tOg9TYwcNu1DQK18Y3hU6Bt0DnHAVD/9X/q9YM2rJvAbPy1g+7zbQDoJkDYD8YHbZK33evP2XBvusbP2O4HvuRzAOWg7PDnvC9a9D8+dPz9vgnov+yI12Sa2eoQECL5Vm9KowaRiapUrwEIaxSVARCsXTcZ3KUhKgNqpgmW+A7W26iva5lmraNMp28x8dpf9L2tj75JsIwWW3fDC/1Tomv2Y6AjQqt/MYDaAwgtGx0CVweSkC434BQDnAogFVAyGx2zRQBwDPk7y8LHAbIGl0pz0gy7LaKKDi1hFqm/OgkkiHPxHLFHIUHZkm67JdkMKnnwlkMGXiuRUEiFtQMsMKDoCZom50kyzdeREkT7A2TAkVhFAIXeeqiO2krcAaUTHq0F9h6iYsOlMYXAC+CuRTEabRNISj5flOGhEZmanmT1D71yCLSxb2/vbsvV9QXqiLK0tCArd5dleHxIcgVVPj0/qcrh7iVVLC9OLyQPTQCEZp2q/PqffS1Pf/FAi2v40xY52jqXvffHsrV+IOdn16x9Sa4r6eGk/OmfPZcHj5dZFQJ4Bl5/88Mb2V7fZkViZmFWHj1/LIUhVWgtnVXkZP9Mtt9ty97BvhyfnsjC8oLcXVuRx08fyPDoMMcc2DRIoKI6yP62HFpZlB0zVITSLOKVpDRKWm3c3tiV/Z0DOTs+p3cY1RaTqlZZg+G3KXYPjxZlcmZCHj95IHeWpqUAQAjpgW6H9hEb7zfk/cZ7JtOxfy8uLFIQ5eGjBzI+Pq49r2mhAvj6623ZfL9H371OJSGZTpEZfmoMQEU20ZRmp07l3Om5MXn+qycyPT9pnlVaTTs/PWf1E/2DoG6ODI3wHhTyRdLtDnaO5eXLd3J5eslg+MlXT7RCuDIqySxYWFoh1C+rzHWTfB4AfLUyzNirUr6sydHRsZydXVB519/jU92r59H+o/ogjFNARwYzzM3ZSb+OwFxoaWJYo+MwlOi5QOpQCnoLvsw40bKntVvXDtVL6GUYhcjVD2i0UQsmP297CGrJUSwXBcUOGqJ4yltcQquLoyaLmXSJMAhoJTmPp0I8bICQFcIoguyhgQZ7JWe2Kdc9FrSR28B3R6uvFSR0E7LfatLNsEZP/OzJOHusPL4K0ll8yHUyEkLUMq4DQo031cfU964WacTVepVjk4qXyJ1p/kwrhImsUi8dBFuF0NdzAkBzfg19hK7lZQlTpeljr+yE6nPAPRC9MlYI9gIONY4vF320KqH/ghfvz9cHpg0do8R6sVX3zt49zvfxaN+PMVTIENQikj47ZysB7LrjQQyL+ZMEe0RwHagQgvkYKc/bzAkDMhpv9huL1xP/7q++D8b0PvAgUwuqxdnpmZyzrw8qUKr8GcrJbHBXHxTNKKkNAbOiltmlJ4epHPHieiTg3VtJFXh044s6Nl0dNAJ6qianQav50RG4RXxwL6V6YMssbc/0tqxyKAPHqJkeYLmiuVFB9cZZdiQIsRjPE7eXoMcqhDhBq6rpRDKBAqK+aFHiOYMejexGu2leiWq87kDOhVJUIc58/GjLkJLJyUkZGRmx2mPII2lQYebqpFg4UGLKLcr2h/FjD1Ofewym2nlHA97WE2+Y9WuxCWEwKoBoxh8xQKgLx8eL8k0ApB9E3PRef7Q6fj4OLv24/f/eBAhve91Nu8QgwDMI3PUDwvixBp2nH+82oNf/mtvOpf94/dfzh4LBT+2eg8AQN/s4fcfX0Rv7Gz+flnkb+PrUuQ66J5/z3Ptf8w+pEH4KUPZXCKFrTv81qiyrkrL21rQoHQ9FRSqOXtakXlKl0Ua5TcN60PjYq9cHCBlGoafOCKS+m30KEH50r5z3xADBdsTeJsIBb3GSjm3EyE77uRhlNG587vQx9bJSBU8FhO6xqOuCq9AxgGAVLrLeIUvTwW5Q7LVstAUgun/p3hNAoPJFLcBxKxBTg7aqauj35UlgQ4d4G3rYoDKZkWbTDIaxXqdRIQS1EwIvTemid093TRGA9yRYIKDlNaRer6jcPewdOnVaIEDMQ9oKCHP5IYK7UhlsEhhm1yVhdFFI+48OD1Ope3xiUiYmxmVicoQVnVaTOQa5vq7Iy9dv5PjkiJXFBw/uycPH92VooiDZIuioIkf7JdleP5e3r9/L6eGpjOSHWLGs1a/lT3/znTz71WOzelBAuL9xLDvv0Ct3IpcXZbWjKYhkRlPyR//0K7n3YIHG311QBdsd+fDmgxzuHUmhWJSZhRlZebJC5Uj4bO5vHMr+5r7sbu1IqVIm8FtcWZTlu8uyurbC/j6wdNAHj5EMg3iMFdx37KE0tm91whdokBeHV7KzuSfHhycEQKjcwksOgBz1FFAdsV/j2QBsTc1MyuMvHsj88ozkRrWdAxWJrc0d+bDxQd6+e8tKWWFoSJYWlmRpaUmWlxdIpWQskxRptJry+sW6fHi3Iwe7x5Kop+lDiAqs9gahn7clrS4+JyuT06Py1TePZXZ+UlL5FFs7MF9hNQMxPlA+CznYcajyKBLwrXJbdjcP5fWr93JBQNiVh08fsYeQgDCtokb1eouWJ2jfwfNCvQFJJfQig0aKnsrri2sqmMKnENVWpQ8nGNCjVwtJbTCOUCCgXUtLmWFgluFe0r/S6+9BNyFW3YspW+P6VQHSWoiCxZEpC1NpUYNky0RraOO9/hQ1cQ2DaKnhHmGUS/1prF8+BhJv3i+04hj+hPfEiw0GuoLlkZFGrRLjhaZemqmDAv2cCCDqkbTN2yijdgo6RqK4WLdQq+hZDx3iVzK2PG3Ee9KfyouOaZw2TTHRnsbjSvOQtuSTVhzNmxPrl7UZ2e0183YDMd67SO9QvR5nBSKZibmF5An9XVGVR/8gvyBan5ZMMkfZFKzTvC+27voxQRnVXnONcyMwbb6LVOFWax3VLoF1BBSpdazC8YAxM/4SdDkWMxqpWWs5ky8eG0eZin7k56PScVNQqdRYOQgYKcbo/Zn/3opLLvoTqrVRAjISv0ELJnq6fyYgJLgGEyUhif/zX/27rgcS+BcTmKIEtSrVn/CQwD/GU8TNc9n9FOgoYl542rke0WdsgmAAB/632QloU6hX3WI3zGcXR7RnSvxG6gbv3hrK+dZFhA8/eHPZ9HZ1Ss+4cM5H6SUGpOzN0MnjgBYDin8TEGFRkKH+fhrQOGqnmI4bUJoPimcl3EaB2Qbz2KPKKkVcULHDjVfBFq3CdajWiT49bOhu4eC+ggSSsfOgaXsoR0eZCZ0I+ggUDFrlkLfO+0g86+PLkF5/+GPZ7lA1DMDPaKSeEbHj6OITiZaEEjkBoBMSBlcHB4EmByX94OQ2AMczsPPpX8D7j9H/ObcBzUG/u2mDuOk4em69QHUQaIu/7h/79bd93k33q/+8bzrnmzfMj3/Tfx4/BxD6e/8hQKv/jAYBr0H34yaAedPP+z/3NoDa/7t+ZoQ/h/jr4hVCVQzR6iB6cwIYBCisN/sAYZViMg1WCdsUhkh2UCFEr55JB9oEjgNCrFHuhaR0mSj90xMU3ToYoox53MPSM6jxtyroVMqYLs8mJo6qHpW0NUjxeMxFZRi7kGoaVQjjojJaHdQvAkwDhLwi1UyxgMCiHz8pVwsMgZ0CQtyjplkXMfFo/s26R6jImK9LupbotZDPBxMDrzrVACDBDklKMoPgChW2mrShqgAwYMyabKZISXHaIDRrUm/A3y4luRzURUVGRofozZvsIrDJSTqTl3KlIUfHZ3J5dSnlKnzesjIxMUwRlcnxCZkYG5PcCFSkUVHUNgn2zrdEyldVefHjOzk8OpJa81oePb4vj57cl/xoTlUp2yIHexeyuXEkG+vbcnFyIcV0XtrtBgHhP/mPfiXPf/UFexW1XCCyu34gm2/2ZG/zRK4uKwSE2dGsDE/n5dtfP6HPHQEAqoT1lmxvbMv58bmM4VxnJ2RyaVJq9ZZcnF7Lq+/fyMH2gTSqdSZWsZ3PQ9lyZUHWHt+VoeGiBtFBCgNGjfiP7ufwTIQVQfm6Qr+76/NruTq5lpPjMyldlhUQJbFfO4hJUN0WgBD+xsWhgkxMjcsXXz6hvUJuTMdtu9EliN7dg+3EW+7DM7MzMjszR8rtxNQY93pzwGGs9cPvXsrGux05O7qQdCcnQ5kxAkI8CzxrBruME5IyMlqUtYercmdxRqZmhrX/D5VJ84Oj7QAtFdK0maiVm3J5ciX7u4eyvbUj1VKNMQgqhAtrczKxWOQ5ompydVHi9e9u77KCgr4qAHQklzrNDunnSC6xitvpsm8QtE7cGD43C7Bx3zCWVNBD24AYZVgfYHztVxXQqBdQ1eEMnESsbjNXZ9TG8cS3BFVIt92yZ2vVKV9P+3ZgCxJjYY99GxV/4mBp0MIWfaKvUb39eCbQoafa135EvzGNcPXiA4NMj9R7bNdqMHjJYUPYE78oYiybZ7GYNs58c8eqEO9yfbK13NqSIpBqwlhcFE2lGEKDiP8t8a6eezq7tEJoMScs0ewqSOUkXRNgTau1Csa1+oWfM5Fg/aJgEqKFAYJKiTYmW1IBIepe6I2m3YeuUaxwWmyMa/MeQk9jquiN3mO2YaEySEEZBYRoYcPvMU8wx9VOx1Rg+T61oHCswH5eR7o+JOxe+zPUh21g1J49//FHynlgyQgvwgQrjQgQ2rZn88YcAQLGsfYzMlY0CelWGRgUSNBEgNCLMFHg3lMXDiV5bUkjLvk3/8X/3qV5OcEgqJ26CeF7ZHZYGWRzqSqNciSyX0PVh4JXlI1HDjgHfdb/Ffka6kiJAFxUJo3nVnQS+UQCh9nBYCwgMVDkakdh8vv7XPEtgMJo8uGGR2bammHjjYX0rTT5pfK3NtB5rAh8aaCm1UFu9gBsZtNAmXZSOGG/gHumQj38ymo2ghYV6C1BQ7jA4DYtmVyWvZe07cio11O4vVaJ9GOGPs6Y3YQOQ+uj9IqcTdIwljnClQbgYE6zaTp6OVkDkPRG62jRiAK4SOgmDh54Lyz7p4DQm3H9M6J/fw4g7A+M+wHKTYCw/9z6P6dfwOam18d/PnB7CAtr73V+7vsGHfdTP7vp9/Hz6wfWt53P5wLRT13ToPsz6D2fCzIHgaafA7JuOh9ddG/e+Afdu7AP3FLJjH/uH3KecVA46Bx6ACEytH2A0JN76HdCdh8BHIJABPheIWxWOtKqoTcjJQn/MiEWC8VMydO3cf3X7Sc0brHN88Yb3BexWKCjDfv6x/Rgej7ByQke+rGqxgohghMFhFF/tsuCqwIqASH2JaOMOvhkMGXG551EmxXC0PcDE+aOCdAEj9G4t6HCU2WC6Be3QKgcttQKKWymFD90QNiOqhV+ySaJDjACKiLUQ+t1LRVRgC0F2XUYjzclnU1Ivpi1vQk+dMPcB+HZVq2WpVYvkUI4OlaQ6akxmZwck7FJAEI0pqWkTmByLhuooJVLFFmYvzMld+5MydydGRkbHWHfPywLGLxDxMEKklCnhCLly5/eEdw0OxV58vShPPnyoWSGYC2UJGjc2zuVDfTcbe3L5emV5JNZabca0miU5U/+4pfy7FdP2LOuYDgp22/3ZOP1juxvncj1ZVW6ULGeKMjY3LA8+/YhLQr4UlTuGi052j2U0kVJxicnZXhiRArjBbm6rsjx4Zn89LufaEuhCohaFVgErXV1SdYerxAQklENZXMadFeZJMG1QfEVIhMAltfnJalcV9hn67RIKH/C1QvPhMDKKGTJTJqVrlq9Qt/EsfFRefrVE1m8e0fy40rPgpch7vfZ2Sl7+hAzzc7NSrE4RIpqcbjA/d6jZugr/P1vf5KNtwDVl5KGC2FmjM8ReAEekxz7EKFJdihmMzs/I7N3puXOwpTk8DwgEkSRDqWPMlhHu065LdXrOr36Tk/O+AWwXSwU5OmzL2X+3qwMz6ECmqB5+unJpexu78ubV2/Ygwzg2Gy02ceVSWb5GlQL6aXJNiH4ZJqZt1XpEFyrGJMbp6PqrfNGLV1iffoO7Lwc44gsZHu8JzBKQnkMHsCbh2WkmHrMYhTv0DM3eJG6KSH38atDcOsrV09iDP6bmpDydS1M+BBnxZPnWuXT6mYvIIxxYKNV0gCj9d15gsO1X+KsNS6qfVWqwLPVn+uWp8f12NUZVkr3tWIMNSOQFenQw5QUc8at+hofY8E4nZRgU6fXMguTlOwPBCA0lh0/3cANfh4wB6v1XSpk5tIFAsJES9cZVAjhrYcEBfYFF3zkPbWCB3oIYdvjyTiN6U19GdRU9hCqVy8wjgNCJNgwzims6X+JwRR4el+qixoNGhtBaJH7jN6/UAb1723A6v6ugjoKzt1b0f+vDzHa550a2s9mjPo6eT9MTReKzxn412r21EC/jse4d29P/GN7GFvz/ss//x+6uCFYSHATqQiWghUBuowV+RA5WoaUSLsJlK3lTzb+msln/6LEz7Sgi1iDr8PK5jetf34pOuEmS/SP46bZB4Gm4h6PtuBpYyjZgB9BvA0U3Sz89+5P4p59pu/kGRVTsiM9I9HQJlUqw/mNb4fzp4BLQRvTc3kAuawMjwyxGZ+gzEGVWTgEY/ZMRrJU9ExLgpK5oNdUdbG3HkAPAoOikE14rzzinqQzaIJVg9Pw1ymvnmOKl9W5HpvBtBnBB5sLSnwbncF44NrobQkRTipbTExEJgTGhiaVtuBfaqzB3gAuMJGyVzzAvQkQOngYBFBuBpE9FPkwZ/tfP+j4frz4RL/pdeG6P6PqdxOguAkkDAJI0T29HWh+CnjcBvb6F7ibgNqgY9x23Btxwi2/+Lmf96nrvulQn1MdHDQubvpZfFz8oRXC+PuiNbP3uQdmBW0QOjQCB7igdYCJcnmVEAEdKGRKGa1J+VJN6tFDSB/CakcS7WT4UrQF+Xndy5x242a/PckmR3NOCeiPQWKVxP5nEPXq3Q4Idb+xdgCExCzjaQCAXm7N1kaAMOmAkP6FthnGtpdQHUyq+jE/wwKjDCwFqKqhKDWSq8fCp5lh73vR2BUmynrfo2SgGUuzl8X2nJDtd3aJyqEDkGTYQ5iVdluBB3r3W92qdKUhaMUbGx+SuflpioWl0vD3HaIv3saHDbm4OJNq9ZqvuTM/JU8er7GfLTtckEQzIY1ySw72z+T9xpa8ePWa+/fo6DBft7wyTzEUiMx4QgxiovUziDjoLahWGmwVeff+jVxcnYokG/Ll8yfy9PkTSRVT9KpFf8/e3olsfNiTg90juTorEURB3rLVrsuv/9k38vTbh6wQ8ll2U7L5Zkc2ftqS/e1Tub7GvpeU4mRRxuZG5Onzh7K0ckcyaY3xEOBcHV8QqI1NjUu2mIerupydX8nhwYm8f/lOTg9O+KzQ4gKlwbX7a3Lv/l1ZfbhEgTxQX/GUoZS+u7dPa6sWbFlq8OaskT6Jvrh2vcVKeVrgk9hlMKq9bQoIQccGmEFlD88WgBCgbnh0SL6EyujdOzI0naUVBf6AitqoNai/gL1+dGyU9hIAacUiBFZSKuKCc6s15IffvpQPb7fl7PhCkp2sFFLDPB9QVpvwi4AQXEYl9pEcKQzlZWJyTGbvzJEai8QB9lpQK3Gt+KLSMGxnyhWK6VTLVaoOI6geGx2V57/4Wu6szkh+UitWUBU9Ob6SzY1t+f73P/AzSPtsgiybkmK2yIQBriODIBr3BmrsXZipK0AA2kA8SKqnFQa0lQiZdfQoRlYACkY0HlTFd13T2D9qKr9sO7F5HgJkk+J3JpQG6lZkdIsw6/ft34Pj6yd+F08Ix3/30b5BNoFzNAPq48u4XELQsC+3GGFa/YXuVcoU0DVWe6MjAOaFiXhs7NEdJaZ0eTIPIIdtZCSgAmaihnosAzKuPu+VNIsY/Zi8/1bMUGX6KDbXdR+VvZYBQliUxQAhmQt4ngpUvD2J99T8B5vWIwiGYZt0eTtrrxDi5xSJ7FIVt9tOSCaRISAEXTTR0gQLmCxZ9BAqaTQAQt4xa2OKKoSKOXQNdkqxVQgpXukVQn0d5ziYAASEtm8Y20SjYusipF94PMnpoySuF8LBEO0jfBiKk7iXuVVHLBmte71TVKP7o/F/HAxGgNABo/9eXRuQ/EpIJolqZz8g9FPyzT1qtfOrgDgl97m//M3/3AXnm2VdE2QhfUVdaRWgqWoHAxAtvSrlBYsmb5fdJ59U7t3nE8EzEJ7BiqpUMe62Zw5sE/WcEJYjVVPS/g0XmNFnE/Fo45MrKlz6xhzboEOFzCmVViJj5hn62yKJjC7A8OXLQmbbevfU6iKyw3BaJzKmQ0ND3CSC7C4XPK0iKhBGyV1FXnB/uXdiunWaJnTg0YtlB2zwRO/XiiMXVwOJPXGXjrhYCKSIzpVa/Rl55dWpvIFKMLBYYtVO6+3seUng6Tt/3fIroUqoFcLPAWW3AZZ+gDLotX6N/Qv5bce+6bXR4v0x3dN/9znn+ynAe9vx/XfxTetzjhmefkjC9AKKTwGuTwHHT/3+o4009oNPgbB/yGfHn1n8HAZd76fO47ZruOk48efFVanv/vf//qZj3HRu8ev4qEJIcKK9EaCzIXhFMEiV0RggRKWgXoGYTEtqUBkttwkGhdQcUwOIVcCU1mS0FOvLCNfBbzxFHWXvuYFykejdOOM00XjvioLOj/8o7ouy7JTDckAYAqpeQIgKIUQHEDS4dUX0CSYkY72DtK+wBCCuMgeaDRZkUoW0+uebrVcHKYWOoNXE0vAcmC13T44YeOVVYYmnyqhTqFwMAFQlJBfV267dgrAXesMzUm+VpN2tydBwVuYXZuXhk3uSL+a4D2G/PTu9lB++fy1npyc0LJ+fnyGIevh4VUbHRwQVrOplTc6PruT9+pbs7R/JycW5jE+M0qrh/tqyzM5NSaGoin2gAdYqDQqFnO+DOlmVaqWmtNRWU/b2d6TauJZMTuSrb76QL79+IukhNRnHfdrdPZJ373eoynl1diWFFHrKsEd1VGX02T1JpuluyKBu4/WWvPvpgxztXUi5VJdEJi3FiYKMAhA+AyCcC4AQ51c5L0ur2pDi2LCk8xkGf6VSTS4uSnK4fSDHMK4/OaVBObwB4VF47/6qrNxbkeERUEY1vqhWa/JufUMOD47k+vKS6rsAbO16h8CrkCtKIVuQfDov9UpDGrBsqUG0R2mjrLp1u5KF/VKiK81mnT2IAGb3798jIJyaH5VMIaU9k9RW6BB4ImbJpnNydnJGO4iRomEUdQAAIABJREFU4RHJFwus9OH80Pv36sUb2drYpTCPNAFMVUXVcrocZwCbqEgjCYF4A0riw6P4LHjzQVkWwAztPlB019YfAERUQhv1Ov/FOSHwHRsblefffi3zd2ckN6FxCmK6k6Mr2fywS2N6nBd6udRZLCk5miwmWDHMMIDW9iE3gHfWEqnexjSKQJKVzwjc3DLLEv+gWzsgJGBEZV3jvDSrUU4PdeETS2wba82DdATQqrYMcAQQioQHwKYp0YfKlAbdjKuMhcXnRTBpa1HP8hWv+HiQZcUJeznCRlYJQwhm3zMEsw912rjHyiGXZSAAdPbAZvPP8lgwFtpZoUTXHQOYXM3s/bSvMaqjiw3CaszucwQxnclm1T8UL7yv32x52ELVbZqwocaeDqJZiXNrNDtv3T5idhKklZpavjEneLWWUFMrHi26oMAEEWak5nKwzQEYbAjnKPYp2E5ohRB0dQNQEZ3Em73Ur9b/xgAhxj7nBI7TQs+i2lJo4geepjoO2UwWxNOUdRJKJobye0LtUFCypx/2tGj3UdyP/0cetT1AkBtPb0LAbefioNApuv5ebVuLHBuwXoEymoX/TThvb43zfdlBYWBmc9yqkOb/f6X//X/2b7t4yCih4gHp20wlyHjCmmnRC+bi2O5KPoeeBqiJRhuoLpxOS1Qg5KbnOCC9kqAkBPoRB61VHuMqOhxocdVQXFuKctgutKKgUCdSUBTiifvkcx4vBo6rfzq49Upl/Nx0UeymuvT2SefTXGjRJwBfRWQb88V8mFSqjmT8aGTtLHtIdSTLOkfLg2eItJeP9Fm3pYg1vWMRU1420L4biMIiQiuKrAqaMhyVW0FXsnK5Zsm0Qqchlg5G7QXE8bzCqysY12ur6vHsdJZaNTVOpfOm22xPjKcTJ6rm9vzffh4NyCjg83Psz9zFA+3PAT79IPEmxUr/3EHA8HMD90Hn87k/67+uQQDlNpAWB4Txz/oUwLipwvRzAWH/Mf9Q0PZzQdin7skADPFRr+ag1/zcnw067z/k3AY9u5vO5VPHjANC7oe+udI3TnsyIEMPQ24FhFWp0IuwQTDYqrWlclGV2lVTBICwBT887fHSJmTrlTAzOIqw2KpieoF9p26JoAAEHRTaWkOQGNscYxAwNP8PuBlOT2W21yijwfTX6ZuxCqGCQIjKKCCMwKmJDHjvIOmi+uUVwmwiLRnznsUG68bsBH0maZ/g2t5lphsBBb5HVQ+LKbPfrqJNy52ECoHB7iGbMYEtEyezCmEL8vytrtRrGlyCdlqpXxEQjk8My9qDZfn2F88kPwzzcV2jD/ZO5W//+oWcHp9SVGbt/orcvbckS6vz3K9wvie757K/eSg/vX4rF9fXkinkZAnqm3eXZHFhWkZHh3i34UdXh23E8SU95Q53z+Ts5Eouz68pSIJzv7w+k06iKcXhdAwQgqKofsTb24fy5s2mbK5vycXplYxkhqWYh/VRRp5+91BWnywJWvAQyKXaaXn/alPevliXk4MrqVSakoR/8URBRmaH5elzNabXYpIGSI2rmrSqTckO5yWVU1ZNEyC22pLyeVkOdw/kzeu3cnZ2JtVahYb1d1dxT1ZlBCAyo8nqarUqb9+uy872Ln3z6tUaPcny2SEZGxqT6clpGSmOEhRenl3Jxdklzd3BhCIgpJddV60TMB9o3yT0OVxYvCOLy3dkaXWWzyqRi+jGTCCATVXvyPbmrpydnsvExCRBYaFQ5HxDD+HG+gc52DuQq/Nr6TYTkuxkqOCJ2AoVYiYe4FmIuQ0/OR0y3N+pKo6yqgEigFVVYwctWfuiMDYZDyQQMCogfPbNc5lfmVGqaxoCHx05OriS7a193lOAYupEQKSJQXKS4BCxH4Jn+rbxAtErqP2CCLpxcty30JNkVTHQldVmC+sL7K+0r5Cz1EGIJVpoKWaxCS1bTNzD+wx9LWWRwSo4oUpGgS0ATpF0JqsKsbHKjq6dvfGpLj0RxTRUN8Ka5FxQrxBGFSCLlHkfkt4nGSiXGuC7Fokn71kh9JCL33uFiTczqNMH4OaKl/YeB9u4vygysKoX07jgfXWhFwOEKCSAmYZ7xtja/nqhgiJLrBAayLRYWk3e0T6lCa7eODPip3ksxfuLNZKVQx1zTo1Ub+1IhwOMFjAlVDRIAWGzrsrXoIcqGOxKq9rmHoWfB0Bo6qE6qKFgiPyJqowy3o8xEH1scH1u6vFohwf6OCwtTM2Wn22xMtVMnTfnXrb20CLZyzjDJUpr+vM0noM+NXuvxuaGDDyB4KqurqtilcSPqoAuKuP4wu8lqsO8lzqG4V/qgDC0gYXkqoFBi/ldk4W30a3d/rt//q95hniIWkKNDECJ4G2Ca0ZFJz4Oro3DUelRgYUBMe9Ri2dajDPbQxe13wcPk3gJ3e4xlg2wRVkBtEySUrbVg4sA1BZH9+qjGIyZr2NRwTFVIAZ0S/T0qT8OvXNyquyJCYaFEcEHys/IygKAAYixEmiKpn5vnQLLipv1joR8t2cJ3KTTaLBenSNwM2EE9Tj2JuFYxZRpcgV5yo2ndqsl5g1k+u89QHJgbdQABV4w3XQgGlP6tGx+AK7RmFbKhgFM/dezDE6zdUDYV0K3wc1Tt8byfvASB4ODgNqgvr5+YDUIEN0UqA86Rv/P4vHooN/1A9DbgN2n3j/o3P+xf+YL76D79nNBYf+1/1xQ5ZtF//sGJQUGPYdB77vpHD51bT/33EmDGvDnc0HhH3I+nwMINXkTjKjM4xRsA+3XgMoo1AbxhYpPtVwnXbRZU3XR8lmZvoQEg/alpr+69qvBqe4aXsVTiqUn2vpktIMZvFUL42tJAIT+w2iPiK+XHz3nWEDGDkJfIy0Lrb/W6Er7B1VdVFVGbwCESe0fVEEZpY7iA5jht3Ye7G0aUOvHw+YBXwB42H+w30A2H2MDaxX2RwQ3CJ7wWelsRhOJY6O0FxgfH5XiUIpm8Eg4ggIFuu75+aWcnV3J6ck1/e1wL2rNEimjUzNjsvZgRZ59+wVbEnA1iOkP90/ld797KdeX1zz/r549lLv3FqU4UmCggx643a1D2dk6kE0IiDTqkhvKy9qDe/Lg4T2Znh6VoaEc71nprCTnh+f/H3tv0htnlm2L7ejZ95TERqRIUU0qm6p768KAf4ANGDD8J/wLPPbzzIAHnhluRh564okHD4avn/08uPYr3KpbTWZWdpJSDSmRoti30TfGWnvv850IRpBBKjOrealEpMRgxNefc/baa+21Zf3FG3m/tS/F07qwD31Tg0Os9+hBmMm3ZHgsJ48/XpMHH92X9EBG0jmY6KRl4+07efrslazTVOZYhtKDMjoyLGPjI/L471bl3sMFyeat6XMzIy++eX0BEA6MF2Rkdlg++7uHcnf5tprToZ8hJKN7R1I8KUkOIHN4UAbGhoNCBk3pd7Z25esvv5O93X3W7aH34O252/L4o8cyNTMhhSFIQIWmKHBKPznB9T5mkqRWrsnw0KiMjozI5MQIg6h0PS1bG7uytbkjO9t7DFTRpkJrodS4xoNctnBKt2Riapw1mcsrd2VsalgGh3OiYF978aEBO6SqMHRBW4iZ6Vn2ceTwBWtRrcvR4THZQ8hZC5lBGYQ8+PScrB7OG39Utqo6KDyLGP8AiPg3AKFKkROWSYM85TIAfvmcIwZKpehQ/skvPiFDODSDe4kawoZsbhzIxut3BKh4ljCuUBNIaShKhOCqQ+MKsIMZHjuuEaBZkBx64OolKzQANEYeN4Oulc6IGGCwsRZKT7wuVGtVDCB21Nd5+wGbJxJwqWUqbFdIYOnMD2Jcuz4RYHK2xyWvZLiiuUcnGHsjybVHlJ0+FspF2IxGts8PzGM2C1+N1cKvNdFgjvV2TN4CzP0pPAb0tQTfQayOecZ7SSNORXwakoVRjaC2LVPyI8Spxuxpn1RNRoU+1M5gmikWnXMDSNE517FAMHUx5QQNXAjstc1cm4rPQLe3SMKYoiqR7p+oN1XJKBhCtJggGCw3pFZssCch6gjx3OG/AGRUSqI1sKgfjEFhDEABOrkfNZUBG14GIGTyQecngF2VL+PJdnkokqU8OYItPIlQQHhM060GPtYOt8XWnQmDLoCwPVYy2O4y6MhUJkBxJ5EIChVY4xqh3tcJGX1u/AHuDQhJZgHr/av/6L9radN0Pfykh58ufngFmSFkM0ZtBtrUQaCtz/7Z5GFwShMPCBgvLUptp8cN7LW5RTqehruXOWgaZa3BpMcDmoXBdgH2MDni4YZ8E6yeDwTv1aeA0Ixe8gCGyr5hUGBiRHPLWhNGOu3Kpzhjo2Yz1ijejFuQnee1ctDGYzRW0jTkofTMmDwrsYuMXnTy4jPnRXwR5vIBT3tYy6zp5xN1s5J97QCTWRA++ElfkjY5RzQhU2bqbmA0holm3KCiNpDov2uzcNa5MpEfWOhmJx8Dpm5Aixmv6E8v8NZvUM7Hssu+/f3O7fQD6K76zmWAM1zOjjrE+DjbLkCXH64CvzEgvOz8e+2n1/n1+/nwWIRV8eI3rwKE3fZ11Xlfdd2u+/urmM3rPIP97rs/QGgsvtXtuKxEXd0UEEI6VgIoRGN6NKi3+sFaqSFnh+dSPqmokQhqNWgso7JR77UXS0YRlGhLwIQrNMEIT4shWysZt7Fs1JO1Pp0lGWqv5Y7nSJu7bP5g0ARGhCl4A6m2IQQfWARtZiMY9DpCrzVhSMh5XM27YBYG6SkkozBH9OQkE+AAk4GtwHpi/VzRpw5sQxbmIio7Ojk7lXKlwrUSP5cqZSYVAd5Gx0YJEtCSAIBwfHxUhkczkocbJIKrqki91GIfNzRnfwdm7uBYTk6PyQ5mci2ZnhmX5fuL8uTTRzIwUCBIh5zq/faBfPnFd5QEDg0OyEdPVmR+8RbXPzQI3985kDdoxfB2Rw4Oj2jaMjo5Kg8ercraw1W6jBbyCOZTsru1K5sv3sqr5+uyu30oqSZs3Qt0MtU/WEPqkhtIERA+fLIqa49XJJ1H4pQLoKy/2ZRvn75ITGVaedanzdyakrVPluTu/duSK0DuiucrKy+/XZfnX72U3XcndEDFdR2YGJCRmSH5xa8ekiEk+4reiY2mvH35Vna3dyWbzcv4zJTMLS9Knj0UU3SGPdg9lmdfv5R3W9uyt7/H4Bag8MnHT+TO/C0ZnxphoMnMeTbF63Z6WqZbJnrrgaXDdRwezrNeqX7WlNcv0ZR+W7bf7TCIHMgPUILIFloh1sHPGoDSXGZyXObm7wjaeaA1BHvt1etSLpXk9OxUjk9OZHdnR85Oz2V8bIIJBgAwBnEEjspcYOEczA3KUMEAYR09Iwe4nuLYlXFSDwG2iWDzd41DABK0Xo+9JvisupoZTIyO3SZLVsZGIdF9IneWZ2V4VlVelVJd3q7vMpkAJhWAELWQqEcKgBD9OlNpshAYd7VKNQBCmOa57wSNlSyZpolzPE8YO5DQKoNuj5gSDAbBXAHmCS+AB41vEk+D8GwGmafFraEfM9xylUmm0MrNQswIShVsXmeniW4cTXJvw6E5j+eHGtid9gDF6getkbtOiHZGBMUGC9wo0QCMggmLcaMWNVR0UdkFGZ+VKLk5INQIcJSumxFhHuMZc5M+A3qg7gptpTzcDoC9GmM5U8ebjmOBmoGlUAoOw/VFF1NT+KlRVpQMpFrP4k72FDQ3T69nRCyMZ86ApCcqQhN6JC1hKIOaPoI0c/SEA7C5XoNVh/EZGcJaSlskpbTONxQOWos3dRnVZvQtmst4AsIMvpCwc1MZSkcBCKGy04QDFQx4GSDEMYSIGusiywiUuQ6AMFypzpU9SSB4ChWAMlnXY/Vi9Kw5cxvFTLFhZqc8l1uxukwqFrGPRousPmSjCj2MreoBCDv7cxog/B+sD6EyaS4N9eJ5l4Di0JNeaqrBZoLWWETcgkS7nBiM6APoBZJ2o7yvnzOCkatoqEfkFKLShxRAG8DbAPorQZKizWUxCfFB9t577Nmn2Q4CwkEDhJZJ8MHpQE2vmkocVEeZAFMOY3cs9SyRTR6qrLJz7JBOhoySAcqQb/JSRc6Feq21xk+LcDV4SSS01Ic7mOkCDv0xjFnHcB62C2dUHduqlbtnz6MS2bgekFm19pYRLg8NwR9vUrsJfXzfYnlELMHoBQa5XWcko16U3dipqxiry8DMVdtLrqkxHR1A8rKgvtu53RQYdh5H535vwjzF27juNbzsvP3eXfWZbr//0PO4yT77/U4/967fbV33c1cBUU7cmvnhS2tndEHUnoQwqzIgiAb1pZqUzip0HESTeoDB8mlFqqUGwSAsvR1EwSCCCQXKi3S+hlySwUQwLnCbeHVIuwgII4bO5npnnZRN03k9rDfW2JhlBTQZaEq+AGDSkmK5zH3TmdESZQhK4YCNXrlwOsQCyEb2WLwbanSGcgbOqbY2VJsVqdTLUkO6OdtiIK893JoyAGCSL8jgwIDk8wVuc2h4mC/8DDCIeQzyPjBNr16/lv3DA65FpXJZDo8PZHpqSmZvzbD1wa07UzJ1e8SszDOSyUNCZ08BM+FoX9CQ4llFdt6eyMsX6/LNd99IYTAtQyN5GZsYpgzx4eMHMjw6TNkgvEV2tg/lyy+esv/bnTu3ZHZ2QsYmULohsvN+R75//ko23+wSaALEDI8Ny53FW7K6tkwmMZ1C7T+Cw4xsvFiXp198x+bu5ydVyWdHpdUA6wPQgKQqkqM1MoSDIxl58ulDefTJGhnCFvrWNZryEqY13z6VvZ0jOT8uSraekamJCZlbuCNLD2/L7btTZAjBMsE9EIDw+69fyc7msRTPq5KhZHRIxuAy+sv7srh0ixn8Vg2vuvzhn/8oz759zvVocWVZfvUf/ges2wNrgfAXzzQksi9frsv3L15IsYxWHHl5sAbm9K7cXVrQa69+CebCCeMSDZ689zFYs/q5SOUI0s53svV2W2W55QrVUNlsQdLWV89jGWcjGGxDcTSAeAQJaUj4NIAEIGQ9H633FfTRTdbMK1xOpsNYpdVaBQt5punicPCe5NXJVlq2RnpvZ2W1AAC1NZg6xKMWVO91oZBlfTGks4MDBZmcmJTHH38kd5amZXgmK+VSQ04OK/KOzOiu7O3uSblYJmhOp+i3ykDdKqxCSxgaipjUPJRtMCBxTsIDJsoP6AKJvoraPD35TEi2+3lGLKMCDyTKkxy5XhADVJFrvb6jc4+ySIpGbTYKYk4HoMpIWsIYwMbnJbvO4f6Y9FEdNe1PlPAn4AaDRHGFsxpOaNh3wM6SkcNcYKycqQ6CzNBjQmwbQM2MXlCv6s+qtkPAc2ReFrg2EWBMrpMyecoCugu+moaFXLQ56bfHnbx6PEmWfNnEFRSA/uWA6bWrQFLmZaVHiN7JZiqjSWmo/ZugFqw7AGENbKIyhAB64GKa1ZYmK6FYqKck3cjwxaSfN1ynLDDpOahWXqoa1DpCwxwmqWStojmMIhFTKlc1EWN1hDRJMkCINcSjY2UL0wEQaq/C5E9gAe0txw3+CT7bgbnXB1cxn33TyRRXPUaS0qSO3RSR5u7q0mc19NEyBtwDJoQwWiH1NsbM/1aw5nJ2BYuh3td6Qhog/B8VELalfP009eAD00XE57V4OFXVgxOhBltZ14bbwxjcQi1zErFozIaYjJNOnKFOziSa7naHXkY5BAU5FnZjIUZGlm6dDmJNFqqmLzrolEq3ycfciBJZqx6/TyE6M6gFuP6bswLvq+GfUDcXJjP+Qs8X2Ry9+HYt7akJ48d/DptNWlb4PrhQ2ERDgOSGPZEk1HcRJrXYxtlA5AV20Q6pDRAmORA7R5s2eeodgDDMIImNbVJqqxfIrpQ/d3YtE5lvDBx6sXCdrNFVAK4boOgXEMbHEwfs8TFcB7D0Awg90L9qux8KRjq3HwOMq67pdcHLVefSa3s3/d51j++mn+98Fm+6nZt+rxcoDM+QA0JM5siyRoAQwR9rCGGewX6EVSmfVaR4CrfRslROq6EFhTQylKmxuB5SKwTkWFssQAIITAFxeMBkYVWoCzRtpTOEzg5qMb6bs6CXlblwYnEMJQVmtY1tGnBjmQLkmCZhAdup2XLteetBsPoYpNhQGFbbrCswsEUTE7dQx74yIvVWTWrNKo0/ILGcmp0geACyyGe1hAC1b3mWCODnghQABmlOoS6JxWJFjo/O5Kuvv5atd1sErQDg5UqZLQ/u3l2Q+cXbMjkNVjAv5VJNyqWq1kxZwA7QOTQwyHmyVmnI0W5Fvn/2Uv745eciqRqlpWg+jvYJjz5+zOQnApUqWMX9U3n9alOGh4dk7s6sDI8WyHyVikV5s/5Wvvv2mZyeVFifh/V4fGpM7q7Msx4R7Buz9pByNVvy6tlL+eaLr+X0EPLJlgzmJ6SFdhXluiUisag1JD+QkqFRk4w+WZXMIIsCGYg4INx+tydnh0XJNXIyd+e23F9bkbmVaZmcG6FEkC5+qYK8+PqVPPvTSznYgetlXVLZrIzOjMjU/IQ8+eyezC/MkHECQyi1pvzm//utfP3FN8x+316Yk09+9UuZvT1FJg4yX9TEnu6X5dXrdXn+/LkcHh8xqJ9fWJCFhXneEzhw5gc1ecwSEDVCJeMKWSeYOkgfYbR0fliR99u7crB7KKcnpwxY2fEBTaszysopaDAnWWuFool4BZ5kd+jH12ItrzJglq1vS8bGgaUZOrj3ijdTZw/MSMJoQZ6yS0lYqvLDOveNMhhtBq9sHJghJD+gHEC7EjzfYyOjsry6LGPTo5IeRB1rXc7PqnJ8eMLzLp4VCQbhPMpYwGTYWk9o5Se2fx+H8TzX1iOPsa+ehXFJbUGxwyb9O0nEhpAjuCJE0k2LzTRMU98ED5L130nsRprUIhoHnq6iCrFdiPf0E1Hox9NyVRwk5iFxTYNDDRepYkBc672rmYHwwDEChKz5g0GQvjzRFAChC8NC7+nEjNAZOedQ+LOXEjk5YeVFPpd6P2oHhUriOAgOBsr2nsV2XubEiiXtw4m5PF6PbOq1a+MKwA5HTAIyM/mx+ur4Z29HgbHHeZ1seUpNXwAIK0InY7SegKlMupGVNEoarDTAMwpa4578BzCoiUv14tDaVjOvAUuIkgDWEFalSqMl1BEiaQW3UWv3RnCq18NbXdAhFX0LI5OidlgYQcMIMeJdBXZJMqHtWrZJRxWT6DMXG5slgNDfj81m3MEVfgK4Z/hPY/JYyWeAkMCwHRDiPL0jROq//I8NEEYFjw76FPiYW6ZNRqTDicxBzWrRqWaoVa6Ei0+kaXQ0JiBOxsbmtdXzYSFGCwe0bhgcZGP2AWRpC9ooF4MGA7rWqkg9VddCZUzqedX6MuvnFt+RtNWbBKOBPAebBRshCLXmkXpKzhA6xYoJJnHmUXbMQGVgjOw7eusMf2kWPanz80yM2W4nM1wAYD65OIrnEmHAVDMRdhx8291cPbPQvt3ObfHaWAEzASsDNEfF9rDYE90GZlyz3zY5+xPeLhUNoDA+N59cWTdgUt9w3ZKRchko9IHWL3jpFwT2AiFX7ecygBUfa+c5xaCiM8C/ChB9KCi8Cohcdc5Xff9Df3/V+X/o9jtB/k2291MeY+fx9QUIOX1dZAgDICwDEFalAmCC9hOnFdZklU9hKAKQCP1iWvIZYwhbAF2WBGR9nLn+ERBaHXcHIFR3PUw0ZjLBY/IEURIseJ9W9OBi9pulA7pQUurjjnEGIt2gjHb6JoGDyyKawWMxHCgMysjIqBSykDpmpQ5bfzBLBIWaLQ1ytIw6SLcyTQJB9HBbWl2UkfFh7QmL3rEZoTyShAxXcXt5bJkROWNPt3P53e9+J+vr6wzokKRED1m4Td5bXZLbcxMyNFzg3Hewf8IXmBmsj7lMRmamp+TOnVne7kZdpHLWlBcvXssfP/9czs6PWEM4Nz8rqw9W5MkvPqG8EIF56bzJ/aMebWRkSGanJyQ3IGySvv12V148fyXffvtUsplhyaQLUqpUZHxqVFYe3ZXV+wCrt1RuBsa4WJQXz17Kt19/yxYkrVpWhguTZAjLRe8b1pBsDk6aWRkdL9DxdPXhMgGhWpSLvN54I99891wdMvdOZTA9JCvLy/LZZ09k+u6YjMwUpFov83nIpQfk2Rffy3effy9nR0hWAFSlZPz2uNxempWHHy/I3PyU1uyguqQh8pv/F4DwazoCjkyOy8LKktx/COOYeUGrYNRilk4b8ubNprx6/VJ2dnbI2KLNw9T0lMzOzMrI6IgM4zU8LIODOSkMpKReEQLs8nlVSmi2fl6S0+MzmrqcHJ2w7g/XSSViYIdhKKQ1Wprht7WNvdq4uJqaSAFCqL+1rL2ObdfpWExFxs3z8PHvTC1kQZu3G4i3oYDLmDCTO2LMY5ktFGAuBFlczYxlUlIo5AgYK2Db8Zl8XmZuzUi2kJNSrUIJInvCUcJn8lUYTXk9rjXq1jpjGNOoVX8bCLTAVo3xvKVCctSIZlCygj/qjmgvjP1QroTxp66PYKipSkBLnbrWQJKdNUYP5xFMBq3uj0yMzSna89DIDONDnAAgeLSgW0MT9XSI491wblEMpT013WVeTUgQa6JmDnOlEhEAUZpE8ibu6hNh9Xo4L5Y+6d9K3GhMxyNx9Rmd6c0J35JpLgFWrGn+EubV4Owk1yxXzBG0OvHgANXr7lSFH8e2nesdlRZptDBwR+nEcFCnSD1uv5fKFDqgUbMTBYEqsSZTSJZOlSxMxrAVhPYHhIQTDCHqVQEIwRRCLpqqK0OI3pyenHAeUyGUmoTRVMbqCN2ckc+EK2j4bGuNeAlO3NaGgsCXz5zWxjK5aF0N+gOEuAo6btvGhOLKGwNCL/3R59XmnKhukODQ+96y9YmC29D9oQ0QRnNGpEbw58j3lfqv/tP/iS6juvgbzWqI22l5r/lTHwOdrVksnhPaIbMw1Rgy3YFmdPGicUs+F4pgMTnpAFF6Xb+r2RLor5bFAAAgAElEQVSCQM+ioF4R6B+DJWsvNmfVDJxDC88OJcDMJmSreVELKO/LktSTOZPnE0II3g2IIXDRzFL7oPEfA0sY0euKyu2hCJICC448q+X3xTIQmsl2+allDW3So2WyM7LBriqaPOxgeOxd/p08nA4AXSMecYAO+iNQp02h42xd4P9sxdMtBwGqXSsF6EnzaJ9k48lOz1Uvgv8drmm0z87vdH4mHnhubqSfuQg6k21FqZswAXf//GXbuQzcxSAwBnU+4C47lvZzSq5/2yxzwx/6ZQmvC4Kukjf2Otz4Ot3wlK71teue17U2/iN8uG9AaHbzLNBnGxsk5lBDWGVwXK3WaSFfPleGsHhcZp861BTCWAZZ2KwUEK5xsaX0BGOTJgW6eNP60eSVeqpYfOz5ZPoc84u2bQi1CxpmhYx0IqBSEzAaHFg2F4CQC3gECsFiadCnkz12Vyigh1uemVwE+BPjk1KvNFgTdnZyzr/r1khbz8MOCGYuqbq0Mg25vXBb5pduy9LanIyMDRGceh7OE/vmouCTnE6FaZGT47LsvT+Rf/mXf5H19dcMvscnUC84Iysry7KwOMeWETivs7OSvH27KZubW6znxFo3OjwkdxfmZWVpSTJ5WIdmWE8IyePnf/xSjk72pNGsyMLibVl9uCKPP31C1hbn1KihRQXkQTXWvaP3LY63Vq3Jwd6xbLzelOfPX0itgtYA6kg5NjUqS/fnZeX+nNxduqUmJnguzovy+sVrNiA/P6lIvZySAZOMwulPnwCsm+h5l5OJqSEDhPcklYcrpV6zd1s78vLVW9nc2JLTo6JMDE7J8t0FefRoWQam85IdSUu1VmU4DqODr3//nXz9u6dSK6alXoM3gMjo9IhMLUzKwyd3ZW5+mthKG9M35Q///Ae2ZIDkMlsoyOAEzFAeyZNP1rSup9aSRrkl79/tqdRzc1MOjw7JYOLewB0cNXgoHUFTeIB3xBoA2PVKk+w5AXKlzjYUSJzgetKEBWwAAuJsXlkLMJd4DkzuRbOlyGhJzUEMMHJoJG2g9UHSeCJEFWTb7J3IhVfzqbbGG9Oldb1h5egIOzV3AQCIPzhvjiwzOgJLiLiKIBFMFmqhUkJ/BSCCSr0aDFC05C1u52IOwU4JGUh1K/44CR3YN3c/5Fqs58FkNrerDA+vjoHrRIZpngsR2InLedxAEGySx0TeBkzjDpcuIo7VJuWUuzPhb2ZZNh8kDKHprOx+IfbMQR5OEKX30O9dKIdiXR8MB9X1HvNHrV6RRhPtGaBKU+WatyRTgKcxpLYQ04SYljqpIizpWZiQL6qe08+7XDQGhBQtsOTITHMCUGZgbe6Zus+QeTAAyGMKTGFMdkT/Ztm2trtJNdmDKLpvSa23ghJn4xJWS5ks6/uHeScChJiH4NMB108mIqyHLnt1qu8QJaMEhZUWnXdTdUiX9aWMZVL3qWDQJKORsUyQsYIZJOhURhCAsFytaR1j3aTWlIzCQIkFid4sUlvmeDIIfdeNIYwwfLT6u3dH8uzos5aAuehCGoSMW4skZE+4rp6Eik1yvJ2H1RB6iwo8SMbhmxw08QyJ5yCXp2vcbM+60uCS+lf/2X/P+YaA0Gv98G1mQ5JaQB3E+BzuWENyhTQLxlHkzbo+LNY0dHFjFH2gyQ4CEKKnH4pgWSRvkylXnii75uwSrzYKYBX1p/IpSeVwjyxoCJcyOU2deHzwWdLaC321Bj6cj06uLg2IwZS3aED2y6ZrBxgd1yLBHc4QJoa00Vcs2LgIOhSiJb36Amdn10DbQrQzhJ0ZCP2oDWKLauL32hciZwg9znFKWRer5Hz8SC4CQr3GcTbTAbMfh8puKQQze/fYdcm/34v96gXCLmMAw4QdAHMyPi9j2fphC5Pzjcb8Jf+M99e5705A2M+2f2gQQ+a+C2D+UDbyJqDwpwSEP/R17O9p+LBP9QcIdaw2rcEvC+vZpF5NZVBHWKmAGQBDqICwdFxi7SBAIcAh3NzSrRxrMzia4dhJQJjheqCAUAFRkslWQOgxUxLsRXGrz6DMlKdp1kXJIuZwy+iqZbjVo9v23RmRcjs2qbakYS4nMzOzMj4+IblCTkaGhmVsZFxODs/kEEwc+rydlgTukzToIKBEQKRtKxpSlWa6LgvL83J3dV6WH83J0MhAMFmAsgXy1GYNkkrY1quLH/rR0v5eRI7R6uDdkfzu97+TNxsbMjg0KHfu3JZ7K/fk7t15mZmdYjRzdl6U/f1Def36lbx5u8FriBrFmalJuXd3SVbv3ZMs2gmkM1IvtlhD+PnnX2qbh1aF9YMra/fk0ZNHzPii/YG04DaKYFRbNrmRGGSP52dl2Xm/T3OX/V2wXEUCwtGJEVlcuUNAiPo8uGzAybJcLMnG+gZZwuODMymd1SUrQyLNLPvKgZXE9sE+oq5xYnpYHn20JmuPViSVg/Wq3lywn3AoBSBD/76pkWm5fWtaFhZmJD0C1AEHVqT8tT/Wn377jXz5m2+lWUV/O/TsTcno7CgB4drjBbkzN8lHDY3ia8WafPn7r+TF05fqXIh2mWmRT3/5kXz2i4/03gJR1ltysHsi25t7srm5SXOZSrVCgADA4C6cUB4B4LVQp0RHPrWfB2OBf5NZJkmktTVeP5XJ5AkgAQjDHwbxTiM7R6FGLmrqoTGNOnTbt6wvmEYJSiMGeXWU3qa0MkSbLvOy+LTHlIIjIIuW0njL2TRt99AiCLZwXhkbY9JolmNSZu3ZZw7z6ijl9pI21pPWVm6A4w7kAB0JONbYinYdLg1nRgd1kVYHZsonAjm/PsEhXa+hsiI4djVMoRrNjz04y1tvPE9EM37FPANACL0h+n0aq8cAMEkYB6lqCGe0xVaB49IP3JP7Tihof26oG9x5HnMDxgmecxxnmzM92xhYv49IqglM4SRKeEA8vvS6vxhAxpJQ2xw9tvi+A8JIMcb32ZHV6q7t9lts2R6nJNeE7/tnTFGW0cCb6wKvWdwvz+o3A26AHNObqZNcigAh1iirJVSnUWWlAQrh2oz5CklMwAusRQSE1ZbUiw1pVjHOAQXzZmiUYuISLqFULJpsVJ9mjD6TjTpQdVMZAkM1I6ugP2e9znZ7GPFgCOkmTcrXcwEOBxWAssbXkxuXLO/6TMcS0U5AmJjMuKWSr/cGCY35S9hzjx/dXIaqmkhWytgO86HXBjo0VIdKfwA01ecu3HGfcCZQRVL/xX/y37Rgj+zSSur9YeBCKSeAXoGDxMGekke4EXVB3X5hMC+DgwOUe2Iy0l58ekHwX6xjTjIVZuZCOapmNLjw22DQB1PBIm423OEgGVVKOBJR8KtKi7vG2mlwZvBMNuAtFHy7enmSwW6QiGhSsyIGCE2Hm0wkyQTfBvr0UnYwX3ofPBvTCQAcEDob5/LQGOAlx+u1e7o9S1Lq/mJ2MAKHMfvm4DapIbRjC4xcx/FbJpO1Pl5rGE0Uei4JCAyPm0s3eN+s11ebHKI7yPSxdTXwa2cAk+/FD72++6FgsJ9j6TUndO4bP18FmrqBlqu+cxnk6NxePwzhTYDTTY/xJvu67Hyvcy1uup2f8nvXBoQMgrSAvwZAWNW2EzBfARNSgjwONYTs7dYkIDw/KtHFLQ2XUasVQuDGORWA0Aryg696GGYRIDRTCa0vsrEXLpSbj6VUMuS1HSlduAtDeZqEjI6NcB2BIRjVKs2m7Lx/LyfHx4Keq6jVGxkdlbW1BzK/MCf5ITXLyDaysvXmQLbe7sveDlonFBm8q+THHK2R8G01pNaEoUxFFu8pIFx9tCiFoYJUEZDUUF9Vkp2dXdbjYdmASczM7LQMjwyw3xxi0P39Y9na2pU//ekrefduS4aHBtn77qMnH8nM7LgMjwyyzQfaCOzu7sq77Xeyt7fDfoXjo6Ny5/Ydmbt9R+7cuk2nTjB+xaMq5Z5//OILqdWLdBmFQ+byvUV58Oi+5AsDwn5ILbQGECkVG5JFrRjdO7FkqalAqViVs6OyPPtuXdZfbZEdRnP2xXsAl/MEhKypQaa8WpOtzS15/fI1wdzJwbk063CThMsoXDeHCSL2D3ZZ1zg2MSCffPZYPvr4kWQG0pLKaXBdOqvJ+XFVzk/LlHmNDw1IPldgvV1uVCQzpOsAwZuk5Yt//lq+/OdvpVHOEhy0MmmZXZiRhftzsnR/SqZvjxAkVc6qUtwvyXd/eiYbL98wm1ttNOSsVpbVtVW5f39VCsjmI3Nfb8jx8SkB+N7enpycnqhcMl7fnWkGmw4HUzNNSzrZaeBHwO1rvjFlGkIYs2WLPonCkNTWkM4N8BikWXwR5d5C+perpupMdW1l7ttRSVxnd3G26Wpz78lxdycMpmwq0/PaJe8558wD5NfYL0t5DIwwKjIgqOYlSRM8wmTrBe0GIR4XUeVkvRcCW6chRTIjABCiHgwwJYVaLUvQ06XSzEGMkFClmgb1ZOOsrYYDD2UV1XE1cSC1ZuWCc0ZLkLpKwSkHh4Ow1jDjO4yZIubOy3QUEBasd2BSSuRMpcaoBgrNq4LtWeo1gh+tC9R6NMyfyuxZXBgnB6igUwMgZwkdjHkc7ASGHqsn/ZXY0HaBVkPoRoSR03zcNsz37yxzJxiMyYD2NdlTI2hHAACmgCgwwfZsuGQRJkha460GJ+oCbcwcawitB6C9R0BYU1AYAGG5yv3AFIWAsNySarHOpKXUUIecZ0sKPEWo6YPkFOMQl4e9aqEzxzNkgFCPxXsdQmWBZIEBQrZnUkdutitKaecBOiI7Q0hxoTmOhoSOZzESkqdrXMDEp/5J3LlNQRB1dUg8dhPWVflul1RHrKH1XXdQ6HWEwXzGmHzWWhLLJC0Ek5XZjptzkPueaGsN1vr+1/85agiVfWNCIZ2hoxuysLC8BvMXavr4gGPTuPFVSWXQnFezKmD/3FjFJx1vWcG5IfS2clbQpEkhg+KBfJTFMVDY9P5RBITmsGfMojeUJA3PQZLwaL4otANCzWyH4mGbuBSI4fuqYe9kCHVRS4DUZYDQJ0KVKyQgKLwf1ek5S9h1f7bDruDG+0M6CIz3EwGi+EFQ8OlzdDLJ+MytrI0BvehzbBRiz1HgD7mSOSVt2QUs0LZQOgsQL4q8fNHi0w0UxO/1Ag0X32+vbUwO/SIz2+13VwX61wEv3cCgb9+D/H621w+IvOq4O3//l8YQXvf4f+rP93OffqxjujEgBPhpwGUQjenLBDtgCBNAWJJGWbjQwggEgBBF+8KCfe3nxzmQVvbGEJrsPk7o6WetQN3/HcK/sBT6tEZQhoVaFQSoPa/L2OSoTM5MEACNjA9JBrXhAsljTZ49/V7eb+9ItVKRUbQymJ2VtYf3ZW7hlmQLqAGryflBRd5u7Mq7t/tytH/EZtoub8Ihg91D8hKGMuowWpG7qwts6bDyaJGyOdQknp0W2Qbi5ctX7FWHhXTx7qIsLy/JBHrLDeS5Xu7tHsnm2/fy7XffEbAODg3I/dVV+cUvfyGj41gnM3QOPTs9Y63fyemRnJ+fcx1Fs/fJyQkZGx2T0aERZtzLxZrsbR/Jixfr8u1334qk62TkbqPG8d6CrK2tSGEIslYwakLm783GDiWAExOjMjaOuns0S4dJSkvqlZY8hZPn8w3Z3d2TwaGC3Lt/V1buAxDOWjAHNqxJRvX9u/fyfmuXzGezlpNcdlAGCiMyNDTMIOb1+gsplk5kYCAlH3/6WJ588kgGRgckW0Bdne4ThjRwJsWtHcyiBrEmR4clGZ6GgyiUQRbQ1tPy9e+fytd/eC71IsCwynam5qdk7t5tubM4LmNTAwzoyiclOd0/k43nG/J+c4dMaq3VlPNaRSZnpmVmZkYKdL8k2pdSqSin52e81jD4CUCFzLT2UlbWSQGPSwhD4YS5eyYMmVvNq7yMffc6zCS0P6cFeBbAafBnIXMs/bS8fQCAXP+15tZFpAoKdXsxuxDPL16T3z7n6HcYX1k9oWl+tebOQJYCQg0AcQ0AYvBNttsKgMPWy6gnp0a0tm6TObVe1KGvmklDHdNaXBZfGXUihUMk2lWo3EDjAo0B9VpaaOztJPgzen0qQ+htMzRyU0Ae98NTtgzbRRyLeQaOpgCUEtw6vfUYg2UjH1TKqZhce/Khpljlq9qTtT2xH0Chgz2QqeaYTFKCzqCIk+3lQDAAQlVRYR8KCC3lHjOETo5EQSaPx3IHcCvVWNUVfBFhEMVY7juh65i9YlVZR0ybAHgLdG09UNlj8lgSkJvDLO+Sm8JgvTBWDnOMJxTVW6QdIDogxHNIySjWKTCE6HNpgBBycJQ2YL1q1dIEgzm0PLHSBszdTmo6INTnxFpQBECowJStJ8zgplqHIqQulSrsTLHPtOTQXiid1Z60bMNkhJP12XWpNK9l5HHUPkY9EeJcXwcgjFrXUHEZUldJXSuJMG/1Yb1HfV6JwaC7das01iY3KHywlpvKwec0BT3+HPj91TpgzkFmZJX6X/7bf90aHhmOXEI1e4FsB/TU1EPbg6uTg17wFqWjcINLWDocU8jiWCGkAwBa31q2R69nPKGqQ5H3SInpUwx8ZGgzefTI0sJiU5RysAZAaBkSnnfk3OP7j/926jsAlBioBL25Xry2jIrXBVwCvtqCSMtedAN0CjBdxpn8fWGfHaCQx+xGpl2Oo3cQ6+eik74+G8n5xUDJc/3KEGou0+ViMSB0V1RdwHRCDtk+d3DtwRD6te8EaFcF4d1B5EWGsNf2O9+/TkDfbd/dmLebgdr2I/Ft3JSB6wYGu517DNBvuq+r7tl1rvGP8dmbnpe32fkxjumqbfYNCFvKvkE2ytyotZ4AIIRsFAwhAWGxqjWEJ0VpllNs+Ht6eE6nRhTtoymwltiAJVFAGBjCTkDIOcgCGbbAcNbDhR0WDlrQp7XgqhhQRguMXVVm52boyrn2YFkmZsZEtPxJymdl+d1vPpeN9bfM6s7euiV3l5ZkYeW2TM6O8dLBqXLz5YFsb76X/fcHUjwrE5Tk0iZ/RcCUxbwFgFyRaqPElhP3HizJ8oO7svxgQYZGBnnOaNPw9u07+eqrr+Xw4IjSoYcPH8qjxw9lZnZUhoa0mfvuzpG83XhPR0swgGxx8GBN/uEffiWFIQSC6hyKRujIfHuzeq+jBwOqoCAlrbLI6WFRXr/ckvX1N/J6Y12yeWHN3u25KVlanmcz+TwBYVYaFZGtN+/lt7/9I43X4KJ5d+W2TE+PW/NkXRfWX+3Iyxfv5Nmz50zWPnq8JiurczJ/d1qlnmaaUzmH42xR9nYO5PSkJNLMSSE3IkODY0zuVipl+dNXn8vu7jv2R3z80QN58uSRjE2PyQCa2zNLqPeLAT9i8JrI7rtjef1yW2YXJ2R6fpTOrXS9q6TlOVxGv3kt1XOwnaghTMno1IhMzo3L5MyYDA3npdVEi5RTOT08lr2tPTnZP9U+jKmU1KwtFOabLOp5mMFPU36GwNKbYYORBauE2MVZczaWBxwBe4NA3+VuMMKwHoAqCXObeX0f28yBjQxuQyZnDInn+Fm3UW21hG3rgNfmGTikeUUIKpNATaMiQ2SBY2jfblsA6olx69+L505Br4I4BIu4PowwzFof72tgrGVCjhXUkMKYBY997BjjmMrnRTWPcat/k5THgJCAVI08AAiRcMB5Y5dqFKWyN//PjxnJfa/Zi01RlNXzoCSRSHpzdQIs1t3hvlVQWUnAxbiTdX0JwxfUaDGLhytvqi5nE13BZnn3kGwI8WRa6OTqwDoBm8oOJmtuooLzAM5bdSTt3BKAF7/nCQLdp0pFfbuB3Y3Ya3/u2rYb+ULEcUA4j44FyVVobFXgIJxqXns+aTSEfIz5jkQMoUqy1ZMkZgk5nswkiAZXaMnihkZ1AELIyx0QojF9S6rnDf7dqqbZtB49MNECRSWjCghxPRpWiqAOo5p81HYgBga99YsxhLVmg7JRuHED3GLUs8UQkj+oc7V5zc0dfY0zWkivfxdQ2I3FDzV+Cb8akj+xZNSTKIzPI0DIJKolYGJWUOWx3l4D4EsTWWybEfp3GlPNOS9iywjCEmOo4Afyv/3P/2cLVCkHKAe3dV7AQGLbBkhTrJaNR+z2a7gZJnGwhzHJC5uZgBXEYsDq4EhgoLaySOjwkH3WS231HyaRdCcmL1ImOWUn7c3WCbBM4mCAMIBR7scp1CBst/o7y7SEEW8MYxd2LuRZnC3rAGQXAm5XvnoGzpKAzkYGQOgyFbsInQCyM+BOmkJclEZeFpxDbx6DQZtV7IpHmTD3hffrbZyqXiKfjFwyqjNJvF8+d+E5af99L3Ds27gJuPDi2HhO69zOVT9fFaB3bvsykNHtHC88Gx077HXeNwUzndu7SjLqk9B1roN/9ib37KrrcZPj6PUdLmIuqbrGhv9aACFrNcxRmQsuHAUhGa1WCE6w0JZhInNWostovSwKCA/O+LeAIcQiguwiza7UcY2N2BFIWwY9maMjEGh9CNVYxsa6F8JzjtdVkxLyNAAhOgpUpVIrya25WzK/PCcPP1pRQAhAVa7LydGZ/OFf/iA773dlZGhEFpcX5d7aMk1gUM5QPqvL1psdefF0g86QALowGGEPQvZh0jULgSUBYbMi9VZFGqmaLK8tydLaoizdRw3hIA94e3tf3mxsyVd/+lqOjsCIDciDBw/l0cOHMj07QqCCP3s7x/J2Y0eePX0qe3u7MjY2Jg8erMrf/+oXTFjSKAdtOwAyuJbqikijAhwempCjDUipJsd7p3K4dyJ7u8dydHwix6enIqmq5AfTMrcwI0sri3L/4QrBGbLmYOJgnPLrX/+WcrqJyTF58vFDWVyap4skk3P1luzvnsu7zX3505++lmKxKFPTE+xBuLQ8Rxa2QJdQBQRwZi2dl2mqQnFUKsdG5FjzS6WyfP3lU9naeiunZweyuHhHlu/dlemZKTK2uEYAY80mjq3J5wvP09bmO3n1akNuL0/K9PwY+y+ir2Cj2JK9rSPZ2z6RVhXAT2sIs8NZyY/mCKjBJsJmsAUJXgU1riWpnKEeMMUWFamBnNBptlqTQiYrObZKUXMJt7RHhOFMEJLa2ioC8kkFhHR2NKWMyyIhPwu1g9aLjCyEfZfrvkXIek8TbtCT22EOjJPw0VwT1wuqvDqpIYw1OZr0dsOaeLKysRRYRP+d1SuaVBTyOwVWKqfE0TI5QR2rASK8b2YgCOg1+nUW0OqkPGFta75fC6pMrJVDkICbIZSGDT7eLdozCSGubzaDOlhNNzt/4qSFgx1XkjG0SqOG0NqLWUsPxpIhHkxkp1q/h/6jOG+cM3pIooYQgNBq/qzNWVya5L36bIgyxCYxSLbPWD4A1BDrWSLdSoSYnEBjeD5Xli6Pav54XuHnuM90opbiZ3x77JvYsb+w0DoITgB/m6GeR3J2zyjldRawjf5LyAELTdtXxUQpHGJ2HUdKFaqTq3mKYK4zJ08CQDxXqMntlIzG8lGYzJhkFKAQDsxQsqC0geWhcPWtCg2jsD4REFaQSkByCYBNkwoY0wp8HBAaGHQ1irGV2D7dczkOYHCD/TelUq9TWq+AUBlCOsR6zSRzJSYnd+l4BFS6AkIdZlEqJ2mJ4goAjY8jDj1mCskOahUu+wzaeHdA6OPWnbe9L2pIzpnLtuIdVTuGHqHs4RgepguAkCzh//6//t8tXFTl55C1SaCvuxt5pkOPTbNXGfT947btoPm9gIDUZRQHw79tsWzBWlYLnZOBiAPXOkIHiN5fRWUAKT48kC85PexslJ+ohyI6Z5sWFtlD7JcXxt2YbF9OtRPhWGWdHbtOyHiwHCA5U+jDnSKHoEPXY2kHR8klN1lmAITuzhfJBOwq6oST7Mu3mwxoO6DkU8kQt0HPbRiQTT6dMKYEhKGQ2z+rnwzXNlDLZk8cZykdJPMrHXJYDwYNWGNCiIfFZSA3BhQ3ARdXAcKbbLMXbmgDvj1AxmWgt9t2Lzu+mwCZy8Blt2vt790EON302t70e9fAc+GjNz2vn/IYO8/rOgyh9u5rZwghhSEg5EILV9EqWTQCwhIyr3VlCItoyoa6Cc0uKvOHmhsAwpbUsegG2ZRntGweIzOosq/Ql5BTg1JHwTXUaoppVAYThkZZStVzuT1/SxaWF+ThJysyMT3OSwCAcrh/LF/84XM5OT6RuTvzBHHLa3c5tQNMgR3cePVWnj99IbVyQ1o1rEVww0vRlCDHIFLbACFTDKloU6oimYbcvb9I2eiiAUIc6bvNXVl/vSlff/WNnJ6esYZube2hPHzwQKZmhmRoSGWZAISbG3vy3bffyMHenszMzsiDh6vy2S8/4jrnkW5YtK2nItphAHyVS2VKSs9PSvJ+c4/uoOWymXygL2GjJNl8UxaWbsvy6qKsPF6RLIKjWlMq5aZsrG/Jr3/9Gzk7O5VcPi2//OUvZO3BqoxPjzIYxnUonzXkYPdUvvjiKzarR3JgcXFellcW5dbtKRmdGGYvRrIMuJ1uoIB/AxcgP9Bs0iX16Vev5e2bt7J/sC3jEyMyOzMlM9PTbGw+OjzGa95opKR0WpfT4zKZ2q2tTdl4+1pml8dl8vaINJpVnnv1tC61ElxB05JtDiMfz7W3kWtKI4f1Fj4GYAhqBHqFTF6aZRhKIPhMSRrGdKjRLJfZ8H0oV5A85F3RMobkRainoWFRsgryfVPFGKIwxZE2V0fw7GojAkqXiJIJUXdOi9QSOEipo8U9/neSbw7unbZc2urutYOWsQ8pVp0BNOY2UJXMYKbb1CAyefk3FMDgN+rC6cBPS19gPIR2MjRpCnV3UT0YmTrQdpbsjWKaOCkW5lGLIShZ83FudYA+VySElEagxHexzJHXOMWCOI/T9LtaE6ZzR4tMLxhfMn/mXK+mO+boaEwojV4ICDUZ1IAkFv1MzZRK20C4VNRj1cT1kzEwp0DIVM2Tgo6i6gqqgDVh5jTcVTJB6xPjGupIyml1iyFW7elESwsAACAASURBVNhO2GYnmIwWBCUQElMvj9U03uuegfAERxJXen9GT97bMSaPUNsSpKGNeUGY2kuNm73tisrMCExoyqTyZNYRAsh0SEQJyggKNcnI5BjkoqgjNHAIQAg2GetPqwoVRUtqpQYlo80KJMcKBlHzjj9Yn/y+oH7QPUZUMgqnYK9lNAVNLTEmqjVbTC4VS1BHwFhNOyIoIEwYwuDbaT04zUbR1jwLt7sEJQkZp1SqJ3ooB1V5QhjrAfZF5kiEhM6eB/WkEi3KzHeYylAyivUP9yNpPwFVQHj26PDrfhYXGUICwv/jX/9fLWQEA3undjp6ijqKTe+t05Dn17Js2hjrn5OJMThH+YPMX9lph4Jee5gjAMPsTJhYNbMCKlcnIs96uVbc5Q2R7NFRXEJVaubPsmWqqU4GtTZ+TxhCOs6a7j64n9rk6MBMz9idUX0CtUFm2/bnwweyZ38YELnUql2DYNdboW3XoD08dDGYTBY8nRcCf2e3ry3Vw9+znUaYQ+Jr4UjT77Jl+8LJ+EV159PoXkXH7CyBF6mGr/eoHfwhgu5egLDbtjvfuy7g6gcQ6iN8UY7bZd5ou9fdfn/T92KQd9l+f8jrcdNj/bG/d917HD+zP/ax9dp+34AQsxEL5wEIuRQSBMDuXwFhQ6rlmlSKNZWMnpakWmxI5Qw1hJCMag2hAkIDhR2AMBgc8MH2gFSjwk5A6EyKA0KVv7FqUDP++QwZwnLtXO4s3JbFewty/+MVmZhSKShMWY4PTuTrP30jlWJZVlZW5fb8rEzdnpRatUUQu/7qrWy9fc8aQ+1PhXqsjDU1brDUIZfNqdkAAWFVWumapHNNMpJ4Ld1fkMHhQQaBm2+25fWrt/LtN0/JjI2Pj8va/Qdy//59mZyCYVqOc+bu+yN5s74j333zrRweHtBhFIDwk88eqjkEoxRh/WbxvChF1LUVz6VSqvBV5t911tkdHxalVKxLGhIoBCE5tGg4k0yuKXeX78jS/UW593BJUpBGwXWzkpKtrffyh9//UfYP9qRWLcuDh2uyurYiy/fvytDwkGbNSy05OyjJ06cv5e2bLdnb25fpmUmZm79NKerUzLj2X8yjz2+YrfXQ0ZayInJyUpaDgxN5s/5Gdt6/k6Oj95LPZWRoaEDGRkfJ2g4WYACDVhhpmsugf2GjAiB5IofH+zI8k5PCeFoqVTS+r0m92JS8DEo+NSz51JhkUmh7kJZ6ui6VdEXqTVj3V6RVr0g+k5Gh/KA0K2g/YQEi6sjyGQZxcEodzOYkh0DcmC3cH3ehVDZQgxX3NVDwAgzqaWyPa2zNjSV1HkfYkgiUHBKcURLQa/pCk3i7nO4SaiSArcW+H0v6ehuGpIpQFV1xM3rmX2y8hXEXyUnDewmI1KQ6EvDug4A+eQCDGmDyQba1iXWFkFVHsj8CZ3McjNextnXPYzlrH6NqND0uxJz8rDlpaqmQ6oub9SrnDwA2b8/AJu1GGjjbqiVJqliDSyykz1xPjbnT+KW9z3Go37MeieR1nAzg9ejSky/eppEP2sPPHDxRc0lwaLFVJNX09V1basQhs0Ix/70by2gtVxQTMO5MGDyL6hifOcEQoksfpsFRsztDqAI5B+DKbQVAaGBOI0aP+yzsjOJlX4/UK8wBobl3mszaS66Ue1HQ5UZDrCHEs+YGVnQU1T7lDggBBmkmw96XKvUGMER5A55Tli8AEFZT0ig3AyCEkoVN6t3oJYrlsb5ADaKklhlQ8lk251kwhOg7CHYQZRWtFg1lzmEiBoawpZLRXDavbp0mGY0bOXiylI9fNEcka7hfSH0nuaxBGJokkxwQen/BkObRb5GHDcomtVHyn7V3r5XZWdN7N4CCsTBUKprcwqt/QMiWNP/4j/+GfQgdBOp5+iSkWZOAc+hiqyCNLzzUeMfdm/Rpi5BvFO4YCPGBHbIbtnFHw/6NlvdScTcuq1HT7J3bI3uWI1nYNFNtP1vRtoI+70WTSCMCxW9mNPgapyGzNfbzbs/i+GBsD+U65WUx8NSJVQ/Luw/pKhGlN6OHO94yr5e9Ef9LWb3ovLt9n+fvj6X1u4n3acegiSauPm0MY8Csvg3eW2c9k6PUic5uvh+rFpTaaSbA0xcZ//ZNAWG7BDK5t53X7qb7uUoSehXI6Oe8+vlM+1PW309Xgbxuz01/W/7r/dRV96vbmf1Y96efq9g3IESSp6G1EhcBYbWNISyBnTotSvWszqb0Z0duKpMxMIht6axIhtBsxFWp4bOqRT+e9eOPHuSG2TtiCPEByHRq0ky3JFvIqMlLrSh3Fm/L4vK83H+yIuNTY8YAVuT05FReff+KjqGr91ZpPgNH0JPjouxuH8j3z17Iwf6RlItV1pVARoQgAgshnOfy2bza73PhrFMyKtmGZAoic3dvywIB110ZHBnkzIZ2Da9evJWn3z6TSrkq09PTdDSFm+XoGJqZw9RCZGf7UDZeb1Myenh4KLduzSpD+IvHrLnnHNgUOT89l/2dPdnd25WDg32plNAPEtlwBEtwW8xIA383Ua+Z45xK4Fo/l2yuKUuQeK4uyNKDRSXxwPCWWrL1dlt+//s/yvHxIZth37lzSxaXFmTt0aqMT45LrpCXVkWkfFyV9ddbZD031t+w1nF8fFRmbo3L5PS4jE+OSX4gJ+kcHMFdCoZ+h3D1a8rR0bkcHZ7I/v6enJ4eSLF4LGnU8mfSbGqez8KNtKBtKhoZ9vRDdwlk7iFdBgOcHmqI5Gu05G/AdKaWkoHMiAxmRiTTGlKGEO6hqZpUpSLNFJwa0ZusLDkHhMb+ZrMFaaINBlgAA3bwGkQQh4QEnz72UrZuZBgPFP8kLpSoGcIfAERn4eKgndl1LFlmm+/GJ4hxlB2Eu7m70sTBXhCCRcM6WXPD+hOAn62FxsRjVAHUhrgJ7AhfGhbq+h3LRWNAaCCMzKBKYsmMg1VG/SCYGkbtem4KNvV4E4Dl0k6evDpEthnGxAoo+7f30iOY05567AXnckIVXrHVGGs5UTubakmtVuJ1RLipgFBrlV3iqzfSy4o0iKbcM6fKJs5BkcmLEhbOEnkLCq2BRpuTNNxMLT4N4MsBqyfQvTcgNu4Al/tRR9LEJdRAocVKfLYcfHsVlYGtQDRQoeYMaBIDUXZrBobJGqPRnd6bGLRFSRtjCQF7AjkYGwXqI6Mxl//nMWLSBSHhA0Jc2YZe+K76qgAQNujemchElSHkrvhcuWTUTGQICJWl0rYTAISoJXRAqOwgAaG5jOJn9AiEyQvbwEBE6ICQvQhTfLXqaD9B/UpoDcNxY7WsyXF6DaG51WJtNMko5KJMHAlaT9SkeH7OcQKZaCE/wL6jKhlVtUQbIAzmMr4WtifU/OLbcLYRrPJPgmhntiNgHRrOXwCEZkYTNaVX3xjt+xjcXcH8M2Gl5A96puLl3RIUFFprksAQKrvr0nkcKMoaFBD+m3+0qD1ivRIEogNRkYxmS+x2YPKgkxv719jgMbCQGK76xKODJ9SW+eejjIkjYkMQ1lxT5Zyh0NmLnsMgML4uDIKIDrcZNkz6UQN4xT2J0DcGb6HXYSQQDtmgC9mVBPC0ZX9ixqwNtNlAtfYM4VwDILPB3I1pdAIvSATaQVYn0OoadNokGH4XQGQX5YEdI/siBXlGLwCqE5Q/YJzY3Ma2QxITX6duAXe/gftfOiDsvB/dzqsfwNHPZ/oBGL0+82Nv/0OO7d/n714LEFrA6qYyWPAqNdTpwVTGJaOoIVSGsHyKFhQVOTs+l3q5KZkmajLQJwyLIFQMatOOzXKxtCy5soHtWVCd1HsDQpVciVQbFbKE6F2LNkLleonuogv35mXtoxUZmxzjnFFF4/RiSfbe73Ixnp9fYCsDHMfm1jt5s74pL56/JBjM5wbUZKCZpdMlF/CWEAzi1ahXpdaoSrVZkXSuJbnBNJvSL9ybU1ZtdIjr28arbXn1/Vv57ptnrPG7desWTWXur63K4BBq6dEsXWsN19e35OWLl3J0eEi27MHD+/L3v/pMsoW0pNECTkQO9w5l48Ub2Vhfp4SSPeKwVmZyMpAblsH8qAwPj0s+Oyi1WpOyJchAYd6SG0jJvZVFAsK79xfUcr/RlPOjiqy/eCu/+c1vpFqrkK3Da3JqQlZXlmTmzqyMTo9LqpaS6llNtjcP2H7ixfcvpVqtMHAeGxuS0fFhGZ8YpYs46q7qCCDYYywr1WpDyiVIi8FeFvk9SD4h4wQg9CopqgvhKQcJFwB5GkFUhnWcbO49kJGqFKUmRW0d0FJDiFxqULIyII0KahghN0uxnVQtXVc3UpiB1KpMNBeyOamX6rzuw8OjDE7PKmjLASCRk1S9IVJvsO0EGS8G3xrDUEpmNWB4Az+DWUSMAUlYnHz2gN1BEwJYVyORyQK7ZSDRn398J+RD2jL9SXmGz/+dcQGDTcu5uymbC7L0VwkgxM9pK9FJmHkfgzhX1ftiroAqANcBsjeau9FJVBkR1hIxIa6JDecrwKSwT6SBKpwvZZxRErptDrb4Aa7ykHECqFGqmUuroRUNPLT9DQEh25flJA82GvXB1TITV3ACDSVDwfEzacTOUC1qRaaAUyWiVDqTLNAaYc4vZPSUFfWaL0rIzSDI48fgGGrJdD0GA39BOeU1kFFfP0VYBkoTw47A+sWmWixB6mAIO+I5ndu1yXmv9bfzfU+6W2GXPX8dKqSQnGuPIz1R5fcyokyS22tiMn8WNdXQlIazbmRtFbLGgFAZZaubdpdRdxg1QxcCPmMK2fbGjGQUECZN4/Gz9gaFiUxKWgCCBIboS4h/tzgfZGh8BpMguGRp/XAwWAFzbBJoGhqZbJ8uo8YQovYVDBtUNGAIKaU2QEhlSWwqY1JRQyJmoNYbEPq8gOvIkarBcAIIyfp5iV7Sb9NNG5mMsTCb19ZMpjxJE4CgAUPWq3urD7xXbzGR2skQcnwEQNjeOgO7Qx9GJir+7f/zb6kiVARrgyOwQMYG+c8EhJZ7MDLJC2A5IessaE+jga4gT9D3VR9vvQfjz/ugc9DlmRgOXp3QnGHTDEwySmOcrgMpsV3xz7UBETuHkE2xbfl18CarTs0FwOjy0fC3DuxkvDtI02OLWTP/t/Y5srDKs1SdAPACIIyHstdGtmcn9Bjj/UcXNAx7ZwDtdw4IOz7quw+ZRH+wOxIiLok13jCZNfVGJ4RjBJDDmbQB5WTD/QJC30XyCHW7Hu0T4w8FMP5WQFS3ReeHukY/b+eHvQJt4yLI1qI51U0izFQGwSAWPJjKQDJaKlakfF4mKKwWYTJTpcskpKRghtj5m1bbSfsJNiNuIduocxl5i7a62XhhSfQLeuZqjMHgjoCwzExzfjArjWZNitVzmb97R+6uLMjKg2WCFCyEGiygTUaJ8/jIyChdAgEId7b3KO98+f26nB0XyQpqXyqAP5yD7hmSUQSq1WqZ8tQmeubmWjRsWftoVZZWF2X61qTkBwpci149eysvn7+RjddvCaDHxkbpqPn48QPJDQLIabb43dYeXUE3Njbk6OhQBgcG5N69Jfnk0ycyPDEgA0OKCGHec7hzLO/fv6cbKdxecd0AbIcHIbkclyG4h0pajo/P2f9w690mM+poIwF30bsrizK3fIvnDobtgPWL7+Tp02dyfn7GoAyB+cjIMJnCsYlxGRodlnqlwXrRw/0zOTw4loP9g1C3n89nGKCDMQQYxM1RFgnPUYbXEAEaZFxqROJp8kZbSZgyaQCECJPQkiFrQZQCMQCEulSkAaku+wZDUYQ2ETC/yUmzDvbKGLlUSxppdSsHoEPAiKAfNvA0CmqKGuukUlJuVIMvAcBgyvpNhoQth4NJI0OAr2OEtXW2DoV6Hn0nBOUte96NpzEWR2OJpELMaRwX59mz7pyeL0PBXj6ZB3yFDgwQ+yG2/8Gaq52W21l5lekpHHBOEsy7LqPqJIqvoYZOi/CEIBHBorJkCpi8lg5gCuOxCsCP6NVAlf+e4NAYriTA0XOmayfq60zuibGW5NcVsBKk2WcIGtX9h2oBZ7e4/nhdH4AU6wndhEWT+84eej1yaLXgDdxdvcCNmlkP2bdskG6qfBQa1nZQF7etSNZClb2yltHjXpdKGTmi7KrFwa6Scy+I6JmKiQa/y8k8rqVKHrP5LixiaYsp4zhS2/Z0MNAecqu8r+2Bih7Hru+HNxN9o83eigm0Lk/VJ7GpjC4FWkPofQcpE6WpDEoYULpgfU8xp5vJTPhdzBDis/y5ShUFZaM1uI8ZEKwIjdBaNSwQ4AchFbcYn8dtRjfmg6IeIHFNoyUrWEurNdtUMtRrbM1Ew5lGS/LZHBNGbD0B0Ib1xOrq0XpG6we1d6hF2hdGb3xnkkvqdYPOrBreCjoAZ8UjgGhy0fAbl4gaRFSproFBuwd67SG5xWF56wllCGmyZu9pjskJMU0ABZfRf/qnf6KpTKiZiwxX/MH3iTSZpJJatYD//HsOMuxh18Hvj2UCFv2Jj7/fCa78dxzMAby019l1Z5xicOQgKRkonGgC2nPgqn8nTKWzXtGE3qUu7KoMT+ekwP2Gy3GxzqwfsOH9hOKnsXM/V7Fvl+3Hf6cZOa9ZvMANRLvvIpHpIBKuuk4dI+vaP7oMw7/Yz3Xs5zPdDuSm37v2Sf3EX/hzumr+xKf6V7m7zmSJO73pyah0Bwsd+zp5FhaulpWqFItlqRQrfMHJE+Ys58clGs0ALEKKg/5FHtwjOLbyPzVm4FLoEjbPEHkAkrR9aQuskNVP66taL1N+NDCcl3qzKsXymdy9t0DzlKXVuzI2MUKmwoNdxZ0ADTZHpkSO9s4oGV1/+Vb2d47YtiGXhlV4Tq3t3RXOWINKtch9kR0spGRgKCOf/d0nsnx/SfJDqN3T/ovPvn1NQLi3e0ADHrCLn332WD757BFlpt5x4N3bPXn5/K1sbW3J0RHaU2Rkbu6OrD24LzN3JmR8aoSBMLLYiLNPT87Y1xBN7wng8nkZGR6lIUsul5FatSrb2wfy+tW6PHv+jChreGhIHj58IAtL8zI1N8HAp16uy/t3+7Lzfk/2dne5b8hqcZyDg4NkKguFAclkc6FWsVSqaOPmUEYeR3zuXRcFj4yC9Q+DgzgpieDYpJkesCoCsLXBGGLcvtCwnTU9BsKCqYA5EFimmqyc5iAsqDPFTWDQEhWPEtF2vERNyOq7eYIfrzv66flZ1eCFem4fR+3jKbit6WgyFgd/0YoeMYhdws6r56BML0MIwcmWeb0VN8rfW4Il9J9rX0a99ZaGT6GyzLajdUNs32LiT8cUGgTr+PTvuukLA1hz2MQzA9aZrF4GVktImOgYxT1H4EhzFrh2orbVehc6E8n9OxlgYM7NXliT6EDSDA311qvKQNt3RLJTA4QB+BljF9fWcZsEuXr9tOWCm+C5eYtdW58rzE3VPSMI6A0Qejzq++wePwa2o81zIo5/jf3Q8WLKtZsuKvFY6wYiu8ZyXXbWmVyIP9K+VvQ+0pit1nutz1W7ZFQHQlsNobmNqslM0u+PdYMEXArE6AZsrKC3nSB7WEcZgc5ZmtzLitQznEfVbbQpKZifNekjbQZimmyi+tDccp0pxHErm4Y2R97+wtsyQcaqiUccA5nKap2ySSQ6IImnsQ3BlSWlICUl8254ogv41iSozZA+VwRHUXfe9wScJU6oxPOWeza+Cf7s3z4z+nteheiA0Ux+vPbX2xFqcsuNlCChVik1z8tbBdF/ygaWzaWpX//613pqYQKyiSgCeDzHABR9oroI9NwVNGbHPLsRry9KRSZLS5j4wtvOTNpnzC00zKltoNM+c+G9duau/TgihyU/N78IHZm9zsHYbcD68LpsMMe/w6kH9q39wui60eW9eAjHk1jnvv37V22j2/cuTBNRRqwD33V8tAsg7DHn/BjAsF0+2g78ux2Gf77bdbzppP638L2fAeFf9l28AAitjsNBlAJCq9FAzQYMZdCHsFKhWUu5DRBWWU8ICSlqC8HaABxlUHeD/kRNgCUNyDGiYkDYVlDPoL6jDyjnL2UI3ZgAjeGbgsbrWam3qlKqFmVlbYmvxZUFGR1XQKjyI5MBqp4ryPvLZzU5PSrJzvaBvF1/J+sv3kg2lWe7BALCUGeubBMAIdhByDlHxgZkYmpEHj95KPNLdyRTQP+6hlSKVXnx9I28frkpB/snDFYKhYJ8+ukj+fjThwkgbIo4INx8tykHBwesS5manpS7S3fl7vKi3J6bpeQTABJZ2hrMYMo19l0kEICcklloyFxTZGzpcLr+Rl6+fEnpUj6Xl/n5eZmcnpShkSEGSNUS7l9Vzs+LcnZ6KsViSSrlMgP2bC6nYBALPnrysR7HnEu9hswe6zZwckH86+BLTVza5+kEqCUjJMow25taC2fZ8FAzE8tLvKI9ShBbXOEKpTA3W8DpkWcSpNgvrD5dzcn9eB0Qer80fybaAW7nOEqCos6QWoMlkovWtiGAQY9fwt+aVPc4igGzsXnBsZHtGZQdSHLCUSBkpiBkw0Idnzckt5jFW8AYIPR9ZK2ejxiL/9MjcBTrZT0EeqgzzKWlAUCYAiCEzSpYPQ0gAcDwPKF+zx1AfTt6RaNSIAeF9j1nGC+oq1IpJjA8RvS1l3+7A6jHmIF9a68DdTY3BnUXY64ELCaKKZfC2nFHdX094zmPRSMigmGry2mjGK1TG9HvKtItFuoXEPa7D/+cA/nrfE+/kzhkctxExjX8kaxgIhmNew929iEkIIzaTygrqG0n8O9qHQwhFAoN1ia36mAIwQ622LZG6mmWB2jrCW2zE3Iw7nhrNXdJG72W1AkI7QW5aBO9aRUQEhRW8ULPyjSBUyFXoOKB5jgsoQDzjnXGnYENc4REl/7sss/Oa9yegErcXn1x1VFq1zoGg1YvjblA2xglIFHnh6SlBZQe3hoE94WtVUH8swWTtpFSMTMAIeqivfafiMEcedOS+s1vfkOGsPNBbBuwHWCre1YlGWydoKQfEHBZlqTX8fUDxHp9phMMxPuPAUMnEOsF2C67JvF3up1nP+DsKoDXa7u9AG3nQ3vZ9q/a92Wgq9f1uuz960xa8YTXc3LvscGbnNdNju2v4Ts/g+O//LvUFRAGAbo5u8FFDbVDBAZNynDAEAIQkiEsVcx1tCpnp+cKCE/L0oAcB4AQi624BNBdR1U7oVYXukCGjN4FQKgBrjI6VkifRs+nMg1ewNQ5ILz/4J6sPliWxdV5GRkb4QJXr1VZu4YeeljgBgaHZaBQ4CKNcqdquSFnJyV5/fyNfPX5U2U22TPOj8llZy2p1SuSzjRlcDgvkzPjcuvONFnJ6duTksoL20CcHp3L99+ty/rLLTk5KfLA0Xbi008fysefrEkaqlIE1w00ht8lQ6iAcJ/XGJ+dmpmS5eVlWVicl5GJguQHzBXRgEQKpS6WBcQ9gSyqXm6w/cT21o6829qWrc0tBi1whZuYGCfzh5pD1FTinlHe2WjyZ8o58VkE7KxDskbrBMV6HdwIKNT78KZ0T+vxXasPCnLJHtKz9lFi2WWjzhKH2c79+OcilUnAXgkDHL4VsZp6bCbP7PiAB4M6d6mTpQe+OlYcEEbMXbdrYEzcRdGzAULKs2KFTASQjVLxRLsGeY4mEtMXteuPLSTwO6tH8/iL39Mkikp5NQikDNeBmjlf0rWd7qBaRwgnToJCN0kx4BgrsLxJO6SZkk1JM9OSerrB/qBgCJPWDIkZSpCNRolqXG9/P/5O5/c74x42jjcZamd82ev9+HNxXBmv9VeBqM5txPu6TnzSLUbWx/PydPl1VparzuU624o/q+Piesfp34kBTbwNPs9k/RLHSweB8d8uP2cdn0lH44b0BGboRWhtKADOmgCDBIRwGm3RpdgBIerGUUcobFGhyhVvh+f1wc6OsxUG++lqOwzv06v7M5aQgLCmyRAAwmxBgZMxhGAFkcij9DoCgfG/dQrtMb/ade+mTHApdADfDvrsb5/TQouXLtvSWslegFBbSCWAEOBPX7EBJ4yAOE7+8Ic/qGTUl5II/HUbjPGg7BxMlw1S/91VbE6vAdFrMHZOOvEguAokXQYguoGFq8BcL/DVGWz3AiL9grJe17DzHva6P90mlX733e+E1AtU97o//W632+c69/VjA70fe/sfci0+5Lt/q+f1IdfkL+m73Rb0OEmZZGTN0Q3Ao26N6QEIS3glgPD05JygBKCQ3iGNlJq0tAFCt8tHrGpWdWQwIpYnVJip7M5lYpCigS1DewNIRsEQwgcABjPF6pmsri3J6oN7sri6ICNjw3RLRZH/0fGRvHj5Uirlity5My937tyR27dnVaKEha/ektffb8kXv33Gvopg4WgwgJoWACX2JMPxNaUwkJXxyRGZvTPD9hUTMyMyNFYQyYqcnRTlYOdIvv3qOV1GK+U66/wmJibks08fyJNP7hM4MuqowY10R75/viGbW2/l+PiIQQLYFMjq5ubmZG7+Duv5RkeHrVm1yU3V+wDeLFI8rcnpcUXOz0tycnwq+7sHlIAeHx2bmUmG0lIEJzhftLBAsAIjFRgFUH7nNWEEQWgr0NQEQA2NuJENzkguh+AbZVu1iAu8GLBcjBFd0qRPPgOunnFkAvT4WUVvPYZMO/sWPz4XgVg7+FJior2FkrdRVLbIaTNnMBxEqqTMTVIIEa2W8MJBdjFS4efdsAY7DMfhLCg3aJIvP3czJWGwrJLREPsE5s8SKwYEWY8HoGdN1zGc0P/TA218P5MBwwb3XAR3Bn7BQZqJC96na6c1Yg/1eMEB3Kwb3DkTRi14LrNaMxcDwk6w1gu89QKFnXGjxyFe6hLHQ52A01UqvWLJq4Cg39dO0BfHrd224d+7LG7pFS9eF2h17utD4rZ+16cfChDyKY9ASTdA2AkKuwFCgMNEMqrmRgBokG/C2It1xvW0NAAIS+2AMGeAkO0hvIzBzJdC7z5LjkTDiQAAIABJREFUDgFIkSGkwY3+XYeZEmqlG+0MIcdZBAhB8FN5QobwLwsQ+n0gKO8GCHXyCo7hlwFCrpSQ4GMO//LLL9sA4VUDp9dg6gXYOt/vBmZ6AdJ4oFwGCGPgcxVo6xx8l4G4zsHW67O9QE63CaTfoLufz10FWuPrctnE8UODwZvuq9/J7Trb7zy3m07e3SbtH+J4/5K20c8z95d0vP++HUtvQJjUTrFGg3Ub2huKjemrVWUHy8YQltCXsCoKCIsEhTAuwSIM4w+V5ED3qEYzCfRLJGga9zsgMMmoveeyODWVUYOJhtRZQ5jJpaQGQFgBIFymZHRhdU6GR9FHr0lZ5P7evvzxj5/L0dGx3L49J/dX78va2n11GMRumyLbbw/k+Teb8n5rR44PTwjO8FsAIximZHMwqRCCs4XFOZmZm5DJ22NSGNL6KWSMD/YOZXNjW9Zfbcr7d3tkIAcKgzI5OSmPP1qVhw+XJQ2cKSpb2tp8L69fvZH3O9tyenYm+VyOCykCm9GxUQLJmZlpGR0ZljwaqRsw5WVsoslyXYpnNTmDyytloGX2KyyX4QYLRK5MlwbFxrSi6XPT5HzetMgap3vwHABhXQEh3gdAgGtnqwV3TWWq/D7GkM3ljElheyxpCtYCHUPN6M5w/y/25YpBZIeyKtpWbMwSld8h5992sO0MoYJDAK0EbMXHH+hYZy6jhHfv+V+vykXPpJYCNQyHDkCoEjp3ArTvhxN30KeyRx4C698S2V0s42RiAVJOfCadCuYXOFc2P8+gcba658KkBXO1M4QY8wCUWr+nn0VCJAFF+jjxEAwQMoeDz+Tg/mI9GyP2rjMOjMFfN4AYzGq6ekkk6rEYDHb7d79xZC9w5sfdjdmMz+lD1vMfMqboBkD7iTOvu/b9mICwkymMmUDtPagvB49aM6gyUZeMQjZaAyis1vlqABDW9EWG8FwZQtQQstUQes/a2tSNIXQ5ZQIIrY7QwCH2pcdgdYSVWjCRAkPI5Bs9tTRBxnran5ghTBQPWmXIdngdgLw3INSkLZt0sBdhhpJXVdNY/Teun82NrJXENPHNN9+0pfQ6Byk+FNcWXZahuQrY9QJYV30vPqZOkHPVxNBr4HduM/5cP0CrH7DVDyC8iu3rdvz9Hl/nMXZbDK8CAb2u03UnpPjzV+3zQ7bd6/nwbX4oIPzQY/tL/v6PfV/+ks/9r+HYOp9dDTkdpJkkLbi5qVsbi+arNdahocdepVSlZLR8XpEzA4Rw7KxXwTDB0lsZQm323i6R8e5ouih1MIRR1B8DQrX2aNBpFNJJtBeA8ydqCFfvL8m9+0syt3JLhscGeQtQ17i3sy//7t/9WrbfvZfJiSl58tHH8stf/FKytJunUaEcH5Zk592JfP/spbzb3GZfM8TiAEdgSrQ9QUpmZqfk0UcPZfLOiAxOqTkFwHLprMq+fi9evJKjg1M5Py3TVGdwcEjGxydkZeWuLC8v0GEU17FSasr79ztkB9GDEJJW7BPXF/+maUYuSwkp5J4D+YL2YYNDKspfqg0FgaU6mcg6AbtKEYPE0ys1CXYQ3KsZAF7IbHtfOa3xM8MAtlVQ0IgG5DpfwwkSrBmufS24U3YHhN1Yw+S9dg7QpaV2E4KxjI4etTX3fxssS3xhLgwxtngyKduFtTJi7NoBrD7vuB7uYNo9rkhYuG5rdVymH0vj2sYYDW/gKoNiHHd3dMDs9Tzu12/BGi8yQJy6bLIOj+0RDOw5ljYJJmVqNHBBC4eMpODYmU5T5kaXV3yOIC/F+tKcJRoICM1ISmWjWjuoDdoVFCpI07tOJpWGLgZO8TMSFmj6bt/pttb7ewSsVusXxyT++xgw+vXujOsu2358j7rFg5377HZP48/EgLDzs5dt/7J1oFfscNN1s9947Kbbj8/lQwChzveJ5DRmCGMwGEtHu4HCzprCToZQwZm2SWqyX6u2nWhUwBA21Hm0nqaKhYAQjeo5VypTj3F3kSFUUxkw7gSmMJkBS0hGEvWLSQ2hjqF0kIzSaZQuLdqX96cFhJi/kvkxiM0jdtbviTKE1gc0uL+6+ZPWELJBvZ5BBAiTWnEmHfHf06dPLwDCzgF91cC+DNBdBV46F4Jun+8GSHtNIPEguGpiiSeQbhNO94XmsinDFsMOU5jOc/Kf+50QLpvQup1Dt2tw08nspoCwc3+XTWofOuH1AtWXbfdnYHjxOf7Q+3D1yPj5Ex9yBS4CwqToP9QamJMbGwM3vI1APQDCqoHCCgDhqbKDkE7CeRQLb7oFYIXFA4DQ6gxshbDY0k7BqjfMYTKhdJRRC6CQ/asaAsIxlWmRcWOz+EZZVtfuyb21u3JnaUaGRgf4xZOjU9nd2ZfP//ilbG/vsJgfzemffPREJiaHZXi4wM8haCgXa/L0Ty/l9febUippPymY4ijLgsNsyuytGfnl339GQJgfQ3AhUjyrsB3ExsZbefXyNXsw4gDh/YJM8MDAoMzMTMrU1KRmZusNqVUbcnJySjkrDF2QXcZC61O9gzJgJLyP1hcMzr1BOORHAKx1sJhakUkgSEt8XZi1DkTBHYMTgEEz+KAc1ptAW+cBBuhuymJyWjPHNGt/OAcALGidWd+AsEOe2S72dNDnYYMxyC1z7jaW2HARUaFxZ+2PvpmrJAkNBy7te/OUR+dWvOdgYst+EdiSOeDmbJvmOqgy0+RwYnOGoHh1JEwHzoY0wbaa33xSl6fAXYGWt0vQeluCOCQmKAcFQMPf2p7Bx6ofmbp06u/JRmaRRPDeZfoM4Xds5m6fc6CnNaLGINsxhDpCA4gM9PwY7T0yhmAE2epBz6ETRMVxYAwIYxDv8UGvvy8Daf0CtQvJgo56Rt9HZxxwVex5k/iuV8x23bXzOvHHdbfdbY25CSCMgWAMAjvf7yUbjesFu8lILzKE2iYJrxYAIV61NOfs+jn6CKbYeoItbJrK4KGv52WAEMddZ4/M2FSmyf60rLWPACE+i7k4TwMZNelyyeifExByJYtMcy5cf6s1dlMZ9HdVcG4rDIzijCFkbWRgCK1fJkGi1WN+//33PQFhrwEbD/5u4KPbAO4ELtcBkZ2gpBfA6jbAew2my96/7nc6r1O3n3u9xxvRh6tot+t81XvXCT5vcs6Xbf8mzOd1jjf+rO/rsgRAr0nypvv8W/zeVc/h3+I5/zWd00VA6DIS4wqjIn9ln8AaNXWRLYMZrJIlrJaqdBxF7eD5KQBhib0J0cOO1t5kBw0QWkSv/Wbjq2W+oy4djRlCa99Dh1F3R6NxBa3NKB3FMn3/4Qolo7N3J2QQQK8h7J23vb0n3337XN5v77LJ7tydOVldWZW7y7dkenZMD8Ja5D3707q8fPqGMlNknMGi8Gq01Mp8ZnZa/v4ffimj08OSGmjSvvz0qChb21uyubUlW5vvZGBgWAr5QQJKfBlGLYNDA+wzGCRP9QYNXdjknSuy/g8SvoGBAXXJAxNbrfC650At2gdxDwAcUIdCqhTFWwST6HkFK3C9sN5EWZkhZXO0WbgygvqZhFl0wIlxq4u879HZMawtuObqbnO5ZLSfkRCzwhEgZOChyQOei/0qIsMuFCIShEWGLPiKQcLAe1tqwVjw9upE1Inikqj7nj7rLiVVfaRJoMJdUJaDtTKUMsd9go39CDWy5vRNjaUCwlZGAaGWKyatEwjmzJGTbpnhd9aHD/JNvgzwuQNvML1RMKdJDAWGqVzG+kI7U2xSYmwn9O1LzHicEQ5tFgzwetzE5ydu9B5MbJQ6xOdiyWdnXNFpFtNtbe8GCH074Ti8r2GXR62feOyquO8qkHXV+nbV7/2wuyW7+/1ut7jlqpF3k213bvNDASFnuw6WMDBUHaYyzhTGctGYMcTvL0pGlbHDHF6t1ESaSNBl2HqCgLDYZMISgBDqlXQT8lF1yqSrbg+GELOAMoTKuGsNoa4NYAkpVcW8XakZKEqRIfxLAYR+3S8DhJSO86WsoLqMIrmI6UvnJzCEhLjeOgNzNa6hzwVuD/Dq1asLqbVOQNct0O7F2uEEegXmvYBiDPi6DfpuA+KqQdIJIjsnuct+js/tqsHaOel1+/xVx3rZPnqd+4dss/Mede7/Q7cdTx6XbeuH2I/vKz6nH2q7/d77nz/38xX4Ka5AeyBiLoP0j+YoCAGv9yTCr1ivgUJ9AMGKNqn3foSQjZ6flckSls9rUivVaCzDJvVYSOyl5xYH0IE+cQQSJKQMEgJy1IbXrCFs1cNL0Ig8K/Lw8ZqsPlyWybkRGRjMidRF9nYPZWtrV7779nvZeb/PdX58dFxuzc7KJ393XxaXbmkZFkruSiIbr7ZlY/2dbL97xybDAGg4Biz8lUqZTeYfffRYsvmsVOpaq4eejGD6zs/PKfcEGISZTNzLKUtXxzQBtWbA0Y9KV1tIQ3E9sH0A0JGREQOEcHRFB+WUDOTz2h+8JQxy8CebhUNNWpqQVhrIoyzJmT8DmX69adBji7wbckQ4IgGAHc4wAbBwLY4amUcPaWSLcuHR1dvXydT1fsLdrU4B4UUTmpAzCEjRZc4mY6Rhi9cTJlbq+kzbs227V5MWkUwuAypWM+cEhEktn1qu6IE4U8mehEGeqvvVGr64xVXi/MlGzsD0kIzmWpQ7I6ERgJW3S3BppjFtyrLpMePYVO5prRxMdun1fOEGomZU+2coY5dNS4s9+RIGGL9nCoYgFceuclDea9jlY9uUkUYN7c3t1BlofA4kpbPKPErrRdbN5dPXVAeMcUzVmcjujOG6xZD9xnFXxYDdttOLubvuvPy3Gjv8UIAwju3w727soM9nlzGE7aYyicsoSxwAzsAAIjnZyEizkmIiD4CQKpYmACEAjSag+gGE2otQHUe17YTKRWNAqMYq7YCQiaamms38OSSjfr07AWFyHwwMtklGsf7pcgUGVQGhmuK4ZFTVP0hK6hyi0liR1MbGxo0A4VUgLh6IVw3weOKJA3vfxmXgrteAv+o7vQb+Vd/rtb/LAHK/k9JVk9FVv79qP5ed81Xfve7vY1nJZffoutvt9vl+pCI/xH5+3sbPV+DPeQW6AsKOGkI1moDsUB053XCkVqmyL14MCCvFmpTOy3J2WpbyGZrW16RZa7GxOhgnZmJRR8iTdp2dy+8cFLoRB8CLeWYYC6IrjBpWNA0QwuENhhe5fFoePF4jQzh+a5BuoGAI93aPZGtrT549fSn7u4esZ4R5C1i4jz65L/MLs2Ty6qWG1Io1OTo4kYP9YznY32e/RXXnVCYIbB2+d2dujjUkZ8WiBgNmZoCMKqV3JqFxAKJSG43RzTdEg3tr2g7QibkUJj0IxAcGB2hmQ+BdrzFYHygAEEKKqnWcAJQIyHExHDAzeCdOMYbK2RpjA7Fvbz+QNNnWe0FhYvxdA4U6x3vDbpUvdp0zA+928beXCVa6bc3ZQcVgsWdoh1iUrJ1BUWPwCGoiQKhZbm234EFPwKaO7vAoZgCa8MiYxBbPvG/TnTWdKbM2gn7/ALrwyrh8EiDO3QodYJmcEkAwlUO9nbdQ0bYSGickdXoquYxr9LSeCdfS2z2wvx8kocG8JWHoYkAoPD5lhbWRO0x2TIqqAZICTTJ/+iKANXI2YVo1OZ8AX9+ePkGu7Q6fiQxhegG8zlgtjtHi2K0bIOzF4F2VNO4WP3Y+tZ2SxpvEcR8aX/0514ar9v1DA0Ifm3HdYDdw2GkqE//cLhmtqakMGcKqsoNsRJ9VQHiOVj1NumErO4iehJcDQhwjG9O3SUaNJYSpTAPzsvbqhXqGyoyWkCHMWs2dEY9Ujfz0gDBS/phkNMyJEWN7sYbQASFKQBKGMPQhtFIQiG9V+aPu3FyuNzc3wxwfD4jOAR0P9nhS6Dfr02vi6JxEem3vOoO127F3DpjrAsJ+5Ajdrt9VAzX+fT/nyMXhmv1kOq/9dfd5nXPwz3abgK6a+G+yn3iAxOd52b66SUxvuu+fv/fzFfiprsAFQEjnMWdbnAHxvlB6VDAaQTsCZF0BCiGNUYawStfLMhqen5YJDMEYctEFKGxafRuyiOYmqapQBRyxRFHHoNvyx8JEDf4p6zP5aFMaks2npTCQk7WHq7K8elfGJvOSL2QIYg8OTuX9+0P5/hnMXk4knx1QoFWrydLdBZmcnKDEp1wqSfHsnBQHmh3j3Opscgw5qoIsmMdA0pcfGJBiqSTHJ6fKumRR45eTwkBBBoeG6PSJukCtpQI4MICADKs5fgaDD1iQw8AGi2itrnMxTh01m5ZhRuCft9YRuDbaAFlNDRioZlLesjy0dCBYsZYRztYosHWAZBJIpYjMZVJtMXkMYU1IwCCRuNd4XmD82t1EYydQ1uf1+BMpU8MnrLSuzVQm+XrCBmrE4VLR5Hxwid3BU6VPyvol87lLPJXNw7PETD9eJknWdLiee5BVgm0zxgwtUACucnALZBN3NKFWqSQAWPB1dadOZNUBzLJ4gSHEsXtjec+PRMDbm5Ybmub6Q+CmgJDmMXT/VOmoP2sxM8dbhB6B2K/JPBXoWfLFXXZpNKPsoW/nQnyTXDxjBE02Gtff2ZOuYbXByEhCGsdRvp7jb68n7PaIdAOCvkbfJG7pBey6xUExKOxWD9lvDHjd+fwm58WZ9IpSoTiW+tCY7ccChDEb2A0c9nIYjZ1G2ZgeAK0JgxeUNVS0MX0jI+lGVhqVFF1G4fRcr7YkQzCIZGV3QMjnjX06NSmjgBDJUZjKxICwTkCoktEqfx8DQshGnSEkI/+Tuoyqi7LfN2cIO+NrPcfEVEbHmkgd6xESngSEeKkvgNcQcnV3htDcucn6b29vX8kQdnt4Lxtw/Qb+l4HOfrJCVw2q64JV317n9/oZ8P0O7n4Hdr/XsJ9ju2yCu8lx9zNh3iQb2M92+/lMr0XEF6ZkrexfFtXPfn/+zM9X4Me8AhcBoQv/vDEvFgOTN5rcDpk/sFcKCOHgVhMYysBtFD8DEJbOylI0lrBWbmgLChbs2yKI5ueUOnqlV3dAmDiPhmVL+SDrRwgwgMULUjywhPOLc3LrzowUhjT4Bnt3fHQmBwfH8v7dPo9tID/EhbpWq8rQ4KAUCij4h8QFrTXQwLhGQMg/Jh10xzWVysDdMS21ekMq1TrdR/FenFOjDDHuF8fLiYwpgl8FfwwMsGCSVbS6sVRKazRrygp683AcCt5XbauDSmRttYZS0YdKJI3PC50SKHL0gyMA0DmK1z68H75l7QQS+3AFiFZSQzCk8tZOCaji2Pa2DwnYM+e+Lg9zHCw4iHT8eHE2jcEgb5Cdt2W+nfGLWjFozamziCp/dObN2UQSr2CdoW7md/Va876YPDML0AVTFwdUvq9WUz+XjYAjgKSdq0pJFbwRuKGfpRkiKQPpjee9qbzKT3Gg3kaCV5vOnQbmjKl0YOiAMCQgzFGVzLG1gOAaZsfSDWThvQRMJu6ujGGMzfd1EOfjvRjb4g9zVQzEqwGUTvloCEqtVkyZTq+R7T7jdVuDbxqr9IrjOrcXA8LLEv4fOkffJD7sts9+Y6/O8+z3e/E+f0pAGINEB35xy4kYDKqxi5q7QD0CVQd65arLaCQZNYawQUCYpcuoSyCV7TaXUVPMeFIQx4JuoGxQH0tG61VpNBUQOkP4lwwI47YTHscmYLELILQyB02IQU6epeFaAgjZkCIkexEjcGrb3d3tmQ6MH7zOh/CqDEw/D223SaPXe70Gcb/A6SrweB2Q0G1i8+O+zqR3nWO/DEheZ5/tmdfegKif+3fVxPrnAIXdkgydE+N17vVV5/jz73++Aj/VFbg4npR9c/MN12zqQpGYaFDOGABhnQwhjGWqlQaBIQBhCSzhWVmqpTrNZRp1gB+rVUpBIpk2UOQMoVqJhsXD0EEMCnm8JhmFbT56EoLTYdCfasn45Bj7BCLoxnuQdaKuj+6np5ANpdgXEOBMWTZtoYD6PAb8KZF6rcrm3GDtWEsC8IS6v1ZTsrkCg3tiOzI2GX4O5h11sKbVmlSqFYLMXB7ASUElWxpY/78Mt6syVJ5PU/vCYf2DlBXMH/oIwlUUpjHYPoIMZLmVVWyxzpD1iNaCg30BeRm9TYQdN4wA+FJQFIL+dAJIwzNgjJTWksX24ZoQQEYcbSBQO2IINBjh+D2jXDWAMvr0mJmJgkX9E9FS4UHvAJLR+4n1y//P3nt2SZJkV2LPZYjMLNlienokQGDBxS75if//B+DwEAS4B1xwdgaDwcy2qK5KFcI1z33CzNzDQ2RUZlZWVWR1dIrwcGHuJu67992nnzcQxRfc/xsDUG5XAHo1gglloeaSqaydAEJhuiSHMBJAqC8zd0G5DwAW3AspvyCMG4IleIY4Zc/KQZg7aA8Qat4Nl4uQXEKuQ6gSaF6AqtQVwQmecwKXTgNzkBMzeJUHS51f5XwcGGRGWnIDeTs1rZFmD9jewe9unaTSVQGBdsek0+E6RWrcB4z2DOEzYE2VUpe7HchGLQ0mBIR4Ng8FhMM1113WKbvWO9vG2xAQ7hqTd61tjl0fHXNth66xDj2nXdf8GIDQgKAda8xUJswr7ElG24oBWlmJ+RlKIDVVrDmEMJXpWL2CHEKURkrAdnHA0oysDBCq1NwklWoqM8whZEMZA4SFMIQ4H/QFuIxmccZ5g4wzOc9WSjDhiG79OCiwapL14X0YPpfh/TTnYmkzkcpb+4UM4d6yEzo/2dwvZWtkDjdAKAwhAjnKrHLriTbCAcKffvrpIEA47KDbWJh9C3KZc72z5hjoHHaU+wBO28DtWEc+pnP7pP8tORsjMs9tbfhYC8xjB81Dz28bcD7088dsd+gge8y+T585tcBTagHpX7DL0KX8yBhjpjJ1UVNd1iy/LNcwmamoQD3CZUFryEVvC1rdFszKFSs4jtZiOMGLxowjjMyjmTRUCDS1tubUfg8LHDhUpokt7oUpFIdR+Znr9HFhbC0eADDGRYshW5VSEAkSuDjC2yChjoEKVHWyBoe0FWUtWufuKPOLvJD3gRW5NIu62/DiGCUchAXkot6WxyYJfV6CyWSQgi3ehybey0pXmUMxVpBIrNZ9033zPIeWUQYJ1yy5lFWv4vsom+LhU9CuvhaYgUVetBuwUuMbXhQoEkf74Z5ZviJfBWMH2cJl9WnRdQE9Xs5p4MbQhmfwZB7XVlHmDL+puYtG7B34UIMTxi0GeuTO8v0D8Ob6kaiNpyBOEIrvcaKcFEllPpswKHQuo1aPjNtbWFmWhaq7J5hCYclg9OLr8nnQpPl2oYunurgIeJTn261vrFSDk22qRFRxmbF7InH1QMsMXSyPULClMpSOpjSWL/ge5vcp+JNzkb5nZjdyQ/TvVuUi6Ju9dZyZ1FinGcgYw7k0XNSa6+ghY+Fd1nLb9nfMeuyQc9u3zae0ljimDQ2Y7AI0oUx0GDgw8HdIYfq6KamqNYjWEa2XmKdaziGkMqZ2TVQuGwaFWTShpIupRUqAM5WRkUgCpBbjkMCVk5cbQ9hBvl8zIJT5UVxGAQihBEmjlHMI8RL2MRJQqJykPTdipuW/9gFC2zIM6oVlc4a501yuyY2xqq4InF5d2xuQVGyF46Deohihydwn5y6AEABRRo0gpcBcRt++fdsdA7h2MXm7QOHwwTxkP/s67tj7w3M4FBAe03G4yXdYKg/3GU6SxziaHnuOn9IA15vYDtTiH/McnT5zaoGn2wKaYzAAhGF3YEkOGMKypqYSUIiaepCLcqH6Zcm5gw4ULkparwo2n0EOHtb1LDVBfT+CHT7YqiBn0EoO8KQjK/ghLhX2AyBQSiAIMNSSFOqC6eR4tsDtcq6HCG0g7xdsGhu7aN01MwEJfnf3iXGKUpMO+qihi5NP2mQuoJrP0NgsUwbq9fTGmiDe568zyMHSjYM4svFufA2S9SagWBxlgnw0W+hb2Q79ZC+iHJjHmCQRVyI1CkX2I/sEkJUFgABCHC4AcAoKZfFkBZ0V5AX+QdL20laya62PZ3HmAOhJtFvuK+/VnasCIjZUEVbKAIxInBtKs5RfcHA1uaYAVi+LZlsVBYTZNOdcQJPeCr0mjLQECzRvj2sBevMXAedK0GqMwECaY+6cKY1KQbUgO69V9ACOrVTALwBPn1Mn2dTnUIFsyL7xXKxA0M5XWET/LMmn7WSHjKHL+uOtRBbqlqq8iEUQxv1xsHh1u92RL7pt3Ds2kH3MWofv6pGeCceM25/qGumYNjwEEGKbISg0eWgICIeS0dBllPMHawDCNQeHAFVWi4qKVUNxl1FUJdQVMZUAiauG8mjCxjKYyzA7cLBHn5FdgFCUE5ZHaIAQ+ekaLEUKAmrZ4l+UUJZkEmzRAvX3BQjD55IDWjpW7gSEZshlY3jQ7jyGBuNtCAjFPVQ09vJP0igQLBWHa1EIWB5xdHl56aa4bZ3hkL+PgcAhCLMHTOYYj67Hokj30THHjjG232M6y3Cw2TVIbtv/sQPrsed7H216zCD70J/5VK/rodvttP+PvwWEDRK6jscFXmd61CKMmzhgAhDiZYCQHUdXAIUAhPoCQMTvq4K3A5jk5HOeJDOeWKywrclSXbRRwdZ4f9SlvQJCMRfRybBXGkGAW4SFAKU88ctCFxNbo/BOmEJZMKumZ/RWijxGGJPYFYNXOKCfELMQrminDOEw8rsNEPb3o6AnFIhYKQX9zoyh5qNZHLsvvtQ5UXPoxGhFGDTOU2Obd38A5F2yTFYZQjO1EfZSzXFUsyiLDoV/Bp56ME/lm5r/hntoEWpX2kHPS4xSwOQJq8fuqSyNVNCPepM2x6vs05Ve6AE0lPWQHCLO90sh8zQA51tdgLpeK9frE5awl28Hdtbkn+6YWl/PACH/3dhdBY5BUXnGilavz4E4Mxmyml2+dpfN3y4YHMiAHTSzdU7wvQcMpaEExDoxl0BhOQUJLXAergU5jHHUHiB6U6cXNVysj6dpUYU1lD5j/1NJt4siHD4eHjNtuHpaAAAgAElEQVTnngDh4e1731ses2bcBgjt3EJGcAgMhwAwBImSN4i8cGHlGhSJdwxhwwHH1UIYwjTKKa7BEibMECKlIe0yLo3UOEAIPbeMi6OAUM3XXA4hGEIAQ81dHAJCSFGNIeSSLZg7rObhe0hGx+7pkwOE19fXewGhG9wHV7QP1I19rich2bK/+wBtYyBz23XwgBtEXu+jMx46YB663fCc7trBjz3OfbTFQ+/jU762h2670/4/8hYIcgfcStAAFOAEivHCVAYTb9VQa+URChRaN0AImag4j7LJzKKg1XLNeRVgEqHWRM0iTM5gnSTiqJDM2DSVZXrHQqtb6HOoGN5INWFlCL3JiAAjvGwBnkqdJBxLeEfH5MVh3mSQQxaEGPWm6iJYAaHPpVOA6PLb9Jx6C+O+HIjPIQR7DmDJoWQMUtZGt5MxegDEtJyBBGZ7Oxw8iMbmCeAXgCb301qUgYUCRSyIxPTHgI76ZmrAwEuPeLbrH8suVZ+bHpnkcYRnwIJC5iikjrQUZsxYy4tC7lr/z4AOl0VAfT0BfewCqiCNwWYLoyFx30SuqQAsaVPL22PGD4szBoIIA+A4Ij818yBh+Cw/z37Wz2n9PWMQlaDzOXNWl9CkmRyHEPAn5gsGsENnUSsOb3/zhJxj5lzbKhiznEN9ZlwgnQ1eRGJsAYngieL+4vqWgktjb4dyYPesbjzCfUDIT0EwVjzkSHhs8Dtcmz3k+dm+P9W1xF3Xi9buIYkzpnTbxxAaS7jNVAagsEH+IABhUzBIgxR0tURaQ0dZNKWkzRgUFouGWUIECVEaqSkbZQg9IHQSTL2hOL+hqQzSDxgQsmQUAVIpTg9wCoYQ9Q09IASbBgcrkWK/Tw7h2PN7V0A4vC/Czu5jCLWusEpGdzKEt7e3W2elXZ1jVwffx5aN7dcNjCPyv2Me5rDxdwHXsZt0zKAwdo6H7OeQbR5jIPyYj3Fqw4/57p3O/egWYLyhwIELwgsAkf4gYCtM4gcw5ChpKYwhcgnBErJEdOXZwtWyoOViTcVqzeYodYmkhIiyGCYtIh11C15YParZirFxbiHNC3ol90zyEkhG5boDcChwRgwxGAx6QChoTEAhuD772bWdsXtuH8FqOASEgzIMXqpqTOFhdyNcKHlA6CChMLYye/s24A3Z0cQROq54en/Ccuo/kdbKPcXEz4Y3miTJbJZu6c5Hmk9KJjCArF1en4OCliMoJ+5AkeX3cakLHNOAm5qrCAPXNx5htk6Ph5xQXjspeLH9GZiTcg/GAKpBjKIXM4txxdYdo6ZNxuUkxI0Wx6wBJHEcLvwOmWkqoNOZyFhdQC3UbjJQO54CXW7BIRgc5OslYKrVadcJNQ3YDQCefx497GZ+00Dclu35trEsWgChU+Jy4EX6iNR4VNmsevDwPR38rJfoSUNb4YUAUX/24H9XcOKwPrFvq2Pn6fdd/+07r21rxbt87qlve0wb3gdDuA0QmtMos4QNHD/xEuMwlJ5YI1+wIMrjGaXdhOI6YzBYLGoieL9URG0lheRDyaiMl/385jCHkN1G+QVnzj4gZHDKipjYSUa5/iCrLLRfBtGyY3MIw2flUEAo0vhgrg8CwQC4DMwDabXlEIpkVBQEkkMoLttbJaOLxWJjJNgHBMMJcNgR9oEvls2MgL5dnxtOvod2vkNZwrCzHBvJGjvHbcc/9Pzve7tjB+T7Po/T/k4tcGqBe2gBw0W8Kz9hWC4T/or8LJHHyIuLuleSU4hSFAWzhFKYF0Yz65UYzYAh5NqEyxVVRUvAFSllFPNLSjEIANTJlyceWZ3awtVZ3StAFUYC3I5I4Nw599gyc40zMGjZeAp2B7mD4QLccuSCZCp52wFCRUueGlHaT9uOXT8Pvy+OdQuoQwMMHtEpxtVjth0MbXRRbyv3jUnUpe2p7E/YIeYKW8S7hXUUuagAcv7HxdnleALcAJ5FDivOppo/576r+Ypz7xTZJRZM2J8wdlI7T5g9AXyOlZSFgOR3JhGlubpqhlSqMn3mhirumsooKpsnfwvKLLiigMpoMbsn52Lb8Rli3zg/1G/EuTG7qOUf9Larn4+TZfZz8vrg1uS3tgYwRk7s2vE88gWr0ZDcNOfgGQC+8Jm0Lrp3zeNCIeg//gmW50lLnvgkQb3veqQew7vj+R0+2wH7e/hTf3xO32n9cZdWvt9tHwIQyvwirpjbCtQPDWXCvEIAMGEIUQOwgs80lxcqC5SeQOAyUoYwp6hOqFw0DAgBBju4YKMwPTth+1I9Bgh52NdgnNUh5GNrUM2xhKiBqKYyBgixX8shTFC/Tx1GbW6zO/OQgJDVNIEaRJQSvi5hCNZF0m81ieXszGXUA0IzldkDCJfLpQOE+zrsPrDnGurAWXXfIGn7O+Zh3phjxwbsYKNQMrqvHca66j5AeMw+73dI6Odt3ve+T/s7tcCpBR65BXqAkKdAXaV6fSMAIU9+KMWAn1HCAYCQcwkBBMVtFN8ZIGpeIVhCAYVLKlGbsGjZAjzuUn45900jKQ0QqjMpT56iaeuBLBfB5bcUFPa0mAoCOsiAxlasUjNQ0WevwXnrUaLD9uNBbP+DHhDKIn8HKhxZVDvjk/DYwSKdgYXmeaE8Yc15gGp1GdimhNfk2k5rFhogZOMBy5/UfDcG5QB9CgiZkYpRiL2jFEXVdTEhQFEBtwI7kW/CaGAg42RAKIwbFyJXZs+5WTrnTEUyAIQweeFgukpGzSTH5J4OACorab9rvT5Xx89Arclw9bwNOGpynQJfNY8Ra1GVeLpYhbBuvD/L04vdYyXphOYO6vMxsX+Thkl+rFjcm+CSHXVdrq5Dr/I3fTrtmNwrlbDfGB3UL8YvMOXzfKTec6zBlq3Di/axXcGMMTAo3fPOX8eux57CGujOF/uJfOCYezYmFx2TjW4Dg0N2cOg66stOlOy8DHEn1yFcr6kqpOxE0mkOYaU5hIuG2rJDAVI2f5HgY6CU0QnAWEJ850JHbF4FhYWAQgGEwhCyWgZlmcBWVjUDTQcIwRAi2KQsWwgCHxUQBqYyIRiUn71kVO5P51xGpZ6umcoIMwiVj4Bc8wOQcYf/rVareweEu/rQvkFh3/t36Z8hyBtO9OFxjuksw/MY7mMfeLb37+PYh7bJfbbtocc8bXdqgVMLPFALbABCPY7MkGpIYpMhgKGABjaZYWkOJkK4jXpAKKyhOJCulitaLVacyF+tGqoxVTSQc0rNP6n7p4XW9FxE8hZe7xAQBrDHAcLN9oFc1Osqx9pv8+K3Eh4qtdt+F4J9KXjw28rFMJ6zxb1mCxpTJoxd8DKJXyg91LZCfcC6YcimNGD4OUzeajdjYJpBn54AIz+tYchunVrmQuWkyMXjTzOA6ihLI5pMrB6dknlmooKdKiBjwOfKPUDOqmys4WcFU04uqq6bwh4ir88KsFtAIqivqIydgU45ZzB9wkYaUDPpKi9UrCyE0JGuREeo3gmBqZnJWPDBMA7DblcnUM4pcTs3SyCtKaj3VH2RfL4eBxkiilUqJstPgEArz+HQa48U9lJcxXbcNKPRit5jaZLRnSOGyZCD7u6BrT5bYzsYA38nQPhAg/PT2u2x68x9oHDIDtrvQ6fRMIfQgGFoKgNA2BLmJAGETRUxICQYyqjLaLVqqVq21JYITiLPL/OZBJY6sRMQwmXUA0IuARSUnTBAyGATNWtjyNBFLi5BGp/fy8PskWUnwidjm2R0gyE80GVUgoUAvmAYpbRSz2XUAUJR4DiXURvf1uv1zlHqUBbvkMf/EEByyDaHHGu4zT6AdmyHCY8zBKBDEHrMed/XZx6qXe/r/E77ObXAqQXu2AI7AKGwVlbkViKiNrk3dc0J9HBXM1CICCnXYjKQWEhu4RrmMpCUIn/juqIW+YSwsHYgy/LYvFQ0lLwNKQibQ2XSMVOZTezHZjKjDGFvxO0vpm1RHy68+UDG7RwALMcAYcD2Bbtzpifc0gy2pc2RyyF5fypJNFYuirXwPK5b6+I58K41EK30gGodrUYiT/TO5dNKKqiMkp0otaixAUKu8xjTJFdAqKYqHkgJPSU15SKWhJrRi4AiX0NSL0S+BSUjTFLqauoxbjUA7YvIW906cSYVNjIEdwxhQvCs5jDGQodtbneQ9+mxWMDq+nuNx4elqgx+TTHryzPIrdabG9QC9AUddF8W7HBPkpW7ABOqDOEGA6es8AYMtOVWSBv6D8u6bwdK6wFLvw9/HQE7Gz7u23Z5oJprbJ1zl9HqtP64S2vd/7bHrm/HACGP3CPlD8aYwl0soWMI24payEYVEEIy2taoM5hQU0TU4rWOqAFrWHSqVkFOOwAhyiBp4VmXihDk76K2bcCYOdloV3NNWKhmRC1TU1EU/LMBQoBCAEKWo2v5iQ/NEFrb233ZNJWROWgUEGIshNqBQaHk6G8AwqIo9oatHhsU3nd32AcGh8c7tvPsAqH3eU2nwfU+W/O0r1MLfKQtIMFA/2UUWVBkXOrGiVzGpklMxN76GzIdcRwFO1hpfmFZQj4q7qPVqqb1bUmLt2tq1i11jRTqtWOzzA0TjJY7QPkz8XjZXIX2/yQrbS2F5K5DTDJ8uYhD7453aBxHyiNns8naDAAhAE6PGQQbZ1FoBWiI8rqJWSWdPIcYsDIABDscBxatmLgCFHXm5GtQp00GPWDg4KqpbnI4HwAwMG2o28dAztXA8w8D1vkwAAUojNUFVAxbNCfT4yA+ngNqMKMxoKWyUmHtGFHqPbZi6wIQhYXDYkPfZ8mqgj4r4G6sorKDBgBtYSNA0wPFEDRu3M0Ocljbdrcnge3HSh6Ec3t/Hu0z2b01g9T/ULAbdDIG7wIINxdRAtrl3HFf7HPhz3Zl9p486WHfMba9bxwj++DFsLG5RgwGhkEh9NTwy4YceqyP7utvp/XHvhZ6eu8fu6bdBghDYLIrjzAEhNgX57GDpQvLTqihTNMWLoewa1Pq6oTACjYromYdUVfJq143bHKWxznPQewMqk3uxmb73SSjqEHYqFqGUIsQdQhxLlDLSB3CEBAydGJAqOBJq/g9NUDIjCwMclzB+vcEhGUJQe7ur20DwF0GBpy4bT/2uX0P7F2Ote1qtgHDMV30vjYZe/8+zvGQ4z7WcQ45l9M2pxY4tcAHaoExQOgmQmWtlCkUYxGBhFJ/SfMJUZKiQqF6yHXwQsS0UeawZJdRyEWLRUXry5LqVUNt1bFTKQrXM9DkfEG19wcwYEczX6B+WFd6CAo94Aqnos36acb0ecZoRJ5qCVvsymj3RVkr/jU8xsjUN2QIHd2p9f4MILJMVOsourY1p1c9ruWZBfnrDOjYDEVr5Cmw0bQ0aUfO3YMbJ8xcAOg8IMT5G+OWZFK3z4xa8J4ALaunJ2wR789JNfU6tCnMJEYMW7Ssg2YpcgkI1AbUkhAsDWXEQsKIKlPAx4DVEJw+uW6X5eypHHPA/vE52hLOoc+QJbSaggL6jPOSU5anmCXLQY6i5VyGPZFvZY+NhIyq/4y5IEHAlDnjGRzZAUG0reXyhcl/8uyPAUKbpwUQhuZI2ojuU2GoIijnYjmx2hWUTHYBiR4gDPr9kPRzi2XHoG+00nHJhB9o2Dsd9u4tsG99vW2PuwAhPrMPDA4BYZhHGDKEMJap2zUDwqooibqMASGMZOp1x4Xp4zYlahKqllCqdAT3Xy7B2/oRYisgBHACjkTuoOYPCkOIskyqlClLxxCibwEQItCJ7zLaPF7ZCTGS8gE+MQVTo5wwPYEBYWgqMwYIbYSG9HUPQ1hVVTcmdRw+IO8LQgwQ7trPtof2fY8t81M/Phz+fh+A8D7O8dBu/pjHOvScTtudWuDUAo/cAjsAocgWhR20RbTY1yOiKs6jXC2iaalCTiGDQZGRsgNpBdawFPfRFeo/NVTdIo8QE3RD5boQiWkthYR5ylGLbuGKVPrm1TyucYbEofKEm44wG5JRGcM7N5bLSjkQ3HkHDwcIZe+eg/F8k1vED6lDBwqlvRR3yIRsuYQsE218LpkZvJiC0MocBLgWS32AszT1Uk0Dc7gmaUN1zuScPjCAYvYiiwMBYQK+IwIgBJBzLp0MNrXcgtYnxGLJAcgELqBB7mIgT2W5KNjBOOYFBh4OsJNcKD5FWQdjNNXtVF3teF5nx9OY8iT3gFDZQmm/vsGQAS65FoA+A0sD6ai915u7/f2T9vKmMAZEBWfJU+/AJ+9D8jU9euszc/xwDYxe0A5RjDqQZmakz7X7qD48o9LLPhSTDmBPneYhiri4B8hCAMwYNHg+4aRrvzNbYWVJ7JqdoY91N/Mp9WNTr7+4Yw87wSOPZafDPWgLPBQgHOYQhrmDw7xB29acR71SBWCwpKpeU12XXHYi6nLqmoTWtxU1ayKqYik/0WVULAqeg6JW6wPq/ON6lwbt7HeMmlKGgYQV7BqqYSgDx2a4joIhxHyngJAdTBX8GSgUKGiWT9JXQrZQgpTj3Nqutt+VQyifk306V24HBjFEhykh/QClSEbhPG0DSFB2wklGLYfQnL2JorqudzKE9wU+rFFMurErIjH23jHnMSYPOQaQHtpTh/s+BGgec13HfObQa/iUths+2BZhPegae/OjW7JqZPs0eR7UhqeNHrYFQkAYPJKy5tUsQmZyVC7KBeGJOnYclRIFmDDA9HEeBdzWAAzZbU0AIQxnIBmFyyiitPWqpXJZsfsoTGfwGTiYGihgUMjF5B1y2r0A1xYSsOp7rOU2bDZgULJhUAi+v62xglJ0XoCj7d9QpC2ujTXTUgZ+Le1LNSiY5slZfXQA0BgHoDa7unW60gcssRwSLx1lWUx5DlZPyiwYQSZlI3QBwIaZkm/Hxi0AaolIS8PgLYNBlnhKIXf8T8w2xR2Ur7jDuSnbGOTvKWIXGajm7Bm4ZEc+AEI7x9CIRrGLA1vM1EFexRyhY+4E9IXXN3SdDYBUAAh5XcUf9fJRYT01GGALJJVAO5lqbxtxHRR5rqI8Zcd4PzuH7/BNgWbSfwQUunWfCxrowzICCPkZVkmniyZsaECxT5GWGmsaAsLNZ1oWq5tffvG4zbwmFKt6Sx0Do6c57WEH6w+796cECMdMZVCLEICQGcKqojjKmA1c3ZScO4iyE1k8pZQmtLpZ85wEpQqXnsDLNa+N8j4VgWdAFKhvMa5JPn0NlYwDhJpHqGUwurqRun0wllFGTWqDSvDKlVUaRjZ7gDAAcztygrcDQhvrde2pi1djbKUUreaNu+CcV6wIGJc5BeMQcvIjNsdRk5zQZdQinRhZdgHChwAeh+xz+PAe8plDu9tDAcJt+z22I+66nvtsj0Pb7WPaLlj28dxov7s4bI9VcCtS+cFGFlcbzdzkZD9mz3uUX/fH1Iinc336LRCuATcAIUMXrVmn0hMGhAo8MGGw5AdSGjiPSpSU3Uc1p4LzCCElXdfUlACEkr/BOYWrtRS0ZwBZU1M11ME9k7GnOrKFMpseHWeFt7XothZC74+VKhd0nwvCO84IpN93rRZfX41otQXBZGm0VZ3YtNgELOXELNXlzIWUjAdaApzEVVPAmYBN+7sVRReJptXsk0HFxuw0jTivT3LvrOxBv7i4yTgFFAoDiH3jM5yayKcH0Kf1/ELw5AxZ7Jgi5Q3LSnChZcZFTO0pkBRzGc57C0xxBNcpuDOljYIhAbSQdwIMio25sy/H7yH40pIMvXtjA24ApmSM9dcoYDAcmCUSb9FzKelhCqB+JxAjnvBe+vtwt87tAyouqBjip+H59Ran1kmVXt4CCPuTz66zsxaS/m1fpgLwn9yM84eftJks/H63Njlt/bG1wDFr0VAyyk9coP/34MTXITQWcJvLaMgaCkNYSekHBoQFNfw7VCcxNVVHa8hDAQgbFJnIWTaK9AUHCBuUpoAjtY6zyKsNGbVINDIoNVEzcJIXp01oDiEzlhwQRSAUxelrkaFCNgpTmSijVI1lBFwJU+iOaQ+CA4TW5/3Kc1uurgFCaVth/Fyf1pISJoPpu1mHgNCzg2IeZwZyUABJzVqeqrjcBIKRqKsq/3BeckgduxtkWj7i1zFg5pjPPOIlnQ71hFqAu6LVyNafXX/VTA7rt6MBHVUvidTJCjoLgtRUficeOIHCJ3TjT6cy2gK9CYZpMuscMkkCDIIhDAsIW8K/AUKwh3XRULUEMEQ0taW6RJ4hZDZmPiMGNJCRQkkpk6nUPMJ3IykZyFi+oRZblwUAzGqkh4EDgVwyiuGC5ssyhA6WAlSUAVLmjOssNjUDO2HLhDETQGHgGD9qzoUVbM8iIrhxBrl7MttLv8f8A2AG+WSWZSzVhLQS5y15eyo1tFp3fFy4dmo+IJuyeEMW5+vi5J1ahgFun9iWpZtBXmZQwJ2XPSoZtTIQoQGL/WzbeclkX47ptjNwF+T5yWcVophTasDAmezUmDtz4OtaaQhz3pSIurJqIYM2kFZtzu9hpGPwWFs+nSlf9e1da4T7Wz+EDk6HDDheFmqMnM0i8nsAFnfTliMHc+EMfs8UAeNnZYGQvrzag3cXKj3koja3OXQFeSIhj2vfR/rUGGAcAkIDheG4HG4zBIT4PTSSGeYQyrwj9QABCDEP4DFBIJKdr9c1dbUAQnYerYhVKm2B8hMRJW1CSZeqbEPYQgGEeDEUpDbC/xuq2XxFQBfAoDsvgFAGpwClcNquqK0xl3SUJjm/JnnO41oDOSmkqqqCwblahdKgBgZFgdubl4T7fmZtLXV5LcDlb7RvXwlGuX8bklEDkVqPUKWwGPOERVQzHah42PgNapHM5Ucyi8jTHMaqmKITIHyk3nY6zKO0QAgIbfq2+Qruh1rnmc+lF9CRWdXP2zyoQFYnLIDlDqHzS9Hi95xEH6U1Tgf53Ftgc5L3i0OO1gIQMpASGSleltuBiCkAHwNCAEGwg/juXppryAXua843hMy0qbBfAYXcW4BcoMIx+YoBGhW/sXyVzWl8B+zUZcUHTA386fTaU7oFElBNvlfFoubkKQgFw2aLUi7mK/KhZJpRPIXuU81XWG6pUVd1CwWRBglnmqZi5JJoZLVX+FxZvwDAGevmzU1k4DFWyxw8hTH0LJ0HkMHfHFOnYNFAowObocySRzjHrpmk1IHJMPcuAHsGJPug0DNrBq4ca8jtqSVCeoDQAKgHlqN9cQDsZJsQYdjP/rl159gj/8bRxv2BweF5HTKyuIctkJ541sBf6+Dch5uMHmoMEG4/RxPP6lMh81/w772Dm4eAwhMgPOSh+WDb3DcgNHBowGusML0BwrYVhg5BPdRTLZHHjhJIZc11B7s6YkAIl9FmjdITHbVFR0mXUdqh/ASCjr5OoIDCltoIgLBVQFi5kkByXC1WX9fMTIKttBxGBoQt3IwzytKc8myCMCW1yLDjcU6kowKlRIauUFRz1kNDmHCykk5wOCCUoNEmILRAaQgIwdRW1LSV1M3V/H12V2VAKLJRBFu5OD1ZwFUBId4/AcIP1v9OB36AFjBA6K00/EE4BuLWjqo7D4PRoabGIkwMCFWmpN1fIkInQPgAt++0y3tugV0yoTEDgHDSFkBYCoOooBCAUEChmM/UnH+I31sxoSlgCiC/Y/K0umqYkCApFQOaoDyBTo58ntw3ZbLl/hso/hzXYjb7QX4as1BcU08YOV78GjMVI4dO6uzBBRP5fuovwmAQ/9JZTuk0Y0Bo8k+p4WhJ++IwaXl9KYxeAvfKIePnQCAzgALofE6cN5xkcDYotRCWSXAM3GA7A0S9c1BQFzKE9iiFIC7Mxwv3HwKnIYjqgcDg+fTbaYAMCyVdJAX138ef6ICB3NxgiC5GmLlBLuA24He/gPCeO+e23YWXvxVEDQGhs58YAOq+sNSAn3G595oCsQ8UngDhIz1Axx3mWEBoAMdYrWE9wiEgDIOO8p64XgtLJxJSNjeDAzbPM5h/WgaDBJawkJqECFAmbUZ5NKGoBSAUh2tTigMICiBkfpBqrj0oK0OAwRAQQllS1XAZLanGnKeAEXMGGEIBhCiFgTwL7T3GEqoh2MMBQslj7ktGvXLG5POYr7gt21LUM1r6CUwn5/lrDmQfEApwtPI5Udv3YT7uSXrgT32Ug/oDt8lp94MWUDDnzDRGRDRsfGGRUWYv9GtYCE3Cp86dURzDzbVOtNbvHVE93cBTCzxCC+wDhBbFDSdzA4qcU8HR04YlNMjpYOMZLVEBphCTDbOLDUk+IQraw4iGt6mprQUIYh8AlmyWGTo9Wv0kK9snCXSansEojyOwYOh8N5UgDfOP2JyBHBg8kXWKiYBIj9zfs5SyNKMoFbYQ5wCGEBbkcZ5SDBmoSTwhceUvz07hI97oJQRyMhR4IKcun1b+wWShxsLhe2DSsg30jUo/Q9nmAADaHGmmbdsA3hDchQAxBJDbQOHm8xQExxiH62LJmL89IMArScdYQTdA90EOj839MfjzA4SbANC3YMgHhoOMOZpaODOcyfahtX3vP8JgdjrEg7bAXQHhEAja53cFGrdJRsEMcvkHDkKumZ0DiJESSA3nsVMNQJgwKAQgLBc1JW1KGU0o6lKWcm4HhJCMGiA0MKhyVgZ/yhDC1IaDoGKWlsYAhBll2VQYNa7B+2EB4Vi7m8GMlNKonBy9bVGySNzERTGCAKXmEqJsh/vSlfEJED5oHzvt/DFawM2EaprB4M1b7pvYSIm+Xg6gTHNqX+ykOn7y4z8Faw9zz3uMyzod49QC79sCuwDhWB6I/S20BhfAB1DYsXyUgR8it1XNYI/Vni1JuYqypjUK2kM+WlbUKQjEtly3EEyhummyhJRlpPLibuaoJS6mxwYulnMoWMO2FXcVMIJWEgHMXZolLAvi0gmaCwdDFhRxByCMAQgZXUqIh611OCVEnDnF1RO5FurcqfsIAaEwgN5F01wx7e8GsiR/sS+3DAuwy/lZbqHJQNWMJXjPtht+H352eKzhs/M+INFBs2FRSTCLGAYAACAASURBVPdGwA7qmOnA3g6Wy5/jPkDYv5oTIAwBYQicLTMRjR5qT016ZtxgvwX3w739W8hZ2Hah3OZ9R7HT5x+jBe4CCMdAif3NAGGYTzhkCTnQ6PIHpUA85hgoUtbrpZREQpkIlEUqaiqWJQNBMIFxk7JkFA6k+DlnQJgwIISxlX31GUKpPwjxqJjKiBGOpE1gboKxDdIjPCAEQwlAiJy7LJuwQyeDUgt6fQCGcKzdZf60WoRDQBjzHOtyBVU2KiWi0sCx+AQIH6OPnY7xGC3g1hKagKtmMB4U9iVHIkoLzA8YEPqOviEH7RkiBI4Lj3Ftp2OcWuA9WmBskjdgEALCcMEf5n64iZyBnMlDxVkU0VtnbY3JG9LRqmEwyO6kZSVF6ylWplEYQ5mcTEKKHEbZN4NCzW3jWoMAS1wqQRg5v9Y0OhF1/bQ0Axw5uW4e5KbqAKr7E+bP5/6xVBMZHyo/hR056lQZGEzTTN09PduFc3Bg0cpFWKwoAH4iDw1Zwv5CGrmE7BiqY8qYnPMQYLftc2PgMXx8DmHS5Pz9wir8fPg8DZ+tcDEm57FLSGFa/TGdob1nOwh1/XI27I4XROoOua736EaP+9GDJKP9TEttFVWyWNuE7cit5trMTC9sy17a5p6r3a3YsnvWL3LxuA14OtoxLTDszzY/DPfl8t9M3aEF6ncBwtBd1IKN/jtcPcUZsyjWtFwunK4eChSUPlou1hQ1KE6fsUwUgHBxtaa4hvcoJKPqcmwlj1jZGUpGJT0AaQICCMWBk10525rBKEtG4bJdwO1UJKtcsofzCBUQgiF8BECItkSbOQCoc9X2IK6lOIAFlfqKLDRt4SRq+fsybrL6hBJ2Tx3K/k+S0WN6zukzT6sF3HoBC0VxluqiRuP/8l1ERhK1lCUavieaVq+mCBbxcYOKLeZ6FKHoTk9fpxb4CFpgFyB0k82IlXg4gTtZKUdTrWYTJD5iRmMsIYPHumVmkM1oSiRciL01W4vz9goisZhQUxuODmu0VmQtEbUKCKVgOkChZRHawlYSgn2NPQFaqNlnrL7rtQ6kqYMnl0rwoI0BKer18ecREU4VhGr/V/mjfMYcQ+Xm62kqCBSgZ6BwDBAxIFRJ6i5QaI/WPqCzwUAGwavh/rct7IbHGMtDHHvUN56tAMj4fY7V+JF7aK9NSDhERCEgVHZXF2UuJy4M2gUnuxu8fAQd+IBT7LdfqIcJf7Y2Dxk8mxMPOEjYpjs3HzKENtvKnHv6erotcCggHM4bw8CiBRFDhnBYhqKnQNHyDxiEPSCU0dsBwlsFhF3KRjIwljFAmLU5u36CJbQauJw6FEMxxokBYipDIhnlFwAh1yXUOYlLX4hsFICQFS1Nw0ZfKD2RphNCVUJqdK2IeeoBGUK0sQFC6bm7cwjl3uF6PEMo9yVi9Y4xrjprKSBMXW67S6Y6SUafbgc9ndmBLRAAQu44DAbZq5haqhkgWjzVT08GCMU3VGyEzTlKv9uiI1zZ2SrzNLcdeHNOm33IFtgHCG1yt3McyyXsSVIY0ClTyLmFmFxVfqP5hCj6KzUNG/Z2wcTJhYD1s14mqi5v+DvkQxoRZUAoiXkM8sSYBW4wsoC1ZS66pxRvF5aQwRbT/1ayQb73HBa52DomebzgFipycclHlOOIZNQcOnUhbdjQ5QZ6F03nGBoazfB2m2CIpah7AGH4vISAxu7lmPRzDPyFYPEgQKcbHQoItwFMXvpze+F/20o1eJA3nvEWSg43KTOu6+VAodUh3LzKzwEQGtTbNs5sL5aB/nTXUhrmprjtaOOAUJ6GUyT1Q84F+459F0AYgsKQSQxBYKg0CX+2PEKTjUpAUEoPlWVBq5VIRtHHEXAEQ7harLlQfQxA2IpkdHm1oqhKKG1zkYzyS54xVn9o3V0xlRnmEG4yhH1ACHAogBDSSmYIIbF8ooDQu2LvYwilXcX9G7mEMr86QNiNrRj2PTlHvn/soT6XQf3IZj19TO11pSEACAUEAhTaz6FBhC7/CJaDYAmlMwgoRISJOUQtQCr79EyBUAKnYOfpofs4WuAQQBiCwhAQ2iQu75usE2yaGMTUXMNQmELkZPBnkcAOCaaWsoCMVN4XwGdgULCC5BAKUBSgKexexDl9XKoBck+etNBPA/dQbGflHZRBZIdQKAGYxRPQx4CQ06m01pOyfFxCQsGk2ZWzNFVzLIz5k7ssVlUGcgD0JKfQA0cHIIO6fR4Y+WdFciS9ZFS20TDVCLtn74f3cR9raEc7FhDumm93vScyJR0xHSA0MNfPETRQ3+9F20BguJW01QkQbrbctvRObi+t39hvyUMZwrH7so3FHcsh9AUuTizh05033gcQhnPIXRhCN/bz/IAcwoKK9UpTEYjnGOQQrpcldY3lECYMCNc3BREDwmxTMsprNPGU2AoIOXVBylyw8iXIIUSBeqRFGCCE0ygDKLiZPrJkVGYgzxBaW/floyYZ1XUvF6dXab0Wprc8QsRdDRCawobHU2Y9j0VpRz7XxxzuBAiPbOzP5GM8Eer8JJbz2ilYOhoyhBaLZhpBwSAWmgIKedqCxprlB7qwsXnPqUcNEJ4ows/k8fqoL3PbeDs2pm7PT5CIC4NCMApc2Fec2pwLKaSjYs3LwJCNXZhJhNFM5eocepZL+ix+98whgjkKwcy0hfPztJahMm5O8q2AUACgsYLAWwIIUwOEJk7UnEJIP0Uaqmwg8ocxSXJ9RIA1NZTRri5DgLiWWs0KYDdMptyOuh3nPPI5qixdnVDNEZV3w6BPothjTN/w78OH765gbTeA2xRr2vHG2Mhd58YjKz8fQ0Aoy5l+xlufExwfSbed2wkQjg1IoXHv6Pt88zbfiXahSP5MOAFu3ke927rj7c+TSMdPkdSnPJkcCwhDMDgmEw3/FhapN9moMIZSC7CqYEZWuLIQzmW0QJ5fJJJNuIyuOyoXFTOEcQNAKBLOUMY5BIRsKsPGMiYZtWLuAgpDQAinUQaEzKRhnsgpASDs0kcDhD3m9VBAiDUv5xCGgBCyUTV/43kZY7UwhCirgXnwBAifcs88ndvhLaDsIE9FUspMJzFjCCWfMMxXETMCLMpgu+sZQoljIjUJoBC7sQiq1iK0BZ2TkJ5A4eE36rTlh2iBXQG4Q0ChTfYyOaEfydewyLAcRxZ8sgDAS3IMAR4ld1CL6CqLpoiQJ3+poeQllgCU/I/ZOI5nMlhk1svAFJdwULZNpZwAeyId9bUCDZJwHrEWf2e5KBsGJM4JVbCdAkIGogF7J0USPZuHc+Bj+72LA3EA9FjiKs1i9RVDecE2QLgLeD1GcPSYoK20glV/3SbhlNpY7ksKYGmbGtgIGaYdPeYkGe01zgauC2p47hp39uFBLSQqi2B91jdLhbgqoTsOpQW8T3mEH2IaOOiY9wEIcaDQUXQMIA7nDpdPWBUcYAxf4mYtJY8476+OqCuJASHqEAIQRnVCUSNy0W2AUNxF1VAGWYXYl85pbGgWAsKiECftqlImDWoSYQiTRwaEbv5VdUzPaEZVLzI3K0M4AgjRdyWHEMFXA4QRm8qk6QkQHtQ5Tht9JC2AB91KmxmrxxIZLF4BBvGuAEIsLmXZgbwiyEUBCMVu1xzrBBCqiJQBIZgBMaXhL5V8nXSjH8nz8Zmf5r7F/RBg9KKSG2Yz1g9Q2yjI/9PcP1ncy8QjdaUQlBEQwBJSlYxKP1IgBcc33pfKMgUN8SZWU9QxgmY0A3jlyj5YnqAxfFYOwtg+1osqayfvOdBo4M8pUbUEBP/dAkuWSyj9P2wvMY8RljP8ks8CAg5BJBzfZHK+Kzv4GEAwvIZ9z82wW9m9CksdDH1ewn1Kk0kQgUt49Eok4L0duW1O/+gZp0NltJ/qcDAGCLmF98Qs9wLC4X0JghybbbmLIRSO8PT1dFvgGEBogCX8vk8yOgYIxawMBeGRA9dx+QkzJ+P6tQwGiVBiry5aBoRtSURlRFTBfVTkpE7ppcE5NpVRYxkDhGw7iNq4BqQ4f9HXIiyLgmsRgiFEBxKGMGMA9cEA4aEuow4QSvDVpPV9QAiVT8yMpzhqnxjCp9srT2d2pxbAFMQMeJBHyH2HpVsGBsHwGeOApQYyjQwQiithKIzBHJrwIhFbthRFjTqU4tRgboGB5yR/udONOm38QVpgbGE/lAOOGZeMfa7nemay0Ebswhkscd6fRIjxQqTXAFjNE67mIarNCxh4Zgb5JcBxaNAi+5b8P5ZzMggTVrCXI6cEpb8WA3cAgcIM2uc8sJNcYUhL2UjFFVU3gLJ9gWvnaYCw116MO7WExiBHUFzf/Cr9GJbwsR+kXeAwfE8EoxZyU4qVgZ0xxz6gYAtIuYchw3QI24Rb2h9/T4Bw8FSMPLpM8unfnTR7N4YbfdSM9e5HQQzgb386RTJ6+nqqLXAsIByCwm0MYZgeMCw9waZiVSlBw4ioKAoqipIKLhIvEscWLGHVUbVqOYewA1tYEHVFx7l93lQmUB1wDiG0CyYXlXQGAYTCqgFtckklcxldr5kdBCDFOBMNAaHzmNDafaZa6Y1/PqDly+P4McvaWkgKzW8fdmGdVxnYHQgImQTBtWoZD5OColEx//J1NyA5ngggfKqd4XRe998Cm5Hz+58QMJ81MLKwxaRiQc90NBRFLQwLnUc84B2gnjGDjv/Tfcg7wJPYskEVNYrdAg9g0DOL999qpz2eWuBhW2AICLct+Id/53ry9sWSTmXH9GczfTGZUKP1BgH4uAg8hyk9l8SAUCdDfo+/jIkTmaUsYD07FwJBAQFqHGM1B0NaCiCQ0Z9KNnnitpw/HYugBmCJqblWOoIyvNjeuckvxmzpWYdUiwLC4V208xVHY93LlnIJ45+9+3NxlzHYtjVpr7mthkcNGWT/KHhphvwkekX52QNCuRdYHhlYFI2/qI0VTHLbBOZBwT3zz57PPx2245hBz91b7fE+cZf7M7wP3NIWjAmcsCWG0s9l1UeWbwf3T1Vng53Vbukk3Xhf+okw4CLT9qx9GAzhWzqMjYbR1V5TWk7H7vZ9bDb88e720z7SoYDQgZkNBYn2eCv4rt9tPthWi5AZQxSqV0CI2QKATEBZTZW5WVfKEoIZRJH6JqFqWVNxU1IK9o4ywBwZe4Kcdwwpkn6AerMSgMTcZGUnuAYiG6FJHiMbyihDCbzIvhJxxvUIU8rULRfzhRoQ+pBXEBDbDgjDdjZAGPZle0pCeagRGradjcPhdzZUZDUcSk9YeSe+eEeYiHpHADYYQimxBIZQh4zHNpV52l3idHb31QJji8yHGOiHgJCVZFaIk1ewHhCKAURCDeyMdcJDsL7ReQpb8+edog22+TUlUSXuhTwxAgwaIDxJYO7reTnt58O1wGEMUMSLyG1fjsnDpMT9SaKenMiPCdejBwckLTxkYJD3oRQG5++qtNLUpX6BKpJOW7QqdOzn7/HMGeanSa/eGIN0PwwIR7/6QDXcZOt4xrsakzyK3Tciznf9OmbsHIK3XWApXOQZIER+CT4TvjcWTLDjIKeSg+fK9orpqPCGzOjpwMrwwmTBmm9qoELax4CjZ4F718+LF81H1YYMr22srYbnfdf2f4jtt/W7ffd6bEFugRKvlOlFb8QUSh9LA4D4FbeMnYEh69Zc3pCp9yy8sOY4Ntx7pTSJqgIEO8r+DfPxTvqtdmDsY7OPPkTjn/a50QLHAMLhs2jgbwgC7fetpjIKCJk55MLxojApUb6IjclqauuOcwgjgMFWHD/XNyUtLleUxxPK4hzl1tXpWovOY5zQCD87jmLfcMk2QOhKXiiDyCWTAAgBRktxxW4hG02lQH2MEhfKDLp61U4D8V6AMASFfaCnZTQCJjEc2x34ZYAu3hnCECIVow8IRToqufIAz1ZmCX+T6XfXauDUaU4tcGQLDB+rfZPckYfhSQiTWcgQMkyzP1IloBCJgRqZblvNGYwzvIOKhWpGIxObYwjxbgdAieRicRkEIIwo86Uqjj3x0+dOLfBEWmA/IJQn3wBhuLALiTEpO+AMsvtRWr3WXnQ0kMT0m6JTz18H9eTtwFDGmD6za2Gtqi5IbV+2Hg2Bo+zG2A6324ELZng2RwDCgOHqXRfr9ES6etevY8bPcNGwS5oaLkTC8zIwGOYE4W9SrxH5kAr6YRgEoMD1G1U0igUGFl1W7oNZKctrEQYrJJLYCAilQqyEiOV6at7oEK7LLexHKLa1kQOszsDmrq3/MNtv63dD8Lrr3m8DugIMxQm4RV5WmL/LgBz3j3jRLQEcZRUDYyTfx+Q9u5dwJkSwQGqERgwQDfxxWzPA1BUmdzhJvcfik5U6I1/43PA6j3nmH+ZOfR57vQ9AiJYKi9APgWGYP9j7WSWjyCGs2XW0DwhhLMOAsCLqauQlJJwzWNyWtLpaUx5NlCUUhpCZMHXFlpqEAqoEEErOuuS1Ww3EAwBhlFGWPF1AKGFY8c5AOzpAyH1b2sRyCdlllMRQRsZyzW0/AcLPo7N/iKt8jKisMYRg+WS51VHKuhjNQlZAyE4xlsvCOTwJdUlObZRQSwlKkYmxTMAQCggEZAQgFGMagMH4BAg/xON0OuYDtcChgHAHQajukVqL0CyyDaGpmZNnD/xiXjDhZhkCdvkV9CZMoRpkOPGalXbgYxj1ZMI2bageSWEMYdCICl6MnRq/vm1XvbM1ttwpO/u7S+ePWRzflYEKo/3hAn0YrZbb4o2FrMC0B9peCmpAQ/ahdzq458gLTRJDCVpzkoGGgEOuJakowgNcAZ9iRrP767ECk/vOYxsIOuTv25ldc23V9tYOJiVABJRBCgenX3H5tf4pcyH+juLbrCAzQGjTpPDp2rXMIVRMajIYbCTIpRdJqZg0aaBA83slR9GfF2+nAYNQAi6HlfMaC1oc89wfcy9On9k0xwoDSmH7hONEeP9sGwOEBgaHoLBfbkLyzS2HkAEh1wRs2NSlYtdRsIQttXVLDQBhFbFkFCUoUHpCJKM5yznBELJkVIMSHJ4MASFKTnCgRAGhKVg4qIXz8AwhJKstFpasek8YcGbJ5IkyhEyNKEMY1PVloCcT3RAQoga3uG0LIOQefwKEp6HgY24BdIOyhtxFopApNZRSTRGyjWFDBY9iOI7GlssiBehZ9plMqItzogjAMGboZ0IvAZcCCElBJSIuAINJlJ8Ywo/5oTmde68F7goIx6RfwkgISPIcoabtossZlWi5ZQGeGju+A4S6rjRAiF/HzSm82YxdnCuhFl7tBtXk8eQuiLf5yGDru33C7WOf9ePI83nswnjXvTVgNzycATyLHmPBEC78bMGH7bBosmg+vhtLLANppNUKtFSIOsPy/eP1R8RMU55mvPDjz0POBDCYJpRnGWVpRnGKRR4WNGJMhAXdZJJTir+PfO265mPb8SGGjF0M4RiQ9fJN6RTS1gqotKSLLPoGcloFgsbI4L7Jz8aUSE4htGTMrGjSEfcfBnoJZQDgAHQJ6nsi7yjmouFiyiFgD/djkk8oy1KKM593aECU8zHUeCO8D0PgYde5S+L8EPfjc9/noQyhtVN430LDMZOch9/t59BwJjSW4YAF8vcwpjQyrvDPAIO1BC7gNirGMhGDQrzqZcOgUMAgXinL03cDQl9HFyBQcgghI0WtQwGEVpgegFCELzFLRvMnCgj9eIABdMAQan7gBiDsBAzK+G4y2H0zxufeS07X/+At8L6PIAdxMCnBPIaQ71cStWuidkXUrGBDxYm2rih0lBJFGVEyI4qnRNGEuiijluEkpHESUcH8xWYyAVREVIVQi+Y9XEaf0qLkwW/u6QBPvgUOBYR8IQGgMmDosJ5jfgQs4Z8ZUMgiU5vCGY5Irc8xWMUFs/kNOeAmuNtkh1jOuMEcBs0fsB/ur0oudqwgOAbiGTDcx1bpdRx3kKPzqo4ZW4eMjUX4w/yfvvRLFiAwYoAMiwEJ17sy91jkg8LUQbSD4u9lJUCw0NLakQAVzD6ZlEkYQwzEiGSnCkoYmGjJj22gYUyd8tTG3X39bhsolL974OcYGS7/oiygOfgCKLL8TiR4stCuuCSMAULH3CpwhKTO6UhVIgyZKNodMtGEXRfxs9wnfo+ZXDAOei9xz9KUsiSlKBXjJ8kV9qVYHKNssuKgq4ag8Kndtyc/oB95gu8DCENwGDKDQ3ZwzFhGWGwAPgGBtQLCstKahOyOCXawo6ZqqSlFOtqWETWrlkEhykEADKJwPOcr8xzDJeidXBTNwiUoOjiKap1cZtGFGWxhKtPA3EbBaAWAiPqHZsKSUZ4+LkPowHdQ4zVkaH27W4BIAKFIYRGw6TOEYR1CrGV9vV5xzj8xhEd2ntPH7qcFjlmw9I9sujCwecgGhA/xiqhdEDULovKaqFlSx0VrsC0WGBkDwSg9I0rmRMkZUTSlLppQ00FwGhPyDFm2pPXEdN2oA43PMjy2FU6T3LEtd/rcfbfAvoVp4AbSw1EhOAxzCcVIRCYoW9iJtYgBOxFjM+jb9uUcbMytYv9Vg5NAMRl/kgOQNoo8Efy1HJP9x9jcIgSExoAYkLX3+olTo8zlnkMfO14cO76GklBjAI05HEq+pOYkTBjW7BbIZUQgRQQQUbc7sE8MCGFmYLl8/LuYB6V5Rnk+oelkSlmaMyvoxlxmEjOaTiY0mU4ozXNZ7KisUcDhOCB/yizTtnuDc7aFXrjNEEB1LHeTeqBoa8cMahkXlt+xW2OpromorSaLXWMIAQz5aQ0CKWHeJ46P95I4ZcCHtjZwnuUTmuCe5BN5D3Or9mmwvHmWC5Ob435iTpXFOd6zcSFc3HKsJJCO2jbGUB/TO0+fObwF3hcQ2v0Ln92hfHQfIMT4geBFWZdU4tll5YBKPKuOpaNNqaAQBepXHb8ACGMwXig/wXMLkod0HrJgH5efkL+B3Ub9W+4zzAwKQ4hxjM9BwagAQvQxKeQ+SabOZdTMZWy09wXMpH61B3M2ksn3sJ1Dl1FrP/tcr8xTAAjH2tkCQayGc2Un+qYy5jAKUMiGa3BJRYCO+6P03xMgPLy/nLa85xY4drHiT0M7HncCgME1Ubckam+JynfyWr2lrrymtlpI52e34JyidEbp9CVF+XMivNIXROkFdTSllnLORESeIeLZ3FEkK5kPrUvbe2uNYxd793YCpx191i1wKCCUnD5pKrf81h88v2Z5Q66YizhVWu1B/TTn6zJeMpTmlv/Bvns7H79HAfGoWRCO5tuACAMA6ghI50J37GOg1OOw0Jsr+qYt5hxU736cY8eI/fd2M3fIjgXgZwAiBIPGNEnxaICMgotK11XBUXZZZGmNSf0eunaZy6gZj7KEVHMGASIADPPJhAFFlkm+Gr7nufyeZpD5w8hE6lLKgmYcFA4B4S4Qdve78n6f2HpvGBCq8Y52D493jQE0sxgsZAG+dXEL8xewHHVF6/WaVusVrZYLruuGe2XlKNBmAIzFuuBcTMg9Ic8FC8vSGHXqBlvD7qNYGGs6FeSjbFcPc5kklc9lKSUpGJScf0+ylCW/uIcA92AXiXNDRXbqpWrShiHDxL0lqDN67LP/fnfn8/v02PO4629DVnAMqIzlE24ElPj5EpWBAEK4i5ZU1h4QIm7B7CDko0VLLVjCspMC9auODWYiFKcHKAzKQUi5CSt15H8GIJSgEr431HHuovSbVkEpnydLVdGniMs0TNLZBwKE4sA9ZAd9m6s6QE1lei6jvBHqEIpqA9+lnIaXjMYI+JwA4efX6Z/KFb8/GMSVaI5fBPYPEtEFUX1FXfWOuvUb6lY/UotX8Zba8oYXK5zhBKeo7IzS6WuKp6+Jpq8omX5F8eQ1Rclz6uI5dd2U8wwjSBAgE3W1s4YWGO/foqcJ7/3b8LSH41tgP2hwUEvgXIi03M/GhqkElKWgYAh78FFP0nSaIWVnARdDnJpnZpe1J11vxOW+LzMdYSMdIAwCuHfKCuxtbA0x1KWGvx8fSjp2jNh2b8dlRx4chvlmLONSuaGBwPB721QEtiqJMR4D6muJnsAhVM7fitCrSZACAYAUZgLY+zwSAJjnzDxJTlrmXikDwoySdMIAxNxJDwGF+3rIsW28b7/b3t8PCPt1BiMNKMgiWxbPWESL1E2MOPC3qlxTWaxpvV4xKAQYlO1aBnws8+T8SywQa/f7JMtZ5sngjQFhqzlcOBYW7Mi9kjLbuGeQ3fE1tJJDiPsxzafMGgLQM4hPocaJGRQmOe4ZgKNITcM6l+HzGIJBA4fHtvHpc4e3wDGAcAjmQ3YQP4eAMPw9zB90xkc6zjAgrEuqFBAym9coOwhQiDzCsmN7CABCyEZhMMOAkEEhwvhelQGZqJVBghqEvTiZIcR4LICQgygoTI9+gn7FzzvMbCR3EaAQgHCazT8MIAwK029rc1+H0ArTK0OogJCdVRUUopQGtcYOwsDrBAgP7ymnLe+1BXYNPHeblKUkBBHyBCEPfUdd8YZBYLP8jurVd9TgtX5LTXlNXVfyIpWSnCg7o2jyBcVTvL6iyfm3lJ39nIFhlL4kojOiLidqc6JOAWGg/GLnqnv+utu13/PBT7v7bFvgroDQgcIRMGi5g9KYBoDG5HxDVCmFfh3+07d9WfPtt4eFhyGTEnZN/nlPX5Wihvu22jgBXk/ccRiQQ93xQ0GpjLs+pLsA4XDxZgs2YwVxLFvQAQACXCwWC1qtBGhgwYQGQN7YJE/o/BwADvW6YjaLwSIDwCNc/BswVEzhgOZicUuLxZJWK9tvpAwhWEG8UmUHAQgnNJ2dMegAS2W1tAwUumdoID+0hdSwDT+UrHQfIDSW0ECRAELJfRI5aMntxz9jEV0WzAguF7e0WtyyVBQyODaFAWOXZwTQJ6xrTHme0nwGECj5mXzPINWNxayHy4Zg4WymHrowLxhsFrRarvh+4cVq0AjPwYwmkylNZ1NmCCH1ZWOaNKXJbM7y0RQsIr+nuYdBTUp/NJvTMwAAIABJREFUrdtlwHftA6ftD2uBQwFh2I/sM2OmMvsAoQWd2FAGjJ0aS20AQuS/ch4scgftBa+/iOpVxy8WiDEoFCmkKLtEmeLKTyBICVVzpMDIylIwIMQxIBcVhlAAa8uAUF4tS0Zn+dMEhC6nGHUIO1VpWB1CvmFSduIECA/rC6etHrEFhgPPsWxhFNUUwUAmWhC1N0Tr7wUILv7CQLBbf0dU/kBUvyNqbtRxtGWGsI1mVEYX1KavifIvaXLxa5qc/4ryi19Skn9FFL8gamdE7YRr3jBDaNIyXreaCO7uDbcL+J1A4d3b8/SJ92uBwwAhL9UCOSdYIAM29t3LRPtIaQgI7XdDYf0cC4NwvLehRNVDRv7JC03ttxBwBdWyQxA2xGPKZN0Vpu1Kgdx1Rx4LEIaSruG4Yu+NSbpMHmqsIBgmAMDlcsnfAQ7xOUg4Z7MZzWcTms8ymk5jShPkmEEdaMYjyBmUxZnUDlG/EjUSsTY0xrEoRIZq30sUpG5bBpVgnmbzM5rO5pRP5gwMkxQAQ+rihTUMw/YP5aRjz/pTBoRgT/yXyXAlNxA5mzCIAYAHSOPXekVFsWKGEHJaAPLZdEaz2ZRfDMTAAKLYUhrRJINszMyfdILjfEJNj2B/GatfJveOAaIa1eD+VAWCBQWti4KqQhbT+AIYBNOLVwqmdzon5B1C8sssIoPDPig0QDgE9+83wp0+fUgL3AUQGigckzCOsYIhOAzzCC3/VQIPmsvXSA6hMYRWegIsXVOjDqEav9cJ1auGymVDXY1SFBFFzR5ACNklKlYwuy3MoTGEDAiVIeScQgBCPN8OEKY0y88ejSGUtrVkDL/eHFd3mMkUymdAsWE1X02No7UZFRSac6qMzSeG8JD+cdrmgVogHHiOBYOy/Ksoigqi6IaouaRu+R9U3f6Jius/MhiMyu8pbX+itLuihJbCJsKBKc6p6iZ0W06ojJ5Tk3xBk/Pf0vTitzR/8deUzr4lSr8ias+JmpkAQqxMFRdKlCmcqO/eUFuBH6+bxhiVux/j9IlTCxzSAvsBoe1FnktfFHwICr1s1B93Gzvoc3Jl2z4o5HylcBOkUPQYyf6n/BkK6hDQFco4dYsxFMeF4o+BaYe07sg2RyDJYwJFtggz2W64DwOEoQ28MyjRwtCcg7Za0nKxZDC4AitYw62ZGFhcXFzQ8+fP6fmzM2aa4hgOz1BttA4EWqF6AYIiMWRlqBaOFhYxk0YC2GgbzmtbLBd0+e6Krq6u+dj4Aog4P39G8/NnlGRTBoR4CYMoslKTIYYgjwEhrNVVwsb184LbErbLMe185FPQM5fo7UNzCKWNFEEzWytSMCxcq7JgAIjvANBgBctixQCR84cIpTkA1Kd8n87mc5rNp65+I+d6UkNxBEYBNXuxbw/+vMRXmDo2jGGzDuRsQl6mTCKYh6alxe2Crm+u6d3bS7q9uaU1AGkEpjinyWxG+WRGyWRGWT5lUDidzWg6VYCKHEMNGhh4R14jO8yOSs6PbfHT53a1wPsCQu7CA5loWHpiCArd2KMMIdw97W8VnnGVjAIQoiYh5/IBEAL04VUnVK0aKhaVlKEAIMRrhCFklhAoiNduGGc0FxcAUU1l6rpkyWjnjGyMHQT73jBDOAdDGMl6sG8qo1JqK6ui32VYs7nNl++x+7DLVKa3Tj7IVAbXCFMvMITo17gfQ0AIMIwcb+QQqj/GhweEFosdmbC3PrFPZ5G8L0vk6ZzpExoAg0brRT6OWByZd0MUlQII6ZK65keqr39PxdUfaHn1P4jW31FS/UjT6IbyeEkpb4vIJYxlMmooo3U7oaI7p4KeUzr7NeXnv6Gzl39D2fw3RJNfELXPiZo5dQCEmLAUEHInx74YFErWTMhVuEvtPSghm6LW27YO7q8GvNX+e5S2eEJ3/nQqT7wF7goIeYqTRKKAJdQVvTFxQb8ejpeO9us939hhKBmVGnZh2GXfuOrZQgGmjuUIIq0CPAZcoEZJdzGEh7CH+87PLQKOkYwGEGbzOONnNw4IpV0ZnLEkUHJlbCHWNS0zTuV6Tbe3NwQp5wqADPGwJKHZfE7zOSSBWOSD/QEIAyvYURxV7PQcYTGiF8uOlYb2HKLHQl9YKDYyQGFkNkXRT3H+GjEwXC3lPCBLLIuSFzhRnNL84gVNZmeUZpKzNmScjGFyTJM5d2Ih6GS7wlpqmEOfxh138dAbfGB/3ycZFVdAjfQDpDNQx+IYYBCy3SWVRUHFek03V+8IC9rpLGfwd3Y2Y9mm5WBKO6DZpe05wRa5VVhAYk7kBbOXQAuItjIu6ggMCS7T9uLkxJb1bLgW87kh1wv3iNlkvFYFrVYFoXwAnLtzlvmC3Z3SlJneGWVwIYUhDXIKpewhS5Dh7s0lLBiI2rigPTxIYg5V22FI5xRUPfAhDDZ7CoDQgh5ci5DNZcCA42dIOcXcRQChOIqCHSwWpZScRsF6yEYZEJrftI5zcOR1JShQpkzGJWEItf6gA4R+PORjgyVkQJjSbDLnfWstCwGGbgSRxuQVYW/OkbnNrQB5QvRjdggKt5El5pjq5hCnsDCjGWMIDwSE7FGD/mWlJx7cZfSQ6TUEhLu279t2+2f4nkfoA/tQCGf7Z+1/O+zMDtvqwNN6gpsFrdMDhOHiMahDxptvfw74HVWB8XwWlRRHayJ6Q231P6m4/O+0vvodra9/R1H5A2X1TzSN1jSJKjE8UNtzLjnfJVRTQkU3pVWHfMJfUDb/FZ29/FvKzv+aaPrXRPSSqH1GbSuTEgNC1CXkgyPCitnRJix0eAOHg8vgRYfJ6Tg0I7+72++fg87tT5hCLen8BO/t6ZQ+lRY4HBB6RxlbfHnZqIc7/S4scrPNkc7+4mGcrtQFPgR5feGIsG/ElPdtmahb8+Q/GIuCm8eghPNNxr/CRee2ex5cxc7HYig03zXrhS0UtiCfqfugP7shmWKMnJuvbHENoK0sIOfuODc9MSoplitaLxZ0e3vNEkSYxmDxfnZ+RufPzml+NqfJLGe3SAxXACldV1HMWi5esQnglPCbAFB7dHBftUQBM0B6t3AebGMJUxmuZ5cx+IA8kRnK2wXdXN/ScgVpZE0ZZKOzM5pM5zSdCtsECSI7k+aQRaJMQlDeQBvTVzOxMJ7BQQvphTJjvZUGQPY9fEcMCBt9LzDfZXkm2+GbOyAYC7iHIndvQavlDQNCmMisV7cMzF+9fE7Pnp3TxfmZk9LC8EXyh8RIA/cizlI2e8EimflEls/Jl+RfqZErbhfKx3Q1xW3HP3dVhRvDuaK4VyY7AzDEOddtR+uqptvliq5vlnS9WNG6gJonoziDfHRKkznu35xy3LcJ2N2UMkhc44jyqKM0gqUb5loEYyUgK3Mtagj7nF8vUpc51fdDdQY/4p58rh85BhBy/9VAjlcAqIOnUwT434cqhL5ktOKxSFhwAYTMEnIJCOT3QTLaMSBk4NcIQ7heVNSi2hjsJOA22iG4IHmwSpPJeKSqLs4h1DmBxyg1ZhLJqNXoFFBogBB5hACC03zGObnsjGxupjbA8ZpUV2w992zJfeiN9SEgNCfUXhDVO4rKGCnyVvlPoWwgu2f2k0s9IfgSOj0bKxmp87PJZWXgRZ/FdUnA6H3KTuycyfZNofa+AT39PQANrvXcLLdtNJYhQB7K/jYbpYl2nbOCjWBZs3VcGAJCHmBdvEE+dtjc4aMLn94gNHgGNm6PhIEN5NnKIFy49W6XdgSXU8QRSgDCJVH3HTXln2j59r9Ref2vVK9+T2n7lvLmhrK6oBQ5KIgYJVMpRs96NGita6q6hNYoMzH5hpLZL2j2/G8oPf9PRPP/RBR/zaAQNWhMEBDFDcWJlbmAxgYDD0pUoH6h2IUzqzFYBIOdhJTKWEr87PXhtozFd0yDKs9xkPDQ5ean9xSdrujDtMAoSByt9bY5qPbGPu23fQ+mgYOojZbBwGo/9ifR/eOqTAP6KR4sduf6SpS0zyfYGGNgZd9sFo73btrnyLHswYuJPDjy16clOYJFlZyPsTPDaxYJIUegLQrNASYFNENUyPIoYZnArGHSx9ZY6MCEhMtDsA15S9W6oHK5pOXNDa1vb6hYrSiNiebzCb0A0HjxjNI8oSiFnLejjivzIDel4eLOYAZ5TGdpljBMHSifWLfHskZZKolMJ3xeKISO81As6YwhsjijNMbBiKp1ScubBV1fL+jqZkE3qxW1cUIXz19wHuOM5YdSx/Ds7Izz1uBmycXX+XyUiVQw4dor0HbwaoRBqd55W6BBbmo5kO/RHcM+NSZN1WWeC17gVMC6Sc00LIYbzte7ublmsL64ueJSHwDj82lGL56d09dfv6ZJnnHQsiorvpTJdMbACvsAMKtbYjAW5xPOp8dWFS84JQgpy10JfHZUUtRVlLQV5dQwWGuXC+rKNQNvXkiiTaoGSJBaPF+o85vlVLYRrcuWblcrur5d0eXlDZVY0KOoPSSk0zlN5mAyIW2d0DRLaIa8xq6hnFrK8EwBDOIZYCAIg5qJIlUixgVuFhXHcZs55axOoPA9HlfFU31gMrY/F3jS/rLNWTSUjJoigb+bqUwjgFAcc6UEBGoS4mdxOlYJJxemF4lovca41VGN8hPICNIC9WDzeExphQhgHjtCyEDGA+ELLSdXXHvNrAnspOXmMhhluWrD4Ak1UlnmHqfiZAqghwdRVQ1O+qx9CfOLtI+2nKUEqUGUzRBWGMMJbHTe8voK1nPrvuTcBQDavrUwPTuqYgzG+hbjuqxJZaoAKHQYmcdV+3tibH+3Kzy862naCa5sNTyETkO4ZUsHr5PfOOSdAGEfivXWL/vAoB3Ygso7rn0MEBpksBsoy4FwS1te+HP0scn37bZP8fPBMipse75oCwDIAsl/BR1nQLKJbXDfZCKmghIAwvY7aop/p8Wbf6Li5l+oKX5Hk+iKJrSktK4prTuWFxBNiSIFhFi8RAUVHdGqTambfE3x7Jc0f/l3lF38r0TzvxdAGL2iJojuxBFc2xCKkhIWsioCiDNA6MuThpeGXA2OYGrh0E1AiM9hsYbzFEmC/9d/rp/i3T6d06fVAocDws3rDp97mQg9o+XGvLGI2SBotDFkHxJl033IODzC9gxOdywk547L0krPN8rKd2wiwV487BM8quN/sLkFkhveQD4hnwxrAfqQmPfs6aRumxZy573ziUmZBy97tHMILhKLIJQpYJo2pg4vAA0Uf64qlmq2WPSUFRXIEwQYvLmlpljTbJLTGRbrZ1N+zeYTivKI2rilsi2piVpqYpQyEGdRYQVlwVV3DbEYsWt48SULMBZtSSQaeStWDDmOKYtSShFcwwIGNu9VS1mU8SuHK3RDVK5LWtwu6Qb5anC4RM4RRt8s56L152fIlTtjxhB/QxmEmFlMXDcjUdEk6nNkoNBpPORG6A33kB2ff19AOOxPWwEhnAF5QSclHlDaoa6l/APLQ1crur2BhHZBZbFkEJSlEedxvnhxQa9ePac0wb1omE0FmEwnM4oTgKmMqrpjQBjlEyq7mG6rlpZ1QyswMcpG+uACHGRbypKO5nhlEZ2lMU0ADgHaEuYEKUJwtSypKytqAeDg/DqZ8s81xVSUNctHL69uaAEZaVlTCZlpnFI6FUfSs/mU5nA9zRI6i1uaxR3lvJBH24MhzHDSRDHmcIBE9hDpAcKYj4bPCPNhP31aI/PjXo2BvX1HNZdRA31jbGHIDppCQQCh1gIEC2gMIYNBc9A1V11h7GrUHyyJ8wmbMuJXtW74b1GbcvA/wZpMgzsGBvEdY5OMSVKk3nIL+Xy4fIvUIxRmUl8sVxVAmCRQHyBQJQEtBnwNgJbkN3Chd61bLbWrDXQFY7PNI8F84spi6PxiANEBQscA9l1TeUbSwCAH4hDEYSk42lTqDYaxQwaFDBQxfXiwCEDI4/HDAEKdODGjWVJjgIjdw9WbW7fEYR8bEOpcvg3KDTuGnbUMov3f/FICQ5S899lIAHsa6uEqTDODmMa396TFexrqYAGId3lRE3CvMZWUAhA2KC3x73T74/9Nxc3/Q1X5/9IsuaGzdE1p3VJSYwWE2QOOoRNd0zVEaUXrrqVbRJvyrymZ/4ouXv8Xyp79F6Lz/0oUfU0dvYBNgshsOMcd0ijUPRQnNQBCgMEuUkAYmlMEC4+4CwEhgKHPjpIrx9TqXzKhedHovgH59P6pBe6zBe4TEAZKmCBLMAQtO848iBnukl0cOl4PjxTGpzbG9gAQYr4PoKHbVKYnA4Rg7uStUewYY/kujJhJ4DyPaCMbrD408qt13nAvMnNjDDOWdYwVcBHOn0GAFYBQI8s8AsH0QY0fuK5cVVGNvK9bYQaX19dUL1cc4vr2Z1/T8+cXNJmi3h9YtoZogoV8Q0W9oqKtqKKa5vNzLiaP/QL4AQwu6zWtqjWVVUEwiKhRKoFzCwWYAuBiEcKsXjals3RO02TK7BQAarWuKG5iSruU5pMzSoWW5LzCNUBFU9Pl7S1998OPDJwgF/3i1Rf07OIZR/ABBhkozuacp1bjmjGeJsrhKi70gn9II/X+8WSjtxg3lEHkkNW+W287CBDyvZEFK7sucl5eR2XVUFlWLJvlkhLLBTU11DEtl/uYzTJ6+eKCzp+d0XQ+5ULzWBAij6+oWuqSnOJsSkk+pZZSqruEypbo3aqg7y5v6Wq5phuAbQBOLMq5XAfmO3EhPZtk9GKe04sZXhm9nub0PE8op5pSlLWoS2pKGA4hkYuTTSnOMtiMMjhE3idKBqxXa2Z3311f09WqotuyoQi1CqcTOpvP+DhneUbPs4jOs5hmWab15DDxAgzmRNGUJcfsFLkBCBvzfVMwqK6pd7tVp62DFrhPQDhkCMPcZVYZgIkz+abWJDSABoaOWUI4fhYCCMVkJmGPh3JZ899RoD5WyShjKPaRYRE0xAzcp5ghjDRApW6cVtuT2cgQEMLtFOVbGgGEKVQLSSaydgWEUJDxw4iSFw4QIodRlYsaZJI0Jyl74ScQGbclmBY4iQ4ZwjsDQsjMJX9SAKFisQ1AKO/jWgTgHssQht1mgwEKF/nhjL4lwOr2NRZ9HdNf9kPF4YIjaOl+AeVt57ut+x8SjR5kq8hHBmHu3u9B1PrA/X+0o9MQEA6YQAud3JUhtHA4AzSqKO0KovYdNcVfaPH9/0Wr63+isvhnmmXv6Cy/pRxyl0YGG6ozojrXEhIxBx3XbUw3ZUxtDskoAOH/TpNnf0909vfUdl9Q2z0TLhBJ7hyYRC4FtAmSr+BAXIR8DJFjhSFoln5xRF+j+TzZbkby7XP8Xalt2dOn/qB8tE/4J3viW6cEqxfWUz7ImL31OQ3lMr3tdn0usBQN5Z/u582m7+3tLl0mIIJCJtOQXWCJogcNtOBuqPewrhffMrZJQSP6tRkImLzcoFzYhl4Wr2DOCr2zCYuMLiyJG2AUzy1a3iY7Bzh3T+R2YbHPiyJ9lauCisWSFmCd4A65WNDFdEbPz+bMOoEVzCaQ6zXURTW1SUttCuv2jqqooZIalhsum4Le3l7T7XpJq3pNt3AnXa8cIATIsTwXLDwQRU+jmM5mZ/RsfkHPphf0fCaveTqjaZxT0kSUoHhyE1PcxZR08DBlH1Mq65quF0v68ae3tFig1EJJZzM4ac6ZJYRMEuYlGb8mFMPJFMyZoXV2zvQcUgzcx7c2AIX2mBmreJfnavCI7gOEsmCTYvCWV8U5f8wMluz2enN9RYvbGwZeKO8BKe/ZmTC4s4s5RWlMRbWmBko5GMKgiHYypSbKadkS3VQNvbm8ldfVDb27WdP1qqTboqIFXlVNBUpKYB2NnL0k4UDENEvpfDahi0lGz6cpvZ5P6cuzKX31bE5fnE/o9dmEJlFDGXJIW3GaTbWUBZMkLCmG82zEBh2rdUnvFgVdLQu6XZeccwiG+WI+p2fzOQNPAMM8QRkTsM/Id8T9AygUyagSMsFIhJkYgVazoHE85yc7Tj/Ghd0HIAxZw7DkRM/hGMwgmDguEC8SUZGOCmvIv1tNwAJF6qUEBRjBqM2pWFZUrVtxGm2RFQe1gcgkDRCiGzMIZYMZyNet7ISNh8jXrSWAxc6mYAhR/kIBIfKbI5hoaY1VNq6BAkMAobmOCkM4BIRDhjAION0REDL7pyoCRhxurW2QUmWjjiG0OUBsu/sMoQeE7Bz8sIBw5JHdgvl2Ptw9djFYcA8YpeE+tlpIH3oO/dl66ykOIeDOaxmGsh+jV3+IY+wEhAqchzmEQ4ZwdFKV+48+CNYtBVvXLagtfqQlAOHVP9J6/Y80zX6gWf6O8qigBBZUVUlUJxQ1ObuMcl5CllLRpnRb5dTl31Iy/w1dvPrfKL/4zxTN/o6a9iU1zRmyKHiWSVP2U6O4rXvuii2i8GpKId3eMhn8T5B48ZnzomO4fPahhBBP2trlQ9y+0zE/zxbYGR80w4uNIJcClLEms+ike88HCD3/HQ6KIcVmATbrCfqeW9X7A9qfVI1ps+3upMMNMBhODHYeIfMWXKA6dXJPHuZW8kckf0WSNIxhEkCIlT8W7W6xxcFbFZAqUGFZpROimo2A5QmafFQAorsM1zz2FyyQhS3EP8gOUT/O5e+0LYPA5e0t3V7dULlaUVMW9M1XX9OXr1+xVBC16pIcskuwmjXVMUBhRzRJqOwaWrclvVld0Y+3b+nP797Q5fKGbsolLbhMxcoVR2cDrk7DZ1HCYBBZOGfTOT2bnTMQfHn2gn724gv68uI1vT5/SVNKKW1jatfIT4OQPqYozYmyCcsoV0XJjNPVu2u6vLxi0IESFhfPntHZ2TnN4EKKuneoeTedUZwm0lac1yhtaGOxA4QKCnu5DEY0PRAgNDDI9wnN1MBNUfKWwOCukdd5e0PX1+9oubhxeZ3PX1zQ2cWMZucziicZ34+rm2tU5qU2zSifv6QuO6NF2dEPtyv6y+UN/en7n+g/vn9L37+5pOslGEGiddXSGrJRsJFtRDXyDWO8JEcQdQuRlzgHMMwSejnL6YuzGX376px++eqCfvXFBb0GgziNaRLXlEc1ITMRRjTIPwSdAzOaSZ5yeBRd4npZ0uXtmn56ByfbNT+bAPQXZ+ccjJhPJpQlYJAzyrMJRZC8Jhl/Z9nzgFsQpne46H6PG/Z5Dv8bV31fgDBkB7eCQlcUPgSFwtgxKOR8vj5DGFNOMU1ofVtRuaoljzAAhOw4CtZOnjwZ/yBxjmVMNGAlEtaaAaExhAIKPSDEQ4dRCwEKBCpSACiEITg6IUBU8r+HgNDmAWneHi7R+eAuDCGfd8AYbgJCgDw19uIg0zZA6OWkHKRDPvDRgHAXqNrVD0fm/t1g0N61IcADwm2LF/v7zgLg285/1DhhxxkOCNA7jyOf7Jil92srADbHJF308cJF66ZYJ+mho35+oQDCliUr1CF/4ZKqn/4bra//kRbLf6A4/jNl8Q+U0YLSbk3UVBJN6nKK4gl1cc6mBCVNad3OKZ7+mrL5X9HZi/9M2fxviSZ/TXX7jOpmRnAzBkOYpYhUIx9RF1qq12ZlAifgy5csAW1gMIZQ/4KBIwSEw/bpxzv2u2jc+YE7feDUAuMtsHU8tSebwUdo+yQRs51MtgZCdCr0uXXc2bUnDExgOGqihjD+TMPoXHj+mqcR9L0N7CnTsGPue6aRIZoKg1gbioYBGLQ8Pg4WDVywYeLCrplilsK7UjMVdnVEhFrz+qSsgESqza2R8wUZsFjummYo9ko1mK26F4tuVkZV50VuX5STEOc+Xlixg19NN1eXtLi+YdARtS1NkoR+/stf0OvXr6he3VKHYBqTM2CciMq4pipuqEk6ui1XdLm6oT/+8Gf68+X39GZ1QzfVkhY1Sg1gISVGDXyGkVllIUta2EF8jxHlrzs6y6b0Yn5O37z8mr794hv61Zff0ovpBf+d9Y0VXsilFFDQtgB3CXVRQtdXN/T2zRuuWwhp5Xx+RhcXz+ji2QspiA5wMZ1RAhkj2jWBwZjV4NIkDmUIhSUcfN0D2bSLIXSLbi68KTI3yGabquQC8yswr1eXtLy9oqpc0dksp4vnZ/Ty1UvK5jnFU1wXUdm1tEDuVZJTm01pHU/osmzp376/pN//5Q397s8/0g+XC/rpZk3LoqWaHX5SzpGvIOtkIJiy0Uwdp9REGbN3kAKrvyflEdEcRkNxRxdJS1+eZfSLl3P6X755TX/181f085dzejmLKUeZp2ZNUb2ipCvZlAbFnlCIHgC9rmMq1g29fXtNV5eoYbjk+oZwiT2fA8xLWRMuJzKdMsMrLzNG0uBqELfhXmg3b/j9NOgf1QLvCwhDdnAoGXVOxxgLOVAluXr4mV1FVb5pjKGZyjR4dpFHWIOHyymJprS6LalcVtSUkI1inSb5fTsBIQySAsmoA4QAhSpZRYkX5BMCkLI3FeSoAINgCQGiOgWEONY9AkLcLGYwVf7oXUQDFjAoPWGzgIUORZGhclGt+8pdJTC5YTMxzS6Io/QBAWHYMcPHcLj43QUq7XOjE7O5itryu79AeFRAaNd6yLWMdcnPARBuu0ZXo8rfRymkqVKnHYAQzQ1AmKCXIhJfL6i9/h2Vt/9My+U/UNP8gbrmz5TSNcXdimWeEQkgRGJ6G2XsMNokZ9SmLyif/5bys7+m6fnfUDr9LVH2a2rac6rbCdUM/GCHboDQqD5J4A3lB37JbJBQIv1cFwfRqjZIdR8+M+EkdprQjprATh86rgV2MYMGAsV1UJ7wsTXz6JDNXSUcAPoMoXzGqC2tj8Zg8ZDr6HcSlyvBY7K+1wvw9Qci95vMlBv1CfunIL95ZkLOkfdhTovM6IEZhHOnyOTM2IAxBQLJMDTg4sF4T6RK0qIQnAOkIFKL4t++ZALXQFWXTP6Zi4LDzMq3nvcs1j9arT2WqEsyDdcXLMUoAQYlqBd3fXlJq8UttXXNrMyLiwt68folnV/Mqa3W4j9WGsKfAAAgAElEQVQJdhBK+4yoiEq6rZd0ubqmH67e0vfv3tB3Vz/Sj8srumnXtGwrKrqS8yQl51vy0eQ2iDuqxc/BEHbIcStqmsQpnaVTejl/Rl89+4K+efUVffX8C/ri4iWd53OaYMFSs12pyMCiCSV4JTkVqzUtbhb09qe3dHt9y0YqeT6lMxSxPzvnmncAhgmcR1E3kYEF2hm1t+Qp4FRBZgBG8j8fEBDagtvFItTooSmR21nQenFDy5tLur18R2214pSFF8/P6OL5OZ29eEZRBldPYOWW6jimOp1QkeS0jDL6j6sF/fGna/rvf/qR/vDdJf3xx2u6LYlWTUxtnIuBGaZPtjvD3wAG8cr45zpKOYcROZrM7iLXqOsoqUvK24rO4o5e5ESvpjH97NmEfv5iRr/56oJ+8eU5ffPqjJ5NYponLcXdmtJ2RWm9pjTqtOZgRl0b03JZ0S2kq5cLWq0rKmEmNJlxOZHZ+bmUp5hPKeFyFSkzwMLsyvng0eaZdgjk74HVPWQE+tS3OQYQjoFA28+w7AQDLcjYufSN1AP0gLBSt1EzlVGGsGwZ+AEQgiFMaMKAELJR/B0lKQwQclEFxxDCtVcYQkjeEcQPASG7jCpDaM6mQ0CI8YcZQuQoKyDkNStKk3EOoWcIPUOwmyHkOWOQQ4jnCoCQR83ANMaYRJd3qKDQ5hBbfzL3GUpGud6OmcgYUDRAKOvTh2MI9/WSoJYcX7DN3aGLZDgb6/vjixZdojjDET/p72IId1EvWzHa2CLFr2+2X/Uu0PepA8Jdz0IPEOrixjEDAsL8feozhLwOY7YOCzBouCui4s/UrP+FysU/0Hr1r1QUf6CovaKoW1JCcAZNiBgQTqQwPfTm+XPK51/T9AJg8K8om/6G4vyXRMk31HZzamG27dg/nXhcKB65NJqcjBwbgYZuwSxDgyx/4HqFQYqVV3zuI/m04cLjBAj3jSKn99+zBXaCwCAx243P3A/6HOHYKYS9lhfbAeci4RAbs4OBXycCZ8wV5t/ZQYbqDTc+2ATRx3T98WNHYw36ol06/9kitApoXG4+v8k2JbII0HOR/Awk9AsgxKQsZSIkPw11oroWRv+SU+fKR7BkFJIdAYNiVGPEZsTslrAjUpcNgNAEclYpwfzb+GMcVxMABkCIcaksS36hdMFyKQYlV5eXVK7WlGcJvX75gn7+9ddSHifp2EyG0o5qSEWThpnBVbemN7dv6fd/+QP94S9/on/7/j9oHdVUxC0VSUtVDOdRLLi0JhcDW73fLF3CNWMkjpglFNPljrIuogyLrSaieTKli/yMfvHVN/SLr76lX/3sW3o5f05TmlBdwmWwpnlyThlco5FniMVMFzFT+O7tO/rhhx9ZUprlU3r16gsuTREhqg+2aT6nNMu4PWEMAaDNSyUFFzCeCMxcvSXA8KG+Y9/bxhD6hbIt0iQnqS4LKpGHCWYQUtGrt5THLZ1NE/ri9XOaPzuj6GzKVotgVpZYB2dTys5f0TWl9KZq6P/8//5I//SHP9O//Okn+u6mossipi4/pwgmPdNzNnvBvZfnJ6IOOZZs2AJ2MOE8Qnl8ZSGJmQxhiBpsclXSq3nOjqBZuaR2+ZaS8pp+/eUF/d1vf0b/x3/9W/rNV6/om+dzitpbittbyqtbissll6zI4wmlyZSidEpV2dH6akU/vrmmH9/eUAPH2emczl++psnFOU3OZ5ROcsonKeUp7pvIQxNmbPDCvBxop3FvuMr9mP/EHW/cZ775sYBwCAB94ENqavZcRpkhRL6sSEXF7dO7jLJ0Whk7SEbBEDbIIazw1JpktKBiWVNVoHgpACHWW1pljw2sIv59GyAUUKqS0ZAhRLF6cz8FowYvQnYaFckogFSHwc5kowNAiP32i9T3JaOWQuBAXxAJNUAooNDqDPqccAGS8p6tPS26JaBcyglZoFTIFpnT+D0xqpa+rXndx0tGt3WUPZHdvonInknaJkS3z7Gde1o1lAXJpLgNbQV/H7KWQXDZnd3YYQ9lO4fB8RGg+2mOOWOIZ3ClDAj798ivQw0Q+s8MJ1WeDNBP2OEJCe3vqKt/T836n6hY/o7KFVjCK6IWtQohX4qobeAImjFDiGT7dPqSJhdf0/Ts15TPf0Vx+jOKkq+ooy+ojaayrZoU89lCn44BQNkAAYSNJigLGBQGxaShol5PKGN5QQ8QDm98LxJtIc9PNmLwaT72H8lVHQoGFafJPDPKEG4OhF4SLf1AXhs93a/WgsCQ4C4z9tB9j43jIRh0AUNP9PEnewGlvoOx3CYPJB1JGTCggkl14tS/G08ok6kXaSLnz/bHix+tfye1sHTmxUhRFVRXax6PhEHUun3igSnlGDRvC3X0IG/EC6wWfo9gd85F1yWXSsahgLnU5jZAyIAU4xfMEsqSCrBOqzXnDS5ur1kqCtOP87MZy0S/+vpLqus1NU1J2TShLosY4AEILuol/XD7E/357Xf0+7/8G/3Pdz/Sm5tLomlMTR5RGYOlEgc/c+YUNa3m6yB3B3J7dvwDIMSCCmM4zGOI5aOoZ5c2MWWU0uuLl/TVy9f0y6+/pa9ffUVfPHtFc5rRtMkpAzPQJNSV8HhOKUtSzi+CwcybH36k66tbWi7XND9/RucXz+n82XNmm8ASZsgrzHN2IQUglFWSAHAAQicA1vwb1FMct8c9rLPvAoPYg8iGwVbABRGLVqIKjp/LW7p994ZWN5dU3l7R87Ocnl/M6PmrZzSZT7AylVptWMhO5lTEOV03Mf3x7Q396/dv6Z///Tv63fdX9GYV020H5vCMymhCJWFOk8Ld8n9ZZAr5ijxXKdMhNmgcvpRy9VDJcL2HmuLGagVWlDUFpdWCsmZJF3lLX15k9Isvn9NvvnlNv/3mC/r2yzP6+llGz6mkvF4SlTeUtgCXqGk5ZaawXjd0fbmkq8sl3ZQtlV1CXT6hycUFTZ8/o3yW02Sa0yzPKEvw2Q6xCmV1tcREuOQ4AcLDHs49W90HIAzBobGHISDkvzFDKEygN5PRgvRgDV0dQnETrSuUy8GjC+CX05oZQsisMdwhsKbBdxjBsCOoPL/MRCJYB3YwYAjlvDYZwhouowEgbCsw3AFDyLUIAQjHGcIHBYRDOanT79h4Yi6jQQ7hEBCqrJQZwvcqTL/rQdoBCu8XEMqFen1RP4w3DghHwKBdiwWsx9bg20ChbbuLPRzsX/HCvXTYp7uTuwBC3+Dh5Nl7VnRxFl4vR4Awi7EtWkuUAPj9haj6V6pWf6Bq+e/UNtfUNStN0ieqakx2cC3LKcqnnHg/Of+K8vnPKZ38jCh6SV33grruOYNB5KigOG8nVbVEQ95lOkmqUxVkoxyFh/zGg1xfOgI8IQaubYAw0LvwIyySWb+YPoHCp/ucf3xndhcwOA4Iw2sOAaH0eXnueanbA4Q2TodPs8xpweBpj36Qeyjv9j7V7xs67LuIZ8DRG2ASSY6u/UN5GdcY9RJV5bJ0kWx1ys0WXIGX5W5gIa8TbAgIxRxE2DBe7GuBZAFlKyrXCyLk1gEgqXSUQ7XsdxJRmoq7I0opMJvFJRRU6sglFXKtKwf3T2+wwSOG4lKWpzJTiePX1DW1k4muFgtaMCC8oa6pODf65fPn9PL1C3rx1SuqigVV1YpLrMJRFOzgdXnz/7P3pl12XNeV4I75zS9HJGaAAAiRokjbcnnocg121af60LX6U//I7o89LK/uXq7uti3bbcmSKJG0OJMYc37zizl67XPujYhMJAiAkijZIrgeM/Hwxoi495x9zj5743h1is8PHuKLw0d4cPQY02SJmKqS3UDsKKg6Kt6EwuMzKqjMl6x8g/m+PCeiMkpwy9+Z2NMWNi9R0eCclf+MvncdEZzZ276Eq3tXcP3yNVyOdrHjb4rYjMvh7phGCj5CSsF7gfgXTk8mODo8xsH+IRwvFMro9qU9oY86vi/KoxSZEa9Cj8fQXl8qTS+iooZBLDOgrqPH9Wv+aa+3dk5i79eOiQJCjkomZYUsjoUuOjvaR7qcoUyWuLQ5xPbWEN3xAH7oSTGBc5p8jjfYwKx08fnxFD/97DH+6ZOH+ORwhqeLElm4gbKjt1XhYZ05SDIKowGdiMRdUbKpBTZU6bpZrQSIQmUWSrPIagg7h16VTp4iqAp0nRyRk8FJF/CLFSInxdVLG7hz4xLeunMF969s4Ubfx9BNERQLBDmBP4+tjlIwoU7WOdbLHMeLVGwpZkkOv99Hb3NTADAVb/udEJHPGUWxqjeNQBX3eEYI6NsO4de8Ypun/SoBYRsMtruE9e+mE6h2FBR34exe1nQOOQNNUZm0FJVRgjOUPlD4SJYUlaEIk4rKEBA6XLsc0TEee6Tiq+ch8zXN3Sxl1AJCgsLc0kYFhDaAsDD+qKSMBpYySsbGCwChpcrXMKBV4PyqDqFVpNaajWk21GJkDZ3Udg9NaccY0xumSsvM/sIOofl3sZwQhspXZQdf83L6Cjz43Fd83nMMU8eG8tZPSyE8/8xW4nB+fuRl0Ghr3kHfTPnqzR+tdutd5nf58Zyk/cX482se5d/2p52pW59L6PSg6KV3FsQ/73K0POv2txZ6FY87fQYJCH06kx4D5UOU6T6q5BBVFaPKU6kwZVmFLGNwD+AGKjRA6ozbGcENNuF4GwB6qKoeqqIrlhLcOGhgDyeTqr5QEThMYz63MFXUk1SVRiVBs+5WLWEZgkGhtjzzjTVxliTKZqrtJPvbUudv+5X+L+3zPXeNtWii7e/U3trOlnkseuNiJkdQ/1XWpK7w1vp+ZsrNoqtnDp++TDPTZzFj87Lc+9u7siaw4rfH3NZ09eo1Wv9dtC61A2k+nr52iwZrZzlM5VTIOHVQNd/KBOVm/kTXqwW38rMFCG3lWwBhskaaUmhDbWs0hMjUv/lcrEC7Ir5BhUX7UywUQp2lonefH0QCCkmFFNBrFWBbRU2lQVGkgXM5GZI4hoDB+Qzr1QpJvEYn9NHvdrC5OUJ/yLmtLqcNkZX0+ltjzZ9VgoP5kQjHfPLkczyZHGKWr1GFLpyOL16EtIiX/2RGkvR53ReZL8m5MaBQkxedj9SZFVb0SfNS+r9Pewkh2PtwCv17J4iwvbGJa1eu4s72TdzcuIZB0UGvDBGKcrQjN1K5CFrKrMTkdCaAcL1O5OU3tnbQ7Q/gBqGAwajbE7ESgm3tJOtn8ji/aew8lPpLIRt+1q9flHsZQCh2IFUlYDAuCqRxLIqis8OnKOMlvCrDtd1N7G6P4XU50EnxzkzVQL0QVTTG00WCH338OX786UP89NOnOEk9zKoIebCBzO8j83rIKup/kiXDL1nCczK4wtvNTZ6j9DNLc9N1Rsqo6RRKxyWQhLtIUxEiosVEx3fQpQp3sYbDYkK2QD9yMR4EuLIR4e7eGH907xpe2+rhUs9Fj6qjZPXEa+k4EhRyrpH6pPNFipPpEo+PJyj8CAFnQQc99PpdDPsRugHVTB2Jwr5cR6peqiMhZjtpQvA3sD1/nYzXLv5v4OP9Em/x6wCEFhietZ1Qi5WzYNB2CCk2o2JYAghJGzWUUYJBAYSrDCltJ9ghNIBQ/VcMbdR0uNWHtdQOYW1Mbzto2j0UQGhsL2g5YSmjYnuRlnWHMDDefRL7KleAqI05LP7rzF47D24ExmrsYCOlnRNsY41agbSZDGxijHYBm/NjS5kaN5uYdfZ3m3frOTDe3jJWYAo+vxwgvHghnL335TbSs4mGHiX7zMbHsTm4L8axDJL1K7QA3PNXh6QvZwChJjQKWWxyYxMdG/Faic9XYNOLv995+4FfYuX+Vj317CI4D4Es/6YBhM2HvzgnNRd7/Y96oFVFygLCCk6QA+4CwCFAqmg+156d+BByMVfIOTfoU2CAcuQ07A0Bn95GXQC80bieA+801GVwLAB3Dbi0tyAgtH4zRujazPRw3oKdR1W+a2qXljjKSpW9jiXE1lYqTKqtEl9bJ9AE4HoY4pcoUf9WXRvffpjf9BG4aO/8yq6h/cACOtpA7IJCGWfhDP3OZmdNF7A9B2yKaucWfA0lxbLBAjBd//XqMPMPrVFeBURSF7KskWae0FI/dVbKELprlKkS3aqGqXt5O9BaI3fZC6wKck0jbeZhtBtn3rvVQaSXHEVcSO3jTeQ7HDreuAh8z/isadGR1E2ZPTTzInY20fM8MVi3oJA/w6gLj/sYQaHMwakVT3045XdKqSsgzLMUyXolnUEqi6bxWj7PxmiA8Vhv7DrB41w0ZdlpKZFgni1xmszw+eEDfLr/Jb48eoLTeIY8dOB0A+kOxnki1Xwxfed7lhTNIeWfgFDplgpYzYS1Oa/WB5AdQlVlrRAQDLICT0psWqDKS6mVDbp97G5t4+bWFdzavIab/SvYCTbQKX24hYMqr0T1T//zkaxTzGdLmSskdZRMD3YGOyIyo0IztktIo3Ox+RBwoaBQcLoAanrk6X1f989LAUKa0IOCLwVWeY4kWWO1mEmH0MliRF6FG5d3cWlrA5Wns1BJnMIJeyijPiaJg4/3T/GD9z/Eew8O8dHTGbJwjMwfIvEGSBAhqUJUbiTjEix0Ok4Ol2qg7Ow5dHckEOSqIkAzBRwDBMtKrzHOS7m0bap8lOzwiTouxDMw8DhymsEpEpS5zu37To6+l+HaRgd/fP8G3rq2jdcvjbDb8TDm/MRqAieN4RQlnKgHBD3E6wKn0xUeHJxgRftgP0R/MMBg2Meo30Uv9NCRLqGDgOfMztayZ3geEH7dk/ZKz7sou3uZF/jtj+m/akB4njJ6RmQmM9YP1ouw3SG0M4SpgkICQnYIaUqPwpPuchZX6kNoKKNlrl0y8TAlIHQVoOne1LKcMEqjyug43yEkJdt4IYrlRS57rswRGnP684BQRY703J4HhJK3XjACYR93RsPbJIzymU3cqh9Xf+Ym3tnBAY1TKurV/GzFRe7DosXYxLpfwQzhixeBSdvPdYcuXihf9WrWw80GbBu0n7fkbGtUdirhPlywmV+AZUWFuQUILfnvbA/rLHnpq5Z9+y2eDwj/tYHC9je1v58/gu3FcvbcXAwIz6ottSnCTD456MtA4PolHII3TAEa1osjkxn45ebA6hGV6joMPKyu24IOX4NZixFtqFhp5HXDJyRKRXXZJczpbKo34RBR4CGEONw7IUqCScrxWQU30haMOISNr/ptaVvB1+DxYWdQv4CdPWwANNv4tkP42x88XiYEfvuY3/wReGVAaDv54rWp3aiv2sVrQNgyRbePPxMgZXt4diOWJKT28NOgqkHRBFgzCC9BsvV8BjgCsPZ76VsoHa9+vqV5GtXLokiEmtTElQbcKaWzPcjfIoiY+S+deSHwMsqaMsyvMymUShcLhjQVUNbv9YSe2e125NbrdqQTSNBHw/E8o/rnGkmayLyfVeHrdnrodLsKauT3PvygY+bgtMslgLh1SBWccTZH3ztesTs4x/T0RERLqNJ8aW8bW9sb6A26KKoM63imPoMB/Qc9TLMFvpw+wftf/AK/ePAxjuOZiMi4/QB54CBzKyR5KolHJ4okfpLuJceNu6/nKCj0SExUAF2YmTmel4Dm50EgBTuCQoI/zhay+q7iqDqDGTg+urSmCPu43N/Gf3f3D/Ha5nWEnOkuPTGwJygUihjvEwPpUNRHaUfx8NETmYnb3t2TuUKCQnYJ/aijtEXOEgrw884CQnYtpWv49eP0iwChmmVL6VFsIxY8Vwm9BxUQ0rKhH/m4cXkPu1sbcnzjNMMiThD2t4BoA+8/PsBPPn2I/++DT/HF6RqHawf++DKqziZWBUG7h4SJsse5eA9JrqyXwM/huqSPFnAkkBZwxGfXThAqWOakJmMpZw+risVSzhyZACoJaCFdbt8p5ObJ62WoigRuOsfIL/H65THevnkJf/DaFby+3ce1vg93fQo3odjMGl7YgRt1keceFqscT07mOFmsMV2n6I/GGA6HGA/66EeBdAlD1xUgKjO1Qv1tAcLzKcevddt9cS588dv/9sf0XycgPGM7wX1BACGLYkoX1c6coYzWojIUlSJllDOE3GcVENKDMBdAqPRjp/RQ5hSrYYFSpf0oYiVFqTYgbBUAuV/Lnl01thPN59DO5IsAoYI9vr9lwVlmTBPnfn2A0BY0dT1a8F1/ZztzKMeAEwsXAMJSp87lz1erctZh1uAy80XbfNhaAtW8lvFNskFZ3+PiRdBoM9qeXLOEzkoKn+8WnV1qjXSBVX6Td0VCdbK8kHavUHKkmtkwk6T/R9aT6fqa9EMupLpqbQ4yB1TrY2XpRqaBeP77acqvh9h+tlbfUl/dmJW/7J71vPNkA8/LnceXfbdXfdxXAcL2N2/lgrYTIAmWKSMIMG9Tz85KtOtZtV00PUsir+4kqKolHLD6yddiNZPy2uwkMlvh8AF9m6iippLo8jJtRpu8t6GKgnOJExQ5Pa6mMssh8t8uZ3k68P0R3JCU0xEqdwg4A+0yyvuaa13Kzc36cRj6BRAaqmgLDFpXNzvIT0DYMqp41ZPx7eP/lR+Br7PmbZBv1DEb0HXR68njZe6rYV3YBlv78CpVkwDKvp4mlU0Jrd19U1Qn83Vmd6zpMFZooxbbMLNwNr6Y5mKbFtN09YzqmlBijPS2qQqrYqKdrVCaJmmcDhWIKfJSezc1z9UkwcydtIAhj13IopIBYrK/28psDQhbgmeGEkR/vM3NLfT6fXQ6kVIUKRrjuQLSCNwYe9hVjJMYSUIvulQ+A20Sok4X/cEQ/f5QKKSkjYrgh7yGBYaOgC7rcchuE+mh9LRbzGY4OTpE6DkY9nrY2d3AcNSH67M/lCItY5kdzD162q3xZLKPD598hk8Pv8TDk6dIqDYaAGXkiohMYuZwOGfXoWk8gU3GQR4dxvN8tUUQKimBs7HZ0BFDBz4VAAnGhN5F2qgqkEpF34qGmfsoNNNzQoyDHr57+T7uXbqN69tX0PO78IXCyHYSEDrsMEbwacGwSjCfzvHgwROs4lQANf0JB+NNdHkMOx0BEyrcY7y4TI6iY9xqkyFhwlBJX3ZLOQ8En9eFtyA5ryqsBBAmmM1PsZhPkMyn0hHbGg+wuzHGsN+XXCYpKiT8fJ0xYqeDv33vY/zoowd478tDHMYV5mUHoDF9OELuREhyB+u0hO9FEruyIhFLEdcjq4YAUOMlrwIKtImOjuuIWisL7OxGE3CxU0iyJm+lUR/Voo60eVEVqYBBqtYSEJZFgqBK0XEKbIYOro87uLMzwJ/cu4LvXdvAhhejWyzhJ3PpmpPCW9FXLq0wmcU4mi5xNF3BC1hA6WFrNEKvE8r1y2JKJ1JhIH4CXkJqsM1CbessXVD8v+gcPi9Rb++J52dARTW3naB+1XuZfLjOBM489uIq2282l2viwldd823Q2GZX6J7YsChqgGL2caWH6v6qthP8qV06URl9ZoYwU9poQnCmSqMgICx9FBSaMTexpi60MKTqs2ZUxx5vuct23UyxUfZLFZWRIpp8hgKWMiq+hAIIWTTRPSsidZ/2P5JfmvfkXDT3D6GRGqxyRnnegq2z12eDENoXhbnXzL/XqqI2zrbwluaXTXwVM7QWpVSLp0Zsxj7OUEb5OCniiupzUQhr1CYHLwIbAmuk8quV2Pbj1Wy3uV/ks/VzmvtJybBtmSZBbg6bXccWhOki0fXWBgdnK8PNoW0lLEYFjhcYT+ZimSCm3xGlp8MAYcAWMqtf+nkkfumMvpl/0K6Njr3rH16k/N4+g4cJGnaORE9+4x+lSZSdLVNxBU3s9Y8lXsm8jTVofslI007kms3l7E70m9tI2oCQn64tLHG2bFfTq82X4DEjRUdm2k1A4k+9sHkxK52qbqubagwDnJhDy7/zHCUqSy1nLpLgJd08kQY2sctU0/kQeaoENN5yOG4BxyNgY7dxgSo7QLp6isXsEbL1Ccp0JslXGLLKfAlhdw9+/zLgbwPuJlB1hXbaBoT1gtehGe02mi6hgcByFOgH1Th1NTOIL9+XfsmL6NuH/Ys/Au1AfNGecP4L2sTGPs963ckWfWYe4fy+rq/Ebo/OReimfr65J10xoSkaGfGyMImle+b1FTQyETCdQEvBtPN7BhA2QIzB2VBgpKtn5wT1/ax4ip1ZvEiwQJa2YECNUdrNo/JwCt8t4BGJmP2loX82r10byBvJbiYE3U5HxAV4HAnoGFDb4FH2edLaZBYwQBD4GAxHGI8VEFIoJsvIYtC5wTRNREAhikL5jOwQrlcxVqs1ZrOZCIhEnY6Yro9HGzUg5Ofl6/PfbDyjCb124iAWE8vVQma+FvMZjg6eYtTv4fLuNjY3huj0QmRFjJJ7UlCiDBzEyPBo8gQfP/4M7332CxysTjHNl3AGgYDBmGAQBRKnkO/PWBpyH85pGk2gYUBq4Ml3YWKVkbpa8lhrnBTbCYnvek7VQkBtBHiztgJiU2EExILSRVT5uNzbxWt7N/F7976HrcEmul4HZZKJyX3khgjcEL4bSQIXL2M8fXqEyWSGxSoWMLixtY3+cIyo2xXDc9pQWNVR7YiZqbTGJcUKp164b1xUSBFF1dqSRJ9mFUXb99eAsCywLjIs0xhHxwdYzE7FomFj2MPlS9sYdDpiu7BKC2TwUIRdJH4XJwnwl3/3U/zjhw/wxWncKIp6PZR+F17QQ5YD6zhF6GsSSxXZ0slQuTkq/nRy+DxnBPiFniN2rWPOYBa0IOnDEV9CdlEj0Mg6YwfGFHRkzpIQM12DBc9Oh8UBzq4m6LCbR9G1dYweUmx4Of7T793Gn715Fa9t+tgKEkTphAZPQgEt/Q7ykjTAEsenS+yfLJCKumOInc1NdJnDsaAxGqLb55gHwWCJrCikQMK1YDLHekzjZTf7ZwGfAhrZ/9reoHIuVfyE+6KlIz5vz1WmEPNMo+vaTubrRslvFyg83x20x6Zd2GjHlPNxRItlbVq9LVI1IEyKRDKvZ0cRYikAACAASURBVMGgAYe1/USqjAMBZBYQZtIlVEBIb2kfVUarlgoxlUZTpZP6Lr0CqYxlZrqLQkEPqaP1XHP7s6jtBTuEdh+3ojIs0MnsYsq4pTlkr9NDyPld0qmpEZbrPkyWQVXz95Weqjnr86sFgsGe4VK2mXF6ZbXj9NkCkwWDLdBXs2Os36IqWksh1YBC/Z2hz4jBtTuE9g3bP59dSMobl25aff1ql6uW3Dfqa5o2aOlU4JJsjq3uWn2INLmQR8lrWoNHs4jkRezhMvDxQm6hBYSOVFaPj07wdH8fjx4/RZbyJEOCaBiEiMIIl/b25DboU9LYU3YhQQkTFQY6Ml1kcNTOFOjBVkFm/UwCjBnEGBRNCZEXE6Wg6zkKUSkzlQNzQE3xUc1Vn0drfc4u9rzk70Xdgm8OJLYvfgXKz84R1gWU+lu2OwQmfDZgsG7hma6eXCtEjrwQOSRPNVCtUuqAvPomURONA/DcASxtU6o5ssPXhWzjycINhvMUGRzODDpzVOUU6eoBVvMHmE2/RJWdwq3mUon0/D6izmV0etfQG9wAoitAcAnAUP0OWb1qr/JaPZRgkDcVkjErSj4QqTkqSqPXvv3tZQPat4/73TkC5wGhBSD2CFzUkWgHFCZ854P88/YQoSMa7SadtbCJku7d2gQ3ZY+6k9ZUgG110lot1MBJCj1qv2DjhFYztYhY04qsOlzdrTPArv67UmQ03NjOoAIiE5yaHzX4pfiJ0tsICF1XgRm7ReIzJV03Sozz7/xdb3b/ld69gCEFg5oAmc9sZiB5HztPfL68Jn8PWEwi1VzjFA8e75f5QVQIIjIMUBvJc1bsdDrFOiYNHuh2uxj0h6KaSQN2sarwqHwX1gkn2TAEhKQiElASFIqvnVBGj4V6t3dpC8NhH1HXR0EzeTdH6RUoA1IX1/jw8Sf46Mnn+OTpFwIGl04qs4OZXyHzKukQZsaKhIXTyAlEKZS0KtmamSh7nKlmTFWhGS3AaQHWnCyZVztjDC+AEGcAoQWJVBcNKw+b4Rg7vU3sjXZx68oNvHb1JrpVBK9gpzVF4AToBT0pAjJ5nE+XOD2d4fhkAtcPhS5KQNgbEBD3RazHdgqlWyjnU2OUzMnV0wUXJ+22qN5eg88DhHZ92rWngJC041zmMVdpjJOTIyxmE5TJGhsDAsJdQy8Osc5KJG6AIuxjUvp4PM/wv//gJ/jxJ49xEANrr48sHCGpfOSMfxxhoKVFXqIr6ogO4mRJsyQ4kYcCudCFfWXNSuXEOm0wWeeJYzeE8TMjVS+nTQAL5IxcBI4+vICMGa4Ijc8MyywCpFmsAI4gjX6TeYKwWOGNXR/vXO/j333vOu5shxhXc/RcWlkUWK0SlKWHqDvGfJ7i+HiJ2XxF7RmMhiMMe330e110elSLZUfRQcUkn+tQ8iy1M9FZrovP10VR4nmFMgsIJWWwTY56n2FB5PkqtO391jKaLsrDzqgUn/tw31zedvaNf1WAUAv9DdPCvq7u7RYAtguJzNVJGyVAOwsIWehiLp+nBGc6Q+gUpIc68vdkzS6eXqPcAzyH+R9zPz5Wi1faUX62Q1h7IJoOoeTxeabFrBoQWm/ZZwGheBSSZcBc1I6k852+EUDYbpy0AJ8FfkLX14aKzMW3Z+VrQOhQJKqhjJ6vEp9PMMwOLrukztopKrWyK5Z+125NngHFLbBn8JSNCSaZt+1AAxytgPkZQKgB/qJkR7Zu2cUdrNcxHj95il98+DF+9rP3hPrAhJsBNPB5C3H56jVcu3YN21t9jDf7Sp0xsw5M1hVUmCqmkQSX7yh8eQN0LO9UwK4CDAWVRlKcX8lUj2Vht/YnVcnk62ny/7J/zgPCi4/FsxTgb3ZjaYPCZ2sfNk+7sGhiuoJ6ATciC8wa7DGW0yAv66KAj1IAoQZvC9iF6iMUF9sZNN0NU6ipX4uvI90DzqAQTCaAS6+wCcriGOv555hPP8d08inc6hShR+EaUug403MFvf4tDIevweneAqKrAEZARdNgI2n+DCgkGNREUBnDmnKIIE09M6j//K1y9suuit+9x10ECJ93FM5Xdfn384DweQBSQZaKQdrumQI6NV+X57VoLRJ8pSioZsNMKiUEGd898Zzi/shkwAqpGHuGet7BzHqocmhTWbZAso4xRs1TqVuQ71THqboI2RjAaIwye60RduJTeGOlX8AfQRtVPi2QM+IvCgwNrVDyZrsfNcVAOSctsCz7hKcUI6VG6oyM2B1wQjll8UmN5+U48juEgewJuYBgPqXEZDrDYrlEHCfSlSR9bjQao0cww4ScFHaqLZqZBwUYlVA0tcu4FDC4XizEzmA8IiDcRq8XIog8lC4VK3PkboHCLzGJ5/jxx+/i4ydf4PHsEGsvR+qXWNOE3is5toPcq5C7RrihdNCtQpCBSDEYIgrV29JCHT+P3GcUO6VCz/sMTUT2OiNaq11D0bd59j4CwtLDwKMjYYig8HD/1l288523sNPZQs/tiIIqrRH67I45oaj/sVM4nc6xv3+MmMXhykFvqB6Fw40NBYScHzR+jzz3trsh4MgUhbXL08Tq82vm/L9dFKvPF100MdYEOEljrJM1ppMTLGcT5PFKwPuVvV2ZIWUXc01rCjdCFg2wH1f47GSJv/yHn+PdLw5wmgeIgwHyaIC4cJDTnoPXBddXUaDrsZMLoSNzeqKKQuSVzk0JN0W+K4U4OEvIOUCNSiELIbyuOXZDkQ5znfF6YwLM64zFBxrbC+XGdZDkGeKMNN0ufL+jVNMshZPMsOvNcGejxH/+w9fwezc3cHvDwcgrEJUpFtOZsGtG4x0kMTCbxjg8PMVqmSAKuwIKtzY24UUEoh4q5leBpwJxJglV3VFDGXzJ0GCBi3b8z3byLi6UGaacUG0Ns6l+L+MP2mJeNIBQKyPta+V3FRAq6LJgUEGL7bzmJWcIUxG/YsxQUEZA2HQICQSrjB06VwHhikBR5wvZISQgZDHJskO4jnl+rZV73Skza9BSRpXpwj1UZxnbgFDm1C/oEFpAyC6w1bUQjPQKgLAuFikyOsfEMY2zenTCdh5tzfPsSIb9V1XKNvGaP9ux1TDjeHyENkpA2FRWzwItXrDtiohFbxL0qNxoknXtZLhwfG3HSpIrHT+lTFgUpOjUDv0rgLJ00WbNWsqgkjWb7tk50uhXdQgrVl4zHJ2c4t1338Pf/u0PEK8zMSbv9gY6a1G5otTGv9OQ9+bNq3jrrXsYjSnvrdVuAXapigpweZMXT2W4MzYUZi6FogH8bqwEq5mwViH0P0IUa4ipQI2dR9UUMYD6FSpZXwcQvgyl7CX3zZd62NkW+bOA0CaZjYKsXiY21mpixcCtw+qGW1TrBBn3MOnVUka7EIEXBe9GD82Aw9Y1JDMPJphb+wfjO2VpBQ0gXAPlCcr8AMvpZ5hPP8V0+jF8HKMTLmSDAijqcBW9/m2Mxq/D7d2F07kJVBtKGyUglJL4uSapk6Ny2YnUwKBXl4JBIQ5YwCpFiG/Joi91wf0OPuh8BfdVD0E7IWmAlu2yWSqNDTJapFP6fwPSCG7OUzsJArUi3PjsKbVehUOkEmtFAowRMdeT0Oks7dQELtkT7H8GzDHI2rUjMcLsG5zp6/W6QtlR4KFUTgvGxJyYezO7ehQ7MYlrEIUCwiTC2MKeLE1TVSXwJZW95Y0osdGsTUsHU3ZhE7Tr4G4eKzPNWYIqXcMNFFhKPZZVa85OWToP768c9ZcLQkno50t2SRYikMI/QRBia2sbo+FYuo3CZDHWCTxiPEcElEleCe1vtVxhdnqMeLUA8lRsJggIA4rHkFEf0FQ+R+ZmiJ0Mh4tj/M1P/kGURaf0ce26KLseZtlaqKK0nCi8ih7QqLISZNj3ilDAGmmdrm9ioJkfTJnUmQoXzw2vB9JH5TDLJIUhzrdseSyhQqMHaaWViMf4pSdg0E0qpLM17l6/jd9/823c3rmF7d4m8iQRf9qI9vWkjzqhMEWWiwTHR6c4IXV0sRLF0cFoA1vb2wK0OFdOw3raevBa4jEkpVe6w7xmLC/oOYDQrqd21/2iuHseRFqpfSa+KQ3p4xXm01Os5lNkqwXGgx6uXOFoQg9uGCGuXCReB1lngC9mCX6xP8N/++nHeP/xKU7LECu3g9iLkIoyqIfAo5l8hiJeoeNUiNi59X3kro81fKS8VhhjS0rGlKIWSn9Bh908t0LkVAjrG7Az2sDmYKhd7kqLGocnpzg6nWLN9UtPyC4tLlyx0SipbOpR3bSHivOl6QKDbB+Xgjn+8M4G/vT+Hv7szevYCgt0qzWy5VIKAf3OUNS+qR756NEBTk9mYmI/Gm1gb29PhIqouEow6EUh/KhrCqz0KDTKkq+QVyk4ociOAsL2ubNU37N7rGavzFG4tzXFao3pljfRPEdzj3qfadGHflcAYbvpVM8OSkxQIS/rE5hLZzBFQVAoCs1aWBRgRkAoM4RC6EJBAXgBhBBxGc4TMm/33VCKZNbuS2iRBtNI8cJ27wyttd0htOwUgkGCwvOAkHGqF3WlsUQswZlFpqosznGGUCmjpmn2koCwfW21UNOZ0Yy6+MpCqNIyW8BR76tn6w1np7HXsL6LCgpJs7avx8KjAMI8z6uLqA12MZzvKmmV11SEaw6eCdmmAqgLwQ7UmwSjDpYGEJrA24SC1m8Sly0ctDN2upTqr/8MIDRhw3QISZmZL9f46MNP8KMf/UToIotFLLQnGVtnK9mhwAzpOx3s7m7j/ndu4/r1S7h8eRNhyE3BKPFYpbOAUuEmLJiZFD2JDL6sglOiWlvSclGYYWOphkqwL0xXy1SsZT/hCzUg4GWSuq8DCPm6z4D7l3mzr/mYrwsIG541EyuWm4UAXnucWbsGSZ7MUsgcAkJ24wjWLc2yIWLaSTx7yWhRmkmJoWXyWpS3oKgB6U7sEK6B6hRVfojV7HMsZ59hNv0YLg4R+VPZoCpQuOAqeoPXMN64D6d3D05EQDgGStKV+JnOAUJ5azPIbxJQ61soXUK7xs3VLljy5ZvHX/Nsffu0f4lHoF3Ie5XPf1EnsA0IbWekpmtaCqgVizFKkdrpIyAsRNGtHsbP2f0jGOTwvwZTux9wjWkQag291/O7hnQquk+GgmY6aw3I03kduRHgGcqm0C49FyGBiNxvulHW785SyI1YleyFYolA/zMKn7CzoaBXRAEk0uo8FecdhdIqxTsDUAUMmsqNee06OtnxhzpakanA1U2eXQIUsdApJbbWBB3GC/0clcf9zEVGHz7xHoywiik0ssDh4bGIo3Fmb2dnR2YJu1FHQHArYqrJeVEhzgrEcSqA8ORwH+l6iShwsb21gUu7W+II73gl3IjdvhyJk2KaLvBo8hR/8+O/xxfHj0VIBv0AVdfHLFVAKFRDtwJ3Qc7tBbmDXh5i5HUw6vRlRjLssPtUYpWsMVvOpVuUlZxZ05kv+n2pfZzwPWqGRw2kTbC3x1nKZqIq6iIsPHjUAlrl2B1v4ealq7h/7S6ub1/FMOghJCQQgZlQbuwUZmmB5XyNo+MTnJzOhDpKtdaNzU0Rm2F3kKI9tPWIwlAKFGmWGbqvxhbJQl7QIXwRIJSvVdOblU6nohoZsiRBtl5jQUA4myBdzTEe9nDt6mX43S6cMERSOkiDLrLuCJ9NYrz/dIq/+ulHeP/JBDOngwVCsEeaGaGIDrtnRSaCaFGZIeRgQtRB6oaYlwFyN0BJkbU8g1vl0kF0i0T8BDtOKYIwXafAVr+DvY0h7l3dxbWdTUSkOVcV1lmBLx4d4tOHB3hwNMGMBYL+GJkbIK48JAjAd83RM6A+wbA4xtiZ4HK0xr+5u43/8idv4vrIx2ZQIshT+AUVSxnL1eJi/9EBjg8nogXRH4ywd/kqFzyIXmkf5XciOYc2laIjpQoTvXzw/CpAaPfE80wL2SMMILTtDb1+zdiToZLbxkhdNDg3RvOvDRDaNXyWHqq0fnsM6+tewCD3Wp2x1ftTFZUpG8poRnAmgDBXRVJqSKWVbKlUFi0yR8zp87hAmdKGRlkTLOVIskhAKFU8nW3UNPDcDCFFZcSGSOPTeVEZvi9nCYmBulFXZgilBXEeEBrKqMIR26tr4sX5eH1RTLaKI89cc4aF0tzfjNFpj6kp6goYrP0WmxlC3sfvafciKo7KNZumacUTwIpIMw9x8SLSro0CQhVkabot9Re0T5UerREOECNIXS6qyKSl1aaiZmAVX988n0HZBt8m7tpaYTOXaBef5d9ZJU8JiHmJp08O8cknX+DRo3083T8Uw1oalFO1SgZ8hV6aylzhpb0dvPHGHbz9vdcxHoXo9eiJpB+cDSHuP8IkMGCQ1QnJ99smqNYLSnAeq786M2F9mCyRUoKc6S7KV37+tfJMrvc86mf7wrnoMb/VgNAcBP0OehPFM/YAKfhQ95KNsAyvLeFCOygICDk8LICQy58nRJ9jT40KzJhNwMxDFTQSpXw2Q4ecKlJlKCqTwPHYIZyiKo6Rzr/Eav4F5rNP4ZT78F0mZVQlDOGHV9EfvIaRAMK7QHgTKIdA2UVVUM1U5wvquCTfU0VlbJBQSW+98NUrrWaT1lXHV0n4v33s784RuCiQvOjbW/B3PjG1QbAJytYo2ChE5hSJ0GCoQgDNTcGhWgqw06BU0hIxDbZXqxqgSZdOBCu0Cq834//GhSKqm65IzHe6NF/X+T1S+Gx8kgq+SyNyY0rNDgj3aQK3LNG5oZqebyVJ+bns3kFqnFID2GFYZYWoNnKISt5P9hGzImW+TQugWpwhu8PY5sjrnetsnaE8mEAtW1Fhik0Z4BLJMPuhz14hQizit8d5wLADhF0UjoesKCVOUY4/yUvM5ks83T9AnGSyT+zu7GBzvCniBgHjsR1rkA4hkOYl1kkhc4qkUR48eYwsIQWxh52dDezubCGnqqibw++4yL0MhHtP50f4bP9L/N3P/hGPp4fSGXT6IaqOh3kWI+XMZRQgpy5pWSAoHTGI76c+dnsbuLq1i62dHQxGQ7GkOJ1N8eToANPFDIuYs2tanSZVURjyHj0UbTHAanI3kV33cv2jYjMO/FxBYdcJ4ReOdCXfvHUPr1+7gzu7t9CjvUKWIywD8D+f842lK1Lrh0enODo6RZqVIkIyYLer2xWj+h49CrtdEZ/jdc7uVyDK5E2+86sAhHbtWZqidNVzzj8ZQDiZYD2bIFlNsDHq4/q1K/C6HVQUIuIsX9BF3tvAZ9MY7z2d4v/4pw/w3pMJFl4f88rHgh0Tc732Ih8BZwTzNfwshk8VUV5TToRJ0UEV9uDw9egHSMDIWdoygZutEVUpesgxcHO8treF7929id+7s4d7VzYlavE6W1fAh18c4WcfPcEPP/gUD08pPrQhXcyVE2JdeIirAHnF7r2LyK8w9pboF6fIjz/D964N8D/8x9/H/ctD3BhFGDtAJACW+wYVYCNMD05wcjDBwcEpQnpS7l2BQx/hKETY68m54+zts4DwRbth8+92X7RdpHbhvQ1smi6XmX/mFW1noU2hyz6XebLemlnj+h2tCrmcp+cPhzwv33v5b/b1HnmegdIudLQB3/k4ch7AtAuMX9Uh5HprZgobQEgfVe0Qcp4vE2GXNiCkuqhT+jJHmK5oP8E5Zs6FB2aelDYQtQxtDQjlc58DhAT3dtxLtUAayiiN6Yu8UnGZokQvZIeQzBJSRM92CAluDaHlGweE6hdqu4UC/dQGyIgzSnOqBQglI7UMmCzLpENoAWH7pJ+/IOQAGklt8j8E79gKyDPUuAa1WpqRTdIlhLIrUwvTmGRdMmFt67apQk3PtAGqdYXtTKXFtupNfbeqsFzEOD1dCOWAt4eP9jGZLERxlBcMO4SkkvKVmWRsbw1xZW8Td+/clG7h1maEgDz1UucZGJtytqmpsMVKLfMKWlhIF8uIyzDZody2BDujXGpwjgxztrwO7cJ6+TqWCZQGjL8oIWxvJt/kxlILTMjHvXhC0opR2GNg55LUp0/VbPWmjG8BUgYkSofBzBGSLmpN4WubBnO8dSai3Vu2Q7XM8YyXIP0Ca2liSm5ncOk7WM1RFROkyydIlo+wWjxAme/DqQ51/sWJ4IdX0BvcxGB8R+miwRWgHKAqI5QVTaMbAQXbKxcPQlbZDZ26DQhrPGw6gy3G9dfb1b991r/qI/Ci9X/Rl1cw11RrzwdpCwjt42pzcyZpFCspOMdBwQgO29PjTlXgrNR1TaekNQMVnUPSHo2ypAA87o9GqEXm9AyVUwChAV2mkGa7gGIMbjZJHf0zDAAz36XxQsFoPSdoK23cvHUAUjuTInxhNgbXFWpbwaoxk35jNqwFO1M5sqDQEsEsIFR/DaUG2cfX1T3zfA1+IuXvCLeJs8kxsJojXy7EJ2+1TgS4jXb3MNzZQ7B1CQg7IoxQ0EScJu2OLwqZTw+OEIsNhYPNzU2MR2P0CQjFKFlnGfndSL1KswKrJEeaplivV9h/9BB5usb25gi7O5vY3t5AVqxROBk8AYTaIfxk/wt8+OgT/OzTf8bhaiJAsIhc5AEQk8LFwmgUSrcvyTJ03ADd0kdv7eLaxi7u3biNK1tXsTHYQlpmOJgf4ZP9z/H05ADHs1PpGhak4/Lmmp/ydyZoBhAaI3sV3Wp1Yg0g5Ah2BwHG4QDFKkM2X+P69mXcvXwTb7/2JvaG2+i7HQTiUejBLbnHa/d4Nl3KPOFsvkaasQDoo9PtoSfm5yP0CDBIh+QVVXLWlp0GnSl7ETvnPFg8//j2erTrTruDehM6XJJidnKM1fQE2WqCzVEfN67uwe1FCgg52+R3UfY38Whd4sPjBf6Xv38XP/3yEHN0EPtd6SByro+jPfQx3OwFuLw5wMgr4ZUp9o+mOFwWOC46Yl3hdgZie0IOXuCWCMoMfhkjyFfoVgm2/Aq///p1/PkfvY2r4x62uxE8rjUuRdfF/izGZ/tT/OXfvYv3Hxxh5fexdNmtjJCT3uqEKCr27SqEbokeVugUc7irA9za8PDHr1/Bv7l/He/c3sOwTNArUwRUAOYsKRzE9CM8neHhowOUjo/BeAsRBYEGA6H+0j6Ec7iWTkO1UunpvkKhvQ1snmHGtawSGuaE0uLVQdIACZmNbqiJKkrFG9WIFRja66j2cbwQEDYZ4W+KIfSrAIT2mFpRmWc7hG11UW7T1oLCUkb501JGCc7YHWwAoSqKMi30xYOQgDCLC7mRJq4CQy1AKNZJzSq8EBC2PPzOAELm/FmJlB1KCjSJHglBp68UUVpdGPHIZwGhNijON6w1XJgdToFR/eGe6RDKv5sRDsPa0Qc3HUF9iA5UnekO8m+mSGsBoRJHjYCbafQJZZQnqabeGDqDRfX8eWZxWPluawIrFBszp1VbNuiwrWztdqjWDODT78hWb7VK2zo5GlkVBNh5jvr7nl3ZZwFhM6TV+BAa6GB8xA8OJ9h/eoIHj/ZxeDDBZLJCmjC5IefWkc04jdfwnRK9jod33noL9+/fxtUrI0Skx3DTTnix5aJkRKUjGv5KDmOALaveQUjaSYioF8HveGLuy4q3SN2aYrWcflOCdgRlvtqfizari17h/OO+WUDYECjqavu5D3kRILQG0ewK1oCwBoPWzN10D01VWd3OeA1wlJx1S3rDqEGpYQhoZ9qMErNVruegAYScTVBD7UKmEj2Hu8wKVbFAvj5Ctj5AvH6KMjtAVR7J9e3Q6yq6hE7vKrrDG0BwGfB2UZVdlBWl46nwxk3CdJXNtKCAQQG9PCA651EvBNsgNXvDt4Dw1dbG79qjXwQIz/87/34G6JkAbPf7hsajcuC8cU5QuoGZ0ndIoZTZikwNhAk+VNSF3T0yKdTrlbd+vy/dPkvz9Am4xAdWO4Tqn8dEycwoGkBF+hrfR+/Xm2WoEGApjZPryAg6GHVDcSSzG04bEIo6S0M91+qdkUP0fKVqGqqH+kiZQCeVUwWSep9huNh/t/dJJcfKF5tFbJ8j780qYoIqW4htTTk9QTw5xenpFNNljOk6x5XX7uHS7dfRvX4LXncIZBXSykPKfc3vYBXn2D88lg4hPxbposPBUDqEURBKJ4uMFtnF8kLA2jrOBLjH6zWePvoSRRbj0s6WdAi3tsZIcwLCFG7HQe4VSJ0MP//iA7z/xYf4dP8BJukCRcdFalRFcwI2+sWFIdIiQ5Im6Psd9MoA0arCzZ0reOvOfdzYuoWdwS4y5Hg828cHTz/Eg4NHeHp8oICQcc9nF6ukxqUBiAYQ6pSIChGZQUIbJTkbyBuPTeSE2IiGyGkpNVmKaf31zT38wb23cHv3Oq6MLiGsfFCZFBkF3Mj4CZRCu4hxfDrFfLESvQFSRQkGRxtj9AkwOJdpbKlsl6dhND1bmLb7ThsAXjSK89WAkDNsBIU5pseHWE6OkRMQDru4fnkXXj8CQl/Bo99B0d/AUeHh81mK//Xv38WPPn0iHoRJ0EPVGUgdgjlKsZrj2s4Yb929icuDAFGV4b2PPsdnh0s8XHmoOmM4nZHQ41i48DkviBwhfQqTObpljN0I+Ldv38V//xd/hKHnokOWGDvYopDrYZ4Dj2dr/M//1z/ghx89wdTpYuZ0sXB6KMOeFDW4DChWQ+3TsIwRlmtE+QI7UYGbIx//8Q++gz97+x7G1QoDJNKZDCjARDZOWWK5WOGLLx+Ln6IXdDHY3EafHfLhSOiiohJrqOLs28jyfsX0yu4zFsjUeabJY+2e2GZIlPRbFL0D7pWcg2vyaRGnCmg5w/ES7oscVbJ0d/1dAeL5DuG/fEBY79n1jN5Zyuj5GUKq+7c7hHLt2jlC6dQxBhlAyGJZRpEj3VrdKhDrCVJGOUeYxjlc5l9KHK47hCI6+QJAqONd2lF7FhBWSFOOQeQCCEkZFduzkh1CBYRiW2Moo0IwlCKXisucpwLaj6LXmdn4zCbRBoT2Om4Xby+K7QZfGkBoYKHpCDaAkLuuCArfpgAAIABJREFU/mfLbVogphOa8SFse1KdFxg4479iY53NzaWppyqOMpdckHebS2uX1ePaIBclwijEYNATgCTUIAOkFDUbXyv1YTCeLZoVG72mM7neVwJCU5Sl9w7PPwXdiOq58a9WKSaTFEeHKT7//DEefPlIggKVi4QemmdCm3jz/j3cuXVTpLn5OderJaYnE8wmU6yXSyRxLCbCbDGzg0WTYRql9ocDbGyOsLE1xmhjhMGoj06/Ay9iptTMgMocJr+/tWV81RbhM+Dq7M53Efj7pgCh/ST28n85QNj4qNSdQFF6ZaJpDdwtdVTvV4DH/3R+Uw1zKdneUdsHOizbmot8CK3k5WUqCawa2BoxF+kWsqJIJ0B2fnMADJAUgZiiSE+RpyeoCt5OtZPNoeVgC15nV270IKwwQiHdQc5XEBAaSrEVRlCSq3YIZc5AaatyMVw07/C8g/e7hny+/b4XHoHnAcKLAsf5TiBn+9g94k8Zmm8N7jd/12RHBS9Wsu6sR5laKPgiwMGkR7qBkXYEeZ90/mzXyuz1WuizdEyzUxjajk3CRDzE4jXDu9G9q5k/rAFby0uGSoqSddb2Lq2dqJ45b6yNDMfSFIa0qlrH7FpWVQZbTHBrAUPexwBjlTIt+LPzBBZE2vnDgh3CGNnsCMnpU8TzCVaLOSYLgsEMs6TE7TffwbU3vof+7dcR9DcAUqAqH6kTAH4Xy7TAwdEEcaoCacPRWO0nwo4AQjnm5ngTrJPuSKsKAYTxGvuPv0SZJSIms701FmEZGtEX3OfCSgBh5ub4p4/exc8//wBP58eYF2ukfoUY7B7SlsIF6OHr04dOu4+DoINOFcCbZ9Kl++7d7+D29mvYHV1CggxPZk8VEO4/xtPjQ53R4dYb0PKA1NFcAKFa8ioIrAUf6qq6nktlcqjptFf5Mivo5w78zIGXlBh7Xdzdu4nvXL+DN2+9jr7blc/m5A6cgqmh0rsoW08LitPJDNP5QqxAaOMxGm8IhZSUUYJC29nheIlldJzvArYX5ssCwva6tT5sYhVS6KjLxALC5SnGPR9XdsaIBh34tFkgZdsLkUVDzL0uDlIH//fPPsU/fvwQ7z88xJK+bJ2BfCfS7dYnR7h7fQ9/9v238Z29ATaCCj/64DP89PND/PzpEiunizzoGX8yLU2KiAxHNeIFOmWMS10Xf/b2bfzXP/8+xp6LLhsFOe0pqMzrYpoBD0/X+J/+z7/DP378FAtviEUwxNIfoPQjKba4RSpdcrdM4RY5/CpH3ykE/A2qFf7TH35XbntRjg03Ra9cIygS+EUiIkX05Xz08CnmixhxVmG4dQnDzV0RBuLcJz+5qgSzE2y13F4NEbZBzHkWBfPi9p6p54176BpZnhgWk3ZorDAN90LujXI9BbyFhiZvVYF/dwDh+VEF+3cFgWr3VgPCPAU9AHWGULuEcrwFFJKdpzOEVlhGAGHuIjOAMFllygiQLqECQtLyXwoQtkzd26Iy7ApWeSU4gqCwy/PpExCSjt4ChEQsytc2dX7bHfxmAWFNGxV6qM662nlCQxqtu5NyrbNpR0CoFYqmCts+cVLNsIP7QhlVLq4UPGmQmurByZJMfqcsNgfYl/Q8Wi9lr2TVJogCbO9u4/atm9JFs7N1Ol9lW56WMqpbrGy89fD+2YP5IkDIeM7xDLnIKL0dMyimyNIK6xWwWAAPHjzFgwePRXCGn59D0kWyRr5a4urlS9jb3sZ4NNRZmDWVv2Yi3Z2lsSRIaq7MWbJchtAlGYpC9PoEhl2MtzawubWJ7UtbGG2OMNjo68wEAx8BIb9bwBa2TVJePet9UYegHby+CUDY3n7bgPBM0DR/OdshtI/Wqob2d2kBoWDQAkAVK+Jx58AxE6MUFRKZMwy8LlxnAMehqEuk5vAibWeH8vhaBYqKALIwA8Y6ZVirgsmsEGeMDEWVwjZ5jKpYoSzmQElvwoV297gReAM4/hBOMEYFBtUuisqTG6GlZabZTgbBpnYhlTKqKrq2Q2iqhJY6YIsEv2Sx4NWvqm+f8S/hCLTpN+3KtgVWjfqn0kXaSnkMAEzmmWRxzq8NChuzYB2uZ/GCQt306gt8R5SWmSwTAHLf435O6oxPgQdj26DKnqarZ1SCLfXJ0mRq+ksrAAsVVKTuLdXbzpy3y/22Ktnq3klFstlDpKj0DJA71+kzglWku1YS0KgmSsqXmZWkVRE7onK/dkb5U2YkmbmnlLlj5Lefw4rlGGqqoeioIE0Ol/vVcoJifoI0XiHOMrEGWOR6u/XWH+Dqm+8gunEPXk8BIel2uceZwgCLdY7946nYJhSVI2qLw/4IPfq8ERASoAsgZF2zQCJUUZ7bVJQrD54+Qlmk2NvdFDC4MR4gRyodwsIrkHul3H70ix/jZ59/gKP1RADh2qEBfY5UuoOssLpiJ2Gvk64fCTUTywyXRlu4fe0Wrm5fw9ZoC2mVi2LpZwdf4OD4ECfTKUq+DgGhz6tKxQ1khtCgcVtRVy5uM3xgUmcj2BEKTYsKp10nwoDG9PMEUeZgpzPG61dv4527b4pXIWmlVCYlbZRAkp0DnvrpbIHJdI7TyUSax/SLHBBks+va7yEKqSKtYyVqE6Jeky8ChHbvsOyqr3o8H6tdeRqrl8goGFMCk+MjLKfHKJcnGAQVtocRBqMuuuwSOo4IwSRuiDgYSifuJ18e4p8+fYx//MUXOFwkWBWuzNS5FMZYTPDGrWv48z/+A3z36hi7PR/vf/4UP/lsH//w6T72VyWmlO+nyTa7HVBVVYq6VOkKYZlhu+PiD16/ir/4wzdwaxxgl3OlZuCdsXN/luKzpzP8bz/4KX724BircAOraIx1OJIozhwpLFdCQ/XJ8SsdsRUJUSIqeN6W+Ldv3cW/f+cevnMpwpVuiTBbISzW0k0k6GQHk/YTp9MFJvMY/fEOhhs7GI62EUWM/ezGeXIzAsKvJs5gcs4GqDTiIpZVwf2S+yZvBAukjBIQ5gStZv7ZdpRlD6Q/qPEdDcMIvBEUqoH571aH0MYfm7M2HUIDBKWhZDw5CQYJCg0gLA0gFMZKRhGzSub5SBllY9tDCEoe2w5hskrhkCYuBjTK/hKlaDNmJD8Nm8SyY2rF7FqE5WyHkCCUQI84gpinQzXiGhCqsIxSgg0g5G8imPUqgLDJPKyqsewjJrG+qNArpVLliuoYlWUiChXVzgsa314zT2gBoZ4LFbaSMH2+Q9hOItoiM3ZTY37MVm22KrBepJhPF5jPFpjP51gsycuf4eTkBKeTU0xnE0kS2D0bbY5x//7r+NM//RN0ex1l7Nj5ujMJr6kE1q10Y05kVN/am60eAsnMaxmOtmw//2m1LjCd5SBl9ORkhnjNRU6aUoTlMpF5AsoZp3GKyPdE8jieTtHxfUQmwWHQL1hFp7VEnouYAavfvCmdKlNNg7KQShH9U0iEGY5H2Nndxq3XbuPma9dx4/Z1OBE5Fmaf4kdn17AOhl8vDf0qUNgORt+EqMxFgPD8t2pa4e3uvT3v/Gm6f7zYGE4EnNn7FQym2RppukSaLQFnDc8r0O+MEPhbcJw9EXVByU3CvLvttJFJKmqvzACMnUV9HTUphxWhMco/LC8BFeWs7M3QzRx6H7EryRkJVTtlsiY01hYWFW8ngYgEg/R8Mh3CmiZg2sWmU9nw3s7Qyr/eBfLts/5VHgEbyOq9ua0uZgCgpYAq9bMBhbyfQJC39XpdA8LzQVsLglRU87G1SXoiwR/9XLUTyP2diZAFodaYnT8bgFbbgzV+bhLhjPWQ6fLJPmYAofVAM87gjUiMbPc10caAPlrTqM8dAtJ3FMhp1TKDOFqLJJ0Mf+vfCeTk/hT5eo5ivRBBmiJNkMlPihfkqJj08djJz0ziAEGhgEjzOiI6YwCptVaSWXsRvjIzi2QeUIClyuUmSnCkuHWG4inHrs617/4+dr/zDnCZfqYjoTnyZxkNkWTAdJnI7NeaogqVi43xlniy9aIOwoCzmCqCxv2VAIPJKwV9CAjTZI2jgyeoyhS725vY2BhgNOqKoExBb0EnERuJ0nfwww9/LLTR43iKabbEskzFiJ6Yr6RlxFlmk4jwuIWDMs4xiPrY3tjExtYW+sOhCDRQYfTw5Bjz5QKr9VqLokbtS2mhjWiYTZ5sq1YvE01aSB4qZQbIReV3kFcO4lUiqqJb3RHK2RrOMkOYuLi5fQXfu30fN3eu4cr4Ejq0nyBjo6CHns4WsUhMdtDJ6SlWq1g6qjSq7w+GGI2G6Ih/XoAgJN0vrGl9LwKE7fV4EYC08do+TsQrqGhaVEgqFzFcTGWG8BjV+gSdKsHQL7G9Se/JLj1HSOaULlnR2UASjfH5LMN7D4/wg599iE8fHeLR8RwhE1bP5RQfvvvaTfyH77+DN65u4PKoi/3pCj/7ch//z/uf4cP9CR5M13DCIaqgh8IJdSaf4DDPEFQlxoEjojJv3b6GP7rTwxtXIjmFLLrz2vzkwQQffHqIv//gc3x6skLS20Tc2UQSjpFkVNZdo1dO0UEidFSXMZNF04RiNzm6ZYbv3tjF9+9exn/47g7ubIVwV0t0qjW6TiyMHRbhp8s1jk8Xsg46vQ30h1sYjbfR7QzFXzqkEjw72MwtJea/eofwIlEt2xm0e6YCQjYDODvIonRhwKiyJWpWHQmLQpP3EEUddDoqWERQSAD7u0QZbRckGxBmzekJShzDKOSogukQcn7QWlAYcRntECoozJJSbj6vp8JDGhdIVjksICRNnGtd/KgLqyxqVH5NTth8FlXGtnv2RZRRpoFsegkgZCFMgH0ory+6Kob6y06i6KS8EiA8m6a4RnTohYDQ9JO0I0g80RaVETdg0yFsBGaeCwhzoruaw2xEY4TzqxYKVjRGqKAp+bkZ4kWCwycnODmcYHpCIMiNfiUS5KSnLFcLxGksv2/vbGHv8i5uvXYdV69fxeXLVySJEEEZc2sk3c4eEAn78j9ThbXD5W0mUGtgxHZ5+M8MiOskw5cPnuKDDz4RmsF6zbazIyqjWcLvx3ZviCTWDmeZ5nAz5ay7FT15mF9o1ZXV7jJjtZg0CRWP8VipY0JBuWZLDRTAwQpuJnTQsBNhc3sTl6/u4cata9ja2cJoayhD/G7Aaqs2sWyXVPCBplet6padk2maXfogkxhZ/vGZelhrlsYQbymYcLG8y68+X26domdevOFNXwQIuVhZrSAYpIwr54gsGGSVPkGWrrBYTrBcTrFcTxAEhcx5Dgdb6HYuIQiuwakGQNkhnmxkO20SIgC8REVKzDnHD1NoUaeLusygVFKhegpINfKyZgaRV4p2BCluQ/l448XZoqsrRCQg1NdRQGipc6agYecI2qCwnij/tk34q79Kfxte0a6UF59fhVDNH1HZFdsC9eVTPKU+RGruS6EKBle1f1CPp0K8zlKCQfE8Y3BLlLHA3gA7fEIB9UF/PjIeCDbC0Ec3pO0ORSE5I2NmYyWZb2YuRBDKfE6d4TH7mF0LMuPGPwYE2Bk8S/dsgUKdQdCOnKpyGiAnwNZ08gyNiIU5jinQ7066eNLZU0CofzfPr7uArPZmQmFzshWcdC1MgJJjDgL6tMMo6sMGpGpn0HQIrQ2FYRQ0Ksg6eyJeUHaOwtBdeSxoOc9tn5YQ7Pq5vSFSvytqjJff+j627r8N7FxD5fdRUj2vO5ZbUriYLBI8OTjBOiGg9LC1uYPxeIxetyddW1FwNVRbxj+eZ6qLZmmCNIlxcryPqsywszXGeNTDcNiB41PYJUdcrsVonp4DP/zkXfzsyw9wsDjGabrAgrruIYMZDcib5IIdNd6EisW5Kap/ugFCWjlFSpVj4sFzQuuJnNcjz6nwgZlrNErQcg3b42x5u9IdtHOfRnyBgjmOK153JcWAaHnh+KI2GuSAn1Rw1yV2uhu4uXUF3715D3cu38Qo6MvMoctZQukYeKIdwHnMyXSGk9MJJiwEd3sCCDc3tySBZ9LO+9iBsh3CZgWaSG2VZusidrNKzwNC7bibOG4eLwCkrJBS1VQAoSPG9Kv5KarVKbxsibBMsLc1wObmAF6vK0qjq1WCqjtG2R3jOPPwaJbgo0eHeP/jL2VGME1S8SC8srWBt++9hj9+501cHoQYRz7iAvho/xR//YsvpLP4z49O4PS3UUVDZE4kvr4sOthufdcFxp0A2/0Ir1/p4/pWB47w9ZRq9vhgggf7UzycpThOPayDAeJwhCSgl2AGt1yimx1T8gZdj2NFAYrSh+9wxrOEn6W4Ogrx+qU+/uufvoZ3ro/RzVJ0sUYHSxTZGnmeiBrwyWSBJ/snCPwBos5IAGG/P0YU9RFG7BAShJ31t3yVnV4Uk40/Ku3ECPxYXOGYEPPceK25rSguo0SvG6LbjRDJfsm9k4JEaqGQGUVKXim8X0AhCzhhJGvHmmT9LswQtgGhPT62O64+hI3thFI1tUsoXoQCDFWJt6aNEpMYiihzeVassrhEusoglFHRheC+GBjApvFTu2iGkSBxs82gUVql7OFs6xh1U6WrkiEC8XWlcnMkgDAUv0MBhKJBYTqEZJcIIGwU7y0D4qJIf1FT56UBoYELSrTXal3dGzTfwwJdqziq35GNER3DqDuEeZGKV3cNFITtorLVEmBMxpysMywmayxmNLid4+HnT3D45AjT0znW8VqqQH7oCQiS4WRKFwce7t57Dffuv4a7r9/GeHOkOMbOk9R2DUZE5rmr1qpLmgcoDG49ujECtaIyVFibzlZ49+cf4K//+m+Rsr1MaVgO6Scl1ssUve4Ig/5YTibVg5JVDNa9ehQZIMgrK6m6RvQroqSxUIiMcIDBW2pmqaDF9VVUpnLYxUqx4iZW5gg7ATa3xgKMb9y4gcvXLmN4uYew58vXEPcD0zZr7ClsIqUJlyQlFqDURS+dp2jAoZ22tBe77a7q0LJUpNoqPq+yS77iY1+mLmfHekx/Qd6BAZSULQYR6Q66PLZcXArEimyJZD3FZHKA6ewYs/kxoo4vhtTj8S4Ggyvo9W7AqWj90DPjiEbIyGrImMqhUJfauNrMscpmIZ5jerTE30sWuxGzEclZs/ApSER6Mhehkc3lGjBChK2jpkUN7RKa2UjT3zbmlE0bRdacBYkNLH3FU/Dtw38bjsAL8Z4t/Nj97GJg2F5PNqipQbyV69ffmXDL3LahPkpAy1QVVAfyc6wXC8SrpQzG83FiSM3uEqlNnQhRtyOWD/qTFW1SnGi2y7kMLWZIZJROF+eoSd/m+tTkncUzzhZJ/LDiK2e+llouaDJZQGb/2GrgTJ5QV7Srpv6GqRipI+P8UaJdPtOxE982Cttw/rFg0kaLi6Xp3GmHUPYRFnGoiGi8pWQGSxQ3mDRQzTCBX/K1E6WG8rMYm4nAdRE41oqC8uYqmKbuSRo15Wa2GOl4McAaqwSKWdWhqnKkmxa4PmKq1XHGuTtE3hkgjfrYeev72Lj3PWDjEkq3I35abncDbm8Dce4ITe7x/hFScgrhY3tnF+ONTfS6XYlTOpOsn4Xgn0AwXq0FDHKGcHJ6SBd57GxtYDTsYtgLwTyqcgusi5V0CKvIxY8++zl+9uCf8Wh6gJNkjlWZwIl8OBQ0YYLM88KCKbuSYSjKmASEVO3mT4qi1GI/ZiSElFChmvr0f9QEgMVVkjQYlRofWBWVE0kZtxR6qVpSaFFQOoQsrcnsNzssnu7xeYWeGyIkF3XF2bQIm8EAv3fnDbx54x4uD7bR97vw2HWVEW5HLD0IxBaLNQ4Oj/D04EC8CLvdPra3d6RDSMGIbpfAo2e6PkobrQsAdQWxUZM+P6bR7hi2E792h5BG2UwvEtpgVRXmc2oVTFFQ5XU9RxXPcWlrhJ3NEaLRQK6u1TJGFfWAzgCx18Wi8HCyzPD+R5/hpz//Z8xmMyla371+FW/cuYW3Xn+NQw1iNO9EHTycrvDDz/fxN+99ih9+9AhFbxdFNELmdpETbFM4hv+RJcD8g2s8T7E96mHcC2U9ch6Qs4Ccw5ws18iCEWKvj5XTQez1kAYD6e755Qrd5ABdJ0HHA9aZj6wgy6CrpktpipGT4NrAwf/479/En9y7hF0f6GGNoOJIzwIF16fv42SyxJMnR0ARIfD6GG9sozfcQKc/RBjxmiTl1YoTvkQQsL6hpsOilHFVYpYiUxqLKBPBIDvu3Ge4vhjjaZmzuckCy1BZE2aemoU6FuJWcSwzZ2Lt5rOwpl1CzjyKZQFbmZKAq4to86ddVHiJ7/BreEh7JMHmZoI96nlsfdP24+pRLiNGaf+tzTxpU0alO071TlG5bOjT4kFoQaHk2EbYzBQ4qTTKJhUbVASArtjKeNoxXLNDyGKgAYRQV0odz1HlWRGOkU1HAeEZUKi27RpL+X68DmxBNaeVEguqmYJBj2JeoWaKImKo78HupcSHc4Cw7V175pSd8a41GiomcEiHsA36pPCrOKR9LmSPFDzAoSeVjFFrNtP5lNhkKPoGEOr3JzXWzBCmxVoIO4rTFDRws2S85mYiBy8Bjp9O8fnHD3F0cIrJ8QzreYxkxcqjms0ySAQRN3z6HyXwIw/dYQd/+Edv4423XpfEIoh8eCyP1qNSbTqohtYmLWovDgbodqXQypCdS5YlWOgfDrxPZgv8/L338dd/+wOxmaDvEPOfihdKScNKIxlL7m/lIXRZrXLgl5XME/IRpA75DAr0LSRyk0IzL+BKciJbTZeDL1mC1BUoXYKUFWduhqHy2oPQw+7uNq7euIz737+LjUtjJUdyT2iJy5jQZyoVTLRYr6OiFxnRjoIVuZYNZGl1lBQr87OwA6afRxczz25oPPpe3I34pfeXixChbWia7qc+RO8UYGv/2I4AQaDDWT+CwxRAjCI+RbI6wunpE0wICGenojgWdYfY3r6K8fgq+sOrcJ0eUHXkXPPgOrwwpWwoI7C6kM7puNTg0FDA1Ey6/SlbehW1ZQSLDJYiar6DUdu1X8d2RCxcJwXWvu4z3/2M2ti3YPCXvg5/Ey/QvvbPt/Xk8+ia1OvNAEJz/VvhikYtWTf5Nv2YTzPjEHVAZvASMS8m7MZMXQAVAVOaIVmvkK5iZOsYa85BxzGiMECv00Wfkvv9Hrr9rvh6uQHV+ozOkasKybJMKSIh+xB/qj1LxRv0ZkWbrFiY7OaywVmFTpaAM4Dy9ulaBE6qNIGbZnDiFGCCG8coOftGMYyUrI4lqmwFN4tlBo+CX2LhIHO+js5dsbrMj8fvn6aq20tgWpHpkUsiq2JRdh7RKPsKnZPiFhk8MjpkHoJVYA22PDW+w1kqUjF9LQqJiiD/3dHumFRXc/md9kOioMkuGgs/4mvIxFrVBxl7AreDkB3BpJQ5r9iP4G/uon/lBkZvvIPe7ftAb4QCEdK0ghsNgbCP6SLGZLrE8clU9rMo6mFnm/NTY6Wo0SDX4cySAhMKIIgKbEJTeo50zDCdHklx7fLuNkaDLvpRAJe6/m6BtIqR+wWyEPjxl+/jpw9/gc+PHkuHkHaqVBcteN6N6qtSPQnMNB7xeJFNxKIpZ3wiKm4bpVk+L6kyyCAFwR2VFkmjq1xEjLuc7csoaMAuo1k8LnSm0S2QO7yR2ipKDeo1y+dw1o0etGWFjMVbnifeR1/CHDJPeG/3Or5z+Tbevnkfe4Ntea8izlEkBXz677mBrCUKzIilR0z6n4PRcEMFe7oDSeIDzhNyTla6oo00up3d0U7g2Q6+xt0mrj1vtKNOmhnhigIrFnAydqSWSOYTxMsZ4uUUo14Ho1Efm1tbiDqR7B/smKWFAyfinCk7fxVOp3McTaZSDGAiN+r3sD0eYGc8hC8FyQpV2MW08PBoBfzVP32I//aTj3CUs1M9gBNRN4F5Ui45h+RTvO7tXma8dQOPSqMxqnRhOioOCr+P1OlgXQZIvS5yrwfPKRBWMQblRIovXJMZhWwcfgcm7YBXFRhWa+wFBf7L27fwb+9ewncvD9FzlqjSE3ji28sZVh+nkyWePj5EsQK8IsJ4axfd8Rhuv4+wFyHohPDMeq/daqwLTB0PrKCbemuLfUStiK/KyuxSkT2xjpdYLuZYzGeiqsukutvtYDDoYzwaoDdgZzJClXFvoggeiwbcKSGiTuwm0d6EnpfsDHa6fHxX5rBF2K72IaurSk0ufC5V+3Vmbhddn+fpzefDaRsASkxrGc+3gV/7cfYx1opClFmliKmFzHrMQWKZ9bptvHBV4ZqdQvoNUvlfZ1KFRMJ6YcL7eatEaIbSU+wScq9QrS9eyDo2ZOSrFEC1bRmk6MV4qmrb0sVndzIjw4bjY4xBZA76YvnD1xaF+9ptSK8vHdNSIKZ/2j4IX52cWDRUn5d24eJcEaMmT8r7Myc1RVVpcliqqBbyVGVfrdwszVTZQxWctFxV8gJyCaoKlwCf0pEKJbm404MFnj48woNPnmByMsdythJgpHMSekhZzZNyn1cJDWW00cf25S288/038NrrN2TTZgLuhYZO1xJGbcECA3KM2EZ9vJ4HCJvZwdY6l195Ic1XK3z86Wf4ybvvYr1OZBg/S1kpZpU2knYy0Zh4mRDR821Ix0kydKUV7Elw8yo+nlHRjKqY9jBBM4OxFwaGSsPheCYD/I9VjVQAWdgRC1dpfff7XezubeN7f/wmLt/aQ2fYATlEhoKsVh12ppAXbKUmxpxBk3FvKf9qhZPnS3tYZlMxySbPR+EqJVJokXrpCgBunvNrzJRt06P9FhbbmPOuS6OOMKbdXvfzDdWMUrbGyNlZc3tFGR8jXR1hOnmM6fwU88UMrj9A2N3E1uYVDMd76A924LhUHeMMoRB/qd5jFEXJU1drMJvoPoNdxfZEJe1rv7N6xbFI0r7umKy3gn6d6J89vk2povFPqwHjmfbP8+Wnf41n7NuX/lUdgfMX04UdQjNkbobaZSWYeOGYzrMKHemTDYVDfrdXGq9h+3cCEIJAUvNY0RZqnpmQNM/TAAAgAElEQVS3yGh0TYooqYPrGHnMqj5nLiBiJP1eD4N+H71+F50uTdFZOFFfVQYOAhwJLUza2Bg3gkuuTDFxf2Oxhgp79DCjz16qM3ZGXZM0fO6nknRxBi9PUCZrVPEKZbYWcOinKfx1An+VCDAkbZNlyhV/rhdAtoJXxCJXLwCP+6EIOHgiwpGZ7rw6SxgpfNkvKeRCQEiwZ1gWhttfOSRvSh9KElbe+Lqy3hkYqRRojNAlGvHvsjVrh0r2UZcz5JWAcDJDXM8XRgiLozRdp8AOKbgCEIXGy4JrB67bx5LiZpWPrNND98oNbN75DjpUF71C+xp2aAIkuQcn6sm8HOffJ6dzzGcrmWfrdwfY3t4WARQBgxwH4BiDrx0sKlWyG8zjTzA4m06EUeG5FS7v7WCjbwAhaaJujrxKkPkF0qjEPz34ZwGEH9N2Il8CHR8pAV2ZKzXV0H4pzcXrg/ufHBEWs5gTZAU69KD0HLEYIZBbVxnSqkDG2MbOiKP+gEHmIspceKR75uYY8yL3HKS0wfBLpG4mwJDCN3wP0Q7kcyqdB8yqCjE7zcYDTEAh4/w6w/X+Nu5uXcP373wXt+iNGA5QxWoh5QddUYpmt3Ems4QznBJIxRm6UQ/DATs/GwIGg4CgUGmwPK8q4mTWoHXSMoDwoiT6eWDQJtHy02ExPUfMbj4p0EmM5WKG5XwqP0nd7nUibG1toj8gjTVETtpcUYjqKwsCwlZhEstkmtTnskToewh9VzQRWEyR5rjfwdqjNUQf/++7n+KvfvwxPjoucJwE8CloxA0pS2RsiOc3rVzkfH3PQ8J/Iv3ZZ9GFBvZz2U/YpS4pgoQICbs1xrwicKlamqFbzsXwXnQXvD4Kj9RXjbEu1UaLFXbcDH9xZw//7u4l/PG9Sxi4K1TJMQL6J/qOAMLpdIn9J0fIpjmcxMVocxfReIRq2EfY7yDoRAgqFgj4urbb0rjG6OyyJuzqq81Gge5ZwqzgMRL1UApurbBczrBaLbBeLSQ3I32eM6bj8RAb45F0lXldljzeopSn3Sj+vlitpciQMI/0qTbaQdTpi82JiP4YQKg5REuwiMWn56C/XxcofB4g/CoxwvOAsA0Ka4B9DiTy/rZWSd2d41xgDQhpCq9xzdJKLX1XGCFC4SyFjcCbFKJyNmkcCUMEhKSPlimNJ0L4DkFhKAwGoaob5XoFRo09g50B15ELLa5yTxf1UwGExBDsGJLFpnseO4QsGHIvsrVP5ohWg0W7eS2q+NfINV4GeOuxV4anBYQNddSa08tEoepoWNVuRkEhCpVwsnJdcXOW4GhGNggLCYamB2scPpzgw/c+weHjY6znHLZXBo7O6io1iM0XgsBVukTpFhhu9HHt1hXcvX8bl29uYXNPK06SzYi/q85wWR8MfSVDyzMLQxV2LB1SZfo1OzI7p4Cyc8lz016Udi9prMcnJ3j0ZB9rEU+g2hrpLQ4C0kv8Lny3I23nJauvB8dYT1dIF4k0mUnt4TyEJAEZLzCKCZTocdjcC+TzMdBLhVLmBrUrZyEhO4Ws2HZ7kdALOBzLDarX6+DOd+7i5v1ruH7/klhSEIMLrVVKrQU8j4a4Wsmw82f8elKb5HA8wWx9DKwBpFYiSFllVVbAoEd6IjcorajWxu1f46J86adYQNhOhuV02n9oKjONukBtPmVU4/W7Cwr32H1YA84SoP3D+hjLxYHMEC7WK3jBGGFnC8PhDrr9TYTdERwCQLnYCKP5u96oX0hqjtQnrMH0Mzss2/12blVdDi2gU674L+kV8v+z9+ZPdlzpldjJPfPtta/YqgAQC9de2OxuLVbLYc9MxNj+I+35wY6xRiErbMsTI2kkSupmk0R3kwSItVBAofbl7bmn43z35nuvCiAJgs2WWkN2VKAJ1vby3bx5z3e2SYn2mYuqHgLf1pb/0u/gd5/4qlfgRcOQ595SHZo0EXhQeovURFFg10gOIlLks/5BbcHjt2BoiHyUQJBebp0gSnYoHAyQhkzKJTgqMD89jelmQwJIJCDGYT+W6kuVk51sJyI0UWZ0KaDmnsk9RO9JGvxJ0FJBJmIIJD0UUR9JyJ83RMbJeLePuEMPkArlCiUMKpSkZpGcZTG8NEEQp6jGGWyWOpORcBwpk4mTEFYWwS0iOEYGm3ujLpZnlD17+hLx7trKW8YHMdlB5CJlE58TH1rafyiHQMOScmt1Z9MWQBWjUCJqvCZyV/Vsk9RR8WASiKr/ZjueStnk31PyROudxMnb+gDBv89U1yLZJHn2MZnTRZq7iHMPfUakOwGcmQXUzq+hdfU6jLllGM0ZkUImhY2QdQluBYXp4nD/GO2TLob9UFiGWqWO6amWdOap763eP4JSniRpmRCJcJyiT0DYORFFBa0NZAhb1QoavgtDUD4Ba4TEISAs8OHmbdx6+jnu7W0qQBjw9yHQZWm5SqDkxeCzSgYGGmQrFpVEcS5BIbZYKTi7zBEZrLQoGJwKQzxWpngkzWEBe1DAyxVTSHku7wFusZGdqQ8rReqQ1SrgWBzOWrCHhTCBVDRFRY4hk6M1KOZ/N+JMUk8X3LqAwpvL67g8fx4XZ5ZhUzWS0AfLeiBLGGYe2Dkw3tk5kKA5vpZatYGpqRn4fgWuV4Et6ZCqaHwcBqLT5TVpyLX7qoCQ97gMFGSow3s4Qr/XQ7/fk8A+riOCrnqtilq9inqtIjJFGTokymOlDp5lyq3yFhPEl6y9kvyytsITmenAruOXD3bxD7ef4hf3j/G0ncOqNJV0OmZYG28OR6ojEstBbFiICMIlLCWDa8SoMAaHVRJ8DwwCbPo7bWEuo9SARw8ywRlTujNWPhXInKqk56ZiT+LvnKCS9TFrRPjp6hT+YG0Bf3h9FS2HgPNY7ntiJ5qYORQ52D1GdBwiHxSoNabgNBoomlXY1UDJ3jmQMHkfj8+WCqDw/VLPbwH1E4BQSdDptSbgiAUA9vtddHttJAn3zxjVWiDMIAFhtRIIU0jSgKoCkW3bDuB6sm9QXcYk2/4wElmkTXaQnaFcTyIb/W8bEI6BobIOSFCMBuS8J3nNxmBQkTyiepDAGSXp5f6mAKHy9/FsT4InE0DIP8lREQx6AghLFpL7oMj5S/ZMs3gKJGmVh5bH8+eWDCF/FgEh5cAEl1xLlI1yvxACSWxpanA4amcYBay96qFivKecZVonB0pfBQjlemtVjGIKy0R/NZAWhjDJhuKGk54dQg8JXlMX9OnDHWze38bDzzfQPR7IhaW0UqWgKMkOA2IoTyQjluQR3IqDpdV5XLi8grVr51Ft+vCqZGe07U93DakjhwIGXwoI5VVOAMJylDYy3k0cnkcslGKfOKUlEOxJ0hplGIwI5hupwmglIciwMWin2N8+xsN7G+gd9RB3Y5k4mIWBwHVlmCAbLiUBWS7penJYEGOq9Gpo7EFwzGmtwmpDyrQSSh0JPjgtVRMFbuLTsy2cW1/GtbfXUG3RT+iInIYgkhpd06LkqPRTKOjPrhOlESY1rSJ1xbQpWhUl2xktcCNDQTAoKknFJJZg8Fv3EX4hINQPqxFRr1x1sv5GPYATuLF8uJmcQBAQDoGsgzxpIxkeIYr6El5k2XVYbgO+34TjVUVCKlOKsqR+4k8etoQhnJzGPXdgVy+grLooHapqIFHWRHwz0PZFU7cvm8a9+nby3Vf+zq7AF7Hjp36BlweEE7vjeB4mU0AxrorEkYmX5WFGKgbopRO/S1/8YzwEMhmZElFJfG7WUasFAgZlT9IAUGoVJDyJwVnKJM1tVm0sOawsg8H9LAkBVgpFnN73kSf07fWRhV2kYQ/xoIeYIWPDEAUjCKm6IHhibx3ZM5Cl4J5O5i6BRVCYxKjEKSzt3c0cT/nECgK7BG7BenZK2BQDyN9ShOSFg4QHUIKtwkDMfVsfBB1K7dkTW3oIxfurukcpr2OoCJ8T/H4EmfQNMd2UYi9u40K6yOFaBdjQhC87lmZjVBiIqjZSfhJHTanFD0OGgpIixpFzIs3DoodBYaOb2YgtH2Z9Cq3Vi6hcXEewdhWotqQ/TtKKDVcO7fJnbuBg7wjddl8ORGSvGrU6mg0GygRqDxUwSGCoACGfdZQK8wAjgLDbxkn7QGR3C7PTmK5X0WLat/Zns4uwBIS/fHwbHz+5g/v7iiE0qiUgTAWwiUrFoNg2F7FwYZnSM0cxIp8yomSJEpip6vbl8DcW2SeVKwZsP5DnVzpMEWQ26oWP2UoLDa8qNg0mkR73TtBOB+gZEYqKBXgGCo+y4AQFr0HuSOk8EwQjPuclZVaxti4lqXGOYhCjCQ+zdg0XpxZxdeECbpy7goZTk4AZ2gnY5yhhsfTMFQb2dmlH6CAaxvD9qoTLVKp1kfkpQKhko2WKpAzERx2b6ib/JoCQzIRiJHheYVWW8sX2+30BiBxCkKEiGCFDVavVBJQwRZYBHFoTp59dSrJKllZORDz8SrAPpLYicSpIvAbu7ffxq81j/OePN3B3p4/MrSElIxJHsp4EwLsVVXVRmEgos+UQokglNbRqRkDUQx4N1H0g18lDGOfoh5R6qpAX21KsBH8+paW5xURTSqp5H4WoZANMIcT3pn385OIc/vTtdcxXC/h5FyZY61DAcBz0ByFODtoYHPaRdFN4QQ12vQ6zVYfDuhD6ny1agCj3Ls8/6rym/ikHumofVawUZYjsWmXIFn1/Qwz6XZGss1bCtg34vq2veVX2UUrEaSthoiS3S0kOddgZ6ooqg5kU7U5Xwg25SDxK8ytVxTizfqIEhHrkfIohPGWg+t2MiL8NhrC8H86yhadZwq8AhFpuP+rJFUDI1Gcl4eSeKJUQ8jxk+CMUIBxyDXOLI71Du5QChATrSoijA9HKknYtsywBodyLpWeagz/ZU3lfEpjqmgaSZxb7XxVDKGoeXXVWBnKWSrNvcgZ5eYaQQw71zFZYQBdPkBGUgchYPvpiQJgOCxoPmZTDzZWkTL8ToX3QF2bw4Z0N7DzdRxoWqPkNrZWlNET1uDmujSSPEaaheARbMw2sXb2IC1eXcf7KvIpd1dSWgKeJvqFvBAhLduysuWYCFCozunL8K2UCu0uU5FLIM27keYHjvQSbj/bxya3P0D3sIx1kwgbyae+7toQRUO4k3hUeMPRi4oJxfAdu4MINlHZd/DcOPRKm9Bt12l30u0M5U7E8mFNkThI4mV05v4C3vn8dcyvTaMxWpRwYRiQHLIapkHUtw0tUjgOvu42cMkgpPXdhcFqpU9vkACeoX+p+JdhHAnxULIowhDoi5ZuszZf72jJJfIK1VR4jfRjWkEu59BQglN9x8kAtb56MnOW6wAiBog9kfSDtIs9C2RgMuwKDgQEWJUCeTDTH7KDqVVJHPgUSlYeQD/IvA3X84ep3PQUIJ8Dr19mmz2623wHCl1tGv3efdRYQvoB9VpSRKuAu/zl9iBwzhKqrs5QTKe+gJItS+pLoLjzdkycM3HCIHv0uva6kPRPEcGhXb9RQb9ZQn+LwxBJfs+2W8eyUwzDRLZLDNkGRyK1KvxjVBpzsh32AsimyFZ0O0Gkj7/eQh11kEX2JZAd7iAY9JMMB0iEDIUx4BGzcQ+UgysoA6svIAtHHwaTPCHYSCii0xEDPnrUATDyxTAsEdo54/MhL8GFuIi0KDNMCsUnmwkdhB4hzA4MoFgmlhIEJ4UnAp5JP1WDOEiYpFzeVenjSt8Y9Pksod42lmsGxKPnMYdu8DkqpQE+JgkFa7sLnCvNw0gKuTIkdJeWn/54BMpQ0SmAZv84A6NsqLBzx2VWbQjC7iIX11xBcWIOxehFgl57pIuUk2/LUa8roQ8rEuz/oDWUnrwVVtOrsy6tJhL0cAAiGKGUULyEZQuUdZXo2WSaGlByfHMjrmJtpYbZRx3StKs+Zgv68U4DwMwGE9/aeoJ0NYFQIxcksKUAow1CDTxg6R5WvK+PPFCbZhMc6jTCGlSQiG+UzP6H8WKwlBrxKVQbQSS/BlFvDUnUWF+ZWMFufEg3LwdEBHj19jJ3eEY7TPqyGB6NioXAZpKIY74ZdkSoJHrpi9gRzks1UdAIBPhOTAsUwgR8bqGU25tlNuHAB71x+HQuNObS8pvQo88sKkfJSxmrj6OhE/IRHhycy+W82p1Al8K7WRaqrMgPYS6iYTAlckftkvFN9I0BYFkjzMEpPLGXT4VCBwl5f7m+eOwhIWk2mobZQr9VUN7KsXcUOylBH37/qUK7YFnVQ5H1oIXMCSSjdCw08OArx53//KW5tHEogTMR7i3sBGS/Hh+VVkZCNJaPH8CAOOLJYAGHNCFW/5rCDeuChFgSoVKuShttm1kQmpxFYDCUyLMQcxBAQ2hVh9jm4T9MQftZHsxjiWlDg3fPT+Lc/vIlzLQsNm2qCoapr8jxErAs56aK338WwHcKkD7dagz3VhFerwq8EkgFBQCgBV/r0o96XUmel3rBRamWmFAwEhJSHyke/K15OwyxQrweYokR0imshkPdb9XuGQhxY4H5KkMi6DhPDPvdh3nd9kW9TbsxKEyXxdmBxHWkP4URc4CnPqfoNf1e58M+HxZRg7ptIRr82INTp0WOGUIWkcelKyI/IRWMBagIINSjkn2L7SicAYUgfIfd3Gyyup2WKQTQc0PE9LRlCgUxiz9LKNWHStGSU0tFRYjcBoZKLCiAUIz/XmAKEPNcXZdqoSH71x6gf99VPMy8LCCVvYNJDKABQldKPASGfZYohlHOItqwoD2EylMEny1cJGCjj2Nk6wIO7G3jyYAt7W4fcPQRl22B3jFYkEKHQZG7zITxAP+xj9fyy9O0REM6ttFCf9UdpizJplijgcQHtFwNCnW46un6cLHHSq/9CWJpTKHN8pTUg5AWgp0aM9o4ri4kvmMZzucV0gwCB3+bDPTy8u4V7nz1AFgIeKjJtkIoJXRNAAEzNPE35DIsxrQJ+4GB2YQZzi/NozU7Bqwbya5mMPXZMdE+GODroYOvJM0ljDQehMr+KzGuImZk6rry2ikuXl7FycR6oymgVRdKGkYcqSIUPeIImlhTLB6VKDgrS4Jyoej5sj8CQHpIytkRNAaTfSU/I1BU9m2T16gv0K79yLJnWSSz8ipIhFGGsFmKqw68AVZ0ANZE6rn6MsBVkWtkBSFDIj4H4K0WfzYJ4gz1R0nY88guOgCBTlyR5SV9L/lmOdb/whYzlrc8DwnLq8PIs4XeA8CtXzL+OTxjtUfrlnFoiOqlEPyAmAaFe6Mp7ouGLDHdkGWrJKAvHZVrKqbTq0TMINkQaSInTAANKzHpdmXIzqY1y9UqtIgnPQaMCt85kxUhqcVQPrMSxyLSf4SsqTZDhHhkMhr8wYn3YQTRoI+4dI+21UQy6MNo9oNMXptDQ8k8xb/BQmkUoJBk0pZ0fnqlKxKWBkwdRy0BGRsmizI+MXAyniOFRGSE7g4koZxeaK4yDRRCYswOWcjNKx9Shsp/kKPwGCo8fVWSmK55COWw5jgzz6J1ypCJD0TiGyC44HKJ/iAwRrY8MGaF3kZaIgUo0THrIswEsI4ZpJrA4oKPPUAND7l4MklF1TGQuHdiskSgs2PSc84jIhwHfpmGIjAdpt4K+F6DrVeHPL6OydA6tC+tw5xaB1qywgXwNDJGhFyszPHQHEbrdATonPQlQ8BwPjWoNU/UmAp/eNlcNCMjYyDNAvc5YJLpkPBIlOWQ/8AlTRlNMt+qYbzUx16zLsI2wLjMSpE6GxAN+8fjTFwBC+iIJCBUI4r7LoBlhCB1b/GWDlNfIlFRuO4zhphkCDkcJCCljJutV5PArVUnvTPoJLs6u4Oa5K1iozaLl1wUQHraP8WTvKTYOt7DV2cfAiJHYOQpHdcgS8IjEVI7hlAwzsZXPAb7PliQ9yrKmT3CYw40NNEwf56cWcfPcVVxaOI+VqUXSyzAzJsjyGyu2MIrouexjZ3tfZLdMUa03p1GtNYTR8VzWCzBgRsusdZjMBBw8dag/O/B50SY3+WwQ1lkObzr6XorPI+kK7XW7milkL58hzGC9XkON0lF2JpMhlue9AoUCCKV0ukxRzGTAwoNqxDOIaYNMfBcBtocG/q9//Ezkozv9TAKPKMXmemRhPexA2nMJFCl9llCgPIGfR6gWQ9hJD34e4tzCNJZmp8TnSH9jdxjjoDvAQW+APfZVJwVCqsysCmCxB5OhPgyGCuFlA9TzAc4ZA7yz3MC/e/d1XJ6vYKFCb1MfRhHDom8yyUQ63d5to3fcl7onq1qFP9VCUK8hYLiMraTFLwKE6sBcEgRjGaJUSzBNlH7BYQ9pwuGSsvg0G1Xp7mSYD9N1KakVVYYOHWS4iBoO8dyZot+n93CAiOEjliXS7mq9IZUmvFe5TjlckJRRDfyeZwjH/+X0unn5c8fXeah+2wxhCQ7LxNGxj5BncyW7HdUlcYhAj6AOO+Ezr2QIS0Co6icUS6gAId8AEwUVjnEhHsI01IBQtAdUBWh1zYQlqPTZCVlVAigJGlJ+cAUIdeKoZgjFQyjzFRUsowChlIqPrGwllFenxfHw9+u8J2f3j6+SjCqVYNlDSCA4yRBqvpCKFwGJ6pWXzU8SVpnEkZypVfUCMOhGePzgCT791R0c7pxg0A5RD5pizMy4i5TpNkTUMlmkCXqIKI3x+ls3cPX6ZaxeWkSt5cP2x+0QYrsiKpdkR0UfqUmrvlAS6z8udlQeQvUPwaB46SYB4UiDOhEVOWKjlGk1EkCoDgg0oPKFu5zs8e3hgzokGxrj9m/u4+HdTWxtbMNIHFTshjxoJGFVmyYlOtmh4oiXMkJQdTE925AKiYXleXj1CkzHEg8JwaDtOShSG8NejJ2tHextH2Bv51A2MpbpxtEA1YqNxYU6rlxdwdrlRdgNDsWZsneEIuuhyBmjRc+LiTy1kCQWooRBBQ1YTh02i9iDKpxKRWRM5XRY3maZdmj9vJj+z4LsV1mWX+NrJpkSnb46miaMjLxyrBoBNdXBMZaMTpC9yktIiZkEWWhwWDKO4gnQ60Do21JKq/1YEqHN310DTwGNui9wtBlPvrZSqDeGrZP/Vclb+c/Lb8zfAcKvsXZ+3z91EhROLpFRoqj6hElAWE6DyzUlc7cRIBzfCcpozyRHBQQNsgiMwaZEtMvgAyUTJS5wXQu1RlV90F/j2yg8ygnZGUs5mPLKyuQ9Y80OZX4pECfIGa3e7SFvtzHsHCLsHiLsHyAfdgUEWr0IZj+GFcWwJI0wFeAm4SwEmNyvpYjdkkJwhjrRt5cSCBgmEsOQkJDCSmGZBBoxvIINbGqfHmauACLKq6SzM6NPksAqh+m4iGGhTy94cwFOY06SOSlry+kLZ5G46+oYeBa267Q3SZjQe4MAQgI2hqclY0AYdpEQ/PYPEfePkcUdFFlfJGuWSFb1a2NoDUM0pN6BzCUlQwSBtvTiORKDTvxF6VIoPaVFpY6kMY14ahbB8kX4y+cRLKzAqjWlPoCpi8IMejWkcBAlhiSLtts9xCE9WgaqfgWtWgOtGmPuPeVbUYZotf+LFopvIT1oGhAOehK+dXy8L8+zVqOKhakpLE63ZF8lS5sbCRInR+IV+OXmZ/joCT2Ej3GSDmAKQ1gCQgIKBcyEL+Uhin5P08RAA1PXdOBoQFgTFoS9iymiJBZQ6PF5xbUwSHD9/BW8e+1tzLot1O2aAMKj/jGeHG3h3s4GHh1s4SjqICT0pBpPgI8FK6WEmR4xrjoykJJ4JAdtYfAkK6eAMcxgRTn83MZ8ZQprs6u4urKO9cULCODBhwuX8lGmEzLplJUgYYLt7X10e30Mo1gAYa3RhOeryoCAvY8OhxUEu/qMotUsqvZjIhykPMOcieo/9bSZ+G9KPklgrZwgwuZpGTgZJ4J7gkNKmAn4GCzDDrxaJRDWkH5BBQoVA8JvIDJb3fkodhfLRkT5Nq+baSF26jjJXPx/tx7g5/ee4fOdNjqZjcTmmnSRMniHwC03kaSFYrh4nfNUhjj0/jXtFHOBiZtri7i0PIvZVkNG6WGS4unJAA/3T/DrR8+w14vR5xtpUs1DybIrp4GkiODmQ1SzPmbiY9ycq+Df/OA6Xl9p4dK0ByNhIE2sWEbec1GK491jdI66kr1g8X2Znka1QdBVE6+p6o9WAwyef0oPoaSC62RLykR5/yp57lAGapSLsvOQ19f3HDSayq9Zq/oSdiS6MxIMPGNxeMbzB4cJYSKVBKyaoFWJ6aI8u9EryDTgWq2BSpWVIWqAQ/mxeJrHWeunmGa1tM6mUn79YfTLPk5/m4CwBH+TUtHJv5sMlVEBZASFisVWfj0FBgWI6WRn6dPl845qFt0PSf8mvdKSOspyzpR5HxoQUjJKYZlmCOkhHNffqqTNkiEbhTlqL6H09ol8m4BQexlZQSFrRclGpWlJwmO41hzJHBnbn8ZR86cJhZd9N05/3sszhGV4ko7KmQSE5WuTUBmd4aL3npGHMEvTggdcdnf02kPsPTvAxv1NYcuSAS+whRpDOjJLwIwALD5gbcI0hgT0hYihkfcH730fr91cR33Oh+NpQMUHBjdqqZtQB+wSEJ5egKUsSnnKngeEpQZRVxQo/ekLgmX0YUv9JDlUcQJV+ugkLEAH6ES9Au2DELd++WtsPHiC7hFTLE0YmYsKDf8MCaCMqoiVY8WMYToZqg0P84szuLC2iuZ0A17Vw/7xPtr9LqIkUWlSfoCFuSU0ay2ZuO/vHOLRvS08e7oj4TUsTraNFJ6d4sL5KVy8OI3mVAHX6yNO95FlbeR5V6ePciN2kWScgLtozlxAfXoFVtCEHdQFFBo2p3ZckOr68XXzjeHEmg8IuZ4vj19ebdWexVTlwVgnOo3uxtEoQBw8GhBaqv9SA0JZKiU5qHYSHbBDUFgmj5Klnpy86DVBUKi9QuU0UFJuNSDkdJqTuTFmPX1hTgNR/vBTdOfpioyXvFLfAcKXvFD/Gj7ti4aBZ9cjucMAACAASURBVAHhxGs9GyakAKECR6UBWw6H8lBUfhc+CMkUDsgcdNoY9LoyteahsE6PWLOOSj2AV6FUnZoBBs+EMshjkIjLc5ncaEzrGwrQKzptpO024pMTRMcniI+PEXaPEA+OkaVtiZm30wR+ZEisv5tLSLKWmCoWTZJHJbVT4ghVEKlFCaiPjBJPw0TEfdnKRTZq28wjZHDMAAWnshIS4iGlz44BLjxa5omEhJEhtfwKEtNDaLhoLK+htnABZm0KVrUlH4bL5GYl3ydIUmnC5YdWB4gXXs2ZRA0iPYgRiqiHYnCC9HgX0dE2ekfbGHb25PWzq9AzMngOk+VU9A/9R8IkUErJ/xUKGHJaLBNvqX/IYDge7NYczMVzMJcvwlq+AGtuCUatCVgMN7FFQpc7FWSWh2GUo9MZ4qTdk+5fDih9zQ42azU0RcJIDx2BrS5BpgyX/14woCwbM4QaEB4d7yNLQjRqFSzOTGN5dkZUKJTBFkzydHLEHvDhk9v46OnnuLv7GCdJT0tGeTBKld1B1iY9gZohdF3kjoOEcjk91LPDCF6coS6g1ZCDFSP7qdqxPF+ex3mY4fVL1/Dj17+POXsaDZOA0MTB8BCPO09x59lDPNx9gsPhCUIOAl0TtmPL+kaSwcxodWGQkAq4kYM1/aO0ZVAZRBtCnMGMcziJgboVYM5r4drqOq6trGOxNoemUxNgWZDcjgrYbiDDQ/oI9w8OsbO3j2qjhVqjJUCwWq0K20OWkFkA5SFXhUIp+WjpL/wi0Hd2izvFEOoeUcXuqUk/mRCRjg6HIh9l8iWljdwD+D4Q+NWZFFzxhTWU85kM11WXJ6WQkvlgGiLldDxXfMYx7zXORNwa+maAXzzYxT/df4Z/uLOJo8xB4rUQmwES8bEqj6XIa3VmuVdk8LIQftLDhekKriw18N7NZawvNVFnJ7WE5BR43MvxyfYJ/urDO9g4HKCX87rR589wJoJNjvtTuMVQZKO1wT4uN2387I11fP/SPN5YacGmdFiyFcbX5Hj/BO2jLgbDGCaDllrTqLVaqNbrcjgnGOS1UJVbmjWRhEtDAQ0mM7M2jVLROBI5cqfdlutGz2Al8FGp+qgxqIYSeyobcuUlFm8mA4ZcV+xFBIP9HtnFIQZhJCCC65FewaBSQb3RQKVSk1CZcljPdSqDac0gKRCvR4MaJT7PLE0Cwt/uge53DQgnQ2XKhNcRIBRGLpf1w6GbMISj9FzlIZTP1cFZHH4pQKiqJ3LNEBIQimSUmg2uN4nzJxOoqxdKmajkV449hSr5VAFC/lwFUhkow2evyiPJEl23Q0BokCFk2izXfUlSqTX3zwcIpbl1xHqW/sGSBVVKBI2XpNOY4Flyfw0MT0Ic7p7g0b3HeLrxDM+e7MDMHNiFC9fyRVLBKFeVYlnAdKm7jTCIe2hON7G4vIjX37qO8+srcGoEjFqjTerVYMISH8yK7VO2P1VZMf5HSUDLHq4XA8Jy3KYL2SeTaspvpAFCiRfLUknqfAUIlOl8OdA7jnG408XHH9zC040tpMMCRWyhiB0EbiCSA07SWb4sXVtGBDcwcP7SsgTnzC5O46R3hJ2DHTx6soGj9pFO7uFGZOPy2lVcXruM9Ytr0uW4t32EB58/xNbmUySDAQr2NRYJFmZ9LC74mJlOUa0OAesEeX6CNG8rLo2/u92E6TRhuFOozpyH31qRjirTrcL0OGkrpVClhpjLktE57EfRnef6bPk7OXOfYgh1zO9IMlq2v5QMoarOEFmnfn/KLAv53Ud1laoOQnkKGTSjv2/5RfL6CAZ5+FMHv5IOlym6gGI10Sknc+rXHPdKlZfo+a22ZA3L5NuvdxW/A4Rf73r9Xn/2KwDCSd9R+eUqfU+tSBUnTRWmSsITOSCn0MNQvC6cbNMDx0OLAoM1CUBwXCZd8jzIuHf1QT0dvWMU25l8YlIm2TlBcnKE6PAA8dERkpMTZL0e8v5A9YxlPRgYMP8STp7Dzxx4mQMrp9FApXoS+Qm4EAafB6ccBj11KUNPKiiYKmgEiCUZkr3BZAiZHJrAM4bwiz4KpjXnuYA9gj4CuxIQhvSPUEniV5G7VSR2FdOX30Djwmswa9OqxN2vy9eIj1j3jo5UKPr+p/9JmEIJ6VLzHnoIJSwnHsgHC8Gz7hHCg2cYHjzD4PAZiv4JjLAPz8rh0i4hxVf0mpPlLKWU+sBmmnKI4cFTJsi1Jryl87BW1mGurMOYWYLRmAFshue4EiQDpyaF9ANK7fohjo6YKsqQixS+7Qk72KzU5PBfJ8tG36BUPShAqNgL5Zdn4iyn2CxQHgz7whAeHu0Jy1oLXCzPzmJ1YV5qQqi8yM0EmVMIQ/jR1l3cenYXt7cf4Tjugk3i9BDyACGAkAwhgUbZK+i6KGjLYEk9X3OcwA1T+EmOqsWDuZaYSiJrLtJWAkcGP6wvnceba9ex2lzCdNASQLjX3sP9vUe4t/MYT493MESC1M5huGRDVS0A5biSmS2KEB0er0PexNcn4Tf0uRVs1ZBaiyC3UYePtblzuLp4EdcW1zFfmYYZ5TBTS3UbmkzINEU6urO/j43NJ/AqNQQ8zFcUIKzV6wiYEun6I0ZnDAjHcfOvAgjlkCzPayU4KysR5J4ffbDbLhT/Gv8kWKRktAyNEkwhXkR1iCXzxe/GNOHpmRnxE0soB1kQBgK6FQxMH3f2e/jFgx381Ud3sB3Z6PtTiK0KEsNDminbBZldyV/IAJcMYRrBT/u4vjqDty4t4MfXpnFxrgKbT1VtYdkcAreeneDP//ETPDwYoJvzYK5roTg4MQ3kVgEHIdysj6C3h/MV4Edri/jx1WW8d2UZfjaUYClK3HmY5/Vus4rliIFJAzn/ELg3WlOoN1qwue7IJFMRphlCWSc6TbFkmyRERoJkCAj76HY6EtpDcE0pbqXCZFAyolxTTJQn26rHD7q6ot/n11LWq+5VDp8ljZYqBamZ8AUUkiSg5FtBRR5FdH3JKUCod3xdmfr8c/D3DxCWQ5OzwTKnJaMq8Ejd30ouqthBBQbVh66BSMaAUNhB7ZWmdFTyw9jUlhRIhoWcu5m7QUBoGx5M8fipgVYZElZm3o/8dEIkjRnCccromCHk+iEAFRAlA0AyhMQYKslfSUd1qu3X6B78onPP12UIR4MqHZijhst8pWN2cBIQ8vPFQ1jEufys9n4fO5t7+PTWbew+2xe20DN9OIYHJneTaWJ3X5zG4qGz/AyZqRjCC2vncfONGzh3aRkzCy0V7qgT/4mm+aY6Pot7NSAscd0pQFjK+dRR/CwgVNukOhwpr1nJEJ45uktoTfmphZQ1k7qnQZygUGheBpLlBk4Oeth5cohbH9zCztNdWIz5Th1mnktIAB/ycogqEpmu86BTa3p454dvYmFllmoHfHDrF/jHD/4B9x7dx1H7GLbrIJEpfoY3br6Jd3/wI/wPP/sfMdeak17HO5/cxsPP76N9eKRDFwo0KjlatQyzMzGarUhAYY42kvRYAKZp+6jUl1FpraDSWoVRWwKCOcCpgrrcwmLsgsrEVLG5fHd5UKPvk7KE0aUrL+G3f97+UkBY3oJSLz1iCEtD7MTbp8Cs/l5jMlCxhQoQiq5X/7ukRmjZlPLSjDchbc8Wo/24ruT5+Y2WLn/JFXqVuVz5e5Tf9rtQmW9/Cf6z/YRXAISlr6JcF+p5MqLY5Z7m5/BQOKqUGPTRbbcRMs04joQ54TR7ZropBdb1mo9cDjD09FGOSS8c2UFNjZEN67dRtI8w2N9Fb28H/f1dhEeHyLtdFQrCVGUrhWPFcOwYjpmrApfch5O7SqHBabikcKrhGSX1qqyeoIlDKQ+FGSA3K4iMKh2DEl/PsnGylbYRwzcGCIqeFN7zxYYGP8dRJebax035GcWZ8GvI/QbyoIW5N36E1pW3gOo04NYlmIWeYvWw0f1P9FDJQEh1hDFUhv5EnQ6mAgYI7qKQNJFKJaWGkGD5aBfJ7hZ6Tx9huLeF8HAXThbByWPYubis5INAnGwrD4PK8Q7EPNAUBdwggD+3iMr6dZirV4DFK0B1CmAnnngrXWSWD4PdbHBxMhjg+KSHw8MT2doIbmpeFfWAQLCKGpkLn2BkQsugp358mcKYEbBJiXKK/qCPXr+Dg6M9sSpUXBvL83O4sLwkidZkCXMzFUCYesCvdu7j1rN7+OzZAxyGHeQ+Q3xUMizlmtxi5fufAYS568mzL+oPEcQFKmkBj2PJ8tdkiptpSACNyMCSAnP1KZyfXcT66kUszMwJE7q9t4M7G3fx+OAZ9vsnsGsezMCG6ZryWpj8yIA2skA87JdudJFB6c4z7vH09ogyiOAxhbCEXmxgpT6HtZlVvLv+Fs41F2AOeNWZTBkotpiR8Y6Hnf0D3H/wkDpVqRqh1JVyxDoBYVCB7wW6eFpJEPl+EKSXgTOvAgjV0FI9YeSZocNlKJVTf6eZrTiU+54S0sFgIMoAPk0JZoTZSCiro/8wlkAaMsmB72F1dQXz83PCgomklOmvtoeh5WJrWODDjT38+fu38Ghg4NhpIXLqSExfACFPFOxzoxSXkl03pU80hp+FeGd9Ge9eW8W7lwKstFi/ogAhGb0nEXBr+wT/8f1PcH9/iH5RgZG7MApWVBiSUguHjG4IJ+vDH+xj0UlwY76GP75xUZjCOvcIssQywFDsDn21rGJhfyRZv6DaQKs1jUazJQFAZPDk/ZBhDQGtZhelbFwNTCIWx4eheK55PQkK2RXdoDezXkXAkntbgUElZ9fMUUZWUUmyO90heoMIScJSenpYXQTVCgJJFKXsneuH6bTqQx1jtay4ZAR1ooK8J1pC+uJzhiJOlNzrVU4iX/xU/DYYwi8Cg2N2UNUayfNP0nVL6Sglo2qgNgaFSjJKD6H4B8uQGbJ2UaJCoggG9fbNIExu4UXGXWUCEAr4UT7ds5JRGRroegblISR+GTOEY8mo8i2OqicEEBIzUEauetzVayy7ML/ZaeSlAaFc8NJDqF+LBoEvAoTl+yN/SrjaoCjI/G1v7uLJo2e4f/sBOkd9CZcxGOtM70OmyhcDv4JhOMAg7KFwYhhuJj7Bq9ev4K3vvYnmTB2VGh/IGhAydE13eNBXpxoSRnXLo2JXdaleDAjVY1yZIdU4l0mUXwUI9UFKJpl8ODJGXVG50qGoccTe0xM8fbiLz371GQ52DgX82jmrNRgOoDTnWRZJYic7/fyKhen5Jt559w1YniGs4N/909/h5x/+HDmlVzYH06qjiA+FG9du4K3X38SPf/Ae5mbnhDXcerCJzXsbuH/7c/SP2vAKG74do+ZHWJhLMTOTojXFJL2eSEZFrx+04M9cgts6D6uxCsOZAZwWY7tQSBlsGX2jqHBVUQHYhS2AcLR3fH3r26uv4pcChIqdK8NeRn0dE1vdiB0sgeHoN1KBOcrUqjZq2VtLeZh6fJ5moZW54sxGOknoj6dvX7bVvso2/B0gfPWl9K/rK5WvRws1xquZD0Tet+VhsBzs6M8t/RUSfBBFCKNIQiaOj48E0DDtuVatoFYPUK9X4FFeR0xEgMPUTIbIkBlk71w8RD7oINl/hsHOFro7T5GcHCLrtmGxKD6NYWesg0hV1UQR0Q0E04pV7QNnoHkAs2DCJSV7PKIpTzmZe8OKYfBP7jc5mTjWFvhIjACh2UAm0kiGpnBaGcNIe/DyHqpZBz4Bp9TEWcIGqnoY1RMYpgwPMZC6FWR+E1kwhbnv/yFa174PeE0UZCEZLc4URAlrEHQkMePqgUqPmGIHmebJMmilVVDMaZGEEqxDdqP0ILFaI28fI9l9hnjrMeKtDcTH+yj6x3DzkNAWjgBtMoFkwFS9QmoaiAQ0cW5Xhb+4gvrVN2GtvAbMX0Fm1ZARJJNftZiMzERRG8O4wHGnJ4dMsoOsRvJdlsgHkt5Yo1eK4SaMty/3spEcluGzuvS54DA0UwzhYCA9dgdHu4jCPnzbxMriPC6urEBS1AjirRS5AEIDv957iN/sPsAnT+9hf3iCzGXDiWIIlW+OLKQKiCHsZz9HbjNYhp5KLoEc05aHOq9kqKSN9BAyEMRyHUSaKeQj3Tcd1CwPs81pNCo1kYD2hn0ctI9wNOyikw7Yag6DQW1kCPl7MHJQd32pHVtpPEYWER72JECIqiSlBuEcxE4ANzYx59axUp3B9y/cxNr0KlpWBYHJ1NIAOWupWDjt+mj3+iIZ7TFYKWGiOCWZFUl3rVQqch5SFRRlr51mB3UC6csDwolh98g8qADh2Fele5gFFBLwJcIOUkYqnjd6mihlJN8bE+QM5ewVRqHIIPl9+N5dunQRq6vL8F0eXvn9E2Q2a1Ac7KcmfvX0EH/x89/gs+MUT7IAkdtAYlWkX42KI/lfBukLdVJKRlMERYLr5+bw9to8fnq1hvOzrhyqRfJqApsh8PGzE/zHv/81Hh1GiIya7B30drEpoGASLRVkRQgr7aOatjFjhjgXAH9y4xL+zfeuYcYtUDMZ5DFQEnejQL8fSgDQ/sERkpiJ8BUNCKcEiAkgFIaa4TJkpXWQzAgQJoplDUOp9yBDxbVETyaltwSDjqOUbWX9jPKuJXIO5rVnBUaSUM6oqkvoLQ2CKioCCCty5uPvoAYFZC1tISyEARaGv1wlCqCXp5HTcG88GDydkvoqJ5FvHxBOgsCzgJD//nyozBcDQrX+9aBN3reJHkL+fymKj0eAUFVXMyPEULUTzHHkMCPnYJJqEy3nHKnKymhLJRUpy9pV/+6LAWE5TCAjqay57G1XneUknZhWrI6lWiFCjmIyhvgVDjTfBiBUctLxQV2EJlm3KFiz8Pmn9yVZlMAwGWSaGSyEUSModB1POlQGYR+9sI3UHMKtGmjN1nH9jWt465034QQWLJcHfDb4qmwPRa8rw7cyfWtTbmkLG12cLwaE4zRSZbAlICyZQuWv0d9kJBdVL3Ik8hOtqtL7MkRAJEIAnj7Yw6PbW7h/5z5O9tuaEXUlGECZLDMxsErCqV2gOcMQmVm8/r3raA9O8Lfv/72AwU8+/xSt2Rb8qi9yWiZ/TU9P4/Ub13Hj6jVcubSOqdYUXN9Fe+cI24+e4oP3f46jZ4fw4YtUwrcHWJxPMT+fY26WRccMhhjArtRh1+fgzF6GWVsF/CXAagFmXabguST2KfWTZHfKeCSXPi9LEu/OAMLf/mDpxcv7hYBQ67O040MdxsqUUR0MU06/Skyv6tC+fB6mE9nUwFyDPq2xK+XJkxUT5coYT9gmf8JXX6BX2Ya/A4SvsAv+K/2S8SY8phLLYvrR8UAzHeW64SFYDiJDdXgZRiG6nTYOjw5lCNdo1THVaqJKz6D4t1WfKcGgWSTwCmYEqtFp2j5CeriL8Olj9LYe42RrU5JDLcoJbRMBOwvNQiSRBEisd5ECepNAj3swWZcAyANkDGxijIzYuRlXncKymMyZS61PnhMkMBU0QGLVkQWzQHUGRn1KkpD5vbPeAaz+AfzhAZhl6IuuXyWAckJMuZZtmwizXHrQIiYeeg2klWnM/ehnaN34IWDXUBj8fRxk4kuiTEgPhWgKE2BNQMjTHUvsGXLDRwGh7BB5MZTKCVZQOOzSs2wlAeLXhCHQPka29Rjpxn10tx4hPtyGl3YkCMMpuFcnYPAYQW7KAnbbxLAgVwqYAgjPofXaW7BXb8JYuIY495EVDJHhUI+A0Ee3n6DdC4UdpCeJYLvqV1GrVFH1fVQ8H1Xfk1oFMnWyf8ljUxfhUbAroSRq86Xsit+H6bMCCPmehz2evbG6uIhL51YZgSqAkOE+iiE08OnhBj7ZfYTfPLmLvcGxJHwKIGT9BwEhJX58NjLJWySgBNgWYnr6YCEwXazUW5hyAgxOOlJ70RsOYAcerMDDUNJG9fAjzcXnF9guPB6o+DzjdeNaR4KIqa5MiKFn01ZVQUqySm+RGq5IjJgG92QJEwGEBBqUKhMQqjotAYSJId2Ec3YdbyxdwdW5C7jYWkLNrpIjRE5bTM4+YRdRmqEfRtjdP8RJpyv9egyVIRjkWYgfDGlRRfVkoSg5VR9qnY03sBexL+N7fTzs5veRwnQNXvg6FSulB54jlpCHYaUWYDWC2h+UnJbVFOGwr4L1oiEODg5liMTvc3l9HRcunEO9QksMFc8xCobh2Q6OYeOznWP83x/exsd7Q9zumYjclkizhTWVGhWGyZjiHbaTHG6ewStyXJip4bXlBv7w5hTWFyuwbLUmyWs+7Mb4+OkR/vIXd/C0nSKzGNrnySGdXld2Uxoez1xDGEwaNQZoFgNMY4ifXb+If//D17FUtdBk0mzSFaUDL28Yx+j1h9jdPUA0TOCaHlqtGTSb05K8zvdLAKFUfdHfqgbESpLI0CVVGxFyT41CYRIZzkNvKJlW2+Z7qQA4Gdg0UdJSBcQHEhwTsuaG9SeWJxkOlIhWq3UEEvLjq/Rf/Z4yHZkMkhpW8LadAIRaBqVKuCbPO6cOUiPi5F8yQ/hFz7BJcHg6VGYCEJItlF5Igmz+vSJ0lGS0BISJvB/y72UoUJiAATPS1c0zvgaELKfPEwMG5eASU6wAoeIN1Ho4nTKqi+m/ABBSolrWTsj9JnuQIeuLzwsqEWlNU+IUJXtVEvZXOTU+v3+c8vxN+P9OHZV0v66sdZGg6wAknru1lFyXUUwAQvqDSQISEA4zvP83v8Cd39zDsBNJvUTVqyMcsJeFRnIHjqWivOM8RJgNEKGHStPB+fUlXL12BVevX4WocJgwIHInxdrQ18AJtkrOovxRmWjV4ph8GWcAoYxRSovHZIG9kv4pyagOmNEPfhVYU87eFV0rbB3jlZkySpBUVi8UwINPN/H5rUfYfLiJ7nEPvhXIhmeIcZpTUEq0KBXlQ8/Awso8li8sSq3GxtYG/s+/+DNs7T1DZ9CB4fJglGEY9bG2voZ33nkb7/3wB7i6tg7fdnWhr4l0GOFwew9/81d/g93Nffiow8qGcIweFuYjzM9lWJg3UKumCIIU5vQ8jNaiAoPWNJDVAZveE07EbWSWCdYSyuFGDmvs68phS78Wo6FV8pHsMiXm+mZr8+WO6af2MaK68qHHP5UGXzG/5XxXRcFLVMOoVuQ0GJSNUpHE42ftaA1p5KhWxYg1VAZEFTZQTg6UnpqSlrF0dCzD0F//JXKMV7l83wHCl1s2/y181osA4dnXffaBSTDIvYihBQSFnFDTF3ZycoSpmRbmF2YxxWqJgDUEdNVH8uFabNxjPUUIY9AFeifobD5Cb+sJsqN9ZCeUhx7DZjl8kcKzeKjXnTwyXGLvKhUL3L/Jd/H24rSd4Qg+IYJkihIEFawwMFOYRigMoXhuUhNpYqJwW7DqC6gsXoa9vAZz5aJIV/Ooh+jpQyTPHiDZvg9r2IGbRnApvSHzmKRwWB3hsgMNElkf0rrgNZCQIfzxf4+pm+8CqCA3A2Qmk0YJsjit5SFdP2hkGxBIKAXqmbxKAh2GgDFRkMBZAQz+k0UpiiiDT5mc6HVTFPvbKLYeo7dxB/H2I1j9PdhxG474K+nTikVJkjsmCt9Dv8jRZxAQfUSzS5i5/Ca8i2/DOvcmoozXLoDJLjhDJTjuHrRxcEhPFEGaiUpQUxJRAkIyFp4nzA5TU/kcU3ub0KfqT1OHDgl4MCTMJoo4RBiiT0B4sCNx+o5ZYHVpEWvnzynfJNlRAkK3QOYZuH20iU/3N/Crzc+x2zsUQJhMAEIOdckWkiGM+Vy3echlxkCGqhtgttrE5fkVzFUaONzZxcH+PvbJZPsOzMBDl7YT7r9U01BSRSDJ57R+jvMASADKNZUxCZeaUzmYqwROHrR40Jd3NM/BoDjWYXDLlveUlQACCA0BOwSrpKIoGyUgrGUOWkWAS/UF3Ji/hO+vvYGGXYWVGPLMJCBkdxwLxs2ggs3Hm9jd3ZOSdg7GffbsVWqoVlhQznAZ1S8sYJBKJM1Kfn1AyLdRAYiJpTg6tKlniJbYyaFZpzPq51nJXjFlmECHgSoEgjs7u+h0TkQ6eunSJZxbXUWDwIdSyCyFwUR0z0WnMHH3sIP/8skD/NPTNj7ajzH0pkaAkIdpeoJ5T7i5CVuSXum/TNGwcyzUTPzhW6u4dmEarTq7QU0MUOD21h5+vbmHDx7s4iikPLQFh4CQ93LE95n5Mg6ybAjkQzSdBLV8gEp4jP/u+gX8Lz98A+caLmY8Zjx0YBUJbItrj8X3fH17CPvMY3DQbMwIS2h5ngDCkpVTUr5Sxqek9/xQ4DlEFIfwPRczU1OaFVSHeBIacUKPYBe9ThvdLkNsBgK8CfpVgGANrluBIWdktT7UoIDyUJVboIIYbWEt5c0VFZnur5wIxisZwhIYjtmO8glRyu++enD9dZ+lvy3J6DcGhBoAio9Qy0mfA4S8xwkIORDRktE8oUVBsSMGa1OGTHgukMZUiZjCSIuUM+fArwRp2n+si9wVQ6iqX0qGsPQQClClZ1HLjbm/StF9bggYJEbie06frYhTSg/5PxcgHMlfuSsqz6QChKLn0YEzamgqeymHdNFhXPQPB/iHv/0F7n36UM4Rrhmg6jeQxETg5MJVnDNlkKnBzTxEWLTRWqjhje9dx8X181g+t1zWvo0AITcoJRU1JCZZBIKcHI2O5pOg8DQgLAEf76ex6bMECLrhoyxtlme4Sh4Zsz8qpY9fQf24FFIKPuXCYKEXcOdXD/DZx/ew82QXg84QHqc8sump6Y0CraqHJCkSrF5cweqlVaxeWsHdR3fxH/6P/4D2sIOchwArR5hE6PbauHHjOn76Bz/BT3/8Hq5cWlMF0tTUc5EMIxztHuC//ue/w87jIzhZXUpXzaKLVuMEc7MRVpYttFo56rUcaDRh1qdhVpYAs4U8qwEuKcQpFDxM2I6whApDqdAVHmxoujczGsAdZXDl/jEOIf26e8XX//znACG/xWQPoVqSY5GEBoOlIVdAnQb9+teXR6tbvwAAIABJREFUfytxXwkKTw0VJn5N3bFSmhAnpRllWAfXxXgtToLDL99sXxUQvsxF/LIS2Jf5+u8+51/+FZiUaZQP/PJhzH1HHnTcO/UBhpNsmUwz+IApdgN6h9g1SK9ehpmZFubmplGteFTvIU8jBchMwp4UJkNSjg+Q0g93sIvuk8cId5/BDvuw4wHsOBRJqXyuroygNE+8hhziWbqcnaBIbkG65ioCaDLWBxAMyC2jqmEsI5SKBu5DZAezzEYRTMOZOYf61XfgnLsCc+k829tRMNBm+zGGj26je+cjoHMgv1eFsfacdLLGh5iHZ3rTRmTYGDCTlICQDOF7JSBUHsXMrkqRNgGhyOoYJd/vKzmY+LFtCaBIMkMN0ChRdWI4TgbPc+TAbzuB+FGyKIPJQ29Bi5MBo3cMHO0genwb8dO7SHYfwOjvwSEotGNYZiJgnPtx7nkYGhYGpoXQ8uDMLGH+6jvwL74Fc/UNhKmHtPDhMiAHNqKkwNazfeztHcsh2XV8TLVmUCEj5fuoVigVZdXBuBBdVvqIIVSaGE7VyRLyH+lEixRjxG61fQLCQZdhnVhdnMel1VXlk6Qvy85UyqiT417nGW4fbOLWxm3sEBBafP4phpBeqNJDGBMUUvTK+Hw+eQYJpoM6zs0u4trSRSw3ptE+Osbu/i42t5+hnyUIjRxdpIgJAhjVKrNCHuQ4nR7LtjjBZoqpvEfiz1SAURVTZ8LESLl9kgiYZACcbtwS+wZlu+JiFUBoSlcZ00SD3EItd1HPXMyhgitTq3j36jtYqE6jZnIgbAu7EDHF1HHhVmrY3d0Xlm0wpLRYgdFWc0o+PM8TEMBhuWIGFSMpPiJ5RqmnxeS55PkdqpRunQaE6vwx/uwSEJagUPlidYWX9huKr4pprtwbikIA4fHxMdrttigKGCozNzuLxbkZVNlfTEDI9WpbGFgWNrtD/PzRNv7m/i7++uEh4sosErcuxeB8HvN85MOGy2Ez2Xv2fopHc4AAEa6fb+DCQg0zUxUG1KOXZ3i0e4iNgw6enMQYMFDGppjYFfAd8jBPxsxl2T2H2TECU5XUB+ER/vi1C/iff/A6LrV8zNGNREBImbbF9VFgQMC7vYdBdwgjtdCoT6HZnBHfLnsjuTZLhlBdzzFDSJawDObhHsuKielWS/U5ExRIdUuEMOwrr2avK0wih3MEeFI9ImmzAWxHBfvRu0i5atlTKWvBZMUEpaMWTOr4dWhQOY8e+Qb1wWLMEp6tnChveK0O+BfgISyv6eSf5Yoth+AvkjuWA08Zash7QnClglxOBclolo3kjqSM0jtIdlAYQpX6ScmoBMow5IVVMww/KmzEg0w+yBDmlJGmpHk4SmPgVFkNoyraSvmk6uXToInS7AkP4WlASGzE30UFyyjJqBoCSA2JBoTcj6XZQJ81v87p5IsA+ouu+anPLRlCbZkiGFQBMhoQCmNYBjsqllRsACTQTjY7xd7jQ/zql7/B5v0tFAmnbT4CxjHrXg12q/CLuKgzM0FihBgUJ1g4P40/+tOfYvHcAmqt6jidn4wVgRR9KI4Fkx43Cf5Qm/towZxa0FpTqv+jgDa1B41DYpSjZLTJlgBhYss8VUMgUtVy6CvpQvqraTwNgc9u3cWntz7H0c4xwl4k5cL8ueIx1PUalA0wSKc37OH82jmcJ/i9sIQ7D+7gf/3f/zf04z5MjxsqECUhTtrHuH7jGv7gpz/BT997D1fW10WuUlog43YXR8928cH7H2N3sw3EdRQJJ2NtuM5TTE/1cPGii5mZAs0GdS60CgZwq4sonGmkZksCZQp/FgjYvcUwAmesmuU14gbNm4LG7cxTP7sEhOVe8nVW5qt87iQglB2QHxMXQhvDx59WArJJGvN5YHb2b061TkxK7cvfWT5hXFny/MSt/MTTgPBFW/HoW77K9fjua05dgRdtdv8awfCXS8XGpz2VeKYGUWQC1cRaBYf0dPcY0wIV2zNAu30k4IBAcHqqISEylHeyHN7IQlieJUFeiPvITw4QbTxA/+kGuttPkBzuAd0T1MwCFTNHwPuShfIM0MoYCkPpJ59yyrtVhq4UTCaklJ5wz6hKYmhq8JlgKiUOy+1BeWqowKVI8zkl95D5U7AWLqH+/T+EvXoJaM6KekRSALqH6D/4FEe/+BsUhzuw+h1UDRO+YcCmjzBLkOYJDIaWWB56hY3IbSKpzmD+R3+K1s0fAgZTTKvIrAoMr4LcctA5OcbB3h62tp5KNyM3ST+owHJcRJwmUxrr2fCcGIFXoN6qoUEvW2NBehOzzMCwN2C0K6qOIUoOhB1g63PEm5+hfe8jFMdP4ERHqARMcWQRck8ONCm7Ep0KYidAr3DgzK5g6ca7cM+/jmLxNQxjBoH58IO6eI9YM/HkyTb2do+QF4Z0ls3NLajwFNsWppCAlcE14j0qJYncEOXa64MuJVal94zhZjFZwkiSRvf3tjEcdOBaBlbm53BJQmXY60rqrEBspwjNCI/6+7h7tIWPHn2K7c6BAoQ8RDAtnMic89QsUR5Co4BHNoThON0IS/UpXFm5gBtLazg/vSCH593Dfdx9vIGnR/vY7R5j6BmIbRO5qIW0koispvjAVVcx3xvKRuk95Esl4KOsVBIhkwRBpSHAi/cDnxjsF5ZKAOIw10Ji5BhmTE4lIDQk/IPgpWr5aBQe6rmDoJthxZ/B99bekOTRldYCrJzyUgMpzW084LueJI72egNs7+yg0+kJCF1YWMLiwpIADsdmWT0lgwSlKuGU/1/JxNSHUi6pg9fZfU6FW5QHM50cq3fL04BQQ8sJ3498rWYN1cFOgWYFZJhCGsl70Ouxz/JE1kklCHBlfQ1T9ToNhyq9keDec7CfZLh90MVf/mYD/+mjhyiai0j9JuJEhe1Yhg1PukWZysotwoZr+0iHXaSDNmpmD40gx1SrgtjI0UkSHA0i9JjRxBAls4KCaY/C1ljizeT+wQ4ci/cYu0mjNuy4g1raxR+9dh7//ns3sT7lYzEw4CRdNnTCsTNkRoFhHGN7ew+99gB5WKBWm0KzMYWg3pBUT97rlH9z3U5KRkv5IfdaBvDwcM+zHiWjBAgiz+8PZJDCQCbuHxmHD47quSQzTEDIjmtJSNfdx6y5sUT6rAgUrg+CBAkaonxZajAUM6jeL7Xey3WhJPm0Ran3UtbMc+fk3x0gnHxov+j5fBbsTX7+JCA8K3V8oWRUMEMZKqOTRScYwrJ2gu+DAoQKDLI6hOEurPhJQg4VVABm2I0R95kCbQkoJFPocDjHirYyeEXAoJZUalWjIqAUeJJSep1qK/UX2rcoLCETZVMla+V9IJJRhhlpvyo/nwCWacdnAeHLnHXO2kjOHiFfBLRL0DSCe2UPoU79loReDYDldeoNpmTPjZ3P94vHt5/i3qcPsPv0QCSGlIza1EWT+uQjPmHlAr3jDCqPEJsRrGqKlbUF/PiPfij1C+ziG6ESqfpgRCzlOLwpVFeS8nC8CBCWG+c4/r9kCGUbHX1Jqa+euEVOMUSjfoJRaIOykinfC58W8pUxwM73z371OT79+DaOd08Q9TlpdKWmQYLUNcMkCtycD6YYq2srOL+2KqDw8dYG/uwv/wyPtx/juHsEvx6gsAr0Bl0sLCzg8vpl/OTd93Dz+nXMNKcRuOwHshG3ezh4sov3//YD7D7twilmYDDwAX1Y1iYajTaWlwq0Wilq9VgkTUzNcyuzMLxpAYVeawVuYwnw6zC8AIZDI6u6SEpQwIMUN2yCwYn35Z+LIRwBwpIhLCfBZXuU2vbUw3MyQetsCs74fR+vIsqHvwxtlZTiF4HC8jtNQs0vb455FYbwOzx4+gp8BwgnU0R5bRSrw+vCgy0PaTxE8KFQllHzgNfv90WyRG8QI9HnF2bQqJFF4sSd5fLc3NiLR2YtA04OkO5vo//4AcLdLUSHu0CvAyvsCxBkr54rLkAVzyYPRyNHQbkeP8RnkcphXbkBVMlEbLCfzEdqEhzSQ8g7mKwgAWEk35PMWpZQfmfBm16Fd/41uD/4A5hzK4BXVbc7mchkgOjxPXQ/eh/J9iaKkwNUDAsemUEBN8rcrwChKwCLYRcpAeG7f4IpAkKrhlwDwsJm36GNk6ND7O5s4/HGI2EC+OMICJkYSb8bwbfrcnCmiud52Ks2pjA9t4p6cxbVWlMUMmaeITALWFkfiNvA7gMFCG//E7KDDdjDA1S9Ar5NViFCTGmr4SI0fYR2BYnfQrC8jsU3fwJ36QrQWkWYOMhZiu5WRS4aRhmebe3i4OBY4v2rtboAQh48CQrJXkj/Hg+PZCslTXksnRBAyIOseG5U0rRE6wsgDDEc9LF3sI1BvwOXktG5WVxaXlbsINfJCBDG2Bgc4N7xFj588AmedfYFEApbR/WJVs5wjarwHIIxMkYm7GGK5foMri6fx2sLF3Bual5SQ9v9HjYPdvFwdwsbBzs4yIbomxly15LDVprxd1CHY8qM+SMIptiTJx4cBvMQEFpMCad3jmDeVdLOmN5NTugJkikTZZ1JIWAk4mSc8l05f3At0ftmIchMVBIL1aGBOauOS1PLeG1pDa+trsO3yH9xGMCHijrc8+fQi7m7t4/2SUcYegL2ZmsKtSpl2gxx8nV4CFkgyke1VUOeTXyftHXhhV6iMUMonOIEm/A8ICz3jXKUqg91uqJGpMKj3kKmZzL9koCwJ/JyrgnP9bB+6QKm6g3YPBxSfsfDuOfgKC/woD3E//ObDfzZR/cw9KcQ2TUkDNkju2I4EtBDmS+BM8MGuYaLNEYeD+AWXXh2giBg12iGQZYgLqggYLqvL6FP4jQtGPBhS+cjx0iZDBp4HkiRJz1YaQ+1vI93z8/jZ9cv4O1zc7g05cGLO+LZdQxKTXOEaYy9vUMBhOkgR+A3UKs1UW9Owa9WRTZ6FhASdJQfZFMFFDLFlaQH5dAEAafYw1AIDdkDHVu6MAkwZQBA9kf7xjjIUYqn8eiY64AyUYJIfrCKgv/OvV1U3vpeVjZgiT1UJ6GRLWZyNF2ej353KaO/a0BYAkWVMFqGKilfNFUzIgcXQMi9QfXxcg/I6UWNMwGEXJesmSAYTIfsgjUVQ5iocEwCQuGKSgm29tWVwymlNNCAUCsEZX8dSUa1bJRyZwLCrBDQx1AZYQjF7jDuupTmzrMMoa6V+bJz4W8FEPK1aNCrbHxfAQg3bj0pbn90H88ebaO934ULX+hWouxyeYrEjhHCNm/yIVIzQnOpggtXl/G9H70p5ey2p2hShUo4pSS9G8tDlot/JJOaOE2fts+e5n6+CSBU8gztJdSFiwoMKkDIfISsX+CzW3ekZuNkr424n8AxfVgEhQYfNupgFqesgKCsIsfSuQWcu7SCy9fXcdDew1+//9f4+NOPcX/jHqrNqsRiszyZ/UT1egM/fPv7ePPmm7i6dhmzUzOSPBUd97H3eBf/9a9/jt2tPlxrXjwdlhnCsJ6gWjnC3GyCpgBCAtFI/BmOPw3Ln4bpz6AiPYSLMLyadBBSf8/3h1eQhzCGbTuEhRIL741TNUsS9neBaF7IEJZ/Wcb9jgGinp9O2KnH01W1qMbrY8wRlxD4TD/9c3fZeFAwXqTajDixeY+did8Bwm8bwH4HCE8DwtLgLhIasvwSnKG8LpQ8EgSSIez3+iJbMqwC9UYV84vTCDzKVVgFQUBGhjAGqDoI+8i3nwrI6j59jORoj+WrsJMQTqrSMe0iFXmnUXZ6cpjH9EEtuWNwCOPAGTDjS+UAD7qUbnqIpStQyUUJGAgI+b38PIbLigK66qICYQRU5y/Av3Qd9vd+AmN2GbBZTK28efxd4ycPMfzVL5DsPEF+tA9PfGESLaOGi1SYuCyrJyC0ETP9sDKNhXf/BNM3fgA4jREgzC1PxK9MYN3ZfoYH9+9JZyPBDIuheUjMdOctz6F52EEadcUrFNSamF2+hMWVC5hfXJFDGlNHPQ7t6BWMT4CDR4iffob2J+8j3X8ogThVO5WEVD4ro9xCv3DRNwIM7Rrs1gpq569h/q0fw5k9D1RmJVG0KBhCEIgcLwxTCcc4OuoIEKnUapidnZMAE9/3xDcoWEwDQjU70xUFXCsaEPKcTha3BISqizAUpmOPktF+R9yTBIRrZAhFGqwAYUKG0ErweEhA+Ay/vPdrbLX3xEOYiXxT9x2KxyZXheIWnzUmvNxEEAPnGjN4bfEC1udWsDo1j4CgOE1xMOzi7vYmPt9+gsfdAxxnQ2TsNyxSxNIeTaBLMKhj2qXaQtVI0GrBn+GTeaMHiER4TokTJcXadEBQyJvAAsI8QWxkiK0CmU31DiV7jlLNpAWcqJD6iUbioJl7aBkV3Dh3GW+v30Sz0kJAK4bEX5ZVC44c+g4Pj3Fy3Ea73RUw4LoeZmbm5VnPZz4TYeXn6DAToStL2ac8vsYpwmfGYyOGUOoIJnpxvxoQ6u+kU7a5XoWhlv7BUBhV7iH0vh0fH0pVAgHShXOrmG40EBDUlCyIb6NTAE+HKf7q0w38pw/v4hgBuuDgh2cMkgSOkubxIyOjx569mqp4kYFUX9JCDTNFXCSIilRklRZ9vdqfST+XabiSxsjcAN6LLM3IpNqEzE8Imx7CvI/X5+p49/wc/ujGRdxYaiKIO3CzIWzESK0cURZLPQtr0qJuCs9humcdzekZVGp1YfGk7mGCITwFCEuGUAYNLDdXdR1lYAlBh1ifxKrLcCsl2ZYRXqFCnDg0YKBMWfkigUccyggjTELEhuO68Ogl5jqRwJuyJ7HsrdTgUCcpqAG/OsOOIebvLyAsh52TrGHJBqrU0bLSQ9WqcE+UCh/+fx2UJWBwEhByKEVPH983snVxiiRMVa5iZiILqdhgLyr3CdmsFCBkwrQMzbQnt6yrKVVrIwmpZgcnfLsEnmrgQrmqGk5xaGUbZCUpGSYb7IhsVWSuKdeOQMLTt/zXBISj9PGJDeGrGUJFwp1mQL8CEH729/eKj/7+12gfdBH3UgQmpUeW0sZqgCcyTxq7LSa99ZFaES5cW8L69XN47Y0rkmwnxm+5CVQnuHThlAwhTe8v0NGPAeHpA7/65AkmcQLAnIUJE+OYMz7C8g3XUgwBuPwwRFqQdnJ8KoDwDtoHHSSDVLyTJjg94ETHle83jHrICoKyBFNzdSydm8dbP7jJVlbcf3wX//DB+/jg1gcYJkMkEslqqHSkFLh0/hKuX7mOd7/3Hi6vr2F5dRHD/SH2Hh/gn96/he2tDoq0Dsc24DgpTGsHlWoHszM5FuYdzC9Ql07fiwvba8GpzMCpzEpAAzu3DMpFyQ66Kt6Zb71VcDKvixzoh+CHPG1PT5S/7QP/ODlI/6QRnuMKUfJhtVpOg8Ix+Du7Jsbv/Gme8PSKOMUWjvbUEhCqVTgGhZPI+PT//32WjH6ZTPHL3veXkTH8ttbNl/2Ov8vf47f1esbf57Rb6AvJa1mGE7NkXfZNLwv9KTx4iOSLiaL0wQ366A96GA6GMiWtNitoTNXQmm2KzIrMXJBncCjB5AGb8rCjPYQbDzF8uoFwbwvGoA03ieAUMWyGqYjEU+bzKnFNd7iyG0w62+mlYXCCQU9yDishU6iGMLHpIjYdxASE4tkiy6iOdn6RwGWwFffazESaKgBnzq6i/vaPYF9gF9+qmr9EQ+TPnmJ47w7av/kY3rCLgNJVyv8YaEMgUk5wHQep5aAvDGFdQmWWfvjHmCEg9FoonJp4CBUgtNDtdrC78wz37t4VWZj0g/kVOaAWLJEV/1qGsHeEYfdY2Fe3Usfs8gWsXFjD0so5AWG8Tk4ewk47sOJj4PARkq07whCmBxuwBgdSmk1wTTVHbHgYoIKh3UDsTSNYWEPt3GuYuvImbMpRWZmh2hzlUMzI/MEwETDY7Q7kEMnQkunpKQS1mrCEpbRsJKKYIAnKAG3ZWXku18uK02uCAfFRDhjPv4NBvw0rT7EyO4NLS0sw+L5RHuzkSOwMkZ3gSXSE+yfP8I+3P8bWyS5YzUuPPIcEVPqUJce5baCwLQkwc1OgGgEXm/N4fWUNF2eWsNyYRcVhFYiJQZ7i/v4z3NnbxGe7m9jqH2NoKZaHoW3iJ5V+TA4WdAy4PjSRwGQRus0EWKlSsmVoS6guz3N6i1gX4tui0unSl8p14xiImPpqFOJ9lPoBMplRDicG6qmDSkxms8Bry5fw9vrrWJ1dwXRtSvUVSziFAddWhdb9ru69O2JASyiepsXFZTSbquaAh30CQ8pMKRUsAWH51BGi8AXD2MkBtnIdTpx9Th0AR99Jbx2Tu4uSFlJKXHoMKReVFNKYXXkdAYQMpOLZirUjM80mGn4gwVEEY4Vri4/wMDfxX25v4i8+vIvNXorD2ETu1XTHJ1VUKoeBMxpm8po2031VTL+RhyjyEFkeibqJ35eDcNdxUEhPnJL25awzo9qAzCHrSlh4z5AVyUPg8GUIJ+7gfMXAtZkA/9OPbuIHa4uoJj242QB2FiK3C/G2tts9dNsD9E5CWAblu1VMzcyiSgbUJSNEdp3noNNVHgI2mB6qEyulviBWPlGpO9A+NbE7SY3GOJlSnW91nyFBAgcTDLHSKbPiF5QPMoqqh5BBM/SbSmk9/501LLqihHu+qulUclK1Ap5/eqhhwe8PQ/giIDgp3Z2UjpYdj/zvJUNYAkJRPmhASABIoCXMtqS/JlJOT4aQhfQZ1xg/YkMehXHIAQZtVKoWgtYwYQhFtaiGTspTpyxNyk+ofIQiFx0BQg5BSkCYIIlU1yuxErNJFCBUjDSxhiSk0gNfBllOHja+BiB8XmI+JrvK61t+a7VdjNNTXxYQlt/H+PD//aT4+d9+iKSXArGBil0X4zDRr0w5eBig+Zsgj1G/xQCFm+DGO5dx+eYFnL+8As9nvKimYLn90zNYegjlpuAC1i9iYpG/LCA86509xSWO7plJuahW0JbGSSaZUQoqoNBANiwQtzMNCG+jc9BFGubwrAqQcxpowyfYMg2EMQFhKJuU+/9z9149lmVpdtg6/lxvwkdk2LSVlZVV1d1VPd3NITngiyCI1BPBBz3oZwiQAfWmNz1SeqAwQwgChhhCoEaURAgaTWtMz3RXmzKdptJnRmaGN9ff44X17X3uvREZaSq7soczNROdLuLec4/Z+1vfWt9aRQPNmYrkEDbmqgjSPr648Sv88qtf4snzTRy1W2KTIlITw8bS/DIubFzEJx9/gtWVVcxOT+P5vV08ufscd28/weH+EElchONwQJkOfbsoFLqYmgJWVxtY35iG6TGQlx22MiyvBqfQQMyZHG6IXORo0kPcl88o0F4+U8Yyyh5eWq/q60RG37dfCp94xfy6TBJxssrlIDAHhOM/n2TvXg4Ix6Ax75idZpfHpOh4uHJycR3nPp19Fv52M4T5gvtNrvBZsy3f5Oe/6ff+3QaE43vtpY2FlwBCFnEEg5Qm0a6fhTwlf5wj7HRa0plk4dScbaDcLMOv+uJuaaQBSmkiQdEY9pHubSN5tonuw3sYPn+CtLUHJxqgaCSaFdQJvuyKCvOjACDLcXHilAaSkkU5LFbIQFB2qZ2bIwGDFmJLyUVj6siU36iAIydNZf6P/BHjyduxjajUROniNTgr52EurqgcwGCI9OkTBA8foHf3a1QQo+IYwhqRPeJA92jQ3yYgpKkMAWEZkd/Awnd/F1PvfVeiLFKngtjwBRBSMhoMBtjb3cGdr7+WBiXBoMj7KLO3fdXBDUMBg/3OscyjecUyphdWML90DtNzc8JgWhkdWANYSRtWdIRs5x6CzZs4vP0z4PgZvLgDSwLteS5dBPDRRQmhP42sPI/a6lVUz11Gcek8zALdoTn37cmcIueyhkNK+obodgbye3aYeZzVek2yzLwC7evzOjDP4Rnn8Ujgtp42IhhUDpWULNEhMRJmmffRweEO+t0WjDjE4lRTACENgwQQ2okwhJwjfBa1cL+1hb/49Wd4erwjOYTCGlP5w0JMYh0ycfA0HFuMd5wwRaGf4kJjAR+vXcJaYwELlSll1GY6SEwLTzsHeHC0jS+e38f9wy3sDVtI7AyWxxlUAkNtfqALMmFjuG/RKILSXWbNGYyn8EVyyD2WUi02SAIaKdHp20zRiwfivG34NoaIZf6RZh78XhkIiQA7zFCMLbgkJ/spVhoLuLy0gcvLF7HYnJexEZPOhDHg2R5jrREFIbqdPo4OWzg6bqHXH2B6ehbVal3uKbLPzKAjICRTIHEXefGiHdN/E0D4YvH3ImAYm+FlAgZVLEXOEB5K04P3xWyziel6TVhC3rdk4WksE9gOuraHv7z7HP/XF3dxa7uF590YWbGB1OZYDHOaWVeQoSV/TzDnIhapOy32JYQGaRqqbM80FDm7Ryo+ZLNKmftJG0oia5QUVWSkEt7OWpOukH3J+pyxQ6yVDPyz3/sufnRlGZWoDy/pwWE+JXOujUzmO9utPo4P+sgyG45dEEBYrlYEqBOMEhTmhfWJ+bWcddIRBjkgVBJBSgJV7iCBh4pDUMYn6jXUrwSGZOVFCkrwSVaSDCCbEHkOoUhMVTSJ+FPYtjzbYtJE0xkBhMo8SfbiESA8fY2V0m1SMfVN996Xff/rGslvM0N4GhBOgvLTYHDkoJu7jGrJKAkWNhzy6KX8mgggJBgky0u8wtiJxBQwGFO3n9gCCoddms6QW6HOgPETysFa/EUmguiVfeUEq0bJuoBBPWNIAKnnAmVOl5JRGm/GlLUTEHLfJsjn+6jYJImL0d4lJ877GwDCN/EfOGuGM1djyj38AkOYz0wqYezkmiIzrX/xb3+R/fTHn8Fgpyxzx4Aw4ElQC7/lMjyX+DlBQAe5YoaPf3ANF95fw/QibXo5IKywNe9kFizCV1FqlA/A52/+loDwZVzOuODPZ8TycUp1POLwy/lw3gRkCDlbMUgRHCe4+avbuPn5TbQPu0It+8zbSRwk3CgIwmh02PJOAAAgAElEQVTwkFAyGkoGV5T24JVMXPv4MtYuLGN2aQq7Rzt49PQhfvnlr/Bo8zF6vQGq1QbmZhexvnIeG2vr2Di/jpJbBoYWPvvLz3Hj8zsY9OhSxC5xWSxwLZuyqF24fg/NKRNX3juHa9fXYZQLMDxfuskwWcgU9BCzYvzEdEez0QIKaU4hN6EKqZXMRhV6o4HhSfD0bS0mL7zO6XXsRGd0fK1yxi7vkuZR0eNh6lwwoTqnuYhCLZl5ZMUpQDh5MGdRNKPVQB/UC0OI+Wu/DC6+s7P2rbzw6xb2l73J2zJzb/N+k8PM3/bxfCsn8a1f5KTT8TcFhDlDyDW13W4JKAzD4ajDz44yM65mF2dQqPnIfEK4EFYaKkA4HADtY0RPn2D48D56mw8R7j2HM+yggAglOoZyLpmMQBap7ieLe0rHpHHHAs+UYo1SD5HGsWARS2oCQhZ9dPy0xAyCsQBkeRLOhMkcojoWCbQn8cSZLLuEw0GGHtevmSVYzTk4jWmRwgu7c3SAbH8f5s4OapaBimciSIbi7CwyRa0ioHNoZDkYGDYCp4zQr2H+ox9h6sp3gNosEruMIHEk14/fS3nP4cEB7t75Wq5muVyRgt3zi7DcosxTSa5jr41ActsylCoVTM8todqoo1guIRr2YKZDlB0C6R4QHSN58mv0H3yJnds/hzU4QMPLYCSRdI/D1BYnxVbqI6sswplexfyl76K6fAl2cwmZyeMCTIJS5iVGGfq9gbAcwZAdb0gRy1nHcrkkYNDxPWXGJg09vaFpNlft6CrKScSTsiGoZhoLVWa1KTOiPg6PdgUQpuEQi00CwnlYjKnlnIEZI7YjBE6M7aSLB+1t/NkXP8Xm8TYS15AsQMpGRZ5FQCjmLTZMz4ERxDAHEbx2jEvTS/j+xQ+w0VzAQmkKJqlmztS4Ho6SIXYGbQGEN7ce4f7uJhInhVtxoTxME80qqQKMM1di0BDFQJAAgwgluyCsI21KJRPPchDSACQayn0YmQlCIxYw6JQ8YQhF9iwybEPMHyRYPTYEFDqRAS+y0HDKmC008eHla9hYWEPRLsAh8IkN+IYDl6wC3UcHoRjLHBweod1qo1CqCJvLiJBisYJiqazm1mguISBEb86ntt0Ta+YpWcvLGMJ8STprvc3njcbmJMr7If9SM4THwprThKNerWC6Ucf8dEMYWQE/dPK1XUReBT9/vIs/vfUIn91/hocHfaSlaSR8ZkxPMXzUJjMHmQLkzAJTOsiveJLfR3DDGcOhzAc7NCOiYiBJhF0kWI44I2oY4vYr8sDYVOeNJi00eo0HCNq7kke45CX4z/6jH+Afvr+GBt1M4z6cuAdTK6Po/to67uNgr4OYclTLQ6M5hXKlAtcjIHQFFKq5PWWvP2KpEtXgUIwgAUY4KpL5Z84X8vmhUy+ZdnG55Nqmw+UJ4ITx01+UhjqUhdJoieotPWco8lIyiZF2kLYskRrzWRcXUqpCRBauTWekkT6pZsqvfi4p/vbruNft478pIJwEh2eF0+cMYR5GT5ZQfk/QrRlCgnPlNEqGUIFBxexSKsq2gi2SUQJCAsAsstBrDRAxs4iGUSqfTXuFkE0f5xDm8ElFT6gmiZKraiwkCE/JQHNAmCcxEKaLbFRmVvVzL00TlX8+Sk0YXcaTVkFnlRtvAghPA7rxn/XnyuWvMhOp5szlPFNIqueOJ6+L8Sf/+ifZL3/yBazIhpN68OnSpiWj8mOSwccOIbOIQmRuAr/m4pPf/Qgb762g0iyJxEkskPXgtGIE1RvnjkqjxUzBcv3fxADuyJFL/9OEZHSyq3YCV5zBDuZSRMU7afggh6bsZvlXHD4OjhLc/PyWfHUOuoiDDL5DLbyHNOUguc5SRAzbSeF4BvrBETIzxMLyDM6tLWB1YwlOmV3rFM93nmP/8ADddhflYgXNqWk0ak3UKnVUijUEvRhH2x18/vOv8ODrJ/Ap+WQMc+xqAi9CmOzCcruo1IBr19fwnU+uwKz4MH1uRjx0tj1d2WAlC4yLm1qZJhSaynVMLNbF8UwDwpwllNN7hm7lrQvgl/3gqxDhJH2YL3pn/Xq6DZD/eVImOmbz8lc9Ibo5CxCOuwj5zaZ+PVPO8+Lne/2j/K2fzG/0gq9b2L9tAPY273f6Z14FRt8WqH6jk/atffO4IXXmTTVa1/J1UK9ROiRXzA10ed9l5lW/i2EwEHB4eHiASrmMWqOKqdkmnJKFyAxgm5GkAfpRAJMs4u42Bo8fovfwLuL9bRjtQxSToQBCn8UyNXg6Z0mMSPiOzHWjgQYBC2MluAewplPJEwIIfUrvRACo2zfSjEqRWHQKpCFNCDH7p06HqIf5cqYPxypikDoYWj7CYgORU0Rke5IHyI6dE0Xwh0MUez1QYFgwgZCB9RmDAxJhCWWm0uLntTEUQFiS6InZ67+DBgFhcxGpU5Vmngp7J62V4ejwEHfv3pVTWiqV4RdKEvXgeCWEUYpun66tbQThAJ7voVavY25+AYWCD9cxEfU7MLIARar3kw6ywQH6d36F7oMv0XryNaygjbKbitQsYlCxVUDM+UZ/Ck5zBf7cOprnr6MwswK4ZXEU5dyb7RdV/MUwQqfdw/FhWwpjlioEFWQPhEEQ90UbJtk4gkKJVsqLxXz5yrN9lSW3gEIdOzGk22QwRH/YR+t4H71uC8mwj4VmA2vz87BoqmPzFUNElgKEe+jjUXcXP/78r/HkcAuxy/Eb1ThgISQSOp0dJ/PrdPYbxHA7BITnBBBemjqHpfIMxGGHhZFlIbBMdJHgzuFT3N55hJub99COu4hFOsp7SJsZGSoHjHWEZPIxtilMYQQpmsUapstNTJWmUfEqcG0HfTZM+m3stg9wPGgjICdIoOvRbTQRsEmncK4jZIpIiHJs0gwBN7FQoswwtuDHNt5fv4wLS+tYbM6hbBdgJyY8sk5itmfLzNCAAKTVlllCXnMyAjQgopkJzWYUQ8T4Em+UdSu4cGJ/UUWnlGITMlIlp3kdIFQF3MkFa9KAIgeFKqIjRhRH4kzcbvOYW5K7Vy64mG7WcG5hVs3pcu6SLB+fy0INN7eP8dcPnuPPbzzAra0WwuIUIqeEyPQE2NBBkbmMrEl4T7OJxEJGPjdjQji6QtAWKvZc8g7JJNOAyC8gokEhlWSGrWTloe5sMxbM42sGiPvHKKVdzNoh/uk/+hT/4Ooa5jFAOenDTXoyM8pRJbLqR8d97O60EMWUzbpoNJvSAJK5Pc8VJ1yCLcWgTo4TMTYgl4jGiILhyLFXxRoQEKpZTDqN5udZjGool3ZM+B5lqowbIBhVM4OSOci5RcmUNGTWkOqOgDEJbHCYxggQ8pj4vZxzzAGhuroTFjWj4mYSEH5rm5Z6t9M31amX/zYBoYATfd7zGcIx80rWdcJURgNCJe1VrG0u580ZwiiIFCDkXCoBYcDxKQdZbInhUDRUgJBzr5OAUJ3lnC2jSiEHUgRQNLFRM4wkx9Sc7AQgHDKWhHOEMpEugFDNq+roCWIQ2T/zJt3ECf0NGcLJ63X2LGEOdDW41YDwZDC9bl5Lg0S73v6f//OPsxs/vwU7dmEnrpjKEDxx1yEYlC+TRQMHhIdwSzZqs2V8+ve/g7VLy/DKOvBTAGFORpH2VgOb+X9nDUWevN80uMn/8gxAeDYYVJd03E0ZF2T5NI8ssdokh83mswAhaxjfLcM0lBMWF30uqJaVwS/YKJUddPqHGIYdeEULM/MNrJ5fxrnzy5hbWRB7dt6s/XZPzaoUS/L5aXUbtFPsbR1j8+EW7n/9ALtb+2jWZ2GZRQRDZb0NI0KQ7gN2F34pxrWPNvDpD6/BrXmwCha9pOWisYjigsdZFS7CAvvk13wJ0b1iyT7l/I/u9AuqPjXY+u2uJ6debXztXy1veBUgnHzJkyBwcnedhJdSK2n2cKRQfdnnHCPI8XeMfmi8457ce09u2O/0FL7li79uYX/Zy74t8Hqb9zvrZ/5ugMLJ9Se/F/OH81THQReE47lWVahws1Mh9MpMZjDojQDh3OwMZmamUJsqw3QzDBIaU6XwrQT2oIfkcBf9x4/QeXQPncf3YPeO4Qc9VIwYPqWcGR1IZXhOzXmnhHCcFXSYbyPsWiJB6RZC1uFxhoxFLzJUXBsOXSBZrFOFwNlDMoNmLHFElNWnRiiuzGQcWDRyXsM2CoBTQmwX0Td8dBMDbeb8kWSAgbLtomoYqKUZvCSBTSmQzBFGIkPNnSdjyxQTm8BwMLRLGLoVTH/wCeqXPwYIuLyaFACZqRhCfszjoyPcu3dfwBYlo36xDNcvw/FLCOIUHbJzvRaG0RDVOqMeprAwN6dCu9MIyaAtrKdbNGEEx0jb2zj49Wdo37+B6Ghb8tdcM0GfDEKcwi7V4dTnBAwW59ZQmFtDcekirMo0l3BVyNMkRVQfFga9AdpHHTHG4DwhIww4k1bS7CBt7GlV/wIgnKwtRuYl3OfG6gYWToMgFEA4CPpoUxrbpYFaF/ONmgBCmsGZDjeWAKEVYehEODQDPOkf4Mef/wSPDp4jsgj6NUOoJaOMDCFDKPlxQSyA0OknuDh1Dp+ev4b3ZtawWpkFhmrGhveZ4ReQei6eDg9w72ATXz68ha3WDo76x+JkypkwU+SjmcQgyBwrTxclWayhYwML9VmsTC3i8tIlzNXnxNmvM+xir3OAO4/v4en+c/TSobCEZAxF5mrEGESBnDHXZbSUTkCiHBQOKk4JWTdG0g5wfn4FF5bWcHXtEqZpMMPIkNiEk1pwaTaXcStOhdXtdLriCkvJWLlaE2VQpULFlCfMD5kiNVNGhc54flDdApOW77lxyJsDwtN7as64yP6noy2EHdSMCu9PYQmPWmJSxft7plnF2sq8sHlJEorzbmx7MAp1PDwe4Mtn+/h/fnEbXzw5QNdryjMXWr6WTVJqzAa1CvrmrBwBImsTqTTiEG7cgRe1YcVDmJRcxhw/cuAWihjapoBCk/l9mYM04JhSgoiusmwyWMyU66OQdlA3B/gnP/wIv3t5GatujDoG8OMuXI7TUOYaxjhsMRbkGAEJPsNGs9lERQBhQQLnCQrzeb1JR2de0JwtJNvEme1cGqrWYUZ4hIqRilU0EF9H5gFdG65roVjw4bs0idISvFETXimYWBrTeCTQgDAI6aprCmAlk6gAIQEk3WkVQ5hXcwIKTxQgJ11o37JEOPPHXrePvytAOAaHipFT55/RNhqon8UQyv6igaHINyMwmJ7SbvYi44BeGgSEpmYIE2QJDZRoLkPwpmSdJwChZmSVsvDVDCHX1lADQhnjYCSLsN9qhpDPvWrO5dDk1N7/DgGhAot5ertOZxVF0ISJjtJPKuwhaxGf4wzGv/2f/u/s3pcPYMUO7MSBmXBomNp9bqzKXSxmkCwCBJTONIuYOTeFT3/3Q6ycX4TtqQDWvNslktHRVOz4YTvTbfnEbflqQPhyMHg2IOTf5gwhiw76UYv2WgPCUCSjt3Dzi9to73eRBCk8pwTD8ETPTuRPaQDXPMc1xJ48CLsIo75MuBfKHupTVcyfm8fsEnMYKyLl4mbAThHPR7fTQ7vVE8Oe4/02jvbb6Bx3MegONX1NYwM1q8jCKjbagM1cwxDvf7SBT354DX6zALfIIUE18CqbiRQAXGgUIJSgiQmmMIdYBIRqSFm5qyqX1Xf932mApyDaGIyeRcPpFW8kkchfIz/WSXnERDClfqlcbjrZAMg3TAGHkwvqmYzhKXbwxHGcHu2eBIS/hbP5mq7dWVfztwns3vZuetXm87Ljf9vP9bbH+E1/Tt1aebmnfneCTZ5oco2+dfJndB6ZZIjRVTSg1K+HblcxhZz/WVyYx9zcDIolFhLs/vdg2+y8J8IEBttPcXjvNjqbD9B//hjFeIAy120zhkspZzwc2fuzmGNTKWLAd8a4Z3qEuohZ+HL2y/blizba0nKKAyCiDCyAHVEWGoFBRKYVw7BpTiJVu7KwF7vuTNQmRuaI1J3sWWD6iExXXAsjKZQIOGO4SYpyasAVYxxlTiMxGjS/kVw6OplSZmYiMMk2FjB0y5i++gnqlz4C5teBUlMyD8UwRowDUrSOWnj44KEM/5O9YH6dV6wKKCTg7Q0HOGwfYRAO0KhXMDPdwPzMNFwSppyrCjqS68jPmLZ2EO1u4tFXP8PR5n14CMWx0+IoBd1hTTZLl1CeW0FxYQN2fR52dRZWdUbmr+gkyrkyyoF5TvnZu+0e2scs1NuwbU/m0Br1priMyuygBhMCwGRE4PQCRjZGr4kaDErGlmYImdPGzzYY9tHpHgsgHHZamKsrQOgUyEByexkIQ0hAeGRF2Bwc4v/74q/x6OAZhpSTcr6PzJ0OkpbwP3oLMOeP8qwwgxcY2Ggs4qOVy7g2s46N2jyskHg6kXkbq1CAUfBwkPbxtLuPu9sPce/5fTzceojAIKuXwSm54oPGub9Qy8Uk+DmzGIaFlelFbMyu4srsRcyXZ+EZLtpJD7vhIb74+ivc33qEXtzHMAsRGbEwoIZDhoaSZuWSSskjQSprHMdwUKCR3CBB1osx5VWxOrWAT65+hKXGHOpOCS5HSBJLjkHcAzO658bo9wd49mxbDGYoGy1TDVSpS/4dgYiYy+jiMI8Kkfy5E4BwzBCqq/ZNGo7jBu+kDDJfJ0eS0UQ5jjIu4+jwGFQecM5vulnG+dV5cOKHTDxVuTEdGAs1bPcS3D8c4N//9Ct8dn8H+0YZPauEyCoJCONYkEjp2BhKM5HHmpwr5pggnRWjAabsGHN+goptwKOKLLMQJBn6SYztXgfHNLjyy3CdInyDzfFEwB08FyYzCY0QXtpFKevg9z68gB+cX8D1hotpK4IfEhAy4sNEGKc4ag3wfKcleZ6UsE43p1CrVoUhpEsvQaFiCJVkNGcJ1fKbN+LI9mgJoriOKsdRfj/Hh2yaEpHJk1lBglEyggQXMkkpbszKoETnRkj+ZM4QZogIIuj6y1k30xQlgAKEfF0FIk4CQrWfvAgI303d8dsGhKdZQo6YCSAUeSidcvPZQRU7kZvK8L7Of58lsUj1g6GSjbJplM8QGjp/cNgLkYScXdXpCZmSm/NZludGnslc4aiBlAaEiiE8KRnNMywVIFSMb579rRhCHTuj57kVQ/j2gPCbmcroKuRMQJib5SjJqIyKjJ4FDQj/9b/437MnXz+DQyBIO7GIcJD0NeVDnA1RUtEgCzDMBmjO17G0No/v/vAazq3PidnMCGWo9eyEk1beudJ45RU11hsCwjML+hcZQgUIJ4LszwKEn3OG8BbalIzSVIazCdze5UZRC4XKRFLhoUkSSPebzllUbbq+jUqjglqjjkqjikq9JjIA3tTDYYB+r48uAeFhC91WF73OQGhlmvYM+5RW2bCNog4aTpHaQ6TWQL6uXF/Hd39wDZWZMvwKCxzqiXhQSoKTGwcIOORnU0E2erNRen7lLMr/Vz5H6n/ftWA0B3OTc4I5IHxBN3PG/TAJKM8ChDnAHP8oTTHyYWD1r/mmOv51gkI9+x483XGYAIVnM4Tv/kyqveplCPabwpX/sL7/bQChuqXfzWb4bZydswDh5NP2whzBxKXNbbfZmaSJjAKEDEZmU+lYIhH4PUsLC5idmZIOP2cHU8qyLBYkIXCwjd6zh9i5cxO97ccIDrZQMUKUjQglI4RD45M4gKkt6ilrIoghOBtwTSIryIaYU4RZqMAt1eGW67DpyolMjFfiPmWTPVi9LqxBD3YSwDEiODbXxFS+RFXCRDGakjH/KTZhOTSk8BFkjsjSmJ9KoxGCPBZKlPF5XKHCEEY4hJsGsNMINkEsnT5tA1GWISIgFIawgIFTwvSV76J+8UOYSxeA8jTArDMCWopb0wzt4zaePNkUWRll9sUy88lqcP0KvUok2Jr5bMOgh6kG56pqmJ2qweGsJcW0YRdI+symQLS/hcGzR7h363Mc7jxFpeAKMyAz9CwECkXU55dRnl1GYe4c4FUAuwS4JcSGgyDmfqIkZWRP2dWmXLTXHaLfHQqIILAgQ8j5Rc4/idNrXk/okYzxvapXOpoWKJtpLU9Sz0jEGcIoxICS0aCPXvcYvU4LvdYRZmtVrM3PwSu5sF3KWAkIQwydBMd2hKeDQ/zZVz/Dw/2n6FNOKm1h5baoDIhoYK3D5aNMGDw3tLBWX8SH5y7ig9l1nK8uwI1MGGGKaBDB4iyk76FjRTgIO3ja2sbtJ1/j5oOb6MQ9YfXsiovUNcQlNKDcUZhoWsLZMsu3Mr2EC3OruDpzEUuleXjgvGYXW/E+fnn7C9x79gCdqIdhRuFoJJ+N7CrdunlPcm6G5yXhtWDhxlontQS42oyjiEzMlZr43pXr2Jg5h4XKNIqZC58RIak2aWONkGQYDkM8fbqFTqcHy6RJSAWlclVmCf1iUVjCPJeM8lclgZ0EhGqPzNe0MSB82Wp0eu2bHKEYO2jmDGFIcENbfhbMQSCmSUecfWy3kMRDNGsFnF+dgUdgRc8XmgkaLhK3hOPYxnY/w//xky/wk6+f4Wnoo22WELkVMUwhEIq4JtEnIk0l2822XPQGNPdQaoT1uosr0wVMl11UfNaTNlrDGLvdALe2nuLx4QFMpyDKrJpXRzBIMBjGSMniOsw4TOFkHfhZB59uzOH767P43ZVpzLspvGFbzPi4LnB+8agT4PleG91+BGLKmalp1Ko1FHxfwCBB4RhsTeQ+TjCEwvBxDnhkxhOKnJQ/R6mxJ6Y3al5QeTLoupPrKmeIhYWhvFA5/SrBp2YIqcQQkJMgipXctlwmIORxKTdS/nqmuVsepaxrune1A76u1vi2GMK8rjlh7iN5mGp2WMAfwSDPl24KKZCocghzl1FGgijnlgThkAH1EVI62YbKaZS5g4zljahSoNgkEQ5PvliDj8LpR4ZPaj5CGc3wWCItGX0JIAxU9AQBKl13abYk9wevpc5wl3OqTZhOPNVvyBC+rN7JG0Bn1YjqOqp7XPuoyjzkKNpDO6lOmsqMGMJ/9d//Ubb9cA9eWoDF3LoA4t7FB5xSUcotQv5fFiDAELPnZrB68Ryuf+8S5pen1XC5ro1HMRUTd6xormlIoO10T/Mtk5ubzMOd8d+oZ5YXUJM1ci7xO1HAq2/IP3AuGRWBUmog6afiMsocQn619rty07h0nmPRkSSyGUt2jaawebOOjj0HvSJtkZQPOAVPOrqc++BC3B8O4LKLxF4cu7S9vthWlwslCamnrwMdTc2M0iHd+bVjROYQw6yLC1fX8PH3P8DUfA3lekENPeisMHaZRSYq2Ik7cx4roY6QI/QJbwaR+0qcrHzlSYzvVjia9z8Vo6mWRV6kvHPA4x1Re6+ow1+4yCe/Vzcf5DoTEGpQqF55EhJqEPq693wlIDx5LO/K5eusk/G6RfplJ/Btfu5twdbbvNebALCzjudtj/FN3u83/Z6zAOGJWGFxG5v47wTWVxseiywyhJxXGQwJFjo4YuFkQGSEs7MzaNZrsMXiPaBDlsx/Gcwd3HmC7uZ9PH9wE4OjLaS9A5StCAWDYfFDOOKUKS18WSho4pDZihEcZBaY7pV4FZilBvzmLIpTcyhNzcEoFDkZiNbBLoYMt24fwzjYh3l8CHvQgZsM4ZkxHDpGOpwD0zYwlL9yz44YIVimkwq6QYKQmV1kT0olmKUiLN/XjnwOBsdHGB4fwB/24UYD2EkoRJStAWEAY8QQDuwiZi59jMbFD2GtXIJZnkaWuuLAzBREzj+yWH/+fBu9QShzKeVqE8VSHVahKvJ7gtHe8SGSoI/pehlTtRKaVc7FE/yEnC8AIprJ9DDY30b7+SY2H93D8eE+ikUftVoVdWaesfisNmDXp2GWazD9skiXJL6A84yOL+dRyccSdPtkbAgEB4hZvKSGMicpVkRKxqgJzg9yT5Se9aiLPW4xjFQfGhCyyJENQKv1yYoNk0hm7PpyL7XQbR+he3SAmWoFq3NzKFR8YVoEENJUxk1xbEV4NjjCn9/8GR7sPUU3HSBII7H4V4HcZJYzSLQXb8zMkM68GZhYayzh49UruDa1io3KPAqRCSvgqdQzZ46Nvp2gawRoxV3cfXYPNx7ewE5rD22C75Il838hw+UpaWbtwHktAW42lmqzWJs6h4+WrmCluoACfByEx3gy2MaNh7fxcGcT7aiLYRogMnTgvUxNqGgm5bGng4+4h1KXGkMAX5FMYTdC1fBwaX4NF+dXcXFhDU2ngioNkRh4zXNM9VRK6WiMvf0jMQQa9ANhyTy/hEq1hlKpCq9QUOYylAOyFtBZkmOG8CxAKCWeXiROT6u/qgmpmsTC2LHWoiGeniGk9E7NwgU4PDxE6/gIYdhFtWxhdZHH6kkEApsWIRgn42FgFNFKXfy7v/gcf3bzCe52LbSMEmK/Jk1mlppxpIAQWXKPc5Omi/6AUj0DMwUb31mZwg8vzGGx4aBR5kNsYH+Q4Ukrw5/fuIlfPXiIQZTAMYtoFqYQDplZyhqIBldUBcRi5ETP3vfnS/j+2jT+k2sXsFwwYPeOQFxmWbwXLbR6EZ4fdHHcJhseY2aagLCKgucrUOgryagAcjHWmCgm5c95MhelqwQXKrB+DAhtmVfNQWUuvyMINJj9qgo6uW7yCMr8NZti+lfKcTXzldDUxHZQrdXEvJDGMwIGR3LRs1nivDz+2wwIcwCTA5rToFAxhIrBPw0IVTA9syL1HKEGhEammmsCCgeBMISUhdLTSMbZQ7XlcS1mXA3lomxU5uukElawqNdxaMKcKcmoRIsIUGUeLw0bVZSEzOZK7IQChHwtrg3CHueAMJ/L0xno3xQQvqoemQSE+fednCXUk5ECClWWr5KR5kCR66CSQMs1EUfUDMa//O/+l2zvySF8swQ382QPJIJmbksi+vtEOm0RApGNLq7NY+3yMt77cAMziw1lWU67XHFvGjMaeadDsj6EacthSD5bdsROlkMAACAASURBVJr5OMUQjg51XNyPnraTa+ZIpiWAaZRvp9Cx+k91UGWOkHbcEjuRapfRWwIIwwEBoSv3CLuIdDjjMTP4UlxKRX6pPgNvVH4+dsrYgQ3iEJYe/qezFAfY2eVn51jshDltQ50zQaLlwNWdSZ5nZK44dlFildkpYiNALyYgXMfH3/8Qs0t1VJtF5QQnoIfgWs0NKqmDBoWaDeTNTUBIiwehhA1liatAoRKNvntAKL3YESBUk0IT+TkjW9TfoAQfX1oFBjUgHF3vESjMuxWvAaF/I4Bw4kOMbu78QDS8OJMhfPWWoHLJxs/XiyBE/9tpFYMMunyzayKvlA9GvdGPvqzLPflQ66t4ukEk+Uzf8ADf6Ji+vW/KQWF+/k8AQvmIE9d3YgnkR+XGQjdIJVWKRCbabh/jYG9XOtyzs9NoNBuoEkSxGIspPR8AYR8YtJE8e4jO0/vY2byLqLcPM26jYITwKW1MhmI8Q8c/dsElmNeyBQwOGTBvFxB7ZfjNOXjTi3AXluE1Z+FWm+JAygYT59DC9hGCgz3EW8+Qbj+H0TqAO+zAT4ZwCQrFYEYxhPwZZhVRNuo4JbbN0BkmyNwinFod1vwcrNkZmLUqTLrtwUB/5zl6zzZh7G/D6hzBiQO4FnPkTGm+RZTrQRnUEBBOXfwI9YvX4axdhlGeQUqXaAJC05UZRQKv3d0DdHtDBGGCSrUJn4DQLalQbIKzwz3Egy7mp2oCCOsV5tFykw+UUyJ/5Yxd+wjDw33s71Im2EWxVEKxVkOpOSXOpY5XROZ4lI5IVJD4EFASy72HxWShiDBJMQxCHLU66HT7CCVmwkXBK6FUrqBULIvMTZglS4Ro6lmWvpZ2GZ1Y21SzU+9vBCu5MIOS0TRFmMboBwP0hpQet9BpHaJ1uI+ZShkrc7Mo1+i6qgBhzIakl6JlKkD4l7d+jvt7T9EiGCbAYh4j90UxA+EoCfMnGSRviRtn2s9wfnoFn164jquNFawXZiTWwY4MmAlBCsdQTAysBIEVIzRjbB4+xX3GUDx7iK32LgInQWinCGy+Nm8fssuU/zKiJEHDq2K+PIX3ZjewWJ6Bb3rYHxzjSWcbm/tb2OseyLHS5MhwaIKjZlot2xRAyNlEFddE+aLKj2PxWLR8VOjg3YvkmBt2ERfn1vDR+atYqsxi2q/BjCiBZh1A9plFJvMjQwGE+3uHOovORb3RRKVa15JAJRtVrBpHcZRER80Q5s1yveyOlrbJtXtyt37V2jcGhLxPpHah7JHFbKLMgMh8HRwc4JhNl2ELJR9YnC2hUimgWCKD7yEybAwSG7FVRmCU8Mc/+Rx/euMJfn2U4tgoIS01Va3C4jhh2mcC10ylpiFL2usn8E0bK40KfnBpBr93dRYzRRNln3mlwHEE7AyA//eru/jp14+wd9wRpVTNaYCJOQEjA2hWw/6xmcBKu3DSNi40XXx/ZQr/7NNrWCtbcPpHKuKC32e76AxjbB0yWqWLTi/ADCWjlSqKvi8GUQXNEPK8jL0tFDTnWWWNqiadlDsrASHXYUUE6LlMcfFVWZwELrwJCBy4RjBeY5TqRfdkNsM0U6iifFTNJrOWNB9xPWn8UMYufy+AUJtwnCEbfqmx4re3db1WjfRtMISqXJhwec2NZXQ4fO4qymeLKgo2tQisJSKIrqK5oYy4vUZyLWigyKxNAsJhfyimMkwViAeJpAeQKSRjSD8PzrQTFIqTmkARHfoofa2xqi0HUQoQ6qgdbSqj8ivJJJMhVMck3meZIeygzKryxhzNEKqRrRPF1RswhK+6tCfBnwZ1ulYcyUDzSA0xlOFXnruosxYn5phZD4gNzP/w3/5BdvjsGEWnAo+GKly8ZTjSlowXAguyhLFBTX6IcxsL2HhvFReurqA5V0VK1zrTEHtoQft5zINkqliji58zhPIwvsRO9wWdbX4S9dNwxnqZ49txwLkstgrpT4oWJYMwnwEYQjGEjJ341W209joIORRve6MoBx4vTxIXUTpjFfySAoQppSKBfLZCqSSW10Ecia6eMgLWeyonhdPNqWjPCxxo5hFxCDakVJQSi1xnbCHUTmBM+CX07kV9XHhvAx//zodYXGmiPl0WK2bZRnQOmGwqLOp05pSaUVD1Jq8bO/oqaJoMoQKCiiV819YyyiZ+fPb555cAwrPu+Anm72VmoCcaA/mDrMGy2krzJsIZktHJ9zyNx0b/drYEeQw2v60cILUhvaC5lvteN07OAIRqblQvAqcA0ggMnuq3jMTEIj/JP9/kyWBTZyzplR+f2IVOt2+UPk2DQflHdbyvhWsj0wtpbYxt2UcXdaIYmnz/0br92nf4FrfIt3upk0zhS45XLv3Jz8pCpN3uiJkKeaFuuy1yxr3dbVSqZaytLqNSKaFAR7tgAIPsFQFhv4WM84NP7qP79CEOdh4BUQuu0QdT8Zw0gBkFcI0UPgtjyQzLEKQGBpmDHjygpNitqeXzKDEncIWRN03AKyEdUq6awSx6iLttDPe2MHj8AMPNx0h2n8FpHaAwaMGjaQ1nwThHaKh5ENN04ZiURflIMgfdfgq3OoXq4jKMSxdhrK8CzQbdPgSoDh8/RP/e1+g/uIV09zm8iEoLwOEcmORRGUgzB0OyGGYBtUsfonLpOrz192CUpxUgpDGORUBIZ+gIh0dtdLoDDPohSpUGCsUaLGaq8bWSFMd7W4j6bZybZTZbGdVyAaawr0MKL1XnmA25cIhs2Meg1xU2l5EDVrkCo1JVmz9ZgCBSZl4Mk6dzK59VugqSjXI9DMNYnE33D4/R7vYFVBQLFTQbU6iUqygUy0paqCMkcq84GsvkoPCF1U1LkoQh1CkdvLPY2CQAIiDsyixqC63WIY72dzBVKQtDWKvTeZUS1gESRh/5GdpmiK3+Ef7q9i9xb+8pDoMO+skQIRsKnMWymR9H9o6vn8KmIVFiIKLL6Nw6/t7VT3ClsoQVbwp2P4HNSAFDFcJkPPk6Mc+nb+Cof4it4y18fu8r3Nt+hFY2QF/cTlXOIQfcLNcVQ49hdwAvc1CxilipzGGqUJcm7kG3hWetXXSjPgZZiNROxSzH820MBl1h221HsZphkoiax/ZctIMhwpjxTBZKbhEVtwiTboTdCPFhF+dnV/CDq9/FhZkVLFVnBBAy2F4AYUJLeS6RDjrtPp48foaehNVnaDSnUa83Ua5QmuzDlBw8XShKzpxu2EmznM3lPFRerRXjZt7E/vXapUgBQhWJQJMXlc/I+1vYKilgQ2EIuab0e0dw7QTTDR+NehmVWlmOkxCvy1veriAza/jjn36FP7nxGL/YC3FklJCVpyWXj7WMbQCuyZxGxiErBVKvH6HkeLi4MIO/f3UK/+haExUDcAygj/HXn9x4ir/8+jkeP9vFsJ+gZFaQRJbEULCpQjlyRh0yMz6jFlYrBj5daeI//9HHuFBz4Q6PASOEYaaUH6Abptg9HmB3r4XjFtn+BuoCCAvK9MUnMNcGPxN7jZxhrTJTM22c9WPQOQGhijdQjBCNThQblEdPiJs7mfJwgDSm27Oa85U4MJ3nKrWIOI8ymJ4zwgWVjej60kSibF8pvlT+4Cgzmk0evXWc0Rd97d3wNt/wOqXPuwWEqkGiIiYUGOSXin0gW6hnCHUmJMEgr4cQTrxmNFAKqMRj886Aa7ri7B8NmE1oIQkykSQLIGSEm6yTSt3Aayj1tJaLCnbQwfRxqmSqMvqm1Y4khJQDrQKEOUMogNDkc67AP6tuKhDGOYSToHB8fd/mWuXA+pW/6s8xyvGV+B2dqTgJBicAuvEv/uvfz1q7bbhmAQ5c3QFTFLZILAxKD7n4xzJLuHppCRffX8PaewtozJWQGtwAeT7HWUgyz8AHgaygLgBz5fykG6gqICeL4pPDl6p3Q5A1jhbIT+kYHOqfH+VV8UNPWK7Keyg4xE61UMkDIOokuPGLW7jxq1voHwfKppadA3Z38q4BOzxJooNDKf9U9TtvCH5oykAkMJNdCm7YWt6T0+A8RotW1+wK8cbjykwNQcr5BQkJ1C5oZPMSBPEQURpKMXVufQmX37+IjcvLmF1s6mJAH8AEMs4BkMwP6tOXQ7Lc7VadRbGeGUWavu1N+PqfE8HEBDuYF72TIOpUtySHEpOoQ8DGK97tBJhTwFefHf1qOZf0ioI8f/kXKbQx6/zCQUzega8DJ2fAqEmpyui19TyCbCM52Mufixx0qUDfUU9TnGV1iLiWCimHrnS08Y0XMdWj5E/b0j1WUhs5Q/IRdCGimp6K2ZHhU1VYqLY2b1u1YeaSG/Xcqw6ddEoJGrScWoylNDDPIa+ac9Vy5zxTkp1/XQTJ2+SZmhowqa7pxH0wcUpPmLHpb1Hfeuq6vO4yvf6mfsvvGPOE45tZ/518Pn3e2dSh2VUcy6yPBO1GgUhFWcB3ui1MNWrYWF8VZz3WyVY8gJH2AGbj9Y6RHu+jdfMGupsPMWjtSoi6Z/bhsYinOQtNPZgLyPNJQwjTELfPvlnEwG2gvLCO6tIG/MVlOM1ZGKUa4JWROQWRXpIltDwXSdhH0DlEcrCNaO8ZgmcPkT1/DHN7E8W4j6IRwPBpQMJsuIE4Z9pWQcyz0rSAJCnAaS6htHIBxtUrwOoqMjJA2k0z3n6G8Mk9HHz+V4ieP0QlC2DTMIexBxHXTgOeUUCQOmjHFgqXrqF45ToK730EqzaLLGYjk6Y1HHkwMQgjHBy3xdyr0+mjXK6jXKyhyID41EAUBGgf7yEMuoodrJVQLZfEaMPinsJ2s95IDcrDKGMkw0rDfbJ4nMPkTKAOIaaTIu9zy3GlEOTzHEsXORETm3ZvgONODzQs5PPL0QyG0JdLVRQKNCOhiQ+dpHVBkT/x+YOVF4n5PS61jHYXzRd8fV+puZtEZgh7wz66fTYYDrC7s4VGpYjl+TmZmywWHcQxZ9djpE6GrhlhN2jh8wc3cGf7ETZbewjJ/Lq0IiEU1OoTLWV1TEcko3E3woWZVfzOpY/xXmMZa4UZ2MMMVmxKx56bHj+XGHVwvXaAQTpAJ2zj5uYd3Nl5iIftbezHHbSNIeBZysnUVs1mXivO8bmZi7pTRcEsSie+HwcyN0gGk4om3uicLaPMOKPsL45gmKomYLOUQ6mpxZlZJUml8Qc/A11EbYK+KIUVZJjxalipz+P68iVcmltDzSnDYeYeTUEkxsqGbXoIhwkOD1s4kMD6DoqlCkrVGuqNKXiFogorF1dKGk7QLEVfRFnQ+Vr5MqzWunyJU+tmvh+MF7GzJ2vG+Xq5wdzYxl9l4FEKydiJVot5hEfCehd9E/ML05idm0IY96UYz2wa65UQpUX81d1t/MX9bfzJg31sRTbiQp32jzBjsoI8B9J6UIYtBu/1BJVCARcX5/Cj95r4B1frKBiqn01Shi0Wfv27X9zDj288wdYBAbuJglmWyJg4NZFxdpbXiM8bTbPiHtZrFr53roF/+sl7uNRwUUUXadpDikCcboPEQGuYYWvrAPt7x5iqNFAv11BhhEuhICwhASEb9AppKaYvX6FpNsP/ROYpzqyq0M8z76QZRbAizX71JTNvMkOZyFy2IvhU3StmfjpOQoxo2BTgl9wDjtwTtjaUEbXXxJdc89PN2NFzr+6Vv7Et7dROeBaIPD3fdvp7XmAIJfxdz7vlRlLMIJRzriJOchBGgE6yRQAhTWjkGqTiDhsENI9heDxrbVPUjgymp7adsXLDHmf9GExvSWPn9Ex/DghVBctGSs5QakAo7LCeZWSDgNJVnfXJhguPk7W+ko1y7WfDMZ/vVu83YgrPuIAna5dJjddLyg/JUFT1YW7qOVkFy3nWn0OBwhwM5sY5+XfzXPPfMhj/43/5B1nroAMbZLGUFatIQEh56hqe8hDKBKI0wvrlc7h0fR3Ll2dQnysgM5Wds4TjSutLD17LDa6nz+WFcuCWF7p5xkrO4+nbfAQg1Z9lKPclgFBOoHbmU3JRNR2QA0L1O1V4CTsogNBSCqB+hi8/u4GvPruJoBshDYjuaUag8rdyqColt3qREw/iRLk+wrwTqTEjUEIHuJGsh4On/OK/Su5SjNAKxRAvs1KZ84gpb3ENzC/NYW1jGZevncfC8uwZgFDvIvnekhvKTBjLTMKRCcHmO15M8jMzyc9OFumTgGryRh99kJOE2eSP5shiEvlN/PtpPPnaKn7y9dRNfAqFnv5z/mYv+wyT73jWz+aSav0AS2dYv6a6mfVSrzaskRRT0X6aEZaIZXG6k2dDfq9cuZQTVw4IyVhQ2qNzKUVqzFw4dnMN6WIp0KaZQP12KWdseemkwaByldROx81SvYfkkInERh2B5FhRWsPihrc2myXSCdeRKLxVZaNUQecGg6o1G6lVU/Kk0qhgZLqgu1b8izzbWflZjK/yyIxhEiTmv/9ttVVfe5ONn4MRPJTVeyIzTjeZRCJDJ7pAuYweHOyi3TpEGA0wM93E+Y01sYin2YmVDWAQDGYdoEuAtoP9L75A78kjZP2WmDG4Judv6NqZwRhkKnuN7+txTstEK7Ew8OuIq8torl9Fc/0KMD0Lo0jGiw1B5TZKL03myHGjy2iqxZm6gKzkPoab9xA9uovk3m34/UMUkg6cUorUCtEPe9IAsEwPSUIJZQlGVoc7s4ri+hUY718D1tfk/iVYMB0b2f4Wos372P7pnyB6egc1M4BlxsgMmgUksBITFcrZYhvHwwz2pavw3vsApQ8+gdOcB0JrBAgTy8QgikSeeXTEDLYuKsUqqqU6aqUp2RcYON3r0bSnh2LBQanko1IuoeC7cAlG8o1UXAmUyZjY7Yv0TD80OlNL9g0d90NpmN6rpVARk7FBiE5viHYvgCv5aCxUiyj4BWEOaGVPqeiowyw3vrqhX2iM6OVC7iQNANU+NS4XpXghszYMMBiSJezg8PgAW9tPUasUcW5+FtNTVZSLLuJoIE1J7kMDmr5EHdx4/DVubz0UljD2DWQFgq8hgpTXQ89cmZDQdnH368XYmDqH752/jvenVrFenoUTcr6QnXJGEqjnX9Awm6NsiFoJIjPCg/0n+HrvEb7avofN/j4Okg7gExDyPpS+thSBao6PjqP0PHBUxhvn2STDkOMrvEaUhvGL2JCyQ50hRgbANEQ9E/FnpFZU65w0jek+mABOYsDLLBTJRiYOPlq7imtLF2V+sWD6AnqkqGQL3fIlR48zhHt7R9jaORBmmECwOTULv1gSeaDrkxVy4dhkS/PGrOoEsaE2Foroxm6+L+Q7xMR69qZz1HljmveprCthiE6nI6Yy7dYRonAIy0iwvLqIpeU5DPoHSNIQtldAmhURxAXc3O7hp48P8cc3H+NxP0PgV2GFGewkg0fjQZ7LJNJOmRyxSVDxPazNTeP7V2bw965OoUwDPjbAOe1MI6cM+N9+dgt/+tUj7HfIurH6LEmo/AlAmMawKHVPh1ivWPhosYb/9KPzuDLtY8YlG9tCkvXENCiGjUFs4+nTXeww1qvcRKNcQ5WsuzxjPiy6o+osQqkRtVyRx0VJsexxmokiK8T5Yv4qEkE+S5PzY3S61PJFh+NDstcpaSn3P+5lfI5HgfViRmPBchTDTGDKvVWapNKYJbTO//wiIMwf7bxn+rcBEJ4la1Rr4knJKEkV7gHC0Oq1lGoLxRISaJGdVTJNYeaSk4BQml6M/WHmSEoXYTW3biaUsqvswWiQCiDkQ8/1Q9Ry4r8xhlAKECqGXo6DDSSRrCoglTfD8yaBHA/VfSHNm1TzgEoA9eUoQKhCfke4SEDh2R0dXYqNr+zrGNvT53f0/SfcQzUo1LnwoznCCYaQnzhnQY3f/+d/mO3vHMqgpSUOPFrrLPIO1cTmiSIgJH1KxoqAcOnSNGqzdEFTg9uqwNGwI/9VBN6T/Yx8x8zNRhQWP1EIy+aWG6Xo/pMwb7p21STCSNwmFWUuQ9XRDLlTkHR8mG1Da1rSnZYwoRxONyLgV3/1FT7/q19j0AqQhSaKXllkRhGH/Eel+hjAjmu/Seihjl7YGG5A4halimGZH+GXDqfMZ/m4/XAjDI0hBhRSeBkMl/LUQHTMZAHmF2extr6Mi1fXMb80o06vzhFRzaQJC3K5h/KNZMy55shqEr68++7SaUB4VsV81nKW/93Lfn1F5X3ycpz8xjdeOc8GcCdBYn723mQK8+TrnXy4x5LNnMfMlyVVZKqPIA+vNgmQ6ytMIB9eLaHgBqXdzBTbpyQruaRF8YeqI63AmwZx8ns9kjR6rjjHwDRnPvdMneOTqcGmPha1aI+fXT6VAklpXiQ5TWRT1HytbHh6WF7uQ7Hr5dpCBy5LOqUS3HsKxQsUlntdf+kpKrVpji+tXIkJHX5u+Db6jrMW3Te+F16L8l79DSc+02lAmFs9q/VSQsQ1IOQGMwKE/QEODnYkOy6NQ8zMNLC+viKFLktaBQi7ADpAa1ekm/tf3kD/6SasYQdO1oaNLlwjgZNkMAMLRsL3M5H5FiLXRoeAr74If+kqiquXUVzaAMoVwKWJlSuxNkliIqCBBqUvXN+kocBiO4ARdRBvP0FCQHjnBuKdR0iPn8MtxrAcujGHcg/Rbj6NfaRxAWlchTe1gsrqZZjXP4R58YJIvsQhguzR1hOED29j/xc/RvzsLmrmUOI1UuYd5oDQKCOMbbQDA8bFK3De+wCV6wSEi0BsIzU8mSGMTAggbHe6ODg8xtFhS4NBsgdTAgC45gZBV9gRImaCQLIJ5XIJRc5q8gNzdjFiLqLaX2jGw8KSxQlvSjY/WNBJM0NXbiIG4SxSxFnQgeTWUVLIcwqDbJEvsjGax/DL8zxhEFhAjt0QT97wp+dnpXw5c+1TjGEOCAMNCDuDHo40IKxWCpifn8GMAEIPaTwQORFBFef7jggIn9zB7a0HuLP7GKFnICta6CUBQjKmooxT64jDApdSv16M9eYSvrN+Ddem17BenYMTWjATsj3aRZHDE2R62XUiaydZgTF2+vt4cPwMP396C48629gJj5F5lNnS/TJUc2u6zqDax0URJhylaJCZeXXsrEUUGGR5ncFOU1gSjcB/k26VAEjembw/xBRnMpaJz0qsQKEfmygkFq7MruPy3Do2ZlcwXW6iaPE+poNuBscqSKOZkQlHRx3s77fQH4bCqFM6WmQWXqEohnM0qqMyg+sxI91FtZPfNPmCp1DFCVWU6tmN74VXSfcm/+00IGTRqgBhW2aTo+FAnDZW1hawvDKHYHgo+Z+mMIRFREkJd/aG+NnmIf7Xrx7gQS+R7E8nNuT8OHokKMzIyJIVMTDoD+WzNUs+vnt5GT/6cAPzNaBRVGXikFEvMfDvf3kHf3nrCQ56KYKQQNwVZXVIBZfjiGSUexbVDV4W4Zyf4YO5Ev7Jh+fx/lwRC0UCtSOkWReWw0lGC8PYxpPNHWw938dUZRqNch3VUkUaLny+VFwGIx7U/j0yl+F+xVgMmbvVQeSnZ9u4RkvjVYET2WO1pJTngZEUsgcJIORSRiUOZ8rUa3M/JOgkKM3jwGS/1l9yN+QsodTg49bnqJJQpvHv2APim+19b8IQ5iAwf+W3AYTMwlXgnICQ7p9kCMkOKpA4GA5lpk8BwkycRhETEJpiIMNgehI/ZAsFEApJNKbjczCYH6tywSAgVHm9Alq1xFsBQgJVMoSTgDAS0E9ASCm7Ygi5ZRAQqpiLvylAyIVy5MUvs6+5ik8BYMnZ5Dr5r/75H2X7OwfCjllkBsURRwOaCUAo7lxpgo0rq7j0wToWL06hOkNqXyDwBFybAIYTM0knwNRohlBKzlM/OwaEOShLOFyekxlKaTmWPo4W0hxcqo1DPqRG+ryo4iaWERB6sEgbx8Dnf30Tn//kBjo6h7DolqVLo/JH8+L/LEAot83oI/F3XCT4gKvZQKUJFzpbQKF6PTGmkYedeT8xCAd76MIp2fAqjnSWaJ7geQ6mZxpYWJzFxsVlzMyxm52/ZzruFufn8RQgHLOb6n0nIda7r4knz9dZIOs04Du9AL3pEP3Ez71TQDh5rSeh9esWztcDwrMKvHyOQRV76lzJcyAD6mTnlHW12pS0pEI8rvVJMCDZOFy01DhDnkU5zruSTUVvWNyopHNPuMhnnyDOdkcMeSQLruqSqcVfGSGIjE5m3RTIZJYcjQZyADvKVpKwYoZrM7eJINARnb10S6Vxks9OTMim9OMnADjn+/Xnmyx4RJaTrx6nxyL/lgFCxQ7StYzD8QEG/T4ODnfR7R7DyBIBhGtr5xSoz5jR1+fEDkDp1N4zxM8f4eDmLQRbz+FGPVhZBxbasLOEo8mwIls2JmZ0ha6F0HMQFMpw5tZQv/Ax3Pk12FPzyMh+cTNzfKQGnTotxASGXD+jRK6Z7fAeodRtiPR4VySj6YM76NPd9NldOM4AFpUjRqTuP9NBlhB0kF0pwq4uoLiwCvv992Gd3wCKJQ4Jyj0ePX2E8MFttG/9FNnuI1QM2l4z+J529imsxEJJAKGDVmQhO38J9qVrqH34CbzmOSBxkZk+UtNlEAeGcYROv4/9fUrJDlCrNFArN1ErNcRNm91ngsEwHiDkzCDnnRwblTJz5cpwOa9psMkSSpeY977kCFrKtIP/KcM0DcD4vAiw58yWMvIgQ6e+QjGeKRarsGwCQAZma+ZIg0HlhPhiF/lVIOCslUgBQjU7RkDIHDoGuB8dH2J755kwoXOzTcxO11Ep8doEAqsyMxF5KB1Ab27exa3n93Fr+yFCD0iKFgYJIygIvlRDSTw9yJaRhOvHWK0v4vrKFVzXsRNeRIt3m9P0wowQzGVSuHEf48kjs5egnfXxvL+Pz5/fwd3DTTxubSGyE8QW5+rzHETOx/H80HXUExkqlRLCHmoZK5VCBKoEg3JsOSDUoeFsmEUE+BoQpqQRpVGl92bGUSQZ7AjwYlNA4VJpGiu1eVw+dwHLU4uYEfOiFAkdMg1fCkwSyL1uA3fZOwAAIABJREFUgHZbzYcOw0hyCQkI+VUoFYUlFHCQnzfJttMssOr26S7dyTGZtwGEah9Rhn4yM5yotYWAUL7aLVEhJGGAldV5rKzOIYnbSLNQQ9US0qyCB8cRPnt2jD/64g7utUN0rRLc1IYjs5SmNChpzmN7jjLZE1OPCL6R4NLyHD66uIzFho06GeYowjBK0I0y/PTeM3z1dB9dzncltjjcRwnBP3s6lkh6JQM6i+ElEWasEO81Pfzj6+v4cKmKtTqZH8peOwIIebXZJHr8ZAfPnu2hXm6iSnk4pdgCCH2ZfSUgY9N+cm5QnmE2J2UsQrFVY0ZISxllL1KN/xHQ1nNlEtQmtbMW04zYcz2eoWcLuXaqZs8kwM9VMbruzUctJlRx8nxP1L/vvoZ7XW0zUc2f5XGQq3v0t53FZOX3pfIdyc/5GQwhz3GcyJeAwBwQSmZhzt5SBTGUmT7WTOzTUToqHR9GT1DOPkwRUjJKQEi5NxucggnUQb4MEObXWrGYCkiNJMOaIeQaL+ZVMQ3CGNlnweXIAHfr/wAAoYqgyIPo85GfXC6drw8aEP7Bf/NvssO9IxkMp0uUnKT8QqohIZFs5Czh+cvruPTBeSxcaKA87cu/jeYCc4CSzxDmLifjcRn1yvr7uJSfAJM5s8g3zT01xrOfiiRQShMF107jDT1HyGMVFzTNrrA4lQm6jDeDdpeNga9+dgdf/vQ2Dp4fIOiG8C0fJi3CdYaIepccsL7qIVFSPf6Xu5NyA5dOgiwaio4ZFQ4AAiPAAAN0sy7KU2XUp6solVgsqNwcOn/VaiUsr8yjOVVXZjKKZNGmIBqokDHgicjNOvSCkh/tJOj47SwkpwHhWeftZQzbW/KX7xwQTn6GNz3GFwEhF0FV2Kln5ixAqBZINasn83aWM5pPUnp69ZWzgOJIyUFrHaI76l5qc4EXi0sW6Nxs6fyoZxo0AAxoiGGSveNzQMkbM+JCKYY5UzGSsDKANyXopPZaJm4lC2j0LEtBq4AlZyUs/ur6cDyyIq6y707ILnIjVp3UseW2lsdpBjNftiS+5lSn/O8MIJTTl0m3kZsL5yEYU3N4uItevy0S39mZBlbXlgSIIwkVIMwYOTFA/PwBgkd3cHTnDqL9bRSzAUxKSVksZbSBB+zEEZaGUfI9y0TguUB9CuXVS5h5/3uwatMAoxKYLM3iuFRR5g4MqLc81ZHrEWJxeeTcHBfiBMawAxztAlubaN34BdpffwErbcOklCsNJbvL9+jaScmoh2DgAIUarMYM3AsXYK8uA2WaZjkyZBRsPkLw8A6izZswj7ckP5GzbRHn2+gel1ooGmUEiStZafHaRZgXrmL6+qfwp5aBrAhY3Jd8BJwtiSP0gwA7u7vY3tpGo9ZErdpEpVgXWQ/bn1ESIIgYzdBV9zl4SEUBhMViQQDg2JmQZCYbJzQVGdvX0xyG1y8QxpEu02oGSUmJ2FRR872lch31xow8X5SH5qzg5L5xFvj7TQBhSMlqMER30MVh6wA7O89RLLiYnmpgbrYhJjpZHFBEKUYekZ1K2PttRkI8vY9fP7uLwM2QFi0M6SVAAy/tcaNkmZSFcgwjxnJtHtcWL+LDuQ1crC3BT1wBbokwhEqBRGM1MoRklHgPUQ4ce8BR2sWt/ce4tfMAN5/dRT8dYmiEyBwDEZnLNJTGEptKZqJCphUgVJLS3FWb84IiwON9z9B0aWBRuaAWFRrtkFFkvUjXU0qAqVqQ5kXCmccMNnMVY0NAYTl1Me1WcXX1Mi4sbmB9Zk3WQl5XJ3NgUXFEuWMEBEGCzafbOG514DBXslxFpVaTXEm/UBiFo/OjM5bKoRmdHg+gxF8OkszbCWXVN2cIzwKE3DO63S66XYLCNgbdroDClXNzAghNkywx2ReutSXAqGGzB/xyq40//OVN3D4aoAVfvCbICnNNkKzLMFKxW76LKEqQBEMkwy7mqwWsTlcxUymhZJmIuh1x2O3FCR4cd/G8HyB1SzAtHzadgUX+CwRUPzHw3TElXodOw9Woi4sVC//4gzV8b7WJK/MlGPERjKQr38cpxSS28ejxNp483UWpSJdXRmrU5byThScYZDOLLHy+L8ozTAisR5z497lccAT+pJgmWMyNQJRxjLyG1KOK+Rm5JOgSQZO96pLqBooiW15VsOToL28K/ebmI28O7775d76MIZTq9ITrpQZeJ3IfVdPixPmekIzSfFH+naMvGnyJ0yhrD7KFwuYqUMiGGyW+rPHZKI+CFBnnByPFEOaAkNEQAggTFUH3RoBQTNhyQKhrL5khZTyG2rMJCFmLsVFIp1EVOcd4GmKZv1mG8CQgVMx4bvyorpFqGAlD+Pv/1b/Jjg5aMlTNLocOPFJ9+dzjRbxh1ByhAoQXBBBWpjlDmE9Eq1iESfnnaE5IY5eTw2ssjvNoAv0QjCSnExdqEhBqujyXh0kheuLZUoW2AELdNZRYdmFAFEUsGSWseSIDt7+4h5u/uou95/sYdgIBhBRzKDpSywryQxuB5AlMO/n86JufC0uOyeQmGrnbqragsIlcds0IsZcgLQLV6Qrq0zWRKdEe2bENeK4N33ewuDCLRqOq5CUy+5WD1Akfq9ECk7Oz43bSadDxzR/5t/mJl4HC17GDbwq2Th3Ty9bXb4SAz2Izz/rsb3qMrweE6tY6eZAj22W5d+i05qgsHGGPlOGISFX0AiSdKQGFocwMyizfCXXlWEKsiEQlkZLijHMNDlk7JeMUFpvmIQSDMtNAKQFnJRQgFAZQM4OUS8hMjzAkam5QbbJjsxspyzQwtN0C3EIRvufBdz1w7oIGJ5ypkffXGVGTMpp8bkrWolNRGjx3fxcBITudwWCIQb+Hw8M9DIZd+K4jgPDcygJIRWQCCIfC0NGiof/oa/Tu/hq9h/eAox2UjACmmC50QCMUFuxO5gkgDGCjbVmISmU01jZQ3riM4sX3YXjUdFnIuj2knI9h1ITJ6CHKGMlsuLAzsr0O4LgcxZYCnOHxxqAN0NTmq5+jffMXMAb7sKIObMrP2MjKTLh2AQYzzgILse0jK5RgzM7AmGoiKzCLi0W+iWBnC9HOM5T7+yjEHbhGIPL6mKYmJFBkfqyEYeZLTlqwdB7mxhXMfvApitMrgFEGrKIAwjCJxcGZTtBb29t4+uwZ6vUp1KoNlEt1eAwOZ/RGEiKMAgThQDZ33usi/XFs+Cx0PXfc6BPzCcXI50U3CxNhA4NI4oaEoY+4yqvnW8npFCCii2ipXNN/VsWpmF28hBmcbIKcBoWvmjGZZAgJCGlW1A26OGodYmf3OXzXRqNexcIc7fkLSBMyQ5HMEaZuKtmDnB+88fQuvnj8NQZOgqRgITQTiZpgw5WnQnxU2W3nnjpMsViZwZW5DXxn/gIuN5dRSGhUZyOmKodAjvcVAWHGKBEC7Ui9t2/I7OJ20MLt7fv41cOvsNc7RDvqwSy6iKwUXRopyflSzQOJohCPASpudL0i27ZuNglDSGdQ3oNqk+CaQvAYERRyiiRvRuXWc2TTE8BNAC+14KcW7EGGMnxsLK7iwtIGLi1fhM9ngsxobAogFFCYUhptYHt7T5xtGXPCJlipUkWpQpawpBsAZBFYOKpfc7aKc5Xiw3CGsup1ktG8YZbHe50GhEpZEqPX66HX66Lb6aDXaaPXbmNpcQbLy7Nw/QQGGwIM2jZKMMw6tiMHX+728Ic/v4lf73Www1xJOMpzwnIkbL0XDGX+l7mZojiheUXQR9lKUbMzUIDqpQTZnDfMMIhTHKZAm3sOnTYtV84lPzvVYENt/sM+vigc4hDFwTHWCwb+42ur+MH5OXy80oRJQBi3xUBIRLipi80n2zJHaFg+XJ8sfx2FYkmZyvDeIQh3FCBUhbCWAhKCa2McNXWVz7Qp1nAkRMtNY/QsojDLlAOKZZ963tmQmASDk7+X/W1yDl6Tf+ruHCt9RiMg6q49MS5x6g9vU6B9az/zNoAwB4tjwD02lJmcIZQoBILBRLGEKpg+UpLREUOoDH4CrtukmCXiLUMYJGIqQ1CYxiYSMoT9MUMoKsGXAEJZQQgCeR/QN4HGkZodHDGEkTIVkhlCafyFiEKmD6jnWpqNwhpTqUFMoWaUf1uS0TEgz+Wh47nIlwFCISz+5X/xR1nnuAuHzkd8QLWToTwEGhCqv+ZJ4QzhBi5dO4+lC01UZggIJ0TNOthRT9Zr51FdQE+qSvXNPwaE/Ec9Nyi/KkCYey9od9hRz2wSg541Q6EYQl5QdYOoIA09q0MPHG5esYF7Nx/i66/uYefpLgY5IKQ7UayPR7s4njJvGz1MOQ4bLQT5wKwaS1USBMlS0qG4arZUGgaJncKs2PCni6hMlVFuVFDinAHlSBJXwagkEwvzM2jWqiIzIVPgiP5dwUzlTqacHUf/SYCP+gv531cMsH5rq8KZL3QWKHzd7N2bgq03AITfCAzqxfjsgZxTb/amx/gKQHhG7EoODBUgpDxCWezTBpydLy54YTBAOBwqS+xwiCQcypxSKgGt7I7pzvjIXlvNwqpZQDV/qGz71fSfmllQg+ws1NQils9XqOPPaCCR5/Dw99p1UTTpnB2RuVk1IJ+H60rXnlbQEsbLzcyB5XgaEPoCCAtseDg2PEcxlWRL8l1UgOWEvEZmavSwd74BqWb/3xHJqGYIaWFNQDjoDzAkIDzaQzDso1zyMTPTxOISXTQjkfdZWQAj42IW4Pjur9G69bmYsdjtXVTMUOSkKbpy/bjxebSXyVxwwqfteIhrTSx/cB3l9QvA4jnlYBtEyDhb1O1hwGBm3n+GJXbprksDlCpsvwTDLyGyHaQETbz2ZIoHbRx/9RmOv/wMRmcb9uAYfhoi5UYdxPDdAmyLDAInIE1EloWk4CH1PWQir1FFddQ6RtI+wpyToGJTcqoAIddLGjRnmQ1GiA9RQCsrYDC/CixfxML176M0swbDqgFWCZnpSWiwhBmnCZ5vbeHx5iZq9SaqtYYEh/t+EZ7rjguNKJCZQnab2ezgs8h5boZ2U3ZGkEg2W3VTtZM1pXhiBBRqiWggHWqeT4I93ts0taBkTTHknCUjU6RAYG5ycZZMdHLhOevf3xQQ8r7KAeFx+wi7e1twLAPVShGL8zPirMomgwKEsczt9bIh7u4+xq837+IXD29IdmBcMCUuIubMsAaEfP65l5IhpJ3AQmkKF6dX8L3Fy7gytaIAYWIjYmdeh7QL4KCaxqWUOJS1zPANqn0xsFLc23uEXzz4HE/2nmG3ewiz7CKwUrQEEFJ5YCOTxG+1v3F/jRlQLnP1+bBHJmoggkEBhDquKQeEeYai6v2qdURGUQhc+LzwK7NQINDoxvj/uXuvZjnONE3sSZ9Zvup4D0MABAGa5rD99PaqZ3bmQqvYK+kXKELSrLT6JQpFaGZudKMNmViNImQuNkLb2p1daaZ7eptNNr0DCA8cb8qnz1Q875dZVTg4AEE22w0YFQCBY+pUZX7f97yPs2MdK50lnF/dwovnr6BTaaFm1aDHBJCGYgphC4NNr+rxcV+CjLi+utWqAEJKR8lW2TaZYeUVnUoIy1n62fvL1wEIed2Ox2OMxyOMyBT2uuifnIh0eG1tHtUGJZUs+Y6gaaxEaOEYFXx0FOCv3v4E726f4P4whpYT2LPMvioprUN/LCcSzdThcKDNi4JrVDSGEQ2Rj33ocYYqq14yXXyEkVdB7LpSxSJqEgmWUlrLgOwtvyKlvzlDsVLYgyNsOhn+9KUt/ODSGr5zaRlGdAwt6aqgLVF1edh+uCePiNek5aLWbKMigJA/jxrAcK9R2xxBspLqcy9T5Cy/TplaTv8z955piqMoWQpPoHjkOejJGSCiFDVq75phBAv5aGHxf0L6Wb7bk0zJspvyifPbbCL4lz7c/NqOel8rICzTRosqCRUsUwBC8W4qQKgK6hPBI0q+GSOMOLimbp3KvEySfxkeKaAwYcpohng86yEkICRAUy/NrGRUXRkKQEmQXnHWUZaBTIUNxcoiw+8pgDBSe4eor3RKRtWQnSqGnAf+3xQgfIwlK/MKCsloEZQzCwhL4CjJz7wH/uKf/U85XywFCDmxU9GqEiAhqVw5NC62nKplCc5fOodL1y9i43IHzUVOYossGXkiZCeUdEwtYLMgr7gmJyQR3wmO+UqWUDiwSSLPhMrlV5vQ7UomeupnnpKSxbdQAK58QxW7QlBosB9KJjp0kwO3PrqLz967jYd3H2Hc8+FZFblIwALawr4rh2luOsXzLuaMk+egNhKlFeeBXCR95X8ygWSwUY7UyMFBgeFZMDwbRtWCN19Fc7UNwzOhW4Ss0nMhhzhb14UZ2FhfxUK7JYyKNFWI1FA9FBcz46cUGW3B8k4R4XQx+I2uI7OASM3Kv3iy9SWe4Cwr+CU+7ekr46+fIVT4XG0wisZXN2xZ/yByFencKfxkBFXQJj6k0B8i9MeIfB9pHCCLAxkecFAgjLJtwbOtGV+eukrKKhUBmClldMUjUkBTSmB5cBJPCL0xsZIVaDlsMUnzwYVO1VUQBPBwLF6yCXhTCYL8aRLpcqKUKEMUc93geIQyuyJQxjSlXJ0DENexhKkh6FCpa6WncMZbeGqoMbmaZoMWfp89hDOAkGlp9A9SMnpyciAJo61GTTzFS8vzyCRGP6RjRsJluIYefPIODj74BYxHt+AO9tEwuDExNXIsxndKY5zcRZK7CGAjYNn84goWX3kVlfkFJQ0e9hH3eoiGQ2ENWF5NORgZXk7VOWWfm1tCdX4RztwS0sYccjJdPNAx0m3cw8EHb+GIz+NkG17QRYOKEQLCIILLsvVS/szJvM4+uhSxKDq49pMlcJCHIfQwQN2I4bBnjJJBM0EmXjKGk9Cx48HXKuhrVQw7q8hWL2L9+rdRX74Aw5kD9CpyzZXprYRE5MD2zjbuPbiHerMllQBk6VyvKumeMmCT+07Jf4SlFaYvEmUMN3nxhhdszqyPqKx2kdj0Yk3iUIU/K6sGeG07RagFPYMidxQ2sAQDpZVgKgucDD2eM0jkrDVtliGU0uYoEoawNzjBweGu7CO8/9ZXF9Bu1oR5FmcdE11t9sWFuHP4EB8+vIFf3PwAI4MdhRpiFsYzHZRjJq4HvP/pu2PQSGJguTqHi+1VfGv9Kl6aOwcnZUch++V0SdskKGTQDqe9DPCRAQf7Ha0MmZlL+u3u6ACfH93BjQe3cXf/IYZ5iJEeC1jMmAbJNGKVpiUggj5AJsqWgLCYN8t+TPnnFBDyNSajyPoJyZeQ/VmQgBxCU5GyC0MoQxQDHn2PTLNNNNSdGpbbi7iwdg7n2E3YXpEwHZOAMJtKR3kYHfbH2N3ZRxin0u9XqdZQqddRrdfgVlSirOwFxTm/BIflcz/9nv4qgFAOuIX3jeuLgMLRAP1uF73DQ8x1Glhe7qDZcWA5kJRjAkLDaKBv1nCjF+N/f+9z/OL+IT47ZE8qr2EXXq0p3tAR7xeqSAjeXJWkanFfSgOYcQAtimGmGjyjKp7kgB4vz0Pi2IiK+44yeGHKTa5sauhANQphlmS/9w+xZqX44ysb+OGVdfzgxQ3o8SG06ASWlipAqHvY2z7A3vY+RiEnFBbqjRY8j8orT4CcHNhFMqpAwETOLdUyUxKCZ16xUFHxJb6/YvhY7E9lcKDytDqifpA/C8h/HBROtaTTE1Axh5gO7ssYw9OA8PQ5Ts465WD9azn4/Epg8XkAYQk6ym90dqjM1Euo2lhUyqgkwZaS0dlQGWEIebZXFSFcU3iO4SucRKyhSJ4AhJFfpBSnDJUxnwsQEgQquejUe6cqSVQHYunNLQGhhArJfkG2XAFCYYB+g4BQ5VQVI/Qi90E8hM8AhAzOkbPof/uf/fOcQJAbmMjGJFa+BIRMApMhl7BtlN5svsBS+gs4d3Ue7eWqWlBlUeWJrAB4Ih1VzBzYP1RqJScXd3l644GmBIS8uMUGriLPZxKAVC3LjKpeftYZhFaeEGcu7RIU8nBNRK+CpZVEgylEcZDgzif3cPMDAsJtjPpjeGZFeoZ06Q7h4VZVXpSPKWSYVklwslXe3FqRRJRRMsEpqs7NM0OkZ+C+mNs63FYVbrMKt11FZa6KykIdGaeu/BxujnTEJrEcuiuOjXPr61jsdDh7LEsGCqiqAKF6+WeZkhlAqBDIbxEQnnlU+ZUWoMkn/54Bwsd/6CIKeMaDVDIAZYpZxPQqTp+yTBK06PUgaxSHBIM8GrMYOIPNqaxloOLa4j0l+zbdL3jaMJQUsCiIoK82SjIEYSpfd1ykc7HUlewju7744GVDr1S1UkG14qLCMmdGpnOzt0yZcqseJQX0J/JwqdrMBQQSDMqDARsySaPmngMPyGGU0f5kaHgoV4W9iimUDbj4umqyWjDep4DhY4ek32dAKHOgTBgmHtiCsQKF9BDGSYD5dgtz8y3ML7aRMe1SACFDg1h4nmHng7ew997P4OzcQnW4h4bmwzDIrIVqPUk12DkZQgIpF1g5B3PzIuqXr0ggQ7S3g+BoH2H3WAU/jIY4OT6UDa+U81quI4erysIKKqub0Ja2oC2swaw1oXO99wcCTA8/+iW03TtwR8foGDl0MthBJBNTyskIJcQ/q3NoEMrEV1ay3EaeewWrk0GVXZABJSBMkTFghP4zMJjEQaBVMDBq6NUXkSxsYeP6t9FcvQyrtgxNrwBwih4rJf2hZJSA0KN0r9ZApdEU+SaZA0bGEyCVmzvBE6e94g2RNVlNT9U2I1GCcnIUf/gk7EhNhimD5GHAIiPOQYdFuakt0mzlXVLTzfJ+n/399OHqLN/g7DryvAyheFPjCKNwVADCPfGiuraBzbVl6SLM5X2IpQM3d+hMjXC/u4MPH9zAzz97D0M9UoCQak1dFd7z3pdgqLgAhJmJZa+Nc60VfHfjGq7Pn4fFjS/RpXCcPmIOEMbCwCbyuSwuYColvYsp5ahGjmE6xknUx6cPb+LG9m3cP9pFNw+QsC+Re6WeKSlyUSPBABIBhMVeLa+RsIIK3Bmpqo4Sq30xYBZ5Io8aReCHGoSn0Nixxz4xlltDh8ME1URTwC8z0PaaWJtbxoubl3Bp9SJc2HByS4JWNJoSIy6/NkI/xs6jXYzHgQwkbK5x1QrqLXrbqrA9V7GbxfBcSc14bZeo5PEd41cFhGWwDIcdrFohSzjodnFycAAmzs7P1zG3SJ+jUfhoXehaFSO7gTujDP/ykwf4uzu7ePf+AVICILMCr9pEphnw6VGNI4RpDMuhDYHVGhks/n8ayWvJ4CE9c5CkhnQGouIhtS0EonIJofPjGPhiUqpO6ai6H1nRYXMYPjjCspnghxdX8MMX1/EfvLQJPTqCFp/AzmMlVdU9HOweChA/6Y2Q5BrqvM+pBHC8YiZdBLsUbLKcdYXtV/eyDHWKPkFhAGVwM9MtWIDKEhAK069XYOhuAQjJGqrPkRolSXZ7vDam3MZmK3ZlF5WzpAquUrtqcciRi2LCpBRnuucZsH89R61nfZWnrUFP8w+W4PB0qMyUhVOElNQaP+YhJDBUQTIqZXTKEHKNJkDj9cJBWDwBhLnyEUoPYYbQj1TtBAGhSEaVhFNe5VM91vy7sg5DBQwplq2UjJIVLIcsKhlcDREFrhMQ0orDRHVimt8VQFiQZKWnsCzZ4HOeMIT/zX/6P+Su5Sk0y4PjBBCWYJAMIZOiEwRxgPXzG7hw9TxeeHkJnZV6AQjVBi9GAiXunwGETCzkyqsuK17GEh8tbwBDCqYfr06yJSBU0ke57MvglEnSzEzh/WliZ3ZoUlgRFQtTeA5SIBhG6B8Pcffmfdy5cRc7D/fgD3y4ugtHs2UTmAWE6SlQKM9LAmo0kTqorsKyoJtSWxbOs+coQaynCAxusjq0io36Yhv1pTbqC02YdRuZA2VyZ1AH/V/clGik1jW4poXz6xtYas9NACFfrwJiT9hB5ZAsXt9ZhrB8xU8Pkn77g6VffaUqAeHX9rP8ehnCpwHC02EpZYKVOpRGMoTh5j0eqQAAyjfJ2lVcS9IBK/TkkWUjW0cGQ/qUiuSywo/CVD4yPTLSp5wzhWLwwgh+wINvjPFwhOP9PfjDARIWQFum+Fnb7RYazbqkLhIMSkoef7csaI6KVi70nBOfhZKkKh6bWTAEg/w+jN5nBH/gU+5ITyzliJbIqCrsiqpW4biuHJ5LgFl++dIb87SD0TNrJ762a+Q5L9vHhhXPXztBJofTex7YCAqPjvckuGdpfk4AYXuuoQAhD1AaAaFiabbffxO77/wUld2bqA630cjHMMxIjFBkydjDZKVsJFTMWvXq66hcfhna8gqC/gm6H76N8cEO4n4XVfpr0hjDfleYZ49MBuWdWg4/TmB15lHbOA9z6zrsjctwF1ZgsMU9GuH41sc4vvE+otsfwT7exZxBZiVBHidFXQanlBFMI5PidykNFx8qQ0cchHlFNlGyTgb9h5TE5qEAQkpGuQ6nskfZCPUKxmYNx24HUWcdG9e+hfbGVbidTWiax+lbkcyrQkd29vbw4NFDmGTryNaQOajW5bpzKCPTVWpoaa4v48xLxjAI/MmmWXYFqkONGliUUjT6DZXElr5LFdRWpk4rtqE4cM6AQjW3U8Xis79mr/VnTeLPHLvNpIxKNHoSCyDsD3s4PNxHmoRgnsn5jVUsdBoiBc/o5yNL6GgI9AiPBvsiGf3ZJ+9goIWIXSCxmNOQyaFMEmdNpoamIp20chOLbhtbzWV8f/M6Xlm4ACuxRLLFOgGDUlnbRp9hJkEoa1nNddCqVOT7JnmEcTJGbmrgAOLz/dv4ZPsG3v7sA+yHQ2idKgI9RciUXV77hWWeYDARQKiqA+RlTFXVBJkpgkLu1YoIVvszQ0typlOalLKWw2XKUFNoBCJMGgUBq6HATKohC1JUDAdzlSZevvgSrl94CS2zhprmCSDMgxypn8F1auIlPNo5wGAwknSEAh+mAAAgAElEQVRZ1qqYjotGuyXyUadaUdUSBfhQ6YQcyqsf4HTuyJcFhNNDnrqmSk+hsN+Upfs+Bt0eTg724bkmWi0Pi8t1VGusmyEzwwm2i8Bt4UGo469v7+NvP3+In352H7lZhWbXYdhVVtKLTzfkoThLYdq0D/B4l8DKmBCawLNc6DARjDicpw3ChF6hXNRCEPqyDjBNlENwy9Kl85SYkYd8Dmtsgq7RCRbNBN/dmsc/uLKKH13fgBmdQI+6sPJQgCMl6Qf7x9jZOcCjnQP4YSyAUDo+LXqolRdQJMJFurY6IpW6zuJOKgq/lShcnT9LBrfsFVTeX/WwrSpssyIspUiAKQWXlFSGwimJKf+/FEmVgFBmQyWXMtFQFTtnca6cHJonf5jRoJ7KH3jO3elr/bBnDaWeBgpPM4SKuSoS0+U9KgAh6yN4v5YeQgmQISBU8tE0L+Sj9PEVVRC8oeKIycpJ4SFUtQ8p/25EuwUhB/eXIlhGPG/lmzA9KJSS0UkKqpBkirWepIwWDCH3jBIQCtZgPkIBCLmf/S4BQiV/LhRqxRDkMUD4F3/2L3JKKEt6XKhakXipw4ZkTeg5ooxpbWOsnlvF+StbuPKNdSysNSVcgNHRNCOLOa8AeKXkUsaNUJvz5OUWup4HpcLQ91j1BOEOpauq2FGBSMZNF0zibE+h6FXLAJpTp75igCLeKTKC9FGMQ5ywj+qgi6P9Lk72T9A97GHAaVKYwqUunh4VakkKuauaVs0whcUzEl9iAQhF/04gR1BYBPAQEEYEhJxsO4BRd2G3K6gttFCZb8BtV5DZGoI0RMrXgl6sUhZKuUXOficNm6urWGx14DLauHgtykjtkpx9JkP4hCH5OZSbX+uS8bv2xR4/dE2f3dP+/vTzf97J3OMA83EZWMEQcgJWxKHLv+eQSb5KmvQR+jxMEAj64h/kwIByHLJ2LM+u1ysiuyLrzWuilAXIJlTsOnLomPULlkCt7L6TTkNq7n0Mjg4QjccSIkOWg71Z1UZdJtsEauqwotI+JfyAXp6ZAAQmapU9bNxkZcjEvrYsk/LWUJivAGNfRfDH9OpqukjrGDZDSRX9Huzs4uGoZFPKhN7TjMmzGcLZ6/w3jAi/IiCkd0cYwhlAyIP78tIC5uaaaLbqhVSYZe0qXl8Bwp9j752forb3Gar9h6gmfVh2Cp0HeJHbaDASBzG9d3oN9WvfhHvhGpJKBYPDHRx9+Day/iGMcISWxxTBDOFoCFPL4ZiK1YvyBKMoRFptQJtfgbH5Kuyt62htXYRTr8twb7xzB8O7n+Lk/Z8j37mHNhLYPJSTraESJGd3VCCA0OMyH0fqAG64iOBhnDAd1BZpsZnTq6QAIWsnYFK+SrUGS84ZbuIiICA06wgby1gnINy6Bm/pIjS4EH0+6y7IKmY59g4P8HBnV9JMTbeCKr1F1Ro8twqHni7DUGzqTH0Lr3VKkTj5nQLCfBIEM7nHaH8qwphsMoF8FAEqIiObeIuUPnByICzY7+nX+TUBQjkwqf2bgJBhRVQaUG5+fmsNi3MtaXJmyigb+ujlC/QYu+MjCZX56ce/xACBVE8kNhBrqUgES0AofQEEhKmOeaeFzfoS/vDcy3ht8QU4BIQFK2RQnmva2Ds6QrfXRTAaYbHdxtbykiiFWIo+jkYwbANurYKdwR7uHN7DLz59D/f6hxg6QGCkCCXBJpEzBK0c3KMFEJYlVpxlM/k0o/RTh5XrMCXQgcsXfdQcLtDGwcuE61jB4nCZkH2cZfYqpZQF1gw80YhQwgx2bqBquri8dgEvblzCenMZc24LFY20aoZsnMJz6hKkM+oOMOyPMByOEZEm1HVUGg14rKGo16Bx+MLEWgkV4jpOSX3BFM2el4qBQbkTncUcnw6VOQsQco+hl1SxhAGGvR5ODg9kOFOtWlhabqDRZMI07wVdUjtjt42d1MbPdnr4fz+9h3/zzmeA2wScJlLNFo84bQj0ZFKKazhc88nyxNBj+ggjOPSOahaiWEfCqhB6Bh0HsAzxXhlZCodvAWWb3F8MS3RjVMmYmgmbVUV+H/NmgtfXmvjBi0v40avrcOIezLgPO6czWvn/Dg+72Nnex81b9zAc+Gi22iIZpWx7sgcXpfD8eCXxLGShZPU0XV0fhZR1wpwUFU4yEC1CoLi/kZms2FWQVJGkWpG9qvAaPuh3VQ8FDsuOUaUMmPrgJ8RHofpSJMMZQ+pCYfB8Fpxf/9nrawWE8v6XIFAFaitAmFJ2NOMhVAQKPYTKV5jKOi01QMyMJPjzOYjkHqPCXFIyhASEVKsnyvcrSaPPAQgVczytnShL6CeVFGkqe0TIM5ooF3g04h5gSgATw6Z+05LRcgg0YQMntRNnpYzydS4ko//9f/1/5ElE+QYBGHsziqhXXphKbSY+wjANMWSU8MYyzl3ZwPU3zmNxoy3gVznK+eqT8aNfj4dGwhR+slsAQgXcSvZbsYSkWEsQWdpqFSCk5Ee+BqN+CRwpj5JDM78CUVeR0PK4iXFyB6hbiQfRFIGfwh+M0Dvp48H9h9jd3sPh3qEqr8x0SR4lKLY1RwpXDe43xfdJeKCdBYSK4lRBNRNAqC5a3sT0WOU04GspIiaJWjm0ug13vobqUgtupwa7VQGY2IYEo2CsIrwNXUI2ZBomadws1M2xvryEBS5qkuzF7yrZkwIAngSEirmcyGnLqdLfR4bwK611z8sCPuuLf3VAyIVFMV3qeahi1amXkH9WG7Yvh6Vg1MN4eKwSRMkamyYqHutImqg16pJKS8mTbKKFtI2LozCFPFkUEilVDFEU10sKbuGJKCQxckknEaJhH1kUyveSxYwbecWFZtuqOFwM3sqTy8RHTod5yGEJ84TcKArMueHZRYoeTznsKcy4aAaRFDf3hj5Gfoww5qRf+TrqjQaqNU6pq7DIsBQLkExnixTG2Q3omYCQioXJr+d9z77SRfXkJ30VQFj01pEh5ASfSaOHR3tI0xCry0vodBpoNCpIxDtKlo3XEvF0jp3338T+Oz9Bfe8TVLv34UXH4gUyq6Z6r6gsjW0kWhWB0UTt2rfgbL2IcZygt/sARzfehR32UcsjtD2qJIAsGIN1zxZl70zhzELpoBtZLsZOC9h4Fc6517B05RVU5ucBJ0fW3UO4fRuPfvZvEd77DM00gst4fR5+GEiUhUgyH7ZO1kCDHkXKC+bUEeQVDGIXse4iJ7Mm+0iEPA9g6GSjEpFg8Rc33ZihMVYVR6ggrCxg/do30Tp/Hd7qFZGUysbEEAuNvbI5Do9PsL1/IDIy3XZQa3XgVepwnar4bm2L+4l648qOTm7sPGRINyRf9+JenYbBcPNTlSHqnqKkWjGCUnVUVAGVslCRV0+onzKJcNo5+GtjCPkzpDH8yMdg2BdAGPljAYEXzm1gca4t3ZZkCFMtQmrlomo5CE7w0cPP8ZOP3kIfAUInVwwhASFZavqJORSK1IGNiZtzdgPr1QX88Pxr+MbSJamdIPLyMzKEFeSmhbuPHmF3bw+94yOcW1nF9UsvyPCBiaNB5EOntaLqYpAMsT88xNuff4gbBw9xP+jBN1UtRsroES1RHn1GApA9FvmXKi0mACSz5+ZMpZVMTAF3XBMpN2MCbailiA2yhTxyaKptSsLaMuii+CnyAUTuqMsRhHUUPCOst5dxfnEDV9YuYr21jIZehR7mwDiFa9WkmiENEvES9rp9jKjESDLYFQ9ujQx1EyZl+A7ll/SnEhDKM1RWkC8JCB8fOKolSYGZKUPIP8uwkXsMAWG/h5OjI+haCsfRsLzMoRPllbb0KsYhkFQ6OMxdvHsS4N9+dAf/8mfvIq/MA14LfiEFlkYgiZzlvUWPJxmeCDkldIEvFRXsIqXUlKnZBIQChnlWYnWHBlRNQ4WlMdDGYAUFmUf2nlqwDQdmOMScmeD6UgXff3EBP3p9DZV0CJdJxFkAQ9QSOo6Oe9jeOcBHH36GXneITnsBtVpDPNCl/WAK2lTqrdzPRTAaAR/30JhMVAEyCDpK1latuUq7JgnCOVCxXZU6K/sYAaEtiauS4G3bMOgdtui7VInC0vVbeg1LpYBIh1VGRHkNTJMVZ+RQj6XQ/oYHnWdsj18nICxBlwKByk32GEMoAWEKAE4YwqInOWTquthRcsRhgjDgBcxpEQOLDAGEVAZmDJlhEFQpGRXP25MMoSSsn+ryVM9PhchwXyjBK+8zGRrSzlPUfQmTLLksFrTUgPYb9hCqH0qxgZIM/7yA8C//7H8TW4cwhLmujJzFJ5eAkFdokATo+30srS9i6/ImXv32RSxvzanFlIBQpnYKEMqiKoCQuiBOaykbPVURIattVPgOZb5USE2LcBmyitIdyIu+gPWK71cpMxNAKE/gia/PCNrh0MfRwYloyge9AYa9AbonPYwGPvxRCMtwYDP5Lkql9FjS+HJd0sXk+2o6EpEpKTkKPQrqKD8FhJLsyM2DhnQu5BY/nn6XGJGZIPd0uAt11JbbaK7PQ6tZ4sUYJczSyqQsVV7vLBWGkNIHVaibc7aALTKE7TlJO1M5VrRxq9Jd2TRk6Kz+E6BaHEKmZ+GZReO3v358TSfur/plfnuA8PEJ7pOAsPQOqpTJEfxRH9Goh2jcFZ+g51qoif+pBqtSU8mchoGQcjBO0Hi3EICZ3ExVCakavpRgqIjKn/E9qTwFqYqW6SyT4SjjksRSmqN5yGX6p25KYXnpWuWVznuC8j2VYKruFXUNFsFIlJSR6WY1Ac8IRXAH5SFMARuNEgxHIfpjX3VXSUdbXX7Gao2F4I50GJaHa8rvCHLPAoSz8qrJn3+vAWEoDPHRYQEIV5bRaddRb3iIowAZGVyD77fC+bsfvImDd36Cxu7HqJ7chR0cwPY0WHVHpMFpogGRiUirITBbaHzzj+C88DJ6x8cYbN/F8N6HcIM+KmkAF/RPsRDQh02Pqk4vD1UMlL0bGMDEUWojW34F9uZrWHnpdVSXF0Hkl/sniA8f4uHf/hjB3U/RyhPYTKLNeOXwUEXQMZYQCJeANohZQwdU2hhrdRwnHgLDRWIwzoOAkOm5gYTLOHosviQeXqX/iXUsZkWeS+jNYePaG2hdeBnW5lUFCEn/2BVk/Lgkk4Pi7uExoiSHZtqot+bhVuqS+ElAyGEch3kMSVKgU63J3EynqWVFHFRxDyl1n1LUqJAYxfQoiWjRMST3mPIU8f1S02blfzvLG3v6YP809lC20zNKoWdXRlH7SIoi14hEAOFwREB4KOoDhhNdPLeJxfmOBAPNAsKQgDDq4eNHt/CTD3+BHnzpIlSAMIEfBypgSiSjHEhl0EpAWJnHD89/A3+wchkuKcXMRESGzvGkzuTmnbu49/AB9nd2cGlzC9965RVYIsvLJXJA5KtphMzKMc4D3Dp8hA+37+Ctu5/Bt1nVpCHKfSRapPyMPPcVgJB7IIe7HJ86uSnMnadZcHUOWy3pB6PfbRz6GCQB/CwWgEtCmX2HUp1FcEGUU0g3DSbgSoYo/YSAFqZoWlUJ0PnGpZdxcWkLHbsBOzZghKxZUBCUP4w/pPKih95wJIMw3bJh05fdasKRtbwC3VZggdeenAHKvX3mzfwiyejzAEJ+OYLBUgY97PM8dIwsoyIkx/JSE+02Q28cOQ/FPpNlWzjRKvh0kOGvP7iF//Nv30LizSP12ggyCynBsoypGdTDaF1ajJQXTk8i6GEkQEnCfIq7msIQEdIX/ZCOYaDuuuJh58DQtKuAzvRfDkuoFDFhRSO0zQRXFxx898oC/uj1NTQwQjUbwcl9GFoqx8Lj4x729g5x6+Y9jEcRFueX0Gq1UWuw6kWxd8LeEKwJEFcAjUyfeDqLioHHg6PUIJTrgQoUYUgTk77JOMXQONRMGO5W1MjQN8yqGpu/uyIVpt9egCH3NGEKiz5EspOiICgqKBVZPeMhnFZRqA29oAF+a+nxj5+9vgogLNeucsA2m+I58evxApFgGQ4XytoJ1TvItUwBwiJFmsMd1j6QIaRYIUoQ0C9IBjAlw28KIPSHkfxOQGgyKbcAhfJ8ZtbjAkqpo0zBFpcsIfcDSRU9DQijqYpkYiGQbvffBUCosNVZoTLl+zdhCP/8P/9fKRgtihnIEBaokotiYTtiOEqUchEdobXYxMrWEl7//lWsXViE7lCPzVWSoK5gCAWkFIEy9HKIHv0MQEgZqAQj8EFJkPIeqoteMZZKEioO0+Jr8P+naaSMMaYkVHraIqbExYLSfcpDD3vY3zvAzs4exkOGcgTyMewpkaAFy4VlOhNAqKUMM9Dhisyn6AycAELVkzNhW2SoQACm/IM0xovJnX2NeoqUaW2eDrPpoLrcRHWljdpyC5GTI9RTDGNfLkKGaohZVko1eTAn2KOhHXA0HefWlIdQSUbV95Ko/8mmURSXltPoWUAoJFEpu/3tSkWnZ5fT0syzUKr6mC8KVSiXJnVRi9q/+LynAcYi1fNXWkyfl216/II/DQg5BBC/UqGZLwvlB+yHGg4QjgfIwiH0eIR63UWjwU6lBiyvitS0hfngdyDDFsuElnHsaiJJTwenaJPACqEKi8m3TMDVFLL0vur0fuSU5xDqqWjlkl1UwUoGcsNW010esDVT6gh4uBO1WMGQyNbGg12eQGegAFPn+HUlDoRpl4nIZ1guHfq5bNjd4RijkS8eQ3o96CNsNJuwHSVdYiCHZVJGqJIZZ3Xnahjy+LoyuZoeM+E873v2VQcNpz7vSzCE8i5wOWL4TqQko0z5i4IQ+/vbEiqzVjKEzQpilj4nIWyTklzlxd7/8C0cvfd3aO5+iMrxHVj+PskxmHVHAJAAwtgSQDg2m2j94D+E99IbGJycwN+9h/jhJ9D6++LTMSjhYmhNEoLCLVt8BlRoZDBdEyNYOIlt+M3LwNI1rF5/A7W1Veh1agn7SLq72Pm7fw3/7ieopQEsMtaM8qetgKElqS/Xg6PnMIJE0ikTp4mh1cKJ0UbstZC6NTXxz0Lk0QhmPIAdD2GDoJBBExwfUmFhopvZiNw2Vq+8hsYLL8M8fw2aUeHpHrA8ZJSqJTlOekMcHvUx9FnAbqE9tywMoWW78BxTalAYlkQZpLwfxaFDJWaroIDy19RnOBsqU9ZIFMmEvG9mGEWpZuF2JgeMgt2dCUsqfTXl95gNm3kW+HvmgYzhDFwfpI8xlgn2cDxAt3uMMVNlgzEund/C8uKckuvRx0fJqJUJQ3iSjvDJzm389OO3cJQMMdZjCUejLz4WPZaqPJJtXB462mYNK04HP7r4Ot5YfbHoIbQQcVezXCS6gdsP7uP23bu4ffMWzq+u4g+uXUeL5eUVRwXYpQy2Gkv6No8Oe0EfH+/cxU9vvIeTbISxESHSAyRGpPyMfOZc02Tf5jReBcBQLjrvtTDnNdF26qjaLhzTQj8Y4njYxU7vGL1gKN2KqSSc8mhRVA4UaY8cAXAUS5aLvLUAwiiHm+hoGBW8dvEarqyex1pjGTXNhZOYMJmomnEw4CD2E/h9Jgb30B+OEPFecD3U2i14jQbcel1AotRpMFimKDB4LBfgGWFap6+N2T2zvP7KjykZwpIl5F7TPekiJiurxVhZaaPTqaFSdRkagSRIENsN9PUK7gQG/t1Hd/F//eRtDIwGfLOBkIMXzYKps49Q9cPptmJapQoiiaFHsZxpVKstVWf0n5vSXyihaVEk/t2q4xbnN6ayViB6d+aLapYoxsx4jJYR44W2ju9cWcA/emMTc7qPhjaGk4+g5dRbpRgNx+j3h9jfPUYS5ei0OqgzRKpWV6xc4dUUSSdZyoKtU/25SrVT3ovT31UCrQKEKqCJA7uYZehhhGQUIA0jdYYWX2ghQeX3Yucu62a8CiyHf3YUADVMAYyl8kWGRpJQqYZSUpM2a86fhHAUyrvnHO6fNSj4mnY5+TJPW39mmenHhlRFsvosKJx4CBmsWCqmBAhOASElSeXQfLaHUFVQUGmkiulpW0miVFjCUh5KaagwhOO4AIRUEBSpwKVktHh9Tw/gykJ6eY4zHkL1vZSakh8zyxDyZ5e+SyZNG46si8ISFsrCp73+p8+7XzTwm339px87lRaov3uyh3AaKjPdv8rQHO0v/ou/yjkBKwk6xYwV+ROMl5bNN5XpD383PB21ThXf/MFrOH9lDV6Tpmx+Y1KoDAxmualamNW4T+lnhTicntmL14RPnkBQOFxohvInqWOezMkUICymdapMrUwuVYxYFmkIxzH6/RFO2P1z3MdwNEK/N8DxwRHGo7H4B9WglwfWAvzKSJCbPz0pillTJvJcJuMqUYhTL+VbkUNxMUVSCagqDUk8MCxepRBfy+BHY2RmBs3RUJ2vo7LYQHW5BaPtAjUTYz0SQKjZnEzxx1dy03IKwsXT0plupsMzDGytbmCpxVAZyhPUwZ6WB04Sy1eKzO70DPr44bcMY1V/+5yryFdcMZ4m5ytLXZ889KifQP0oMwtgeRU8J3BT0w1KD1XapUq+fPyXAqRnA8LnBZ7Ta/PZr+MUoJ7tCVJePzVpkiQ105TfuVEfHh6i1z1BFvmg66vmZGh1mmh0mjJtSsHYbsb2W8gI0iwPucnqX0N646SqPFITLGUfVV4ExdZlcA1dfGE22RAeAlOar8fSJefxsF0mosl0jJN4xrrbyE0XmeEgNWwEuTqMM+s0iDP4jPguMoLZQeUaQIW+FH4/CvaTIbJwgNQfwK5WYFdqSEMgZDy7H6HXH6DXY2eXLmlwnbkF2Ti5CNfot3ErSAV0asqLUcxPyxS2J9+/J6ZPv9lpyBmAUCkgpvIteXNkMyoASEJ5u+qL4yGJgHB7+754SFeWFjHPUJlOXRjCNKa6Qb2nDG84+vQddD96E829j1E5uQNrvAdYGfKKKd6lLGN5todAq2Kg19D50T9B/fU/VKmM3T3k9z/C8P4NDLfvQIsCBQYZ3JFFMuUno6cYOzIpVaR2G3v5EkbeFtauv4HG1hashSa0dIC0v4eT934C/96n0AZHMNnlx45LsgY5p+tj6KzV4ciP9T6xhn5qY+gtYDh3HtbiBpy5ZQGEeTxGPDhGcrSN+Ogh3CxExchQ9yzZiEdBjDH7Fb02OlsvonrxGuwrr0LzWoBZYTGaMBhRqqM/DNHtj7B/0EUUa1haOYdarSnSZAJCJm6yukUk/zKUV5t9WQ8zyxjwYMl7nPcvf0mUvcjBFKMtOg553dXXEH+YBDIVtTJUg4gPadr5WX4sv27pMyp/f9bB61lLtaT1ScovJa8h/JChTkORjfZOjjDoHuPKpQtYW16U9YCDWSpbYoNBaLH4Bm8e3MO/v/EutodHOIoGIvbJeei32PcVI2EgiK4YNKb3NTQPC2Ydf3zpDXxr7SoqmQstI5SnhNcRQHg06OP2nbt46+dvoul6uLSxiStXLmN5cQFZOEKWhiwegOlZ8r16WYi73X28v31buhHvdx8h81KkNiWfGcIsQZgyNdUTcJKRsQxTaEEmYO3yynlcnNtC223IXrM/PMCD40f46M5N7PSOxMvPOo1Iai0oIS1K7ouoeXrY+PNlQSxpox65whjwUgNbnVW8sHwO1zcvY95to655MJg0WgRXkKnm/Xd0dITj465I5TXLRr3TRrXZgltvgCY+SgpF9VHs86oiS8mJT++bs8OJUrZ2eoAwCwJnD9+K3Yrk2h0MhjjmUGg8EG/v+moH83MN1CqO+C/J/EZmBQN4eJjY+NmtXfyrtz7Gw7GOQxkwcWhHkO0goB0g8mFXHQmWoQ8TScSJJTRWSuSxSMWZaNrptEQ+S8b0uNsTIEiLAqE3R+sxmUeNYVZMBnXFC2wlARpahI1qjO9eWcSffvsiVuwQHcOHlfaRxSMECcO2CKoM5DyEMxBIV926/E8sGhLWogCbAmPK517uGKq5tzgrFMmS9O6roRAtVPwc3t8EHAlSkhDjEHEQCTEhAW0+07t96XIFgZ/jSpCQK/54/kyGvN8cgKoKDLUWTBUGymuoFiIVMlQaqsq6muc5os1eN+X18Tyf92U+5izQcvp6Lb/e7N/PAkayy3LWJiAsk/rZ5VrkmUhMr8hHVehXOXxQATMMliEgjEQKLr2R/NgEiDjQCBKkQSpAkEPXjLLumAMjG3puipRT/TpNVJRqDlXJVYJWMoQlMBUwKPLVFGEUIowCua/497y2GGTkmK4AQmErKRudOYOfde6c/bvZ1/Z5mNjiqp2cc9V5dwoIy+YFeR8EKM5KyhXe0f7yz/4qp8a2BGwEFwJU2O8jBe8CB+V30ShaOdy6g+t/cBWbl1bRmHPhuIzbJqPDG0cJKiVgguoLJnbO1k6cPqtJGyxjwKhbLf5RZDjKAC79aHxOZCJCxrsmCIuH/HmcYDQM0euN0OuxW2cI36f0IEQaMjKc0WI8jCiGQYXnlIWR3KAVI8n/uJUbeSKLlwor58tWAEL+TBNDb2E3KQAaX3geJvhKjYIhqT1YdRvNZSaKtuAsVJFXTcROjrHG6WYK3VEdbrpc7CrdDIy8FkBowNENVEwLWyvrEipDvpSAsGQI1QRpwonNXNKFj0Lh38mvEhD+OiHh7EXL902e3wTslYCvnCqVQFD9FCrJ/UlJ5xeDtelFP90UZ8vV1dc9PSkrN1r1HKc+ni9eDL+YbXoaIJwsjMXUhhszFxMeDjl5pFyUgLDf60oMd93RsdByZGLLmHJulqlmIuZEVrclWCM2VEC/H+U4Go6x3+0reVIYKMmnSDVZTk6vRoq6Z6Nd9TDfrKNR9VD1bBUPnjEinEETHPXz9VJS6USzkFK+Y7gYRBn6YYpD3m9+ghHBYJwJKORQg9uqa2ioOToajoGlmoPFmo2Wy9oD+kkI+tSmapkVCQdhEhwnur1eDwEPD7oh5eFS3k0pUaOBCllRpgYWG+k0bOpZTHI5XCrvkl/nlX/qqvnSgFBTBbczgJDVH9s7D+D7QyzOdaSHcH6hJSXeTK20jWkAACAASURBVBmVUBm6OPMU/VsfYvjp23Du/xLO0W248Ql0O0PmMd0xQ0LZTObBzz10Mxed7/8pmt/4HvR2C1o0BPY/x+DzDzG486n0EWqRL+ygkcXyUGOIVCb+msVi+nk8CtoYWKtYvfYGmhcuwlpfhJYNkQ720H3vbzG+8zGy3j7MPIUj5nqupImqzMgzGXjx4MzSct+sIZrbQrz1MqzlLVjzK9BMDXnsI+sdIdq+jejBDQUw4yEqFi/pRFjlmGxgpYPmxgvwLl6DeeUVaLUO4NTkgJnmBMUmhuMYvb6Pnd1jBCGwtLyFer0lhfElIGTCYUkElvewqD5E5jwNMFDyMlUVMllXxI+rWB5hG9TsTv5dyZ5VDH0JNFVK4Uz4U7FGyaZ8KoH0i9eksz9CBpY8pJLRKAGhP8Jo1Ef36FBA4ZUXCAiX4EiwCnd6AsJEGMKhHuLW4QP8/Ob7eNDbw37QVe4PRxevmPR/hYEK/RBqT0cNLjpaFX9y+Zv49vo11FglQm43p+ycB30DfT/AnXv38ObPfg4jTbHUbOHVl69ja2NNIIEEEFFRYOsi4xwjEZbwTm8fHzz4DJ9u30Rgh4jtRJ5PlKeIGLhl0cdFCjODHuUi7Xxx9QKurl3E1YVLmKu0ZEC2NzrAvZOHeO/mx3h4vI/E1mRIG+gJEjOXGiiefcpEPpECUp8TMX1Ug6tZIg21Yg0Lbgvn5lbx8vkXsdFcwbI3hzxUqas2s8GldstEv9tH96SPo25fKnlMz5Ngo2qrJX+mxFDkjIUvjd+zBISnBwKz+9UXAcJZYMiDqsjdxBMbYzgc4eiki9Gohzj2sbrSwkKnjlbdk1A7vo6R7mGse9iHhzfvHODHb3+Gz3sJtscaYvomCQgNt+jtDGBVGaDCaz+BlibQ4xQVM0fLM7A+72F5voal+bowpQM/wv3tY+wfdnHc66vAGZ1eZ+51LjL5nRFXChBWEWDFCfDdK0v4x9+9gg0vwrwZwEp6yFIfEdcWMjP06/Gwz2EmhWUcjJRdcgIYp/2CwjHIEUyBRd64asCjGDteLxw4q12kGNZIDIA6tykWi8c3VhwwbVIld7POSRK8uW7wG/Br2rYoXzjsFKl6pQKT7HApNaWU1WSVk1pH5P4VWxDXiTIGYCpr/6J1YRZ0fbkzzhd95em/Py8gnH0us9ezAidlymjRRSgewqKHsHj/BBCWHkLKdqWCQrHS8pjIOIt1NwWicSygkGCQQyICdpbV00dopAVD+AWAsLy/pIdQZJcFICzBYFFOL2tsAQjFR1gAQoYNUUpPRaJgqxmG5iyC5lcFhAICJ0miaihZCLQn+ZuqQkkpwU5/rPaX//Svckos+KAZ+3FASIijACGlkJyckbizKxa2Lm1gZXMJc2TA6jy0qv4Z6WchkGPZdZwqM62gxeIi4veZVfhJ/ry62BV7S2MofS+cPlLemYgfgBO38TBAnyZtHiD7I2EFB/0Ag0EgfkHfDxH5qmibgRSNak2ml2ILKEJixN+hoF+xYfM25zLMG43dRSGQBsL2CYoW7btiSyRZcYpyFKcl2mPV2Ubn4CAYwGTpfLuCzto8aktNGA0HiQv4RgJ6Myi5oe5T/AL0PAggVKCQoM8iU2JYqFgOtpaZMtrmKyBeRXmUkoIz1JelrPUsYWbhNPw184TqEEQJL0FhaZ5WB6VnLzTlzVd+1GmPjfr/KYusgJ6KH3/8a5dT/tJUO2UGZw9bs5UPpxfM2YXucVD61QDh4wunWlxKQMivzwWNgSLH9HX1e8JSd+ouNpabIuMUo7tmI7M96JU6Am7UuY1BqqMXZjgYBLi3c4Abd+9j//gEvcFIrkkBhEkMFv9SFjrX8LAy38aFjVVsLi9hfWkBDVZMkKkP++rapzafEEA3kZmufN8wN7FzMsTDgx7u7B5h53iAk1EInwfOlICGjFIKz9TQdAx0KiZeWG3j0uqcPOYqBsxkhHDQl0ALergs2xP/4HDAe3kgTCGT5aq1Bly3It1d9WYTFcbSkyFk+iTloxN2/O8nIOShgtLQvb1t+MEQ7WZ9pphe1U4QXAkg1DIE9z9D8Pl7iD/5KcyDz9HQxzCcHDnrA0SOzjXGwShxcJxYaL/2PTSvvwFrcxO6nQODbYxZPn7jQ4yPD5GOh3B0Jh2z9Y+PBEaWwOB7bFShu3N4NGqiry9j7dobaFy+DPP8OjSMkA52cfL2/4fR7Q+QdPdENmwT+HAokasER4bM2KxjiLgiOUBzGdrGVZgvfRtY2gQ6i4DNQvMQ6B0ivfsZks/fx3j7LuKTXZiZYkljppSaNZjVOdQ3LsC5cBX6lVeAxhzg1uUgSdFrlNsYjRPZJ7Z3juEHORYW1gUQsoeQclHH5pResQACyooENO5npbyb348PDkuFrdaVLFTCO2RZUn9X+l7VdVqoXATkTXmIMr5+lgU8ve7NHua/eDB2xtoqfV4KEPJBhtD3R+Ij7B4fSqjL5QuKISQg1HSmdkaImORpptI9eOvoId78/H3pJNwfnyB1FEP4GCAkkKGfONFRzW20UMGfXP6WdBE2tCoY60JASPkuh0zDIMT9Bw/x1ptvIRwMUTUMvHrtGl44v4Vmi/U2nPInct6gXYVgrZ+FOIjHePfux3jv3kfoZV0EVgStYiLWcgGF1PjIYDfTJfyFLN7FxXVcXtrCtaUrmK+0RSq/7x/hYX8b7wog3ENoclCbYCxgOENCplAUUWrfIFsnjWJUEWUsodcFcJphjrrmYrU+j5fYS7hwDhc7m8iiWFwwFd2TlEGqpMJRKNkFDDeibzpIMlSaTdTbHZGP2p5X+Ll12f8po+T3LdnoclBweoB5eth51oGy/JgSEIrsMUowGClAOKBXPRphaaGBxbk65poVYfC1OEGie/CNCnpGHW/dPcCPf3kTHx0FuDfMERt16JoHl2mj4uGKJFyKw/2MKaMp1xANS3UH5xcb+ObVVZxfrWG544D1cD0/xqe3j/DJrQf4+OYtjCgmYZ+fXUemVWSQE6cGEgYEJSGquY95Y4jvv7iCf/K9azhXjbFkBzCTgXiNyS6pigdDkiR5Bk1jJUPk8Ur+jdeq5ajObSrpi55qqS2Q+zgTfyHTglnvpNRGZfJlkYIqZw4O56my4b1QgW5YwoayI5hnHwJBeY2HQ/SHAxl6Elby+9MjX6nWUa3WxFsogJDSUks9JP2ULKSISug9LoZHpWPiDO/ws9aH2Wvn+aHe833k8wLC2bXsSUDIe01J6ScewkIyWnYSkiVUgTKJqn0oaidmAeEk6EW80zlYRB8HzAdRyaIcjqVhjiSgnFkpGpgAqoDZjMauOF+U59Hp/cOhAX2MTDktLD/F71RgkCWUMx0ZQukidES1IP2kv2OAUJQvRe1EOfyU6+Qv/um/yCVBSx4Fj1SYc5RcdAoIyRDmNA3bGty6B6/mwKty2qHBtjVUyTiwxJpdYpyAMlKeSYUGJT6M67ZR8epK6snJtdyoqTKHZrE8otiXRDfKDyid4iMPMqRBhshPEQT0QvCRIIwSxBHBB5PwCk8fG284YeGbXLKDUlJbhK9Ij4YKoiE7qAIxFCBkYh+T7VSqqTKXF0cDRUVPd+wCGCppCV8X1kwwTCZGDK9dRWOhieZKG95cDZkU+uYIzWRSrMuLm5uTFM7z+RWgkH9m3UTFtFFzPGwsrWC+2RRfoWjxJcCgnC0UkoIZEkQBwinmLlW6JQ/6xXDmyYXgrJu+3JjOWjb48WXCWSlxmJVxzm5i0689nYyX/z77ceX3URcxS0pLWRclysXUrAjYkR6+YqZX4neRiBQb7ORrzfSIPXuCNotkn0cuKkveY4tMCT6nT0tNa0s/EtnB0WiEbrcrpeQV20CnSfDWEJ8OFxlKNROTgLCFsW6jm+r4fKeLWzsnuLN3IiBtvzfEMGBRcCp9geySkxAiyv+yWHxYNVvHXL2CjeUFnFtfwebiHBabNdTMDI7B6495wRr8FOiOIxz2feyeDHF//wQPDns4GITohzkizULM55TrUmbPaDoCCQ8JKoiwOVfBxeUmvnFpA+cXm1ioWTASH1ocwnU8YUYplZbk0XGA/cND8RNyw2YqHIGhBOl4VbkPye7z36aA8LH5zKlL8feHIVTdkFPJaOkhPDraw9gfwHNsLCy0sLq2BEaGMnAjT0PxZRpGjnT/PuL7n6D/y38HbH+GpjGWwK7YoJyGhxwDrlZFBBeD3EW2chHG2nk0NtbgOjqM4BiDezfRu/85kkEfWhwIsBdWkHLsJISWcaCQwbBqML157AVtjIwVrL70OuqXLsO4sA5gjGywh/57P8H47keIu3swM14TDLRkZKHqTuRaJpyhz3vYgbW4BeuFV2G99ofQFlaBekcNEOMAGJ4gv3cD2ecfYvzwJqLjbZj8xJTseiIsAuwGrPlVOBdfhPPKG9Bai4DXkFTDFA4SzcHYzzAcRtjepo0gRau9JICwxk5C14Lj0D/IS6gIE1EZE/LgHsX3RGRxRflwueTyvpbXuJB3PRZcUfSUqaCZ4nAvIEMFQE3TSpWi4aw1qFwDvyogJP1BNoiAkB7CsTCEAwUIT45wcWsTK4sL8hroPMhLGFoqg8uxGeM2AeHtD3H3eBu7oyPpzWUsgEhGKdcSD5hiR1lv4mUWGpkrgPB7my+jZdRgaS7inEyPIemRfpTg0fYO3nvnXQyOT6BFMS5dOIfzfC5rS6hUqQ4gEFdngwgxQoI+U8dH2zfxwYOPcfvkDo6TrsiiU4PjEfq/1B5PcMoydCsBVupz2Gov46WNy5ivt2UIe9g/wvbxLj65f1sko6GVw9dT+JI6miFhkJKupufikxTWjg+CTZWhR1BopzqsEGhbNWzNr+Kl9cu4tnlFvIsMtHFzRyoreBhkF2McphJ6ctTt4bDXh1OpotZqob24CLdak2tA1EFkXE/tV+U++Sxp6NOGmrP7qWII6SklIBzjpNeXKpIgGKDTdLHQrmFloSlJwxrBjWYLC+87bbxz/xj/6p3P8cvdIW52yaY2oesenNxSHjuGRhmKZU5FJqpJp/MLyy1c32jjBy/NY2POFfUIxdZUmNw7CvD+rQf46Xvv4XAUYUx5ndVEqnsCCKPUQJrpqJoZ6lqIZt7Fdy4u4h9/+youVBKsWCHszIfGDAtDVRzJXsvu3aJzV+EqMvQq/ZfgTc51cn8XEu+CzS/vQ6UUKE9Sak1QKSPTgnKVQst72VbXf6x8ZYLXJKCGIT4BRmP6GvvwGZoTMXyR1gcTjlORDl7KSB0OQDnslbVCPfh1GUJDX7Okhhe4Rdnjp+eL02vDV1orng//PfFRTwOEs2es2U+avRYnIFFQRjZJ9VTJomqYdRYglLwFrj2CGZRslICeIJHy3oT+18IDm0b0ohcKSA4cghSJz3JkxhOXgFAxvqcJiMlzLdnlwuoj35+4ZUYyykEhVRiTIT8BoclOWlfAp/gIn4MhfNrb8LQz+Cy4Vp+rPIQlWVJa3wQATnrZCyvEY4BQfa725//l/5KXaTvCFJKmKwFh+UYVDGEJCMmyxlwAmPpmqMki09/qNfajeahVXel2YmmtzQhe3RQmgCEu9XpHfHupgDg+VKeIvLlpiCAeI4zGCKKxTGOFKRwlSMakfMlEMNBMnIrIisoJMZJzysKSUMMS4zjvZ/pwKC1itLkKf+FrpcCghGWUX0OmRcUEl1oPehopYZ3tRyzQYAkKVW2GquSgvzLiYmjlMCs2GotNtJY74iG0GpT1pTJ15e/sPUr1XKZplH/aBCkCCBUo5IZDNT1N1g2vhvWFRXTqDUWiyvBteuGqlad4RgXSk79RHbzyL9OYHmVULlnC573/n3UhPgsU8qaZPeTMSjRPT17Kn6EMbyhlVRwiTKYXkxWmkBWIvlxNa6bdPuWhqqhVKCY95WFMfpfevOLWEU+pAnhnFZ9PX6Png9GnWcDZqdMsIFTyD+VBKktOyQ7S5M8Hu5ko52w3KlhocfrI61XDqOhfy9wGuomGXT/CLz55gPdv7+LW7hFOODCBJd4+TuLlatcBW9eUD4xSaAbVJAGcPMXSXBMbKwu4uL6CrZUFrM83RVJq6zpGUYzuOMCj/WPc3zvG/d0jPDoeYK83xjDVEbF3y6kh1SwkBIVRAQi1FFbiw4yGWKxo2Oy4AgivbizgwnILbYebO1O+MpEO8i6k3Ibrw87uHrrdvmzk9FtIh1S1JmwhS3+ZDsepW0kHl9D8bOb59wgQ8nAirwHl8EwYDSRx76R7hPG4L6/R/FwLG5srKvSHXookkJAWgwO63h7SnTs4/vm/QXL/Y9TyATKMEeWBDE/of6oadWS6hwAeel4LUb2D5tICKo4BIxpguP8Iw8Md6FEgKaMe1R40YwjDyPRZloHnMOwadLeD43gOgb2KtRdfR+2FS9DOr9G9imx0gPHH/x7jex8jPHokfkSH73EUICfDyK8hwy0DMXFd7sJduQD3yjfg/MEPoM0tAzX24nHTDoBRF7j7GfIbH2D04Aai40ew8nGRWkrfiS2Hx6w+D/vCi6i+8R3onWVJLiUQFFDIzsIgl2RbAsLRIEKt3hFA2Kg3UfHYg8mUR7WeKtXB1JxPaeSYyb/+GH7gl4uHOnxK+uBUOirBICJbs0W6ph62SjZkdYvcl6rLTEnTlCfprIN+uWZ+5Ql/IWvjYYmgUABhQEA4RE8YwkOcW1/H8uK8BLpwuMBDPbtzyRD6Zow7J4/w1u2PBBhuDw6QOpoAQlpHUh7KYlaCFEmTqQ43MVFLLfzJpW/je1svY95uwtY8JJnyc6aZhijOsLvHaoAP0T08RDwaY3lpEWtry9g6t4lmpwmv6gpLmKWxeMNgGjArFdw5foBPdm/i3Qfv4+FgR2wYicE9VRO2h+8g2WfJA0iBlulhsdrC5c3z6NRbcu2xA3H/+BB397dx6PcZwIvAZNUG60xyAYQ828geXwBCcbbwfESLR5zB1S2pgspHCbzMxLzXxEtbl/HaC9ckcbRuVGAzxTBRdRUGQ1IyHf3eEAeHJ3i0tw+NPrJaDXNLy6jW6W/U5bzkMY2S10YhHZw99D1NTjwLGE8fxmcP4WWNSpikGPkBugOyVz2M/T5qno75VhWby/NwORxPQqUUMSpIvQW897CH/+f92/jZgy4+PoyQOi1hCC1G+wu4ooolQsKAFypSGNCnO3h5axFvXJjHj642sdawpFCMhA3P5bsB8M7tB/jxm7/ANm0/YY7MrCPVPERyzZjIMgM1K0dNC1CNDvHtiwv4j75zHS94GVbNCEY6lmtXc+yC8SNKsyX3gWN3AX/C6qs/y35DxQ3PhkUisOrNLk5HEm6o4vpL9RclpBx8CC1Q6MFVCCBtRlzPREamzhKSwaGmSbRSMJF07I8xHA4xop3D59mW9VCWAEL2obpeVRQxrOcQEGg6cGxPAEUJBgVnFstSmXd/1hnsdwkQngYs5XVanofk2hScMWUHxU99GhDyzF9ihQL8JVJMX4JCxRzKx8SpkopKewAZfiaKkg4GIp+eT6ZoG9JRKP2A/O8pgFD8m0UytGIvVbjQaVCoVBgKEJaBfiTAbNOBnppSW8P049LH9WXfo+cHhOoimQJChQIEGD4DEJaWLe3P/6v/OWcCDmUWfMIqoERNI2YEo0oyyqmZtD6otE1OXfiFKA/gRMhkchwXEo2x9byZEukio8QxjFgAQtTsFcXznOBwZ1FJT0pZI82B8pCgGZGBkN615EXlpLuM3aWUU5IWeT6Si0VpYvnGsrqhfKgblV6b8mZSh3sFCAtgKF+LnWpUzTJAh4EcBSAsPq+MI1dDGpVExss40fhIpEZCr1iYW50XMNhcasOo2YCrIyRvyCoKI4XK4OeixEh1Htb4vDjFyCXBTFJGc6DhVdCuNbDcmUO7WpO/k2c9Szw95lVST7R800tlbnksVhbrrwYIv+hActbFPbtBnWb8Tk8vyo+dLhbqpisTOJXHcMoCqkVGMYTTCciTYPCsydkEAApbqCb3T9tk1cZagsYv60F7nCF8bGEsZMYTP0cUCTtIHx1TJsl8dJp1tGouGq4J07EliMCn9C23MIKNe8cj3Ng5wZuf3sHH9/exP04RWxWYtY6EzNCrMw5D0d2beQ7P0VX3Gw9X4RhpMJTwl7prYbFVw7m1Rbzx8hWRJ3Jj2z86wfbeAW4/eITtgy4OB4xoZyG4jcjwkBiuHLSZIUoAynuMTGTV5GTehx72UElHaJkRzs3V8MJqCy9uLOLSyjy25prQCEyZQslUUoMl4ib2d/dwctwVBQAnpo1WRwqFGTRDr0Upqfn7CAgpP6LUiExxCQh7/WOMhn1EoS+1E5tbq7AYTsI1J/ZFNmoywGp0jOzoEbpv/Q3Cux/CGO4jpZ8PTPTMZUpfNdjD5YIccdf0MGKRsueKX0sPR8iDgVwXFQNyXdi83HkgT+inLoYw3BH4vpsNDLCI1NvA2tXXUbtwEVhfBk2BeXCC6MYvhSHsPrwJIxox9kWxjPQUFY5tQzMQh4Yc/JzFc3AuXYf76rel9F4AIddjsoqDY+S3Pkb28TsYPriJ6GQbthFKD6NJRiC1keQOArcJ68IVNL/1h9AXVpHX5oQdLAEhCWx/nGBn+0iko45TR73OmP2OMLD0gKvMsNJwr0z3fE845edhjnJLdoTyqfHQws1/IjtXJ7PJOkVFghpgEGxSRcMhqSMHPCabKkCoWMLTzM7spLr8ty8azJ014JPPEQ+pKqYnIPQDpvoSEB6hf3wkPbdL83Oo16vMv5Au4VAGmAl8K8Hd7g5+ee8jfH5wHw85eCgAIZVCjIDnwFX2RnlRDDiJgWpo4o/JEG69gkWnDVcvACGl5anOhgocHh7js09voH98gtgfw/UcNJt1rG6sYXFlAXOSfMq4+VjWRBa4EzwdR108Guzi55+/hZsHt3ESDxBQnWOy9Jw7siZ1PFIqnwFODNQMC2tzS6h7Fdk/hbEZD3E47mPIegtbR2RpAgwJBhOW1hdDOxlScg/gcJI2CMYqJxmqloeq5ULzU/ET2omOi8ubuHbuMl5YOIel6rxEI2hMNI8Bx/RgUnrvxzg+6WF7d09ko7lhojU3L7UI9LO67LSzHQEf5dDg9Hv7NCb5NDg4va/y/wUQJozpT2R/6I9owenKOmObKeaaHi6uL8NlyF/kC4AnIMyry/hwZ4C//ugu/ubuMd7f95G5c9DgijSXShQe4yKoOhDeO0xlcDQLr2wt41sX5vFHVxpYr5sCCJlHP86Bwxh45+4j/N9vvoNH3SGOQxpvKnLvZpoN6I6AJJN7RdSDPdrF919cxX/yo2/ikqdj2UiQDo/k7GbV6mrvo8ee6cKSRCyueMFqCdUoUYQhf+bBEN1eTxg73uO8X9XpiIuASgGmbLTiFQnfVKxUPKlZ4bpTGo/otcw5uEoTOOwglAMiQQnPxLFS6EiAjS7ruD8cii2kL4NfgkJD1gSCQXk43O8qcNyq/E7WUBAmyQtacBgoSHBbpB8/a7D/ZUHH85IEsx/3RQzhWcOJ8iw0ORfOyBeVvJdhd0XCqPg/uRdpwsqpDkICQUUixSIjJShU3YRyfTPoh/LdqKiYYLCQFJZCyumDIQfjqsCUZNjTAOHkeRYDv7KHUIJkSoZwIhlVHkIO3mTQQAxiUHbswGDiMB/EV1/RsPV1AkIlFy37CScUl7JK/Hf/7H/MtcSQElcFCFXZrsKVdBAW/wkgVMV3kk7HF7jUuEv6D6e/iRxSWDhvGDyspHB4CNVSSTeLGT6RscS60J3kFVlQeNPLaiJyxwQ5v45RTJOJ01JbXlD13JTRg6ZNfk7JNvFioGyB03MGGPAjKX1TJa9kIxTjTsCocqRUt6DyCE57BhOd00b1konBmJPBici0CD+RI5IIIySom3M0HxGcVgVrFzfRWGqjOleXyGz6EcIsQpDSbxXCsJgwxTh9TqT5QpedR5kY1uX75TlalRrmmy0sNltoehV5/qqsdkYm+gQgLKYDfO8mLKESjfK/XxcgPGtKVSZ6ToHb1M+nri81iRfgl6qOFAXupmlSahpTAqvZEJrHAWG56KiNUkmzppvmNMVUQOXk38opvRpYzH7e7NdTP1vZDPT8VRinJaOPLYwyPFQMYRkBzgMnASEZIr4I850WWjUPVccQ7wMPDuxdIyA8CDJ8cHsHb356F588OsDDXih9UalTR2JVkHBDLKRZYnDOUvEI8WEXYSHsHKSElL5CxwCW2nW8dv0KGjX69VLs7R9id/8AD3f30R0G0iOmu3XoXh2R4Yin0GdlAE3/9OlKt3PO+QesLBCG0E2GqOZjtK0UGx1PvIRvXDmHV8+vQvO7EiVuk1HkRNx2JRWYMeiD4RiG5ciBnRukTWmN60kiJEGhMCczuaF/HxhC3p8cakkpfRBKMf1w2MVwyN7UHprNKtY3llFxWcPBQA8lkzLJEDLso7sH/6Nfwr/zMYL9u8iSHnSNXYI5nFxDRfpgWdJuYMThgsH6EK7jlFxEUg/CiokKrxGyeMV6ynAIJoZlho4wVwz0GB5iexVG6zxWrr6O6uY5YHGO5alAPEB6+wMMPn8PO5+9K9dB3aDygfHzkgygIrx0PhdO8T1ozUUYaxdgX7oOY34ZRqMjAQwawWj3GPmdT5He+AD+3l2kg31YVgzDorfGQBIz8t7F2KrCPv8iOt/5B9CXNoDmgmIPC5aQgaDBOMXu7pH40DVdXV+duXm4UkyvEkYlREKCA8q+sUJqORrJhp8kkShfeA3yUMIL8Sw5PA82EgbBhNWy+4yWCXqHag1VWizpo1M56exBq1y/yvXqKwNCkbTyoFQCQl8AYf/kGIPjIyzPz2O+00arVYdl8aePEerK6x7aKe73d/HO/U9wY+8u7ne3kTq6BLlQGigywVQdfiSoje17sQ430CeAcNntwNMrSMn2iMJHJXtTOvn5zVsY9noiNycjZzkmmvNtLK4uYW1jVRKRue+RByFDjgAAIABJREFULec9zm7SyIjRS/p498GH+HT3Ju6ePMIgDRFSqcMUV26qBCdFLRO7LoUp9KrwaF+hKYTyWXYR5jEigj9LR0IJrEnOXU4gqseVP5d8LZU8QvBLXxoRhmc5qJiOgCGNB89xguX6HM4trOHV89dxbmEDbNM0Ek3qmR3dgalZonJi3sHh4Ql6I4Z/xfB4TdQbUrfDRGXHcuS6oOKpHBicvjZOH96fxRDOHsAlpZGMcZJgFEQY+Mxl4Jrbg5GF6DQcXNpchcdBU8zhJC2QTEhfwSf7Y/ztZ4/w17cO8fbuGKnbYcIQjIAdfAoQhrqPTI9VZVmqSQH41dV5/MHWPP7R1Q62WjZq/DgAwzTHw1GGt28/xI/fehf74xADqbSkpoCVEwoM0nJEq4EZdKEPt/G9K2v4j3/0LVyuO1hlwJTPsDINmnjrbfiaJWqaQZKjHyQYMvXTDyT1k78PR77y9g2GCAvPH8+TKoRNjfzlejNNeK6DWrUiYJAP/j8tUbVKBXXXloebR3DyWK5XyWbi1cP1U4YlJEaooOP1EyOLQgk9pC1kzBoS1lbQ78QBgFgl6rJGVCoN2ftMDh3ITJbBVASYBREzY2I6E8v9/gDC2SFc6ckuKycUIMw5TOJaVnRBTphBCZZhwAwfqhaE4WxxCQi5fQlDqEv/IMvp+VDTH4ZLqqAXRYOdES44E/YlzCUTVYpk0dLyJsPBIlSGAweCVv6iMpK1dkZRcfGbB4TqTH2aIVSn7ydDZQpA+M9zpuCYORGsMmWrKPSCwi0SRiV1ix5C+TdOs3njcLOjflpNRQyDjwSWFcH1clRrGjyXN0OMXu9YboQkpn/QQZZ5QFpDntMf5CITeQDf9IRxG4AeQucUmGlL/F6i91UgVOh/TlYlpY0vvUr/YQS7hC1wOpXxhowEDPKgyrAWaW6TCbBiCBXLqIuPkBK7mBIDw5aHhMgwQ6dg8ST9S4pj5bshobchjxFAPdi/W11sYevqC6jNN2DVXQGKUR6J5GXgMzSjB8u24HkuWq2GgEIVlauYUFPi4UlOMlCkgaVWB/O1upS2UsFabnJTM+MMIpzo5xR7WUbMKhGNmnx9FcnoY8zWlxohlYBPafqnkknVtVNelKVksvTSybtZUvKUBnATLrtpJqBR+XBKhrAEevxcdYBScqwJ+BP5TRn2oP7+iYd8ztnyrRIQPptJfGKLfsKoXE7EhICnJ4b1AlEkrBABIX0GBIQEqIvzc2g1Kqi5LNamByiFXmsLO/io5+Nv3vkE//pn72I/zBHYdXQ2LyMwPByMIvFmBFT7SWafSudiqAeZ6IpFptCQIA0Cwox+3dFAZKWb6ytwbR7cIpycnIifsTcci/TGrdbhNdqwa034qY5hmOFkFEkvoUbvQyHEJsC0uEFmIWoIUcnHMMMe5lxgc66Of/j6i/jDly/C8k9gxywVjoQ9MR0PQyak9vo4OVEVFF6FBfWclv7/3L1Xj11ZmiW2jnf3XB+OwQi6ZDJZaaqzy3Q3eqQeyAwwb/M/pDf9Af0CCQL0IgiQHiRIgjSSIKkHGGBmGjOj6eou22kryaT3DHv98UZY3z4n4pLJzMoyU90jJi6YDEYEb9x7zt57fcv5sklygr4eKnMO3N90Yf67JRnltcXDppKMsnaC3pMZFoupeL06HQ8XLmwIYHddCyXDr7RCSUbTuSRwlo/uInp4GycPfglkp7CMGC4TPcsaTqqhTskslqhcB6VlSVQ/N1neTK5pwOW0muOxMkdFaSSHVVxyA1ZNOIiqEvNSx7QwYfQuwd28jq2bfwj/AgEY4/O5OCbA419i+sUvcPen/xpOvsDYpXSMQznKT8kN8KBN+aSDSncRmz6q3gb07X04oy04A5bGBzDZPTU5Rvn0PqpHX6KcvUSdTmG4laSQ8skVmY20cBAZAZzLNzH+4z+DceEyMNxCVXMdVxH2BIRZWuHw8ATT2RJ5oaET9jDe2JSDn2VQvcJTLA8ihfgFyQamaaxY25ShFapexXXpDWEaYLuOqOuv7S9UoR3KH0yQr2RRKv05DAcYDMcwTUdiyfl9VOKoGm626227pp15D98QJPErl2NZLxt5E1OMhSEkIFxhQUA4mWDc72I06EkVgG3zORAQ5gIIM7vC0+UhPnr6BW69vI+HJ09RuoZYI0oBhM0QVg5SZLQcSd60o/ocEHpj+HqAivULBa9xNXSeTRe4f/8Bloul5ASk7B7k4dk1sbGzictX9hFSTsdAuoyF09zfaxiegcqucG/6ELcO7uGTR7/EcbLAss5RMumblgx2WDaKkjJOgSxTnkJmGsh+z2Ndjdo2UDEMjkNgfp2hIRP7ShPB3uwbYrxo97AmoE58ipoJl2Alr5EvUgSajaEb4o/e+x5u7l9H3+zC4SA7r6WbkAXZlK/lWYXVkp7pU5xMZqKOoGxwc3tbQo6kH5kVFI3M+HWW+PWD/vqwYP3vXh8i8M/rgJBgdBGnmC1mWC6mqLMlBoGDG1d24VsVtDIWaw8H9lq4hbunOf76/jH+6ZcH+PHzJXJngKqyYSSlnIuYwZAZCWqrgGnx/QbqtMaVYYgPdof4Bx/s4vrYw8hRgHCSVbh9kOLHd57gLz76CDPOkywbJSfpzFUnQ8hzi6YL6LLyuQRgff+tHfyjf/97eKffwUXWXDA+n924piuM41EOTAoNR1GO58cLvDg8xsHhkdSRUSbL/AmGlxEUN0GeqqSeZwc59ynlkRABPPMZmgzhqCIIOx0M+32pArpAX/c4xLanYWTVsNjnq9WylzI4i4R7UayQpyuk8VLOn46hI/BJhADzEw5ATzGZTCU5n2fOsDtAhw/Kmyk3NFi/YUlnoefxrK3y5RtF6itLwOuM8JuY5F+5Zvyan/DbMIRng4qGIWy78NYloyIdlXCsbwaEPI8La0fJaMZ0UYJvKgyoGFT1EmVWI1mkwhBquQWtIMnUnoobJUDj5W4X9FfVbeq6UDa3c5bwDBAyWIa1Uaz84rVDQGjYMGsOohqGcD36/2te61813Pm6YdDZxxvJaBuG9KaU0a8Nlfkv/9P/tjYrSxU1qtBjmXq2gFDkQk0foZJJqv4/3qy6JGixzJ6TwlwYQdsu4fkF+gMT47GNIKhgmAlOJ4eYTmeYTWPkqYWy8FAXA9RVFwBBoYOam3dNQEjRfSomd6HHpceDemxl1BXAo+7WM4kPY4QEDGq5JOOx84qx5QSHFkuVpcx9HRCqGgmynWILqHVkNReVAIUZopIORQLlWj2aG1zVl/IZkhkkGFS9gtYwQLgzxs7VPZhdF5WjIae3sMywSlY4PT3BweEBApEgdLGzsw3Xd5CVSpKlsk4JCKltqIQdvDDaxMDz0LHIkKooHGnmkDup+b0t4P4aQKhCaFsxxPnF/+vc978WXX32jc+BYMvivuqpUzdU24kkftEmnEEdpJQeXMkA1I1+3tWlumFa6ek6UFNM3zkgbD09KtVP+XjaQId2Oq+kOQyVeDXo4fz7flXW9abX79WN+lXJqLBa7bSpcXi2PzsXER7SWkDIk+XGqI9Bt4Ow48gEnZNEMxwhMVwcRQV+9OmX+Oc/YRx8jHllw9vcF7B4uExRmo6kg7IIWlh0bkyUsBS8N1RojJK3MLW2REn/X1XCdSyYTL+lxzVTfXhSwMqKAMZjWw5qsoOVLg+yhrXOUmVVtivse55AL2KZ6PbNCoGWQYsm6JqcoDv4sw9v4N/74C2M9QQh2CGVqGm46SCOYiwWKxwdn0pAhERzex2ZmgadEA7DqgwmWrwq3331j6/fIPzzOcP761z3v/HnvsLcN36Ub+ghbBl8piPTb8LpJl97+gcXy6nI+xzHwGjcE0lvJ/BQ64U8KHE38ghmskB9coD4yX2c3PoI+fw5kJ3AymM4TG4tTDkUU2VQMoiG77H0rHIoZkqYhaVrMKn0KDIJgSEGkfohx0NmmpiVFSJGzFtddC68g/DiTXSvvQd7uInasoQVkFzvg4eY3fkYD3/yr2BFpxiYBQKDmZ8F8jxRSxevS418tYl5oSGzA1TdIazeEHbYR8V266KCGS/hTA/hnb6Emc+h1xFql3uSFBOgyFxkhYfYDGHv38Doe38P1t416Bu7bJRVSaM1ez5JhFbCzJxOF5J0ySHDxsaWSMMsqUKRvHzxrtPnQ8+gWpe4wVfCDFq2KQM9mzUB0h12HvAlqhrxv6gp95lfK1WDHw51LNuH5/VgWa6qvGCgBCWlZETXeuf4Eq0rGn6Ta1HW7RYQroHcSADhREBhLwww7HWxMR7JNUZ9Y6JRNlogd4BnqyN88vw2fvn8Lu4dPZEqEwLCgtefDGGbkSPXCIOMmQ5rVeE/bCSjO+4YgR4AlSlgkOEqPDcsBBA+FM80p+qlUUn6dqKXCIc97FzYxqjTEWbPJZPKTTpOpd+XTpOTaoIH0yf4xf3P8GR2hKN0KUN/6RNsNkvK8cAQD04Dcl5pgM2+O5GW1jBcW4JIMh7uOJARH6KyKhAY8P0li0s2gkNKDhXlPSIHVFAGXcGn3K82UMcFDEpDKwMfXPsObu69hSujPXTJXNPq0nYTshaj0iX4+fDoRIK0CFAsxxNAGMgQjICQEnnlQ309ifabQN83/R2vIZXQyBTMUtjJeZwKQ0hAWCQL9H0Lb1/eQcdhiE6iDuMEZt4Ij5bAxy8j/PkXz/H/PpohMkIBb0xbFXmvViC3UtRWCZODxayWMMAN18KVvo8fXB7i8rCDzY6LVVGL5/3haYwvXh7io8cPEbM31HJkcEA1A1l0ST6oKfst4dI7HB3gw2vb+Id/8iGu9QLseI48x1VR4Tir8eBkifv0ui9SqUfi0JLhOcuI8lcSB7yTjaZqgqSHOpUIwaDSOJoTU5s0oVRZYpKqKxkaMR8jDAL0AxtD38LF0MDF0Mb2oCv2i2EvUIBQ1F+JUuJUNFeQSSXDzAhUpWaLVxEWswUW4i3kkI+F9QyaYZgauws7TeAMpeY8o7SydKVMeNP7/aYBwb8ttvBXKRfW/34dsL7y/2eS0fMzY+shlHOeaH65HSgwdi4ZVYEyPEOvA0ImywpDmJYyZG2DnSoCwlWObEVAaAMtIDzzZSo1WVvp1voHz0Gh2stFcfGKbFRlgtBDmDSAkIo32iIEELK3FKxCWaudeMOC/vpr+avu5fZbvPJ1TRBaezb+9qEyTRL/f/Gf/Dc1waAFolj1pBX70lo9FdukQCERMg+2BmzDlYW9aiLny5xSmhy2XSAIC2xsWLiw46PHSigvxWR6KB1rBy8nSFYGssRFmQ5RlQPU6EKDL/ID1f7XAkIGhpAxYw+hrsp+Od3j4iN+Rj43ERiLTZlg0NAKWHrTJVjGIomz9AqWrux7iplSqVOKTNXkYJRVOpKK3W5dZMagkbXyEKUAIQ/RZBkVICxRaKUwgNw8c7tGuLuB3u4GBrubsmlyY+Ohi4WZ1OgfHrzE82dP0e90sTEaYf/SHtyOh7SiX5ISBQUIGRrDzYvs4MXNbfQcBz6Tp5qaRs7OvtKhuQ4KhR08ZwjbQlOJRD8Tjf56x4uvu+m/fjFoYpqbklElDW3MwyIDrc4OSzwAp4zZl0h3NVU/k5I2U9mWohdQyPdewGCT5rUmHjwHcKoLjH9uwd96wMP6x1qAuC7hejUBsEkmawvKfsVLd34TvxkQKqZUvRbrJcFtqAz9MpRsjvohBr0O+j0fRZIIKDQ6A/EJzgsdP7/zGP/m41u483KCl6sClT/ErNSFITT8Hgy/K8wdmKhG9psHAaag0ccli5XyfRgSn33OinBBZAS/sOpSxqvAF9cAlglnBYGELmX1hu2hFvO+KUZ4vhVlGrMACEwM6VtAhwfH1Sl8pBh5Bv70g2v4ex9cw7VQx9jKYeWrpkzYkqkt5TyHB8cSPEHfYNDpoRN04XdCxSRKhc15MJA6OK+/Ka+bbFtA+OrX/Hp3wK/52b8BIORiJEmjvAdYt1MUAggpG51OTiSdM+g4IiXu9Trsakatl5LAaFUZbHpDV0ukL55gdutvEB/eQzJ9Ai2awk5T9Gsbvs51m0l8KUoGP0hfLiW/nipqpswlT6RImiyZhCJQNWFaiDUDU4Iqrw+9t43B1Q/Qu/wu7IvXoPs9VQtC7w0zvk+fY/Hgl3j2038NY/YSYbVCh8NCjTLMVMnxJSiJJdSsTSlUgq7twgxC6G6AmBbrooJb5uilC/STORwtlT2mcNiPxv45DWXmIy8DxFYf9u519N7/AdzLN2DtXJL9RLoIeQAkY57XOJ2w82yGk9kCru83gNCBTb+faQqYU8mAyjMoJcP0EzksknYEDAogtC3Fnsq1t/6GqxOm7GINU8hAmihiKTw9hwRdBIBMFvSkUoWgkI92QCXfsWEE31RL8W2vRlkj19LwKHlN4kjqbQQQTifoeA4GYYitrQ24LiFTAwj1HIWr43l0jM8O7uCzp3dw5+ARak9HadUSHtIkCaj3UwChDTPTYaxq/EfXfyAeQgLCDvvqKp4VmETKtcXGYrrEg/sPMF/MkWQZNNdAbgGLml12Dnr9Hra6PWyGPfSpDmCv8YJSXzJ7NVIvx/PoEH/z8HPcO3mGx7MjLFkdoRUSiMP+Qt1iuh9PkiwRZ+olpBNTkiA5LvA5MGPqaaaAAWtEyOjSq8XdsumHY78dD4F8z6XMnDnk7MDMMgRUMNCjRDYsysFo5qvbe3j7whV8cOkmNjsjBAyUkUJsDnWZr2sJU0gfJaX5rNAiYz7c2EAQhHA9X+Txtjw4eFADzvbXbwMI1aCCvY2VAEIyhCIZnU+RxzN0PQNv7W8j9FgNw5uQZwkLldXDi9TCnSXwf3zyFH9x/wTTykNZUibMAyIZrhy5naK2SxgNIGSiI8f9Y1vHtYGPnV4gQH+ZALOkxFGU4PlqhceLKXLuVRxmSjKkJuBdvHp1Dd8o4NITnZ3ig2vb+I//6A9wMfAwtEzpsj1YpngwT3D7xQnuvjzFwXQlCdlJqdJnuety7+A+pZn0JnJQ2tRTEQhK30xD8zf3s3xGq0oSCagaDPC8yb3R0Wqpa9oNdOz1HVzb3cSl7TEubg/RcSx4ZBWNCr4OBAYZQ+69GdJoKYncgevIXp9EiYSpzQkMV0qmq1ueqAnIGPodykddGXSLf9FQKiv1eLXLlNfIep1WO1j62wKE62tZ+/9nSqlmnVMC7UZJwfO9EEwtM/i6ZLStnWjCZJqUURVMqdRkPOcUWVNIT2UV5aLE4JwLRQyVYak5GULVR66yo87T+8+Ew2ty0XbNUICQXkZFWBD4EY/Qo90CwkyuE/o9dVi6DUtzBF9xyHTWQ/jaIv6ms/TvBhB+u1CZM3Llv/7P/ru6jCt50grFkiE8l4zKvMSgJ60BhFyY+YNVqvyT6X8qwZNaaRruV9DNGQZDYGfHxu6+i9EG/SIrzKYzSXlbTGss5yaieQ9p3EVV9gF0oGl+A9J4R8QiiWKCKeWszDGTAJm2BkM6k1RMNn0PXG1NPYdp0BPF+Hz6pir1WAeEEtOkYFJBkzU9ClWJtDQQlS5maQfTNGQ8BvTaBmu6LAJCmfaoHi2C0FIvkeuVbD6lp2N0ZRfdC2M44xAcPiQaOcRaup+ODo9wfHggoJCs34WtLWzubMEOHKQap/xqRMFs1BYQbg9G0kHYNU05yBH30sDMLbvFf+fX1HkiXpueo0BvU1Ipn/ibA8JXjttr0qXXJQrrE4vzwJfzeF5KH9UhSQFAMmNKNkkgSPZAeepU2qgCc2oKtmYYa225awEObSL0+k3FG/Jcatp0izUgsQWKrqukOfx3ZBprqomsYhJVSq7qAGoLp7+qMX/TQqs+9tVQmfPFumGZqXdvkkYJBDktJ1PITif6BwehJ9UTvO7EZ2l54hHMTA+PTha49ewYn9x/hjsvT3EYVzhNa0w5ifZ7gBsgKTns0FDwfjV4mGGEdTP/4qGI4JReJ3V5KAl283rzYE/ZNVlEZWDnFKyUJEzWTNQ0+rs+8kpDUtQq+IWyG94nTNAtEvhaIdLRajWBW6foOxq+f2MPf3xzH9/dDnCxo8MqIgm+oFyGhzJ6PA5eHiOl4d600BP5TE8Ozwzj4EFJSXjPf/3/ARDK2sYAEDKy8r4wFXMmgHA2PUVBz6deYmM0wIByc0+iWgUQsrOSqbHgMOHkEPnTO1g8u435i1vITg9gREsMdUf63hgYU5VLVFUsgDCn39TwlZ9aJPI8ODNkoTkga4aAtYSeUQKZ4Q7CC1cRXH4X7sXr0AdbKE0fWcZJbA2rzKFNDxE/+RLHH/8Y9fFj2KtDdPRMACGBqMYDDcEXh3GVhpSdtWTnbTLQloDUlIwSWeKyQJAu0UlmwlhUeobErpAZlPibQNVFVfeQ2iNg4zLsa+8hfOtddPbekhAdAkJ61lQwYI3JnOXgU7w8OYblOhiNt+CSrTPJPhMQliKrJIhLkki6PCkRDToBPM+R/6ccjtcc16r1HtSzgZTU4PDfVBI9Sk5ZUh3HGeK4RBxTNaP8sASCBIV8kCnk+rO+pvw2sq83AsIkRkyGcDoVQOjbFnqdADs7W/B4TTVDTvoIK1fHi/gEnx3dx6dPbuHLFw9Q+Q0gZDFNMzSSAS33Fw6JUg1mVOM/eOv7+JP99wUQhkYHphgP2S2pZJMEhI/uPcBsuRA/n9lxUHkGlnohDLZu6tjsdLEV9rHdHyLQbciUoMwkBbwMSpxWc9w7fYJbh49x6+AxDrMFplWMzK75z4h8VLqFeT4pmS1AVbMhwxbuDa7nCqKnlUUBWn6RypNjv1wb7EIGglYWw2IAngIOMrgpmJzOA5+prB5pBT2pMHS7uDjYwgdXb2J/dEFAocXeM95wBTVYFmzDwXy2wmQ6E4k82WNK45mq3A6/yCDzmmiHlm+yLPw6rAK//pwhrKX+Yxln0nu7mE+QRhNhBq9e3EDX1+GaygtVk9vXApzUAZ7XHfwvHz3AP739AoeJgbww4dVkPXNUdSYMYWUW0Cwqx3RUuQ4zZxJrhYEFeLoOWzOQFSayykJhUe6tYy5nKhUUiLSEUZLfJ6AyRIJZRBPU2QR2Nccf3NjDP/jT76FHWXCa4cnBMe4dz3F7GuMoLjDLCCoUGyjqkKYPVEgADpEa25MksItNhJkUPMtK43yTa6D8znxw8EFmTnVDqmuKi5POtbLpR6Q9IrQ0jLs+djeHuLK7hSsXtiQlPHQMmKwJKhN5cL1maBd/LnWv68IUruZLUTAsVynSokYQ9BB2+/A7ykvP50mbkU2mUEDheVrxKwqktTPam66ZbztQ+jaf96sYwvUz4bcFhK1kVIYzAgxVR3obKiPnyCZdlMwgP54VmbCFEkoj4U8V8iZplN9DYm2pPGf+T0rmmjUhTd3e2vFZVBnNnwUktUq0ZojES0SFdKk1RKonZPi3Bgi5NojkmJ5SC7buCiBUKaNvflV/n4BQeQoVsaV+58+p2Fntv//P/+d6erRQKJYyUCJmAX1k49QnU7AsclE+JPWHgFAlkrJ/hbNeMg0gIMQSFU7Q65fY3DZx+UqArQv0W1C7nWA2izA5yTE5rjA58rCcB8iyrkhHdY1lwjx+qu8lec0MTpDgdMXNCW8pIIrATPkNeSzS9FxSshybPinAt4GOp8GzKI+rYBtkRFowqAAhmcGcPU1FiZhhC7mPlzMPzyfcKLowmIBXa7BYVirJRxwD8t+uUBkVShsiq6kDExtXL6KzM4TRc5FZBISlJCAtVku8ePYck+MTMdBf3d3H3s4FhL1Q/BLceMkkKkBIEzafWIGd4Qau7Owi5CGOC9ZrgPBV0dz6FX2eNipz6gb8iha/cRF+mxv96z7n6yUAZ7d+E/TDG0YxegL2mGxGfxQZQenjoQwyPYsKFvNrc7OINIuVJVJdQjnhWkiMUOJqOtZKquRLm69Vv6vUWfFLEMAUSr6lpKctW8kkMXUI4L/Bjb319FCv38p1WnM/U8Lk8yUxTAUvtdO3NWiy9rE3AcLzGg0+x7YMl8+THUVLRoAvFuIfo3eQxfQbAxY7q5THnBuz6aB2OgL8yAbeeXGMewcTPD5ZirfwxSxBBAsJmErKvicTBQMf6PUVv6+Sv6rDoloIRFLMn8tUBx4JDSTjVKruQoldokKgMVPT60vfi+G4KBgjX9QyeWW6n0iz+TWsG6A/kJtguhDJ4Ciw8eH1i/j+9V28u+HhQqAJYOQBrSjoVzOQpBlevjgSQMjv2euregCCWYJBAsNfDQjVNXC++v5dkYw2z6tJLm8Tk0WUxAGGVKk0AJyhC0vl7ZnPJohjeq0ijEcDDIc9uIGtysENHi7UwAqrFbBaQF+dInp5B8unn2P18gnK2SlCTtzJDpcpDC2GriUysCIgzBgrz3eZSwffcwJCyilME7VpIaWU3/BgBmP4m5fQ3bsOa/sSjNEFlHYHhe6gYGG3AMIC2ulLxI/v4OSzn6E+egRn8QIeGHCjfI+sKtItU9bdnD8z1z3LlDROXks8DLEQm4dDu6rgZRG8bAHUMUrKGQkITfq9LdRlF2XdRaT3UQ72YFx6B4O3P8Dgyk3AYKK1LQNM5YuHlESfTCd4cvASum1jNB5LAqTDeiSD/tlSWLQkjkW+SxBIMNjrdeEw0IcHXd6PnEwzBZVu9LOmJhW6JqJCYXTUdcdBCg/8ZL1nsxjTKXsiOWyyJCiFoJBSQTKPBAHrjNBXZehvWpnfnICsDjSN16WJv6cvUgDhbCrBMpSOExBe3KV/zVahMmA5fYHaNfAyOcXnxw/wyaMvcPvF/TNAmMmeW8vBVE3Kebi2aP2Htarx968TEL4ngLBrhLBqR1hCGSQ3gPDhvfsS7pESrHVc2bQTp0ZSZYjTBGO/g62wh4uDDYS2D5MHKiY6FjGqoERkpDjJF/ji8BE+fnYXjxeHOMoWSB1mRigJKt8CqTrhukTFCM+GDQvP153vDxlTrotk5BhPrx5KOkaQwGY97vkqeV2lmp8dtLmaN1wAAAAgAElEQVSrMpSC+3PJs4IOK4eAwnf2ruHa9iVc3riIjubDqWxUKQcnJmzTFZ9TtEpwcjIVZURe1OKdDXo9CdHiWufJIEztgyr0ot0L1XXQ7ndqptd01Z2fwl85f/I5rzOEcUbZaKEA4WyCdHkK365xeWeEbmDAY8m8KKkMZKWDhdHF1Bnhf/z5Xfz5L5/i6ZKKEQuB7glw4rAnN2lZoMKLz4cDQgt1WsAoKPlkWBXTWnkHUVnioHZdFLaFxGQ1hOJmTHou6f2qapFeEjwV8RR1PqfYGG9f2sQff/cd6AzfWizx5OgUD2cR7q0qRBrXKlu+hn3OEhjXJOKz+LzkkEaIBaWtOwOE0qWplEW8Z2RfbIO1mEPBsDTub5LyLNH6YDAbigRWHsnDKFMEFtAPHKnuuLwzxv7WGFvDDgaeDd+o4Gm5BK8xTI0drQI0ORxjMmaSYTqZC2M8X3KttCRohgMC1lK4DpUJtlwPUoPBxNPW+7huSWkOQ+tg8G+TIWyB4Ou/r1toVMjJWvVEUzvRSkaVP7vx70nKqGIIS+kqrZDmibB0cr7jgJF7S1rIg9UTFBHqtJ0xwyTjgAGoshYQKqmwvF5NiGSr8lBnJPW8JGyIwwmRjDaWJukmZI1J2/WaSsAMgSIpGPoXHd1rsJWqneDP/fqK/W8HEK6HyqxjgfUQH3VOUgGOFbT//b/6J/WjO09gCrVpy2IlgFBehCbNr+klFMO9IEnWS/CHo75XsWYiADJz6GT2MEUYFhhu6Ni/7GFri7HykcicLMfB6VGCwxcxXjzVcXpiIVr6qKs+dPRkGqX2b262efO9VToolyaCwNogECQzmKFCCk3PYJgFPEdDxzMECIaejh4XNRtwrBo2C7cbQCgi04YdzCtIiXecm1hkAR4emrj7nKlOQ5haBy4nhZwGSScSjau5gFEOPCmfoTxU61gYX91BsD2A1rFRWEzbqhHnqXQePX7wSKY/9MR858p1XN7dkwuLJbiJqQAhgRs7CQ2uVlmB3fEmrl3YQ6DrcLg1laqOgqCxfTvOjwYNGmqishUQVIdP1aWkDkRtE+G3BYRnNsU3fMGrtP85IBMOt1I+HGq9ecMqL02GiJP3OBYpFgEhp6xqI1Obteeyp7IDx2YMvAXXZngDgcaaLKLxYolcq5nEv9rt0kQ0N4CQsdKUpCbcPNIMaZKLmZz//nIRyc3JqTwPA5zGKj/PuVxHMYYtS6jJ8+Gi3MDBs9f2jGY7S6p6MyCUFad5YdtFhd9LAOFyKT5benw8W8cwbIrpeSCpCiSckmkMcQnEJ5jpDhYFcBLleHwyx60nh/jkwTM8Po1wsCpQOyFqO0BNZpF+K97PXGj5HIUNVIwgD8y81xmgR+BLME5gwA2vyhK5BzlMIShsC3dpGONUVaNCgImRfC/LUuTZ9Etwc7SrVACfV+cYdWxc3Ojjw7f38eG1XWzbuXjLPEqrafDP2KlnI8sKPH95iCwrhaVlAEen05X4c0pIfT9QNTVrv76aMvr6a/8KxfxtL//f0eedS4RbZl8t/tyE6KNrnlvDYInURA6xBIRzkXLNZ8rjs1xOsDEcSgCI33FgcvLl6OJNYRBMPV1Ao5ebp5LJE5TPb2P67D7iwxfQVzGyxRTx7AQdt4Rrq3jvQjdRNICQSw/7AnmtSXCX40JzffGj2p0RxjvXEVy4CufCFWh+F5XtIyELwGh4uyMeRIv+w4OnWD24hYPPfgbz9Ak68THscgGrimEY7K5V/m+mHCY5k1JZ0sz31kMcJVitUtROF5rpyqHOK1O4LC1EglrPUNgVCktHaTKgw0eae5gUHoreLoz9m9i8+YcYv/U+YAYqwZoTZpG/asLAH0+mePD8OTTTwHA0ku5ai2XgwhAWSKMYWZoIOOR6xPTHwaAvBzCqQ7Isls5cdp+x55P3hvQWcu1rwBGHpkxIJEiiR1Okq7UhbNDh0UTUKbwP+bO7DlnC4Ew+SubwFZmglES1zbKvX5avX9vnRw0OfZQEX3mwRZ7PUI2IFTcTzCYMHtLQ7QS4dHEXns8QnpyuePEIwjVxkE7wxfF9fPzoC9x6cQ+VT2lvjZT7rsFSbkqQG4kXZZaJYgj/7Pr38Ef77+KCO0JPAKGrwhVqMqAWZmQI7z7Akj5Nqgo8Wx5Vx8YqY2H6BAPHxzgIsdvfwCDoSgKnRkl6ukTplqicGpVj4NbJY/zi6S18efQYz1anyHwNsVFgVaXKUmLUsm63B3nK7xlNz9RIvlqrZQSTvYIO07wVIKQ/kChXDogqrlxYCJGLEdx4Hqgwoe+Xh0/WUbD/mOmj2TwWL+Gl0Q6uX7iC71y6jg17iK7eQZVQeWHA1ly5/yljJiBkFcVkuoDjs25nANf3RDrqsZ9OBpR83QSinvlWVXfY+U70lQWrDSlqLgkFCHmoJpArkfCRl5jPZlhOp0gXJ/CNEntbA3RDht9JSpsMi+JMR2r1kISb+B9+egf/16eP8XCaIy1sBHaoApUo27PoB1VDc0qILYMS0EJm++RJmDwqckBaDdhPrUl7KSJmQLDMWzcQ0MLEdNM0h8YI/0qpvmye8+olRl0bF7f6SCYTrCizLCpMYOGQ9Sa0SXC9omevZN2YYkOYl09A2EqD+W8JI9ycjaTLvkk/FhZQah4IClWSriAKDt4a1ZKAA9EgpnA0lmQUsGQQGqPOVnC0Ah3bwJWL23j70h7ev34Fu/0ONjxT1DMM7DGLJR3OcDiskL3UkO68xSLG0ckSp/MlFlEi11oYdjEajZtgNaVcUrU2ymPaKorXz2X/zgDCZm3jvdrmRLziIWyq5URB0ySJChjkeZzvLAGhVD6wt7xleCsZuEi4TJMMLF5CkcVoyJY1qpT5JJSMqhvkrOOx+bMaqKnrRwFCdeYkGFXJpgqM8u8UQ5hLki2fhxrskjAzpXbH1igZPQ/sXKu5bQY7X6UOf23JaHPAaNliBfTaTs0WEKqzUestFCAuBIqyamn/6n/7q/rTX3whBmDGspL5Y60r/5MAOh4Sm8kJpy0sHGXnoG5w0kujPfd2JniScWCBcYyqWMBxcoRhjes3xri43wH0JQy7gO3piKICi1mBw0MNx4caTo81xCsPedqRolONQRWc7okmOIcm2ceMt2YdRSZ9V7quWEHDzGFZFVwH6PgmwsCCGjYy0SmHxfoLegp1msLJQihpGpkNKcol61IbiHILp0sHj48cPDhwUdV9aHUHHtPTmoWh4MZK5k8vUVgVCgdwRz6CjS4GuyM4fQ+5ycOK+FWRVyVWSYzjoxNEixWKOMf1C5ewO95WjI9eIrUK5ExIQikSCYJCAsDd0SaubF2g8pgdwNAJCCl5kSSsNTzSeujaUuWGGTkLM2r0gGcdO6/4m17dQtRfnX+C+r8miLnx7LVTyDaeuZ3cyA0sKRRqbJlkTSBDXSIVs22CxWqBFaVYWSTTGG50PjdWSqUIfNn747rSXck/qw4fFRwk/qT27CxeVgWSeCG3h7nz8BDV2SN0Pg+58iCtzxu32RAzlk0zPZBmYBYs81rjUIOSDHaH0a/WsIcEqI4tHiL1MUNYQvGTsAtTlYFICJGaOp4DWHWQW9+0mxJrmVQqyYFa0BhkkWA2X2C5WqIuM4Sehe1xV3n6uBBJp5J60HwOgyl5DhLGuEeFAMF7h3N8/myC2y/neD5LEZP5p/ewZoJe053GGhbWnjBVUeL/+Vz4nLkpKS8Z7wwyRRXlnxX9ucpLxfuHCgyZ5HJD4tTUMBDNJyjiJdhM2HMNDAMLY8/AyDcxdE1sdj3sDEPsb/ZxcRjCrxN4WgHX4PCJ7wsPrTWSJMPx6VQV92qmSGYYKNP2EJJBUR7C9pTzBtz2mq/rvPvnTXqNN7Mrvw0abFzKza10fmJrblF1n8iHVdVO+6O0napqU2T/XYyU4SbRUtJG59NTeI7qxgp7AbyuC6tjq3AgSpsiVonQv6NLFQWWB4gnB0imx0inE6wmx1icHgh/bJLhkYRjDgS41vOeUcyxRJxTqhZ2YXV70P0unO4YvfEl2P1NGCErJug91JFRVcZoeNeXqgqNrNnsGNHT+zj67KfA4QPY8+fwqwgO/11KkCWtukYsDCEvQVXD41iGMMMJwyjsniSQ8nWyK5VaizISUKjZlKTRFGQgz20khY157SMJtlBuXMX2ez/E9s3vAWbYsIRtIbwm1xeTHb988ES65vrDAWx2Z5o6bIvdiCmW05koUhj/PxxtoNvtibyQwxL61ossQlUREHLMwjoN+ulUdy1ZDsmzlsEqjZ4EhGQ7bZFZr+JIWMqIKabin84FEPZ6AwGFbb3KWT/hWZDJ+pDj/JpRe8E6A35+tYu/pdnouV4S6ErHZRpL4vVkOkFVZvB9F29dvQzfZ/o3h6yZDD05bDjJZrg/fSqA8PPndxEZudRRlDb7+pRvh4dTrho8H0vtRGbgB3s38eHuDVzrX8TA6sIsuI9aChCarrAgD+/eF2YsqyvYgQfL96D7DuKMVQgzWBUQmBa2BmOMWL/Ea7HMUBcJarNAbVUymH0ZTXB/9gIfP7qNeydPMdMSRHqOmNJSg2oeWqlVvxwBu3ipyTxz4KFpwszwNaS8S2SifD15XTeSMRlgCCnU+IYKVuVYMC1x9Mu+QaDYSvh4UzDAqWf6uLa1jw+u3MB+sINNZwj+nVEYsCoHpuFBp59yzm66maRhcmhhczDa66kgLUcBT657qtpDyeW5FzIATJiMs1CMdtX66jqnzgNMauRaz8yECgmrJ7IUq8US8WyG7OQITpVhcxCiPw4QjgM11OX+UNvI7S5Sf4T/6adf4P/59CEezUssM64/HQnho+ycJYOsJMmrRlLM67esoZc67MoVwoHPI9EqpOxmZoekwTJ6dSCX7sjShMm6joKEAzfvGq5NTyND0CK4RonA0VHEEQoewKFjZVjSr1oySM204XIOQEVLTomxesFaNkk0MdITStZVsTZlrg7wtI2QEBGRWqNWUyoakhGqjoL3OcGA9GTXBTwGzfCcUsQ0qQHZUvyCjl43XdJDXNrZwtWtEa5uDrETAkO7gJnN4dSpsIaScE4QmtdI0hqrVMPJjKBwgSSN5PyxtbUNn6FDkkJLRQMHTooptKymLk7ueWUD4bBm3Yu8vqf9pozhN0lEf5V89HWL0RlDKIOLZqDWeDZFLSOKmXMS6qz/r1UqNVUTPEPRv6fsN6UM8kQdxo5JltM3vmBiH71QUtFsXqKM1Z8VcGuGzDKYbUITzm4n3jMKeMoaQhwgYJAfU78rD2Eu5zgCQq4H6vvo8Az6jF0FCNvjQHN9vXbkfkVSKoC+eQ6K2Hn1vlZnzrPThjqtrxEO6vU+V6U17YNNDUUTyrjGzApz+flf3q5/8qOPMJ8skZCmLkjR23ANpoCquFcxWBMYcZpcUNqwAswIllsiCLiRaxLakiUx8niFLF6BdeyWWeA7713E5bdGMK0VdDuBYSey6JW1junUwPFhhRfPUkyODcynNgw9hKFx82XpfHsgzSQ1VGc3oZFKaqlpMcSmgO1wYQcC30DoW+gGFgKHaWJMGV1IDLqmMco/h6apIlD+23nBhFH2H7L408cqs3FwquPpSYCnJyGysgdUAXzSmrLgk8mDsHpS3GuVsjEOd8cY720gHHdg+AaiIkJp1qhsppYpn2Kc5IiXMZJZJN6CzXCopvM0wFs5sooXUC7+Bs+wENoeLg43sD/aEmaUISCMYJekU8oV22GxtNQ3qRotIGyNsGtTwfayUhOK136tnYcbgfDZNdpyi5yWSVmosLQK7JyFjVTs0+NNqKbjMp3QyHiRBYwlAYo+yihZYb6aI0oiKRT1fFZv9DDkRs8Dv8ZriLHg3JBVgA/TuJRsg+8dF3H63Dit5YH53IfoWg4cS0VUK+ZFKTrIeok3gAsnjeTynXnwZc4AF5FClRTPWfmwQLSM5KDK15gl0ipcRhfW0Pd8hN1O00HGPceW5E0pVW9Sy5RfQUlKRdYob08TYd6kPykjrJo8cbokEpZaPRd2Is2WS5U4tprLfbUx6CAMGDrBCGpLNn/xWfLgL91dnqSJprCkDuA4M/GzByf46b1D/Pj2Y5ymgDfckvL4VIrPV5Lka7pMB1WAkFI2AkLT9GRaxok3Y/gpkxGZtOSH894h2CURqOQVlJu5Fj0eNRYnL1Aspwj1ErsDH9d2hrg8DrE/6mC772Mj9DDuuPAtTTZKlvnSq8bIf9l4WRhNHwU7omis51QPhuptCzrirSFzS5ldy6qdL5ZvuKxfw3nqj29ibX/X7GGjyW/T6oRUbbwiks6l6lLUU6ESobks5WCpBhfc2LiZyQGUMpicbPYMs9NT8ZdSwtvtdxAOAwRDX1gqqdfh0EhYDZWyLNGGRYQ8nmM+OcJ8cojFySGqZIY6XcFkT1ZeSiy+SnKjD8wSKbDFIIPBEM5wBFuSP0ewOhvQLV+GEaLWkOu3lMGEaVOnl6BmcXseITl8jJPPf4b82Zeojx6gq6XwKWAm0Gg20pwDOW7EItdSQwhmQeawkRld5JqSJLOuwq4zIF9CqyJYZgLL5DCSqZCa+A1XeoDIGSHqXMCF7/4pLrz3R4DVO2cJJT2b6Y4VTqdLfP7lAwnWCKV/r4ItDwNZFGFyeIzADTDsjrC1vYtOyCRs0Ryy1Ao1WYCKjGWEuliiSpdgkD73F7KqOhN+ua+wi4gVS+igpp+RlUbIkdUxZss5Zou5SMToHRuPN+G664BQWuIl/VDk6k17bnulv+IzbCbPa/l4CqhQBcPDoXieCiTLCCn36CLHfDnH6WyKKF7AcS3cuHEdncBFVaSqvomUjg3M8iWeL4/w0eMv8OmT2ziuFojMAnrXQlymwuaRubMZTpRWcAsDncrGdzav4L3Nq3h3+zo2nB70vJbDF3MHNCfAfBnjwZ37kgBJ2bAfduB1AgFDPFitlktkUQytYMDWAKPhEOPRUBKQFfjOJWWX9RcRMszKGD+98wk+f3oPL+NTLJAgtUoUJv2ECnBId7DsJ0qyRcBvUBJKkCRMXy2AgP1hsmfKUt1Gz6lAOd6kZI3aOSzrCsimk+UspM6CTJYJk0xjUuLSaBsfXL6Bt/uXsBdsw2b9RWHCzCw4NqunAqRxhsl0jqfPXyJKEmFBBqMRQpbV2+dMoaRnc9jQqAhsWaDbof1awFE7cJKlbX3lawal9EBqNaIixyKJkKwipPM58oNDmEmCXsfBcHeE4f4G0mQJpjZybyitEKnTx//6s8/wTz6/j8fzCpPERl4EKFkdptmwfCa31khy7qUEhTkMprWXJqzCg0GmxLSwqFdYIZL3j/ZQ26UqhU+sUsFErLY5G1Qx6IwR/tz6E0myrrJYKSMkkFRHaljSr1pyrzcsuFxbucdzPWJyNkNumA3PcxeZPE0BQiE7qI5JOW414Bi8BwiqKIdWHcUqgLDhUggG+Z3adHh271JVxOEsB91FBLOKVbI93xwCYd1E6Lh468I23rt8ER/u+bg61OCXS6llChDLOU+CxURO66IyQ0wWkagZjo5fSMXLxuYmwk5f0kcdSqgZsCZhOYZ4mxVjzDor3r+QbtWWcfu2fZZf3UnPP/JtweC3+bx1cHj++efMlQKCLRhsgmaaEvg2ZFACZJrEzzafQixCTTm8AEOy942qkcMFaSzIdGTTQuaLrNyTSgie85tzCI87qknhfLDP95sMuPjuxIbVpJmIh7HJv2AGRp6JAk3JVymPBnwrkOtK2ezOzxsqzkRRNWfr+pmd5NV+2yb55uzz5Dm0CoDXaBzBhK/UFDUVcAoeNt2E673graewhvbws+f17c/v49G9xzg9PJVgGZaJ6qUh0gbSrIYExzRARIrjU1T6Apabo9s3MRp6GA98ZPFSOs0Wkxni1QxJPMPe/ggX9wYYb7sw3RhJfgjTYYy9gyz3sJibODoocPSyxvEBkMbsllKyCNFXG4DvGHBtXSotLLKMbg6bCYXsuyFDyO5Do5AJkkN5CJlLAsAqglZzo1YTXBaEcoPlrZpzUsBNWvNRawFWqYuXpwaenvh4etpFQUBYd8QALfspbzSDkdY1Yp2R3DWqQMfw4gjjiyMEPQ+Gq4mURqaS7GrS1KCR3gAaXPMox3ZnhIHXlVh/dhSmZiYLFQ9WZqVJ7xJL6Xd6Y1zojwUMMu6YenpJ3HqdITy7vhQ4PPN9NpeOmjI0l9y3BIRvEtydSVMaDHp2vTV0vtykRUOjMzgmpzx0idliiihZCig0LB4cDbieKnvthAFcSjU5aS25uBMUqgAhYl3ewJRrCCtNQEo3g6lLepxBsxov8HaDFopeAYsWEAqgbfoFFXBT4RJqgSB2U0FFnDCx8iBaqY4uJshJuEfzQzKWnlNaP6CEx4XDCQS/L2UbnNSxSJiVDHJkoDG+eR6SUNj4GM7ooebma3TpfL8kWJYy1rzAIopUX1LEYQZ9sTW6YYAeD0y+r6Lx2SnIkBF6GFidwkGN7iDWAyz1Dj49SPGLR1P8xd/cwpNpAvh9FBprIgiEY1nUDMeSg3xNQCgyCwJABj8oSY8UDRO4CYukfG3C1hIQ5mRGajj0U4ixPoFdp+hZNfYIBrf6uLE7xoWei82OhdCqERgsrVebJDlVvq98vwnkFUAvBJSzlD5JcwF+ruNL6h5/bvYPik+RHsom+VSdmL9mC1v7+PkS/PsDhJwcqotRSbUlsEDKQdUwQMmcKdlVcwyJQ5drolYpabKhqIhtTrnj1RJL9lRyKp6nUszeHQQY7w4FGNEnxfWDsnLeOxKmIQnMBJaUsUTI0yWKZIliNUMdL8XvpxN4UzcvjIgkC0FnjYjnw+h0oYdd6EEXmhOqEnlKliWRlAyyGtaIfIqDKnYMFvR4JYgPH+P4k58ge3YbOHqILhgylKlwrlZWTghIhl3uUd45rPMhd2ljpXVRWl1YfleuRa7nVToH0hn0bCryMZeHfa7LtYZlyQNhH1Gwg533/gQX3v0h4I1RU85GnQWfN2PtKx3TeYRbdx8hSlMJlrEYk29VstfkSYL5yQT9Tg8bww1sbu3KNSgggAMRTj6RocgWiKfPEU1fYDl9CaOMYGoFPLJ8fg9+ZwzNGwPuGLXeB4QlJOTNpayIwzECQjJDXDsG/SFcrwOX4Io+QqYhNn5lSRJsyrLltT47QrRSp5YhbAKjmkmeeFsaTyoXuoxF2ASETL5eLnDKuoF4Acux8PaNawIIueYYVAQQdFksD1/hIDqRNM+PH9/Ccb3EyspRd0zx+q1Ya2JR4WFBy2q4uQG/sPDO5r6Awvcv3MCm24fOwJWSoWkmDC/EfJXg0f2HmC8jSS/2Ox3p4qNnTpJeWd7NgK0sU8O4Xoj+sC8MuU0fZ8HE0RK6x8CjDPMiwt2DR7hz8BhfHjzEaTZHbBZSQyEPStPJ4HLtaaoyKBXmoFuxEdxrOAxktL/qJ1OhERy8NTJukZXxkNeGMXA2QvqRw2XeaUz9peNO1UOZWY2tzgBXRru4uXEZVwe7GJo9+LUHKzdhGz4sw5MKCgaJUBkxnc0ErAehCpcJ/K7IRikfZeUOWSHx4ApJrPhCmQu3pHG7Aba0YeOVUysfB7vKLkNAGJc5FlmClOB7vkD+8hBmHKPr2RhcHGNweVPYKa7NtBNVVgeZ28X//fFt/LMvHuH2UYzjiOEwPRS1h1J3YDgMhqI/noN/DuMTnihhMOUnIZtoQ7dsJGaMxGBpV4yKoJEmTPrIeYDWfJHUGprDOAXZn1i5QEZUUowLxRKLX10S8HXkhoGY+xnXId4vZPwklESdGUx2PksipTqsEzAZ9ODJMEpJhBn6QWUcKwt43UnyeFNhxfdXlDEWA2i45zJTQx285eBPRlIrYTMN1WCAkerNLJJafiYqvS70e7iyMcCNLRc3Nl28s+Vg7GTwqoWoK3jW0y2eSR0UpYPJfIXpfI44YT8x79tcwGC3OxZfve8FwkqfewmVnYgsGX+n1eZNA6Rv+tjfPiBUA9MWxLWAtq0deyVxvgGIrfVGWZOaoL4mrO/885vQFFaaEBDOClQEhDkJCMpuuT+oQE0Jkm0AYSN5kwGA6khXoZLyEHawkKwQXlMSiihp+ey4PAeEnuXDoRrgdUAo68l68qjyMJ6/P2vvxmsM4auAsLWIqbPv+vdYZwlbhvD8Y41arWERxc1//GhWv3h6jF9+8gWePXompktN6HpVpMr/+IKR7qo55WMCmMHFdQHTTdHtabi418HlSz0U6Rzpao756UQM69PJMXpdF6NxiEvXxnCDHKvsGSxHk42YyaJJ6mI+0QUMEhQu5jlSFp3q1P3rcB0THRpyXVMCY8gIOi7Tvdh7SN4jYQi09L1oVSZeGpG7gRsbp+m5yHoksZSHJAYHsG+woMSB0+5AJrjLxMWLUwPPTnw8O+2iRF8AIQ9ZivXSxBeYGDUiLRNzvdF3BBCOdodwPMqsKFEuRDJBGUShSaOiHIHbktaB3UXHYOfaSgBhadETqaQIeslAHAfjsI+tcIDNcKBSG5suRLX4q+ejFCDNLtBcAbLot0FA7Vn5dwAIz1Sp3IKagytvtNa7J0C0oejpvVGLF5P6FpjNTpBxolcXCMMQnW4Hna4vsjfHVRNa9T3VIVkAnDAQSk7HQzINuzLZE/0yvWtMJFRFssJe0rfE/rT2/hEWRo1OxVTOMIGm0JUnbz5Xviuy+TcJojyEZ2mOJdm5iDK9WDplhI1rvT5MBAz4CNTk3qSf0FO9UTaljIQ6jS9M3gymk6nhhtqO1XNal0qIPp3H9iYAZxknIisTn2XCA1GMwHcFFErSoeuAdWFiSC9TtXBywqk70g+XOgPcWwAfP1/iz//yM9w5mCM1ffGKsYCZ4ICSF4JqgkGmOxIT1BVVAASbZAhVCjdBhfJPqAjl1ttW0FdYlfI89DyClq2EFbw07uKdiyO8tdXHtc0ehq6OrhT2ppKyxuerEomVf0pitE1b5BUsY+dhaLmMZBhjPPUAACAASURBVIMlaxJ2evJaU0YnDg9KEy2y+t8gF22ugfX+13NB3e9DMtpEXzGNWH7WdtLYlB7La93KiFWAj5ARTYgXD2viVSYo5HUvDCG9rzESuS5X4gHLigRex8Z4ZwjXp+eWJdkq8VBZpRvwK301nH7wms+kJ7CMF6jTSFQHXHPkAlC3hKIrDTF7A64PeD5qx0dluMhzSiHV/cQ6H0YW0UfDAYOaRtHvkwN1hvjwCU4++Wukj2+hPryPEAkCZCwqaqLcWS5kiAxawiRkKSslOTTTXMTWGOhuI9jag+kwlKxGFU9RLQ5RHj2GkU5hN6wcD2ZxZWFlhFg4Y2zf/CG23/kBtP4F1G5f+m1JQyiG3cB8meDO/ceYshSd17Grw7J5dxKIRFhOZhj1h9jZ2MbWzkVhqBk5LwoFk0ORXEIuFi/u4vT5PRw/vw8jX8JGjk4QIOyNEQ4uwB5fhjHaB2yCwkDC2CjFLPUcq3iB2WKB45OprHn0ySpA2BHPEAdNDHlqi+mVR1FGYGdAoJ2GtN6UM4awAQjikycg5DVWlcjJxsUKEE5XC5wuZphHczlsv/X2VYQdypqY8MjapgKsn4uqCCfpFD+/9yl+8fBznGgRlnaO0teR1DliHszpv+ScvdDh5Dq83MD10R5ubl3Gdy++gy13IOCI5woZMntdSbd88vgJ5osIcVqIPDIIAnXI5XpGSf9qiSRORKbueC46/S66oY+O74hPi6m7dmAjQY5lHuEomuLx5AU+efiFsJqzMkLOigzpJiwUIOTwRUAhMwWU1FWYQJnm0/dG1ohD4AYQcl/Rifka+wLvLQknUQoPDtWISmqj6R0mEJAESnYSKtnoyAnxzuZlvL1xCfvdC6qwvmBhNZPdGXpkIctqrKIExyfHODw5Ekm/7XrohpQSn3fRUSVBj7dcCZxR8LmdSctaKXqTstbIRMU/29ga6MWWdHUCwqrAMm8A4WyO4uURjChGxzExJCC8sinyXR64WUxWWT5yJ8Q/v/0I//LLp/jo8QQvFjxh9ZHDB4shNMuSVPqyolSTwYBky5RcmICQQTPcO0s3R2mlSKuVpJNSLSK+zZKMSghL81BVJrJSkwd7DanWoX2BPmkGnoliStKQNeS6jpSBMNJNTcsfIyXVe8E9mF/LoRuHvwRMch811Q1yX0vVCFPcdal5ohSVtRdki6kYkmWS6zkHsvQSW4ZIZAkSk1TZHVR5PeBaTJhUCd55UqHOagnVGTg2NgMXu6GO65sOfvjWAPsDEyO3UJ5HnvN4jqCzsDDF0rKKWUNB1cwMBwcHMEwPnc4Iw4GSsivVjAqKk1R0ZgI00kL+X7t+vIm1+3Vlo9+G+WuPYF/3uW+Sjcq13LJdjcLtzEvYpF/KcKaVija/t59DINj+nahrmocKEjz/OzmzNoAwn5eoovoMEBq0qcm5kx2j7aRZMYRSIdQCwqZloGao5Rog5D7dykapcCBLSNUBGUICQqnpkx7CV7sI5Ty/5u/6jQBh0ybQbA+vVFusv66qffVcQipKpRYzyLm0gpacFnU0T/HxLz7Fvdv3MTtZgPeyxYSjiv13stQL9U0VksTdmqxriKFbCfxOhreu+7j5nS5QTVFmM0QLsoQTTE5PhDXiYeWt67sIBzpK/QSaWSrpn9ZBWfrIUg/LmY35qYnlMpcSbnoDXVdD4NOnROZIA4kkTnNloquT9k9RlZE8akoUZEJN03YTdMOpi8rPU5mzZ4DQagBhoJ5D3cUicvHiRMezUx/PpyFqfcD4UNGxi6/KYLcg2cESKzKOoQlvq4sxF86dAU/GPKWDKtRSV/5A1lnw2pJpb61ipz0WueaahEVQPqQHurBmjDKnoSawXeyMxtgIeKAOlWRUIgkolxCq8jzh7FsAQpVM1hygfwOGsAUvykeqgChpeIaAqNtGyUd546Vximi1ELljGs2QJSvkaSRSLM+1MRz0JaTBcnnYUV611tQtQqCaiXx8wWyALAX9AAaPkFLhhIxsQEGZGPcNBYYF7BncyNW0sD38S9DR2UNF4rd/rsWoTo9a8/ktrm4qaJkKSJZwMpnKI4lZ0l3DJhhzHZE1scPM8Xw4biCghj1SfJA15Put6h3a1MHWsNzSq2s3ZqMBl42qLBAxnj5JJPKegJpSQW76fA2FpfQchL6HwNEgKfGNTzKDidSkpGeEF6WOWycr/ON/8Rk+fzLFkgXgBqU8hkhtCQ7IPnCySkCouGe1WImkUTp0FIjlIirTRnpruHEyzimJJHSGjJ9BiUy+wvtX9/D+1V18cHVLWMJNx4BDAEB/VRZJ2bkklrZpfyancoq1ZbIow4Zms4VEwHMYwENQn+EKniebnshUCSB5TXwTIDwbjpxThL/fjFEFxNrKk/b6VglmCv2pv2vunuYelo9xWCHsGaXynDoy/IJF9fRHZLLhEBDyHpsvZxKwxbTR4aiP8XCAHuVEBHIScqH6DDn0lIep7qKaigkecinDFo2SSmBT1HkDCPm+EBTy8GMxtc9BoRG4N77ykhmBPCTyHlIF5WRSJM1R6MkS6fFTTD/6a8QPP0fx/A5CxPAbQCh50ZIEztEdhxK8AQkUS2SajdwMUI+uwt69ge7b78MIGTBjSJ9lfvAYyy9+ivTwIcrFETyzFsYIloeVFuC09jG+/iG2bnwf2tZVoDNGXfHebGTjmiEl1Q8fPsHB8QlOpjN0egRjnvicV8sF5pMpNsdj7F7Yxd7ePrrdLioCwpqsNkWtGUrKEp/ewcGDL/Ds7mfQs4UAQsVmjdAd7aKz/w6CvRtAsI3aDFFQrsSzvEmfUIL5ciUBM7y26QvymDTqh+IltG1KTxUbJJdIKzlvVszztZNry2sMYXMqE4ZQZP58b0sUTLKkhzBPMWsB4WoOwzZw9dpldENK+pgESUBYQrNrJEgwKxf4yZcf4Wf3PsWpHgsgzKmG0XIkzBOQ9E4DdmmIh9DONFzrX8CNzcv4w0vvYscfwlJtERLiYHkhoqzE8+cvxUu4irMGEHYkbZVrDQ/yK5HOr6QGhOcFtxNgNOxJPyuDOZgLYPum9AEzQCbVSxyuTvHRg89x7/Axns5eorA1SQPPpBdYTfaV1qSWBEDZhXhf8vCWVzI4pIiMoJDsEg96cm7gJUbveJOEyeEkMwV47Yo1yCDYZzquYhAp3fZ0Szr6rLTG9Y19vL11GTd338K2vyksoS5BA2Sp2OlM9rrG0ckRnr18LqEvXO+67KEjIHR8uT6ko9AyZXhDfxRTL20CxDPJTmuCklKFswun7dyjT1iUmRrTXAtEZYaESa+zOfKXR9CjlfTnjXZHGF3ekveXw1gmvLJeJrdD/PXTY/zo4QH+8ouneDLlWWeErPZQ1PTJctDIl5SvMtUoK1iGqQILy0DYFzIoll9Dd8mwMJmeXdGqdoeHcdMIBBCt4lxWmZrp2PS8E8DJ0Ent3/waCQoSdpbXIzd0vlcEZ9z/c5RZ2gBN+oTJOirbhVJjcGCvEutFYcGv4/pFH3TG/U2Hwz2HPb5krVlnQbuTbqKiPFXjSExHWbDoXldMJPGi2YRM8d6TQQjVGxW8ukYHJUI9xk5Xwx9cHeI7l0d4Z2+MjgG4XAMLPm9egRIfKGtrmq9wOjnBo8dPwGOXYVJivo3BYIROpyOAkPuHdC1LAF5beUN/r0oi/X0DwteZxl8FBM+ByblMVIblrwFCkYk2lQ8tSGx/VwyhqjZ7HRS2wJCEFzIN5aKCqP7pbeY4i8y1SMVJ3pD6VYPcxoEk6wBJDTKCyk/6BkBI9lk8hA0gbCSjrulJzcyrgFCdT14FhK+ye68A9m9iCH9LQKh8hi2DuqzrMq1w/8uH8rh76wGyKIdr+sIS8gXjVE+QLRN55OeQanZo9HI4c1y7buLd92l0pRl/KeXUKafZlL4tCNhK7F7cEECou0uUdSIvbFW5qKsAqLsosg6yJEAm05YchhXDsmu4TPGkKZmSSUl1I+tDT1MK8PsU1LivUOX0GzCAhtS7Ak8yqWs8eDLFFkDIQwgloyZqrYMaIcqqh/nKxbMjHS+mPl7OQ0AfAqxUzXgI0KHbJhJO1RpAaPYd9PZGorXvbXSRFZF4GugjJDvIpSzhhJ/HbXoVOHuiDDcqUS5TTCenqPQS3sCDFzDdkh0WJULXw97WDoZ+iK7lifREzhCtXKWRRsrFIuyX/MWZ3fR1hvB3AQgVrjlnJltAqJgONXGg5ymiB2wxw2o5Ed+SVqVwbQNhJ0DY7SLwPEkQVYXGzS/q4MUXRvmYiUw6z/jQEVcae36R5BXivEKUV1jFhURlJ5k6hPJCphqUwwLXtuC5DKZx4NsmPJueAMlGkBJZ6vr54GGHTDIPzZwwUmtPWW4bIqBAsCbAbBXFynRPxjBTBnWyzEHYFV+b53VE8iXMJuU8JpNR7bVpXUPjn0Ffdf8o5NVOxtTmRDM4TclkJum/jCIlE2S8fUGZDMMXLBP90Me462HU8xWwg5qiUjIaWX0c1hZun8b4x//iUwGEke5I+ExNdpysoni4agUGxaPUTMWbgYNihNU7JAZ1RnjL57CLs0AeL6V/yTcr6RbcCEx8+PYlvHd5B29thRg5OphrapaJfJ6wSWQexPPRCN4odW2CftjRxkAd1pLQ20lpFKV3HQlVcIUtEQUUQel6Mf2b5KJ/FwBhU0x+rvE/c/EqSUoT0HTuEW83PvodVKqdFBanMVgTIDJRXq+U/aXstIskFIThTBSpjYYDbG6MsdEfo+t14BDQNYce8cqTrmAycsVAMEqt1HvRXvNyQhQcqySjKj6Sk36GFhmSbEt/kKa7wqSInKriCIJSS7lKUOYE+w0gpM/6+Bnmn/wY8YPPRDbaqRMBhLYM6NSaUVDC2TDqqnyiQEpAaIfw9j+Ae/UDuG9/AN0P1fWYRyiOn2H18Y8QPbmF+OgJPCQSMsEi50jzMKk89K+8L6DQvPwu9MEOasrVGm+RJI1GMZ4+e4anz17g6YsDuH4I2/Hl/pbOwGiFre1N7O3tYn9/H/0eh53cV6g6oScqRrk8QfTkSxzd/QzPbn8ifZoEhDyQWV4XdncDw6vvYnD1PWCwh8oboqCRjaDC1GWCTL/sweEJ0lSmYCJN9YOuMJKsHOB1TxajZTPavVeJjdth2jcDQhl2q7QilGQHCQizBLPVEhP6GJcz6KaGS1f20Qt9CdgRQMiRG5k1I8MCEX586xf48Zcf4dRIsDBzpI4aelImKQOkWoNTW7AzHWZS40pvG2+P9/HDa9/Fhc5YQKLG7BZWM7ghWHlwcHSC6WyJZZQ0gDBEx++oQ62mIREZv7rWKfXjHjwa9DAcdqVOypLNsRm+knk1NfE83j16iFvP7uKXj++I359BbxUrWvh8pTZKyf2kLqJN32YhMf1rDBbRLZHBykiPLE+lIu7lvWgAiHSPNY+S+68wVXwIDSUeQuYB6OxCW6TY623h6vgi3tu/gb3+LobOAHpuQMt4MqBShkNEE9P5FIcnx1isVlJXonylvtQOdEQxwTWREeeaePcpC5RAEQGEbbiAUmGoAE01hFLqIZUmLRYFxjNVJeIqF0CYkCE8OGK0sXjCea7ZuLyFjK8X91gCQsNFanXw6WmEnz2b4J/9/DYeHOcozDGy2kde8+5uhEMMiqEctCYg1OVA7NIXnORYLehbpQyUa1IsQ3tbGDzug7QThSgqC/O4kLWHKdkcCMlLz/eB+zcBkCT88uchQaGk4+yt5vnQwEoGN7yOyQoRCFCeyxAfysblBMJBtkbmWPVYq5KmHOPQx2Y3wEbgI7TJ4mpYLlOczlY4nC5wGiWIeF4xGFbhoWQeBf1BHBaIVVn5drkViYy/AixWaJQ57DKDXSzRtXLsb9i4eXkT372xj71BiDHDL9IEVlnB1VTdFoewSTLHYjHD0ckJ5osUq7hC2B1KEBWHpgSC/CVp6ZZ59meCmL8rgPB1FnAdAK6ziusg8HVA+DpL+CZA2LKC68Cw/ZjYgOSt1lAt2WLE64L2JJqUlFScJ+2a18sZIFQDB0k0Fcko7wfe/ZJbKyCRaxPXhzZpVKSjwhDW4kd1TfcsVEYN3tuDCzsPW5loK/8/h9K/CSCU770mhPo2DKF6LxqGsIqViWl2xKLYZ/irf/MTLKcrFSWcqc4O3lA6RQO6LTQoAQF11NAZA36Iy9dK3HxPR6ezgOfGMGpKiUoBctPThTAs3Z4Hvws4XSLopdKm50xhoz9oAFMfwRBWjsCjgG4uoVssg2U8LN9IHiRU/HZdM0o2RpFHKIsFyjwSQCgJe0yKJN/Bxb5UL7YK3lEJQXzelIxmJaV9HcYzoCz7mC1cPD3Q8HIW4HjZBcwR6tpHlTLRVBfZUqyx56ZEzM7DcYDxlW1hBzujAKtoJv4Qu8OJeoWMn8eDvMgAuLlYAqyzyRLxyRwnR8dSwzHY7qPTDeAxYa0oxT94efciem4HPqU4rL2QQl3RlckGdXahNJsTF58zQdFrktHfFhC2N+6ZF1GyXtippUpAJbWtyOXgSvC/XEwQLSaosoVUfmyMehiMhugNRupCpSwkjpVpirQeZWkOdfMWCsNGrjuYZhVOkhwH8xVOlikmUY45k2lXOWaLWPwnq4hyTsb/MmiI1RG6TLgHvQAbgx5G/QCDMEDXsxBSdmzSn0n6XoNDUFjlEoBkG5owbpSEMVEzTxhApAkbp1P+outYTueYnpzi4OhYQCJ9OUHI9MuubNDsx5NSZno8WFQsBdM0wTebsSIKld+jvd+V8/eV4Bm+ntSekw1iRDzL6imbWiy4IcyxZMccKvRDDxc3B7i0PYLmMqzCRJ7XiGoHCz3Ey8rB7dMM/+e//Bi3ns8Qmz7qBhDSf0amiVNfgnAWgZuMZJc0OOV7kKcmQFMFyIi3U0rnKcPJUUYzmEWCrlXh6vYA7+xv4btvXcT1nQG2WfNSp+p+pPG/otfLkA2fk1aRLzXFzkxYZB0IATBZQq689A4ySIHpeo6r0tQIAsnQS2dUG/l3ZppRA5GvTCTXzIW/KUP4TRKZr/yDax9o0+le2QTlXN8whG0HpLz/6kEgyE2HoTH8nQxhFK9EOszUWX5M1G0V/bkZ5rwmVrwmZuh1Qwnc2B5uYaM7RN8P1ZpDtCYGIxXCVBQJ8pwR+8xG4SG+AYWSxa6mokoXrABUaRgo6M/hSEpn8m4ogUNJvBIPKwWfjs9eORb9JqqvUmL+K2SnL7D47KeIHnyK9MktBFUMr87gNICQa1bOzjBxlKoRI/U1CZlIr4fhzT+G//YfAlfeBUxP+RypaJ4fIfvkR1jd/wyLZ3fh5DM49IobFhLNxQwBwv2b6F/7AM4734e5sa8K0bnYil2gkmCrg5cv8fDxE9y9/wiawcGK16QpcpsvsLO7hf1LF3FxbxeDHkOvuLfkMCm5LiL1PB7ewundz/Dy9idw61QSdmWCzXXM6mDz2vvYvP5daDtvoepuIZdADaojLPm3ojjF4cGxrGX0mXM9oXS0E5CxpJeQQVgq0EIxha0T7NX4mK9lCJt6JTUdYKpeInI4RrTPIwLCBaaLqUwc9/Z30ec+RGmegF8CwgqFWSAyEvzVL3+OH936BU6NGHODXZAlCh76aR0VxYUGF44wgWZUYj/cEkD4x29/iL1wS5gyAYQF5X++dE0en84xmRGUrhB0ejIACqi84BpqmsiTTAZxJ6cnWCWRyP16/Q5Gwy6GPdYTaUiZ+GpWqC1diujpSjtKJ/j88W385POfY1HGSHie8G3p7IzKRMLe5FZsJN3iWZfianZ6GvBMBz0OCUTFoCNiKFqWKOuCcPiqyUTyKUQFpDqalR+YZw+yj5rs31WcIZuuMHb+P+res0myM70SO9fnTe8qy3ZVW6DhMQMMZjgcDrlSBFcRCin0QRH6oj+oD5JC5Eq7qyCX3AE5Fh5ooBvtXbn07nqjOM97syq70DMEKZIb24iKBhrdVdWZ9973Oc9xDezWe3jj4FVc3TjATnMbVmILKDRiGnM4zDuKOSZ7O55I4Bn1QbQlcGlRb7RQqzXOuli5PCMbJFJKLuvOok+Kmq6VMmgNEK5AIefiME/hpQmCpWIIE6aczucyu7V32+hd2VQdyfwu0pUtoYwHAfD56QJ/8eGnuHviI7E2EXHdk1NFoF4LPkJS+EizpXj/+J5WnAaiZYBx/xRlm5YDKiE8eQ4JICz88EapiUQvYR7zGWEjlZCm4uwork0jJyCkFUTZTRKxlvDxlcLkhRb1YWv0QzrQUxN5xM2Ygyy3EJIlkvAsXhMMC6Q/zIeeerAyD29dPcA7N67geq+LjWpFAF1/MMeToyG+vPcI94776JO4sCtwai3xgLI+RErvaRMqOit5DpAKUEnxlI3Sb+9DCxcwMw+uEeLqXgc/eO0K3r22j2ubbeihh1IaoyKhMLr4mkNvIsnAXBCcDhc4OpmKtLRcrqHb3YBLv3eR9s25g2nonNd4X6pgPEr9v3tG/ktKRn/f+fgypnD1aytVzQoIrtRp68BvHRS+TEZ6ERBeZAs5wtA5ofmGAELBNylBGtl/xRAqQKg6KdUSiNfYKlm0WAMVclESWxIQSUCY8mymdFT9zPuTqbElo6RCZfg5XwCE6wzhPxMgFFuX6jq8CMJ/n2T0BUCYBnIHS+jJ6WEfv/v7T3HybIBgwW0oe2MskZCSwmaBLwGhehDxkPWR4QS7Bz6uvxqj2w1Rq1KS5MvwyAEh9Bjpn8JxNBhOBN1hymGg+vwytrq7kiyqaTVoqBW9Gew4mkrFhC5mYyZQKemqigmmlC2Uh0kigHBxxhASFBIMGvRE5ZaSf8gjTVG9XLmIwzDjIEKGsI4obmEyc/H0GDid1TH224DRFrCaclBlqqZtwtczBJIwCri9mnQPNnp1uM0SvGCOJI9glS0prY8Zq8y+kkJ3rpFlTTUsTsaYnQ4x7g9glUxsXeqh1qyiUilL7US7WsM+C+k5EGtid5W/tWTOidbhgutUlpb//IDwOwP22fBahLKk7BpkGmIkQ6uwg4slfG+OOFqgUtZQq1po1FxUK1VU3Ko6RQVl0AtoMVoMKYuxmTgbxugvAhzOljhehDhdhjiZ+dKxtwhzBAkL0JmImcsHbQDcTCsXLWWNmfKcWvww4Fq6gL+qraNRMtGqlNBrVNBrVtCuOGiWbdQsxSBSKqJKZjn68qDhIcxlBVm7BJHvC3vF9K7pfInRdC5JtQQnNjvEKvRGNgTEWDSF86YsvIMcbLi1Wy1si+dLAVfWAaHyFp6nZUXyNQkKF4u5AMLJZCyBImVHx+5GAwfbHdiVMgybxeA6fN2FZ9Xx2Ldw69THX/7dF/j2eIbYrso2U3qf6AkR+QNBnwKEKhWVNlslI5TkNvFD6goQMv31rJswgObPJDGyW9HxgxuX8EdvXsOlVgW9iokaZYGpKo9mvxILggUXU37FNFqRxmbiDVIRzQRCqtuU4I9SOcr3yAxSKsokNemLKgyMYvxesSOF/+7Fa7V4EH4HEL6MTvxDsO5iUtcf/r3C1xTerZW3S12d57HQakuvPu9KCsMkZWFv5F4KRSpMUMikNDI5HN65bJExVC4elXi89BfwWKAeehJ4wku4ZlfQqjTQa3fRbnKD3BSwr/yiRTIa75VUVU4IU6/0U+fLCU61BN2GJWAwYhiRBC+RLdHhL5aYjoay9OP91eu1RQ4uCcMreb6RIZkcw//2cyzufYHlo69QTpdws0AYQilqkT3jGiAkAGHcChnCUgPtt36K8is/AC6/rqojOMFy6J8PEX7xa2Eel8+/RSkcwUkW4kdlfMUkd+FsXUP54A1U3/opnO1rAJlN8dCSL8ilg3QyGeHZ80Pcv/9YAhw0zYVdqkhglF220N5ootvjBr6GMhMQ+Wxnt2YaSJJgNjlBcOdzzB7cxvTRt5KuW2YlEYF8pmOWW2hfewPdV9+FdfkNaO1dJLqLnMFNwuCaCIIYp/2B9I4FQSIVK0yWFEBYojeZ4VXKwyLE7T8FEJ4xhCnyQMmP6fGeeUvxEY5nY+mM293Zkr8r/foGF6ucnAgIjQSBGeNXtz+Wjz6WmOohAiuR5M7cUmXnxPM2bJihBtPPcKnSFR/hz26+j0uNLThUG/Eo5XLZdCUohKEZrAAZTaYSkkFAWC4AIdOH2R8WhxFG07EsRbwohOOY4nXc6XVQqdiIGPXPygJbZ9QPxbwIEePh6WN89uArPBsfob+cgG3g9BKG0mNMmaf6vmV/wf5f7lvSHBWzhCa7D7tbqFdr0o078xeYLGcYjMeYUsbPrk5KRQ0uS/hXV1JvShU5QK5UPTbPgChF7sVwcwtNu4qrmwe4tnkF17euom7W4OYOEGhiJ2HIjfLMJxhPplJBxJAxXbfhVmpoNNqo1hpiWZAwMz4Xi7NfkZfqHldPulX59flDUlXMFJ2zzADNMnhMn10uEcxmSPtDpPM5sjhEa7uJ3uXNsxAVAuZEtxGZZTyODXzVX+L/+NuPcPtoicjaQKxVEMORxFiCbconyRASECpVF2dIExo9IWGI7aaLbsWWxRKtPnzmLcIIiyhFZJQR8Rrhh2YhZFWF1LkobyA/M58hEnzGs0o8ZZwJNThGgrIRoa5NsVnTcbDdg0MJamxjMkswmPh4PpjB5+O0VOL2EpkZIw6nqFop9hoOPnj1Cn70ymXsuCU0WTOVA1M/xunMx6+/foxPHh3hzmgGj6mq1aZc0+IN4hNQo59x1UDFDmvuxyjDVgslKpN0BrHlrK2J0XB1dGs2Prh5He9evYRLDQcdC6iQpc9YIxQgI+EhjL2F4YSqgpnIaZn23GFPb60m9V0qYMaE67rKM3nmVefLt1aFtTpBzxYG//DZtg4uXva7v+/y9PsCwnVQ+PuCZdaloqvQmXU2cF1Cuvp3eZ9iJgDT06ohoceT71+mOgO5ahPJaGE+kiW0LLFVgEya03ZRyEWpjCmqL1aAkM//FUO4AoSO7oAfZ7acwofP13HFNZwiaQAAIABJREFUEAo4v5A4+sLr/D0lo0IArfUorr9vYkdZ8w2uEvBfBIRc1UkHmYbZaIZbn3yLR98+w7NHR4SAYnxOQuJmC9TCcn6RSF7G+Gss6D1Gb3uKS1eW2NsF2i0+ZBdCvzN1idUV4nvTGRPtIdNnym8n1B0NtETOLvLiQ0qREQA6zfZMqaK8j5GtKnVKo7aahm/pQ6RkdHoGCJk+pfwxfChz66a0+crNxfCDRKZTAYR8OIIJdHWEURujiYsnh8Bg0cQ03IBmkK10kUb8c+T+mWKVImSEddlEZbMhgJDsoFNzEMRLAYQ6PQvsquJwoEJqZfMloYM8BJ/3MTnqYzocolxxsHd1D/VGVVI3K7aDTq2Bvd6WeIGoIl8BQilMkCn+Xx4QvuyGX92U67LKqAAslDMoMEjWlkbyCJubTMNyZMvlmDYckxpqBW1zavANRzqDlmGKiRfi2XiOh4Mx7p0OcbQIcLqMBQxOowx+KjBN0rcYCsFhis51kfIK60Q5cDGQSuQ+JSVK3uXoqYBCgsCtVg07nQZ6jTK2mhVst+qoMazI5DCTyLDKPiEqcMii8HrKWDKaEijRG2BjPPNwOpxIOp7P/irNQKVaRbPVkZQ8bnPp05AlgmFIJHXJKSSPRX/Uii0UyajSjRblNypVlQ83PsDIgJJBY3cjS8oHgwECn5KeFNsMatppwxVPpitjdmhW4Nl1PFiY+PLIx7/75ee4dzIXCV5Kdp+ehyiUjZY85FiazfdCngh8zVSlgWrMYOgSvQkK3FL2I4W6kQcrXqBpZdhvu/ijN67iz35wEw0jQYUpkokvgzMDnRx6RyhnlVAUgttI1IkceugVpJckL95DbudY70EgyFLmFSBkyhsfyspyx+9lrZR+5aF94YJdwbB1D+GL0c7f7/j7JwLC4vtcfY2VkEuF1xeBMxKnXURiM8WVrDBTh31fOge5ZCFAFM+CHDgsild9fUR+ZLn8kGCQr2GkJM3zhTAwZbOEbqONjU4Xvc4GSpUK7LILw7ZUQqbFwDAqOCiFL8Rk0tFSJI5JgBbDGSie0hCw5oSe2iiBtwgwHY0xOj2BrSWSRnjt6j4azZoMwpSg8ulKD6EwaA+/xvzuZ5je+xzldI5S6kt4gtjHuZilFFU12Mohy6qMUCcgrKP5+gdwb7wL/fJrgFlVhcIMq5gN4X/1OwSPbsE/uodKNIRLQEiJIUxMshK0ziVY2zfQfPfncPdeBewaEoYXsWSbylOyIsESJ8enePz4OZKYq7gyqvUWKo0qyo0SyrUSylUbtsPgCjJgAezER4mAMFogHRxi8dXHCB7fRXD4BE0zR0XnsirBLMnQjzU0rr6Bzs13UXrlXegb+4j1siSe5pJqZ4s9ot8fio+OKZPNZltYIHrGKBOkX3mVcqekv+sM4flV/DKGcKUcUkeGpKYATE9k/2EBCKfeAsPpUCRQm5sbaLfqaFRZzk6GkAhJMYShmeA3dz7Fr7/9BMfJDGPNV4DQUqmL0smWcfi1YEYKEO66Hdxo7+Hnr3+A/eY2HG7hyRLyQ3ekv5LVE/3RGP3hRAIyyI6eA0JL/rpUo7Cig6zZbLmULAD6qfe2N9CoMyE8keJ4dm8GGaFgKv2qJ/M+7p0+xNePv8XD/lNEXNKaGUSUZKrwET5/eN1TuWCkgJlqaJYq2Gx0cP3SFWw0O6i5VUyDBfrzER4ePsXh8BSD+RQZL2LbFB+2nPHS36m6cvl907POD1M+L4/EHE5uYqvew9XNy3h9/yY2K1007To0L4fO141pnPK80zCdLaSKYjAcyfLRcSto8PosAKHDgLNyWVkNJM1a3VMqrkvNCGfCtKICaQUI+TMDh8gQ+rwXPE9ko+lghGQ2RRh4aG42sHmwCcu1JI2T1TQCCK0ynicWbg3oUf8tvj5kDUkHsV5Fornig+R3YDIJFrQGeaomhHK7JEbFNNB2S7i53cZBuypJx0kUiq+XcsyT6RKDKBffe+bWpU4pYKChKv0oAKGSpktgWxFol0tSrIaqmaJpJ7jezHBjs4JXLm2jZFdl6XM48PDoaIov7h9h6EdIWAbvasjZBe2PsFW38M7BJn766gF+dHUHbfZgFqnNYQ7M0gx/+9Vz/P23h/jt82OMWcnm1mAz9IYPFu6VdQ2RLAvUQ45BMQzukg+G3InXmiovPiepuAmgxUv88PplvHd9Hz886OGg7qBFRUI0hx7OJTRRdnQlF7NFjMHIx+lgInVmlIzS48yPc0BIn6mSka6AklRsrNrr/ysBhP+QZFQt0BUAWw+YuQgKvyMZTejrtZEHGmI/kf5U1usp2kXJf1eSUZVSr3z/Si4aq6TRon9wBQj5M1VXQpIIQ0gJKRe9mYBBm4DwjCEsZplCyShQqJB2n8tJL0wp/wRAuA4G5bX8PqEyaRxL2C4vZrJ5g2dT3P7yLj75zecwcxsGdeEEhPQHkPYsXjQ+uDJ4COMj1BpDbGxOce1aCdub1OB7MDRKipjQWMiIGACjLZFhKlIUSjc1JrDk3C4zep4/8yLmsBoKIMxBnyAPpzJ0mrBz9qRRP28qQJgUgJBdUEw7lM236r0hu2nCVQBSHiaRgEIBhBwKCkBIyWgQdDCclPHoWY7xsolF0gO0hgKpDGjgPwyU4aFiazBbFVS2mmgf9FBqlGBVLEnK4vYgpDRLkuQoHFeBCTQk88LIKIV8diKAcDmdot6o4Morl1GtlVFxS1Ji2qk3sVnvwKGPgklo7MspUgPlwlm/Ti6EyqwugPOUKRX68o8Nlbk4MPNzUGZI07cAwsKvwDRO9kVNpxP4nieDLH2eTO3b2+ugWrMlbZTTLCWzjk2/HQ9xRx7yixh43B/j0ckId48GeDSa4HC+xCTVMc8N+LmBUDMl0EIi7+gnYLgRNT+iAFbeLG4jJeyIhwR9TJTvSDx1KH13rGewshgVC6g5Bmq2jk61hP1eW2SXB9td6clruQxRUhs8PQ3FI0XPoTzIhYnUEUY5vCCRiHDKnZgExkGdnjdVkVAVlpCSPTJeCticA0IJZjnrJCzshEUUv0CGQobL15oPF0opxcu4XKI/OIFHz08eYatTxcF2C269CsstSSAPAaFv1/Fw6eCrkwB/+Xef4u7xFIFRETaGzgpKEeWgYrE4PVyaIYwh6wNYpqvqCrgwIyA0RQZD0E1ACIbDREtJjNyumri518KPX72EP3r1Eqx4LuEyZFDo1yxJX1supc9Dpg7PGQ4RqdeFITGM+dbIsKrXR0lDlf+BwJBbcPqoKNsQpXHMJRJraDiFFnfBGSAsmOK1C1dlMZ7lML7Q9fMvDghXd2kh5xd5WVEJI08TkYeyIJuhBwR/oXiupTjcpx86lkHVYtgU49ZtQ1IHWa6tkiNTBEwHZOAMKykWHjy+vtMlEo/BWkDZLqFWrqLRbEvJtVocWNDpq7Ut8R1xi6zktEUIjiTW8irkUotyuBwBE2CjVPxu/ZMBRv0+xoM+XCNDp17Gm2++JmCC8kapuRBNTox8MUD+7B6m336K0Z2P4cZzOKknPhrhnnnIyvXHa6zwL+QxIt1C4lThHtxE6fLrsK++Ab3cErkXKKUenWJ662OEh3eRDh6jkU1QzcmiSPMtZnkJUWUTeWcf3Xf+RJhCBsskloOEnkgGLsj7kWI2maF/MoKhVWAZVZFgOWUHVpkbIS4Plb6I55GZB3BiH3a0hEYJ18lTTD77HeJnD6ENT1E3cpRpuc8yzFIN/URH7cpraNx8F+7r70HbPEDEM07OLwumpLbm6PdHmE4pC/fQbHXRaHYUQ15SsulV36sAwsL/IOmBaxfxOSBc+XMLS+hqCSFvagotUsM3WWgyhAIIJ0PpZdvYaCt/XqNWSEa5hGCPH7tyU3x87wv89v7neB6MMMyW8KwUuZXLgkGUGqLKYb8ehy1gy27iemsHf/rGH+GgtS1Ds0G/DoE9WeAUmHshTgYj8VHyGq1V66iUK9IBK3JNLid4DYaBeOoIDPm9U/7c6zbRalZRrblyn5B0DdIQMU1CFlNnA8ziBX53+zN8+fA2RtEcgZ4id4uESJNy01CCYxhiwyJ5K9XQqdSw197CW9dew2ZtA1V2FGchhv4EXz75BvePn+DZoI+UEl5W90g5nhSpFM+bXEnvBQTw/DBQko5Gdn4CNYvdrDt4ff9V7Hf2sF3rwaGPUF4bMjn0dBsIloGAwqOTvtx/XMBXKg05Y5xyWXobqww7YjAKFQJmUWGzShdepdHK0mfVz8vXU0n2pa4lKySjvo/IWyIZjRHxLF/M0NhoYOOgB7fiKoVLwt5kSqHLOIxNfDNY4n//m9/iy+czTNFAbFCFUhGpHc9JaXliVyRnOXYHitQ6wk6rgdcu7eD9y228tlmVoBV2g068DA9PRrh3NMBXz0/xfBEhLlUQs3oiV4ujFSA8YwelfoMp4wScBOI6GmaGnaqO//bNLfxgv4VdBiUZhqiQTpcp7h97+PDzQzw4maC/9JDZOXIzgRbPcH2riX/z7it4b6+L17s1lMMcVkJAB+mVpjLsF98M8Iu7p/jw8TMcB7HIw6u5hhKBcEISIEPAdHRJuGMHobJKFLFt52X3TE3mB2fYaIm9WgnXNxr42etX8fZuBzcaDuxoBj2YwDIiYVkJToJExyLQ8ezoFJPZUhbO7EltNlrCDvL8JEMo5ynzMopETv76vyYgvChH/YdCZdbloat//0OAcB0AXgSEq4X6y4AhjycupazIEUAYLpklwfeBY4Wq1+MSnIBQJZurTmnx2LEeju/wiiGUMLWiaq2QlEr9hABCnu/01pNkYC3PChAWnkFJvT/3EP6XBIQvhMqkSZQLVcplRUSJZ4r7Xz/Cx7/6Av48QuQRyPAbp4eQjJt6gYSqz9kh1IfjDFCpjHH1agW7OzYalRQlJ5byeI1RPkyS0sn6eci0uWJ0RPlpIc8okxDtCe86Geo1PQJ0lv0SxDHIYgUGHYAy09RUhc0J5W8TZMlC9RKRimd8Lzdt/FyZAoTSP4dQsYTcMksqFc+wGrK8icDvYjB28fBpionfgpf2kOVVYS9J6bIjMMpjBOwWdE2UN5uobrdQ32nDqlrQHW712CNHs/5UGbHZu0b9uWOJ52wFCMeHp5idDKUAudGo4fL1fbiuLYEo290euvWW+Aepj6cXgYCQEhSJUBaGqRgFzgzj5x4qJUk7H47VJb0GCFeRSev7wzWEuV5Mf5F0UUWbSt620lMTDC7mc8ymEwGD/Fpu2UK1XsLGZl2qOChpo1Wf4N+yatL9uEx0DOYhjidL3D0c4N7xEA9PxzjxQsxyDYFuI2CJM31MlHqpZif5oFeFH5KTUdRgsJOFPySCu/BUEMRJATYP/TgQYEiBmq2lcPUcVUtDu2Lj0kYTV7a72N9oYLtVQc3RUDGZEJcWSYqUbiTiueIShMxZkhuSiDmZsVaDHUFkq1mH4koIAL1ABIjsj7IYKFQEoahEVHXvcFm3eqtWFQGS+ij+MpX4lESJfG6GrpAl7PePsVhMJKxnu1vF5Z02nFoFRskWa2ZguPBFMuri1mmIv/jwY9w5nMDXGQluyfCtPKjsZbKVb5NcPl+fLIalExCqEBlKecngrDZlpsifljCjBbp2imsbZbx/Ywfv7nfx1l4LRjBV0ftZxBkRjqFjMfdk2D0+HWKx9KVknGE8fH1UlYclqYwEgBbDhnitSyqaJQCDXswzzyEDfVaJvS8FhOtX7Eq7uQKFL9WW/oO48PfLYL7rx1iZeNdhqCxo1O5CvMRiQxcZsvLdkhXkgM6gD/p4Yj8QtlCudF1TzwVKGF1H1axI8AL9MizYjhEmymvKQyeNEizHCyzGc8yGUyQhA7YgUmYODJV6TdU3WIb0zln0jUpMuVKHqDAbAkJVgyK9ahll70wUJqMWwZt7mE3GIhl1dAJCF2+/9To2tzflvWIKp6xbOfwth8DpY0zvfIrhN79DKZ7BiZewBBAyCn4FCJnQpxhy/vmENShMkm1uQu/uwtq9CpSaSDUX4N91Nob/7B4wOYTl9VFLp3DTpTAj9B8HZh0Lu4mwuoXum3+M6pU3YXT3kDlleZ5kRVcZUyv5d6Lv2dIqcHR2wpkSsAIWmlPulvuAzmGMEfcxLHp/vAmycR/h4WNMvvoE+ckhSospynkKNpFSDcJl1iCzUD54FbVX30bp7R9D6+0jYG1HRkcRQ6dKSOIcg/4Yk8lchv92e1OUBlyS0D/L54mKjVcG5DPJKJc2cvUWTNBZyuj5s351Cgj7WjDAulwnZOo9zP0lpj4lmwNESYh2p4Vum92LTZG1kUEmQknMFKGV4PPH3+CTh7fwaHGKfjKDbzHEJZPKJGHu6cNLCWw0kY1uWnVcbWzjT9/6CS43d0QyajLRj2c9LJEWLukT749wdDKQa5TSt1qlhhKXRAUg5F+RZ48X0Du+wGI5QxAuUXFtYQi7nYZIlrk0ibmMJUdIhprDtgF8+uArfPmYfazHmMRLxMTjDsOSdASRqu2hPJUMj50CLbeC3fYm3rn2urB5VaMCLw8x8Mf4/KEChM+HA6QEYA4TMFmbogDhKq9ZmcqosWQSpiHqmJyUaEKFooWNagfXevSMXcaV7iU09SrKGaNQmXJKRsKQZ/9yGeC0Pyo8prREMNm6Iv2EBINMx5XRgBJfm0m6vCrWgmWoUilaK8+WBnLEKLdhyFCZhNaEABGDq8ZTBNMJFtMRap0aNi71pCvY4d+T145uSQLwSWLiztDD//nhx/j86Rj9pIzIqCE1K2reEu8V5zimHFMBsYROj62R4pXdTXxw8xp+sF3BK60SWChE+8c8Ah4PFrh9NMJ//vpb3O1P4JuuAMLsTBnE0VEpG6jgEVUCzyoCQmYtaAY6NnBQt/A//+Qa3j/ooMnRlgFxmYZlBjwaBfirT05w6/EAj/oDpDbVX+yA9nGtV8fPXruCH13ewNtbTVTiHDaBAqtaDcDTgb/5eogP7/Xxy+cnOA1jpKaFKrsykxhWES4UmdLiKUtAtcQv/GhFLZXYVakylXuaQXcp3MTDhgW8f3UXP7q8iQ8ONtA2I1RzH6ZGnyWXF3wuESC7eH4yxGgyl7878w7oLeXP/JAlNBVmzEAo6oxW9Vov8gm/z0axfr6d/54/JAtd/3+/z5v4h+Si3xcQXvQQrkDf+q9fBILrAHEFCM2IDCEEEKaRAoTSRUgFW8EQ8lhSgJAAkXcMT3CyhOqD9x2xgfzM81POZdWFqAChqp6wKS1mrYUwhIWkswjXE8noWq+sMITykr8YDvMHi+nXUkbXJaPflyFUv69YyqZpkOsc/EKWUKuy7qPHfdz59CGePznF4GSKnEXx3GrqDEdRAkyRX+Y+smyGPBtCwwj7e2Xs7brY3Syh3gBKlQRp1EeWDGFYZFJ8kY2SSVOSKdKzashm+hPtt0xW0skgEkCKFJDPOBtIySYyUt1CnljKcxP7BSBkibcnvhZhdViFKr+3pICmPKpZlBoJUCMgpDA11xrI8hY8r4v+0MWDJzFmYRNh3kOSUcZaki4apox5SYCQpqiqjeb+BmrbbZR7LGxmQgNv7BTLYI7j/rEU9vKJ1ex2ZJNHHyElDUhyzBgiMJzylEOjXsXu/pZK4TINHOxewgaj9pk4JgohZU6nBIWsgXTNEJScESSrfzn3KZ2hjLNUy3VAuE6hFEPy9wCEK2peUpoo8SiCT2azmaRgEhjy6/Jh1GxV0WhVUaoY0KxcfJQ5tyMWA3wq8GIDR1MfD45GuP2kj/snIzzqT3A8D+FxQ1NtIKW3kIXl3HBxAyjFryq9zVgL2ZGtG6ViAYu3EzU80URtKd+Z6i0iwKJ5ncyfSru0eXinIXJ/ikZJx3azIuEoV7aauLzZxE6rjG7Zgp0FMFJfkjJtLYfrENyxB4/MZyzs4KSopmA9BS9WAsBWuytx4QQ/ymvL7qXV96QkCGeA8OzQKAY+0RarCgJumNjPx+RDMoQnp0dYzsfiZ9rt1XF5rwOr6kKzLTGcB3pJPIRPQwLCCP/XLz7G7ecjSV9Mac7XqJdSnYJMviUgTHNDlQgTEBrs3FIpTNwGfwcQhnPY8QKXaoaAwD975xpubpSxX9NhhTOYTFosGFUuDk5P1fb/uD9GGOewnAqa7S6a7Y5cx0yc5TZTMYS8T9U1KYcXGXLGqxdLDi4c+INb0O8yhBfB4Do/uHrc/uM9hOsejBfR43cZSVlPFFtFAYXFl+OsLqweAWHOLk3FDpLZk75OGcZ8qerJowgufa2WhZJto+I6KJVLsCusIKCPhpeGOng4bBAUkim0GcJh2AjnPib9sfTJjvtjzMfsmLOlz6xUropsVC48DrMsZSbrKFH63IoWXs6V67HoACXjRUDIH+VSWb7f+XQCM4/QKDt4841X0e11ofNzsx+Mke30dXljYPRMMYRf/w5ONBVAyD5KipR53woDXTCE0tnJg1ZnGiSzqk2Rp+m1FmKDDYZlGbK1OIAVTFDOlqhrPkrRRJYUfD0Zi5/XNjDWKphZLXRf+zHq196Bs3cdcOvI6Is0KPNTacDClEiFRgkWZeiUh1N2mAeIc3rdPZg249wzWGYGfTkGpn0kJ88RPH2I2Z2vYEyGqMUh7CSCmabyNZaagyFKKO3fQPnGm3Df/SnQ24fvU13Bcm56Y50zQDge0x+8QGeDUfJdWdYQFEofIUG7qGkKALjyEa7+m0zQHwCElDOKR5Q+pkQBQoYVLQQUehiM+nINNVt1dDstbHZbChDKc5vBMQkiK8XXh/fwxbM7uDt+jpNogsBmZyQTGpVEk+yFlurCAlqRhg29goP6Fv7sbQUIS5EBO7NgcQlM1UcKSYsmIDw87isfdrWGRq0pvj0+G1ZqFA4rIaXRBIXzqYQp5WmAsmthu9dFrVoWUMgoeNYIRBkzCLj4sHF38Ah3Th/gm2f3cTQfYJYHyEsGctuQ0DdeA2TMSQibcYqqVcJWs4O3rr6K7eYmGqU65qmH/nKMW/e/xaPTI5zMJsjIDNI7y0AlDmQ5packTPWi/iqRe5X+RKaWyrOBi8w4R80so1fu4NWdq7i5fQ171U00zTIQUrbPlTs95xriMMF0uhRJ8WTGBTnVAiXUGk1UG2rRQ3TEp5HpqIWRWo6qZ7iC6er5pyLvlYd/FUUQFbUT9CpzKZWw9mcywWR0imqrgg0mw9cpX7YFEGa0HVhl9FMb90YB/vJXn+HTJ0M8800ERhWJWZVrW2R3TJU2Mxg2r7k5bC1Ct2bh3Wu7+NN3buKGq2OPAWTFWiMEcLjMcW/o4y9+8xE+e3KEuZxBDJzjHMdlMNXofE25nF3NzAVDyrPXsNAr6bjadPC//vQ63tvvwEpSeKz5Ylq+CxwvIvzHz0f45P4J7jw75Dgpc4qjJdit2Xhts4Gfv8EwpF20c6BchBLOE6Af5firL47xd/eH+JT3LMdTy0Z5MUElWEiAHXMhcscSsB2yiitkCiUlxewtVEvWkCJQKvI4U5QdNOtlRMNjmMsJrjddfHBlG3/+znVcb5ewzarsdAIwJyPigqoMWHUMxksMuUiaqLmD5yhlo0woFi++5YgHn/OQJHuvEnLXlQUv9RCun20vLlL//wLCiwBlBQLPlG2Ft/4PMYQXA2bWuwZXlRR/CBAKUmfHemgWgDBipaUo6g3iGy7NRYWm7hOVrn8OmIhJlJdwjRmU1Haey5mwg2eS0YIltHULpkYJ/Kreq2gIWHkI10gb1VtcrPu4lV39+EdIRonR/smhMkniUewhD/OVl3A5CTA+muKz393GvdtPVDQrLeNmSYzeyt8SwjRSlF2ClSnicIhmA9jsWrh8qYZuz0KtoyFaPkEaHsOpsEqCII8BCTRmcuhl+pEpgJBULYNXxAxNP5hRFAGTek9J66mUKGEIE0fS7kQ2Gk+QJjPZQnFQVrHgTERkulQFdIcJIOSGpQCEKw9wRkCIDrxlF/1BSQDhPKwjwgbilF4PxdxFWYxF5CEqadDIfl3dQXW7DaddEdkMN5JJHEhQwePnTxDRx1gysXNpD41OR6grKeGGAW80RTRbynfFTrl6nbUb3CTquH7pMjZabXE9qroMpgEqppCvuTA7HAxX1aNrkrmznc4FhlCSWV924xfD67oG9WUM4ermlNhdKflkTyRlRz5mk6mEnbA0m4NLvVZDp9tCo11HkgdCsBPUgVISs4pZpOFkFuHbZ0PceTbA7Wd99L0U4wjCCvr0C/Aw4WbLpL+tyE0rCmYVY8pNoOIL6alUBl8VpU32RIQ7HE5EekNmUt0cZD/ocZLPQV6M0lB6gjhqaglaDtCrGjjYqOPadhs3drvo1Upol01JFmQRvABKluyyb1B05TlCP8BiNsdkMhFfHEEcg2ZYMk0mjJ5CltYb/CjYQiYGrqRgq0W/Yn95jp+f2DGZGZ8hEGqrf9o/hrecgvEJZAj3d9owy6ovLqLElIOz08YD38Tnxx7+4sNP8O3hBCFN9UZJAi1owFfqVzWYkb3ltktit2lCY3kzASFD9DUOzWqo4G1ohPSBLXCjZeNHV7r4tz+8gYO6gaYewEmUXNTQqCiIEQUhTvoT9EczLAPK7xyUay0JRWAJtUUWkJt5AhOTEsbzJFF5bdZYQNkJFd7ZF6OYz4HXedbyyj+zOsz+tQChYqzFGC5bPvW9KXmiknlKaDV/5j0UqXCPiLUSjNefTWFkGVr1muqZLLlSdMx+UjVwq0J7SSCl306WJeyZkz20fKE0TBB5ARbTJWZkCseU2EUiWWeyJaW6wrqaJjSLw6ViCTk0nHmEeR2yyJmgsUiEVbIj+luZiu7DW8wlOKzqGLj5yjV0um1oZDD5fbHfMA2BYArMjjG9/TFGX/wKTjiFHS3OASHXiiJLLhhC6gBkI6kSbiPNQKSZylOou4g4CNGXlSUopR7KOXsNfdiUKjPkha8zGQWnhX5iY6JV0HnlfTRvvI3K1dehl+uymCI/SdUBr0d5TnBgzwzfcCA+AAAgAElEQVSJhyeYzSn9Nyj88pFrPvSi71ZPfRna/OOnWDx9jOjoKbT+EapRgCaVCWEoKdGZaWOpOxjBhbV3He61N1D5wR9D37wMn4bMXHVesVoljjIMBmOMRlOMJ3N0u9totTdEUcBAGdU5V3TUnj0oiuv7bEBYAUK1VV5Jj84ZQnXd8IPBFpQos1ZjEXiYe8szQFhv1rDRaWFrow2dqaFpJDVKZAhjK8Wdk0e4dXQXtwdPcRSMREYaaeTjYllW8HzjIGXSnxPp6GhlHFR7+PlbP8bl1jZKkQknZ+wMX3cFCIOY1RNjHB33RWpPD2Gz0RTVABcifFbxuc17KM6owImFIaRnnUoJPmu6rTrazTqa9Zr4rCgdibNQ0h45ToziBY4WA3zx6Gvc7z/F88UQqaNDc034/DsyUdqxYSQsZY5h5TpapSpe2buMDpd6totF5GO0nOLR8XOcEpBy8eFYsohjTx9ZAemB03VJVGZKJ0E4n+XCznKxa9qiMCELaLGPOLXxys5VvLF3A692L2Oj1ASNlWbGtAaiFNpiNERBAi4MTk4GIjHmYrHd7sqykdJRLnZ4/1oMA2JXJ1FTkdvLa2FVq3HWdyb0v1IBUDLqp1ymRpI+G88WWE7GGA1PUG2U0d3tSr6BgO04Fc85y+kncPFoGuH//u1X+PjxAPdnGTy9gsSswNBLIhvlc4p91awOS8IpLPhouRp+9Oo+/vyDt3DV0bFFtS15BbJpJjBKgcdTH//bhx/hdw8PMadUVCNLziGTKdgoKlGUZ5J/V575HMD5d7VNGz3XwNW2i//lJzfw3kEHZZHGkh3U5Gs8nQT4fz7q49OHXEafAiU+Cykj9MUXv1ex8N71S/jBlV20dQMVzm26hUmYCZj85d0jfHY4xsOIhinWTBjYSDxsmRmu0nrSq6LatrAMM4znMQ5PRuiP55h6IYLMREQJrG7IB72GVCQ4lgbdm6MUeeiZGd7YrONnN/bw7n4HNzcrKGUTGMkcWUhAWJJOU4/ZC/Mljg6PEYlVx0KHae6Nhvy7CmhTthWery96jRTKeDmT968LCNfB4MV00RfC1wqwuJLArgfNrJfP/yH/IP/siiHUQ0N6CIUhjDk8MtHVEZaQjJGw6FShyRyiLBXC+bLHdA0QyiJVACG9vCpUjMt51rDxZ5kHzwDhakWjthlnklF5L864/DMMyO/hXxIQKqmoOk/OGMIkXeQab7YiqEOGGVJoEfDLv/0Un390B5HHB5wB23KRhJEAAgIspmK36q70AAaLMWwzQLOW48p+HVu7JXS3LET+Y2TxIZwqJaQBNJ1tkOKoUe16/LrciNE4LN53UpepxAdT1sOtl6RSSs8qt4YukPKDrBv1vwSEc5GNIg1lIGG9g5450DNK0zjUkiHkw19JRmn8VXmKDaR5G4tFF/0+JaNMuaoh1tqI6WfULJQcAsII82iJ2NWhN11s3dgXhtCoOyKbSfIYy8UM/f4JHjx6IINaqVrG/pXL6GxuyLBkmTZKpi1gMPPZ4aZqCUQiS9mKYYiRvdtoCQN7ERCSfuamR0pGV5CwKOg+zxgtYgxla1xsN9St/90HwksB4RnUPLsOJQpYQjAIBkmHRwh85R2kVJQ/86ZwXQetZhOdbgf1Vh0LfyYHDpNECQYTrYwnEw/3Tyb4/N4Rvj0c4cHpFL5RRmxVoJXqCGBgHkQSaMGuPwEnBHxnUdMsjiVILuobCACZxmVaAgDZ/cL4aV4uPDjlcxD4yMayiBlnZ5Y0USpJqE7vaTCDGc1QQYidpoPrO9wQ7+L6zgb2e02RkLJjDBGjqflncxkiCGj4iQPfx3I2E/noYrEUTwQ7CZ0Si6ar0ldolaowbReGZSsWU1Jrih9rlVHKJqSCZpIwEZC5Cu/pD0/he1MYWoztbgWXtlvQbV1kS3GmIWF/k9PBnUWOT47m+HcffoZ7JzPEFkNlFCCk7ESBZ15lfI2LagKGM7Dbk311IrBWMTscmiVNPU9hhjNhZt7equCn13v47394HT0nhRNNUMoYGELZcI7ID8TTdjyYYTTzoVkunDIlTh2RPIk/SlLyuDGjfJAsiGIE5XURIFKAeF66awlpL2wpXwiVeZG1O5du/usAwrNHtyTpqo0sh03emyI0KYqsYzk0KPVk76KPwFtKyl+0XMAxDWx1u2hUq6iWKKZaRdIoZjCXbiMWwWeSesxFE70qDH3hQchnIp/fZAP8ZYDZdIHhcIL5nGwXxL/JPjMOsrrUo9jymvN6VIev8vbxfaFviLJOHogEg5TBkBGnV5jBRmm44CyF61cP0G43RRpf5NKKpBnRHPAGmH79O4w++bAAhHOYKRP2VCoqjUYEhJTRcng2yS7LtoLDniY+by9hMiSHqLJSSGgZXC1GCQHszIeZLCWNjwA3MVxhKk5DA6PUkQ7A1rU30bjxJsxaB7DZlVb0KnIbrNNnY8JgSBoRClfF7CSzqBMLRAFD5UkezZF6EyyOn2H69BFmzx4j6Z+gHvkCBlvsMQ3IjKZIDRtLw8VYK8Pau4HytTdRefsnMDYPELCLL2cRMq93hsokOD0dYjiaSR/fxgYBYVfAO4c5VT1hCpOrfhR0hQwQxfUuB/qa6EgsBUXvXHHKikeTbBVBPbsW6f0mIPQ99Ed9CSiij32j28bu1gYMXksJ8zojpJTP2jnuD5/im+MH+OrkAZ57Q8R2JmmeYV4AQl5DDJZJdFixhnbu4lK5iz958wNcbu2gnJCHdSSJlOc9U2ujJBNAeHg8UL2jlRpazbYkJpIhlFmA5w/74jj4p7wGFxKwNR6eyhKWLDplrpudtkih+chPxEsYIeAC2DYwSwPx/916fg+3jx9JDgDKBnxhQVkx5EghOBgSFjKl0sZ+dws1Sv4NU2onhE0lEE0jUBKocfhh8jgXOxI8lorSxyU4XiV8yuuuOsqYnsxzSiq0OE95Ca73DvD67nW8tfMKdmsbsAkGcxM209FFvqY889PxDMeHp1gsAwHSBISUjZrsaHVs+RBZOdOEX2AIVT2JyHmLxZ7SgytrCZdJ7CGkdF2UCvMFFpMxBv0TlOuc39potRj044g/ToLGzBIWRgXPlxn+40e38dtHp/h6FGKhlUVOagogNBRIMVm5RcJgDiNbomZEeO/GHv7tj9/GjYqDHT7DokJWbwPjLMOTOQHhp/jtg2NMSQJoLkyjDD2lJJm2XqmCF2sD/6FWgh5KPhu4ZOyUDOw3HfyPP7qBH1J2aascB06dizjDg1MP//6jI9x6OsKzyVTsFkyojf251CW1jBw3tnu4vtVD0zDkWrBMB1M/xekixK3DPh4y+IbLJQJuLcdlG3ilUcJ7Ny/h8qUmWpsmFgHQH8e48/AI956e4NHREPNER2hQum4jMU0VcsW1eRqDpo5KFqMcLXFQsfDudhM/vbmHH13bREObws2oIOGSygbMilg9Fgzje/Yc8/kCSZRio7eBFgkFg88MgkKGtKmAthdmxOJp8l8LILzoJVyBQv76Sg66+rX1ZNGXeQlzgj8mHa8BQgmV4bPLdGDwvhMsoqluyUKhJHMo6QYBhIollJm46MIW5Q+XvQSDrGWLWDuh/ttip6R0BcideC4hLixPK1Zwtb5ZPeqVj3H1Zr0436xsUkLYXJCM/j6GsMgZX7OVvQQQptlCRHh8USR6VZIglX712y+f4t6tp3j68BDLeQCDkdk8VBLK8xIphi1Tjx+z32gBI/fgOjF6bQObmxZ2dm2UKkvYpSnydAhdX8Aw6Q9USPvMFybAkEMJWUrhZ4vYZGoE+PsYKLECkPQQlkV+Sb9NGk+RsXoipYcwlsHVSBkO4kDLahJUQzm/ZnC7lkOz2K1lIMoYp15DGDcwm3ZEMvrsiOXnZSR6XcnrpByUGVkJfEqJyhqMVhk7r15GZbOJzOVAxgdrjNHgFMfHh3jy9AncagUb25vY2NpErdWQBxKBXMlykC64lohRsW35XuPQR61SQbvRwHZ7A3W3ogIDuGFkpyK39WKulyzIM3mxDM1Fqtj6zS68yFr4zAtCuXWmUADBdzdFBW46C8xf+dn4s+ob9LCkl6PwDkaBh1qtilqtghoH2VoVpXIFETenZC2MEgLdwSIz8dGdx/js/iG+fjrEySLFjP5Rdg7ZFSyiXEBNTrZaItNEeCLsqax1WEgryYj0WRQJYwblhZokm5FB4o0oKZbctkjfF8vYyfQaAhQ5YEgiG7flyGDrGRX5sMkshwxFoQfOQ4dyllYZ1/c2cePSFvY329isl1EngI895OEcFdtEacWiSFJaDH+5hDdfYDKdgx17LNllX2G13oTlVGE6rIhwYdq2Sn08v93X5j1VKsz3kEuA0KdklOmTDJU5he/PYBkpdjbr2N9tC5suMeqWi8Asy6b2m0mGT5/P8B9+fQsP+gsBhGFGj40uckQ+eOKEm3f6ThxVacBUM40+W76GOYLc4iujfEx8TSMfVjhFPffw0+sb+OMbW/jTm7vo6B6sYAg3J4RUBzPTZmeTOY76U0wWMWqtnrCDDkM7SmUVGMMDi1I4/l3Fc6I6f1a+kNVDcUVwv+zwWg0/58G7/FzqVX0pIFxZC1fj9QUr4EUincuQF7/u6g+sNobqExFErb6qkANSy6Ok3eyVJMAm/UuWQ5iOSJWDc7kym4wwn01Rtum9rqDXaaPCtFVKjfnJVoyxJNKKYUYAoXy9InCXsk5WeQgLrrEypYQ4Yl9giNPTgVyP7AcTcE+mUCoNWLPA8CMFCtVrqCpGBBAWgy2BhCSn0ReRZPLeciCPlhNJkr58sItWpwWmHgqg471KaVOyBNI5Jl/9GoPf/ie40QylxJMEWvqAOGDyHuUET48Y2R7HpD84FVk6wa+I3gxLyupZWMEgMqYLlnj25Ixk9xUYpAVB0xEbjgDCUWRgltlwOnuo715F79prsDYvAe1NZLIYYbq1CqmSIIFCIimtxWTJ6WFPlyLTyucDRNM+5sMTLIcn8AanSGcTGN4C9SxBJc9QotyVW6iUixQTS6OMhdVA/fpbaN78AYyD14H2jnSrCYPMjYymw5eB7gjjCStEImz0ttFub8C0nOLDEkkZJXurtiEBgoVEcbUcEVlTwQ6urnuCezlKV3InAYQ5cr6XYSDyy0XAlM8+lt5cAou2eh1cO7gETQqcI4TxUgAhKiYejZ/j9skjfPzkGzxdnCJ1NZGMRlytFh2hUiyQ6rBTHY3Exo7Twk9few/Xu/voWnVYPJcTMsL8UOUBxycjPH1+LOCXktF2q4OS9PbqyltsUdaeyn1Ez18Ys7OUz5cRgsVMPOLsidzsdlBt1eGULKSRhySLEOsJMseAryd4OjvG14f38dHdL7HUE/ESzmNPWHt+HQa4ERSyd9jOmUpdhy3yTwLRVJabUZ4i5D1tMjSElT0qtVYNrFxyKAUK6xB4knHQJz5nMBRZbwFhXsz0G5hRju1qVwJ3Xtu+hqudS9itbkoSKWVtzGdm2B8X5ZGfwFuys3IonmyHZfX0qFeqklNQkuohVS+jggaKIaBIyFQjKOcIPm+LehxxsGQIc/qdQum586czzMcjDIcnUr3S7Nax2euItYXjF33qYaIjsGs4DXT851sP8ZtHp/jkcIpJ7ogSxTGpyjJE1UIJr2Zw2Z3Ayti/N8aVbg0/uLqHn1zZw1s7G6jwezUAXwceTAJ8czrDX9+6j68OBxgFfJ6XYOsVmLkK/hFASBUCTT8EhfS8S4CLPInlLG/awJ+8vo+3r2xhb6MNs8Rguhz3n3u4/XiCj789wuFkiRml8JQm0/OXBDBZpWNmqNsMnjPhcP6SrALOigaCzMAkVqFRS6ag8v1OI7zdreOHuy388etdbPfK0onJR34UZ7g/CPDFgxP84qNbGIcGEqeBhHJxAkLKjXM+z2O4GlCiUsybo6VF2HN0/NmbV/DzN/exWwnQNGhdYWIrryXV28zn8Ww6w3BIED9Aq92RpGJ6cMkMciFedpllQN3pmhfwbPL77vy3Ypd5raqz73xx/a8hGV2Xi74sVGZdMroChOtS0VUh/QogKnsGwVmRRhpl8phn92ceaog9qibYrc4jmkFW6r7jg1OeudL9rda6vKd5P18EhFTsSJ0WLSHFcjamXJTzKPvTiyWtoamkV7kPqU7hP0Loq6CndTfhGhI8XwauzYsrQChQQea34r28UF2xLh1dB4Tq14tkcQG9VNoxECtf5NxaipGS0dDsyyt0rP3nMxw+HuD2l/dwcjRA4EUimbMoA2RHCv16YqGjN4tG6oUYYKulEN2Ojp1tC41OhmqdqukxdH0Jw2SCaOHUVWK0giksgkMICgutu2ISY3VAy5/h9v1FQJjEM2EH2UnIUAJVTs8SeALCKjL6DakRJRlCaslUyYrstgmTGoKogcm4jf7AxVEfCBJ241XEQM0NPA/gREsQcltaM2F1qth5ZR+ljToSmwcD/UGJpO/1T08EFBIE7uztotZqwam4ICtAHwhZEW4h2U3kUuohwSEBuq0mep2OHEJMB1wBQiag0ZS+GjjlZuGQWkjqfi8gvAAKz+7/glFUW48X4cj64KuiytXlo1IvKc0g/R1JUbr04s1m0jnILQlLsev1miSlWtxaWrbINBKmCJoOhkGGw3mAX311H589OMKjkY9pygjrKjKnLpt9jzcl/RNSDqqis/leskKC7yvj7KV8l4zqCvGuNiMyIJEZVJJRFq6zR43rSdHt80qVLjX+vlVBfA6TfkKNNu0UVhbAYn9mpDaFFT3BVrOKvY0mblzexdXtDRy0G6iRnUgWcLRY/HKrLiTJsV168JcLTCcqfZQHAkGp5ZThVgmI6rBKFdnssjtQXvNCoy5AXiLLi27CwkMY+ex59OR1Px2cIPDnKNk5drYa2N/rEqkpb1mpAt9wMUMJt4YxPnk2w19/dBsPB57UTjCdLEo1lB0yIzqiKBX/FgGhEhCRlVeSUd51fqYAIePv+T1lwRKleI62EeC/eWMPP7uxiff322jmc1j+qZRy8/XgN7NceBiNZjgZUZqWod3bRbnehu0UYLDE0AjzbHBSnjt1r602HuqlUXINJSMvIFfBHir4ooocLv5YyeZWT8kzj9XZBqTA32t/dD2nRt0favuoAN+5h0vJKNX1dj6QnyNN2V8wM4uNwpRlxUVtDZUJLJVPYvgBKyN8AYXj8RDL+Ry9bgfdZlMkoxxEGVNO5YAAZr4ohdRLKAIuhyRBic8zNfiLZJL/TzqXuQRhDxUwGI0lAIkJr2J0T3K47HtjWiHBueOIdFS9nvy0K0DIcyATRjmiKoRAIgOYLEwA68+HwgTuXdqRQBKXQykLqbm4iZZS3g54mHz5a/R/81cFIKSsOJLaC4aC8d7g0EJgTEDo2jxtE/HyETDKrEhVBQVnlHZIYBRgGzxkGbLAvltK6ZkCzUUfAWFZ/EKL1IRWbqLS3sLG3lU4W5dgbOwAdh2wqsqLozsCSIUZlO7MAEjZ67hE6k+ReBMkk1MEkz7moz7CxQypt4CZxJKWWmatDaWCrC6QXBwNXmbAM8rwnBY6r/0QndfeBzavIm9sitxOvdA8iCH3yZOnh+IfZIR8u8NQma4EU9FDSLBOMOiwtqZQefD5dz60FUvCC4CQv5eAUP4hU134kg0uUQnsowBeGIhsdDAaiAyTA8/25gZuXL0sktGcwIv1GlYGrWoLoLo7eIxf3/sCj2cnyCuU9RaAsOgIlQVqRkBooB6b2Lab+Mmr7+KV3mVsu10JlSEjlEoHMPWCFo6OB3j89EgBwkoN7XYHjkVrCFCpVMSXTpk1A5R81qyw2zcJsZxN4c2n8GczVEoOOs06Wt02KlV6TUMJf0j0BCnL640U43SJe4Mn+Pj+lzjxphIww/TQuPBAiiSez7kokT5ClspzF61Smdn5wioBSv3o/VK1c/S3U7K58hhJ8FuWyhKXzzImEPIeNWzVfynnU5SJj5AsKn2DXaeJG7193Ohdxiu9K6jorow6DN+h9cVgvkOiIYly9BkkMpzKucKlAWWj5XpNEoR1Mv2Ul1N1YVJZpdIM+dRk7o/4xnlHcXaUc5BzSyYsIUOFGCzjzWaYT8cYj9iRrKPKaqatrgBuqeoVEjVHZDcwjE386ttn+NXDY/zycV8AIdOsHbMqMx3TsfkecNHI88riG++N0Snp2G9W8aMrl/DGTg81m9JxgLFQD6cB7gwX+OxwgEfjJWYskM9Zv0Vu2YKda7AEENL0RcUXZay51I4IlyADbSRn0Y0iD4ASaDLHqa7j4XMfj48XeNKfYB7SA2sit+gpZok7PeqK5JAObS6f+QwWlpovJIGYjdRU3vqIA2WSwIx9vL/Xw0+ubOBP3mhho2ljyffHVAFyzz3g84d9/PtffIGjuZLWxhKYx+otiUaVpa5F8EmWOfJQpqc3DfHB9W380avbeGevhL06YKcM5+E7SkUUwxg1BGEo1TXPnz1HpVJHjeFM1Zowg1Q/SLhdmSD9xXnvBRLhhU1ooT9bKQ9WIYZngYXfOW7VI22tDu33hcqs/76LZ+hFILj6vRc7CC8Cwot1EyvwRwC43lOolpoMkMmQR3ytLSDSBRAmIedwvg8EabznCAi5wCmIGIUMlS9XwjQLH2Hh55fZeAUKqVITljBRKaOUoss9p8lsy+wEqZZZSURVjmCxkFV2E/V2fIcueOGFXweEFxnC9eqK9fdlvXZiJRE9B4wFIEyyea463Sh/02W+FPNzriMOMkyGS3z9xV08uPsYTx89g+u4qJSrElPMAlNuhaslA1WXTOEESKcwMUOjlqLb1dFqZWg2M1QaXMZQkrZUW1jR46qIYtUrt/ooAKEMa/w9BIT0HnJY5f+zgYQMIQslWWiqiuk5HJAhpA9HCulzyhwqkuom7KOySMqDgYmLLFGN0gaCqInRsIXB0MVxnzHrJWSGKyXGPEzJZtInEbBjsO2itFlH79ounHYVCeUQ/JxIsZzOJWxhNGKEdh0bWz3pAKOUyWP1ga7BYXJanIo8yRI/HCSWuNNooNtqCTvoUlIosJ+SWAKOImVuRV1/D0C4WhCeTXmrS+mfAAhl08K+OAbuxqEMrwSDHArzPBGfU6fTQY2bSkbPCzNiIEwpibCRuy7uH0/w+cMjfPbgEHdPpxinNhYamcNywURR6uNKgq285eJFEqpFfuY7Rq+ZZavofR4CgWyMA/ihj5LN8nc1gAsglEoUHsKFlFKSYnmjKW8hGRCOJFnRW8llRtUEypaGssF49iWixZg9LHCQ4NrlPbx+9RJ++MoVXGm62OO84o+g0Tenc0DlEK2L7C9ceiLxpGSAoIvR0Es/Qru3g2qzK9JRAkTDcQuvI0EwHxZSdaliVaR/i6XMCQQQCis7x+npCcJgAbekYWerif1LHeQic8uRl8gOljBFCV+ehvj4yRR/89k9PBn5AgjDVEec6nDJTK8BQvpCFPdEGY4Cl5y6CQg5iFMuI4mt0RLVzMeWk+LP3z3AT69t4I0NF/V0Css7ldRJpqxxmTObeej3JxgtYwSJidbGNsq1Jmx2q7FSgh98D4pNujz+zgDfun3wHBC+7Bj6fYBQ/d7zzabErssDfvVZXgSR5+Dz/GuLQZxgjl5ebvU4YFEiVHQ5rR9gKoZaAXkOQ6pLTH198UEVyX8CCFnA7C2w5Ic/x2w2RRQEuLy/j41OB2VK0aIYqedLh5W0qBo2E2SYwgFIJYUYkFXkPQvUyEDw3ymhTxmqkcFgSmvJlX4vSkaZZDmbLTFf+FJFwb47puCSAWbwjBhYC/DLQ4vvj/hZyYxEEUJ2YsaZpN3OZxN486HEye/ubAtDWGaiMgEhlzesZhBA6AtDOPzNX8MOJ3AiMvAxNPZ7khUsAGESRcL8uxZ9QqyLiZRHWLadOsJMh88HLZdopiZpuLQspASEZCX5UnNQMyktLWGZavATSqlLsMt1xVC3enBbPaDSBsptoNQGCNAIPnJWdfiAP0G+HCGbj+BPB1hOh/L3DBdTxMFSDfsAXINGhAxGxDqKHI70oVGWrmGZaCKD90ttdG++h+7r7wMbV4HaBnKjpNJCdS7ZciyXHp4+OxaPGOWAtToXaywfb0oXobCuDMgSnxgDs/hnz69d6RcsliXrDKEChMp7xzNTbX8z8cllZ4DQx9L3xUMoIS1IsdXr4saVK+LT4nsQJUtkpEiqFp4v+7g/eoq///YzPJocIS/T45lIzZLS8DPQhHVPhnQO1iJTqid+/Mo7eHXzCnYrG7AY1chZXtRAqo9WAcJDGWDpLe62u3BsdhNrAgjZxSjBRnzex6H4b/nhL+YSxERgSCd02bLEA8nkbssxkRs8lWNEJovOMwRGiufLAW6fPMSdw4d4dPpMFrqxQdjCZSOxG7cqCgRoqfLw8zokS8lKHJ4tUZ7D5z0hjEAuSgCRh/PelwWmStCV94pLIPENsx1R7bkp56Nn1aINMTZQzh1cbm/hxuY+Xr/0ClpOQ5XVhwoUVpyq5DtwFlvMvEIGPiX2FNnoOiBk0iiXO0wQ5llJi4liB88aSwplVSG14xCr8bUNpYLDXyyxmE8xnY1g2ToqdRebvTYaTLIWxpOPJg2J3cAoMfHb+0f4+weH+Nv7h+IrjKwaLKMi9iI+M/hcJKq2Lc46CYzYE2lkXctwuV7FTrUsMnnGVzCLfBCnOI4SPFnGGCVk/MvIudiJDZQ0E6Vclx5TVkLRp8wOSgYfcRsjy3FZqNKLnMDNY5SoYGOXJwGYZmMZ5FiSoOWcy9nELomygNMNF15S/k6rklhuim5geQYW55MkwPIJYMiCWY9imJGPHx1s4SfXNvGz15po10zMvEhCfoyShXkO3Hk+wf/7qwe4e+zjaJEjZHI6w15kZ63DsQ0klJxHMVzkcJMYpcDDlaaJ17cr+O/ep7S4CjejPF4BDErOeaZxzhgMhnj2/FAqmRynLN2E1Uq16PTlEtZVL06h/BOwJeDmZaDjvzwgXKxkkVAAACAASURBVIHBdYZw1af4fQHhOkO48hXymiQgJMdkpja0iD2EqdxbCX+9IKgUQ8jnplIwSbjV2WKaajTabs5DZRRAVAniiolUwTLfBYT0o6oMirN5R7a5FwHhKv/g5eB79f6dTTPfI2VUzcZFE7Iss1Wq6HcAYZQSEHL5Sgkje8rYH1bUSTENyY/x5P4x7t5+gFuffy3o2bUJyLh5IoOVotu2sbVBX98IWTxCEvZhG0uUywlcJ0K1kqO9wcJp3lkFINS4PSoGt1XZOJtu1UhcZEQUgJBdNgSGsoqjbLWkACHN0PFMACErKFSgDKVviiHMJWVUSYMkDUyKJ/QiQbGMIGnACxoYDhsYDFwMRhw+XGSmW/SwkabgFjSCnwcoMYp4p4XWfg9W05WSW84pEnnu+eKdorzPLZdRazbEV0MvjEftN+uIaf6mX4UhDwnlCZbIxNr1Glrc9rF/idHnK0DIZDgZQte0zP9sgPDFLcRZstGqJ12+40xki+xL4w0QR/QlTWSIJSCk2bxacdFutVApU6ZgSMQz5bixVkbIigkY+OzeE/z9l3fwcDjH0TKGT8ZKd0VKSuYqyU3ZinMJkYZ8D7lRVGUhZKc40PD94yaPQQEpN3rc0koEfwIzl4a9IoqazIk6vDmgUSpHMMj/lroUuSELEMZ7kV6ZKJAUUVvPUbZ1kaQkgYfEJ9MRottqYG+jhRs7bby72xF5iAsPLkIBQpKaSBkft4xSkqpYlcALMRpPMZ17iiGsNlAq12GXa7DdqsjhVr1TlklZcaH2oTxHAGGMyA/Ft7UgQ3h6jDBcolo2sbPTwqW9rvQYyetjl4SZWOhlfPRsjt88HOKXXz/Bs0mE1FGSUdY+lCglkbJ4yuzoQ6Onh286D8JIyb8sEwEBYWapAB0ewrGHthFhr6Lhf/jgKn5ypYODClCJJ7C8IRx+Kt6eCTAaL8RM76cGUsNFo92TQuWSdKs5sC0mFvM9OH/gnTF0a5elWpStg7cz96z6ll/CDqrD5MVrW7XtKRnPS3+8mGGj9ihrDKECrPKra3+8YGDOHq6KfX4hnUzIICUnkw9KxJNYwKAUbc+nwhTy8x4cEBC2UWIAQBQjDyg+5IDNMu8M3ukI08fPEI5niL0AZrkMt15BtV2D023BajcAl9vuXCSBesmCVSkjiGJ4fojJZIYpU+mmC9VnJiXgNWFm+CEAlosJDvXiI6R9QBXW0yDPFF8/SrEoAOFyNkSW+Nje3kCr3ZZaC+n/zGMZ/FaAcHbrNxj97j/BWI4kidaR0BkVyy8MoW5IYJaupXINUU7KzbvyPBE9sc3WlI5BPmt5PegGFQP0ONCAxHGO0jF2J5IJsEUanRTJm/Ty0rtrO8rHq7lN5E4TqdNGYlINwms8kaAmRAvo4QJasEDiz8UGEQcLeT5w+SlXkaZLpQpraMhk8vkkEiDVuCuSUcrCsmoPjdfeR/3me0BjFzl/je8l2Rsp7YYE/tBDOGYA0NyTpZjjVAWs1+oN+eDrwy8sxdLiqV+/BtWBflEyKoBQYtI5+El1t9zfOrtw41gky9JtGihAOCMgzFJsbnRw/coBLAIbAq8sRGZlAv6OgxEeTY/w4dcf4cHoObKKIR5Cdv9p9P1SPsl1iAztOuqhKdUTH9x4WwDhpdoWLDKEIcGTShbnRMyE0UePn4uEmQmJ3c4GXIcqGR3lilogkVmjyiYks8xqkjSR3k5WtbDPl4EofC/azQaazTrqrRpMqneQIECIkAsE28Ak9fDcUwEzXz3+Fh7oMySTqIK0RDKt6D5ZgnIY5HsrC0SxMbAHVPVzJtLXqd6Xs7OToRVcYsplqwJDaCfxk1Bk+Ly/KIe16ShKNGg+GSFgu9rBfntbUkf3mttSWM8YSjMzUbarwhTmMrwm8BYBjo768KnWMm1RIFEyapddWCVaEZTnlH7C1XJRPf1U5xlTTPmzPN/kFSJDyIWP8gfznJnPx0Kcl8oWehstNOsVWYSQAU9SHalVxzSx8enTPn5x7xn+wzcPMWG1kdOAgbKEBTIQTQJudEpoC39wppj1EnsvHUu8t5SAJ1qGIGdDNTDJNPRTAx7Ze7uGLNaR+pl0ObqajlKeiA9ZY6G7FDeqZfVq2CUzy6uL6aX0+osHmpYRtmIzuZVgjvOgzqUBffKK7aXkXs6Toif4zL8t9g1eF3z7JH5RjiSmxuskREIf7+xt4v2rW/j5Wx1sNZkerHohKSs+CYFbz8b469/cxYN+gFN2V5TKyExmHixkceA4puQFkIKtsruYOQW+hwY87FYy/E9/chPvX++iaydweB+nqcyJVOtxcTyeTHF8fIIg5DNRF5a9XmugLKCQCz+qkWSbtHbgvjxrUJ2qKxWCWsidAY81FvDiOfrPyRC+DBBeTBeVhdeFoJmL/sGLvsIVQ3gGCGMdiZ8gDmjd4udTi2OyhKsl8vn4UbCEPG0u1E6oQJlzQCjfRxEow/dH+ZioTFbLYv7MWVREov8cgHBtElLoaU0evPaefS9AGKbznPISRiMTSPHUlSVtSFkCzZU5Jn0P924/xEe//gihx8PaRMkoo2SYIt/Z23Fx9Qojh8fI4gH8xSHSiPH4C1IpcKwMvW1eoFyu+AXbJ6bFAvxRglp0Eb5AlRIQEjgqOl9d0EwBUhtzAsI4WgFCXzZDHM5Fq8uEqv+Puvd+siw9z8Oek8PNqXP35LQJC+wCFABJFCXaEoumaVou2b/4n3Opyq6SbQWbNiUQJEAQidycZmcnd890vn3zvScf1/N+53TfmR1ApClS9qJuzWK6t8M953zf97xPinn4pSyJDz5pXW4sBIQeUqOGRVTHdF7HyUkV/TMfwyGZQwLCShGJzp8wFkA4R4DGdg/17Z50EOp1lrQWPg3ewRGT2dSGwqkujd5cRbhUcbLJm4Z7jcMuX7J/UYia62Kt00WjUkXd9+QhZ4npy4BQSQsLGed/CkAoE48XpxBlomB5oJblUWSiNJ0T5MQSgjEc9gUUTscjtFtNdNotNOo1kTbxgB8kOebcNOwmJpmNg0mMn3/6Jf7kvQ9xFgMTdt95DUSmj0i3aaeUiXGF3smMmx77AgGHG3HxXlAKErCMO00QMFlRV0mklMlw88uCKcDSaEMFYnBqKwo7CZhRB3XZEkWeqSh5fg6lWGQqGLJA3xIPwA43VH4OwSZ74uJIvG5VS0fXBf7e9VX8k9d3sF410HE1KejmIIJx+GwlIajkWxsHIRbjadExNpNiXN3y4FWbcKtNAYcMGeCmzlQwPmv02JfXXjGEEcISEE4VIIyjOep1FxvrbWxudcQvI+WopoPAqmBu1vDTB6f42YMjvPfgAAfTFKldl42Qh2RKNbnIiZSRklGDklF1rcmUiE/LthDmlP3yczWJoTfjuQTIXG1Z+Offu4FvX26iqwXwwiHsxUDKoXl44rpxfDrB7sEJcqsC0yND0xEZCw96rJggIBTbR6l7f3lQWazCamErNycFyJS8Vf3zsuz54u9fAoTFgX0pgPeFjfEC8H19k7xgAi8mamrDVD/Hy1IXBhzQPyBR3wWGpOyM9xF/fh5mZ4uZgMHBaCCDDnYubu9syWDF4UAoydT0metYnCMfznBy7yGevvcRxs+PBBQSXDd7bfQubaJxZQuVy5vQV9ukr5AsppJybFRcqbwhuzceTwUMEhRaBmP9fSm59ooXGRAljSVbrby5MuQgEyKsEuPbU0xnM0wm7Co7RcJ7YqWNVruFWrMlss8SEDKVE/kcky/fw/D9HwGjI+jzoRzomBR6AQjZKUtGMIVN3WXhL+TBlccvObQxwIGpnNKRSNYhhqFThk+mjYEelLMyCpzqARUwJUcZ8SPSH0LFgfp6Un9DT63ZRKTZCOl7MzNJzGZKNes0eOCkn4g/p3giRa2g0lx5sJLaGN6LktirAJrcEZqBxHChVzowW5vw77wD7+Y3AbeLTPeQRik0SxdPE1l4HhqkVmBEBneGKOKdZUhlTaPVQbvTlT2PG7lVBC4J2Cjk1Oe+j1d5CM/7JHkXqtAejdUBkequpPxSAOHgBOPJWKT/K902rl7ahkOWiwMMevCYou1q6Mdj7E2O8Kef/gIPTp8hrxhY5JHUMem2kvPyYM1aIHrwaqGBVaOOd6+9gdtrV3C5sQErYYiIAoSyj+s29g9O8GT3udgMyIr2OivwPFcOTb7vy3ohtS0EhcUknqx7FAYI5zOROYp8dDxBo+JLfcbqWg+OT39oinkyF7uH4TmIzBwTLPD+o8/wwcNPccKgoHSB3OHPnso9JFU3DDSKQpVqW/juBFQVtJ8K5FL7JxMclWqADBpDn6hoUvMnhpUwkG4es9NSAUKugQ5TBxMN6SwCFjFadg1r1Q6u9LZwc+0qbq5dgcE+x4w+dZ9iSRgE0wwlmcXYZ5fxaCo+Ya7VluvCb7CwnknWZJ4oGxUNpaoZEk6L+hsDFlOyi3tYjAJkCMUvyjqSuagXptORSD1tW1fPd6MiUUCU3rOmiCmXk9TBpwdD/OjBLv71R3cxMqtIvTY0DuKpDqK+nOs45xlcF3hnS9JtIpLrmgH4BOIE+HmKABnmmo6ZbmGqu4jtCky3gSTMEU/J9lnwdF0YRqZ+6/T8GSrLIs1YF0Mulusuh746XINKKx1pwowHvjhINgSkEQyK7oj7Ff+eP50MGDkUK32Yyrai3j8FMiW7oLCyELzpcQAjWuDWag9vXVrFP3hzBZd67DRV20uYAQ+HKT7Z7eMnH36FvWGCQezCqTUkCG4yPRGKwqaklQmyfG7or+cRYhFCm5ygjgn+m998Dd+/s44rbQeMkzHjCC6ryuS+MzCZznDaZ1rxUCq4uG40G23pJmQ4lSTcmrYaLpVb468Knz+PLFRWhb8rQMgfq6x5WrZj/HUlo8spo68KmqFkm+42YQjJdpMhpHw4ZKIx7wOVo1KMUAqVCt8spcZQa27BEBZBMgIIhZxQDCHPABwKcKjPvYc+ZKn90QqGUML0im7KovS3HGIv1078OtnoC5LRpVH1y9ziX1syGmYzNRiRNEFDsYSphixWiXOcjkRBiv3dQ9z95B6e7x6hfzSEq1cl+MA1EuzsuLhxnaEiBH9TJMEJ0miINB4jCWcyzW22fTj08jNltAR4Ymrkb6Nko5J0en6WEw2G6iKUOHKJjlTSUoJHyhgjSvMmSOl1YF8cAaHG7j7+LiZybkAMDmD/FBOAuDAw+kJjDH8dk1kFw7GP45MKzoYVTOcVpJxwGQVDyAUzjxBpEQI9ROfaBlqXV2F1KoBvygYjg2guloyMBiV5jpjQqaGXj/FgxQ2TR1lOdlhmwcS/LEPTr2Cju4Ka54lUjHMJMoLnSZOiqi0SQgtAWLhPZdOS0IDif+WZmn/+SsnouUTg1wNCtY+oA7Bor6MISRIiWMzE80RZCb1ya6s99LodSWmjZJP+nkWqY857yG0KGHn/0RHev/cI73/1CKEEn3gy/YsNF6npqlAHHnyhUxkvUlr6XPiix1JkL4YpUt+YQQyyeWhiytYYTEL/U8AAiIX4WQk0eKhVgLbw4xWT/QJGyMLD90lVeKhYdvHcFPSOvIcleJTNgqxuKB18d7ou3tlq4M1LTCJroVfz4Oop9ITy0hQONz8epnjwmtEnFmMRRjg6HWERZXAqdbhkCqsN8dSxkoKHITIycgiXjVd5RQnEWWsxny8kyIcptrwO7WYFa6tNrK+3kBAQ8iBiOQitGgKziT/+/Cl+/OUzfMrS4IC22wtASJaaX5+yBkpryRDKAiB+sUhJ0yzKRXkA57PGZLcQRjTFugfc7Dr4F9+/iW/v1FFNpnCjMeyIfXeK013MExyejPBk/wROtQ2/0UGtQQbZh+fYcJiuy47BolS4fN6/Ll4pmZByYqmO3UomV/5TzMPO72u1sauLevEVRepZLprFx5eHnRdM48X3LL+DmkKqjiF+b7VplcEe6vPLTUs+JkZQDtKU90Qnm0APXkCApNJ658Ec4+kYZ6OBTPXJrq1vrkuPFLcK5niwJJvrcT4NET89wO77n+Kzn/wc6ekY2ixExfMkUMJsVNC9to3e7SuovnET9mpT5JQynXBNxaOxYD5iCfsCk9EMScg11UC1ZAprdbkH+ZyVHZnyZwkImZoWp1iUktHpCJPhCeJwila7IYCQ3ZKKIeSBby79nRSCze9/iPHHf474ZA+YMnxIdYFqKafotjz7ZOlFyE/2iyCLgzV6ZGAiYPS+wfWCXZpqzaPmhwdBUyfgC5WPVvYIVTnDoRCHOJIvTIBJmS0TWLmvcd0xfAR6TeTqgejMKBkspOlg9QB3iYycpKhgStmQUh3w0Fis+WUarkyNi9gBJiJWWrBa6/CufwPetTcBr4fcqipWjNJjySujasVAzPd0FmI85rBthvkiFrVEo9WWkBmR4BM+ceAi0tFlQHgh+ZF7vBh88CDBn0edNX4FICxA4engVIYTDEDptlu4srMJZhKafM70FKmVS8roIJsKu/bDj36K+yd7whDSRjGPA+ikdpl0LKEqGqxMAcIVo4pvXb6D19au4Vp7R0JlCAjLZHEBhEeUjD6XVGbPZdLpitROMN2z7CgVQKhGASrenfsSu2cXKqV3OhxiOhjCsXTUKp4AwkrVg+XQujBHlEfIbe4ZLBjP8eD0Ke4ePsSXuw9wPBtA9zkAizGPQxiOKb5AmaYXfbDizWVfJcEfzyAynVV+H0pABShKATiZAq6r6kiT6hkSdiOyr1EqkSCZANztTCZohrQnpKhoDhp2BT2/hde2b+CtK6+hCk+ccwLipK7DFnY1DVJMRwvxBQ+pFiArqeuoNOrCFopUkdYKFtUXbAFnlGocwlORqr9SeSGUo2tyNorSRLopCQhH44GALA5d1tdX0GnW4IosmlJkBQhnqYMv+1P86f1d/C/vfYoRq40oxU4VICTRXxD8aognATcqNIrPpE9FgFxRvjcM7MkQaDoC3RTJdWJVYDjMgKCNKYfNWgkObNMAZrKAFs/g2zkcSn4T9mHzG6rEaq6bXOOYi0EgJNIb0wQtiQnBPs8PZA45bCmqb7huSF0GGSLp7SuWeZGPqnWAAy8OriTPQIbAIYw4xFajLvkCN7ca2Oz66DbY8ZtjEcX48tkAXz47w729M4wSF6HZQM6gJGZTpDNklKtT9i6BJjZsrl88HxJwLoaoZFN8984KvnNrBe9cX0PHzODFCzgcJMrwzpIAu+lsjoODIwkQazSaqNf5ap3XTlhMOGca+3kn4auHn2I/UXFexdb8d8MQypa95Msv/315by1lo+WfL0tKfxVD+EKoDCcDca5CZSI+T5ncK6wAkgy3c0B40RmoIqJUPC8ZaGEIZQCpKie4TghDKOFuKvX2PFSGMv1i/SBRdeEhVIo1wZkiGS2e1uL+WwJCS+edi3/9WwOEUc623DLfRrKoVEKBmB0ln14O68OzMZ493se9zx/i4b2nMBIXZs7enQRbmyauXrOx0svRqDH9jcmfI+mfYYomKUfPJwvCA1Mh/1TV8MWhvaBqpbhRythUEmkZs11KwAQQ8uczZJPPmdYX0kM4Q5os5GE1RaKgDNQMyVEjKrMwUJMA9ZHqNSRaA2cjB/0zB0cnPkbjGsKkoQChTm05i0QpDYmQ6LF0MfVubqF1ZQ1azVYpa4V2XRa7hNUEBnzHkxjg/tlAvjWj3Zl+RrlPGjPBjCWomnge2tUa1jtdSRwVZmAZzBXmb1VOVyhphdm7UNQuh8q8EhC+fL5dUgwsM4QvyEVLmVsh1VQMIafKCwk2GTCmfMFqhQAb62tY6XWUnELYOR2hZmGu2ZhbNdw/nuIH79/DF7sHeHw8QO7XEdkexinLpymgZ9camUVuIMpX6XGCF4ZSoMxDIwGyhGTwAMUI8IzyEvqB1SJPhlAnYGGcvXiYCohMkCeBNIpCF/ZD6QxVVLAYxYu/Z6FvkfQkXTUiESRAU5JOPug5Dz7zEdadBFfrGt6+toHXL63h6moHbc+Eb8RSu8CUM53eRIYRiAeNbFyCvf0jjKYBdMsV6Rolo0zdpFxPZB0ESRIEUPgXyCbFMRaM+metxWyK09MTkch1Ow2s9urodWuIo4ViCC0XsVVHYDXxf37wFX742RN8dTLHIDKQEhBSXkKwUUiiuGiV4TsKOHOKxYAOytq4edpIxItLaUwAPRhjq6rjzoqH/+H7t/DOdk2qBFyG8DD6n9KuXMdkHGJfAOEp6p1V1NsrUqDsuy4qDhUF6rBO4PnrzOcvSldKMHgBCJeDY14OkVGbSyk7X3YTFljxHBQW4piCOrzYkC5YSbUh0bOmkkXlcwpP4MuSFd4nMgBiRyCBDQcaSSb+EFZLCNBPU/GEUjLaHw/g1SpodNrY3NkS7zH7vpixSF6ArFY6mGH++UM8+tn7+PhP/hzuLEElBiqOJ1PmhZahubOK7s1LWPvu26hd34JWM5F7OnKHHil1COL9PmcVBRMtJwvZBKvVJqrVhsh5GQYlBwa5NgQXajDBAxzlVKy2CKIUM1YWzMYYDY4RLsbSU0ZA2O6uiPyLByWGMxlMFcznCB9/ivlnv8Ds4CHS4TE8BjgVHmHdICDkAJLp0AR4SqIqQNryZCAxYQiJU0Xut6C7ntybohaREJg50oBx7DMYTDQs6nZY50O1AEGdSfljTIkZpTvc2igrdRFqLJkhINSRSTgF4Z6Sn18AQsUIKMKaPmQJvFdXv6hDUXk/F4FWGfsNnTo0vw3v0i14O7dgVNegV7vQqk1h0kRKx4AxHlYphw1TzOeUjw4xHM0kMKJWb2J1dQMGU4EJbnnIF0CoLATqMV4ONlKAsNwsCAgVa6kAIZ9v+tcpGZXKE/YRRiH6BIT0SMYROq0GLm1twOPhW3wkGVJ68CzK+eYiG/3BB3+Or46fIvUVIFxwbWAZt0U2TCXq0SNXDVQ5/ds7t/D6+nXc7F2FnfIQxvuqrLuxcXjcx+7zA9n5GI9PQEi1CEvGGSjD/VPALd/ngvQSQBhGChQGC5GNEhSyhoqgkMC23qgIKEy1GNKWqMUSAEev7XFwht3RAT746lPs9Q9E6cOAmVkSQnMMaAXjSQgn6b0xWWICQkIpdjbLpFjuJ4uSepHjqRWLiiB6KlOdRVcJcg45KGqSQyPPU2RfJboCRqpJgAzfLxcmqrqLW5tX8NbVO1j1u2jadalbUFUUNjSJOOUWoEvX6PHRCaaUzkaxgEGLzKpLdRJl0krKWg7DBCYxEJCAg6cjMmn0sRH80jqZ55iGASazKYbjAeJ4LoqR7c11rHSa8EwlNRUWheqqzMHDUYgf3n+Kf/kXH2FAEOe1wWCFPLUkHVWG2TyuScCR8KlFN2Mq+yT1WHyiyveNKhbpHuXwx/DkfCBPYE7pPINXYtjJXAZOVjJHp2qj4TEUinJuJpCr68HfcDFlcioPUfwIE3Gpwk3BHG3WRaQcMtMXKoBQRj/n6bdlOYAcQ2VvVE+97KBcJ6haY5gVU2Q5oHVctD0XLc9Er2FjtUOvMAFhhId7fTw7neF0liOx6oDXQUDQwJWEfafiRYthsAOPwTUMosv4/GmiyvHyGa72LHzzWge/9a0b2PZ1NPNAwrksglSD7zVV9il2955Lrym94bQEEBAKQ2gxnKoif5aA8IU070J7I8ejQjpdphX/KvnhyyjlbyoZLQHhMjBcBnyvYgpLW0cpJ11OFF1mB0vWUDIBqLiJeCjTwLlpFuYSKEMPocx6iwo+CbsUdUAhES72fALCkiGkXanMD5DnOy16hhkqQ6uVMISqlYFKFdVhfSEZFdRViI0UIOT3Wz4XfX1Mfj6oXrLSLGuo/sYMYZSHAgfL0FOZAxWHKXabkO6kDCGJEsyGc3z+0Zf47KN7mPdjZEECx0jR6yXY2FDAsNelD4uHAQK1SWG0ZoIh9dwEgfQCqh5CxUKpSAul2VVYXKVJFh5D+VkKOakAQpWURbkovR2xAMI5spTin1QxhEz2kiLnUnDG6SXlEQZg1pBqDUR5A8d9A0cnBo5PfExnDeR6Fwk8JLmtgkkEECofBTygd2sbzcsrSDxdAmViUxn3RRnBQl5K8nQLx8cn2Hv2XN63Sq2K9e112dApQ+FGyw7CDkvca3V063UlvZXp7kUkdImFz8Hg0r0hkKc47/5ahnD5TuGdJIEE6guVgHD5UF74Z5cOv0oySjMu2UGm0Q3PTpDQT6MDmxtr6LSbIofjgyIeQtvHwvTxPHaltPbf/PiXeDaYYZbqyL0qIsPFKKZ3gQyfI4CQUxN+HxYnU8BIHxEXW07lBGwybYULt26Cdysza0OykEX6m8PDnwzuS6aLRdpcaLmRq9O/bIAFtpb3jHJSKSwseu4KOZASiqjIYQGJMuZUflluYtV0ikY2xeVuFTc2OvjGtR1cWWliq+nKAk6m0KB8FZnIOrgQkOk7PhlgOF1IGbN493QbXrUuCze9M+zdkvReuWkVCyU1H4tQkh3ZbzgcMqkXWFtpo9uuoNVkvUAgUoXc9iW1NTDr+N9/8Tn+/SeP8HSYYpRZSG0OQJiuKwUz8vUF5DJkhxtKmV4rsfsq8TPRHNkoRSoTLaDNRrjcMPHGehX/3Xdv4pubVdjBAG4yg5MF0BxHkmXPBgscHI+xezSQdNFWd1W8QBXHQtXWBQxKUBJ/Vwm8eMUArNiUXmQDy2TPiyoIpcMvF1A11Lpg9pa+7tJzUH4/xQgXr/O16OJ7lIbrkhlU7KT6QhJmU3gM1SYUKRM57zm1p4gEmbIiJjsmiwDhbCrpflQJsMdzPJ+iPxmJ1Ku92sO12zfFi8eAGY+AwHRJZyA+GWP6/ud4+tMP8MWf/gIrcNDVyUpbCOIIffq/Gi7czTau//1vofv2DRhXVqE1HeS+KmPOCL45TJktMOgPMDmbivS/JoBQ1aLQw0WZOxkpAYW87QsPIRkEyhsDAS4KEA7PjhDMR6hUXDTbLXTX1pcAIf3cC+iYI939AuG99zF6WpEJGwAAIABJREFU+iWi/j48LRNAKOEIYq7X5T0RQCi9o4pJYWcgqyZGoQajuQZ/5RL83iqcak0OY8lsiHB0jEX/AOHoBEYWFemDqaQH8z4nuCMgNEX6mUvaIlk6pgWy1zAxHOU7lBlo4bPLYphceygflEArtTOq2CXuMHyp8Cq53SRARN13/LnpU2KCdZDb8HrbqK5egte9BHv9MvTtq9AY4MOgIdOSn4NdiExXJuY4Ohqg3x9LiqTn1dBbWYPNQz7XBtoQRIWhDtpSzF3KVUsfoUhH1U/MA77crUuA0BBAyGCjQEreWeNwRgvAdCQSzFajju3NNVR0HY4c5jMkRoLASDDRAxxHQwGELKmPHf6eykNIQJiZ/P/03ZHJMVBZAF14eGvrBl7fuIHX1m4WgJDvJJkKHk5tHPeHeHZA5QNlsQ56HJD6FUnkLhNwZV+Sn4fwQYEXrqms+kkJbKdTzCZj8RQyaK7iWmg1a+h1OUSg7DjHIpwIU6e5BhaIMIqn+OjBZ7h/8BRHkz4mWaD8hJaGzGbPIO8gJVUVdyhxHdknsgiUlwVUKKmOMR706MEtmcHc1uWeYiVHbmkwWc1FBqGIwJd5gGaq/5YAM9EkG4r1l1tNKk+2cWPjKjZbq/BzV5hVytv0UIOZmrBNH+EsQv/oVAbPw/FY6i8oE2WQCQGhMIQlIOS6rxtiC6KqS/xnBLJ8CSjkM2FgnsSYLmYYjYcIeK5KFrhyaRvrvY4AQq5fPDzrRhUBXDyZxviTh8/wP/3FhziFi9BpQEuYAq86FCVBu+iQFFpB/OoEiFT/cI2gHYMVUry0vGeZV28qdQos+Xfl9WNwQAQjDQQQenmAihbh6lobW506PJ17LUP7lFSUv2cwpSIiwHA8wdmYfbhjTJhUy/XFcZCxm891Ecv3o59PSZn5cyulHEGoSmSVdbBgBtlDwSCbTEChkr77uiHnFlpXXDNFs8b3Vg0BToch5hGT52rQvRYMt4lJECDi4IxSMSYki7qBgzFIzRSHDS47sPUErkZ57RS3txv43e+/hdsdD1t2ApM1b0kozLrKRTCxt/ccR8enorpg32yt1pSUcA5a2P/L56sEhGogWwxIX3Djqz3uPycgLEHhyz7Bl32EXxvIEmhLyie7HdW/L3cRloCQstFskQsY5ICKcl2mb5NRXgaEcjYuASGvUZElIICQkL4opVfKIWZVKEuIFNPHidRPERBKBgd9oeLPN0VVcP7+CmteMoT/nwCEjAE5vzPkACvmWQIiBrfw/xcSKE6Vn3z1FA/uPsH+o1NMz6Yy5anX5mi3FtjetrC2oqFWYfroDHk6hqHTas+pL9kSleZ1occtYxoKelrYHCUTFUBYGiSZusVwGGEHVUdfJoEyAZJohjSmLo6yI2VeVlUA6sYWKQ8vljB+NmA1EOd1zKMGDk90HB4b6J/VsAib0M2eSEoZisKNngENLOfVPQ1mzULn+gaq2x1ETi5TxZg4tYBWFotT4xxpmGD/+QGe7u7B81002k1s0Zfh2uKV4cJadx2sttroVGuosxOMfrnyFikOr/KOlPhtmf6TTf7C9vvXAoRLBYXKWaAmiMuHaG6+F/K4EhCGwg5OpiOMBqdyjVhEv7bWQ7NRRxiw8iODbVsyzZ8aPj4+DfDTB8/xf/38YwzCHHBriHVbfDsLBpyQ4ZPyXXX3CRPFQ3QUSFCLQ+wu3hcyFLGkeol3g4ExZBQJcDhf5BRP5JYEfGqR49dTh33KAFQCZBm+oBo7yvJzFVUt8j4pEVe6bgEqSlNTVgyLfI4HWYIfL52jaaZYqzu4vb2K21s9vLbVRcsG6mYKK1kIyyCSmCItliWyk1mA0WSGWcDDWAbXr0r8f6PREN+MBL4UgJDXlQvYYhFiNiMYZwLcRED35sYKWnUXtQolZyyQZjq3L7HfM72Cf/XTT/HvP3qIw4WBce5IYbD4JyR6XEmwuVmJ/kznhLFgEIp+Ozn8MoVNsyQJl4AQswFudDy8vd3Ef/3OFby55sMJzmCnCwHKms2AIODodIaj/gwHZ1N0VjbQ6q1KHUnFMVAx6VXm2sJDLVkCJYe7+OdlmejyROOCDSk/X1Jjz1mR4uD+Kkmo4OvSS/qi7+/8Xi8k0koSqqShSpqiXlz8eS/Jn4WE9CLJTIFBSUNkkiiDJYpOMjvVoNGDG4ZywODaFQQBpuxSC+ZwG1U0eh1cuXUdjWYTwSJARbfRcCqcOCE9mWDx3hfY+8l7+PKHP8c6PHThQqPMJUkwpwTVyZE0HGx95w56795C9Z1bMHo+UNVFxcDDOmPq+bVZcj04HmIxCUUyqhjCJhzPlzoU+nIlWKicqMnvnklvZRAmRQXKBMP+IeazIVzXQrPTwtrGlgBCsswWZV05KyHmyPe/QvLoY5w9+AyL4134lGLKe8N9pgg6EGaJsQ/0ZmQyuIhND5HhYWFU4G3dQP3qm3A6qzArdXX/zkdIxscIdu8jPHiMcHQKLQnkYCh9tGQdCe4kGZSSL3INPHxx9WI5vSMl8kwblFgKyrY4/GAXWCFrVT+jymnk8ESJSlXCIDd/AgaZSYnUWw3pyEYEiYYpwzdrHdiNFTjtLXgbV+Bfuw2j2QG8aqFAURYIRmhluYmzswkGAybQRlKSzAoKj0mbrPOh75aAkCyhAEI1ESxVNuXhX4UnFZL5lwChTj8LE/DYO5fEUqjeH55hPBkiDBZo1KrYXFtB1bKkFon0VQkIp3qI42iEH370M9w7eozATFWHHU9UBDwmGZgCEMJAZQ50cg+vr1/FGxs38ebmbVj8JMa7SwckPU0W+mdj7B+fIAwTOSwxZbTqM7Ga7CArUYqOTK4ZpgKEtH7QG5by8Cey+rn4CVmZwMEL76VWvYq11S7cmg/TNRAuJmL/kJByI5VAmaenz3F//zE+e/IVhskMock00kz2dYJCCow4FC6cHyrkiTkmYQYtYmorc5xc2IbyrTJLlCCZhQsx08nJeFsqREgOj1xPEt4hTMrlsI28HbsOlZyZUvGm7WHFr+P1yzdxbfUyVt0OnNwW2aSbWXAyB5bhIQlSzIcT9PtnOOmfYTAZI6TX27VheirDQPbEoraKzBlZV1uAofwmKnWboNS2RcJMnz5ls+ylZN9tHE0lZGhjpSvnFm62PAMaRhURPDxdpPjR4338y/c/wX5sSKCZkbGmyFGAUCqgeIZS/jxeb9U1ywcoEM+uJaFsStlD9jFNKeN0kVKhAipVNKn6yDMm+rIOKkLLztH1dHzz2hpub3S4zMFnYI/OgbxiQUlmMLRpMltgOJnjbDxHfzZHf75Af7HAIIoxYM+vZok/GRbZSFsksaxhM/gigyvTn0LXRyWBmUldREr/MtlNORPQ78nKkjlMLYZPaxSlhVzrQ75tzDuoAIYn6rNFojzPfL54b1DlxOE072n+3GRiHV4v1lHw/JmOcWXFx29/+za+vdnEWx0XZjCEHjOskKFHqoSektGTkzOEEVPZHQGEDJbxfdbYUDKqEsZVYrGSi/GYU8RPFduq2kBLwejfpYewBILlny8zhMtJo79KSvoyCFz2FPLf+azxWUpnCVJKzRLlMyUoVNV7tEpwYFWcjwvmhXu+6iGUhtHzlFEV3lUAwlIyKqEymXQQsrJN0k1ZUVKwgyplVAWRCQP5Ssnoy1zfi4Pzv0XJKLdIdSiXqPUolAObYxOEqYOU7ICFH+vseIij3RPc/eAhjp8dQ0voG5zA98bY3rKwvqqjVY9hW5RITWCaqWjRySqJSZsTHyXeU2zfBRwRoEjZjmgxdCq9eXG4afIJY9Y/FyUuJiyaVICQYJAeFI5XVMIodeQqsIJMoxxmRGdP1s9FbjYlXXQ8r+Lg2MTBkYHxpIkoacOwCAh1hAQmLPtmPLgewarZ8DsV1C/14K3VEdip+Ac5TVS/B0tFDaSLGOP+CM+fPcPu7jM0mnV0el1sXd4WcMgEsrpno1XxsdldFQ8hJZLUjNOMv1Svp96VV90TMrT4fwsIC/+VnCWW2ZViUlQkjF48bKpqgtNjdg9KJPXgFLZtotVqoNtto1b1sZhP5ZDG2gkGmIxyFz+4/xw/uvcUf/bFYyzgwKl3MY8Z281pMhdGdgQaksbJqHx6KJnSGU2HqDg6ah4XRFaLhFjMJjIR5qIp/VwETpysy7ViShkLgnWZdNIHJYl8RUDGcvywWgCZ/mZJRw8/h19T0qdEYqpK0mXiJv1SalHg3yupD3sLMzjcGOYj+HmIzaaH1y+t4t3bl3GzV8d2g6bwhfgc9GheHCYINE0pnz4+7aM/nIg0zHI86QhqtRgTXYHvMV1PSUZ5DRj8Mg9CTKc0+rOrLIDnOtjZXkfDt+BxKEG5KBcpx8dM8zDMHPyrn3yCH3z0CP3Uw5STW/qmWKMi/lSZsasqBC5MZF4lNIPR4EoeJ6XWOhMgeYDQYERzYNbH6+sNvHulh//ijU3c6Trwgr70N3KuC9MBO5f3jyY4GQbozyK0e6wk6KHi2ajYGqoGp2Sq647hHzxkvxAMUwxxysCWcn5Zjo2WN4wy4ENdo9IgeOEhLNlu+ZDQvcsSO/X+lq+LjUclgaqJnzrAqQ2FDGCkmMCyz0jAovoa8vkFQGCiIH1VHEpZmg4PBmyeC/n+SkEtZINYMDqfEqiaj0q7ifUrO6ImCOcBKoaLllOVSXt+OkP2/j08//F7uPsffor1xEE7MREMJ7KbO7UazvIAQytB440dtL9zC2v/+B3Ymw1OJxBSlmQyyc4XP+t0MsPp/immgzmqfh0+00YFEFZge74ChAIGSqkhASEnqKkc2ilf5vM+7B9gNhnAsnQ0O21s7OwoQJjG6p7IKRudQzt+hHzvCxzf/QDz/cfwqSSgBEsYwqKPSSSkKmxGvDXQMCeL59ahNddQu/lNtN74LlDryGBJ7o9wJjUR6b2PED74BP3dh/J3zYqjai3ihSgNBODpBHoEobymlPUQuKlwiUy3ZH9I2APGa6bTm8PBIkMA+Barqhr2kElaIeuY+H5QSkjgL6mnagApPZq6gSDNMaE3heucU4Ne68Ff3UH3+muwyBJuXJLEUR6AE8Ylw4ZuephOAkwmAQYjtrIxZbOOak11Rgo7KMEyiiWUZ6iUxy8xhGpP/TWAsAg4YtotUzvPhmcYTYaSMFmr+NhY6cnA0mfCFRkzIxaGcKpHOI1G+NGnv8SXh48x0RjVQjlmWvjzcgGEPOY4MOHPcrQyF3dWr+CNjRt4e+d12BklowoQCkOoWzgbTnDcH2A2I0BQCYk1HmJdX+SiDGhTaiqu73z/qdrhcIdrN4dmEZIwFGvKiJ2KQ4LCCeoVT3oVG50m/JqLNJgiY/gIzyJGKuqeWR7g4dFT/Pi9n+MkHCN0ckzpiySYI1PIgW8hnxY5IovPudTRopuZ8DQLdbcKj93BuoFZEmAYzjCJFgj4vWxWnxR+QsrLinVWdTmbkjDIuRyfL5EJ8u8pGU8yvHn1Nu5s3sCNzlX4hossSlHTK/B1H1pqSOg6GUoGiRyfnODJ3h5GsylM34EtL+6Tai8sZWoMqZKcAu4yEkCgnIUGf37bEXtnmCUIIz7jI4TBRHopN1cLQEi2IyTYqEn43l6Q4892D/E/f/Q5niwyqZOy8ioogOX1FTUc10YZttL/S1sE5c/0IgaSEsyWYNZwaWRU2I3L95fl9oYnNgcJm8moXCGbmKDp5liv29hp+fjNN3bwzpUVNNjCw6dIanpUVUjhjBBlGNt6JnPg8GyM3eMz3N17hgeHR3h4coq5bomNxWl05HuGEQ/oDCU0JBW3BIRlkBhrWOir5aCNQySCATMlc0ulsDrr8qV8ZgR3Iv4UZUIc5whDnimpNmBqbiAS30qtIoniDCIRBqmQ9mrsWmSnZjLBasvG37u9hd+6vo5/fLkHKzqDEc8kRZ2yUVa1nJ6y9myIyXgqw9ZKtSlJxbRsqGCZi1TzkiFcBoTcx87rEAo2QvWEl+fDV8l5vv6xX2cFWVY1LEvel+HOXzVU5lUy0r8SICQjOCEgZL0MiS8SvWrIRECoEcCXoS/SRahyBHiI4P3La8tBwLKHUPZ/2SdVqAyvNfdMDoAEEMYceFEdRY87AWFRTP81QKi8ha8+/C+hpb89yehSSDuTchjmIX05yngsbAtNkYU8JZrHmPTn+JxT6/u7mA76QDqGZcywsUaGUEevE6NaCeA6cxjGArpOMEiKvegclMe26PooPYNF56AAQpGU8lhAjMjDdFEfIeQGUXcofjwGbDAlkvIsekRUGlQJBrkEUePLzZvMkotcoy+lgemihv6oguO+i5MzD/OghyRrQzMbKoaZixWlAUaK3Ijht3w0Ntpw12owuh5CixsGFwUFCInwGbUdjGbY391H/7SP8XCMlbUVdFd7aPfawhBSytquV9GpVdGrNVC1HYlHJhiU8tjzUsqlx+NlGfHfGSBUTAgT6Tg9nk5V9+BwcApf2MEVNJs1+L6jfKJk0CwDoVHBaWzi3370AH92fx+f7w8Rah4Mr4l5xA2H3sGKAAiCQh4weeCueY5UmLDvztJjKX63ck4FKR1NULFNVF0XVXanWbYcBuZhjPE8xCDJMabcghxxwfAxNZELIEcM3HBJ4YuMiodygkGRK6pYalXrodCwMIriLqbmm+eQwk+lTCJqssPvES2ECawhwKWOjztbHbxzZR2vbXXQ9TR4tK6Hc6mzoNSIE1hO7lhaPxhOMBhNVZeRYUrfVqXio+ozTEHF/stwhgxhEGE8YSz9VABiterjyuVt6f4kO09glxHY2j4GsY6DRY5/+4sv8eMvnmGkVVXfo8YgJcUQSrWEzGxV36BIcYu0RKm/Vrs4UsZ+U2LEtSCeQZ+f4d0rq/je7U1870ob1+oa3PAMJsMH+Lzq7HnK8PRwjLNZgmmiodleQYOdSJ7DKjNU9Fg8vnxPZUBD7mY5CrtIOFPFT+e7UDk+enFEVtSICIu75BcUsvO8OL6YY4kvrfD/FWD7wnegZCXyEuZPbeR8yaCAMlDKQEQWyjVHfb7aIJSXi4dBYdQMVYvCGRb9Rg6TEnMdnmbIS8KsWYPETYNzRrIHniNpoE6jJnUf7LB0MxNVOpJjE/pZgPyLPRz95AM8/KM/x2pko0Nf6ITPHGC4LkZGgpGdIdupofqtq9j5Z9+Fc7kNdCwEeozUzOG4rkiSePA42D3C8GSEilcX0EHpsu3T1+ortoBJixyIiTRWMYSSehulshYEBISnh5iO+7x90Oq0sXX5inh4Ke1Szy0Zwhm0/q6whEef/hLzvYeocOpdpFjy0CLPE8EaD088RDOhV9cwZ7popQmtvYHazXfRvPNdwGmIr4i1FBIkkwXIH36C6MGnOH30BdLJGXyRtvEgFauvy+RfPlMSNqbKwmVPoOKAB1V5nlUwCEGd9JjxACo+Y/qblIRamHQG3TAER6z1SoEgnamUk5EdkzRQBkYY0p0YG0y2dGUglte6qGxeRf3Gm6jdegu5JVypSPDIlummiyhgwEyMk/4IYZzCslx5fuqNpgKCJhNR1aGaB7qSHSzXMTVDVIM+dVQla6nWNnkv+JyLtyUWhpCv/rAvEkEqQKqeh9VuB61qBVWX8j5V7h6ZBIQhTpOx1E4QEA6SqYKDlJWy6kTPEDFci0MKQoJpjlbq4FZvB29u3sK7l98UhjAnu8bkbwGENoaTGU7kEDuT+7PdbqNWqQkg5D3LXj3KRSnJJHMtwXCyblOGCZG+8ixAz/l0NMBsNMRsOIBjatKf1+s00Wyw4ofDUB7kYiRaLAwe5dTPh0f45ZcfYnd0jJNohLEAwgSRrYPBnqnUfCjZKAc6TmrATw1JBu36Day3V1Cv1GUYeToZ4fngGIeDEwwXU+QiV+Ucm2qDRNYgXo0SELKLki8mXXI/onXEiCIYQYTLvQ1cXdnBrfXr6PltVEwPdb0OH95SJp+BYLGQXuAHj59gNJ0II8o6Gq9eheupVGfpRRUrHAEdAXSsUhVjHna5Z7IL0GBPt1qXkGAxHyOcjXHtyjY2VjrwLQ6uNWEyNaMiDOGzRYafPj/B/3b3Pr4aBThcMMuqDlPzJSJOBkm8qNJRqQarfJRYaREnVJAt4Og5XOYqSI1DLvJZiwFMui1ZAQt2Dhv8mQIYeoS6m2KjZuFSy8Nvv3Ed37myiVqewKXlJKL+r1Bn2Cx+12VwkwgLpGORaBgHKY4mczwZjPHwdIAn4yn2pnOcRQSeVA64MrAwYItU1yBNLNulUqukzIIwc4S0LlLuKYCQA79CT6RJ82SR7AvYBMGFso0pwwQGSn3GaCx6TDmgplyUQ1nApY1GgofIlpJZCpFpMRq+hms9D//s9jp+/41t1LIpnCwUqSPXUKbdcqgyHs1wenomf08FEsNlCArNMm2UEuHipdKKFUOo9kwq+Iok9v+MgLAc/L4cGvMyAFy2bSx/7FVS0ZIplHk4WxRmCXLeYAIImdegZKMEhzJw4diEa84SQyg0inSOLqWMlgPkAhCqITKrXFTCKANlwpBp9Tz7KP/g/y8AYVmiRTQs4rlSsyib3sX5jAAtWqR4+PF9PLn3CPuPnyKYDZAnM/TaOla6GtZWUrRaMep1Fg6PoOtzsF6Lm1XGqK+ccgJLnZzEo8UD4EW9hDqwqkAQNcVS5nuunAwg4ENC+SVfAla5M3DKJt1V6pCmAkR44UjZ88DGKokqgqiKwdjHUd9Df1DBcFJDlK4hRQu5wVDfEEk+Q05Bv4x9EtR6dXQvr0Jv28jrJiKbspKCISxMoYyRnpwO8fDefcyn9FACOyybXl2BXbHhOJzimFhtNdFt1FGzHbgsgBYgqF4yMyhReLkG/RUA4bLwtiQVz8mW5aGORBqVegBp+XuFZFR560pZHAMI6HkSQDgZYtA/Ra3mY2trE/UaO8wYmUzAT4OzhilsHCyA//Uv7uFnD0/wbJYjLKo8gthAxAQyTjlNytNckaDxsF3xWGVCeRe9BXOY2QK+HqNuA62Kg1VKgJo11BnCYtCPmWBCMDgLsDcNsT+PMGToBfXbSQaN8giWThuWhEFEMrmhzpsMlRLocnojhfCUYck9Q4m0KveWGoqCJRCJY+FXY4cR5SxkH/RkATMYoOvk2GrY+Pb1Tbx9ZQ1XV2roODocORwXVSiWCkcI56HIRllYP58HEjjDxZzsIMGeZ1uwTUOmUhLkEUYYjsYYjScCWFi8fO3aZfg2N+eg2FxMRJaLo3mKJ4MQ//cHD/Gz+8eYmXXMNB5IKbElIOT0SwFCYTQKQMjDioQmFDZTIUQ1AnZTPK9WPIcVnOHvv7aD33rzMr6x5mHHS+GEAzk8M1acsrfpIsPjgyFGAUN/HEkXrXNC6duomgoQkkUS/xO/Pg/XS5LPctMtHvziVi1A6jlALHBhIeklfVAGAikiV21uirkr2M5UgTxJky1AvyzcAvSoNuCr8AAmqkeS9wD/rpwMShmt/PdlyinVDqrihJUA3NRZKUDvEZMKHdMSQOhmGnzNgE9WmlYROaBQgaBD8x3pR5NOKgMSfMCDgSqt1mFFBoxBBDw6wclPPsLTP/wxVhYG2qEBY678sfTXzGxg4gKDVg7nzS1c/71/CPfWKrDmITAipGYm5fMibEyA50/20T8ewndq8BhsVGFCIYvQfQkH0pgYS0Ao/hYlneXmxlJfehzDYIrBySEm474UpRMQ7lwlIOSSy2AlAsIAejYDhs+QHz/E0Yc/w/zpV6hqDG1RHsIiD1lJxqVwOpaDUmJomFsOYr+BvL2O+o1vo3Xne4DNUBZ6K7nmqx7CjIDw4SfoP/wC6fgUrlRf8L1RlgM13ORklm95ISOn2KtgdKVLzqCPWYV6CcBjlYUAf4JHPgvqFEtAKMCwCC+WNYMsIXvR6OdhdYZtyfAn1U2RyIe6hUGYIbCqMHtbaN15B923fgN6pQ1YlQIQWtANVw6ui0WCg8M+Zoyd1wy0Ol202125vwgGXwaE/B2VzLnc95YBocqHk/28AIS5MIQx4jRRgHDQx3A0EAVIxXWw0mmj06ijTt1bHiPVE8RWdg4If37vQ9w9fIzTYCjF9KICZTWTlkqAEUPAaIFwphkasY2b3W18Y/MWvn3lG8IQ0r+jnzOEDkbTBfqDkdTz0EfYbilAKD5Chsrwvi06MgkICQYVgDJkLQ95nfjM0m89nWAxHmE8OJVeQssAVtsNdFp1OFUPBsEdzw5ajJQqD0tDPxjh7sEj8UXeP97DGCFmZAhdQ0rrQzKgolyiQiSHlxqo5jY2al1st1ZxZe0yOo2OHLL3hyd4dLyHh8+f4nh8hkwAobKeyJ4isjMF/ni/iRKDgJBXj1UJBPtRBC0I0XGqWK93xUt4qbOJzcaaAoS5DwSpACc1VOevGuPp3p7YCtyaJ0FVfFFqTEAolh/ufTyoLtiXzDCeBGHAtNZMVDZhyt+Vg0CS4RqC+RiL6RhXL22Kh5ADWe67lLqCHcO5g+eLFL847OP/uP8En59OsTthPUQTllYRyah06RKg8eErhpyiAjMIjOipDlB3LDRtE03TgpVo0AWkWljEOQZBgIWpI/JMRNkcOQJUrBhrVQOXGg5+5607+P7VbdTzCA6VbQHVYsqaxITlnIBQ2FcdBs+c4hl2MM9NHC0i7I7n+PT4FF8cn+Lh6RDHsxgzmj81Mr4OrNSBIcXH6lQlLCc9kYaGgOe/Yn0kGKRklEMXkchSpSbzQQYsKXUIVWAOrzEBgc0pIhPZE8zCUOpf+LWlLsOyRfLKsyytMgmtVib7g1N0rRC/89o6/vt3rqBrxLKWEswoAl0XVmo+D7G/f4ggiEWBxHAqgkLH9cQ2QGWUCqcqkmbLpPpywFWAxBclo+r/LQfHvDSdfeFjf1OG8FWAcNk/uJwyWg5zlwHhsm/wa5JRxTUhm6cSKqMko5BQGSY+S/1HWmTyFvVFSjWlGEKpZxPJKAelKlRGzhSlj1DOFcXX4p6ZJF8DhOLfLYi9lhDjAAAgAElEQVQFdU5XIZ6yhkuozN89Q3j++8XFVeahiAcmph2qctYMYRjIpuhSy8/DI1cfTpRiYHY8xv7DZ/j0w49xdnSIxWSAqpeg1UixsaZhpQd0uxzX96FrE7gVFgBrMtglEFSJU2QK+XAo067oIF4Ag6WPTvWCcDLMB57yU4JBJqapJFRu5EqPqzZGVULNj6mcOIYlNJDmNUzmBIIO9o9NjKYVTBcNZNqqBM2k9JVoARJtLg7vnKJ+K0FzrYn165tIawYSH5K6xlJ6TvhVQGMOLUhxdnCKu59+LobkZq2FG9evYWWV7GMs0irftbDR7qDXqJccqSwUsoWTJSymM0rvUDIkJTIsEmckTKB4QMvwjRLjFcC9xPLnhEsJAgUQLhfQnMNH+euSWVkGhCyslUCZ6UQK6c/6x6jXq7i0s4Vq1YPj0oNG9lfp7Aexht1xjH/zwWO8tzvCSeJKIlmU0xPA4BET84BTMReOXxVJapqGEiFvaSHsnPUNC3haiPWag+1eHTe2VrHTrWOzyY4f5bdMo1xi8KdxhrtHQ3x1PMDecIyj0VT8AoRhOYuvbR8ZO8wyMoVKnsP3WUq3EyaFcaOm9ItsggK1CvtdsIYKRyvZmKRv6o58DQmtiCfwsjkq+QI3elXc2Wjj3Vs7uL7SwrpnIwvGSBZjeAyGKEqMWSBLMHs2GEqHENlLx7JQJUvoOfK5vIcJYMmCsnh2OBrJgKPVquPmjStwbKbWLiRpNTUsLAwXz8YR7h1N8Sef7OH9JwMs7Abmuos5C+KLcSBZGElkM4paGcpXCFBS8hXqOeKgIBFJryX+K6aIesEZ/sk3r+OffusGbrWANSuEHYzEryNx5LmF8SzFw/0BZrEGzWHSWRWVagW1iouKRWCkALgwspQUUT7+AkN4kXJWbjilqLwQZ5+H0JSm7BIMqpmQAoLiGS4WaLI4DD3ioVGkHwUQLFkS9m9R0kH2VZgGMYAX03wOOXRdWB+Rrzmq5oTXsXxx2ieHdB56WEZsUmpG6aGaqJv0DjBog78n6x5EGhQShcCs0tvJgSXZFS6LDN2xYDAWO8hghDr0MRHcCCc//gBP/vUP0BpnaC00+DHlTCy+zhH7JhYVHc/MCcxbq7j9B/8I/ls7wLU2YpPpimryK+9VCuzvHuHsZAiXgNAjKKzD5QHcL3yElAvyIEsfDMET5bPc3MJEAGG0mOHs9AiT8UAOy61OC5evXVaAK4kkbddg2m6+AMYHyE8f4/C9n2D+5K46vNGjJym3yqMrt2ZRhk4RSWLqCCwboV1B6LXQuPkuVt78h0BjDXAbaosIKGMeIvzqIwQPP8Xk+UNgMULFpuKCoRUE8yq1lGuTMLki6SQ7zcEwY+cV9yM9UWkuoU6yNkjoVOEjLfkhdp8qt5Mc5LlAcy2iJJXPlMbgpSSEyTRGVkXQ62wyvMbCWZhiYfnQyXbe+Aaar70Lu7sJo9opkrDprXKExZjPE+w9P8J4OhfAw2AZvjh4EAkgvYSlZLTYJC4AofKlyGirOOipFb9kCCnBVwCqBISnZ6cYDM8wmYzhuzZ67TZ6zSaaNRaMR3LvUCI300L0kzF++eBjYQgPZ30E7IAzNekjZKImwSFlt+whtGcZ6omF6x0FCH/jytsis8wCDqNseZEhHM8CnA7HOBsw6TRFq9lBvQjaKntLxdNKUFgwhGQJhSEkIJRhRSy/V8L01NkU40FfwGG8mKJTr6LdaqBFlQ7rMei7ov+LYC8NRDY6zhb46Mld/OLLDxVDaGZA3UGgpZgmATQy+Tz+RAnsREM1tbDdXsPV3jZeW72FldqK7J/702M8GO7ii0df4Vn/UCwl7ELSLLKZFz5kxRKqQ18xT5bn0+Jak+ewGbIUJKhqNjZbG7izdR1vXX0Dda0CL3VAwZUclQigbE/C2cLpVAZbPOzL9xREorzyKmm0GDZzUEZmkn3B0wiDwQyTOTspQwEofCYsx5RaqflkjMvbG1jrdVB1LelQdB0f0ByEmYn9eYL3jgb4o0d7+ORwhMeDBWyrA0OvysC/rAFgL6J41uRgIpmf0LM5PDPB5ZUWLndbuNxuw2Z/cZCi35/i2fEAXz3fx8K2kTdrmIRThOkMBkLpA96qGvj9b72G37qxgw4iVCm/5xpCOw27FTnUk23bhJHp0FOVViqJorYrUtFRruP+aIqvBmPcOzrD/cMBHuyfISJ41D2YuSt+spyp9gyx48hHV8xxRGa88DxbEsirPK3S4+syLI9rCZBMp7DTBE3Hxk6vg6vrq6hXVa/d0dkMTw+O8HBvTyUOM2iq6EQUjqSsiLDpi4zgx0P89q01/PNvXcG2r6HDqmuyzkX4F1ktVlDs7u5jSgm2aaNaU4CQHZ8csEiQkOxXS4CwUDxwrZekdg6LX0gzLADxKxPg1E79nyJlVO1R6uBbnkV/lVfwVYEzJWgsGcKybmIZFCp4oSELKNUhD0W/KdUvTC5O1YCOPkJhCFUdmhKPqSwKxagq/6ioiQpAWA6bxZIgoTLFnplSVRPI0EbaD7jH6KwYKZjYEreUwFC+oyJqyiqKl8G3vD9/Lclokaciu9bXg/PUUFFZZbRErgBZIfULE/hJQH9OD1OouvMoO+CiLP8lM4r5hqY43jvCp+99jOP9fZnKadkErrlAp5WJdHR9zYapncHUJ/AqOmTwrK72eR1AcTsV8ZoXXsXSC6E+roqB6RXkgY1GckpHeRFEZsm3kGl1ovflwZD/zheBpAtNryDNaghj9g0aOB0YOO6bmEc1REkdmdGSugmmJHIimpkRMjOBZuewqyZaGy2sXFlFUtEQuTlCg96KXDbDUjucBykmZyMcPH0usc6NSh1b6+voNJuSsEowWPM99Op1tHxfTaIZpFKAONkelgqGXwSEJStSUrXnx+MlaZ36nKX75JxwUR8oP1jogM//svigAEL1IJb+KQ4DwihEEM4xHA0xGg4wHg+FpdopACH9hJR88ptxETycRrh/MsO/+3AXHz6foZ9XEDHRj0X0mYEg1hAEJO5YRFxBlATI0kDSuax8DjMeo27G6Pk63r68gdtbLHttoeVbqDqsf2RNr66SoXIKIA08G0zxdDDB4/4Qjw5O8eDZEUaBkoDAayCzpM62OBsS+PAwx8wN8loFIyB9SLEkN8Y8CJdyU/F9kc3mf88NwRSwpA6OjKfgRhRI2EzbopzFxDevbuKt7VW8tdmTRDTGZDtF4BEXFM6J6ZAlICTYY6cUrz833Jr4d1QVB8+p8yjDaDTCZDKBa2vodKq4fHlTfBiMq47owzQcBGYND/oLfPj4BD+7d4zP96dI/S5CzcWMhdfF5mLkrIVhdjmjroknNQVQ0kySK3ngjYiVLXZ1OvK5rJaohaf43e/cwe/+xh1c9kO09Tn0xUgdNNiFFOsYT2M8OxwhYDez5aDRrAmb7NqmMJ8efVBlYbsEihgqPVBuwfLP5Q2Bx/XCW3vOlKsFuqRpBOQxZELCoyASpZhVCQIM1SQv5mArVqxP6QmUMuYkQlCUmnMzYfAIY44I3lj6y4oMrod8GZR8s2/TZeIjE2GZLqgOWrK4S+gF48zJcKneL5a6S4ExvzY/j8XksWKhyc4aLvtOeUTKmEcoYMVioTKnlAElfiY0AsInpzj+yYd48oc/Qn0YozHLUUlNmBkPxTpCG5jbOQ6NKaybK7j1e/8A3jtXgNdWpT+Vsj6LlRL0rSU59vdPcNYfiyTRsSvwXYLCqrws1xGvGsUbys9XeCSpGohiRExMXcxFKcAwEvopmq0atnlP8pLmjJRn3UMsDADmJ8hGz7H/iz/B7P4naKYz+JkKXCLzJl1gRaouu+9ke9EZKmOJ3DIwq/A2b6J29S04vR2Y1Y4MFJPJBFH/BOEeQ2UeIRwcQo+5/5DpVvURMvARr6KqnBFvLg90uoYFD3UaTQWaVH0QfRH8S3kwI+l5aObwSAI3WFtEkKUArJSWpym8otrClsFQIJ1kvLYS2uA4AgrJzE94+DYdhNU2vCtvoHrrW6hsXoPTWpVOXd51LCfMMhNBkGJv/xjD8RRhnKHbW0G3t6oGEewrpY+Q904RClFsp8Xx7WJ8IjIwleWtwLBkATA1XAFCPgdUTQxGZ5JezD9d20Kv3cIKeyVrFdFWMU2R6ZyhmWCUzfHe48/xxcFDPBnsY0Gw6JlYZCGiPJY0T7OQjJqzVIDT1damAMLvXn0bXmZBj/iz0KOjfufJIsTZZIbD0z44KOt0egoQehWpcHJtRyXfEsjzXuGBTNYCNYwVCSnXbAluoBwyEDBD+ehk0IdnmeIn3NhcR7XiyTCMxjAmRRLEhnossuq7+w/xwcPPsT/t44zeLM9AwPAZ/l5c/pmSzqFZAvipKezg1ZUtvLZ2B2u1FTmDPJ8c4cHgCb588gDP+0cqnKYYFBGeKM+R6rW8UDIVthPh++g7psc2RzploqaGrt/C9fWr0k3Yc9toWnW4KYvtDcYsyGBVNx2RAss9bluF8iEswqGKRGcZcjAQhmuw8hAGQYIJQeFoisF4jPF0Jusn6z4Ws7lYRK7sbGNjdQWNKtMq6UGjT99GrFk4DjN8dDTEHz98ho/2z/DgdA7D7QFGFYkAsFKlpdLYxZuvUQUUwdcW6FU0fOfOJdxe7+ESO1h5PaMUx8M57j87wS/vPsRJnGPqeJimMQJh/VM07BRrToZ/8Z1b+C9vb6GXL2TQZFNlIJYaDREZUckVsIXloxuFZ1kJAbEMWV9iy8ZhBBwEKZ6NQtzbP8OH959jfzDHYJrAsqvQDV/ULHFmICZgJalB9QTDgtkxmUbCDhIQyhNHrz7VITI41LAY9lEzNdzaXMUbmz28sdlBw+XwP0N/HOCrZ0f45MFT7I1m6AcxdNcX+4UkXhbbosYkVsprgwG+d7WL33nzMt5YrWOrynL1may1HNzy2hCIHB6cKAVSmKHW7KhwqiJtlDU2yk5TdDAX+2oZTsgzDV8XVU4vslW/jiV8FXB5+e9eBnz/sY8vA8JllrAEhCVDWKqCXiUXXWYMuf9JWCbPRKzA4TWNcsQh5dSZ/HsJCAncSpJJMWhKHaQAobJTCCCkPF98hgwxVIoaVUyvVEWUdXPoTEJMejILhlBYwrLyr0xyWeojXNJlfu2tfRkQXnzChSTw4loVV/c8hKzsr10+axWANxWK7eKfElCoL7ac8ldiiqIQCMAZpzgf38PxwQFG/WNMR4dIgjO4VoC1ro3L21W45gyeNYPrhPDcHL7PN0Ec0cpXeI58VDrauQlHwFwxVcqU3pwHV4maDslIqd4lSi9KTS4nqpQIRAmlAkwn84UZNMwW5gsP44mFo+ME/aGG0ZTSvxpyoy69VHGmY0Fjs6lBo39Ai2F4OhqrDTTWm2hutZF4QOywQJVl9an8qCI94uJDTX5EjwYfXqpNNVRsBzX201Qr4h1s1+uoWiZcUvaqjVIWKDn0LklDy94ruRmXP1Bej3NK+cXrI1dRNM9LX0xMjiWgfOnPF04TF7IA9QDFYPAAfVM8PB8eH8okmRLSZrOOza1N6XmybQPzxVw2mapfxZPTMT551scffvgcHz5foI+KdIgZtRbGAUvaeSjRpG6CSaVhNEGWLdD0dDj5DJidYNXTcK1bw+9995v4xqVN1Gh2j2aYBhO0vSp801FpbXygTEckN5M4xePBFJ88fo5ffvIV9vozHM8z8e5kdh2Jpvp6uKlTVtawdGwxqZPJl+ypyiPMojmen51ixCQ+iyZ7Rl9bsAxG3VuqvFQAUJGOKVHfGmxTh88QgmkfbjzF1XYF3766jt/+xk3s1B2Z5GnBBFmRiCsTxGpVZKA0ge8fHIq3i3HgVdsW0EtgkGQ65mEuUqAgmKHTtNHtVLCy1oTpcHPKMUk1zHQPkdPDF/sT/NlnT/HBkyEe9RNY9XXEuiephZSUSB0LQulvy8IZLPGWUQI+l/el5lYkNGMSZUgrLSR2RX5mLxyiFRzhv/3+m/iD77+JdWuMaj5BPh/L5gWriukswWgcYtCfiZyX93Sv10CzyWlxDtt24Vca5x5FOQYp/VSxsCz1bRYyOG7gIlcX7yafEQUii6mPiu8nQ0AWsPAWcTLMkmW+2BMk/r9wLj5XgkIeHFnVQeAfphEWWirvI9eQuuOi5fpoeRU0XA81h0wwPYrsY9OR26Z4MUR2I8ySivEvl1BO5elLElBYltnzdyAo4WEyV+y2SkEmalQt4wTF/B245MoGEedycNbYxTWOgM+f4vgXn+DRj95DdRCgNk3hJToc0JfsYpqGGGULTL0U7o1VXP2n34H7nWvI39rAGHMkRoa6x9J7bn4p9o/PJNiId4NluPCtKqp+TV6sOWCaJWVuMWWATHyWsSg3UAUIeVgcDofCKiVZhFrdxfpGBy4n2QKSdEn3BLvM4jGyRR97P/kjTO++h/ZigBrTAgkmDFMCocjy8FagVLoE95IkzIMnZV5+G3m9h+b6VVSaqzKcmQ/HGB4cIB73kc6H0JIJ9HQOI2dpM7UICYyQgUeA5XsiQiETyO+30DQMtAwzTUMgvk6V9KZAIdlfD3ERPkPZM6VXLF2XTj9dQzAdIwsX8HSgouWoGoCbRDDjEPGUPYIabAFUkpmNUNcxM0wMDBfG9m14N76F5tXb8HubChBy2CS2Blfi7/cPTuWQPltEaLRaaHe6Sv5HpY54CJVUuTy0XbQIX4QqyQGF/5OJv3IWyhC1VNkwCS+Oi965IU5Oj+FYBrqdJnodBQipmmAQS5QGyBwNCz3Cx3v38Omzr/DZ/kPM7UwqT+YEhJQNMcCHQUqU5M9juImJy811fGPzJr537W3U4cGmDDpjoIoy207jBMNFgN2DA0wXIVZW1lFj0JHjo+p48IvAFpX8XMjcGeyQFp28uiZKJu5BlNiR3ef6MB4OcHx0gCwMJH3y6s4O2u2GFLdTNk8vITwLsZliGk+xPznG0+EBPtt9gCf9fUwQiRIoddmtS1DMSCFKAGkF0LHR7OJSZx23N25gtb4KxrXsDw/x4PgJHj/fxdHwTGwllNEyJZNrDAcsZc+bpGqXS6D8u/r/qrovR7pg6TlQNyrYaK7hysoOrnS2sdVcQ8Oqwc8dmDGZL35xxXKzWsao+NLNuBiP4XCfcW2RsKdpLGng6h6yZOBByT69eqf9IQ6PTnBydCwhb9VKVWwv9LtfvXwZW5ub6LWbslwxU4BDksyyMcwMfH48wg+/fIoPn5/hq9M5cn8FiV4B2xOoouCawKoaqmAoWbRZEaGF6JohrrZt/P4/eBNvbnbRlkFhJoqHYarhy+dn+A9/eRd3j6fYm2cI6LHlvq+bYj3oGAH+x+9dw3/1+hpW0hGqKbsJqX6RTQUx2CVNby4drZpi8OK5VGnETD9m/oNtIzRrCI0q5vDw6GiKX959hr+8+xhfPD6QIDzDbyA1KwgTQ34ndrpSCUKigBVq0Xl4FWu3GHSnYR4TVDtiEZqNjrDe8PDb734D727V8WbbBGOxaM8g9rh/NMRfPjzCDz75Eh8+O0Z1dRuGVxf5uOQZUL3Dju14Cica4a2NFr5/Yxu/yRC7bhXp9BAOazgksFmF5ImP8GyKw9MxGp01dFfWZSDITkKyhBIuQxUDCZTCIl2eEUUCz99CJI3qvfyPBZz8KiD4KvC4DAhf/u+U0kH9s8wQll7Bl8Hhskx0GRCWzPSrqidYn0ewRuAnnYQkt6IieTTMxVdL5Y2ec+CrAKGKVVCASTi2QjlzDgaLzAIFCJVvUDoIi+A5BnbRR6jSoYvQQsqCCyJLGMGCiZTvV1SeFUV0rzi0v8gQLr+PqhSrBHxLMLFI2VOzdFVr9sJ/VzKgmdK/fB2BntPDL35YQAploykQ0MQ6GOLJg0d4cPceRv1DxIsRal6Oih3DswKstAx0mzR457DNBfJ0BJPJnUYMy6REjwef8sZjzrPoebiCKv+GRLqyZ3ChCqKlCkOMHaK35cGK9C5XK05wpT6UMc0sDtTriJMKgsjDeGxhNDIxGGkYz03MQ8pDOaFnxDFzEnVEZBMkMjqDVbHhNX20N1qordRR6VURWuxkYpdNKAcl6RsrZrM0DjNbg6CQcdRWpqHh+mj6Ptq1KpoVH3XPgy2sVFEELg9jKXMtn4QL9fYSTF+6PoWBReXCFk/PMgAsRz4vXdZzULjEEJb0PL9KwdSUD5/E6PPQHIfCEp4N2Fc1FoknGcK1jXWRi1JiOQ8WYpZlOtyT0yk+3evj371HhnCBodFE6teRV+oIEoJ1JXXh59sW76M5Bd3wjQheNoMbDfH6ThffuraJ37i2jcvtOmzR0kdy6KApmwOBmB2YjiuBC0xF5EJ9tojxfDDFk4MzfHz/GT5/coSRRh+VLyEOSiOe4Ob2Om5ttHG7Z6Lt5Nw6MM9SDMIQDyjhOD7Do9MRpE3QZNBLAzmlrrNIrhcXV0quJHJC+sF02Nxg5kNY8QxrjobXVhv47vVNvL7RwfVuTRhEpi8y8EIKj8m+SEl5KHLQ4WCE0dlQakhqDr8n+8kMzEIgIJhJQ6y2XXQ7HlrdCnR6zwxgTk+E4WNmtPHR7hB//PEjfHmwwO4gR2Y3Eee2MA0Mq2HQgpbMgHiGPJzCtXP4nikyP9l4UqbAMtnNQlLrInWrEqVdjYZYTU7xB997Hb//3dfQM0bw0xGSxQQwfGh2C6NJhNEowPB0IkCJ7FqnU0Oz6Qno+X+4e9MuSc7zSuzGHpmRe1Zlbb3v6AbQIEECBEFSo3VG0ki2dfxN4/G/sz/KtjwzlmVJJAUCJIgmlkbvXV1d+5aVVbnGHuFznzeiugCC1MycOZaOm6fYjQa6uiozIt7nPnezbEqEm0qKIjq24voUaVuhDOB1WNSCqAeXutZfNQwW0hUelHz9C43+WVaQyYmM0yfg4yJDpRHTfK+CqDgYUVkgIR2OCd1zYFZ4eFuoGBY8+v50FQLjFj1d9OnJAFGwMnJYUSbOIAT5ufx22FGlkgk5iKu9zKskZUrJxefMJVAhdS8KL5HxQagehgIIGWsvYOF4huyL59j/+X2sfnAP9VGC+ixDNVNSKHbYpRZ7UTVM3QTO1R7O/+F34bx7FfndFUzyKdcdqBgOmDLI7eTa1i52DwbC7LpWFXWngabXRJ2AkCDYUmEYHGIJJlVvZwZEKeICEB4PhxJ2FKcBanUbS0stVMQ7SYcYvzaam3wgHiMLB9j84G8wefgJurMD1FP/FBAyQCakD5ysLPvQCtkvF3tSK0NQSIbfrsGudWG6dbkXkyBCOJ1CYw9eFoLMt5b5yJMJXCOTbjIjDGEybIwDcMLuugypzb40F5OKi6jiInVc2KbqLuNZYuo2TLNCYle8x261LnUcDKhQs1GGxJ8gYjLn0SE0fww7DuClMVwyvxyYaVRgqIXUHgGRyaWNiSO+Mhdvw7v5XbSuvgavd04WTZSkMe6eHicCwr2DAU5GM5GL15stAYWVShU2ZcsFIFQeoBIKqp9lgCiTokuP5FcAIc9P2i6KhV8cYTKdYDgeCiBkKBjllSwibzVqIqHPci4FA7D5KdAjfLH5DF9sPRNQOHEyZASEPA8LQGiTIdRMaH4CNzFwobmIN1du4P2rb6GlVeEyKInMdwEIp1GCkyDASwGEAeZ6i8IQEhDyOVi1KioURQAhb48zfjTeXoYu93kQBrLAlPCWPMNkNMRR/xDRbCZ+1aW5LjqdFhrNurCElMMybTQxmQab4CgaYW86wIONZ1jd35RfkwHNPRMRU0mlgJChJxnMKEfbrWGu1sKF7jLaXktUQYPxEHsnh+hTTRNMERslIMwleIf3U5kPrnydqhtTgUE1SZD5pac9DXkt0U/MAJsGel4Xl+fP49LcOQGFbbuJauYURdtMxVXBSGSz4zASUGhLQb0FnQtuhggFM8VeS+K0CkqC6WI0nuF4MMTeNpODJ/K5Aj8SP9qF8xewvKj6hnl90DclZ49lYqLbeHQwxD883sCn630Bb6m3oOqPCAgNXRhayszJlpBZZPcgFTMr1Qy3F6r4ix++jjsrHTSKdk+OB5PMxOPdE/yHjx/hwd4EL8cpAiqMeF/qfEYn6Ooz/Pv3LuPPXp9DLztBjbkD9PVLj7YBP7FFjRRGKVzLksW8VJnpIbJshJz+O02Dn7mI4AFOF31fx/PDCX71dBOfP9/G/iTEONFUjy8qiHJ6EFUdCbMlsjyS51+pABFASFVPyNmWVgMNeTTG5cUm/uT9b+HbC3W85mmwY3al5uIL3jyZ4fOtY/zHLx7jF+t7QGMeiV5BENDSoauapjyGlUxh+ie42avj7YsL+N3Xr+D2YgPGdB9u5qPG61NjEA2vfR/94wm2+2PU2/PodBelxoXzEtlfsoMMsysBYYn55HSVyiTWvpWVZJLZeoZV+E3w77dhiK8Bk9/gR/wmQFieB99UOXE2VOY3AcKzBfUqIfwMIOTuSGZ2EjqZ6iWk3SWlFYB39FlA+IpVY2etCuJR0V1qmVvYVQpAyPNGwCGrXHy/AIRFH7YEmClVo/SQFoBQLb//2wDCElR/HWCXJN/XwfqpJPafBoRfe6MLBipVKkFamLD65AXuf/Il9rc34Y+OUXN16MkEyewIy/MVLPdczHUM2MYEsb8H22QCaQLXzmBa3Pqp602Uy0RZKmpOpdvllPIFcvOJF0QGKonuKhhFFZ8sEfZ8wLFoW6tKgEyGJqa+jeFQx/GJIYCQ/xzELqKMQJCCQbWllihgAxIX7XPrPddEc6GFznIX1W4VVtNBgAAz/j8fBDSly03DB6wOR+R1GtKAxcYanNxAp1ZHx2MBvYe6q5gfeq5400niGDcGfAFP8VwBDn/t3ipvyOK0PyUGS9B3xnMoV8LpZVAAxrMs4VcB4el/WgJCLsrPxO0HUQA/8DGejjDzyf6EcqguLC3IlpqDPQELZXUEhOtHU9zfHOB/+5hbQx9ju4vIrSF2q/JayyY84Y1ALx/lCexnm8FKx2ezmiwAACAASURBVPDyKZqY4YdvXsUP797ApUYVXZsb5VBJ63QIm3Z0dIJgyv7LFpYJTKvsrFKJokEKTIMcv7j/DB998RQbowSDxEDKAIei8/2Hb7+Od2+dwxsLwLwLrg4wySCSjcc7fdxb3cA/fvkcEy4W7AZss4ksNTGZBCIpY3AEQYek3fHANSkF4BDPLeUMjSzE+ZqN270GvnvlHN66tIiOC9QZ7gEWQ0/hB1MZvPkjZHH9/iE21zZQtSgZrQhzkxKERky/iqBpqdxL890KGu0KNEpGdQ2RXYNv1nCCBn65doS/ufcML45S7Iw0BFkFibAPLO3VYHMGiCYS2GMhQL1ioFGlSJJAmZUEPmaJJqmIYa2NWLrwfLSzCS7oI/z5uzfxJ9+9gQ4GcNIR0mAKWHXkdgcnwwjDkxlODkcCkjzbRrtTRaPpKimeXZFhXga7U9a62LgVHgjR6PNSLdmPohi2lDIrIMaFUCLhUpTHyDZQJHAcXClxjgqZM72BocjJiNhyMoESFKQSlCteBdWah0qrBtcj022JXJTyH6YxGqmKE5e1uEgoVacWQbxKJKXElD5SsmGqr0pCI+QbUEyS+lAsoNrfiF5YpWQScYg2V/k3YXE4YzenCs+SzUmsI+uPkdx/iv1PHmDt55+jMcvRCHVU6WdLKClOYHou9HoFMzuCc6WH5T96BzYZwrvLmGVTxARMtEMbLPuu4PGLdWzs7gsgrNo1tKtttGttkbnzdeDAQOabagkm6lHqJsm79Fn4oVQUHA9HknwbJjN4noml5QaqrlI/2MyZFEBINroAhB/+LaYPf4nOeBf1dCZDXWoYiHXFEBIQUjUgqonCsyhyfN1EpPFDeVrFxyddYUqqK5YpYinKADMfSTRGhX5V3pNBBF3FiSKMcgTcCtdbSBstRO028mYTeqMhrwlj203ThUl/MGP+pbWQVQ8MvyqSV4XSibkJRXjSx+HaMwT9PeSjY3gsRCcolHIKVXIvgTwsN7d0TDUD/dyGeekOaq+9i/aV2/B65wUQEgxSjp7rBITAwdEQo4kPP0rg1ZtotFqocJlIsE4WqJCMlgxh0Wj1GwAhL8OSIVRhWVzYCECI2Dk3FW/4wdGB+B+p/uh122g3PLE6SCqnAMIcoRbj/vYq7m89E6ZwbKdIWo7yEDJcigwhM0R5DfsJnMTA+UYPbyxfxw+uvYWOXkMlsaAnhkT7c+swFYYwxPruLkaBj+7cgjCENbeKmu3Bs/j8UAOUiqhUgRyyoCieFazeob2FITlcZHKwZGrqcHCMYDKRBFKG5HRaTfR685J0TMl8kPpIWYvlWZggwCAa4/H2CzzbfYnVg02poBBAyMwAds8xbj5OoQWJyOtrpotuvQXPphRVk+XeeDoTGTrrG8gMCijkYuUsIBSPVgkIldyQMlLBt5QEs3uR123EeqMUbsrUYRcX51ZwuXce1xYvY6neQ8tsKAl6xO5l9hpydioH0UyApXibudzJ6LEkM0qmQ6Vbw7CR038YpphOAuxubuGkf4zIjxBRQpcAS0vLWFhYQLfdVJJRCYjXkFk6ArOCJ/0RfvJoHffWDvFgd4SotijdoZOINS669FnybJElPhcFSQAEY1xuGri70sB///4t3F5ugXF+MlwD4On0eHeEv/4lmegxXg4TBKYnvaQMahKGUJvhf37vAv7s9S56+bF4+KlKoAaDCoJJoMuSsj84kXTy+XYTtmfAclhNNhI5tCwOAh1B6sKprSDUaxgkOh5sHOKL1V18urqBzeMJIsNDataRGexSJvtIRYqPNIvEZiKBgJwLJP0c0h0seQR6CluPcONCF3/2o2/hrbkabjiAxs7NLBdP6+44xMP9Cf7DF0/w4ctdBE4Dfmph5jOx2JZsAVtPYaY+9NkxLrPmaqWNP7h7FW+utFDx+6gyw4CSElGFZ5iO6cudYqs/gdfooNmeR7XioeJWBBDSh3wWEHKJWR5RnE15HysRmjRw/v8CEPLMLgEhFUwC2JSoQYKuFCCUnDJJGSVDaErwpZq9RWpcMGvKW/8KEEqgjGQWlAFs9Grz16qaiEn6JFXkNRZbggqOKQGh6gQtOwkLlcdpGeDX5X0lB/SNPJ4snKRSrOSXzngyxUBwxgf61V8XktHfBAi/jjBf/Q0FOFGhOzLzjI5mONw5wYPP7mNj9QWS2URqA2oO/TgzVJ0Yva6NVi1FxfbhOgEcO4RpBNA0H2lO9i8ST5S6MAn66NcoSzPVllodbMTUlH2oHg+ua8QsLBCDseAcHKqIUhfTmYXRxMBopItcdDLjgVtBzEEZHJYpG2UXlS4b4NzS4ecBZnmA7nIX7aUu2ostWDULmcOMq1D+J+ygQSBbmkRNFcfMxKc4Uz1MpoP5RhOdeh3tqisPRspptJSR5koqW0Zpf1XT+Yrt+xo3W77FZwy/6o3/Speb+o1Xb9dZgCjsyxk2sfhvlTKVv68Mp2qrwtRF1h74mM2mkgbqB6S+AwmVWVxi0IEyqcYp0yM1edhsDnw83DrBX338Ep/uBpg4cxKoQMkHN+DSuZVQ6sKBmg/MGDZ8aMEADW2GRTfF73/3Fn7n2zfRyFIpna04loRujNMEH/ziEzx8+gJ+kGF+fgHXr13H3FwDnbaHhuvCoQc2A56s7+KL1U18ukbGb4SjIEG12cX84jLe+9Yl3L0yhwsu0DKk4VJm8GmaSVrpR0838Ff/+CscxyYSsyYx2PyveEjKocYhldtoPjgtXoVcNSlflE1ze0hgm6Bna3j72gV85/pFXFtsoFe34dCjGs9kcDXIYhTX+/BkiP3dfYwGEwSzCK5bA8crAkLS8ZR3XlhqYGHOQ4OsG3EDL38eIFYDh3kVHz/fx//18SOsDzLsTTWEYNUKA6G4kWeQRwRPi9DxTKz0Guh1PMw1GB7BaOQIg+Mp9rhZPJ7iMDMwzjjcZVipZLjT1PBHdy/hd26vwEsO4SRjCe/IrTpSq4XBsY/B0QzD/lB6lFq1GppNB7V6IXPjYG17pyfPK9GCCrzgQCSsG58p5XaScsoi3IOvN1lZegNVGSxN2wTLjFBnal4g7BUBC6PVyQQro3QKp16BU3NFLsauTM+tSHohS69V11xRISA5DJR1KB+1TmkJGemiJoIHgSAQMlmUffMfJYhYF7ZOJtVCeqiSj1VYiUwJlLLFashjAqL8zA8CQ6GjVCqmbO0Jpvh7XIqdTBE828DRwxfYf/AcrchAM7OkA42hQ2N6IysWcgbLWDGca4s4x9qJ714BXl9CAF8AIZM5pePKcvD4xRpebu+Jh4uAsFvrotvooF1vqiRLSU01pVQ7s+hVVV4Ifk0RwydmM/G9EhDOgjGqno7FpRZqFQsV24SdW8J8MNERyQRZeIydX/wdpo8+QfN4E/VkKgxhIn4+HSE/NwGhwQNYHbxMBuXLKTaAohA+ZlcUsSPHPibg8n3gCEmfl/R+kQ32lWfVsoRlZRExw1qC1ECQm3B7K7B6S8ACU6O70Nsd8bsy8VhjQIehKhE4+VJSx3tdeghFxRIDaQiEY6TDPsKddUx3NjDeWYc5GcKNZmiQGaBXLA5UXyx3l6aOmWHhGC7087fhXv8O2pduozp/Xp6H9A6m9HdqFqI4R/94jMk0RJBkqNbqqDUaMtAJIJQewrMewiIw5GsMoWyseX4WrgvZ97GYWZYp9LjEstyb+lOMxiMc9g9ld8Fn+8JcGx0yaWcBoZ2L3+7h7hq+3HqOTzceYWglSJoKEJKFpjTaEobQKAChjmVvDq8vXcX719/CvNFALXOhCUOoqqe40Bj6AV7u7WI089HqzAlDSPtBzaqiarri15WkTMGEiiFkhYKoCQxmuyq/sCzpBBDm4nOdTSaYDocIyCRniTyTzi0tiLJFMGs4QWqksBqOVGZMswgvj7ekm/DLtSfoByOEVobQzhCxkJxpyrwAQz6ZDXXOUwbJZXQRJhFRvcBZwtDk+UwgKM/pM4CQz5vS00rfsrCDfP6peAZZTvN75rIJYQadAVNBjl61jeVmD9eWLws4pJS0Chd2agpLSsUEpc+UatqMdT9VXqjUeKp5yA7LM1UqmuhxpZfTRBpn2N3YwuHuPgb9Y1oSoWkW5ud7mO/OYa7bRtVj6ivnJYby6IidGp4dTfCTJxv4eHUX97dOEAsgrGEc8mzT4DCkrZD9c+nBJGH6bS+2bLy+Uscff+8ybi01UC+4U2blTKDh6d4Yf3tvHY+2h3g58IUdJBjkvFblGYYp/v33L+DP35jHXD4CizD4WjKskAuW43GEHQbFrK4JQyi+2HYFjYYNz0vhVEyYro3hOMUs1GF5PeR2Q9KxdyYx1vpj/Oz+Mzza2MfBOEGk15Dbbfh8hHOwJnusK29k2efIyghp3mG3chwAaQDbjHF1pYM/eu8uvrXg4WatTB1V89/mcYAvtyb4m/uP8fH6DpJKC5HmImIfos4OSXbWpdDJRIYjnPc03Jir4F9/5ya+famLZnKCWu6jSiuIBNtk8Gch+iczbB6O4FRZO8G+aFaEVb8KCMuAwW8AhEV06b8YQPhNnYPfxB6WZEYZKFMyi6WMlAyhVJDFKliJN2cWn2EI+bpzPiVDmEtRVOFXLl3ZCgzKs6AEgv8UIGQQG33nRViPqBopHS0YQlE4nimpLxlZKiBf/fjq3H7WQ3iWP/rtgLBcwL/yDr4Cjmoi034bIPxGUFiaHvkvOe8wwpW9Hn6GR58/w4vHazjY2oIWh6jZZIPGfOyj7uVo1nK065SpceANYVuBVFJk+QQZWcAsLNIP1VZTycbUISAlxlIrwWFNpf9IaaaUu1LKYCBJdcSpiThzMQtNnAxzjKeGsIKzwEUQukhApoodUBUZuMt+NpHiM0qYW087RffcnIDBWseD5miI2U2kRdLLRH8NTea8Vrix5QBMPTK1x/QY1CwXDddDl2CQyZFMJyzDVE8p+dIxrN70UnoqW8+S5JNr4OsbAjFUCSgsXBRn8V/xuc5eIkp6V34qlR716z/U7ypJi/iyJI0xFkPsdDaRIZDAcDaboNmsYWVlWcUXy1JSSQy4jdw5CfFkd4y/+mQNn+74GFkdTI0qfIJBo6JKiWNdGBgWvbsG/T4B4B+hqc2w4uX4o/fu4Pe+cwuW70vZrFtxwKrmwyjC//3Tj/DZw2cipazVm1hcXMSlc11cWO7ifLeJrmuD8O14PMN2f4iPHr3EZy+28Wz3EI2Fc7h08za+++YyXjvfQo/BMgL1FKlK7NXPgA+fbOJ/+X8+QZ/LTKaNmUxWs+X6YndeTqaiACWUoeRkMJMAVUNDhbUKgQ8r8uFEkYTivHn5HO5eXcKlXgNNl38fGZspdAa8MNyFJvgwwmTiY/PlLg72KOezkeSs6SADncO1dVw918Fir4F6syIBDgkZCKeJqVHDTmzhF8928bcfP8LmMMehT/aFgQOubC7zcAYt9tGrWbi80MAbN5aw1Kmh7bkyILD+4mTs48XeEA83BlgdjLE3naFi5LjadvDuSh2/89oK3r3ShRXswU7GsDlgmHUkZgOH/SmOjqYY9RnsYaPTbqFet1H1VEKnweADnTLuIuWxuHpV4IXqcFIaccl9VPcAu6uKVFAOeyGlw/QLSmhMIsldfN1idln6IbIgFEkXt68c0oSZNHS4nTrcpifpeY5tS4qrdAwReBZDskjNOMBLCqoChPxc4jujUbwYsClPFtkaQ7bIFkQpTA5tLNzmrieIkdJsEhH4cytPz3OILAyRh4n48BDFUsQsslCJviUoLLyIlL4XnWGUoefTCOFOH7OtA4w39tHObDTYkUVpPIAZ6K/JEdlMG9VQfe0czv3bH8F+8xxwtY3IiMQPLX+PeLINPN/YxObegQx9rllFx+tgrtlBp9EWObQEl7Cg3maholH4IRl1z+TpAhCOJgIIJ7MTuK6GxaUm6p4Dz7ELQKg6CQkI8+gYe7/8MWaP7sE7eolaPEatAIQxr30uAgpAKAwGN/0SQF30mIl31JRhh9iRz/4y3TVhJy3/Hsp4WEnE2guTm3WbOBFpyrRe3gtVxHYdtUvX4J67BL23CK3dhd5sSScq2RJRlxQMpGJ2Cwmv9OBRhcGeM3aqTIDZCbLjfcy2XuBk7SmSwx3o42O0CYi5rGDqqKIOJGQoMGyMDQ/GhddRuf5d1M/dRKWzIs8Vhp8xxZCeYbKYR8cj8Q9yf1AhIKw3lGSU/tUiMp7DvTodXv2vlIyqW4lDiyKlJfRI6AMCQsqtVfJuRO9dMDsFhPx6WX2zONdBp1WXmgYC7SQNkFsKED452BBAeO/lAwzNGHHTVoBQ0obJ374ChHaiY8Ft487iFQGEC3YLTVShJQUg1AgIU4yCEOt7uxjOZqg32gIIG7U6PFMBQgJ/kTmW7wPfi9JvJH2ZanEc8flQnF3Sn+v7mAyHmI7YqTeRa3Nxros6e/o8ByE9ZSwS9ywk7JbTUhwGA6wfbeP+6kNsHR/gKBojYM0Uez655RDZKKWeSh0gvJzcr1QNqIArWaYwcZgSPrH48b1QH0pGXjCERdCRBP7IkMkzKEWUZ8JY2wbDY+g/J1PI1FEXbbuGc90lXJhfwaXeeXSrbTTsusovoI+QX5epnnsExKyM4jPItW3U6zWpw6Fdg6oRSqLjzIRFIAMDB9s72N/exfbmrlQY6LqNTqeLbreLxd48anXKlmmvoe9aQ+Y2sTqY4afPNvDR0218tnGEuLYkAWeTSC35GJLDv48sL7cjVF/ocYg5O8PFjo0ffesiXjvXxoLnylzDZ0E/SPB09wQ/+3wTL4+mOJzGEnDGQDcCWQ8h2pjgf/r+JfwZAaE2BWPjKMfnEocy+sHIx/rmLr748qHI81v1GrodD51OBa22hWanhnq7heksgx+xLqiJjEyg7mKSGzgKU3z8ZEOko4/W9zFJXaR2BxOWyxNcVyirL0KOKC3LqYCzwMRRfo+0WuTRFIYWYmW+hndfv4Y3lpp4rVOSA6yVyLHRn+DLjWP84+PnuL9zCL3eQW5UkaR8JqheZS6eGc/PRPNFJ8alOvDH77yGd64toGf4aDCVPQ8UO8yqKj9BfzjD1uEIhs1rvYkm6588rwCEPI+5TFMZFWUkBS9NpjNTMqqkOuq8+JcgGf162mjpMfymUJmzqaKnHcNnGUI5lzMFCKnMEMmoAoVlFUUJCBXOUOGRpdy7lIwqX2ERMVOmUheSUX7usq+YcnaGyvDPKzpNqQol10GwTAkIeYyVakBliftnAYRn416/CSx8RW96Wu2g5hh2kvNsso0c/a0A2y8O8eSLhxgd9pFFoTAiFtt8oiFcK0S7AdRrGWq1VG1qnAi64UPT2KkWwTBzBQqF3lShLYbBiGpKhdQJxxdNNLiFXjwjEIx1+GEO38/hhybGMx2DE4aY2IjzGuK0ijgrwKBWQa65IjElIOTfwQdxgAhWy0JlvorWYhO1uRpsz5KI6ogtPWYuHxxUlD+E8gOVTMcwGSs34JkuWlUCwQZaXkXAoMODrJBySB+UmOPLwJzyeHgF1MouQlHWnYLCgsE7VXwWgPnX7KHqHTwbN1Nmkr7yYp29zAo2Ua261MFUJCXRbxWwiNqfSYAEU8fGTBltMWX0vBin2cFWxM8KSNofx1g9nOH/+HQN97Yn6KMmgJA+Pum2Y2RbSGmeNFHC1RPYCKAHAzT1GZbcFP/m+3fw+++8BsOPpLCa/W6DJMXOLMQHn32JBy+2peuOqXQcUF+7uog7V5Zx5+ICzjcq6BLu2670T378eA0fPXiOn91/jNrSeVy9+2289doiri+30IIChG7xclAFPciAj57t4H/9+8+xN8sxzRkJT0+qKZ9PZZSq1F0yfOAiI+GhO0XdsVDlwMYYdD9AOp6iV6vgwlwT79y+itsXe7gw56DtkPkkaBgjj7m9jsXnZDlVPH34AmvPNzEmEODEr1tywHsVCzcvLWJ5sQWvTuaPzGyCxGlgBBcvxhk+fraLf/jVU+xMgUFEhscTyRuH42Q2gh5NcX2pg7vXFvCDu+fQqzuoFowx74Egz/F4e4KfPx7gVy+38GL/AK6e4lavht+7sYz3rvVwd6UOfboNk4DQYvlvDbFex97hGEf9CSYDKgIq6M3PoVI15YPhBmReyJ2rgiaqDymmY0I67x+1h+OQJ4CAW+yi74/fIz9k+0/ZE3LxtfocZidTBNMZwpkPjdLJNFNBTk4FLYYPVeiZcGC1ajBqFAYr1k4ViquBhfclP6SAPWcls0qc5JBmcoAxbeQ2O9mKsCZ+0WT5oxDpLEA2DaCPAujjEPo0RDQYIzwaIvNjxEEo/gEuVTicpkGELOT2jB2W9BqXEnCloSXTTzhMFpQhOQ69bXzmjUPkowAYBWhpDuq8Bvk8YQhLxcYoCzBGCKtbRf2ta1j8H/4A9rUOMKcjos/LUkMZfXksPN8+7GNvcCwsFLegDaeB+WZXQKHDYmSm3NqmdCpqNq975YWgZzIKQwmJGI/JLNF/dgTbAXoLDbTqFdQp3+Z2VZhSIjIFCA9/9QFmjz+Bu78KLxqhbiaINR0EhPEpIOQznoM1PcOh+IYpdTNNGzYZZhUPoaLAizCiKA4k6U/U63x2seaDSzp6cGN6aizEfO5UO9CbPXi33oRz6Rq0Tg+oNYGKpwAhAzYo86HPmOXpRXo1P7Ec3vL5yeIyYXTGZmO5f4Ptl5g8/RKT9VXE/V20bYb98BrmclPNUwHZK9NC4LbgXH4LtZvvobJwBXZjUdkcKLQUdpD+owT9o5H4kJiS6Hk1AYSOW4V1yhBymHi12qOaRgWTKTZGABKvjzOAUKo0uL2VAmyVzBmGvrIDTMY46B/I/VGtutI7x+4+YQihQHZuZwj1BM8PN/Hl9ip+uXofx2aEpFEAQuFx+XSkKsgAU7etWMO81cDt3iW8f+MtLLtdtPQa9BIQ6uybU4BwY38fw8kUFa8ugLBVb0oZe0UAIWXMzAkofZyqFktpH9VQS7CoFkVcZKYSHsUhjAwhQSFTR408Q9OrYo4MaKcpSaOpnolPVpbBViY1FAeTIzxceyrSUfYKhg57CYGMxDEXn2S6eDWWvcci4sgKNUMB+vhcpfdY3oPyvSioMtVopwC9eKRfAUI/jTFNuDCvSEl5hYnWjMdn92DAlFMNLYedvPO4tHgB53pc7C2ghpqETPFrYkCan8ywt7mN/sEB/MkUDa8uXsBedw6tRlMAYZJocs05lPPrNk4O+9jf2cXa6joCn6y7hVa7hfm5OZw/tyKA0LINkQeT9dQqbbw49vGPz7bwweMN/Gq9j6S+hNBqqGTrLINJGTFre/gsY4coFxJhgGzCySDCt25cxJ2rS3jtUk+CToI4w8uDCZ5sHOLTJ2sYRnx/HKXK4JYo11CDjzbG+Hffv4w/fWMBcxprqqgU4OutFivDSYD1zW3c+/QzefZyqdBsVMTTPjdfwdLyHJYvLCPNbMR8RsBFQKkmr02bYVYGnven+HR1Bz/55X30faZ5t3ESpgjpMW/X5PkbysKQPY9UiWggtOZJo8UEhMy+mKBRNXB5uYtbyz3cWuqhQc+6wZCaDJv7R3i8sY3PN3bwcjBCpd2DYdeki5GqYX6EEloSwUpn6OoTLNkB/vTd23jv1jIueBmaeohK6hdJ/BmiKBNAvHkwQm44Mle0Wy1hCZlkbloKECrA902AUOjhfzZAWIK9kpD6TWEyv81DeDZtlH++BIklQ8g02xIQSqgMxSylbJR1LvToE6zR938GEHJJLT2E5f9E0VJ0FJehMlwO8Rwp+rwpF6WkXX1fyifIM4VLEvH+/n8ACNVrqVjAb5KNlv9OGMKvywh/WzpQCTb4JJMqt4QySNUtH88yjPozbD7dw9aLLeysbagYZQ5ZyQwGZrB0H55HQJgLa1hxExgWgSA7dGIpsBd5Oz+/gC61qSJDyLOM202Ri5SIh7GxfLBF1G6zmDOHHxiYhbzhLJGOkhWMc0pEeVQzqYql25Y8YGQDwwOSgFCLUF+so3Opg0q3AqfhwHBYRspBMebMwJIr1csloSuxsIO2TulIBTW7Isxgw62iWamKodqhiVtOaMWASN+daG0L9k8O8IITOUveFaLuV4CwsAaW9RCFJen0/TiD5L8KBtW/OMsznt07nLYsn/EdqrQkJZVjiAw3ycOTEwyHxxgeD1TtxMXz8KoVOA7zstRATf8Ge7S3xjH++t5z/GJ9gC2+F2YNkUNjtiObryxgba0hD0UWWFuZDzsZoWPHOF8DfvTtG3j/zWtSC0HfGyU0W5MATwdjfPDFYzzc2Mc0seVhzKCQhaaFyz0P71w/jzcX27hZd1GjZCzXsHowxOcvt/HTzx9hwAOj2cX7776JN66fx7wJNDTlIeRsPkkyrB8H+MXzPfyfnzzHMWVmJpcHvPY0BDF9QezPcySRzyQgTCZqQJTqDH5PugoMobcjzODkGeq2jtsXFvH65QXcvTqPcw0dPV738QhazIHZF6me43rY3TnG9tYhVl/uSHQ0x6ya56LbruP2tXNYXmjDdhVDKd15lSaOUxsPD6b4+ZMt/OTzZzimXBqu1GPwvqGXQwuncPIIb107h7evL+PdWz00HUvYNOkFlPoDYPUwxK9eTvHJszU82dqS8Jmb8zX80Z0L+N6VHt5YqkPzdyXin4uNlIDQaGB3fySA0B+FqFU8LPR6cJkcWzElIZGAMElZ2q3JfUQPHn+QxSvZad5TUgZe+ID4HJLyePqdGBwRKSAoD1j6A1lETKYty+EavAcZHlAV/5HHsBAZRAhaVVS4DNHlR1HYzWeXouSKRzy3oyLzzGEkGjTKhIMEmIQ07CnmL+DfPYM/GsM/GSEZjJGdzKBNIhhBApMb/UjJTRlyI/IV9huy3oCyLm7JyZBLOFbpHeLzSBcgGGUqbU9qBigvYXIxw6qiTNhBN2fVSyxF9rFtYJKHmLGoeKmFxtu30P3v/gDmxQbQJIOcIbf5HhvyuenXG0xn0DsmhgAAIABJREFUGIwnGByPkAR8Itro1tsiGyUT5diOsIQEhCjCUeQ5QSY5DBEEAcYTMktjDI4PYVoper0G2k1P4uktHqayzaN8ZII8PsHx5x9i9uQezK0nqIZD1E0mmKr6Fd57iiE0FCDMI7AUgGUcvM4Z/81hkjZGDrKs2pCDWRS6XCyksNl1xjVdFKnXjAucmGCT/kMXaPRgzp1D7fW34V6+CdQ7yGzW4fAssFVfbeE3lJh6yvt5UJf1DpK+F4FCbOS+BNgQFCaH24jXn+Fk9TFm2+vihbKlZ41TvAod8NMIMeWo7UVUr34b9VvvwWytQK92RLYL3ZEewiBKJRH4kIFWTOpl6nC9gVqjKXJRXg8SGV9cy+Uj/xsBYcFoS9z/KUOo6psEENJrG/oSxlICQlaI0Ce23JvDXKepitylbytCRumkHuPFYAcPtlfxi2efY6CHiBp0I1MwWgJCXXVuBinMGGjrHm7NX8L71+/inDePrtWEccoQWiKLHUesq9nHyWQiia6NWhPdZlvYQddwROEgAyz9cKdn5Ks+LRleeY9LUCwXZfQLReKZI0vmj8eYjoZSScEFY7fTFAkkS9x1m6yUUv4wYIbS0VE8xcbhNp5ur+HRxjOM9BlmZoTULp4fRSJgee8qnrb4UYRLyOCnthRqQSvzTHFaS6Tt2VO64B7IELKTlIuqogKFAT2STkwtaZhCj5hWbKDp1GSJ0+vModeeR68+j0alLrMIE1dZD7W3tY2j/UNMhwQlNawsLuLapStYWVyGxocwA6liDbZB76yFYDxBf7+PtdWXGJ5M4AcJmo0Wer0erl65JICQcx99c2QIef2+HIb44Pk2fvpwHZ+sHSBtLCO0G5glBEmJ9PzyOWyIHFylM1MtlUyOYSY+ljoNLHfrWJmryxzmhwmOZhkOxyH2T8YIZLHBxZxiVDgp1XMfHYzxlwIIl9DWA5ojhN3n0pbya3Yr7u7t4+HjJ5hNZ/JyV1wuKHVUPXZkN7Cw3EO12obDblOjgog5AVT2OQ4y28ahn+LBxj7+7hdfYHOQYBC5GKU6Ai5pGx7CHBhTlaK7/K7EAuBkuaSiW/QWZiFS5iMYKZpVGwvNOpbbLZkLSSTwez2e+uiPJtgeTXAcxLCZxK1xmcUvmUGJBhJKkLUEZjZDLT5BJz/Bn7z7Gn7w2gqud2y0TSb6zqTLlbNxHFMhFQhDyLoMqnPa7TYa9ToqrivPEWGxi87ukgRUDGFcMIT/sgDh15NGzzKEBHtn5aNfZwhLQHgaKsOewFNAyOAfIWDlLFTBMjp0ngGMiuKyTZJGy3tUEhcKp15hXyEoLGwVSl2XiXybSyL+3ZxXmNYv1X4ya2hFH2EJCIskVxJdpwrMIiPldK7/r5OMlqD61c9n5aKvfl0mqH4jIDz7Sb7OGBbcmJR/qr02E7E0JKEKriDSHu4keP7gJT775ecyQHH4YZgG2ZAooMQog1cFatUcrssNUgzTTmWwYL8a05nkWcrNmkhGBYkp0yaTBQvpC+lxnm+swSMgDMgOzsgcGYgTB7nJugH6BV3E8hVQzEMNvEok5QCmED9LinNJG2tf7GDxxgKMugm9yoNGlVBy6JAbh54AHjYcxqMIlka/iou5ZhudWhPNSk2qAzyb2wXeYErdojrk+aBX8E8lK8otePoS82v5CnKTqP3iQDkjIy2w5RkJSikfenXMlPjuFQGtPgH/uVAbyT8TcAtQPcMQisdAIv2Lzqo4wsnxoPg4Qr3u4fz5c2jUKUFwZJhWIDnGVLNxGAJ/fe8JPlzdw/OTCFOrJjUGYWojSiykBITiX3IEUDH5sgof85UMF5oG3rl9GW/fuoR5jymI7BRK8fRoJF1HHz56gSfbAwSaJ+wZPV9WdIx5J8Hv3L6EH15exPdXuqhJyWaCcW5htT/EBw+e4tONPTzuD/Gvfv938PYbr2HF1dAyWJgu84uklH758hj31vr48MU+pmYFaYXhRPwaMhnWpNtSd8WnZGkJEA0l6t7UE3Gxyg0tWyV2FbqIZzPkoY+VdlXSU39w9xJu9lxcagJuNhIZSBYw2U2TagY/NNAfzHDv0wfY2t3HNIgw123i3PI83rhxGUu9jqTyClCiT67SwVFs4N5GHx8+3sBPv3iO0GkgsuvyPclCJc9gpQEaZobv3bmO795YwbcutOAahvjwmJCqF56XzWGKB3sxPnm6ikdrLxGM+rje9fDHd6/gncvzuLNYhx4eAtEIGX2UhofYaGF79wSDI4ZGpah7dfTme3AqOmzXlNAf1lNQzs2/hwuf8lrk9VjeYfLAFtmX8v/xmhKvkySGKqki+xh5/5EJkt5ABsQ4DupVgpEaapWKJKoxOEbGNIIgnyl3MdjBREM9vYOSbCylkAQuBXPIA5UfMQ3mGXI/RT6YAAfHwP4QOBpDm0ZIyPoFM4yPhxgPThD0h0iGU4na92CjblbVUkD8b2XDE/GB8kgKCJcPKU2Vr9N0XRl4qVQICfb5vtH8X5Tjknlhe1s1t4Q1JDMecIllZPApZ7dztM7Nofmtm2j829+FcV4BQjg5YKsbn4CfwhUOWeMwwv7BEaajmbA5rWpDJKOMnHedirxOGtl/ltSXj6icBb4RgiDEdOoLIDzo78IwE8zP14VVatdrMDNuy/nGcqqZIk9OMHrwMfwn95C/fICKf4Imh2+BWKoc/hUglJxnZEQTTOqRpzOXO7bI2IipY95pfHabLOCm3Y9DLf9OynADFfKTMVmRexkTvlaB1lqEuXAJjbfeReXyLSm4p6Q6ZOiSiriS5zQ3tgQh9O7wtScDJedO5ItkVNdCCcLScl8tgoYHwOE2jh9/ifH6cxjhBEYayhKUAIsMJ1mfvFpDdekyatffRu3mO8grXcCmc8pSvkWrgtmMsvEAB/0TSQam37PebKLeaCrPqwzWLPlWy41/ChDKkVOcIUoyWlSgcOlASWUYKEA4HYuHUDrVTAMrC3OY77aKM5j3RIzUIjMSYWN4gAfbL/DRk1/hSAsQ1gkIVciaYggLQBimMCOgnru4OXcB37/+Fi40FtBzOjBk4CJDYSPMcjBpdGv/AMejsaiBGvUG5tpdVAwCQltJZXktMv1WDSdy66pzilJvrUgflTInUR+cPjf8GYLZTMJlZuMxZqMhmnUP3U4bncUunCqvqwCxxu8hQUoBC5h8OsLz3Zf4YvUh9qMBjrMRUnpqi+eGXBMSesevRQ14irXVZBEkHcmSjvr1CarY0quBQAYD2ReXAgTJMzAkGp8DJZ9iZFwdw5J8AoKOLKTqykDF5HOvhlajhXMLy+i22nAtF9PRBIODIwz2+xgeDjAbTlBzqliYm8fd26/j2uWrcBigxHcrYTegJdI13lzDo2NhCPcPBjg+HqNeb0iozO1bN6VmimyxhFZQCeO1sT6K8OHqLn764CU+frEvDGFkt8Svy4UyE6zJENI3RaBCb2TVsZEFM+RxIH2h7ARmCFQQUdGVIDUryCxHAm+kXzalSoDJ5DIFop7P0M1H+MvvX8WfvLmElh7BlmYcWwCh9Pf6PvpHA6xvbMqzigFkktll8Ik8Rc2z0O400ZtfQbezANuty2w4ZX0Y/26exZqOF3sD/PiTR3i8M8H6IMVYc+Az8M1xMElSnMyY5lqXQKp0FsFJUjR1SLUVw2BShBKIyFRbLsDpOZUKGO4Zo1TS0XPTBJ8qVEwQvDEsLPaZp2FCs2xkXLpTNZfN4PiHqPkH+Dfv3MSP7lzAnUUPc1b6FUBIQHwyDgUQUpDCDWyHgJBeZFc924VxLxhCPk9EPfovHBCeZQrPAsCyQ/0sE1gyhN8sGeXzQQXLMMTyq4AwK6onVLCMYghFX6FWOLSxfAMgFO97GSpTMISitGMvclHdJhJSURJQPKD6bhVDyByUwmtLBWQROlMUrhYPkP98QCjLpzM5IiWe++rvqdyEV3ss9Wd+IyD8TaBQACFT+2R7qzrA9IxSBVfpX7mVnWTob4+xtXqE7bVN9Hf25cFAaRxj900jVh+UiBoxdPmZpamMg1dl2QaH1CLFsxQ5q7RBom7VNyRvNhOCWFLORL7EQp7Qe8WUOBeZ7iHhocPNkWEhFYkoJRWZxGTzzeKPKhMH61VUOlV4S3VUV2qyWc9oJKeEjWNdmbwkEezUWTNzQZdESPa3MW2sVfUkSdTRDYkLFvahUIWV/l0JsOBn5LTC4ZCbs/JHcXq8koq+ovbkICzCRBWxoKQpZ39fPk3hvSx2keq3SmmKFOISEL5CmdI6IqZ29UWIub3ceBSgkIfrmOygMITHIivqLcyhUa+hwuh2Hsp8LenvcjwMcwv/6bOn+NmzTdzfPcGIxfTVtoScxKmNOOTrY4t8IY7IIExRNULU9RAtPcB7b97A9968ifm6jSyJsLnXx6O9Pr7cPcKLown2p6wGaYicj4OgPj1AW5/ihzfP4XevLeEPLi/CY5pZGCBxajgIEjzYOcSPHz7Hjx+s4srNW7h04RzO1atoMWTEtDCeRTga+Xi6c4LnAx+rowShU0Pm1oSJ4Gsek5EUv6oJSw6nCHo8hG3Qo8FBgEwQr0tGh3uoVLpIghBJ4KNupDjfdvDWlTm8c62Dd660UMmGcNIJTPa1iZwrh2Y2MAs1PHy8imcv1vBifR1Liz1cu3IRr9+4gsVuSzavMeV7fM+qHRyGGj56voufPV7HBw9eIKl2hDmMyKaI1C+UbSxTTt+7cwPvXD+Hb1/qoEZglOVyrfIiCQCsDSJ8vh3g06fP8WzjJeLJCW4vNPDn37mJt853cH3OhRYNpBA3F5aqglCrYXvnBMcDSuk01L0G5ubmYFcM9UGwQ08k07sK0kXm2SI1lEXyqkxeyUMpDRUQGIUit6RkOQwChIEvPXjsa2Q4TKNaRb1aRc2rSr+SzaFZzNqF/LTY0EkwCOscioWI3A8qDlSlftJMR1nneAx/OMJsOMaMPq7DEyRHI+THE2hHE2jHM+jsdCxYST3OIB8Fe0cMY8YaTOqpCrcA0/WV1E3JYsnWkHgRUJgq2arcxBwEhTHLEMljVMng5B6nb44sgabDzQ0BPGRMYy6xHE0qJ/izXrfhXV3G/I/ehnVzCbjUAhoWddkSZCUBzoyON0z4SYb9/hFGxyMEI1+WWjW3hmZdBZgQgDBdVQY/+ibFQ0dAyD4zSmEDjCZj7O1vQ9MjzM3VBER0mw0Y9L0K+OUzbiZVQ9PHn8B/8ivEq5+jMjtGyyTw5fDNMBUWNTNinaCMyX0RUiOSZRyZgTQxkURc4nFIrECv1KG7FdnksyiIA/1sdAwjClDXcvEdWxL0SfbHwDSzkLUWofUuovPW9+Bdvo3MbSE2qgjp4ZMZnUnBPKCZ6scBlm44KgOUXJZwWvGZtDiQDQuUbNQ/ASYDTJ48wHT1CWZH+8iCKUxhgYpNoGXCZljKlZtwzr8Gc+U15FYDuVkV7yAl6fT6jicBhqOZeAgJfN2KJ2CQoTIcqlXYjwIeZDBVbIy6NiRa5oxkVPZ86ttSobdnACF/yUAZpkNze83qCaaMUg3CS3VlsSfVE6Iq4/fBpFG+X1qE7ekAD3de4GcPfok+fIQ1Az57+nQCQlVMzx5KJtLyLfQSC9e75wQQXm4tY7HShRExXIRI3pag3VmSFoBwIr6pZr2J3tw8XM2CY9gSl8/uOyKCXwOElOcLQyjm30I6WsjpeY+ESknAD7KEw6O+1CFQTr60vIB605PrLNUoYVZ9gwS3kZZh53gfz3df4MnhC6wPd6R+gl82/y5ZEcviRgWLlN2QVDyU3aTFSurUE63M/iUIVH1mSlJaAEI+M7jIYgcn60FE3sslhSasN90qZZ8mF0niY2RvpmGhVvXgURlR8RD7EfwxJYuppJ7HEwImQ0DhG7du48blq2h6LfFo2rmjQt7YDazpUjuxub6Jza097OwcwvOo9ljAG6/fFn8pK0gIIFi3pFXb2Jwk+PjlgQKEz/cQVhcQ2k25r0pASPWLpJrqlupsprKqyPEVTyHPKNoBiqoZ3t+UOvK1lXuPslOmCbMvFgnq2QSdbIi//P41/Mmby8KQkZWm1kEAYQrJOxgcH2N3Zw8zn4E7kOWkricIw4GkBfNLWpxbxvzcIprNrrDTnJDCXEOkscrHkeqJ+y/38cnTA9x7dih+/Sm7XzUDsxwSMmPZVZHc0rbgpFRx0D6UwmSytUbptyowL6th6NenL53Xellkz5uNigB6uKkuIriUWgjWXDhMoOa8GcGeHqLiH+APv30dP7x9Hm+db6Ln5goQCiPL10zHyTTETp+hX3x+6eh0CoawUpFnCQGh9PryWfIvHBCW4K8EhOU/l6zhNzGEXC6fpn4WvuKztRN8D1hQLx5Cev9pD/dT8RLy13w+CSAsOwJLTl+82UXdBJ8CZfpoMcuUoI9klTCFVPvwOZTwg7MhASH7bhUgJDEiz3I+FqRK778NIDwL9L6O5Uo28L8YEH4TKCQY5OGYcY+WRzLEkQmxdUbUq0oBJm4GowzjowSrD9ewQU/U8THiMJBdrLziGU2w3BHH0Gjs1vkiqaUFDyWpZJDtJg+BYsCSw41vhoqdF1Ao1C9nFaJ5FwZN6/Sr6S6S3EYESobY1WVK2htTv+KM/ixfDPP8Oykh6cy30VnqQO84yJqGbEMjjXHJih3kk1klyauvyzUtkaURDFIi2qjU4DEmmFIP6RZSkbYlEXjWn0swx4uTP0xu/s4EvZwqN+XfljZW9faWAFACA+h7+hog/DVwWFzEChAqr5QIoURCpH6UgLBUsaoSauWzIvAlI0tAOJ2MMBkPMTo5kT4i+ghbzQY8r3ra/SREQrWGmeHiJ4/X8dGzTXyytot+YmJm1xEZlO4SBFL25AgjJsb+ZAaXoIql0skYb1w7jzevXUS7aspB/nJ7H2tHQ6ydTHGSGJhkDmLNg2k6qPCkGO+imY/xw+tL+N2rC/jDKwuopQGMYAatWscIJjYnAf7hwSr+06ePZajksLXcaorfjCEo42koMoudoY+DEOizd8iuSm+ZJDpxa8OBlRJlJsoyRCEPYWZjOEaKqmsgCLl1T0RGbdh1eLWFwpMUSh1Fx05wqW3gB7cX8Pt3V9A2ZqjrPlx2qJH1CiOYTkukzds7B3j8/Dk+/eJzLC8t4sb1K7h19RLmmnXpYEsyDTHlZtUW9oMcf/8ljf2b+PjZJpJaB1mlKXUqsrxg7UA0Q1WLJfH021fP4TtXFtGu2pICx+uVgHecAc8Ppvh0bYAHa2tY36VXcIa75+fwF+/ewWsLHs7X2ZM3hJ7Qs5AhzG34qYvtnQFOTgLY9LjVGiJRsasEg4z6pmSUngiOSEUbg2xKaOxOEDE2viiSJxikzJLMBVNtWYLOxEAOdpRackyvVVxhBFuNOuqeJwsKyrOE7ad0oyyRLcCWVAlQIsUDgJM2s/2jWEJeGACTTHykoxGmgxOMjwYYs3Sd7N/xCcw0R810JOkPkwj50RD5cMpuE1Rhoaox8VPJurQoB6uuhIorgE7K0AuJ+ONzQz0/pJyehwI78mQ+5P1cBJTyacOBkx9CYNL/wP9ODYV2rrwqZFFTytcdA5mrS3E4GwcNMnVvXEb1jUtw7lyEvtiE1qIHkuWoGnLHQm5R1KhhMBpheDzE5GgkEym7+FqM0fdqcAi4CkBIPyH7y/hFlkE+fhCJ1HB7d4OuTsx1PSzMdzDXbspwKR2NRexNno3gP/0UAT+e3IMzO0LbyBAwCEQUNHxtKL3nsiVCkodINF+Ck0zHRhRbCAILdm0OdrMHc34Zer0JvVJBkvgIpkP0t9aQDwdopiEqWQKHwTR8nSgfY6hMo4e8dxHzb72H2uU7SNwuEotyZ5rDlB+NYDCLM0Qcxgp1JUOL+L1TLmdSuWJSycKzgD7SCRBPgGiK4PljTFafoL+5jmjCpF0uNnVho91GDdWFJdSv3IDRuwi0zyFjNyp97BKdSQ+hLd2DBISUipP69GoNeAToNSYdF+mvlKT/E4BQnutnAaGMubL9LRhpVTBOlpt+XFZPkCEMyYIikyROJo0KiaCJqxWJkUgP4Z5/gke7a/jpF7/AYT5DWKOEjkxHKp5DubZ5oonMGXAjHdfaBIR3cbVzDsvePIyQgU0KCHNpFWQZtvYPMRiOZGvfYFhYb1H6DB12ZboVBQhZ/1IULJ8yhGShRPbyChBKMi0XTEwHjpR0NOX3ORrh5PBQaiioLFlcmEerXReWUPLp9FTkoylBsG0IS7gz2sdn61/iyf4qxpmPiEM+bwVDBcaEXIozE4DBKewQNAwJ9qDqQOYAAewqRbSUxstK+NRXqJJgyygtSkV5L4g15jRkq3huiNdaqR7478r/hq+J3D+mJew+A2YSPxYGkfLSLEjluWTmGm5fu4kbl65hubOIttNEhcm3zGSK6Vm2EFJqub2DNXrI17Zl4Uu1x903Xkej4QlDyPA43bahVVvYmmb41dYAP/3yJX7+dBdTZw6BpdI6pVg9jZTUUzb99MnG8Ge+sIQuny9UebErlsmcsrkwYXot5IYNn3UVsnxPJKPCYj80K8GyCdrpcQEIV9CxEnl2kAQoGUKywlxe7+7uIwg5uBuoVBmylsEPBgijCZLIR6fZQbc1h/m5nqgjKKdk6rFIVd0KRpmGzZMQH9zfxN998gJjvY6RVsGQKyHdRMwqsVLFkeWosHKJdgMZSrlcKEIIGTIkC9ocfkSPdA6DNTsEnlxGmQoM0utoMByIILaoN0oY7mXmcIwE1uxIqiZ+782r+MHt8/jO5S4WXMBN2MmqACGfKcNpjN2jMSY+5xEIIGxSMloAQrEEFMP2WUAoeQZ8+MmS+J+ndqJkskpZ6FlA+PVfl6mi5X/7yiv4ChCWwPC0dqJMGpUeMkpGlWyUktE0UH5CVk/QX/91QKjCZZg4rGqFhCCTZ1LpIS7UdYWHkOe3AEIuuKUnVfWof5UhNF55CwUQqhqK/3qG8BQOFjuoM3J12cOrxdQrxvDVr38rQ/h1lKlAiWIHU8yQiLiCAh4GMFegpzb01BL9LbezNG32N8bYXevj2eMnGBweIWMHCB/Q1HnSH8KNIg87xp3T08cNB7dIcmGXFpuC0qbcUmd/H09rmp6VZlpCZnILpsb+Ng+66Un9xDSiE4UpbwZSGyIHSQ0GUxDMzmAalKwaWJpvo7c4h7mVeYRujqEeSvVEmJHqV/IUbmXJpIhEzVYDabvWQN2uoErDNDfcqgWn8Ay+8r2X95VITotENBrfhSEUY2LxoyALFNtb9pwoWFgSCQICOUAKk/cKPhZClFMpr0KQ6kKQg+gMIBRPWQFDRTJafB5Vlqmo6zL+XUlvmDY6xWw6xng4lJuAHTpzc100G/Vig65qQRjSwIhoMoP3Xu7hZw9fYGMcop/yPagjNjwkiSU+ToY5xNw+MzJaS6S43c5maLkG2oyw580WJ+IHYPLX1HAQ6hWEzOlM6CuyFMs12UMLChD+4GIXP1hpoKMlcBlHbznwdUv8g/c2+2KA/+LZOg4HE8y3uiKdyTMdfpSKVczXLAG0U1ZlaCZCqT+h/EeH44hdXK45HmIEWqxVsc0MNuV+9IzFZJ9ZEFyD6XZVKm6WC7By4hGqyQDfvzmPf/2di7jQ1LHo5WjoMSzK63gA5g6yzEKU5Fjb2MQv7v0S8/NdXLl0HpdWVtCoeghmgcRvp0YFWbWO7XGC//jJc4n+frA7QEwwWKkLIOSbya2qHoxhJzNcW2jj9QtL+M7Nq1hqeWg5auvOAJtBADzeOsS9x2t4ubuDwXCAdkXHO9dW8D++dxcXGzq6JtPORpKOShAWJAbGgY6dnQHGoxCeU0eNwRANDlombMZ72/RJlR1yaqDhVphr21TqJGIBhWQJmSQ6C33xwTDdlsEsKVM5swx118Ec00tdF1Up2VVeN55dZKmlh4wGby6X6B+0GEbiiA+QgQwMfsIsBsa+ALvs8BjTvQGmhwNMBwNMhiNMRhNMGLZBkGppWL50AbffeB1WvSWZ8ONHzzB6vIbh0w1UKYmDjQoZpSRHMAlUHYLNBGNpuhJPUFIU2VIdIEdszjRiwOZ1wWfAaSFtkRzMbbFF0SH9ykyEVAl6fMbYOQ8qVkEwbAFIaM1xdPm5PzuBb2WwlhrovHEF82/fgnPjHMxzc4DLxFCaW7hxtoUlJPCejKY4OTyGPw1kudast1AjEKnVoPN9Mw2YDJmhj4VDNhlChjlFBIQTbG2/RJYF6HZrWOh1MN9pg0pqXYJ5JA0DyCcIVj+D/+xTTB9+DGfaR5upjvQk8kxmUMdXAGEAP5tKqqNd9RAmFQRxFd1zt1C/eAvaldeA9hw0typJfuHwEAePP0ewuQqjv4NqNIOX8t5UauBxrCGqzyGdP4/eW++jdvUNJO48MreB3K5J2Ii6HjOc9E+wsbYFf0JGOha5mVev4dqNa6i3a+KJtV2mOKZAMKJxXqoogvUXmLxcxdbqM/ijEwlLcqsV+bPN3hy8xSXYKxeg1fleMNGwImcUB1VZMmU6jodTAYQE20x+bLQ6cKuesN+8zk36JP8LAGGZg6QUIFwqFH13kmocCPNOppnVEwSEQTiTZ/n55R4W5jqwqNI5Cwi1CAfRSADhjz/7OQ6zCQLPQMgzlRU6TFiWzChWtkAAoR0AV1rLeO/6W7jevYBz9QVZrhAQGppDtyX8PMfOwSH6ZEbjRDyEywtLsM8AQi4GFCBUKiG1IlaVPAQSylNa/MxVBBcp9LWHBSBMYvgThl4N4E8niKMAzUZNlpqUDloOmXASm/SvsrSTwuAIk2yGT1/ex4OtxziYHmEU+4zIQ8ZydsdUTldN9edxRjC5AJKZRMnCKZ2W66tYEqs00VeBP7L0oSy5UO0IS5Cppa06pUuvoTrr5dwuLUfFUCfsQiEz459KuZRkzRIDebhsYOJnzJ7cDNcuXsX181dxY+kyFrwuPHaGhhCfMlMyWStzeHCI1dUNPHu+LqqL+bm4qSmhAAAgAElEQVQu3nz9dbTbTfHNMxCPzydUmtj1c3yxN8JP7q/joyfbGBotzIwaIoMBcnx/VEAJ5xNK4cOYCoMAbS5jvaosBFnTQLIgJWAiIKzy/lAZARkThLNIAUKKOrMItWSEVjLAv3v/Gv70zRV0rVTkmCnDAkX6rSFl7sHxCTY3t8VORJ+fR3+zw2TVCcJwjNAfy+vjORUszs/LgpH2A4pKRcruUB7q4CSz8eNP1/HXHzxCP3UxyFyMDRex7SBz3FMLA6vFKpmGapIjFzYohk/ZOAE0rTUsg2ePIaXO0mfsIk5STGa+PP8Y/FUlqUBWmOnUcYgkCREZrLnI4JoZnGAILxzih7cv4/u3zuF7V3tYqABOPFGSeallMjASQMgUaAKRDHMCCKn+YOVS0TVLSbMEZr2SjIqKr0iN/+cGhIqweFX6/k2//m0po2fL7M8CRc6znNWUZFQThpCAMPYzpAGzH1SdHWXtUhFReCaEkRRlngKCRT39KSAU61QhC+ViUYDoWUBIqxkXIGcZQs4OpMnKsBkJnFFl9aWgQKGD/1zJaKEaLAmlMwyTUpS8wg2/Dgj/CcnobweEvhj/GbfCnaDJTVNOQMjEiLIiQoc/TDDqT7H5Yhv7OwcYHPCBPEU0C0TXTYqUmxFKCOkf4PNDzmaRWyqPHTcrom+lXoLTBrezGin4VA45SmaYCGTk9G0xMc6RTicO8wxeiIwckRHLR2rG0K0ElpuhXrPQrDuYb3lotjxUmlXMzBwneowpgwDIAnEIYzmoZUlJqGvZEpohrKBblQ0m5Qrcvok6TGG5VxVAxXupNoJqZcilcBH4o3pOCpZAHXYFKyhyCbWNON2UlJ9aDKwlyld/obzVEiRQ9KUUn6cEeyJN44Uoke2FvEiSDUutKJdCRWlmcTHxz0oHW8KHuKqdGA1PhP7mcEvmqtvtqECqos8tNV3ZDu4FGR7sDPDjz57i8f4x1kc+8koLqVVHzGQvWIgJEniwsjiXACOPYOcxTEoc01gSMOkTo7yC3DLN3LldRa5XBDSRW3U5ZE920TGm+P03LuP9y/P47kINTURwueqxLMSmjYnu4uHhBJ9s9qWw/sVWH5ZVFx9LmpuqEo7XmlNBaNiYaiYSMhYcNMjk6Fxc2CrFTxJjGS5BXwAlz6SEePMXfZhkpymPzStFayYH+RBWNIQ+28OtnoXvXGni3VvLeG2liZZJRoNSxAg5p3wawS0bh0dHePz8iXSD9ebnMd/pSPJcSFaLfljTw8yo4MXRDP/7hw/w+dYA65MYcaWByKnClzKpHC7n+ngGO/HRtnKsNDzcXFnCYrOGLmsncg1hmqPvZ1g/GODZ5g6Gs7HEzS80HLx7/Rz+4ntvYNnNpBrESKbSDMfDZBZpGM2A3d0BppMIrWpLNq1VBg55NuxqUWHA904613hYcmCiRLYolCcgTBMVGhMFmLDmRHovfVnAcHPNcuGm56FVr8vhz+UMZYbKSqUevOJjLWRYlBrykKXHF+MI+ShCOpwhOhzC3+sj2ukj3jsSSWg6nCLxA0RBBJ9Ah5JFJtLduYrFO9excucWjEZTblz/6Rqm959jdO8x8v0TaCesRuHhoZKJuC3m5pdXBCWdIWWdvPc5SBVBNiL1YjUGOwxF+sWhkeZ1dQBqlFhZDA4ic0hPA9kGLqRUuITyJecyiEb8vBVTQOFJMMFEixBWAI8M8OuX0bl7HbWbF4BeC6hQtpUiomxU5IeWlCifHJ1gOBhiOp4JO8MPShUNR6X7nQLC0/46AsJYpIYbm2tIUx/drodF8Z61i8czh2CqPwgIpwjXvhBAOP7y53Amh2gVgJAJo5SE8L1ifx3lonFOf+RMPFtWhV7YKvyohoXr30br6l3g6h2g0RbGgfdgMjvB8bP7mL54iPDFA1T9EWqJT9OAbHGnMRDW55DMn8fct36A2uU3ELtzyB0aeQkIySYmyKIYO5u7+PKzh5iOfURhgunMR3e+h++9/x6aXb4mDGmgmoU1HFNoCZnrCPHBDqY7W9h+8VxCTMjW1BsN1NoteAs9OOw8ZMWFpdQrOcOqGGaT60gYZR/lOB6yyoOF16za8dBuz0uyKD0/VGUYBIQcLmX4l0xVNSoUiagqCEcdEkV2QfEkVx5Z1dOmHtYKEE4lsEkYwqND+MFUhtjzy4tYnO/AonqA1xfXvpTa6RH68UQA4d9/9iEO0wIQMpBFz6DT8lEAGT4SyTxZfi5S0e9du4sbcxdxvrEI3afUmu+5jVhjPySwe9DH0fEQQRiJZHR5YVkAIe9f9qcpQFjcE1wkF7ohGXCKHACRXsoLoryGMoxFkchjZZFBPyF9hOMxgtkElsnArip6vS4qVaYx8s8RDqoUQSaPplaOZwfP8XT/OV4cbGBvfISTcCrMfO5aarag6ogHerE4pmebJCNl4UzTLrsGJVxOvl7VN1iCQZ4xkjZP9Q6l4ZkKJisXudJfVjzXlFpFhdSUCfVKGaRCKIQ55OIryeForKcxYdLCkAD/L3Vv/iTHeZ4JPnkfdVd39Y3GQRwECPASJYq0RR/jDXlthce7E7G/7PHfbcTGxm7E/OAZ79i6LEsjiZRIgiAJEDfQ6Lvrzqq8Mzee98sCmhRlWQ7v7AwZFY2jAXRXVX75Pu9zGbmGrZUNnFs7i1fOXMZ6bRn10pY0WCaZUrJNOXj/ZIAHj57i/v0nwlwtdbq4/spV9Ja68Fye4/ymWBDcwmGk4/PjOf7h1mP87M4z9Ms6phrDmgjOlExqIYuVECzxvici9XcdC2lELy7999QTyESH1PCQaZYARJW1QAZQAUI9j1HLxmilffwv776E7726iZ6dw5UUUgUIRWqZJBgPhnjy+BnSjEx9Q9KuDZv3aHrK58j4fo9oKNKwsdLDUruFZp3XJdlfvvYWIsPBRPPxj7f28B9/cQ87gYaj1MbMbSAybcRU4eSJsJge71WFBpsVRJwRigJz1rbQAuUz1V4Bf4Z7Kd+rLeoPpqWbUgeiaiusrIAV8+/kM5IhZdkt0/q1FE4coJYEePfKWbxzeRPvXFoTQOgy5E2kt4ohJCA86AeYMPk6K2RR15I+U0pG6UdW/aq/CQgVs6nshf/lGMLTbOALhqSaaatKh9OA8HeFyhD0/U5AKIubF5LRjJLRBUNIBYOEIClwplLAlUxc2ebUnF1V1FcqkxeAkDOO8hmXSi7KVGeqFUQK/oIhpCrn/ztAqJ7J54zrbwWELxJI/wUMoUw+yiwrTCEBIZ82mmVVclWRqmJ5MSpL+niB2SDBIdMT7z7EuD/GdBxgPuNBzZsI2UEa+R2UOdlFomO+ENR8W1XHsyqj5r9JiZLITLWi0terf0/L+VCxwyxdhe3KFj3WMszKOUItRGGlcBtAu2tjRXwvdTRdDTa7vJBhZmgITA1zDpesDbZsuYjqHg8wTyL1WzXKQx14PEqqpEAW8p725p1+U4ubpOpPK6klonxMgGB1B6vYO3mT8yDh26y6CBYa5dMXzGIr8hyw8xBYAEIyJOJzfPFrIldRnyBDtARuiBy3CqOpPtL/oJK8FtsIJUuhNJeJdNwkM22UP2YAwfaZLaytrkpZ7cJjlJQGA/CReTU8Ognwg1/fxYcPd/H5/glKv43CboIV7jSdh7wN1GsoHRsRo825AWSKWThHEc7RIACXcBD2HBeYZrlEKJuWB5v9gLyRJCGMYA8rdoTvffsVvHtxHTeWa/DzEGY2E8kWTeKx6ePBOMGnhyycfYDbj4+F2WLQDWPppaiXBciuKz1DQZaBnXOSxiWSPT53lUZXLvQYmpaB8n6C2Zgx82SjLA+m00CcmZgE/HMEL4bEYlvZFJgdoKNPsOFH+B/+9C28e/2cbDi9MoGZRKrjqtAlVTBKY/RHfUn+8/n+c3250tKYvLyL1GjgJDFwe2+M//snH+LOSYABPKS1JmLLwWg6E0a/4VsSq2TnEYrJEF6eYJlSoHoDyw0GW/B5KCVUpz+bYTCdSvqe75nY7Lh4++Im/uqta1ixUtSKmSTDCvvDEuG4xHhW4uCAi54My42u+Flc1xZAaPn0R1EyRFmco9K3CFQLdqIpQEgZEdk9vr/ICrLihKEp/L1Wq4mlVhury8vCyjM1lNIYSSigFkYZwNSAwk0n9eaCERlixV6cDBjEKE5miNnl93gPJw+eYrZ7hPhgCCfM4GSAR0kTpeWahoGRwTi7gmv/7rtovnYFOLMC0AfJa2ivj+zWA8Q/u4XRpw8webArYQ8MeaCHRyRArBYkEKSVytREpk7v0WJpIvV0ZAgJIIVF4LBDJpmzEdMlCTpUtYTItzOyvAzrYKVJKbIgKigor40oe685MGo24jJFUMTo5zOgV4e7vYztb13H8utXoF05CzQIQBJEMuwYcOsNWbaMx2McH5xg2B8rdrfRQqvTgelQNmqfAoQs9GX/I7fOGYIgwNOnD5HlIbpdH+trPawsLUkoD79Go+TSgM7UGeLHnyK89zGmt34GSwBhIUFNEp4j8duMYSJTlklsfmJEyC0dht9CmPqYxXVsXHsH7StvAmevAl5DvfY2ZVghwp17mN67ifEnv4AX9FFPZ2CcGLeL86xE3FxGtnwG3Tf+EP75G8jsZRQCCGsKuDIsI0nx+P4T/Pyn7yOcxeJNn0UxNre38d2/+Au0ljsqyIuCW40+KJUmqucJ8skQUf8YBztPkcxDuA4Zvjaa3SUYvR70GgtuVPcbfcgaq0y4AC10kZmHYYrhKMB0Th+fJXLRpeWe9NzyTOYZK4Bwscx7DgjVlpvDG7fZz0/uU971xT1ElqcVeEiYMEopdnXdCSAMZ8iyBNsLQMhBVkLQCPgUIOynM9w+eIQffvQzHOczRL6OqGIINXo+eR/kCMXFRVLCmBc411pXgLB3DtvNNRgVINS5jNMM8WztH/XRH44QhpG8/zbXNgXMkLWizM10HGg2QYLy9QvIer6JVPH50ssqi2OVoCjKh0UiMb2EPFMi1tVMEU4nSKJIQAnftw1mCPiOBBTxDsw/x0Rknl+H8SGeTXZw6/FtPDjYwbPRCTJHR+GbSJhSKpZJAh+18KXmgkseDve8zgkK1eJaLV+fA0JWZfDrpmRUlDn0X3K1zoRcno+ZLIWkyJ6NCzIyqKFUutDk3+PZqgsrJgtlDptcj1NJUOiwCgNOacqDf3evuYTNpXXcOHsVmwSEuQX2RVpkRDhZERAOxnj0eAf3Hz6Va7PdbuGVl69IFyGD5KTvk8+u18RxauJeP8WPbz3GP37+FIeZgwkT3S1KokU4r64ZVvXRtkPFREYJKBdbOcJgLPfVZq0m96GEKoyMPj5GzbPySTGiTKtn86rOvt9UAcL/+Z0L+N6Ndaw6OXzKTw1PAlSUDDCVgJzHD5+Kdchy28o3x/mL9HUZo6SMeDREGcfYXOlhRepIGpJfweea6Z6RbmOi1fCLuyf4/kfP8MVxjN3QQNxYQgAdE9o8jFz8jY6mwSJ2i7mw4IylY84JmdeRJzFTcr6pSVa5F5iYzG9QfIisyglT6FQIxDEck2SEhpKbQz2Rcno7nqGWhnj74hm8fWkT715ex5pXngKEZIAICBMFCKl0SHM5l8mGM1SGDKGEhv03Bgi/Khf953oIv1w7oRRvC/mmAEKW08dkCAkIC0nBJ44QhvA3ACHf+Yp4qYZq9WNZAikQKIGMLL7/CkPI6iyVMVFU1UinPYQvQmVEglz5CpVpumKVToGK315Mf5ohfPEHFNH0m7UTC8D4vHaiPK07PI1iTv/jp6SJC7pUNXapJ0eJGxS1yidYugLJmFURqjQoseNjPg0xHU2FJTw57ONIhpCJAMOS3sOSemwCSxVRTFDIBzeJNPmrDAjqr0PoBIQGhyPekFVUvK3TE+VIDws3zxm7pdilVeOmJ0bu5PDaJuodE602064KuFaGupXDFP9AKlufiCl7Xh0my4AtG67tCBB0TKd6mBLvzK+Um0Bug/i9Pid1Fy9itcmTbSUHRB4IC6awYhG5yZOlnzBP1RtKEjvVj9XN/EWE7SLWlr8n28ZTwPE0iBQmptpmLMI0xCfIG3bVgSLgjxtdKemu+rYqoKjA4iJbibkbiUg9At5M47l4ULrdNjqdtqRXsTyenpmYhzkpP6+OQQLc3Rvj40d7+OjBDvZGIUZcB1sN5KaPxHIx1w1Ehol0UfJa3TjJnLg8KIUhSaUWhCZzSlgYKmIXBqw0hhFPsWzOcGHJxF+8ex2vbfew4egwkim0ZAbHNVFaFkKY6Gcm9iIdP/7oAT68e4jdQYFRpGOWm/JaU9bBzSBFxSmTAi2WzTKFKlN1AZQBiQ+MN+cCJYcloxCJichMuO2ncNj0JXgmiiBdcmSVjTySHiE7n8JOTuDnffzhqxfwzavbuLHdQ8/T4RFU0t+SZrKd5+ATZbFs81QpNeWkGsIZUxgbyJ0Ong4TfPykj3//s5t4OE4QOC1Ejq+2l9TLaYV4L8jJ2kUCK4ngFixiATxNF5+Oum3r0q8UkaljRHIRwrNLvLK9gncvb+HPXzmHlhbCTqdwpSdU1YxwEzmYpOifTJAnJVZay2jW66ixaNjSoDsEt7aEClAWR09WHFMuriomKBmVxMwwwozvrTk7HRM1UDfrMlSzUNknU6WMQ+o9q96eFRWyYLmVRlA6IPsDhIcDzPZPkD4bIdsdIWNIzDBANpnDZMR3VMCjtY7yDnYfstfPsbCrRcgvrODa//ZXaL55BdhcVgEHTEue5Sg+e4Lo736JySf3Edx/Bpv+u5KAxhSzOMNJJD6eu2itkMLrWGRlSmYii5lqYCQIErk5wZ4orLKKZeQZqDb9OTfIJdlwnjmGpIzyxkKfFDUaumdDcy3EeYJQSxHSn+driJsWWpfPoH39JSy9fR325hLQcJBRxMGXndLRkpWKKQYnQwwHI2gsWHZcqTpwvTpsnoGU5nIxUqU38vViSTxlvbt7T5AkM9RqhgzWlF6R+mCCquz8NfrSZsh37yJ6eBP9X/8Y1uRQSUZZD1DJZyiJpadSqhr0HLHBmH9Krdhp5mMW1bBx4w/RefktYPuKADlJj3AVIJw/uYPgi48xuVUBwiSATxmjRPkbmNh1TPwuVl77AzQvvY6yew6l20bODkJ6eBkTDw27T3fx4S9vYh5EwtxxaFtaXcVrb30D3dUe3IavPOyMlM9CAYQcc80kBpII89lMBgJWZfCssshsuZ4kCSoPkarNINhmnVKWFpgGIUajALM5+6pKeH5dGNpWu1ulVzJ9UEm7ZEB+vsxTidVKSaMiK05Li16ohargMLLP1dKRATJxolJGuYgZjoaYzafiKzy3tYH1lSXxEFIyKv5Tm0uEAkfxBHcOH+Onn36Aw3SKmVNgrqVIGSpD9FMpUQjmCDKMsMRWbRmvbV3GtfWLeGnpDOxEh5EqJUShW6LEODg+wUl/hMkkkJTijbUNCTrig8sxypd5fSoZbOW/lTmp6iGUrIEFQ0gWSMkUxWtL7w6VLhIwEyMMyBJOhClkgqrv2VJDsbKyDMNlBUmJMJiIhNSp25iVAYbJEPcPH+HO7kN89uQ+IqtE5pnyMeT7lUyY9E4q+Q/BH6/tRXiUun+os0tAnEkhv1IRJML+cVFrwiqoAqAAqvIlKS2ZeBxVgLXiMIXBrJLe1ev8YsFMVtUiO8i0X74GZGoLQ0J6tnobOLe6jVc2LmPV78Ln4EsAwx5l15Hz+fjgGA8ePRFAyHApJlReu3wJK8tLaNQ8yV4QJtZtYJA7eDrT8YOPH+LHtx5hP7EwptmDNVNyXnBRyu9Xk6UY72kMBZRmX3rV+PsMYBGSkwoGGxkXqrARJATZBHGmJFrz8xh6XM8DtJM+/qdvbOK/v7aMrZqGumWgkPlRBYjRlsTArGc7h4hSHTDrIoPnWUZwVWQh8mSOyckJ0mCG5XYDq7021teWKkCozu/YcBE7Xdx8OsdP75zg/YcnuDdMRYI+101ZHNuGuseKNDgtoXPGEYCuib+bSyvNYuhciDQOJFhNlgKUtkq3sQm73oVp15EwXTTOYIsqJIeuZdCcDDpDGLk0DgM40QzvvnwO71w+UzGEZBQnMMQ3TTWTJYBw73gigDBJcyx3uyKJFeWOrbpm+YWcZgjlcqqK6RfnjLzxFhkevwUffN0vn4YVX4UYv+331Ez75f8WRMhXuwhPM4SnU0YXnsLT6aKLX1vIRvlzeqdVki8ZdcpGNWEH87CUj9zSCCisegLFZr4IhKqCIat84MrSpWSNChBys7uQjKpEZ3aiSm80w2ZS+q1VD6FtUNWopPBVb44sASXw50tPx+8vGf2N571KuFw4ChfQ8bSnUPu9AWFliJZtx3P4Wt2Qnhe1krFTOzqRsyy+WTFClxgPJugfDXCwe4jjwz4G/YkMuSk7QOg/JBDkzSLX5WFqrkhBediSjUnyuch26AFERmhPR2gmJuqa44vUhzR5yie95sFp15DYOUq/RHu1hmaHch5GR06AbAxfj8m7yLY0cxso613UOivwGkxas2WoJxikrJWHrTqfJQxdtvoCChdS/9NgftGlyMh3jV6iChRW/j/pU6RWsWLw+HN5I4v+XMXuK8BX/Rp/nelIC99flWzE31cPZVgVs+sCTPLWuEhXrAYJyaRbFC5LWAqZwepwqEDiIhV1kQKy2MZwYKCUjx8JAmv1GpZ7yzK009NF8oegEE4dse5gkun4YrePmw+fSaH8ztEYScmh1Efu1DHRDASaMmdnBnshuQCoGAMCMA7qDFwh5CLLxm5CzrJ5ASeNJITmUs/G9TNt/Olbl3FhpQWffjwJfJjBtjWUhoaQUf1mA3O9gX+8tYNffHGIW48CHM41zOHC8H1oLlPvIpQlb1IRbAIpDh+8gEXm+MJPSszLYIGMD50BL4ZiIngDNj2uQ5GlEDDocRuXMQ4/gk12Le7DiE9wab2JG+dW8J3XLuH8Ug1LDNGIZ7DYSyiyDXoH+FpVr49hi/wlmGUo7BYKbwmfPxvjg/uH+NtffYGdeYm41sXcchGbtsSXS1wBk315Ey5T8WXaRQ6TTFRCjyZPHQ6a9JipcAUufZJ4BN/K8M0r2/iDS1v4N5fW4ZMdTKao2XyNWHKeYjSN0B+GGI9m0jKw2l4SWScT6QpONibgMvSFseOUx3AgiyLZlHJYI/iL5qHIyOP5XAARZbHcZjKp1K+RGbWh8X1QJQtLUTiZwAUgJDCoAmOyYI6UVRBPdzF9so/xoz0UO0OUBxPo0wQaZepSHmzA10w0mBibFbIZl2nDd/FYnyO+0MPF//V7aL71MoztFcT8erNcQjLyTx8j+JufYvbpQ0SP9uFI0AvV7AQgKj2MEjIOepHI1Vlpo4FJ+5QNyQwr7EEhf07YAybMSjLnYsFW9VlyYZTyNdPhaYakjNr0Z6cq4ZlnCsvjGcNHlj3VSxSeiameYKwn0NbaqF85g60/+QbqL5+FvrnMt6Yq4qZUmxc4U+lGYwwHY/HN8bWqNVpSEs6H67G7itUPyiDP54oLK7I5B4fPEEdTWFaOjfUVrK+uQGOHkyxPFoCQ1R18rm7h6P3vwxwdoEOGkGe0AEJTpZKmlF+rJX/M0nMGRtl1zGMPQexj7erbaF96A8bZK9D8phpUCFSyKab3P8Xs3k3M73wIPxigxuRihlAYOjLDxkBzcGLUsPYqWcZvQN94WRQLlKaJY4iMn2HiaO8In374KYJphITl2pqJZqeL7ZcuoLu+ilaP3YFc0qUChCXwgteUtKBVB63IixRTLeemFBtz+FODO4EbA7H44zhMMZkwEZH+Of55E03WfzBdtN4QQCjDmVRNLPDPQt2xkBW+SLVV0ib1eerfVxHTKlSsqlchu8wo9CwRUE+J9ngyxjSYYDab4ML2piSNcimlSeF3Bt0lUwEcRiPcPXqKn9/5EPvxGGMjxbyqbNB4P64WJ/RmcUFihiXW3K6U01/fuoQrq+fhphYMMcDqKA0LhWnh4LiP4xNWG00kKXN9dV1Sb4XRoFS/CoUThM+lJis0TklgCagkYbsKoavy3CqljaqToWyUIWX0EhLw0Q8fhwTwCVaWu9jaXIdD7ywXm8FUVEhMSS6sDGE5x+7kAHd2H+DXdz/FiN2fZoHIBkIjF2kgr2/+Wd57+bVxPlAVM/RMqqW1yHr5mlqm9G9y0cREU3rL6IlngrBB5cBiSbywgFRgUJJJeY0vmLdFvoB8PvkMMc8Iuyqy3crL6RsumnYN59fP4vzaWby0dBZLdlOK7nX2G2YFbM+T5dzB7j4ePXkmD4JxSkZfvnRBJKMM9FrIQEunjnHpYy+28f2P7uMHHz/AbmwKICxpW0gzRLyfOZaAQpIIC6uPmbNoPYHDICICGRbv8bUja+62EWkuxlGOTGd3rSNeVy64fcdCo5ihlQ7w717t4btXurjQMtBgYGDO+g9Ws5jI4hTjcSBJqUztzuGixSqTmi+pyARnWTzD6OgQ0WSMTs3FynIbW1srSonOJR5DYVg95a/g88MMv3wwxY8/fYrPDmdIGz1Zus7LQsgEJopKvyyluQllpFV4tEd6ky8OMwIClPEUtGbTk00wmFIhUOjQfdbQNMG9EkO5XGGuYhR5BN1JJY1f+k3DAPY8wB9cu4B3XmadC6tcODeMlWKK7LTBkLwEz47GFUOYYblDyWgDNV/1zHLBLPd8zhaVh/A3AaFEIv3egPCfCwAX5+MLluqU4e0rhNTXldMvZtLTv/dVILj4+WkwyEU02TrVD8wZiJsZHQXfJ1GJLGQMM728pLiUpDPn4V3l7KhO0cX/SkKqZIwkctTMTsko369ULPCaIiCUGi0JaeR9URExrklsU3mjCU45Q4gqhAPmaRD4+wHCr+P5nktHT6UdL57mBcD+FwBC9VcsDlxZTlb/vYh1V2ZoDhDqo2LBpJdDUDl/XCKeJ9KDNRxM0T8e4eRwiNFwikD8GyoulzreLGGlhBpame7DFDr2FTpkIJhUykR4t7QAACAASURBVMk7TeAZFmq2I7ps7qcN14fdrMPpNhDbBQqvRHPZQ61pwPMKFEkfRdSHjzmMIhYfk91ag9c7B6+zAsfvyLAiPT0aPzLJlJJWJb3hZl8ObmUfOPVELBa1SmdMczv9PoyUp8CWz50IU7jlD2PFalSgT/pTxPDKgflFFyDN9ioxjQObYiNVRUQlD63ib8VbWLGDLwykSl4jkomFb/B5QVIVL1NVfChz+os+RLV8ZviOK34CDvGsAqC0j1trDosEhO02gyhqKAoDac5DjsEVDjTPwyDOsT8OcfOLx7j94Bme7pxI0EPOLWKthdj1MeI2nqDbb4h/lJHAJh9M/5PIVgb8RCjTEEYWwy9zNPUMHSPF21fW8c1L67h2toelmi3FlGbJsCNuhgPkBYuTOVx2UDpL+Gx/jg8e9PG3v3yIw8iC3trANM8wl8j7iDEHsDEDuM1LQrRMF75Bz6Lqo+G7K+RwzIhx10dsGOAZEmY6Uspz3LocIgXl0Pz66Z5j0AlZhXgCV09Qo/wSIc60HXzn9Uu4cWYFl5ab8JIATjqDVcQyUPONptKseBPxkJUWglhDalEW2sEHd/fxiy/28Y9f7OIgNZDUlhBbLhLTlrACXqm8RswiE5BJMEjWVYCIeFWqA3/hY2FaoEGj/xB1K8U3r5zBuxc38Z2X1uVGbCcBao4l4QksgB5OQvQHM4yHgYSSLNVbaDfqsiBQdl72K3LoZrJhLuwg5Vj0Cy7kXLMJi6OnktxL6dDG6hrqTFZ0HFkGsE+S7z0ekvJ+5IHKzQMlo1yo8DGZoRxOMN49wPjZPoZP94QhzI7GaMyBZqzDlwJyICTbHMYowxQdzYZHM0+SwbAt6L6DfQ6AZ9pY+u7baH7zGmrXL6Igc0CG/WSC8MMvMPibf0T6+ADl0Uj1D8nmj/4AdRNgR15hmyhrFoy6B7tZg9+uw23URK7D9GL2GYbBDOF0hnA8lQAl+iV5RvLr4/fFAbHl1ODDhEPmbU5Jkeoh43Uq/WVVkilDeQpTg+Y7mGkJxmTOmhaMs8vYfO8NtN68Au/GS6JhK4yCodAikaU+ajyeYjyaIAhCkW41WVJfb8D1G3LtU2bEdz9DplhOz/MoDEMcHR0gCsdSHbSxvoqNtVUBmLxkZUiiZFSbAccPET2+heP3fwhjuI8WuxPzQtL2KGE3CIgTAkJN2ITEpHeGYI6F7ezn9NDcuIzm5mX451+G2VsD2gz6mSOdHuH48w8RPb4Nfe8R3HAEP52DsxgHr0wnIHTRN+pYvf62yE6Nrasoax2lImFIGWuPdAPH+8e4ffMOppMQccSv34LfbGF1cwPdtVW0Vpdh27Q48Lok051K4igBisHEy6p8WNiBaumbaWQB+OwpFogP2ijIzJKJnM+Z9BlD5xljeWg026j5dbgeJcjqrBfvoAA0xTItFBwyxC2UOKc2+RJSV6XXyj2YRzqBiSwNC2T07VaAkGmxDJAaj8nQDXHp/Da2N9fhUaZKkEe/r1OisEocJ1PcO36KX9z5CM/CAYZaJAwh0zd1Q6lSyJA6XJ7SgxOVWHPaeLl3Fje2LuPK+gV4qQVTACGXdbYoOA6PBzgmS90fwXNrWFtZRcOrwXd9WBxebQJHJY+UYYpMyMJntwCCFShcsIMLq4YMaLxGqTSJIkTzmQTLsLQ+mik/IZmvpU4HSwwAatSFkWJ3HCXWcHJkRoxBNMSj41188vQedsYnOIzGSOuKJQzyWFVS8PrjC8ZlbkL2GKImEnC4YHGrDmQuQ7g4ovmG1zElv2apq8RiWQ4tfErqnlN9e7IckIeoDdXigYw93wdcXBN7lHGOZMrqpQJ1w8Vau4ft1S2cWzuDreUNLNkd+Mx8iArxLPLf5f18Npvh2e4e9g6ORcZLMN5pN3Hp/Dksd9uos1OW3xvnCJsVUx72E7cChPexG5kYVYCQoVW0l9gO/cpM/KW8soRH/+V8Aj2eoWGT3dNRMw1hsuZJjhFTyeEgMWooCMgICDkjMbPOtlDPZ2gmJ/gfr/fw51c6uEjFF72BBGPVMM2wlvFkht29YwZCSxVZs9WVBaOmMz2eIVohhhUgbNds9Jaa2NxYljRhnglkbwkIM3cZt49yfPAowA9uPsan+4EAQt5nI74Ikpgfq15ckee6cpZw5krLCFkxR1lQsZCgaaaoeRYcLvG4DKd3eJYhKFyE8FEwGFHz4BmOpOGm6RyayVRcgucMRhTADmd45+o5vHNlG+9eXhPJqDCEearmDUlNT7F7NMY4CKXbsddto00P4X+lgPA0OPw6lnAB+k6zgad/7beBwkUf4QtASGUNCSMCQs7aLwAh+9SLChCSMeQFzdlfZjlh7KsMkH8GIFQMoZJ3CyBMCQgpl1YdiKLnYFCh4UgQnfhe/9sEhAr6LG52ytCsXsLn0sRKhMZbopK0qE2msF30Y4k8UdbTSOMc81kk25zxcCrsofIXRgIKxXAf5vJ5IgGRiPpIOpIoG+ewS9kB5Tq+YUgpvDj0yOrVm3A7bXhLHUQWkNmA17ZheyzjjhEHB0iDfTjZBHo+lxfLXz6L9uZVuK01OLWO+CJVkDZNpioshwePAEJJAzr1fZ+Kc13odZW0Q1obpXQ6YXR7RStT1pCGkSRSyYBYJXryo+iQhaeuZKQcOAUspjKgOfJ9VnLTCr8pX3qVTrbAdJX088XGuAKREkBDMKne57LvkFTyhfZ54WNUTATlT2QVeWGRIZwTEFomHM+RtFH6DBqNhgLtzLUs2fto04SJ1GB5sYHHeyd49PQQd794gsPBTOSjkVNHaHkYpCUipu45jLbWBBTyO2TfH1OXKQvLWGJPGShS9DwLG00HZ1suvnV5A69u97Dksx+wFE+aaxuyMIjDAbIsks2x4bShO8t4NtNxcyfA//UPX+DxGIi9ZQzTGEHGSG3exGew8hHqWoqWpePc8gqWag0BhEmWY56m2BuOcBJGmBtMMWX5NRNJTeSwpGaBErgyrgbFspB6B50ySbKWZgHPZkXbAB27wGsX1vD25TN498o5tLIZalkgTKLBOzu3wVVylcabo+YiLDjw1zGBjx9/9BD/+c4ePj0MMCgdpH4XkWEj0U3OW7J+MCg1oSxHgCABovIpyvuaDMnzdFsOxRlMPYWejdByMnz76jbe5td3ZhmNIoRLb5YAQh1pXqA/DHB4PEI0T6RupksPWs1Hvc6eODI4apglUCL7pBK+EgTzOebhTMJjxDdXlOIVZLlyt9MWqbZ8XYyIS1ltw0Gw2lhKKWQu1Q/FOEB6PEC0e4Tw2QGCvSPMDweIhxOUQSQAqpab8DicmhZS28DM0cQDx9qJVqLBo6dpHktaMP3CAz3DvOPCuH4OjesvoXPjErRaTTEQ+yeYfHIXBz/5AOUogM7ETQrZ6e0xWDDPpYYHkzUFrRr0dh1WSz28hg+n7kkCKs9CdlRGAUuzZ4gmAcowhp3liMZMQxwjHs9QzhP4pQE31eBS1hXmsGPKqRWTrsJF1HVLD1XJ6Puaw9gETIsYAztDtlZH951X0H33Brrvvg7N5uflSChLFlusjiCYi1xvwPTVQkO7swy/3oLj16UHjqCefjKpCRHZb4r5fI5B/wjz+RhFPsfmxqoETREQqtmYQSMVIBw8QfzkU5y8/yNog100yljYQZruma4nTEqcKtBjaEgs1cdIf1mWuyiKOux6D057Df76NuzeGqzlJaThCNH4EINHd5Af7cCbnsCJmegbSQUQJWSp4TwHhCvX3kLr8huwtq8B9Y500zLNlKwLh0kqV+5/dh+T0QwRwbfpSNJngxv23hJaq0uSVsiUZcpGCQhZncTtvC4P1R1HhlBKjMWXSmkklxlVbiRLqcNYkl3pVUwZUV4AjsPuUsqtGYChmLHFf+IfFBJMbR9VOMxCMnp6i7/whVfqzUrVIPcKqQFQiwsm+/JBhpDF9IPhAKMxq2MGuHT+LM5traNe82DTTyVpzSVyM8cwn+Nhf1cA4ZPgWAXLGLlIRimXUeqUXPq1JNAkAlacFi53z+DGmSu4unERPhOiM0PZREwbpWnh6GSIk/5QpMuu7WFleeUFIHRdAYT0oBEQSho2AWGVNiquvQoUqh7eF2BcfEciY+XShgnnMUIBhDOkTDMOppiOBgLXHcvEJoH/cldk7mRGi3QGzeKiJcO8nGN/2se94118vvsQ94+fIW/aiOwS4ywUr3DJJXXV2ckaIV4HDqWgMklUyYHy9anF8CKNmDspCZXh50mv5Iu5YhFesUgcfWGdrOTD/PuoYpHgKSYeK/8m2SpPs9GrdbC1vI5z62ew2lpG12/DLW0B5UZKBRYXHIaE73Ap8Gz/QLowR1MqsQzpG35p+8wpQEixq4bCqolf8CBdAMIH2JnrGDHOiQwhJe1JKAsUvndZWcF7eY1S8GgioW/bvRY2unWstzwBfdMwwcPjEHvjDKNER6Q5klpOIQvVQ45twc8CNGICwiV890oHV5YsdJiWTTVFVQ/Fc2UczLFDQBhybnTQbHXg+b4sPJlcWmQRhoeHkgrc9Cz0uo0XgJBWEB1ILdZPdfHFcYFfPwnx9x89wK1nYyT1ngS3pfSecwYVHzLvr7S5UE2myyI7SQNQg+RbCba7Di70amjXLGE6+f0MZ5wl5nh4EmN3QguAD12vwTF8kTpnaQTNTGGZKVwzhxFOYM4nePvKNr59eQt/+DK7PQEnmYqXmdcFE4qDeSqSUSYXz6NE2N1Os4ma74klQJYs0o9LX/ILAkBJRrl8WCyd/sswhKeZKjXGqnPsq9kZX+0iPJ0yugiROc0S/gYglL7LrAp6yYStE/BXMYTE9llIkEiWl9esunKVBetFoNOLQJkvM4Si1PtaySh7z7mIo1JBeqnkHOMCRzUNKEAoKgJZJlS64hd025dw8u/yEC6aCk7/oS8zhNUBI0+yiqXk7/8LGMIKEC6GyNMM4ZdIssWeTmkp1TFdvcmeexLFEIBSphIldWH6aBiEmHBbPZ1hFtD8HiOOEsQiQYgxj2cqj4oMCgvI0xBlNIdv6GjRY2Y7cFwfXqsDv7uE2koPIRO0mDzoc8vIBKcpgsEO5oMnsKITaOylSXM01y5h6ezr8FobsP2uHNFKR0cZK+UgmjCci3CWL7k2iKhkeCeYy5SZmgskSgqpRy8y6daJEg5Uys+QxWS9WJKpwhqyqrNEgWjl91OsXVW2XeTodrvSKaPqzRiBzshifqQUiT4mbqGpUa6kdRXLlCTsZmEnj4qz581bthis+eDmgl8DY6ETFfTBny8CPxb0POV+MRPq4lB06Dxgu0tdYQhZNcChm7IN3XaRs+g2zmB4LuxGXZjD0XCGe3ce48GjPTzYOcQg0zHKDUxKU/rCgozSEobUWPBsSnUpwSNYDhAlI1hFiJYLvLTaxbWtFby6vYYbG12cbftI5xN5f4RpgXqjJj62KDhGls3kuTEsRum3MUEDdw4z/J//8ACf7M6xG+mY5DlCrQBzQWwEMKJDnF2q49L6Mr55+WWcWeqJPDiIEpwEIT669xB3dg+wH+WYMS3P8ZDpDnIpGuWyI4fGlExKSoTlVJknMgoY3PIXSGcDqdnYbJh478ZL+Ov33sIKazfyAG4RCjCj2YweSvG4MareZK1HA6PMxWFk4G9+dgs/v7OHvdjC1KwjpdxGarMpUVNjh6XxGc1Foii+K5kpaXghWnNkKOfra/DzmGTGbWQ5Qc/P8YfXL+Ctsz281qujUYZw80huytxu8T10cDTEs91j2aK5piPAuea58Ojd5EwlMslctnHRnL4rlVo7mkwwmU4QzCao+TUsLy1ha30DnVa72uYrppwsPAcp9gaqtBaepPyLDWAwRbKzj+Czuzi5fR/HXzxCMZ7BmKeoV/2ALqts+G0XBaZ6gTn9xMs16I4tg5A/DGH35zD6M3QNBz23jhmXA3qBWctBfXsNq5fPQ6vXVfH13iEGDx7jyWd35EZq+g4Cq0TCpM+mh9bmKpbPbqCxtgxvdRnGyhL0Zg3wmNhJ9ot+lsqXwa03mc6E4DQHpnNoJ31Mmca8e4jx3iGCwz6ykwmMIIUXlWjmJuoFAW4lZpH3muolpSSFEiB6gahIYOT5AWYIujbcb1xA74++ga3v/iE0lwxmLumI7FKjjJVpo1Rm7O8fi9R5aWlVZKNkCMW3K9VAvEmqxVVIVms2x3h8glkwQhSNsbm5is2NdZGM8jvkckY3I2j6DBjtIN65jf77PwJOdmTLL73ADCzkGcYlRcIQGi7ONWRc5iCX683QfThWS5ZMMF2YjTa8VhuNbgfToI9gfIxoeAgjmqJJ7y+LrzO+dyyUOpMgXQw0DwOjgeWXX0f70mtwLrwCNLoCCCX2n6+laWHcn+DxvScY96cIAypRPJiWK71rtU4TrV4b7V4bXs2W7T110lQiWJRhF+pa51AvHhBhH5mibCr5NgNU4lSkttPpXJaeTAzmYoZseL1OZrAlvXtkkWVpWslQTSmkX6xilbSKYSNq0/piaFsMUi8GrMWylvYKVfmkQhWUZDRkWNhsJuFVQ4LCUR8XWXGztYlOi8sAXsAZCiNDamQItBSPh/v45d2P8HB0gP1whMQukTIan51r4hGjtN+CWZqwYqBnt3ChtYlXz76MV7Yuwc9t2DSyEhAalIMyUXkkgLB/3IdtuljuLKPp1yVMy/ZcaA6ZRFVwzvuh+KsWYWmcLr4CCBcOjkVyt9Q08d7H+okKELI6iFVK/eND8RMyefXcmS2sb6yhubQkFQtlHEBjxYiZiYdylM+xNxvi/S8+wYcPP0fRcgQQDpOZJP4uZKOiAMpElyL+YGHgRFVWhb1JJKkhUlEGyqgFu1LrcOkssnjxSlfJsRzYGKZVLQelFmphyeF5zkGSmJyNGQym0Sws1zsCALeXN7G5tIaN7qqoJFhdI92EOVOY6Q9W8sHxqI+TkxPsHxFExVL7wC+zXqvh/JlN6Rit+x5YTSBA2yYg9HGUes8ZwiczDUNWJ/kt5XFOIwGEUmNKBYSWw2eFQj7HsqvhrVcu4sb5dVzeaMnZNY4zvP/5AW4+OMa93QGGmYFQd6Vzl35TXqNeGqAeHeOvX+ngz6+0cHXFRZdePd7bKrRMmTb9czv7JwhCJpU7aDQJCD3oBn+XVUYJBocHmI+GqLNGq9vA1kYPrAdkRkBO1tLyENot3DsBbu4k+E8f3MXNp0PE9S4yp4bCoheYs1oulWole3QSrWr4ocR+jJqdYKvr4JuX16Q7cLlOaxOX5joOx3M8PJzgp7d38dHjAcapjaz0YOr153Jn0y5gS3BOAW02BKZ9fPPSJr59ZRPfeZndnlwWTqXLWOO1Z7sCCA9OJhgMp6I+WFleFqaXgJCSUdOml5Im4YVkVK0b+OelomahQpDBc/H4Knf39T//3XLFL/+5fyrG5DQg/Dof4QL8nWYLTwPDrwJC8RQLQxironj6VAkIM0Mko9zxZXP6CnnsVQwhrxeJba58vM8ZQjLlvwkI1TlTzdciGU1EPi3hNhUgFPClaRVDaKnnmAxhBQhl5q9sB9UJ/nsAwlPtAS9SaV6kjZ7KhHlxn6jyYH5fD+EivWvBKnzpqxQj3Qvz5XOGsPqiBDsuYvuVS/M5UpaENB6OBCZJJhGtKftppLOQXVxKPskXMWHMrwzY6sBOZ2OEI4K6OawsgcXQEdeDR9lTbxXe6oawVBmpWcoBECHPxpgcPcTk6AHM+T60SJXi1lcuoXPmdfidLdj+MjRB74wNUL5Gbn45d0nyG314iydg4dkTnxO3ARlyltZSN0zaOM8Q8mZEwMICcynLVd5H2cgIVVc9QVJYr4pmualk5QXTFVXEPiRwgxt7kRJVoFD1iKobiNxIKi+gkn8qKQ+fu+dhNFUK2/OLncsJDpVZLl5KVoIIvU2QyOdcioxj2SiTGWAFBcEiLz7bsQQM0vNFcNhstVSHGm9y/FrYY+ayl0iXVNlgEGIwmuF4OMfeNMbBLMFJmGMYF5ikTIurwoQIxTX2W+XQWO9gJmj5GnpNB+eWmzjXbeBct4l1V0eLXi3WmWT0RjniFXA9G3k0QJHNVWw3GbzSQWQtYW/u4qf3AvziXh+/vH+AuWUj4yaTlSQlg1+O8ealM3j76gVcXVnGas2X1yfOckySDL9+eISPnhzhk51DDAli/QZSpuZJDxJ7n1IYSQzP0ISp4LaPm2OXPo08xSyaS0ohuZx6Oceb51fx3Tev4mrXwbmaBi8PYDEOg4MW0+akZsBBbtRR2B3szYEH/Qj/4T/fwgcPDjE1OwitBhK7IR1K3KjyvcdkNpseB3kHK4ZeXXqmdEEWmitJkzygOMBbzIgt52iZc2x1dPzpG1fw5pklXGlaqGW8vkJZQPB9Q4Zw7+AET54eoOE3ZIDr+DWR9ZhkFmygkBTWDBHT/aYzJZ9gkMUskOfJ87i5baHT7UiKqGOxeoabeSZ15ZKsKdURHLClRzBBfDhAuHeE0cNdzJ/sIXl2iLI/BcYzOHEJJyvh0k9SSRdYgB7bOspeE8a5NdhXt2E0G5Igaz4+Qnp/D+Pbj1EPUnRzS9Im6c2LfQta3YXV8FRKKqsu0lQCKU76x+LV05oesm4N5noXzYtn4G/04K0uwW75whJqfEgZvNoISOiEPH+kByh3ZWIqBxlTvWizEMkskk7D+KCP8Ok+xnceInx6hORwhFZmoFmYaDA1kNJMSR1Vm0VeqzxC9IpJoZT0QAsx7hgor29i+Y/ewNm/eA+az9emFL/hAhBKjUQQ4tnTffHOrfTWUWt04PqqrJmAxLbIcCimZRYwBGiGYDpCEAwRBCfY3FjD1uaGbFQJ8iyDrFsITQ+A6T6S3TsYfPAjlIeP4cQTlYwo6zZNgjTEqysl30xnZU9hjhkDhqwaGl4bcRXykuuGgF635iEMJ+JhNNg7yIAQlsewt1H8nLZUPCS6i6HmYajX0bl0A62LN+BfugGt1UXBcvSKyZNBajTH/uM9DI/HmE1C+D6XXOxLLWDVHLgtetAb8BtkTXlOs9A+l8UPhdGK2VFdcupep962fPA8nBN4z0LECc9VXqRMGHSlZqIm8tyaDL0qWECxTbLIlwP+y4BQMYQCDZU3cZFMd+qmvBi2RCrKJR89u1zqJeoxj0JM5wEGI8UO8nHx3DYunN0SmRlrBiRVXKolGLpWYmdyhF/ev4n7/V3sBCdIHfZh8rznOcWFIxdLFUMYA0tmA2frq3j93DVc376CWmHDYSlwBQiZJsnBdTAY4eToBKZhSWF406fnqQ675soCJ2fCMO+5BIQ8z6ruLnXXXITLqOH1y4BQxarL10ZrAAHhfCb333kwEUA4Hg4QTCbYWF3B+toqVjfW4HtMPidMS1BSZmgV0r48LmL88u5NvH/vE8zsAoGRYlpEiHVKS2XDoV43flVqG6WyBniZC8ZSqbAq5ZHfiQKEvP9Wc2cVTqWCJ54vncWHKNGUz3MHeO0IqyjMouoobdg1tP0mziyvY7O7itX6MppuXew0DI8hc8hEdqa6m5YvYYC87x8dH+Ck30d/NESU5uo9mxfwfVcxhASEniNKF+EUzBqm8HGU+eIf/MHH9/FoWqJf2Cj9llwzDGezWZnCOSTLwUIetrSu101hy969fhYX1zvo+g4MKgPyArf357j5qI/3b+9gf5qKhJT2E16rlFWzc8+PjvBvr7YFEF5fr2HJ4/1BfV2SOKtpmMwICCuGUABhW0JVBBDye6gA4Ww4FBsEJaNnzqzw7SiAMLNMkYXOjAYeDDTcepbg7xeA0G8jdeooLPrjK6aevjE+aXEBW5RNvN+O0fVLXNlqibzzvSvr0v5jS2emiWGYY3cS4+9vPsYv7h3gJKIX3IVG+agw36wvzGEarN6IoYdDmPMh3rq4gW9f3sB7VytAKOqpWACdabuYhRkOK0AYzCKs9pbRabXk+xeGkOqDiiHkAk4x66cA4XOG8F8XEMq1+jWA5KvQ8jSb9U8FyywSRGVBQRUAFRBfeSzkogIOac0q0spDqGSjC0DIuGCCwnRGOxnfr7wyVNKoEv+pM/iFh1DlxSoPIa9LpY4gIcQfL1hFzvrSe0jPP+frWC1UeA6QIaRkVDSH/38CQmEIxfv8u1+d3/wUhUB/wwJaJassnrAXzKB6uRXeoQSu8r1xcJahXxmtJShi8YlVZ5fSNIreVD3hEmbD5YYqzS2jKaLxCUaHz5CMjpFNB8LGULbnNZfhrm7C2ziLwnClCJhsHWPSs2SI4f49jPfvwpjuANEYRVai1ruM1tbr8LvbsGsrwlTJ8EwnGINuZFug0jo5JCmQS2SvWEFG6RMQ0qOxMO4zfIOsYJgmiNiHRCYwz+TNQxOwycJ7k6W23MKrh0o3tcWj5xAAWhwSVO+avB7y/KuDSO0QKzPj8xflFHW7cL6J9n+RyKhM+NxkC4iUbTTZWp7bivaWpNPqI4EgEyDnc8pFWVI/x2g0wnQ6lcQmz3PRW+5hY3MNK6sryLhiMdg9bytWRG7kHO4tuJqLPDcQpcDuaI698RyHQSyH4zgtpTaEiZTcsLKjiAMJZb5uTUev42G17WG96aLnmejaOtwkghlHSMNEbhpwmyLLk2S+fAqtCOWWmyaUsNBLuoYROvhiaOMfPtvD3/z8c8ReDblLVpP5ZjPUMMaffOMq/s2bV7HpGGiLf4dl40BUlLi5H+KDhyf40c27OGBcca0tPsWU4REykKawU3oFTbgM/AjJlOiotVqYxjH60wA114CjpzDnfVxc8vCt82v4zqV1vLHRQi0P4JSRMHYKzNL7ZiMzGuKDfDAI8fGzPv7u/c/xydMBssY6ErspqWhS8CvvSX5F3MqynkW91zKywWS5NS5IXHmklT6eUeBmMYeRTrDiJ3ip5+DPv3UNb2x1cc4u4aRzGAmrLGiIZ79OgWd7x3j8dB+9zjKWWFdAqRuvC04+jGYne0Zp2owdlmNE8zniKJTX1vdcrK6uqDz+IAAAIABJREFUoNVui2+H3iYJZOBHfk1ZKaCHgw7oqZglyFgmf+chJp/fx+HthwieHUGfEFQbaGsOamQq+WeYHFqFroz1HFHdQePaOTTevILW29ehd7mRNoAvniG4eRe7P/0Ixt4Q9VEigNJgkqelmP2kzETWzUvH9Lk40DA3cpTdGrReC8aZZdQunkHv+iVYvTbQ9AGRy5INZBw6CU01qJCNkwmPPyUgYPogBwmLhstFsphSJGj9KeKdQ/Q/vo3RnUeY3NuBO03hhznqOWWkLDAuaH+TuhLpOBKJoCYhMGTwj/QQw7aB6EoP3T9+Hef/8j1odQMlh3huwbm5p/w3ZedehMcPn4lUf21lC/VGBw7TlglQmHRrqXOGN1x2FvIxn08xndJ/diAewq3NTZi6LQstAkLdCKFrU2B+hGTvLsa/+hGy/YcwgsFCMyKDPaP5LQ6rQl8XiPVCQh2iNEXNraHlt2UhRdkxf43nv+WYSNMQeR7DY42GxNOrAVykN5SuaS5i3ZOgi6FeQ+v8VTQvvoL61ddgtJelADti2h+T/lwf0TRG/9mJSEenowDNRld6JedJJME9jI/3Gq4AwmaT0n1dEgYZi89E++eYjaESXGpQAszQokzZBeZRjCCMVc2AxufUExDoM7zHYaq1owK+noNBBS5ELS0BIlXNiuDAiin8LYBQDUmV94WDiixZY/F+RhG9RXPMCAhnU4zGI4wnQ4zHykN44ewZrPWWJIGTz07G4Bg9RW4b2A36eP/hTXxx/BSPx4fIPA2C78gk8rFgCCkZTTR09Bq2vGW8cf4VvHr2KuqlA6dg0BYZCvo+LIwnc4yGYxwfnsg8wC7CZq0lNShOjfJzWzylEoYmqgF1GVEmqVwpizJcZZv4bYCQgRLsX+S9jNUbwXSCYf8Iw/4JJsOhyCI5PJ/Z2kKrTeku6aJYgocKKlUMSI/nBw9vCSg+TqcYsfbEYJ1LLl5KSpC5PGKgEbXALF7n0oZLAtVspqTvankrsFEwnso+UEvUhbqHdSziPeSSgb1pfFShdrJ04T1VN+EzkZUefM1Et9aWtOftVXbN9tA06rDEo6SUCCyp5zVqWB4Mp6YW8PM59g/3ZTEQhCFiprRDk1mFZe18Tyy3m6h7trCzspowfATwcVzU8cOP7+P7H9/Hg0mBPpdqZAhplWGytSiYWEVSwspT6dy9stHFq9tL+M71NWx2anJ+UU7KuWpnDnyyM8QPP7iHxychjpn8aFId48rizE4DeOER/urlpgDCV7daWBZAyLuzmovI+o9PAcI8Z2p1WxhC2iI4UyBP0D84xGw0Eglnb7mFs2fXoVvseCyQ2hZi00Gg1/FwUOKz3QQ/+PV9fPJ0iNBtIrNryC23msOomCaIoMwth2Pw+2GY0BgrTQ2vnuvhvctr+KNLq6AEgwQA1VSs2DiOgf/44T385PNnOJjrmGW0cbC2g9cGZ2MuyhIYVA1FQ9jxGN+8uF4Bwk1hCL0sYFy0AoQEsVGGo5Mp+szkmIdS29RpExD7oqAjICQ7LUmj/8qA8LeBvtM44nfBjq8Cwq9KRU93Ep7uG/ydoTJVmB0ZQgmWSRKRh/LC1kQ2qitAGKvk0ReAcCHF59nCsLFFQb1agAmhI/3UxABVqKOQRCp876uAUNnBmEJPQMhKrv8aAOG/QDL6nNarJAvPkX1F/z2PZv0S5K+2dqLnl6Ow6uFb3NBUITNfTKIt2XdW6UeCEQkuGGHIf5OHvWxPlT+KSZLx5Bjjg8eYHe8gPNkVrwvTsfxWD7W1s6hvX0JpNlHqvMh00bJzczPau4vR3h0Y0ydANJRUH793Bc2tN+F0z8KqrwKapaQ/JWPDCQYJVhTUNbjlqXpHCAI5gFODzb+faXyhJHIqEMUQDfEtVZtBgjupNbB0uLYpJmMCPw5yIvtk0AIPUnkeKv+UAIOqTqIqrV8UzysNMB+LDYwCEYsDks+XSL4IqavPU9iwujFVumWROskaRG1EFumpwtgmKr6bH3khDYdD9AcDDPp9SVEioG2262h3GmgvN2VoEoJVDPAMVGCvoIOa6bFVDQVlolmJINOkk3Ceawi4uCNDyB2wyFYJriMYdgnLA1qujaZtSFWITW8c/aRxIkmRBkNsrBrgtCTJMgln8OwMtsnAA57/iaSP6fU1TPUu7g1M/OSzPfyHX3yOie5izqJYpKh7JdZbOv7s9fP4o+vnUQMj/ymBk/ApCZDZi3LcejbEv//pbTwZJbItDKt8E25D7ZKymFS8g8TD7BrjO1t3PMyLAgHZL0uDa+Tw8xm6iNDTI/zbb13Dn1w7i67B4JxQqiq4OWUnIusxYr2GnDHYz/r46Z2n+PntJ3hwzNSUDaRmTfodlQad9zyGySTyPPEmTlAsYFEjO8gBy5c/w1/jfzavqWSKYn6MMy3g6kYN33vnFby23sEGi3GTAFo8R6HTPwhESY79w4EY95daXbQpFzXJZnPBwF4LFqAD83iOYBpgOmKKJZNEU3RbDXTbTXS7HblBcdBjWEmZ5RKswth+Slp1ehNnCTCNJTX06JPbiHaOkO71kR6NoU0ieAkEBPJhMK6bXVy8Rk1dCqSPtBhR18fZP3sX7W9fh/naS1LTIIfR0RTh7Sc4+fH7iD97jPzRIVoMBmC9RxzBdG002g358TyNMGMacc1EuVRD59p5tF+5CO38Boz1JdgdSlEJXkUnpt4wFmWOXIioyHUuWbgMkuoJOUPUokS8DJLMyTQQ1U9Kf08Z5kgGAdJH+8g+f4j+7UcYP3iGchDAj0ssmS6sTJdkQi4i+D3x7+NzyMeRHmHQ1hFdXUHnT17Hue+9B62mo3SUzG/BEFIRwHCTJ492kEQFVlc2Ua934HpNCfQxpRhdAUKe1Sxunwc832aYTk4wGOxjba2HrY0NOOwJlQUWpdFzkedr8QmywweY/PpHSJ/dQzE8rFgSyv8g/V12BQh5lnGwJhjnCsuxHPi2iySK1RnE+g/bhOe7KOhvo4en8r5wthFzfs79KwGhh0TzMIErBdO17Yuov3QVzetvwOysoDQdRBnrYky4Th3JPMVwf4jjvRPxs3c7y7AdDwzIYCWNhPbYGixXR61ui09Z1bqQXVdhYxz+SUCI2iLNpUOVFTBkPDmK8ko0eNbbLjynBsetCRg0ycRKX+dC5aGYQZHRLpQ3lddDSY7UkqGKnVELvUX/oOSa0HfOgUVtsFm7wO49MoS8LxEUzqp+2UnAQKGppIy+dPYMLmxvYbXXhc+EXzkVYyRkyRwbB7MBfvXkFj4/fIT7/T0UPgOUuCxTklH+e9ItTClsoqEFD6tWC9946QZeP/8KGvDEw6bRpMVFK+P75xEmowDHh8cCflg9QUDYqBMQcsFiIeVzL1JKJmlWfYcV8lsAQqVwqwBh9Vyo5TXVL7RAJOJr4/ceTMeYjEcYDfviJUzCOVrNGpY6bWysrqJFiV3NE/BQlDGiLEJhMbTJxe39h/j42R3cPX6Ko2iM3NUQGxlClhZpuXhSCYJ4npGVtWHAZm2M4Uj5vKQQCi2oPP/SMEOwVyWQKryvmH/6qwk0lPebx4opyecerTGmujZWuj10m200vDraXhNtty2MoEP7BgM8U9Vfyq9DktJNV5bd/NenwQzj8QT94Qlm9HQzY6tgYjarZUKxCFy+oAChBIqpbGLkho+ZVpMy+h/eJEP4APdGGY4zE6XfFA97WqbiTxRLi9RgpLDSOW6cXcObL63i3csdrNRtpFEO39bh2AYOUuDTnRH+/v0HeHg4w2GQI7d85CbBlyGA0I+O8b0rDXz3cguvb3fQ8y1lK6iGdf7b4xk9hEeYE1BWgFAYQo3nL2fAGP3DY8zGE2E+V1a72D63BY0JzPzfNqWYfqr5eHBS4LNnEX7yyWN8/myEuU3rhidBeAqc0BFAL7QC7q5Zyr29TEdYqml45cySAMI/vrIuNVaSQmuZCHINR88B4Q4O5sAsZWeh6lSU2g32e1ItlIew4jG8dIy3L2/gncsb+IOXN7Dhq2J6LVMeQt1yEYQpjo4nGIymokpYWeqh0yZDqAAhz5qvB4RKrab8yqfZwdMEw1f5vN/+868Cv38KFH7d555mBxcs4AIMnv7510lGf0Mu+pwhzBDnrONIkESp9BDKcor3WwLCeQUIE4ajKQ5+kRq9kPAvACFv1Hy3yCwhgV0q0VgFWal7Ja1uos4TlR4ZwkTuYfz9BSAUMkzOAz7vlU3sX0Uy+uK1Uc9v5YX8yku2+L1/AUP4/ASuOL8F41T9Y5XnYUH0LdyDC5DB541hCKdLdBVrqKRI6pSknJySCiVz5sWrRL2k5nTxhSjFPZMG50iCYwSHj9Tj6LFsppmKZ9c6qK2fR/PcVWhmB6AuW0I0+CaYYbT3BSa7t6FNHkCLBgoQrryMxuZbsJbOwWwQENLYr2SjjAkmc0WWRQA+5za+yaTniAeMOmTSJETCjqdwLn47yuTE2E6gYCtDLw9Zpm85Dnu/FCDkRp9g8DlTWu05VbKlMscLrVulgKqewRcvstz2qrAYtTZdEK6qP4+MGRGeMv5Xmugq+WxRwLnQLsuQwW4wbihZts1Ccd6cFn8n/XRBgMlkguHJibA/0sGFTAbH5dUOGm0fpkN5F4NWuAlhHDaLcskeuLIdzy1WUNiIWQsBHSlvVjTGE0lmXBIw/CCW7SysAi511+zWK7l1jVGyooFFn/w7rZr47FiucHx0jGH/GEttB62mDb9OSiRBHkfQaz2ERgfPAhe/uHuEv/vVfezMchzH7K4s0agZ2Fx28MevnsN3rm2joUndmcz1whBqwKAEPt8b4f/4+1t42I+ROHVEQk4QABIQltL3R26ZMJxLBLKHCaPmGUAjaYOUk+aoI4YTDmCOD/HX37qGP3v1JZxrW+iY7A1kTLUuPVxBbmKmuYiMOn5xbxff//gubu+NsB8UQGMNKX+P7BYZIjLPjMQnIGR0NUvC6e8h+CA7aNiIDR+J6Uv0OxcBBIRlOEY2PcBLPROvbbfwl29fw43VJnplLJUYlGUXBjvvgGCe4OhkjMOjIdqNDlqUizJRz2CirS4hTrGWYczer/kM8YxMbQ7HMrDeW0Kn1VB+REm61OQ9xoPV0fkuUdccTibIDoeYPTnA8O5jHH1yF9pwDnOWwp4zYIXAm8XKgEkQIPUgaoCmTSmxdRwbCZJeHZf/8o/RfudV4JWzXM2p1I1phujeM4x++HMEH95F+PkTdGHBK3RZehgMJ6p5mOYhZpTONR3oqy3YZ3vovHIBravnga0VoNtQxwTjNeU65HNNAMHgDAO6xSWH8jHRgyfgj+ecaamORrJJsgyr0sYIejRu4y1IHOheH7j7FHu/+gyHt+4ifHoIZ5ZiWXdhZxrMlCBEBUuw28ghcwAdB5hj2DGQvrqBzp++ge2/eg+atKIwZfQFIEwSSukiPHuyhzQq0OttKEDoNsXPJqEm4n1XNzmmY4YzDtZkfk/Q7+9Kj9v62hpqHl9XW7pi2UGIcgo9G6I4eYjg1z9G9OQLpMfPZAmwqJywckp9+fSpu2JucMuvBDmquN5Q4KYKbeEw5biO1CKwFy1NI7kJc9GmEsA56nKAdAUQBnAwJRDZOAf//BW0X38L9hIBoYsoN6S8moAwnWcYH45xtHuE4clIvJS+X1e3fV3JbDMOlJRhi2SUUmxGSfFMYr8kB3f6Qdg5KAQRkpJpgzw7iHxNuZZtl/16ngBBy3IlGZBLEL4XuGgUyWFFegk4UFrUaumnzvmvA4RKplTVXVQBMnJ/kuEneg4IpRsrZbK2KmmmyoMSUj6PGyvL8ljqtuBVHkICwpQhV46Nw/kIv3p6C58dPMTd4x2UPvs7RViquolPAUIyhI3SwbJWw1uXXsWbF15FUyMgdCpAyLAddrammExnONo/ksFIWOEGAWETbp1LPhMJbZiyQBFRcsWcqWordXuthtbngRQvQikkdCmnOidGxk7dOMRg0Md4NMR0OhL2jAxvo+6j3axjqd2WUB1K2ql2YN1VEAUigbcaNTwZ7+PO4SPxEe5Oj4G6hZj1E0gEGOdUZHBW4WuQpPAMG570JBMIQ7pFGcLFpGeCNi6GeHIohlDdt6V3XmppVKczO2MdsoG2h5rro+7V4fHHjo9uu4N2g5LOOmqWD9/w1YDK+zZrJWRJpqnEU1pn6J2tQv3o5x6MxphHgSSic1lBNjvMMkyDQBZ89JWyq69O7zXzG4hVDQ8zvY6h1sCPPnmI73/8AHf7CY5SA4XfFJaOwEo61wTEW9AYABgGeOVMD29c6OG9V3rYaDnQYt4XdFk87YXArZ0hvv/Lu8IQnoSoAKEjHZ52FqAW9/GXlxv47y618Oa5JQGEDHGToYeEDwqMgwA7e4eYzzlH2Gg1OqJkYiow57ScoTLHA4SBWgT0VpexdW6TfUBIeaZYBIQ2ppqHuwcxbj4K8P4Xe7h3OMXM9KVWi1YkVScjUYbV9V9IV69jsPtyiJZT4OJaG+9d2cKfXjsLh/Jy1llZOoYxsBuU+E8f38VPv9iR73WeWyg1FkTxPUGbgUpstpiuH43gxiO8e5UhdBt495JKGbUTlTIqvlqGyrCY/niM0WQm1xY9hO1mS2onOH8uACE9zmQIhWjh7UvuQWpeVJfR7y8Z/So8/OeCwK/7vAXo+7qPvw0QnpaO/rZQmSRXyZ9MeiYTSEDIR0nJ6JxdhFQUvwCE9GnLnZ33p8q7zXouBQgVkbWQjD5Pmq46wkkEEQguAGESJcreUQFC1s08r5ngjF2Fxf3reAh/H0AoS6jfXzKqQMFCulIBxOqGpRgpZZxWoFDFyXy5z0R1MS3eatUnVqVJ1WEof1j6B1jMogT4z/8+onZVmKsxnGB+gujkMWZHDxAcP+QyUeScheHBXz2H1oXr0MwuYLSUpJCgKptjvE9A+Dm08T1o877cVLzeVTS23oK5dAGGAEIyFQSRZAircm3Z8jNStpShMU2YFMpKiAhxFCAKA0TzqQTE8M1BIET2jwEsnsckOW5pKOkyYNqUnqrIZ/qLlDqWqXOquFve3PQ/cMCsEtMoleLBqTCdoq8X6E/9XN0cVT3FYrOj5LaL9NOquEJJbeROxEGU/za361X8WUlww/JMpiJW3WliQqYckwyfAsTJNMB40MfB4T5OBseYTMfwm44whLWGj2a3hWaXEfGlRHHnQSRdc032PNYbKBwH42Ame0fLrcEijW4ylEBp6yhDissUURlLqS1N7axPYGKmxCzTbE5/ge4iTrnxzPDgwSPsPnuKc2d62NjoYnmtDe7dSkq/nCYSs4kx2vhkJ8A/fLKLj5/2cf94isIy4XkGlhoG3rlxAe9cP49tF2gTPyihCWIN6BfArd0h/vf/5yM86sfIvIZ0JjFVUBIWKZuiNCRngmYBw3JpY8eIh4HloXTrolhk4ItHaej0GNpwF3/88jb+6OUz+MaFVWzWdTjJWDwYpmMhKE2MCwuD3MJPPn2Iv/3lpziclxjlDkp/CUlpCmtHuSpDLuoGQHjs5CE09jxR+mhYSDRLUlFp1g91T1hLDqS2pqOYj5CO93Ftw8M3LnTx3W9cxtXlGrr5/0vdezDZdZ5ngs/J59wcOjfQjUYiAGZKJCWuZMuSbXlm7Kmtrdqqrdr5iTO1VRs8Y89YkiXZosRM5IzO8fbNJ4et5/3OBZoQLNkej7fWrDYoSgS67z33+97nfZIvgFDnhW4TeGrojwMc9+inG6NZ53a6igqBCIOAbB2TPMI4DnA8IIMcyVDfrFfQbtWw2O0IMx5NJzJcMLGXr5EsimjMj3KQci029xE83MLTL+6i/3gH8X4f9cxAEw4qGYcDSLEyt+gcxKnHV16qQrb1Y8QYuQXyxSYu/+g7aL5/A7hxAah5KqY4yBE+3sHgpx9j8tk9hLc30c4N1Di+6AaCNMIgHGFEuVjTweIbl9G8sYEKfYhLLejzDaBVBaqOkojyTWXVQUhZeoSE4Rdk2DhISSgG2QEFbLgEkwUMFQAmnx3K2VU1D33THpccLLwkIDyZADsn6H/9EP2bjzB4tAX0RqjFhaSOGnEugRIc+Kp2RQCyFqfYy8bod0xoH2yg8yffxuq//0NoNp+DBAlBl4SZaWJ8Z4DXwe4x0rjAXHcJ1SoBYR0mPcAEtexS5F85ZXfsj4xEfjcaHuPkZBddyu3IrHDwomeY3aHFBChGMDFCcboJ/7OfwX96B8HBpigKzgJCl++lDCQ5DI+dZPTsMhVO+V75bMiXhG4ohYZyGbDOJJD+TEpb5Vxkn1vB78FFChfTggXjLszFc/AuXEHnWx9IUmnBFMHcorAatlVF4mcYH41wsHOI06M+5roLqNdb4llkiiyDQyKpKAqRpL6cR/xc8fMuKb4EQ/KXAndcbhE5MkmTz4bBygouyMpyaAn04BKMQkJWHHFpViZVKnuA+npZMvrbgLAswpatdJkQLZL/TCTaXE6GrFkIAgmVET8dKyzk2eP9w7RBZSsiC0RpIMERl1FcxrLqiTwhHAeHQR+fbd/Czf3HuHe0KYCwsDXklCDznuL7x5omvgqJjmpmoZW7eP/K2/j25bfR0CvwCkfSMIUh1CyppJmMfRzuH4rPmUBHzhT2YdYJCBkORCnmbwNCceWd7b8q/14NcGoBqoYxBQj5/CZJhMPDA/QHp4hCJic7aNaraNSrAgQrjq3OMZX9Ij7ooT9CRv9Xq4LjcIBn/T388uan2OzvQ29wwZaJgiAuYgHGqitVgbIKmTzDgcWHOs6QTCJhzFjP0ajWUXGU1J75AhN/qkAv5wbdgks20HRQd6vy1ag00Kw20Kg1BRjytZKQO92ETQZSyrR1ZLHyYpNdpLTUoQdTUu4ouMoEKIwnIQajMYbjsaBPPp9OvSqS0WkUYzgayDOxcW5ZAGHDc2Gwl5LBdLoH36hhaDTw06+fCUN49yTEYWwIQ0hASGA8s6ZY9KxHEdLxEBtzFbxxvo0//c4FXF1soFFaX2ijftwv8MXTE/zsk9viIRwXNjIuj1laX+hw0ilqSR//5kpNAOG3LsxjnlJ+SnP5fvHPpddzPMLW9h78KckG1e/puazNiNTiPlLhhWRsut025pfmsXR+WeSicZFIInVAQAgXdzYn+OR+D7c2e3h2GiAwKwg1C6EwePS4M1siE8km04YpGbV0SnF7cI0E59s1fO/6Rfzxm9cwXwHqtuyMcDDO8eg4xU9uPcCvn2yjz1DtguqKqlK+kxWmf9uAhPEYfh920MP3b6zjo2ur+O6lBSw4GcxooJLEOaUYNkaTCHtHfXl/2fc6352TlFGGNAkg5H0joUa8r84AQrKDXGrJ/KgUZP8S/3dWAvq7AKPM+GWd2uzvz8pFzwLDs+zhywzhq5JGee6Jh5Bgn2c4O3UjJRklGNQJCGNKRhUgzGKeK4oh5K/qLOFwPEsbnQFC1QbAOU9JRpXaR3WBM2mWuSdqUUZgSECozmCmzzuwDM6uqsFAltly2PPPPvvaf5Oh/d0po2dDZf4HA8IZQ1TC5RerrJl54rmPUAHG0m6rfn2+yePQdsYsPbMIUn+tLHlKeqOVnhJpjhTnYMkQqvQ1kYzmPvKgh/T0GYb7dzHYvwvLSBXIsmuoLF9E49Jb0Iw5AYSF7ihDdh5gvHcfk93bwOk9wD+Wi9RbuIbq+fdhdjZgiGSUtcOKHUzZiZgbUj1A/xSHN162HEZ4wKRxgCT0kUQ+0tiXDaZtGqh6FUlSrLJbzVZx4pQB6jqpeQamlP0m5QZidoEp+a1aD/OQUlBbyWm51SEgleAaSXZTwFH+vpTIzCC5ek3VICfhZroanBlcoOL8OWRJNp48hNxa6oy+lstDyVb4v1N/zRJhS6jJb1GGjhDj6QTTyQRTf6zK6/maFJlE7VdbddRrNVTE2M7kSyUh1Vlazsueplz+GdIKq/C/zoFZStNZ6q3JQCZDDAevTPVQyQePoS0UVSTAeBSjdzLB9rMtHB0e4OKFRVy4sIS1C0uwDAaVTJVvzqghNOfw8CjGp496+OWdHdzc7kFzqzBsHbae4p3XzuHb19bwzpKH5brq0qMsdJIUeNoP8PXmMf7y47vYnyYoqk3VqcVUS8bPpylsrmApD8wLWG5FyutHUYqYBnm7IqwLo/lZ9u5EQ1TCPq63Hby93MT3X1/H1YUa5ixKXtV77jMtMdGwNQrxtzcf468/vSPbSzKGmdNSJbchExZjKaBfqnvoODoaNKVzeSL1CCamWYFeEOMkKnDKw5ADhenC5qEUjpBPjvDeRgsfXpnDH95Yx6WmjWY8gpmEctnBrcGPCxwe99HrTzEcBWg3O6hXalKezkGdH9VB7GMQTTAYDyX9qFmtCWjodBpwuAhhOhs7BsnwCjtkQuOQ6GfIj4fIdo8xvPcUwweb6D87QNafwo002ARBsWIETS4t+MyW0QuzAZpePT4v9AFOzBR5y8X5b7+BxrduQH/vBtCqqyL60xEm959g/6e/Qnx3E9qzIzRzQ7yITNccpQEOgwGSxRrMtTmsvv86mq9vwLq8IoEyqJgyJBacHGWpwwvWFFksBwQm7SlmX3nvVPQ9JfAMSzJEFWDRZ2vbIidnt2OZL1yW0OvQSI1MU2AYIbz9BOObD7H36deId09QiXPYca78d2TZdAsNPsNRjtyPcKQFmC56cP/wOho/fBedP35fYsxzI0ZqlqEymibs4Hg8lTCVPNXRac2jynh6tyHfIwdFZXEsO+z4HAex1M8IQ3iyg2azjm6XzNK81HewlkEAoTaGyaTR/iaiz/8Wk8e3MN59LBehbEfJhmYFCAilFkUAIZM5C4T0eZB552kqaYiU+nLQVosshtDwsMjZGceaC74XZRcrO8G0gue3gyC3pdtM6y7DvXAJ3fe/C2tBAUIy66xzMaku8DNMTiY42jvG6dEArVZX0gkrtRoK20BqaIiKGEkRi09aSVbLyomyPoVnp3BYEoJhAwyesCwBX6ZjuQi/AAAgAElEQVRFq4DqhJXONNHUK0+ZgCiyoaYCu0Kcz+qvRMJVMoTKNKdqJ2ayrvJulcToM+EK9DD60rk3lqoFyhf5LHJhStktJdEsDmd4GZeMcm8S4LJ71uH3w61fCQiFISQgHODznVu4tfcYdwUQUjJaAkKmLZYM4QwQeomJemrig6vv4v2r76ClV+HxveBmvly4siCaC4m9vQMBMpRSERDS91Vp1ETiHUnvnqqsUlEPJSH/DUBYLjjV9lglNfJezDOp2SAgpLc/inwcHx9Jny5TIgkEO+2mSGRdLmslME4x+oLrtBzjcIrUzGHWXPTiIbYHh/jlzU/wrLeLoko2KUWgsfOWDCHv9vINzHJhCF0CNY4yUS4dqHWnina1icX2PJqsNSKwEN9nVgI8A7ZuyWeazCJBIb9c+k4tV361TcqMbaVYKr9mw6SE7/CLrxmXKOyCZeIhB1KmttOPG7JGKhZJtDwPjgXDpWInl3olekv5fK8sdLHQbqDbrEmJPGWRqe4hMGsYWQ387OYm/ubLJ7hzFOAg1p4zhFwP8Fzj4aFp7JVNkIdTLHjAetvBB9eWJVymwxCyPEeYZtjsZ3iwP8TXjwmQKMWlV4+A0BKrAhO4G9kIf3a5ih9dJiCcQ7fiyM+m0t9JQiQYjQbYfLaD6ZgWF9ZnNCWQTzoIk1AAIatfeJYsLy9hfnEe7YWOSH6jIkUsklEFCD9/eIJffrmDx4cT7E0yRASErJviEC8+cU0p3EQVlAmA490eRUOpfWJP4o2lJXxr/TyWWzXUXQtBnOBwFArAvHVwhEenffhcGDAJlhJZzphUzdCPqhXwyBIGA9jhAH/01iV87/p5fLjeRddiYf0pbPEx8+41MRwH2Nk/hR/yjNIw1+miWScg9AQQUpkyA4QMH5vJrAUMCiA8Kxn974eEv4slPPu7nwWOr5KLzv7Zq8DgjBl8OVzmm6EyZe1ErlKW2V4gXsHUhJ6ZKGLFEKZkpSMesWXdnMhG1bwtygxxVM0wjjApJSBUklHpFi/vfQJC3uucAygdjUrrAxfCVPPwHpQQsX81QFgeji+9rbJk/KcyhM83cWcJwuescvkPqXOQg4DDzQyW6ApbiMeFskge6Wf4K8ooEiXFFH+NmOq5bKf8hlvYEhBy4JLY9hncZPlqD3n/Gfo7X+Nk8wsYWiTlok61herqZdQvvQ3NmAe0FqC76qYoQvj79zHduQ30biOfHMrF4RIQnnsfZvcC9OoizUACBGNKyApTDd0sFWZ5NKP0g6l8sS8m51caChtDeV7VsVHzuOmso1atSWIaDfQyWXF7zo0rtewcaLQyBU22maqugoeMlMmLTHYmG+XllktyKWURScYC+wQxE1jFMEvPnbqUVaF5+dDyYSZjRTBocFuogmoIyggOybIxKly+NLJFlpJpMW0sSuSy4n+mP4bbRRrRqYOXNjtGpPMyEx10jjROsH9wiMOTExwP+iK1Mjxb0tvm2m3U6RmjhIfSOZuAxIBdoY9MAVAOLdz2cZPKeUSqLNhFRbkHpcQc/2nAZ5BGliNADj+jvCXC6ckYx3unON4/wmQ4wIULC7h4cQVXr67BtpmaOkFcGEj0CjJrHjsjDff3pvjrzx7hk0dH0CotKeuO4wkun5/HWxcX8b3LbVzoVuRZniTAaVDg1rNTfP3sEJ8/2caAi4xaU6Qa1PzTT0lA6IgHREkDaN7PDBt+xr5FEwlN/WW3mxYMUc0DtLUIc+kY616BH759Be9emMflOVfkIlwGUJZ6FOa4s3+Mv735CD/58iGyShuZ20Jq1iR1OwnJCMZomRouL3VxvuVhoaLD5oDC5Exo6IcxNntDbPan2BqGKExPhm16XMzEhx6e4qNrC/jotUV8eHERaxWg5vdh0KPAV6HSxDjMsb29j8EwgB9k6LS7kgroUHoitSYZTqMJhuFUvHcMR1qYm8dct41mq4YwHkv0d43sGcGMnwlbRxNpMQyRPNlFePMh9m89wumTXRh+ikphoW3XpZsvndJvqPxyDOLgs0dvo9SlcDIiG8Nht+JimgXIXB2LV9ZRf+sazA/eAdoNBQj3DzG8+wBPf/FraNvHqJ76qNGPSGBrWxghwn46hv36edTe2sAyi+qvngdWu5AUE8oI41AYfWFbJDlwFhShOiSlt48pq+wbnPpSN8OnmCoBqgacSkV61niukWGmnIfScpuAl9HXsZKziAb23jP4X93Do5/8nSSsVmKG/QBWmTbqloBQC1Jk4wBDJ0VyvoXGj99B5Xuvw/vuDRSGSk1MmAxZ1h2NR1Ppf50MQ2i5iWa9g6rXhEdA6DoKEHIpU3AZxnqcQp616ZSF9sc47e2gWq2g3W6phNJKBVnGkvupFNNbpg9tsI34i59j/PBrDLYeSHAWL0R299mzZFgy6oR/BIR6ITUyMT8vhivyzkLn8EtPt8ABZeantkBUJPRoKx83l1QO6y9ks2shKmyElJC25mGvXUT3ux/BXlhBbrMuhsMmwyZcJEGO6ekUx/s9DE6GwpKSIay3WtA9G7llINZSqfWgRJhyIVm0MdCC5yvPAnZ8EhTqdlmrQC81z0j6DQtZTKnQUF6cM8825fkKEKploZKMlrYPYakUIFQbaiWR5ImklCCybJWMojLaXKwM7NlKJThlMhoiCnwJPKBPncmRLOm2PQe2y25e+tcNUaoUCcu4YgltEzNknoANaSKVpWQ0GOCLndsCCO8dbYmHMBNAyPFf9daeZQidWEc10vHBa+/ig2vvoWXUUCklo9Lzy/eUtaKTALs7+wJYeA+1Gi00mi3Umg1oBClcIAmrrOSi/OL9MKtqKCmNM+KlMnlQkgUzkcfSyx+Kr38iFRu8L9mZ2m430em0xBbA3Q5nZOXBVAFGBN9BGgqrTm/0aTTC7ugIf3/rEzw92UXqQkJlCAgzpkuqb0zdkZSGMQyFzyzrHmIy+sBye176Ac8vrKJTb4oigUFynkOpOPsBy45AEdAbwi7yVy5sZVkrQ4L6VSwJGecSsvJKwOhQlkw2iAuqjKFqkdg8mA5Mdj9l5H6m/Eq8e5naSxUDe5NDkYxmGAz7IrHtNqtY7DSxPN8R2SdDtvi5Cc0aJnYTP7u5hZ989RS3jqbYJ7siDCEXtQoQSsY11Vnih4ylwqhjZbg438Ryw0bHZZ1XKiDpaJxifxRipz9BAAeZXZNAGQGEPCeKEE1M8ONLNfzwUhPvrbNb0Ra2h6+hzcUcEowHfTx9vInxkMotDY0aF5FMsebCPpQFPtUQXNBfuLCOuYU5YaPpXw75xNsWQtPBuHDw8a0d/LePH2J3mOKEskK7Kuwg8wRoCeADk2a0NimbiIQE0mKSUT0WQk8SLDoVnK+2sNydF5KAvtmTyQQH4zGO0hh9Pqd8vi36Qz3xhHOW4t3PDAC3SGCHI3jRCH/83jX8wfV1fPt8G209AvwT2MylEMmEjv7Qx/busaSuc+Zkv2+jXhcPIe+XlwEhVSLCB/J/zi+p0uD//fO8g/8YFvAfgplnQeHL7OCrAOHZsvrfnzKqAGFaMPlzxhBSMqoAIZNG4yk7giEsoYS7yYJPJY0qhrCU78v5W87YBIrPPYTfDJURyWgJEKXWLVR/Nmdr3n9c6rCq7V8HEJ5NeZ2hsxKjKUDIT+jvftNnb5ACxuX/9pWAUG0tlbyTB8FvS0d5ccmuilujMoJ5djWqQl/lbVMettI2SFZI/kNJbbNQufzfGkYMPe6jGG5iSEC49TlMPYZpFjCdGiorl1C//A40vQSEBpOq+HNECA4eINi9g+LkjgBCAi1v4Tpqa9+G3l6HVpmXwYMgMMw0+TXm3JpkqqsvSmTDGEwniMOp+LSqtikG5XrFRY19bFIRoVL3eMDLz0BRFIcXOsRNXh65AEIltykL40udskTV5kzbi9RXTCaOZaOBsG8EgfSAEBgSFPJh5+WnWEIReD1/d/mfJb2OKWZlwhl9DgSE3NRX7Ir4EepeHTUm3zkePNOFY7jqAs7peaBpmkGAKjVNbR5nJaYv3jNuHcdTH6fDIQ77PRwNeuLrrFerWJ1fELaQh3NGnZupwauRObVUPLUwuEILyDMiwlHDkDAh2TbyNUzU9owftn7oYxAEmAQxJsMA495UCr8JLLvdKlZXu7h0aRWuw4fGF9mkiqNvYpi6OIkM/J+/eoBf3NqDb1Tgi1wmQLtqYqnh4Ma8h6Uav7cCQa5jlOh4uNvDdt/HsNARUspCLyQvZsGAKWxNQ43ytbLPUf5MqT4xlIeQZdWUZ6CAp+fw8hCVZIpaNMKimeKDy8v4kEliV5ZgUr7CS7jSwr6f4DdPdvHzO0/wiztPoTXmAY+AsKIqJaIYc7aOc40K3r14DteW6tho0qso9c0CCA8mIW7v9nFz5wS39k4Q66zLMOX9tJnYmE7wwzcZab2Ed1ZaWGKAz/QUBod1vj+VNgbTBI8fbWLqxyKlbjfbqHqeiranN4kdZ3mCmCw/JWjNuqTQuq4lLAmDgvQ8hcdi8lSHyfV/P0B+MEByfxuju09xeucxIjJWjP+HBYfhKWQHWf4r5c2UhvLq58+VI2ARMHETt7W8pIWxY1JeIMmV7YU51Jbm4SwvoXBt6Z7L/QDToxOcPNmEPQrRDAswRoPPXKilCCs6wqYtlQ3d77wO7+Ii9G4VKV9Q+qssXX5WfshYCMwzhH48dn5yMRAwUMoPJNWQRfRcdDB9UtJUZyFZZIMcC5VmA4sry6g1mlJPkk95tnEAcmAwnYfS0ZsP4X9+B49++Sn8rUNUY4jfkb5c9nxxzUaPEf006TRE0nagX15A88/eh/OtSzCurYA6W/YQJqwEkY+ThsFwhOFgjMhPYBQm6pUWKiUgJFgwWXMj0jlVS0OimD8ngzkEEJ7uCbvSataxtLQqgJCSSoC1EwFMK4Y22kX0xS8wevgV+k/vwWMCL5mylPLqHC7PEz5jZN3IXmqFeJmYMJjZdfiZIcAOVhUuA0caHWFTcoZ4sUc2niCJRtCzCCYDnciEidLBRJJRhWAjb87BWruEzkffh7m0ipybePZ7GoyPd5CGBYJBgNPjAQanI9g2E0AbaLQ6MCquvOfMQlH+Ri711Ikt/V2SkMtHjS9q2V+rUZalzi0COHbbUX2g9n1cIJAlVDJIdZKWVopyITpLG5Voe94JpW9coGDp8ZkBQipcmFSpvlLxrweBj+lkhGAykSHeMQw0anVU61VU6lWRATPVJ+VdzXtWI2Dl/cDBPXoRlMb1I89q18ZRMMSX23dxe/8J7gogNCRUJicYkr+4fDJFdUIW3441uIGGD6+9hw+uvYu2UUeVklEpRVdy/zzTpfZkd3tX5Mj891vNFpoEhK0mdNfhrKY8lvwqobRYdmcM4cxDWC6VCT6ELS0BIX2SVK6MxgOMJkMBhQTBC4tz0qNLiWwc+QICLWFolRWDixD+gfzpuNzkbuY47GNneIBP7n+FZye7CM2sTBlNQdsvCWwuifg98Jp3eX6xFiLO4WQGqpqDjeU1XF69gPOtVTS9mkisGb7C5essQZX3LcEhWWf+ygUH/16MhvQ1lfOEBN3NqixKlQK/CQ7UHD7ZfclkcJUwS68oZZ+qGNtjRVfFkzOHZ8GEqieqfvJcUmcZwlOvWFie62BtdQl5RIaNIUsuIrMG327ibwkIv3yGW0fjEhA2kRqGhLCpaZB9i5RGQ7o6Hd53ZM6sAlWdy1N2QytFWUJvYq6hx4ohzUTKhFF6HpmZTbYVEdpagB9dquMHl9p4b30eXddCEvjSW0xpLOuqhv0BHj98ikHfR+gX8txzCZ7GrBwJhCWU/abn4fLVK2jPdWTxFRIQMzDUcREYDkaFjV988RR/+fNbOAo0VYPhVBHTUsD3t1yW8Vx8LiGXXlOlCJDk5CiFHaZww1xkv47NwCsGxaUY0L/rsuLCQMhkdTCgW3UZU24s/dJkHfMIbjCUGeFPvn0Df/D6Rbyz2kFDj5FPj+UstTkn5Rr6gzG2dg4lsZ2ydPb71ut1eCVDSCXWqxhC8a2WdWb/MmLRF2DjVUzg2X/2qjL6swEyL8tF+e+eTRh9WTb6W/5BKnbKHkIlGeVySDGEBIQGF41JCQjZXRlxDuXnrayeKO1cokgvFZEzwkW1IMwCZWahMqVklIBQ6ni4NyQrX4ajsYalVMlImBh/U87XJVX2z5eMztx3M8CnMNtvy3ZfCQg5wr4MCF/Sq0pnxsymVv53M9uaWlKWXzM/YYmapcBxxhDOwOTzVp3nhfTK63bmu5jloVARKp1/qm9P5IFyDpax+hwmzQR6MgBGuxjtfY3T7S+gMzqffhK3gsrSxZIhXAKMjmIIheoNEBw+RLB/D9nRXWTjY1leufNXUV19F2ZnDXplTkJkBARmjM+HRIhPAxb6RhIWw80/zfp6nki9QIum9DoN8exjI/U/a0OT9cLzugiarTOTubM6EhZ3c+tMaQ4BHjcYslVgxLrqLZySaQlVTPiI0szAFxBJNoRgkF4lAkcFBpV8VKk7VZjNbNkzeyiEw5A3R8lB6ROkH0H5FGoCCKuOh6bXRKvSVLIVnbIXsof8MtUFJaCwTECXt19JSnmDcjs1iULsHR5ga3dHJKX88xe7c2g2GiKh5UXLwA0OKA59G7IBptSl7PJStLJcKupiUcsAspSk3xlB3/enGAY+4oQS3gzJtEzXo3/TytHpVLFxcQWNKi9AghoyrjaSoipyy8Cq4f/+9WP85NYOtscJ+kkuxe6MsK/oOZZs5SFkyCK5nUluYH84xYjx3Y2OGMv5fEhVhgwn1IbrqNumgFL65yTRqwS1sa7L70OPKJlSLhEY/mIlAdxwgiYSvDZfwXcuL+FP37mIKjOUKGFx6tgchPjZ7cf49aNdfLZ1BKM5j8JrIOIAmlFKm+B81cZrcw25MN5cbmK9pkJx+Bni0uvQj3H3aISPH+3i7x9sYZzpEr1fkBnLYlQzH3/xrQv44zdW8VrbRVePoQcDFXnO199poTeK8fDhU0RxJhcOgT4DYsiSR7FK1+Xm1HQd1DtqqKs2G2W2FGOaMwECTpRJEqER6MB2D+nDXYw/v4PRg22Mtg5U0XKhw2PQTJyjmCYivZL/zNewKODnKUZ6hhHlXPNN6N0GilZNUkZFtz8YIBtNRJrKoBWPaSCl6JxsHj0k4/5A6iZYaM9TK9UzjI0ExmITlUvLWPyj99H+4AbQdpE7XA6x88FAYTGkh6SQJiEpLGyfsG8xpL9ORfwzHVMYbwbelME5LMiWTjj6jjkEOCbai/O4euMaGq2mhDBl01D8kRWyVwSDoYb4Nzcx+eQmtj+7i2S/j0ZswJZQHT57SkJIfwjZAJ5NzrkuvNfX0PyT92FdXwVWyIxm0kOYuaYAQp4Zvf5AeuD4Y1m6jXq1iYpHiVFdEpvJHPCzKkyL9I9qkqBJ9mk4PEb/9AAkOetVD+dWz6NeqyKl7qYIaWaESbPn5BDxrY8xuP8lTh7dQs0Eqlyus6KFfgr5rCvZVaax+46vKyW5FaRGDeOUMfBVWO0l1OZX0Fo6p1icOETsDyVtOurtSYWQFk9hszBeJFD8xgk6HMSVNozzF9H+/h/BXF5D7tbKPk4qFFwZAqR64qSP/ukIpuHCq9TR7HRhear+gPUTUl9ET66AKB5MSjKkjNXyQDy3SZTrTHXWMmSDiYG89sUHyVClWcjai2FAumSFKSyLo2WZp95fWfQJdVj6xAk4JdCK6gqeiwwuSuEzAXY8QDAdIwkC1GwbNddDk9L9GplpMq6Z+LzoEJQ7SUKfVDAUGRSyOfRB884UlYpt4SQc4+7+Y9zef4o7h1tSTJ9aTNZMRe3CRaUogPhzMfAoBuxAw/uvvS0s4ZzdlKRRg/JvuUtURy27LXe26PkKRebW7nTQbHfg1WowPVc+a/L78n54LrQtAeFsgpgNHGVoGgdGKYNm91jMHt0JTvs9DEZ9kULWahWsnluWNFHe1UEwkYA4Bl+p3WMuzGhG1ZNliC+Oy6f96TE2B7v4+uk9bJ8eKO8gfcZkVih/1KiASYUd5Jnj5Cbc3ICTaWiaFcxX2gIGL69sYMHrosJnL+O6Ti0K5P3nMyLefXUXzqwcAghLMKhGCtbZqE5DAmaCOvrxuZQiwy69wQGTZUNZoipGJYdtcnnNXAOG51TgOJ48vlzkhlwoEKzMPJY2sLTQxcb6eeRk11i0bbiIxXrRwN/d2cXPb27i6/0Rdv0cicsKJBMxPycCCpUskWSrxIVRWsnEUbL5BGfBVGo6yNZZlRoS3cSI5yZ9bpYtSdgq27SAV8RoYIrvX2ji+xsdfHhxBYtUFAQj6fzl88sQm35/iPv3H6Pf8xFMM7HtMLU9DkcoMi4dUlQrjhS2r19cR73VkI8u70iyfwR9Y9jY9wv8/IvH+C9/fwejwsEUDiLDRqLz7KfNhYsd7UX3NAs7ZHnBBHkqrXQJzSnGIYphAIfJ0FQTWRbYkTvla1D3AM9CwHCslF3IZAXpSVaLIC6FCaJr8QiddIIff/AGPrpxEZfnGqgbKbRorBhC2ovSXH727Z1DmcMYXtVqqsRe1/XEE65LyijDhTgLqb7D2f8JKCzbkf5l+MHf7h58VXTJ81CoMz7Cs/USL7ODM4D4Mih8lX9wJhuVbA56iNMXDKHYwGmdoVwm0ZESDIZUwMwAIXs0uczg7DmTi/LVmklGlVZbJYueAYWS5p8r9Z7U0hUCCIkb+PmhJJg1bFI3J0sgynW4wFQz9OyvM+/MczR19v36BtAulZMKeJ0FhGeqAp/HxpQ/y+w3UAwhOeVXAMJX/YnfBJwv/jzBAWcRovpmZv/sRWyNKmSdoROBmcL6lT7NM93someVosxZcEAhD7r0eNHoLnIWau0TaMkYmB5gsn8Hw52vkPhMDI3hVBqoLm6gvvY6NO884CyokBimluYj+MdPMDl4gHDvAbJxD7pmwW5twFm4jur8OszanAKBmdK289cgTnE6HGHKPrWIEjoWkBroNuoKCNYqwgoyMIOJeRx8Re4qJ2EZkgJ2bEWyacwsBnzE8BEiyBkD7mPqT6UbajQZC4iiyXxCaSqTS5NIyUTJLlmUyfGgpMRUgWUFBpVkjxI2Sk55QYiwinIiAYx83RRO5OHDEYPac8ZYVyyyEZoM4awWJhicq3bQqbXQqbYxV+ui4dSkOoJ5Y/Tp0MfFFDSJWy+/2LgkXirLwXgyxuCkh62dHRz3ehIdz0PJq3DTzw08vypwHVd5IkwV6KHYQhrCOWTwe1eDkGx9JUJcFYwquSwPTpq7Sb3bakMeRxhNT+G6OjbWl7HUrWGu7sh2U6TJGqOj6wjtJn56fw8/vb+Dv3+wjcMwg9HqKtkTfaVBIJ2CvMgiXcdU05Bww2a60N0awqTAeBpIMIvFMByDaW7E+oX4Sdl3xUQx8UJqZD40pLLhUNs48VMyhrogU0LWLEEHAd5ba+Mv3r+M8/NNNGoV9BJTmL2//uwObh0O8WSSQmt0kVguxj6TRDNUTQ0XaxbeWqjh3723gRtzTTS52Ofjx8oMDYz3wEme4Wd3N/H/fPZQACLBra47cLII1XiM//2j6/iLty/gnJejpsXQ4okKBaJkuqigN4rw+OmuPFNkevkzs2ZA1ymJmGI6GaBaraLRamFheRlWjRtVFZrETQSHJDsBXD+FPs6gDRLgy0cIv3yIg8/uID0Zy39vMOXPNJEEEbQohZUoJslhsXKingVfT9Fzc/RqOla+dQPtt1+DdW0dGoNjuCF/vInpw2c4uP0I8cEpXD8Tjx2Da8lU80xiCqoUz9umDHdTM4ffMNC5vo7177yJyjtX4Vxe5XpbqbTKonEuKbQqqw00jMlU9wcY9AaIAwI+1QuofC2SsSefFQanMPUx8lkKPsY0mgKOgbmVBbz+7ptwqq58fg1eGJkmEf16AElE7f3kY5z+3ZeYPNqDdRqjnXqAnyILU5HHUgbL4JNx7GOc+Fi4cRGdd6+i/v13Ya7PAU3GJLIjEijqFUnVpQf66KSHk9O+XEqOXUGLjG+ljorHkCdVg8MDWRZVrJ3JdEQpY+knGI9OMewfSK+Xa2nY2LiATruBggwTvX1FAp1/ZtBH8uhr9O9/gf27n6OhxajribDSdsYhiBcqXzNKMjNRBRhuFXFmI4hthGYdaC6heel1eGuX4ayuq6JuBoUEI8QHW5g+uoWot4t0fARD82FKoYQOO3dhZVWMjSqK5Qvo/OBPYZ2/iKLWEksAeWHTqgoeDSchjsgan5zCNF141Tra3XnYHn2/NgzHhm4S2vHM4cKSnakM8FC1PJyqJS22rFmSQYEAhuCbcts0KCWhKn1R8dH8//TfsmpIfUmPapm2LVIlPp8WA76Ymih/uvi/uZBht6h4VaRrVSWHTv0RBsMe4mACLU2wNreAbq0hvnbJwRDva4GCgc5ccrBHj68XB1guUhIfBc89shT8s00dka6hH/nY7B/izv4mbu0/wzDzEeisBqLShctJJk2zaNySom49LGCEwLuX38D7V9/GamVefIRmSPabS0YWcVvwpxF2dvYkbZSLprnFJbS6XehcrBK0VKvlIqdM6OVrVnooZZicjSDlLMT/+MI/RHkYQdEUJ70jAToEga12Q+pS+HhT8lfkifgmXYYi0QOWM1RqCD8P5a4iKA2QYXOwh8cnW3i4v4mD0QmmBaWiTO/lcF0GSiTlAkq3hCWlwqGuu1hpzOHS0hrW589JcbxbWJKbx8WUYmh0+cxJ4jifD7m8lUKKrIFYN0p1BJcAvO8tuyKAkMMwQeA0CDGdUs7PBV0sVh0+L1zsyO9raPBcC7UabRhqEUEPLQGEVKVEsfy7/cExfH8kMuelxS4uXVxHntEfTS9HBYlRRajX8NnDI3x8bw9fbZ9ia5RialXg6xamhiHhKXxNDI1OYC5F+LMQ7lLeaSGjmmg4gOe48p5QjcDFOOcfBh5ZlAsnVKLk4mt18xBONMJ7y3V8Z3ZlqK8AACAASURBVH0OP7pxGWt1C/r0RNK1OY/B9NA7neD27Uc47U3gM5Ha5qGXw5/2YTHdu2LhwtoCVlfnUe/UJQ2dn9SAqh/Gs7htHAU6vtrp4+9ub+KXt56iqHYQWR5OQzKkXHh6qnuQn3HpdOVMx+WMUnzxnrNyTc5xKyrky3UrEsrHcLppmmCURjBqnnScJpSdpoksyVhly1E3Zh5FGqLCair4OGeF+PGHb+FbV9bRclnBpaPCShaehZyVGAbUH+Jg/1A+gwySaTbZ6VmD47gw6CG0+XwrQMgws5n4bzbiz2ibF/TNWdjxT/v7V4G/s4zVq3632b/zDwHCs//85U7CVxXT85/NwrR4dvJ1JqFAYJZEORLGpqeUy1Pnq8tikPaBguX0XOSYjqg46NF+wXLNUj3UgkVyOso8DymoLwO2yEryz3r+50m+AH9vZS+Qfm6CQi65NfN5JYVqYiiFu98k874B4L/5+qlDcFY595wJKqtt1H9X/mZnMJ6qrZOKG4bhnwWEMwbwG5zdN8DfN/HjjAU8exqXJNErOy9mymQlnZxpl+V7LPOW5XcsYerMDM2fUKoPSEc5/PcItHjAZDCSKfSwB//wHsZ7NxGOj1EkESq1Nqrza6iuXAXccyiseSVb0BPo+hThYAvB0VNMdx8gHvSYowynfQGVxRvw2ivQvKYkbamvSLp5QnoyfF+2sDxIeYhx69pp1FH3PAGCHI5ZPaA4LfU1UxHxkqHhnHH84zTASTTBKAswTn1MognG/kQAFEGhgEACHg4REh6jpKXcNlCWw8OS7ynBkry3L7IW1JsurAV9PyqCh4BJASqG7nA7TQaWngPF2HAQIDgp6N1jYqFmoaK7qBoemm4D7UoLc9UuOpWW/H3LqYkxnqW4NrfBxOiJetC5+aAciht+yjwoUTk56eH4+Bj7B0dSlsrXsFJroFJTUgb2jRFQMXlQBiLx0ZR090xKWxbPinGYEf5k2cqABh6y9HzmOQ/WVAB0b3AMTUuxtNDCufkmVrt1ZGTsWFzNJC+rjsiq4de7A/zy6SH+21cPsDVNgNa8DIlapsOZRjBKz2RsaAhNHblpyubSZChFWiAIIqH/ZdNTdv7x2eSAwYFYk1WvYs6ljmCm2ecmmEyrRFaLekvCaKrpGDcWPPzo+hJubCxjdYl+xxxfbR7jrz+9jUeDEAf0lNVaSBgzHfjQ8xieluJSzcI7S3X8L+9fxuvzLdTI+kh8eSFdXhMD6AH4rzef4v/4+A4Og0QAIV+/KlK0iwD/4YPX8OdvrGHJSlDRIoioXgrvTfiJg5NBiKdbB/L8CKNg83EjSB8ho/i+SNFuNtFpddCam4fheSLDkf4dBoiw648k2yRDsdNH+vgI00/uILj1BMl2D2aYSRBDqBdycfLzb6YMUMkEFFq0M+mM59YQ6Al6NQ29OQtrP/oO5j58E8aVVWg1V/69dPMQ/r1n2P35bxDc34bdC2D7qQDOWqWqmD0GIJkaUsfAwIgR1E2Y613Mv/sazv1P78A6Nwd9jgynaNXlrOJ7SHA/1YFxEuFUgjtCxNMIOZNQxMpowjLZV2fLcCB7RjIWrKOZTjGcDCXO3qzZ6C7P48rrV2A4JqI0gquRWdCFQc17PtKDIbZ/8jGOfvU1tMMpqlMN3byKPMiQhikySxcZaECmwmGwg4nVd29g7t1rcN65Cn2hLkAQJmlXoPAcxEUmaoOTfh/9IRkxW5KQKdWrejVUXCYYkplRbJQwLpTE5ppUnBBIT1hM3z9EnviwjUKGxi49mnz2RSqTQ7MKgOE8z+7i9P4X2L3zCVqFjwadfezXyhNJ6WSFBFOFM7Is9N3ZHqLYQhCayLw5GPNraN54D876FRira2V3UwKEPqLtR5h8+THi400kowNo2gSmFoN/tJO5cNKqFNRnS+vo/ODHsNYvo2h0kTFMoLBgOlWpqwj9F4BQ4+shgHAOjkv/jSshQPTgqBC48nURMDgDhGpzTI80v9hJKx27pQdQgmhmd1wpfSalINH8DBriQoxfDDch28E+zbJuiMOynOG8f3jWlInPTL1m1yllvDxreWeMJ0OcnB5Ay2J4hoYLiyvo1OpltUeZ3M20Q9bDOAUiPUVIllAGFgYfpeCJWi0TdwlWYwC9cIKnJ/u4TUC4t4mpHiHSY/GmZho9vCl0hugw4YcdX7EChW9tXMe7l97ARn0ZXaMOqwSEHggITfh+gt3dPQxHUwRRiu4SAeEcI8NFzlirM4tSBcVwWSg5A+U5+jIgnC3IFSDke8DNPJmyCU5PTyQJm1UD7U4T8/MdsbmwKopBb5L+bBrw4ylOJ33sDQ9xGg3hNmvC5Ed6jr3RMbb7h9gbHKEfTUQaTwZRI5Mu6psCOiuACAR4VjFtFTYWax1c6K7g6sqGlMZ3vaYspthLwjNDsQKqg3jml1dWpVKKJRYNNaaTFaZUVGTqVMxIqixTDckMxvIVxWREVL8hlxlMO6d3mc+U7ejwKur7VT16XKCZSOU+C4VZ5EIhCIYwjBSLCx1cvHi+TD8vUBhcKNFLV8PNpyf47MEBPnt6jKeDGFOLyxcbE1bqCN2Uw9aoiOHChGcCoZsagKkCo1eOyiC+7o4tRU0ImRwsCiJdKlG4KPJY05WFsIIh3llu4oP1BfzZm1dwsWHBnh5LeJosku06jk7H+OqLOzg46GM4DORc48+uFbGAwW7Lw9raHJaW2rDYY0iCKM8QafSrVpDYLWz2E/zi9g4+e3yAm1snQLWN2HIxJMtDu43tII8zUc9wyV1YlLwW8vvwObULTQAhbQ4zJQeXOGR0uSANkYtslJYBZinw5yYjT78+4Sn9iKzHMDIflXSCc3aEK7Ucf/qdt/D25TWxgji6Jook7ir5fdCiMOid4nCfqg1HgGBLalT48ytAqBMcc9ajdUXm8NnMrkb9cpwsn7R/GgB8+X/9DwHC3wUKf5+P8HcBwlmozEwyKneWnAMquZ9fnBtn/yyOmPzJh5DDNHMyDGRRgTjIyCsJULQFEEqqWomFZgZvVTuhwOAMEJZgUAIeVe8wvyTfgL5QtgekL8gTTn9CJEhaPj9/akbiHPxPA4Qv9Jjq9Zu9k+qeeo4DXwUISyuClhdsSToLCM8oh88+JWff5edYURW+lnzgK5+al9OFBIXOhvwyXvUFY/lNpnKmo5cZjHQr30wO1g7Hal6qiWJW+IFJhoiOH2C6dxvB8FhSP6v1DiqdVXjzG4C9hMLoqp47K4fpRcgmB0hOtzHefgT/5Fgeikr3Iporb8Csz4l3ZTAeYzidYkQPECU5omDMxO/GDxqTmxgaUyW7JQhLdSmSk2OhKA0E3I5RliOSHEpQ9EwM8geTHu4fPUWPsfaRL9HPZAYn0zFCSg15UFA2xGQ615bNGRkMbst44BDwzR44ggzZQkuJ/axERrG0BGRKOlB9PtRZNtlDPiS8MDjIRKpLhWCT5e0ZSQv2AxUowgyu5qFmVtB2G5ivdbHQmMdKexGLrS5atSY8dmnx+GBlAFkcXRXwplEqQ51ZqYrHaTgY4P7Dx9jZPcDR8QkcdilVaiJl4OCshk8loVJ1HPyVDAW35S90DPL38hwWSvLissvLQVboiCKW6irfZa9/jDQJUKtaOL/QwoXFjlRPSCaEXRM5GhPDbp6G+GSvj//y5T08HITwvRYyMKLaghdqio3ilsmkoVyX0myCESZE8YrmRczNLRcYZH/oa+IFxteZAUcZt89Myy0DYlSCbCkKkMTdMs2Kvht6WbMpNmrAt1ZcfPvGBq5dWsfj4whfPDnET764i+1Jhr7uoajUFcvM9y/xpTz+Ut3Cu8sN/K8fXsMbix00uBtgERoDgRwNE12T8t///NUj/Me/u43TNMOUgNEw0TGBZTvH//bOBv7s6jIWzAieFgv7Q3M6q41HoYnjfiAeBaZpOqYG1yODFKM/2BOZbrNRwUJ7Dp1mB06lJimaKeU6cY4szlDNTNgRGwkyJDefIvzVbex/chvh4wMsFA6qNFtbFo6CCUZpLGZ4h9vWMIHOJNUkR6XehE7PRxFKtUJ/tYpzf/6H6Hz0FrDSFAmOPCQnAeIn+zj4v/4GwRcPYe6O4E1SuHEO1/aESQ+KBIGtwXd19OwYyUIFC99+DXPv30Dng7egVaQjpIwuVEXRMJUndH8ywNFkiN5oonrF+OzLxt2SjSwXHbyYFZPOfzdFwoJwBrKMB5gEE3jtCtpLHaxurApjE6UBapYNlwESTMnbOYH/cAcPf/Yb7H9+T8BgK3HQQR2c0rnhHFNhoCUIrBzeYguNtSWcf/8tdN96Dbi0AtQ43icynIn8z9QQpDGGlFxLOnAgnXhk7hno4bmKtZeQAenD0oWdyuMUUa5L4bqoGcanGJ8eIounUtJ++eK5EhDSBKwuI9LreThCunUfJw++xO7tX6OdjdHMJ3AzHzaZGdmqMiqLpitqtFnFYSOOTEShBa2xDGv5EupvvAdz/Qqwcl5twSSoIkL05D4mH/8UydFTZGMCwhF0LRT5lZs6cOMKBoWHdHEN7T/4U1gXriBvLSDnSr9gyFMFOZm2MJaz6aR3Ks+8y9ejMyebfZ4xtuNKkBYZGXXREvzFCkjxXOZXkUvVAz18TPdkPZFUEfA8J06iDF4kpoqdUV2LKhGSSyX6zslS8ct2FAiUQDBLguVlU83vg0M+F31MvWaNANkdDh1kCIfjUxwc78CzNLSrFazOL6HpVdRnmTopPguuhtQuMDFjTKlUKWKRmhIcufQbmh46dlXsAiyaJ9tzPB3h3sEz3NzbxO29LWQkScwMcTFV9RTS08hJXqVXM5xUC3NcP38Vb61fx9XWOSxYTVgR4GUWKvSFajaCIMbe7oF0p03DBJ2lJTS6XQmSYfhSo9FUuxhJ6P1tQPhygZaw+BzASkDIzkzercNRH74/Fr9ru1VHp9uUoY5eOQZG6oZK+jwZnmDrcBuPjjZFImq3K3KmcHHUD8boTYcYRFMEBDk2u0Z5P1sqCI34kGA/zJBPElRhoW1VsbF4HpcW1nB5aR1tp44avatSGs+rrEzj5CJ1lqdQsp1nZzRJE5XqM3Xnc4A8PjmBP6VXWg34qidbsYJEuCrN2IUrQTNkuPksFTDtcnDk2QQPRWYKY8J6EgLC0aiHMBrBMBIsLLSwtr4iSx4yjgxiIiCMUcfdrVN8+fgQH9/fx5N+iKnTwIil7uzpM5gUzqRVVjApqTyXrQSFaUpliS1njYTJxRHc2WzCGhP+xZAXgkP6gi0C7ABmMMLbKx18uLGIf/PWZVxtmPCmPRg5Zbc54DVxcDLCZ7/5AltbnDXGaLXaaDY5r1Uw165hYb6GxYUaWh1WEKnFOueuxKwjsRqYGDXcP5jir371EHd2h9gaRMjcGhLThs+ZSexLOvKIP1eBSqUqlF5Et6nIB5lvTH+38rxLKBDPzYjVJEDuuHIn0mdJLMJxm+cDA2RMShWyGFrO5NQMVu7DCfu4VE3xVtfAn3znbbx56bz8uZK5QPaULFOhYTqe4PT4BAd7+6g4rsyoBIRUYpElFUDIIDYBhKW0nSzhGZL9/y+AcCYbnfkHX5UwOgOE6le+NwRlCiTyfIi5SBOGUIFBPTdLQJgiDXM5KpkYLYox2QIqACSBZmVwo6R1CCDkQpPLgNJNTYVbCT7p5SVLyGUe5aICCqkgooJFyARFhqi+Xf6Zpa+w7CT9hjT0t7S8LxFyErYmiOD5vyYVc2e8hGdpxlmn+e8HhDOweJay/GcCQvXNzLaqSvuuhmL1f7Nco9lPUAZ1iYyCL5zII5jIafGgoIQgkQ2mxQ9NOkJ08gj+/h1M+gdIgilst4Z65xyay5eheedQOPNICQjNDIYdIBntI+xtY7B5H+PjQ/iTCJXuBbRWXwcY4w9bAKFPr2CSqjJhl/pvbtE91Ks1GVR5adMbRBePRFTTgF9Q1klZQa46mtj5peXo+0P0pgMcDk5wODoWuUmQRYjoHSxLgnmZK0ZQpY0yFphsIMHhrG5CREilRJQbB74+5FwJnOiLktG1LMaUIB+a0TVHgAs/FJQwskC+4PfH11QSXBTAp+yJwIY0ObuS6AMRL0hqwC4sYQwbdhVztTa6jTbmmx35td1oosaOKc1hvJZccvz3GRXPlD0OO7y8hsMJDg6OsLO9K6EkSVaIvp0bPA7QChDy+2PfIrfklGEqL41gXQ4D3HhSEisVHEq2RckmfXxhSBY1R5Qk6MmGcwQUkQDCy+cWJBxFPta6IxUUke7iaWzg9mkggPDmwRCHKcVmTKR1UUktGCk9U+xugwBC+kQIviltpVSWr5kK2VGBSDx0eAAQzLNegt03fGp5cLxw1qrOGfnisUAkIMEBkCF5zgyx5kX4ztuv4c3rV/FwZ4jbTw/x6b2n6KUaQruGlKCEZdxclCQ+tGiIc56Oa/M1/Nl7r+ONlTks2AY8kYwW4umgJPbuUYSf3H6Gv/7qAXKXwRoMJQmw6Bm42nbx76+v4AcXOpjTAjgFS79jaIYrfquTUY6j3hR7+yfim/JYKGyyoyfAeHqMas0WGRbZQRr5ZSPKpDkugGgMSw1YkY7scAT/zjOMvnyA8ecPkGwfwzj10WFxtUiGdQziUDyC/LxV6XPNdaTTAJkfwuF21tQw1mNMlqoIL81h9X/+ITofvQ0pe6IumumPvoZk+xTH//EvEXx6F9gewAtyVFLe35Z8vrj1n9oFxgTMdR3GhTms/eBbaFIqem1disglxbIEOBzieR4FSYrt3jGOJ2P4PCNMBzWH/W2OBAfIVrpkvjV6CEUqQkYvQDidyHA6CceodWpozjcxtzwnZ0WUhqjbLlwOlYMAk80D9O4+xZO//xxHNx+jkVlwE0PCeBjMQQaA7A4ZQtQczG2sYuXaRTRuXIa3sQq0KhJ2kRexhPzkpg4/CjEWT7IvbAIVGA6LritcdLXEV8S+UDlbOHQQEPLSY4fZcz/1FJNRH+P+EdJoDBMJLm+cwxwZQpUapi4lPtrhGPnuI/QefImdW79GMxmgkY3lWReGUC5UxTDllMOL3N1EEltIBBAuwlraQOP1dwTMYfWCSmzmm8KAgCf3MPzVz5CdbKHwjwBtAl2LRIrqJjac2MOwcJDOnUf7e38Ee+M1oLuCjD2eAgirIolmWNhxKaHlde1QctXpwnX5XrplsfMMEKrBm55NMoFckAhTmCUI/Kl8sZqIQ4FIxstTQO46Ybm4BVZLPG6FhfIppX0c3isV+rvc5/J/MoZyvtP3TWBKprLQBQjy++avlAgq28EAg3EPzZqHuSbl8i1ULU6+DEGSXh8UrgZfi7A77eE4GKAXDjENJgIIGUBTt1x0nBpalbr05XleXdjwB4db+HrnCW7uPEHuGchs+tl9YQglIE1OOdb30IKgS1/PpcV1XF+5jDcWLmHF68IMCQgpAbQlaTQKU7kXBqMJxkGI9sIC6u2u9Hi6ngKEMwA+U4+8CDT7Ro3x8yFINvIS7BWLr3k8HglzSnDYbtbRatUl9ZgqmTgJYBPYMZwqibB7tIv7Ww/x8HgTu9MTGA0b8EwU7AvMYkzTECGHS3o7xRJQfolXuFBEPBUmmY7FegcrzXlcWl7HamsRC9UuHELsTBMWUe5ngx9eprFT/qs88srvp8rpZeCUtFAldZPBUcBfIWCQ7z2Z6xlzrDyFZAZNYbLoS2ayr/iBaWmnq4N/5OxMyx3kiYYwSOBPKfufYDQ6QRiyizDC/FwDa2tLUlnC84bzkQBCvYmH+2PcfHaCX9x6hofHU0zdJiamgxGXiKJkIlsaCePFxTkXBUWmIQpUP23NqyKWXIZQLU3IttomMgFMmiw4OGjbBEy85/wB3lxs4IP1efzbdy/iasNCZdKDTbWBlkLzPJwMx7hz6x6OjhgilGCOkulOB51WA426i1qNcxzltpR3clmvIzNckcCOi6okkN/cHOAnnz7EZj/GaczwJII4Q3oKVYIqZHHJu4qfGZ55nK3oaya4dajy0E249EEynT4ke25LNyn7gBk0J17C0vYi1R8EhgQV9BNmkSxc7TyA5Z/gelvD+ysefvjedVxbXxYPNRfttMFQqWbRe0k/ONVYh0eigGHgW03mK3YQ8pyjh5Bp9wSD3wSE5f7heabH/0jJ6D/EEJ5lB8/6Bl8OmHkVGHwZEH4TDJ5lCF+whgkBIS80zroZQZ8llROxz8Utk15p/aIvle+NOq//MYBQRTqqgC/O3DLXl59b8fJK0STfAQZJqQomgsL/TwDhC8no72EIz7KHM1D4zwaEL8tQS6T9Cueqik6ehfkoCancl2TaDBUbmxUMmKDfLYGRERA+gX9wDyOmfk1HMEwPze45zK1ehVZbQ+EtSlIVze+GOUU0OkBwui0R6KOjA0xGPuzmKmoLVwG7iRSWSBupB+dhX6cOW5KaqqLLrlYY08xhTEMWcmimfFHJWckHRjlTsggicoR5DD+NsD88wn7/ELvH++iPB5jGKhymDA0T1km29ypwqPScqe2RsICzkJiZB1A2ENxIU//LnItSRkMwKfK8HBbLL4Wxc0QOQlOrsARGLimfTI+TThWFR2R7wgGF+n5+AEwmGDLQIyoA6uApfyhM1GwPDbcmgHChO4el+QXMex10nCZMAshCF5+h+ET59xKBbUsCX/90INvg4+NTDMdT+e/4ulZrDRlyeJEJGLQtucTETyOAUP18vJTIHPJXPgfSfcUkz1RHSE04pTNMIOWwOunDnw6wOt/AlbVFOBL/rlLaEtDY7eBIr+KJn+O/fv0Qn24d4yFZJY3sETuzPBlqmCybcntcbjBFWsTXmRc30yM5CFCe5rgq7ISeEHpJ6Yng+0TBqDC5SsetwpS4PVWAkIcOmVy+FZLClo1Qz/r44C0CwtfwaPMEj7eP8WjnCAEvE68u8eAcSAybUsQARTRC10xxvuHiw9cu49ryHM43PDTovbAMjNMcW/0Qnz8d4zdP9vHZ5h7cZgumbSCZ9rHesvHeuS7+5FIX31mpopVPYeeU68TQJfrbxf5JiIPjCY5O+uKrrNimdDvlmS9DYbtbx7nzy6jXG3CdisQry7BLwhxcMthgA6//YAeHf/sbDG8+xvThLmpRgWqsoSK+VBXZHtDLRJ8uo/INE3WmzgUR0oCxP0wVLSRMJlipI7k0j9U//wE6330T+lJDLcdCRnIrQHjyn/6zAMJiZ4BKAlSZICbpd0BkFhjbBYYkhZfqqFw7h/Uff4QKweBKu/QdU5WgzGCUw9GjMxpPsHPawzAMRUZcYTATWW+Hi6KKsG1cVHAZIumijIXndjIMEfkKENLrVW1X0ejW0ZpviSyepvca2UUCwlGA8fYReg83sfv5HfQfbqPB3XMC6QIkMOCiis8mGQyrXcP8xTWsXLsM8zxTURmWQFZQLX50z5UFACWiZAYZIsFkOoIMft81Dv8sBHeUjFvOEXqWS4aQyw/en4yl95liOR4IIEyCEfQixuULq5jrNMqOQNngqHaFaIxi/ylOS0BYi3qoJyPpFROGsASEPDspu8plCWQjIyCMLPHvmPPnUL/2Juz1y9DOXVA1PnxTIh/B0wfo/+YXyPt70IIeYPjQGWjDTX1CAO1hmDvIuitofvf7cC5eh764LoAwz8n6VZAzVTpOcdw7xUmvL2yL7VQk3MTlwoo9styy89znQFUyVnEUykCYRASGjPQPETKtMWRHLSkyzoDMClRyMll6iTR+1kNITEv2hOBFBV9xEUblgyspr6wisYTdkQHfNEX+R0myCDuSF0CBHjIWro+DEcLEl/disdtGg0sKnjmUg1K5YjEMJkc/nuDe4VNs9Q/UgjKmJYIR/rosYZpWBfOtNha681iYW5E6gSe9XXy99QhfbT5C7unIWWHCAiDp1YWcvSQvPLsKMzNQBBnWWku4srCO987dwLnagjCE7hlAyC398VEP/eEYQ98XqXmt3ZZuWg6zLKmfqYuUXFSFr7xQGP22SElVbyTy85CtnUwICEeIQl/AYKtZQ6NZFUCYJCFsh6E1kGTizf0t3H5yFw96W9iZHEu9hpjDTV38o7LiK+uhpJpitvHmAElZe6ahZrpoOlVsLJzDhYVzWJtfRcdroSJLUy7xmELKn4MgzRIgSJYqpCxb2E3aOSgG4rNGlQr9Tiy2VrUiSrLM2gneJypRkkM/ASDBIe9SPqu8S/kMiRSVn2NCSalMVf4xfv65MSJ5zGAsfzKRwKjx8FgBQiPE/Fwd62tL0llpmCYipvdqVaRmG0+OA9zZ6eNvPn+Ae4djhF4LYzKEuiHnoqxBuWRgSDVBKe8/vjdBKEEoBDN8n+j7Z7Jwzu/T8ySwLdK5ZlJsJ8OO9HgK+H28Pl/D++c7+LfvbeC1poXqdACXTBoVLY6BsT/F5tY2xuMIUawLIGy3O2g16KXjQplzZYCsCCU5uWDPqdfBMHdxFFi4vePjyyen+M3dHRz7vEY8AW+sN0p5J/LTrOWS0Eqp62Q0kOTsumsrKxOVZGT1peRdw9QPMZoGsL0aNMtFlDM53YHuePD5fmeZyNG5/ObqiMqmPIng2WQZQ9j+Md5ZdPD9iy18dH0Dl5a7CmzwzIgog62KF61/cop+T33xHG+3OjKvOgSMBK+sCRNAqM5mLiDEunWmwrPUdfyrS0ZfTsL8lwCEZ0HhTDIqORwlQyi+64gEhi6poibviFhJRmM/EVDImZWlLwxce1Ec/yqGUNUQyfKmJABeMIQ8h7gwpIojkzObd+sLQKgyKAgUpTmrDLKR9+L3egj/OxnC0oD9j2cIZ6uD2ZMi598/TTIqXODzUJmSITzzg35Ta6ykOGLQL2Ok+Uuqp4g1euooyUskVcouEljZBGHvKSYH99E/2oI/HorRutU9j/nVq9DrBITz0ifITDX6S5LpMeLRASZ7TzDtHcOfhEhZXu8twq52YTg1ucB5wFKy0my1UW80BKCIt4OHXZnsSeml8oexRkEVVSd6Kh1oemUL2AAAIABJREFUx9M+dvuH2D7aw9HkFKdMxCslhWqLrgJhpIBeAsToTyL4JQik51CF24r3rAwymHnoZzHBUgNBqUrZfcRCYv4zHi3tWhvNCvv/WkJ/82AK0in81BefBI3zlLFqvOwsTVJOuXWUNDf2sfHBzBgJr5jCkiwRjwQlChXbRaveUKCwOYflxgLW6qtosTNOwKqKYicbY2iU1BiydWHk72lPpRv2egORYLXaXZG2cJvpuOXlxgOsLGqWEAcCQokfVwyh6rtUiUR5biBPTcQpA4ASjKYjkU4NB0dYaFdxYaWLRs2Dxw46JvKJgdzCyGlhLzXx83tb+NXDXfz68QEirQrNZsJqRdg76Xjive3wcmY5bwyddRAMtYjYQcmAHk1ALWOyp3Em3jnD9RDTvydu0vKDK7S3YhOfA0Ia2WmaEN9BDDMZwgqPce3iGi6uncf2bg+HJ2MMJpEKtPFqmIS+JF7aHt8nJgL6cFIfdS3BuVYd6902Nhbm0WXBs1fD4dDHs6Mhbm0d4Vk/wC77/XhBki2enuDaYh1/cOM8vne+jrfnbNSSEcxMDbW66SDVLDzbH2H/mD1eE9iajhqDWCZ9YWE7czXMLbQwv6jeR8oeWDTN15rdW7ruQadE7+E+Tj+9g3t/9Quk2ydwxjGWKy00yBQMWaBN/1kBw3WEISDrwpAVh95WCd1gqEmMQMtF5jnp2JguVXHuo3fR/fbrsK+xR9QVeSZ2ThHf28L+X/0c/u2nMI581AsDNY1yX7beFeK7GzkFRlUd9etraL5zBd0/fA/2+TmgbskCpZQqlADHlOCRg8MjjCgHNAxURWbJZ8sVIMzUPtv1lLSQyyyGzCSUAlF2GSEOfAxHp5hMh7CrNmqtKroLHQn7YKgCaxk4WuhRgXzoIzkZYfJoRwrpGWHPBQSHR8tz4FQ9CZTRKg60Vh32Qgf2Yhdahb4WkkKhLHs0hwoJS57Ho94phqOxlNJTtkX2q+JUUaOygol0tuoqLU3IamDg5jrLJFWXklE/CCRAaNo/QuQPoeURLq6tCAjhckouT4ncywEGEx1v4fThV9i9+WtUgyNU4z68PBKG0JDwFXayphKMA4ugpwpkJtKIdS0einoH7sYVOGsbsAQQUotaAJMR/K3H6N38HMX4GHoyhGaE0DUCzUIxhImLceEi6Syj/v534Vx+Hda5y8hTgl4+Z1XGawnTQrnoyempLJYs20WjzaGKKX3csnPY5meVw7Qqixdp6BlGkNUr/MxImiPrNVzeIV7ZNakSaaUwvEwIJcvIVFoyJqxGYHCPlFLzWmBaISuM5IvPlDoXGeYkdxCZolIhRH8nk233D/cxDccoJAxkDssLXbhyrsgtqsKRLGBShNgbH+Ozp7fx5Hgbe8Mj5Y3kPcKBNtek1oSAcGl+Ea9duQGvUcfe6AS3th7jiycPRXKaGUwoVYtGLkX5XBKk0Idq5Sbg51iqdrHRWcWHG2/jQnMFFhWrqWIIoTtIkhy9k1MMhmP0xxORi9ZabRlg+brTQ0iPZblGfr4c/H2AkGcHBzH2D06nZL0G8IOpgMFm+cWTmQyvLUABAiB3j/dwf/sRHpxsYmt8iMjMpX9S6TyU1oO2DVGsiDRIScD0JBfmr6JbmKu3sdJZwJWVDawvnEfbaciSVPnO+HKRJSZ1r1jBXn+Iw5567kgW876jjIyD4sxTKGnr4ilUPax8lkSSLuyfAn78e6nokAAZBQK5hBCGlU9Aoe5Maf9Sifn/L3fv/STXdWYJnudN+szKsigUAIIACDqRTTm21FJ7M9Oz/cP8nRu7MRsxM9tmZ9WSmkZNiQQJgoQ35dNnvpfPv43z3ZeFIkRKmomJ1sSCkQJUAApp3rv3nu84jt3E8cKeNFZpBeyvnJ4iiSewrASbm21cuXxBBuAEZwQ0DJXJrK4waHcOZvivH3yG20dTxH4bC93BjBJWJp/yU0sS2GTrmZqZJRIk5RsaXHrgJElehd+NAwbsQZQrS93Ggj5DUpnirTWEIdTDCV7t1/AHF9r4m7cu4kbHQSsOYWMJU4uE/U4z1buYcSABBy57cpmyyWFwkUpndMYhZh6LN5a+Q6u2gYOwxL1RjPdvn+LTJzM8GWeYpVRgUGpJQFgiSeagFpryYsuh+omkwBKcGax5Dnb6PWz1OjDZpRqFOD49xWA2xygIVA+yPPiaXOiWjzjjoIiMLT83JbFlLUaekiEEfDDsbYLv7zXx5zc38OqFNey0GYJVSRDTXPIsmFA5OBlgOpkiWIRoNVtoM6lXpMJK3SbXBLXRMkxR6dQKHFbhMufcZ/+WDOGL9rIVg7gChV/HEP42yeiLDKGc1yXkRa2vfP+47qhQGQ7LKBm1xDuYLDOpYUor9pDnYAGEZwyh8PNn9W4CAquUfxUoU/WyVnUXVIyJYkGGVAoQMihTOolJ2kggoaUCm2jh+X0AwpIxYF8XKiOfxtcEy6wGchVkVfK358BwJT/4ukX6DBBK34y66s7r/r9KFdM0rdKbCAjl/EzJG2h8j5DmsXjfaKglIDSLAMn4CYLTexgdPz0DhK3uNnqbV6HXL1SAkB8hT6YBsnCIZHaCxeEDLAbHWEwDlFYbRm0Tjc4W/GZXJjaO74n+mqCQ03huAMLuMFJZiuAVMyix7KrCFxESjJcTDBZj7E9PcDQ9xeFkIOExIctKqxoApkhVo0UF+ngkOmMHyWJXrNJK4119JNLZsyqGZzQ596YqOEQOnGkqMgZKFfY297DT3UbXXhO53jKKMVlOMA7HOJmeYBLNEOZLqcCQGoySSXFqwxN/i6TOqS4kauBlE2NNgUhjWDmrEkqbtTq6tRY2Gmu4uf6yAEOXPipGi1PcW4F7jaASqn8qmAeYjGd4dnAkBnjXr0tRNyVCTJUj88HJusSvV0ECUkzM/y+hM+qF8+bjzVYKte8hislexJgvF5jOGSF/hIZvYLNXw/paG82aB41SIkrENBOh28Fp4eKjJ6f46RdP8Q+/uo9Q8wGnA0OvDoqc5hglDE7D4wB6HqGul6Av32fQTJUwaHDil5U4nUUomf7m1hBrZCM5WeYPFTCjyN6qeUwSpRj6w4Mm3+sUeraAnoyw2eug32lLWtpiwYMWJcQ0h7tSR8J0PAGEBqW+MfQ0gMlUMr1Ez/ew1emi4Tdh2z4Gswgn0yX2xwwzMhDoPFwasOjHXZ7irYtd/OU71/DOhovrLQ1uMoWRhYrlMGwkhYG7T0c4GswRBDS+AzVdQ7iYwLZKXH7pArr9NmpNXzxEMpJIC+gJYLDXh00EkxiLD25j+OFt7H/4GUz2/+UW1ihJ0ywEs4Vo+7lBSUS2YSCLY2js2ctKtbm5FmbJEiHDIHwLc1/DrK5j7cZldK5fRuPGZVh1X665/MkxontPcfqvnyJ9cgpnmqIBCzWyS1B+0HmZYF7XEXQdbL77JrrfuQnvzZegd32U9L7YDIyQjgbxfyVZjsPDYxwdn6IgcPPr6HTXhMmQwvWVtJBBA6zH4PMgIBRpcSnpjWkUYjYlgz2BYeuoNT30N9bk17yeJZ6dVwUnlzSdxAWykymKcSCDGG6QTEszbKbd0RttQnMtoOai5MMjgFc1AJSs8Pctz5VEXimAHo6wWISgZMZxfPhuXQBhjQ9OlDn4Yp+j6kKvwidUWEJYAUJG2S+DKYLJKaJgjCJb4sruFta6LVW5U5WmS6hSGgCjfYzvfYLDT96DGxzDi4bwyxg2wyAYNiFDNda+5CLN89yabNJlzEQ+Hantw9jYgrW5DXtrRzILJXZ8NkF6eoR4/xGMaAojD1CaKlqeCch27sBJPczhImlvwPvWO3CvvQ738isoK0BINQDXDwa0EBCSJaRVwDAdYQhrIpmsnQFCsjXS98rkwnCBkInQi5mwhFSLSNqwZcL3lPSTxd8MwFJ9casUsCqjiOeRqi6C6dXsqlqGkSRGUvpuWobai1xXmEHKST0CQ1N0wGotqYYO7Lw8ODlAEC0oYcDOzgYubG5I1+Mq8Kpg8JCR4WQ5xqPRAT68f0sYQkpGyYDJoZTvLpNukxwtv45+t4fXb76JZreDk8UEnz99iFuP7iNjZ2QFCMU6aFGlEYs9oOE3YBVMOirQd1rYbW7iB9f+AFe6FwQQOpkFN6fKxpGaIib0MsWbj2a3h5qoF2zZD+q1hgobkz4ItXZ+Nar+6xlCYQlzhsosBRCybD0IZmgyFbxVR7fTgsZeyTyFIYdxfqY5hvMRng4PcOfkER5ODhCWsUhFkyyWe0D2Xw5NaR2gf4sMHXe2UpNanLbXwHqzh60uC+h3sN7qS/0E/cdkoTksk/6xSqY8nc5xfDrC4elQ9VNKIJWyTLCmQBQxMkhQw2jZE+VBQKhAIA/7fJAZpKyTdCf/jFhzCLgkVI65AmqAza/Rf5pSAVQayLNSpMcEhCEDryYnSOMpPDeTPt+r1/bkuMjvQYYwMWrI7S6eTDJ8cTjHf/7gU9w+HCMmQ6jbmEshvQKieprBoue8SLHumdhsONjr1dDxTDhVgT3P5Q8OhtgfBxhEOea6g8D0kZu2hExxEGjSQxjN8Op6De9caOMv39zFdQLChNJzJgsTEPL1qRouhteUtH9weCTprCrNmIFvHD5JUJ9GpZAre/69YYTbh3N88MUp7p+kCFDDsrAQFxymVQqwbAGat3UO0uUsxyyLDNtNH6/ubOCl7R4urrekz5NVYYfDMe4fHePe4THmPJtQ3VHYKJmwa1BRZMpDdazxaTJMJkbBBGYtl6TvNSPGj6/18e/fvIgLTRMdDqbFbKrSZ3mWTuIEp8ensq4TWDTqTQkIU7UiSmK+GhIoQPg8YfS8O2yl0DvPwP/63fW7feV3DZX5bYBwBf5WAFFOUpUt6us8hC+Gy5yFyhRq+MP1lu8fGUK5/lk/IYSH8hASCFI2msV8jxUxIvaMMw+hsmmt+r7PA0KxVqxaWRl+yFR8hkOKhF0x/wSFtF+8yBD+ngEh4eg3/HgREJ7/Y1XNhOKuFCR8/uPXjYwroLiK45b++QoNvnghiBm6mrYJpSpAR+HTuEyxyEMkeYS8SGAzmpeAMA+Qzg8QjR9jdLyP5XwGy/bQaG+i3WfJ/DZKpyeHckqndH2JbDlCPDvB9OA+Jkf7mA4ncOvr6KxfwdrmHtprm6g3GwJQWM4sko2SfYQSKVIleKr0T8vjgYyG7hKTZI5BOMK9/Yd4dPIUB5NTAYKxUagCXxlqczLAJE92DKmYalZCSL0C48oliGbVvitjQsUkiY+nirVm75x0CFL3XAFCOWwqCSN7EJv1Ot689gZe3rqKvr4Oo7Dk+Q8WQxxNjnH/4CEOJkcYhWMU7CZwCZAKSR+ktImvVzFZvGxV5DU7CNlbKIbmgnUgio2kNMLXHWEGX925jpf6F7HVXEObvVN6XSQ5lDYwFdExPNS8hkxJwsUSzw6OMZ0vELN4tlZDrdFEjQXdPifylvIMrhL4+GuZq0i8gvhhKDPj4ZSyS9dpIQyYsrcUBm26IAt5DFNPwLqfvQsb6LcbkvbIwzqnj0u7hUnp44thiJ/eeYr/82efYA4fmdtFofmshRUiQqfcmDLgYCiyzu2Wjwtrbez2u2J6582+TAscTgLcPxgh0l1kdh0JJ+DSW6R6xJjqKhuJbFEqWILHf8IAkTWzy6uMYZQBXKmx0JGElF7ykOlApy9TNyUIgb4r0+HGz+8ZQy9iUATPbifOZuu2KwCccrgwKWWyS+kn3AY0fgZxCD2ewUsG+N7LG/jffvA6XuuZuOTzMDiGxvh5TiI1E8tMwxePjnE0nHPgK5H0nPTmSYhm3cXrb95Aq9MQJpUsFEM67NwQCbHOZun9MdK7B3j89+9h8sk9YBCgWRhoG57UMtCPGSWp6tMTOZ2ahuf8GpPcWKHhuzBcC+MkREAZZM3GTM8wRQK330Zjcw39i9vCqnCZio6HCI9OEeyfQJ8sUYsN+GCXoSkT1ajMMcpDBB0H6U4Tl/7dj7D27pvQdrso6C9JAhg8zLu2MI5M4KPPiWBwMJrAb6ji8t5aXw6u/Hwo1+KDlRmSeZJx4qvYNSmf4TCCniYCwvlYAqj8uof1zb6AOy54ZfWabfqLCF5NB4gUMFSTNOVrXPnBpDyKEgFDzS0Zex7SW0c2wCSg8CQghf6sWRBgPJoijpgmqYtMtM7uQduHZzMt2ZN6AnaDKUCopnfKOF+eAcIoiUWeH04HCOdD5GmAyxcUIHSYnCdyNJ5Hc2gsqp8dY3L/Fo4/eQ/W7BDOcoAaYjgrQFipIBb0DOmahE3Rv8vXHEQZlhyqNBow2h3YnZ4MWChPjGdTWMsAjYTy0whmSQmvCtDhIMvOXdi5Lwxh1FqH9eqb8K6/jtq1N1CyuiN3oOme5PqRmGMFBwHhMkrE28XPlwwV/ZUyFOSQ4szjVUr5O8EgHxye8ODKjjPG6LOjU2RlvB71FauovIeUDwlpx7W1OujzeuHQjnLk6WwmP4sEk7JTYU0dYQMaLJcnC889RFQYaujAMJuTwbHUmRRmjt3dbezubEnvJ6uQeG2lSLAsl3g8PMCXJ4/w0ePPcRxNEFFKWpX8UTJq8HqNac0w0PTreO21NwUcD+YT3Dt4ijtPH6v9zKD1gO8VWQ76uHngKtBgj2VpQVuW6Jh17NT7+NEr38XVtV1YKasYTDgCCG0BhNPJDKPJDMPpFA2C8FZb7AS8Dvjer3pqxRf/NYBQDrLnLCjSUymAUNVOMBV3PB5KOX3d90Q2urbWlQAz+v657nJYx3N5mEWYxHPcPrqP+4OnmCWB1ELRi8jvST8fARr3Qu61rGyiHNKjzNatYaOzLgwhh6QNdnqaHvJYeZIoC6N00PZqcp/PpwvsHxzj5HQsLCErTviaqTggEyz9fDJoYlKoqwAgmR4ZLLCaqwpjq9JJuV9y8LBiflZnM5XMzURSpVXhYJVhRLzOGfCSCVuSYBnOsJxPMBsfI4tnaNRKXNzbwLWbLwkrQkAYERCaDWROF0+nGe6cB4RuC3PdwpxAhcPOkhkEGSzKRtMIb+5t4O2XNvD9G33sdpgzy3ovYBKkeO+zJ/jo7jPcenKEseYh9tn168j+w04+i766LMCrGzW8s9vBn7+xi5dbNurLOewsgFmELDoU8MZAIu57TBLmwJnsv9g1OPSwTdlHaOnI4eE0KnB/usCtpxPcejLBrcdznIQmzMam+CVZQi+Niqw6K5fQ2LFaxio/IM9RR4k3Lm7j333nDby07mCrpXb1uCgxykr84stH+OdbtzGcx5gt2U9nIyuYe8ChJweojqrW4upNG4+kNMcw8xht3sd1HX/1xi7+7tsvoV4EcCVAh/skgbKNIGAI0BzHxwMB9QwIq9XqEn5YrzerUKwVY8yb/NyPKqBv9RUJsRLR2gt/7nfDgF/5U/8zAeF5CenXsYNKVq26Nr++fkL5CBnMyLVXUshFbl8gj1WAjJbpZymjBIOSp0elHHjOVsMN5SFUcPo3AUIqBlfP4wwQisxXERhcB5g9IQX1HP6Y7Mv9vTKE/wOA8EwuepbB+jsBQsUQKqHyCvQ9ZxIVoFwhfZm+Vh44BpRwlyYgjPIYs2QhoQssm6U63SgZKrNAuTyV5NDp8BjhfIaChdb1Hlq9Xei1LcDtClWvAlSWyJMJ8nCEaLiP5WQozMTa+kXsXn4Vze4mamQIPTIxluqdkvJ3/m1qPVToCX8t9mKjQJAGOB4PcDg+wT6nrcEY42iOoBBOEzFLgBm+IQFsZIEYTa08AooBrVJtRS5a+Qilz1EN6MVfyKNDFcTDC5q8EgGhxFxX4JmsHQ/QnEwz6OW7L38b1zevoalxc7alV2WUTnC0OMbnj77A49OnOJydiPSHgJDluhnTUIW3JhA15CKVcAkGp3ARon9DtW0pepvQitIPWOKP6BlNmQZf33kJW6119Ly2YhOZXlraEjZAbyP705IoRRgmGIynODg+hsE0NJYnN5riwZIwH0qkLEt8jWoayxuSgwMmsYp1F0uySLDg2k0swwyLRaSCM8I5JtMB8nQGHUtcvriJzV4LppRKc8OyEJl1zODhYKnh/XuH+D9+dgsnsYm5Vkes15CxPJmQWEDaElYWoO/r+NaVHVzbauPSWk1Sp5guNs9KPDiZ45d3j/FsEuGUPXGSaOpILbUChJlMFcWCIlc+v85uM25OynNBdsOiUSxPUZKFLgwY9NcRHFBSQ3kSvwej0qvAkJSR3CYjiylHIBulFhwCMwZmQGchLSVaNkpDPcw8gp0uUCcgvLaJv/vhG7jaArbdBDr9Ixk3vwJxBsyjDHceH+N4FKCkvIKdknGMVs3Fer+NS1cvwq+5Mh1L6U9gylpuSAm1FpYIPvoCs/c/xeAXd5A+PkUt1lCHKfJNPl/e96xy4PCDk0xKLBnCooqa1bVP3w69gwSAS4Y1uQaWRSbhTH6jDrdGJp/yZA5biBhSIE5RBuyvKlHPTKnh4CSfNxdTAk+LJbKdFozrW7jwt3+Mzndelc6+gsxHwY41GxrXgDTFZDrDwQm9NWSYWV3RkA232Wwrn4bDknNTQIMAQgkZqio3CjUIKjihjJZYTMfiPcmyCLZrYq3fhVdjAIS6pwmQ9ZwMkNRUg6o8RTNXUYbSi6hAIaXm6qGUBsIGyPtFCboqU+c2T+8gAS0ZKF4TlulIEX2DacE2mUFXGdwJykVepcDGSgmiACEQMsCEgDPg4ZHr5wBptMDezgbWum34lK/y+Cg+CUrkQiAYYPrgU5x8/B70yTPxxTCn0CEjzu5U8VDzZarnLKW9lKZzipsr2XXi2MjZE0ffJDs9KdOJeNCMUafsj2y3lIkTVKr3ziw8WEUNMwLC+hrKa6/Av/4Gmq+8BZRkkj2UTO0Vll7DsAKEQUCprYEmgxkaLfmcbX6+uq56pSg9yjOR15EhpI+QpGrNd1GvefJQnXJVDyn3Curzqn1Q0iIlNI3EHAdfqr+V1wsPsGEUSafcbBHIWib+w6rXst1qCtjk+s+/kFOmyXTqiAOLMVIOisjEbPWxsd5DyQmO9NOWSPUUyzLCF4cPcefwAW4d3MWoCKWqJGaCInJYTKekbJtsVg7UbAev3nwdrU4Ho/kMDw/3cf/gGXKDFQTUuzFFtZSibtZfcM+o2TXpqmWPZsesYafWx49vfhdX+xcFENqZCTtnUI4tzCwDx4aTKU7HEzTaXTTabVn/XccTf650YgrjpIJ4zhLLq3n0eUDIt1gS/cQvRIYwEjntZDLEbDaVTjuyhGv9jqojIBnOtZZrM730GisIMhxK4M4YQbaU5OqEFoGq3J0DUgZ5uPQ5mjY804Krq1/XLE/St33TlcRusgsiE8uVCpsSfI3DSNYETKY4Oh5IdQhtD9LRS5WMsDoEQlUSrchDFbPI9XE1h1fewKqqomIEV1711Z3LPyudaPJ+cDhFpqwUJQ0facLibLIlCeLlAlE4xWI6QJHM0PCBvb0N3Lh5Vc49TNek1SIx60jtLh6OYtzen+D//ugO7lAy6jaxoNxTAKFSMNkZ07MT+HmEP3rtCt69sYub2x42apTGqzwl2ixuPR7gF/f28dNP7+OUHaQeW3npWeQelsNBijoSvLHdxjt7XfzxK1u4Qg9hHEoFGSsaRM0h4TcmyoI+W13yE3hvK+aU/j1NLAdBkWO8zPF4uMBnBwPcPV7g4ekSRwsTQeFBc7vIdYt188hYqYQEnsP3jp7hQIZ7bPPZ7Xbw9qVt/Mlrl7DbNtHz1emWGrygBD47OMGHD57i80f7OBjMUWoN5LmNlEEmZl1YchkycYDHQR8BXxHDLVOs+7rYOf70lW381WsXYMZjmBk90sxaoMrHx3g0xnA4llJ6rid+TZ2f2CXr1xpyDzFzgcMDEgtK5HfOwvI83VFYVMUqrwDh1wR9/I7g8L8XEL5IEL0IAl/0Fb5YQbEqqv+6gvqVh5CVZAIIed2lZOwLYQIL5mRkWsUQkh1kHQyVaKwTY/Cf6nZT/53BZ9lrV7UTZ32EKw+h2MpWMlUGACl2kD5gMoSc9HG/lWAZ9lv/HgDham/XSkl7+KYf58pJVn9k5Z2WC+m3A0IJFKn+rryJIiFSqaF8E0V3L7+vWEE5EFYLlqTtENwsYxQ81Gn0rcSYRnMkOX2EqUhgjDKGlgUw0gm0ZIRgPES4mEu5reW2UG9vQfc3JDk0YRWCdMMtoeUBtHwBfTlBGQfCXm1tX8Hll16DW2vD4vSOevnK00dekA85ZPDGMi1hLMMixiJd4HQ2wMPDx3hycoD9wTESdjKZBUrXQGZQlsBDsvr7cmNKOh5lfoolUnIBZe6VLlpJEVVyXHXBqQVNEje5OFVpoHIgkF0mlyAXHiLZI1VzPYmPf/fq9/DK5nXUJR7FhQMHU8xxHJ7i0wef4d7hQzwd7SPhc3U0WnbEy8hUVHmdTD46A+grtkDJJERjXm3M3Ke5+TNZTZ/lWHc6eG3vOvb6O9jqrMPXbNR0Fw2TIdz0JukoGMtNSaFu4XQ0wd37DyW0gL47FgGT0eCiJt4syqVWgLACo9LbY3DaycNpIoDQYdn8MheQSWlcsAwwW4wQBkPE0QhX9jax1W9Jsr14PzSKTFwEmocpavjl4yH+03u38XCa4zgyEBoNJLork069iGDlAVpGisv9Gv747Rt4daeFSy2KhfgsgHmh4e7RHD+/fYyPHx7hy8MR4LVRWOxt4oJCiMAOTR6UFUBYAUJJbhNASJ9RCcukuVyFVawOFQSGZGUJoGybsiJOiCkfjBFRNuMYEhJDNoLx9IwRF0DP5Fi7Jn2DvMgIKPl1X0tRL5fo5BN8/9om/vYHr+NCPZOUU0Rj6Hks4CqIU4znS9x5fILTMTcjGwYnkXGMve0NbG/3sbbZk39bFl5uxroJO9VhLHJgGOP0/3kfJ//4HtJHA5ijCK2SAwQLLgzV08MJKaWG1QGHTDcHQmSJuYnxulxqOUK9QOTpiG0NGQ+gDPUIQ/ib0CTbAAAgAElEQVSmLb6nLAwl+Zf3w1kIh85gdRM1HlCJ5Gjq1jSEBIRYwnh5C/U/uIr+3/wRGm9dE8khA6hyyg5VfLAcKE9HIzzcP4DNRM5aSzx3vls7k+VYUmpNJQLTaNnFyU9ZeaJXacCUdBMQhrMpgtkEy3Au6YZkLOpNH37dVZ2W/HvcuDIFDCsjqqKWuVdziCOZ9VUxMmVh4kmmH5ll4gT/hpKJpqwUiISBmc8DCZKQ3kF6BmtNYQhd24dt2iqwowqtFsm+GNurQCSUCDIyKExmjBGFcwGE9BvFyxl2t9bR73VQr/ny9wQQ8pBNWXo8xuzhZzj51c+hjZ7CXByjrqUi+18BQg6gMk5KeUfRM8r0Uw7OVmCRHh4OBVipI76jUqLanSyDn6WwNNYSMBaf4zo+Z052fRhFTRjC0O8iuXwVtetvoPvaO9A0pkz6KMia08+l6wIIB4OxlKTzeTRabQUIGy1hrDjQY+owXz9DurjfRMtA2BPfs6XSoF4niKGypOpXpLKEMrWCDHhVD8QDs8omED+hPBi8RW8hA5REkZLLsGwyXyCIGIChwFa33RIFCOX6ZPDpSeX9kpIJiwJRyHktAp62XFcM8CDrIB5VI8NST3Dr8R18+uwePj99JGm9WtPBMouQFKnIhSlNNpNCBpeU/7/6yk3x0o9nMzw5PsLjwwNJxS0NhpSwakk1TkiXlrSHuLA4EIo0dMkQ1tbwo1e/h5cFEOqwMl1+XycgzIDpIjzz0TU7HTRaHQFGZMtceqAqQMiD6ouAcGU/WTGE/FkxhGTFyBDGiKIIU2HlZ1TGwvdt6SL0fA4d2QHGz4eJsNzjeX/pCBEjRCLJkilVIDyX8MIsVWQ8k6b5YJokH5ZwCVQ7qJRtsgqrgQ4HMNzDuU9wCaLXfbagjHWO0WQKy3TR8DlMUXse2WjpP6tOSYoRUmoZ3idyeGZHKzMNOIA65wWTcAuup6uONKbhVhUcKoxEydeoeGCPLucFSsqWImWwECs1FmOU2QINr8TF3Q1cu3EFputI5Y709Zl1RFYHd0/IrA3x3z65hy9PFojcJkLK/7lIVYCQ93CjzNDSUvz1t1/BH72+h9060DJLCWfjc2fX891BiF/cO8B/ff8WDhMTodfFgunhPNdkKTy9QMsq8OZuF+/sreGHL/dxqWkL2DSSEBpBG+Xz9PlKCjH746o0TY7QDY6M6IEscLoMcBwu8HQ8x72jMW4/OcH+JMZpWCI1OsjNulLTcAhLEEzZu5aiUTMEEHLt05IUNcPEK7sX8M5lSqLXsVEzwFBaOcepghd8OZrhVwcDvP/J53iwP4BudZEX9M4aMMyaAEJhnqWnlIqYCEYRoWEUuNjx8PbldfzgSh/vXu5CXw6h8bkw6IT3hVvD8fGJhDIx7IyecA6xGIQl4WbSwahCqMRqQ9uTHLsrNkJkYKvS9aq8/AwQvmAd+x2B4Itkz9f9tW+SiZ5BLSWfUHvnNzx+k2z015lCxRCyxkTCuzisFQl3iSxi5VohvYP8mZJRSkcLsThxL2ai/PnaiUpwS/KmOp+Lx55AsOogFL53BQhzFSjDB8Gg+AiZr0BAqJMd/P15CCXHRPWnvggIz08CvnkqoGDcbwKEK+R4LrqoYrYU1aveREolVcqVmpzK1JXdIJx2pqkwBPE8lM2MvgYGnsyTpYAVJqWR5aHfiuDOLJmIuEC8mCEKQwGEulWD4/dQWC2kek3kfFzUS0IAq0DdKdB2NTQcFqI68Otd+PW+JCrKwUS6D+mR0CTinoXJ/DWTHROdk6UZThdjPD1+huPJKWYsmo8CzGOahxMJwWHADGU1XJd4RJG4YqZiUu5ZBU4I0VbJaOX9eT67UbMIIVdVQIMqlSD+U/IzHhwJDsgi2bqlzNnswGN/k+Pinetv4+bWNWzoa2igJoBwjgVOogFuP/oc948e4slgX4qJJS2OvkWyDJStyafMCYmqghCWQp5rZaAVjX4VQsAwQQkuMKSqoQkfXbuBi2vbuLJxEbudDfT9jsRtyyEgq+KnCzIvOWbzEKfDMZY83HB9Mi0J5ag1Gqj7ddTIFpIxoIeQBb0iqeVzZK+RCsKReODSQ8IuwjhHzCREerWCMWazUwTBKXa3e9hYa6DhmpJaxjc3KmwBhZHVwp2TEP906zE+2Z/iy9MIgdlGZHjihbDKGF65RN8rcX2rgb/6zjW8vN5AzyITotJOuXk8nab46OkCP/v0Af717j5y9hpansBAYQcpkRNx6AoQimNHpCn0M/A9l2hwSrF4b1CeVAXySH6OsOfsw6SvhBcH2etEJthKOqhXJcmGVHGI/l2ktkwxJcjkkCVBmVKOUqBvF7jgZvj+9S38xXdewZoboaEHyMMxDNa7mCamiyVOxwt88fgYg0ko3Tx1GGgZBl7e28XWRg82u/+kGo7yaHYdWVIyrx/OUH5xiP3/9iGOfvYxGksN3rKEEfAVq2huGYRQHSjXnjLZaqwvoRzZskTKvGDFTK8Je70NfaMNNFxh04PTEWbPjmDT18jvGSTwNAM110WQJ8Ig8vU7mimgkImfkn7KYnujwNDMUP/WFaz98A3Ufvgt2Nd2kGsRSpNUoga9kuPRrH8yGuHZYIhGs4NeZw01y4cvMksVhkRFAQ8BHGzwUMKDBP8drrSrAxwP8AUPqMFcvDrzyVA+E4aPEEg0mjU5FFIeKNIv/mUCQ4X95L2RQlxOkXl4FSWLGr7Jiip1LIZUfVAeNmen2IJ+2jlSmZTrUovB4BvXZQ8o2Qj+e55MK8XjVi3xlYKwAoTqy/TIhhkLsVeAcCTysiiY4MJWH+u9NhqNuvItUdpOwMeDWjbH7MFnOP3Vz1AOHsOYHaOukyEkYCTTqfLwU81BRp8k/Y15Bo/DLiYMytpEgTh773JZi7mu0g1q8c8kqczV5BwoYVN8z3k8J4PfwKJ0sfA6iC5cEkDYf/Pb0IwmSq0ChFw/DVMO50wZnUwXwlxQLroChJTukY0hIOTBYrkMxHPF4B7KZBt1X/rtXJebPKWlMUpWPbBXjLJufl6V1ULpMynvI4BQk8Aip0/JkGh6zXZRmjZmixDzMBK57yIIpTPSZxWL58rgT+c9ncSSdk1ASHDKe7HHHtI2ZWMuojCQcCb6Cln9l5oZ/vX+p/jk6Ze4M3qCmZagrFsyuCQ7xk/aKErYLFgn42DaeO3mq2i32hhPp9g/PsbT46PqvK0GE5JWzcOFnC85nrPEA8t6lDW7iQuNdfzwlW/j6tpFBQZZQcN9QBhCYCZrzATHvL86fO4ER3Xpw2QFivjoKPXm+/MCQ/j1gJDDsCr2PaU3MxIfIXsI2RdLsoiKhnq9hjo9x3Jzqf1ZsIypEQoiFa9ZlfItZ9TKQ8gdUcrila1F7C3CqFdfpx+csLHyBHJvIBDkviT34yLAYrmUBGsCRc+po+k1ZS3h/SmHeAF/as8Xc4G8buXtX4muVJG9qmVSWXzKE6lKsVVyLc8LZEmZ5EkWMIlipGQGxdPEVYNeu+rf4f3I5uQkEGmkb+fSQ3hhb1sBLd1EbDhYGnWERguf7U/w0YNj/MudJ7g/ChHbDUS6jYioms+VapY4RlsvsOFq+Nt3r+HHr+9ijUMLqnySSAbsZOLuDUJ8eHcf//m9j3EY6wicDsd1cibgGadmAh1Hw2s7HXzrYg/fv9rHxZaHGq07QhAodQrVEQWVJdKxyPeEagJgmeiYLBMMghCPhkM8HIzw4GSIw9kSg6jAItWwzE1YTgvQXfDMziAdJp2TiCB7ZzNvgee7OIKZl6jrBva6XfzBSxv487cuoOeZYHWtuprU49OjIf7l4SE+unMfT44nMJyerDtkCGUFk3WKnwB9zwm0dAGrWGKr4eLGdhfff2UXr667eLkFUfQYGXM0FNPMc9LBwQlOB2N5jcwL4P6kOp6VjUGlt1fZC+JbUERMlTN77sS5CvfgHszn9m8HCL+OHfwmQCh34Vm1GjEFz6Qqdf+b6id4llJ+4qgChEAmDCGTvwnQmH7LCi66bggKKcPne8RzE8+rKp1eSUYrhdyvAcJzQxjpJ+RgRjGE8two2SZLWMlGuadzTVvVThCScXgvAPTsfvwqnK4qBc99sWJ6q6/I+qX0hGd/5jf1EK5iTL8GEJ4rpv8Nk4BvBoSri6f6eaV3PGMBuWDxg1Plr+c/RC5gTFcjGIz4gcVKApMFEYo4kcOvqjRKYZAFcQzYJhO+KI1bwtIT2Doj6UMJoUhZ+Mq6BauOVPMRlw6W/CDEUJ3AdzTUPQ3duommR+M6O/CoZlcHWV4GaZEoQGjpUkhLqVpUZliQqUwWOJicYH90hMPhiXQMJkiRckEi7JNKh6oEmszg6j+ZGFPup8zolQJXeUlWoFDuguebwFlFQcWyys2QK1M4N0lO9fj+cROhyZ0H8lUdxWtXXsGN7Zdx2b+Ill4XFm9eBBgsh/jy6Zd4fPIEB6MjJGTaqD6qWEyRsAp4V6CTZnaJv+bhuPI8Ut4gh9OKTpD2ikJDrXTh0jsWa9hq9AQUXt++hIudLYkxtwtTgkYI4PggW0EAv1jGmFILHzI9k3UKDpqtNpr0adWawtRIjTuZHy7S7PxhTx4nahKZxvE3pTlkUNUENoyXmC3GmMxOMJsdY6PfQL9XR69JxlHFrCUs5IUrnsGH0wwfPBjg518e4qPHIyzsLpamj5T+SQGEETY94OZOA3/7h9fx0loDbF3jwU+AuOniKCzx8XGEf/roS/z8M3Z1dZGTISScLzOYrEpZsYSi11c9fRSfEBAS6quKEeU1VK+NH0gVqCDdVPw6J6t8cOGhBzUTaQs3Q27aJXv2NMoRGOKjCwikBFUxNpRax6jnS2zYhaS2ff/GDv747ZdQNwM45RxpOJI/ywPKiP2RpxN88eQYw0koEre+X8eFZguXLl5Av9sWPaMyVDPFkIyLCX2eIvniGYKf3sLgw88x++wRevDgpzoQsJuKEzJOc1VNYcxDvwAaXWTGBLCU/8QGsDBy1F/eQ+uVK7AurkPr1OXvhY+eIfjsHpKnJ9BOZmgEOWow5BDLwJiA/iDpYjTgEnBzHSDLarDPEZj6Gtrfu4nNv/gOzNcviX8wRSQJnTq7yZj6t4zVFHYyxTAM0Wx20G2voWH5qNlksH0lLxcpOSXfqhSaTCE/RFGCKIQiBxuqA5IokPqJcDZGvAxVcrJtwvMc1OuUv9ZgWI6a/EvXqHLzVtQbkEWCoST5jxN0boiUCfO9Mw3xnlFKTSC4CEORH/LgpfwlKjXTFimRqoRRv2alwvPQLwVZVgyhKjAOU6o1KslouEDE+2t4hOVihAv0cK510GrURVrJtd4oyABGQB4IQ3j6y5+hOHkIfXqIhq4YQvpw5DrnodnwJPCpoH8tT+HnGUz6AQVwUKdB0FLIkI4qDnplGYBCCbMgQoZ8rTJ9ucZodQBNLEoHC7eFcGMXtRuvY+Ot70EzmyiNmmIIDeX/pKx2OJpgPJ6JlNGvExA2RTLK8A4+T+m2Y5VBMFefXZ6IRLTVqAkjZ9LDROl9EkuqIQum6e8lU6oCI/h6qTRxwCAqTvslgCjhRkAmw4LmMOnYQxhnWFJCmmYYCZs0kWuBEvoGPe4EBFzzCQjJPAczOJ6N/mYPzVYdfs1Bwj5EnnSsEsx5ScwM73/xK/zyyee4NznE3CAgNKW+JGOoRc6DaQmbsuKSdQEObl67gWa9ieFohKOTExwOTsWPxQtE9dkqMCUdePwvp3dMh53o6Dtt7DY38IMb7+CltV3YGb3FhgwHNbKhBIRBJIDw6HSAZpeAsCM+KA42yVyrQ5MCGapyQe2RFVGmQFM1i1YMIQGhOgQySELOFlIHEiIM5vIZmpaOZrOBTqclAVsEVnztKoWT97ECutU/qWTQVSE1D4XKY68IFqpzZMYuqh8lMROThaTtKDkwpc+sJBpOJvKIyFQYptyPdbchoU5cD8UaQUk/WVFh/54fyFaiNQJFBQSrjl4eTmXYzqEfi7Cr1y2vnQzpUh5UVDBrgLYVFRzH69CVIazUV7CaiUNsDnGYAowIjaaHTr8r9xfl3LHpIdR9zI0mfvXwFB/ePcQv7h/g8SRCXPnmkwq8CyBMYjS0HGtWgb/+7lX86LUL2PYM1HhPJ7GsS6lm4rODKT64e4B/+Og2jmMDS6eFmNeHTAxT+MIQlriyVsf1zQbeutTHTsuDz+gYps5zWEMpuUj1OYxiqG4p3cT0IQ+nEU5mIY5mAZ7OFng2C7A/XWCWcshvo+DZT3ISbDn0MwCIaihWdMignPe0DEy4HgEWg85KDT3HwRuXNvCn71zBVttBi5kMkugqbV345OkJfv7lU3z28Bn2RwvoThel7oP19Tyr8rrheYQhMjYBYTyFk4e4utnBty5t4geUotZK9PQFPI1nCOWJ5B7LPYKAcDCcSum843LA0VaA0PPlOlpVjqyEaF8FhIqJOyN5uFHJWnw2DvwNaOA3/9bvKhnl3rX68WK+yNexg78LIOT3XA1D+PMqZTRmTySHY/x8pB+SHkKq1RhQy4ooTYBgusyRxiSuFAAUD2GVraIAobrxv8oQqvO9xMoIU1gBQjKElJpTtcUhDAGhMISlDOz/fwgIXwCDK1Bzpu/nJqNQvELwamolqH21cHFqzsdyiTQiKIyhJ5R+QWK3GfvLqbDbcOE3mEZJUMhtNJb0Rz7AiHWJd1dBHdCYjmhLSlRMCapI9go4ZvWw6JeoFnwGGPBBf5XO8A36/jQpSg61DEGZYBwtcLIY42AywP2Dx3hy+kx+n4tExDoJjgg5tXZNKVjlTcYYa/ptJBWKz4q+AG5k9AfJ1E9NEtWvFRiUy02m9BWVv5KcVWXmAiqlkJ2VCCx4T+H6nkjkGAbDcuIgCHBlaw9Xt64IS9iyG9JfNkvmGAZDPDp8jMPREYaLkRpW26o8WQA/QYUE3ihAyE2Dm54UMZP65sRUpqicZqtJPU+9XCtt+t0I+MIMTcNFz23g5u5LuLZ1GXvdbdQ0F2XE+H36EnV4flMK7JO0kNhtJiAGsQp0aHe7MpVuNVpqGis3pi4yGaZN5uVSxLysyChzHqgqYEjTOwFhtMSESaPTY0xnx2i3HKx1fWz1m/BsGkdo7mWfoY3C6+FoaeDT4wD/+PED/OTzZ5h7fYRWXRI2jSKWRbrvFnhtp4H/+KNX8XK/CR43s4wF1EwE9HEcArcGMf7+w8/xzx/fB+o9FHYNOXXo9DjR90pgSOgnen3KCg0kGh0SChAqqQ+/H/ukWNDN+0YZnOnvoXSYhdg8iPKgLNM/fo2bGMuNC/rHLDnkim+AG9N8Aj1PJQCmZpRwtRQYH6GvJfjDl3fw7isX8YevXYStzaFlE0ThUJ6f73oYjGbYPxrhiydHChBqJi6tb+CVCxfQ3+gLM4KYRvtVXrqt7sFxhNEHn+PR//4PwIMTOCcLNEtbBgYG/WHV9R/nGRK6QVnyzIJe20JZJXMSO2aehbzlofvu2+j94dvQ9taBXkMOWcXte8jf+xVOPvoc8f1DrDE0NyJAyJC4JhJLQ8TqDNpkCQiZtEeGydIR+ybCloXOj9/C5r//AbQLbeQ9D5GRCiBkiqdF1WYY4/HjJxgvFkh0A67XQM1voGPXJTyDPg3ee2QURYAhjKdiB3mXV9YAlZ7MNYjroBQYR8jjpQDD+XSCnGwSpYc+k3Z9uLX6Wdoqp/PyWUo2SAGD8rZKJpZH7L9jOEQmDCEfQRgKEJwHZLoYhMVOMqZVeqg32nBYiyIVCmqiwyAuVW79/KC9aspbdSGtAKEwhDxkLhciLSMgDGZDXNjsod9ro9VsyiGE65QhQwgeLkPMHt7G6Uc/RX78ANr0AA2NcfQMZuBrIRvCMmsCfUuYXJe+o4x+Gnrg+N5w1y5R8n22dCXr56GaxdwJdXqqK456U0VyKkCoaWQIHSycJsL+ljCEG29/T6plSqOB3PBUeq9lSx3HeMw6nJmkMBIQ1uoNAScSFsQDZ0bvc4DZfCqsHCiHa9bEl9ZsUi5LaSfj7Sk5LuG6TCoZo5geIVrMkMVLuZftWhNuZw3wGoDtKSkzy8p5+rRclJYnaw9HSGQ+BgRMJwOEIgEF2nUCCVaGWMI6Uzo6m45gWhq6ax10Og1hnKUaiaCNHkKDrYEpfnr7A/zy8W08XpwisDJQ58be3FRi+/mZcY1gL6gmvrhrl69KkM3J0QlOhwORT1vsXbM4+KhGngXZXHp4ycTT/wk4qYF1r4O91ibevfEHuNIjIKRclOXs/HwUUDoDhIOBhNfQr8h0UWHfq9RNfu8q8uK/CxCK31N8nwocTUZDSYfN8wTtTgv9fh+1Onsmudaq4R7PJkyKJCAgOJQjjQAN5QtaeRkl7bOa53NGypufr3+V4sgDJRkqrgdkB4MoxulkLOE5/JpXq2NjfVPAoMNoe96r/B7sqjRN5XGsAKHKX6gSquU2Vzac1YF+5WESFrDyPHLATiDI65UptATErmlgrdU6YyItty7AgoBP9lab+2mMMg2RRex11uAwvVjYNzKEHha6j6nu4xd3j/D+nX18/OQEz6YxEg7h6YkzqFhSEXBWkcNOl3DSBX78xhX84OYubm766PtU/CgoEqQF3r9/gve/PMR7dx5jmJuInBby1Weex6LSccsEfVfDdtPGte0e+jUXjISquZaSadPmIod9Dj5LCSPjMIxDzWdHIxxyuLmIMGcYizCdfK62nPuk45hgaBkKc8m+RA52JNDGdagoxJC/ZxoSdMQ1x4xVgurVrXX84K2buLrr40KfMkOVATbOgE8eHuKD24/x4GiA41mMwmoApg/N8KT7kYq4pmOjZhbwmBYejuFmC3zryja+fe0CfnjzEjpGBGN5KlJnqpu4J0mzl2bg4PAUw8kcDmWiHhORG3JdUTbKjmYVzMcBghIR/TogXLFMKt1fSZTOVv//pQChGgI9ZwXP/3rFEJ5nCdV9fw4QpgwDonWslJAn9hCSEWTKKIvp6dMnIIylnJ6BcOqcyjPPbweEKnn67D96sgsy9RXeYVJ55SEUyahsWSobQtR+vw8PYbW5C0P4fDGpGKnzo6hfuwxWi2IFGoTSWjXI8+8/19hWq+eZ8ZlgaAUEVxGw8iaxI0gM3yGWQSiyDi7e3IwYbNCwXVXSTDO/ZaIwdUniMx2acek/4ywogaHn0vvCg4WAKAZpCCCkIZiBHiwIXz0dBm9kMLVU0icNSevjNJGTdg2axcANU0BPhAxhmeA0mMjjeDbE6WKC03CCQTDBJJqzHE2YRAJCkc1UaWtqcs+I46rcWZSAK12Huill46dUiBG0mqpwYHIZ5Z8qyIXBgdSsM51MpWSpgM9Kbks/jSSU0jPpSHoWfY+UD9I82/Ka6NY62G5uom75sDQDQRJgHs1xOh1gHs0QcRK4YhpW/ghhpXjOkTgVOKYj02HuTEyCZIInPZ08vDMoR2S8Vdk6WUI+WM5rZxrcTMduex2X1y7glQsvYaO2hqZZV+OzXINhkJmlvFETaRSlNKejscS+c8rV7XTR6/QFOHN7MenTYBQ7/21Knci2VX4Bhp2AU55cV32EUYRFyCCNASbzExke1GsGLu/2UaORME+FSdaYCKrXMM5c7C9N/MPH9/FPtx7haeZgXHLDcGWGT5N3zylwY6uBv333Oq6tN9BlzyvHS5Vk9PEkwQdPpvj5Z4/w0b0DYQgL0xODOYEgNzVuWZSN0gcrSZS0tWkuUgl9MdTUSSbYKkAgTplEy+uIlXMmXCmErxg/eoOko5LxHbp4Zdmnmhs2dIeHay7sPEtHIkex9AK+nol/UJ8cY8vK8Sc3L+M7L23hW1c2YJshdCwQLyfQhPW0cXw6wbPDAR7sn2Iexqh5Nby8vYNX9/ZQ81hizvdShcBI8qzXQJHqmN5+iPG/3MLw7z+AezRHfZrCyw24pfLcUP7K9YBC7owfncMBgzK+MyiJ133IRbXhQtvsYO0vfojun74LdF2gxjee6aWnKL54isH/+yGCX30B63AGL1IsYcJeMab2iqSY02KCbQaulEhtA0nDQtz30fnTd7Dxdz8C1hxkDQOhzqoGXQKNCvbDzRZ4+uQpZjyIM+WxSRasi6bpiWzUcX0Jn5IeUvGeK1/wSiAoM+VzsnD2vJX0LDHxLA6RiPRwLuCChwPxUVqGABSRnrKygBs02RfKaKlmZUhNNTQSiT2lYWpqIME8klwssjFKFfn9LJVSSE+WxwRfRtVzIl6FP4hkUsnxVj+IDWVV50FUJqIawgwiv+eQK17OsVyoRMJwPsZau461Xhtr/b5SK2QZTDKEXGPyBRZP7mD0yfuID75EOXqGhsHVOYdeFbJT71maNZUOmKTwigxshJXxLbPB6QHn8IkSLlNDxtcq2TqFCkBZlW9XklHKY1E4QElGw0Pg1DFvr6F+/XVsvfOH0DipN5vImfTH4YlhSlfrdLbAyclQlAvPGcKGCgwi45tncsCezjg4WUjKcLfbEgBGhrCkuoRDQAZCaTkcq0R08gjzx3cwHx0jCRci5bLdGpxaE36nD6/dg8HhmK2eCxhmxS5PeospqzRsTIOlHPwYNBNHsYwRWS9UYw0FBxFpgvFoIIBwfb0rxeuUjIrcVtiNDKmZI9LJEH6Ej5/cwcPpMeYcgDQMJGaJhH53FtizRxFkLQwJTlnvrsHhIXo2x5xyxyCQIZRKt1VUmVTpyPCQHvEMZqrByy1s+F3stTfx3WtvSR+hQ4aQgJBx/lXKKOsmGCrDBwNlyBA2qkAM+sdXSpUzuu5ctMP5CqvV5bvad1fMwAoQki1k8foyVEFA9Cj7visqIcp+pd6AwIDXEoN8JAjoeV/bqn1MAF9V6q30yVUAMMEcQQwtSXkuITtkmpKqsoagcMnwFgIW2xKvfItdsY4Hj597tVZJuiEP8ucYQgLC1Y9VkGglPZAnQCArMfdJJMCXP/NsRaksQSHPW3XfRdP3pJOXazufq05Fh4NrQUYAACAASURBVM79lGtBBX25r4i/lxULavgbpZRrG9D9LgKzhpPCxHufP8PPP3uMu0cznIQFMqcuAX4JPaj0JHMdZMpokcIrE1zbqMu+eWW9hrW6I73A3P/mcYZfPRrg88MJHg0XmJc2YovsPQdFlOOmau8sYvEeN40CvZqDuqXBKjng12EzUIa5DwTtlHQWBexSQxynWCwzjBYxFgUrl1wEdh2h6UloTV51OrIn0UUGN1rALxO0WATI95S+b/GcaxgxMdp04Pg1AYRUJtBL2Gv6uHJxAztbDWz0XQnl4hlkyGHi8Rj3nw0xCGLMyEDZden1TelvzCl1LdGydXh5BHM5Qs/MsdOw8O5rV/DG3gaudF34CGEmM3gur1F2H2YSbqYYZ6pAEqnu4oCd/nap8fI8lUIrRIICgysd4FfloueMSnIz/dsyhCuQ9+LPK4CyCo85//sr0LdiEF8Egy8yhFyzlTUtOVMM8NbmmZ+eQSEoqoJ6ZjXEQYZ4yRR1hSdouVnlwp8xhJVNY1VBtFJJrNYIDpxo51HqHZ6NmGrK+zMV24rkA/A7ExRKQKTCURJgs5KMqttR/Vi58ar8DvXFr0pGlaT93B+u/uL5NXIF3Z5DvMpDuNKWnsd+5/t9vooJ1T+sKtIr8+nqeUqX2goUVk/zbJFUqJkLFxdj+i9o9ObPaRrLxrpY0E8TyCLGC9e1bdRdD+vtLroNSnBoFOZhgYl53NyYyBSjYPTeinHh5F1kEEpeJwdhLnIGJ1tk/dS0Xt5zLnQEkogEUHIKxMN0zg+ChyTDQMLUyCSQfqangyM8GxzhYHKMYTjDjNUXPPyRVbPoK2QSYyJeA57SJD+EkwKWaksaKJkedUmlMUXK9I9xw9HFc5BF7HXT0eLEl71gnA5LdxTBmC0HZ079uMGwCy2lLrnIERf03FFCxak5p8p8GHLgpdeGoS30p3h0D5oOXMeRlNYoixCmS3kfVyoc4TYknryEVRXSEytTatfw6tje3JHNI4gjnIyHGC+m8h7wwE1/Jw/QPBTzLbAIbil7WnI8l6Cpe9hurOGNS6/gpY09XOruyPOSpD2e8wiMK1ddnOZ4sn8gaYicHne7Paz3NyvpIwtCOTklKORnrMC8WvB4Q1ky6eEAl6Wj7PViyMIsGGEyH2A+H8A2M1y7so1GjamrKSzHh2F6SHILIWpYGG0Bg//w8QN8MoxwFGso3Kb8u+y+ZAz05b6HP3v7JVzfrGOrpkvSGI//cVni7vEcP/nyBLcen+Le0Qy500JGwCkSlhR2kcDSFCBkBYWKA6dkxUVuqPQ5iflPEhgSYGRKJQcPFEyJcywDvmOqlF2+eWkkRdIEB/yu3IzZdZST8ai1ZaJLXtxhAE2ZII9mcMsYNcqsFwNc9HX81esv462LfVxdp5QwgWnwQBEIKOUNc3g8xNODAZ4ej2ST67V7uL67i9f29sTDxGuGP+j75bVs1HugpfHR3/8Ms5/fAj66j+Y4QTMswEYA1pf4ji9rwJIgiD5dfp4ug1gUE21XXrYZS3rbHqxLG+j9hz9H56/+iGkjUkAsi+E8RTkIMfovP8Hsp79EdPcZ/CXlSZ7cHwRGcqjizCJTlS7891JbR9pypW6i85ffQZ+AsKkj9UoEiGUA5TkelpMZZsMRDg4OEFBCVKuh19uQIUUNLlydCWGOeI7E1yphVKoqZgUIz/wkcmiUmFgFoOnxiTiFXyJLlDKCSZH8nOn/k0YtMsiGLr5E/lp62wvA4TCFstpKLioBJtwoZBKsJv3s8WSXmTB/pgXHc1VYBcEmD9nsshNJm9qA1Pr4VUCoJHHcZNTvLQkIzzOEwRiLyQDRYoI6vWvdFrYvXpAwIrKWJr2flYcwfHoX08//FcGTz5ENnqBl5XC58nLULT+4/noyHErCCL5WoiENJKquReLYeeAzDAQGJcaKSTFYIs8gMZG8kTms9igZanFAZIrMLXBqmDJE5/rr2PnOD6F56yjtDgqmjGoMXDLUwCuMcHh4gjBKBBA2Gi00GlQyrPoVS2GYCAiZFEsZ6Hq/h7W1Nrq9FoqMjO1SAULe80aK8cNPcXzrPYyPniCeT+FXNSX0mK2tb6OzeQH21i7MVp+JMCrkpuQhneuCi9xyxb+5iDIJImElBfdMvs++46DGdN2yxHhwAsvSsbnRQ6PhSeIrJfZkCOMyRmYVSMwcv3zwKT59ehd3h88w1WLkdQLCAjEBIbvapP6mhGuYEujlMAmV+yMl1AwgkRCM6n1mwqhBKb/y23Bdz5epSEZrpYOtWg+X2lt45+rr2OtuSeUEAaFB+wDv07TA0eAUY4LNYIl6q4V6syWAkAoFhz4oOdiq1M1Vj9rqfPKVw87qTCJfrKLh6d0RlpCPRGSTcUQPaChnEE7xecZwHPp4ffFoMqlbBhXUs8pNsAp/49BHTcIpDeewSdkrKvZOqiBMUUTx4MfglogPBrlQJUVXEu8924btqfAYelM925WB8HOt1VelsV89i1U6VZ7FpI9O+TelbJtgk6oDAYVLLHm+on84jeXeuLizhXazDodqDAJAsSzQ0U4jg0rQZUw+73kO2T3u66JyKDFnTUWuw21vCUP4LCnx01sP8LNbD7E/STFNuYY3kEiFUF7VtFDFlMLWSviWhiaWaJkZ1ls+OnVXACrJfXb03T2a4GieINRsRKxr4lCE/mGthE2pZMH1JJKuXT5ofVCgvQppozRbo42IPrwlPKnDYk4B+2N1LEsLudsCmmsI7BYCo4YFlWOU7qFAXVPBN2tFiHWnlGopkgxRuMQojDGMc4xKMumODG6kzoX3gXhSSzi+iVa3jlanDstU4VM8x0znEaZBikSzkBgOUruGqNAQUhZvGfBMHQ0jh7OcQp8c4NpaHW/srePHb13Hy5stWPEUdrEU2wo/N2ZQkLmaL0KRuPP7JLkmINCvt9BodmVIaTEE65zf9uzaUtEU6rpZGca/AiwqM/a/kYfwufz7Oa74piCZFSj8TR7Cb2QICxUsQ5wRhmHF5ltIltyHCQppQbBg6Q6iIEEcsE6Mkl5u7Vz7z3sIKyWNDHufM4Mr2wxXRiaIE+twFRJlAcPY4kwwAPuWRSXInAfp166sWZLVoexBCtadTzU9c5Op31v5O84Q43OA+FVst/rkzw2uVgvKVxnC34UZPFt2q4qJFUP4vFxektMqQCiz5CpNdEXnyrSOml5OrNNE+nwIBINwIQszZRrUw9Mr6Lqqa8m3HTSYMMmCavFFUcfNtEEeunLFDlH2RkDHSG1qdKuyTimRJANBkCeTL1WUrbYIau5zugTBAGV2y9ArIN5BzUFQst4ixGQ2w3A+xmA+woA/L8gILhAw0ZFGc5EtMWiGStNCSt3lLaiKfXnokwk5JWZc6MkKkPVIMpRJAS0t0fKb6NRaElHd8Gro0q9SAUJuvjKdJTgkmGbYDss0GZaSRKpnj+XrywDTOEBIX0vBRUcBRMFYFWtH8CUMGzX2SGkZl9cs3VE8yHJh4PvHMmYersRvZcM3XGyubWCju4HNzpaAk6iI8ezkGAfDY+mkYtAPQSkLvHUWa/OQIN8rhVMa8EtLWMKOVcdL/V28vHUF1y9cFT8jk9g4jRE/oXIDid6fhzEudIzipr+i3erJAYoHdJueJx5oOZ1m7L74i8RdqAAhQWbGmxGyIXMyymCZ6ZwdVAMYeoLdnS46TQ81p5LDEp5pLiKdRvkO/uXLA/zk86f4YH+MJ0GOzG1LXQMBehlOsOYC372xhRs7bVzuN4R1Y9rrOIhw72iKX9w/wcEswyBiEmZN5JtUA5AtsdkvpBVKHCpmQBXeI32FYGEthwSU2vHzUcBCEpGr1hsa/nnI5PfitNRKI+nkdNiPVuhIOd0qLWSWj9JvU1ANsSbxM+JGmUeo6ZywpnDDIS7XTPzdO6/i9Z0edtuUFfJe5EKmJsrcTJ/tn+DxsyMcj+dyn+xsbOHlnW15iP+LDndhkdiVaUIjuD6e4fP/6x+liL529xhrkYZeaqLkVLUKNiHoidJEhhgEhBwwSB9nlsGppFhzLqidGpzLm2j/9Y/Q/LN3AZ8vuNrVWIOxP8bhf/kJJh/cgn4whj1P4CSF8pqKXEYBKb0ChBljx5lSulaDcWUDzT97G52/+R6KhgKESxYPG+q+DUYTzAYjHB2diHfOaDbR7fbRa62dAULx3lGqaJayTqnE4FW63fMtdxUuo0Ah1QyZsDoFQ0HSGJlI5SMpJOd7k5YURHPoQrEkhYhKam4WOlzKWOjT4nnwLPGX1kWCPQ5MCAbVg3JW+XolQeZ9zIfE18v4fTUvriRoFShUE2Ulc1WAUP91QLgYYz45RbgYo+6YAggv7O2Kb1UAIT2z7MdM5wif3cXszkcKEJ4qQCiFLLxZZWXme2gLXo6XS7goUeNQpGotkmJt1j6YJmaUxguArQrBC513D2NaJMCFUmoZU8oEQEesWQhtFzO/jsaN17H93R9Bq+8ATh8lk4TJsZUGIrIJ4VK64RjJ7/qUizI5tKGYVgZMWYaAiclkhNl0LGnA6/0O1tY66PXaAgjTmAcODiMK2HaB2b1fYvDLf8b85CnSxUSADi+DJM1Qa3TQaPfR3NqFu7YNs7upQKHTQAkeigkIPUSFLqBwMg+FxZxNZzI4dEwOWGwS1JiOTkU1u9ZrCVvb7jSUAkYaW1NkVo7YzPDZky8FEN4+fICZFgEtHsJV3YL44AWEKwKQq7PBsBQJTVGEmShcZPDBOH+lWlHedd5r7DHURRpKNnCvs42r6xfx5sXr2GmuS8qokTG5j3uGK3aOw5MTTBaBSCrrzbYAQioRGJzD4CaqQFRCq7qvzhGE52STz2ETh8Or6bkcxkS2pVRJ4imslEnCpnENEv8jZIBCFQZBcN1RdRJKCK7Sezn0VUNpAqnnwSEqp4PJhZShqSJqvh+SKCh+Rr5hKmSG7DwrTMjg8NAuBfRSPq/CRZ4f9lSIzNf/UKJoPu8VC7p6ffRIcmDBMxZl6DwXsf6EwVX0e3N4QMuCqCVoJ2AHJy0GlI2upO68CSkBFomsOndoli+J2WTb6ZW/OwjwwZ3H+OjuUwxDKqpsmF5TKV7SVJKOyapLwItewtJL6fCl7LNmc13mYTuXMxqLxAbLAvNcF0VOSj9x1T/Ie1kAIYf/BIUCBCvvsUT1cuVgWFsGR4vQcnVsderYaDbQrzckdXw8W+LZ6RynUYkRKy3cLiKXw1pbrosiWmCnYeNK28NrfQ9XWrZIWh0O+coUn94/xuf7YzyYpphlTI934JAFpUeRa3eVLM9ealqGRM4rQwGeeakqMFCYLhLdQkBbh6RB6/AtHa5ewEkWaGQBuvkCb11cxztXt/GtyxvYbljAkhVQSuFjWyrPgd+XgJDJ0QTg3JfrzQ5qjZbUTtCbyjOw8qGqa0j151UVlV8BhNW1JGu92ru+jon/hgvxG7/8u3oI/0cA4Xmp6IuhMr8VEDJkarmUtYrybgJCegYpHWXFhEmr2YohrGT8Esq3ao9e2bpWcHoFCCWNeyUYrQBhkagWhQoQpvFzhpBrtwTWsEKEgJCqBDFl/x4AYaFWqDMt/m/7sJVo6PmjCiutjNXVjl15384+LJler9ISOVVU5m4p8w3mUuZL7xUnkbUG5S0+avUaPC6WDEBgkIjUVShekgJR+iAYfVZK+bDYh6uJu+rWEQMo2Sk5yqiQDcUlVBNwmr1lZyMnyG6ZVOLlKbWLC10YwcFijNPBAMPpEKP5GIs4RJBGiMjMsXCSSgJ654QhY3+a2iRWci05QBEQppmY/+m94OGIMij2OrGs20o0bHfXsbO2hW6jjU69hZbfgE8mj90kMEQ66ppOtbDEKlK+LLFMYszjEJNwgWEwxSCYYriYYrxcCJiNCfnofTCVj4mHS7lM5XmqsBsCQfqFWHEgYJAAJGEBOKOgDdRNDy2njhtXrmNvcw89vyeLOw8LTwcHeHSyj/v7TzBczJDwHba5m3KRI/BPELMKwLDRtmow41KA4brfxdXNS7h56Tqadh2+6cMmN8o6AAJDjT1cGoZDhjpMMZstYBgOPK8ushoeypg6J8W87PcSwz+lwxxIEBCSDWC6ISWX3JQ4kYkwD6aYzkeYLYYoiyXWeh56nTp6PCzxMMpzjOEhNRqIzDY+eTrGhw+P8ZN7B/hyHCOyW8ilvNpGMB7AKZa4sd3A5fU6Lq4rQEg2YLRY4ukwwJeHM/Essccw1VWxLm8dkxJMbmiyeeWyIUphNRlpLkLk/ZjVQ5ZVwofUwYdXqVQJ8rojs5vMUdNz1LQcDS1DwzLQdBykOWUqGuapjkVJj4QvaW/kwsmU8U3hSKBmKEDYTOa41nbxH7/zOl7ZaGDN5fu5BHQV1iNpimGKR08O8PjJAaZBLD6Fly5ewqXNDez2e+KzEDMDbzKyLKaP7GSO2d193PpP/4jo4/tYP1pgM7fQK23kCQc3akpOwCPssmOi5ESVPkIZGqVwdeXnCBn53nBQbrbR+fF30f3Rt4F+A6jz8AKUx2MUD4/w+B9/juknX6A2z2AGCfRFrArWycwzgIn/Jp+qxi5DYEF11mYLtdcvofZHb6D2J99CXicgpO6AiZXs6TOxGIwxPR3i9HTE0ROsVhudzhq6zR780hGGULxlFk/Oyj+o0oBWrNvzVVNZBNTKKb1wQqVkNLzIlFmAYZwg4aGVcjO+P6wfEPYZ8mte2xykUHbLmg2m7qrkwYoZJBisHpJEy9cvFTJMmVOdZtJbVskrFTuouBRZ3atDg0pyXE2SKVc/DwjLs5RRAsHZ+AThfHQGCHcv7sq/y0OxtQKE2QLL/buYf/FLBI/vIDt9jKZBQWQKLatkz1ylmZDK1x1x0KHDE9DKtVtHwoGHYSG1HcwMCyHrTegvK3X4nA3RbpDFIg03KdWUgnV2vvKwqmFpWlj4PhrXX8f2934MrXER8DZRgj2EtiSwsgOQstGDw2MEobreCQj5WAFCDhpk0DSdYDodIU2WWFtrSaDO+lpHvL38GgGhbhRw3BLLBx9j9slPMT+4j2QyhMNE2qxAFMXiPbb9BhrdDdT6O3A392D0d6B3NiTojIC1MH1hGKLSENn2dB5gOBwhjZQ/liwhZ3vzyUgGTvQ0bm2tY329pyovqBmhssYqRDZ69/AhPt+/j189/hwTFno3LfHKc9jJYBlRu1SBQkToJOT5INBSsTHVNcUBKNlrmbzzDlGJxk5pKa9gAlzbuIRXLryMG5uXseF3xGOup6xJIiD0EGW5DBlntI2woqDZRo1dtI4ngLDh1uRfFElVxRC+mLb3nCVcPe/VtJzHA+X7W51FBBSumDQOYNjzKEmAajAhuwktK44Lz7IV6JJsX6UGkrC5KslSrs3KyyssO9UeUSLSed5QalTOcwyHmAx1siRBVB5kB0W6veoRVPehAoT836qi5JuP3PLceIZitQY/55Jp7LOpPHi+IjAh21mr+6j5fD9tAWZk11Q1go6I8kVmJ1A6yrOTQa8197RC1ndJR8wKWL7y2z6bJbh/usBn+yN89vgIXx4MEObsbnXheOzYyyUYUAVFqdRr9XkRYNJHTyuCumbEDyv/tocQDJexUZqOSEUJunl6415pif8+VanFvK8qZlTWJXmHCQZTbPgl9no+ru9u4EK3jY1GA4swxvFogdsPj0W182AUIXC7iDnodXzx+6bzEW5udfHWXh/f22viWtdBxwRcEVGU+MWdI/zr/RP84skQx0GBZcHaJEOGsawzE3uRkcq9w/OV9ENzbZakUxuWxsoO+hBNzPn+SMyFBpfMIkfB/x9zb/pcR5ZfiZ3MfLm9HftKgCC4V5G1V1dXq7tnYmYUY1t2jDSfHDHh5e/yN/ubx2GHHJYXSaFpq/e1VhZ3AgSI9e1r7pmO87uZAMhilbothSR2vAKbBAG89zLvved3Nn+ARSPG1VoJ37m6hg+vrmKDATWlBJk3gEZ7C8Ns8rAuzw8xYggfa4Skk9BFvcmk/IZYAoQzpcWE1xetAEVmaKF+/hogLCR9+Vm+SFK6OHn5u0DCK3//jw0IX5c0WgTLFJJRCZliN6lP7/c5IAw9qps43GZwIUFiouonyBDSukWGsJCNvhYQqkAnBQjVf+OEPs9QDcsKQJhLyOkhJHEhqcRcG3jekfDGfyJAmCRxdtaJdEGm+vX3/FWNatFJlX/mmaw9pyWLaoI85Uv1gfDJswOE8okpRqOBxD/7/kRkDPQIMumLiV+ViitTEJlq5ECFYTARp1T5wZgHL81SxeSyeMuEKN8wctlTIW6VtB/R1aoDjSoZ4g/N5d1HKtHSCTr+BMeTEVrDHlr9LtrtNobjISbeOAdTqZKDqWob1dcnRe5kKzn8U2EOSsOeT74ICE0TFbcsHknK6Sq6JRLKWb0iPX2Xl9Yx35gRMEgPgfSnJQQEujB13EToMQw9T5IMOe3npJKMEVNPe/4I7ekAB91THPVaOBl0MAqn8Hgh0kNFfyPLwjkfJhPK8xVT8GgXkteFh9JUvEni+8v9f1XDRdOu473b7+Dq6jYqelWmKdzeXkxO8KzzAl88uo+TfkdkRpJOx04q9hlmlMpMUDZsNKyK9FlxKuymFjbmVnFz8xrW51axVJ+Hrdkw+IPGLL2ncLaEydhHvz/C6WlbwmY0zcTc/DyaDcYpV2RTFZ9ZLs9V3ToqjZNgQ8z9NPOToqcEbDLEcNQXQBhGYzgOsLBQx6XVRSS+J8C9ZFWRlmoIjDp2egG+Oh7gr758hi+Oh+hnZYSlBhKzjmG/h8QfYdaKMOtkaJY16T/jtsTC7kEIdH0dGaOrnYZM9RkqIAAjTQQQClNHRrlIauXET5ctT7pxiNEpQ1VdnXz/Mhk+2LaBJBhKJcRy1ZTHWsXEYsXFQq0m0tOJn+CgM8b+IMD+KEZoVpDYFZnSCoeXceMMUdYCrFsp7i7W8Wfv3cL2jI1qNkGCCVI9ELAahCFGwymePtvH7u4B4lRDszmLm9dvYHV+BgtsLSYg5EhYchYcwKph/OUuOr+5j/t/+VNkTw6xOc6wBAszsGSBFUKR1zC9fJT82jT163lMeiSDk4p4aQ25tgZahJYeYeWDN7H20TvQbl6GttBU0tr9Y0T3d/HsV59i+OwF5jQbDrNV/DjflFV4jRTSx/SdAUEJGFgp9I15LH18B/Z3b0L/4DriqobYIRRWB0Myi4PTNvqnXZHppXoJ7uw8Go1ZNKozSoqt8Z4kQ8gE8XxtFGZN8jlzsHXOEhbyUSWDVFJIAYWsxGEgFlODKSOW9S5TgJBdglkqkmSJGxc2jIEMKnW3iKInUBEPFOV7lI0KW5gHV0kiYQEKeYhX12ThGVS1GAquqpW8OBgUQQMKlLGY3otzQOiNxDs47J5gPOygYhuYm2lgY3NDupW49gsgzAIgnsA/eILxo08w2XuA+PQ5qpIyqgCxFNjzQf+feKEikbRSLsghR5Do8FgybVWQVhrwa03ElTpKbkWCI/Sph3g0RDIZQI/HqsTa5HqWwIgi6R7zdA0T1xFAuPbRv4RWu4zMWUUiOYW2UijQexyEODpqYeqFIr2qULlRZVAOVQyaDJn8XOVCQBgGU8zOVAUQri7PS8gMk4d5GKCEzeLFd/wQ8dPfof3wM4yP94RB5YmNoFAke5SIssZkdgkz69twrtyCtXGNaV8Ag7g4aCm5wp5MAnbYTXFywjod9sZFKFs86OuYjoZygK64FtYvrWF1bRlJ5KuOM9lYOMxMsdc7wqPjHfz60ac49fuIHE28sx4TsplGWtCyeQdYUavAtYkMv2qrpHdZVaGIZ4esEEVXTM5LTSmgL/kp7l6+ibe338DlmVUJYtI89hvqSjJqOZKgund0jFEQyFVAyShfc9olCAjrbk2BQcngUtfs1+PX82qXAlCd2+1y9pKnByXt4vCOZxIyhQRSfCjfHYOZory4XUyAsjfKgY4HPLJB/MjBaq5akp+HoEc6ghk+oQa5UpEk9VJMrWRHrgXLPH9QJqoYNHqmqYBS1RZqoHRuGvpmhlCdv7h/U3VFRpAVXhyS9rpdDPo9jEcDuEycnZtFc5YD1YqsM6xB4TrDvATNsiUkJtAtBCIdVT2YUuQu7U7Kf83/R3Z+ECT4fLeFL5+38OX+KV70PbQnTLAtwzB5drPF7hAJOylFW5JtwJinkOm1GlNMDQnNSjJN0sXTHIwy6ZOsoJzqZMBFm0OuiKEqRiqbSAIUr49q8+X9Q/awaiR4f0tVUry5MY9F10bdMDBNUhz3PXz6+BSfPj3B754do2/WMbUa0J2K+PGjcQffubGJH7yxhQ9WDWzVmZiuXDi8xh+3Ivxur4//57On2G1PMYoMlDUdNkEr5eslYEJ/bkZygewl93HWr5Rgaxb4P54/CXQjkwFw9JX6KGU+zNRHNZ5gu+ngo8vL+O72Gt7dXISbTWHGU2T+WF4Lrj9Uj/iBAoPskKSigX2EHFzVG7OSu2A6jgzWCQjFMvD7AkKlhFb/+WcMCPkTvq6D8OXmAuIO9bgYKkPwLnY1pq7n1TAEg5GwhMxBoBJCl9oJFtbzPMZht0oNzn2EZ4Awr3vK18iL0lF6tpMkeMlDKFL7UHURKkDIg5CqmfgnB4RxHGWcFl8YR30D/r8ICIs58rnPsbg3CyPjmclTihjPF14uvtPJGJPJSAzdkspY0lTMermMcoW9WJRPMDGxiFNWpZlcTKSoV4pdKYnkFNNDlKpOEb6wZISUJFrJxM56V1hPIQ+m9DGIwlRevDhAGI3gx1NMYx/H4z72h130pxOMKGdloqBE1LJDigBKOXIlbTpnBckMCtwUyXURMa1uRIKROKR/xBS5IwEh5aLz5QYu1RZxpbmK9cYiVhoLqDtVuPRJcEvh1CBSi4mAXMpd+Vr6AXRbRdvzZ+CkkjM+Jsaxb63vjdGbEhz2BNS2h130vBGG0UQmv+xOZIKcSDspd+Vz4MElCoWh5dTXYYol5aVhaTroqgAAIABJREFUiipBq9PA+7ffxbX1bbga2TweQ0s49FvY7R/g0/tf4rjfQcSy8CwUZoXnF6bOyfvLQvTMgENdNkvr/Qzz5aaAwTe2bmJ7eQtl3UGJQTAhpapcPinh0DAeTXFydCplq5zaz80vSjEy07NMm5spZRmqgkLeHykAV9cAmWLe1AzFIUtBUz2npYNxD54/QAIf8/M1XN5cpalTfAKc0qspfAWtQMfeMMJfff4Ev3vexvNhgrFWR2DNCEBltxirGWz4sMnrceIqZdkG6AadZkwIVF8viDg5otdJIwcBi9JNCcigTydWXUVkcfPNkIuxet3UNJ7Xly8idk2SdREMkfk93Fqbw43lBq7NVrBadTDvOiK1Gwcxnp0Mce+gh0/22hjrrjpES4AIv20IPZrAiia4MVvGhxvz+NN3r+NyzYAdDjnnlB4+3jPccLqdIZ4928Pe3pEUsi8tLuH2rVuYb1RRtY2cIaTkmKkwJpBYOPnp5zj52Rc4+e0DOEd9bAY6GrGGKv2d4tVlGirlf0w9ZMWIJfdX0alJgFkm88NCYMQYIEIbIdyNRdS21mFfvQR9pq5i5Y86iJ4foff8EGF7gIZmweFGXFh/eG1z2EHfXUw5kga/lKFrJdCvLmP9j78L+72r7BJBVNEQ2ypuXqU9Zeget9BrdeU6ZDdcdX5BPBq1cgMO7wh6q2jEJTvISOQzZuV8QFVwFfmZVgZISlrPQQKZW8p5leydniUVHsX3XuFsgkKfD/Ei8FtwbCKrhZpC52XnPJvywMWHHCDkI8/r+eFOGEKyicp/cOYXz7P7zyuFLgDCPC1DHcEoWYQURdNnxJTR6bCLAQHhoI1yAQg31uXwS6mZyUMcAWEyRXD4FJNHn4pkNDrdlXAIhk0oQCgOJqRpIBItHtxLXBOtMryIfaEmIr0Mo7kIe3Ed8fwystl5GG4VWhAhbXcwOT3CpH2EbNKBlUylINohK59EEvHvs7fSNlG//iZWP/wX0JrbyNx1MLqG7D9RPYcqnh+JZHQ8YeiIg3K5Jl2EPMTzlaHNoQju6Pfa8KYj1GoOFuabWF9dgplXX9BbqFHWrQXQes+RnTxA+9NfYLz3WKVJCpZSh1rKvX1KgKszqC9toHbtTVSu3ATIYlgqlTBl4I5ZEXA8nAY4PjnFgB6iiQeHskMGWXhTYU8cy8D6+ipW15fFq8rXVK5rPk1LQ2vaxW57H7959Bn2+8foRmMEJsOWMrb3nA095dKQUQCHDxT25z1cMvTMe/sKybLUyNBryHVKDQHLiYF3r97Bu9fuiJewprvgVIFDQIOKAkroghA7R0eYsh/VZLF2U5JdmS5asQtAqDpYySArf+7rfp17kM4wlYAmBeqKDkHeb1JcT8WPZBmw8op1Vcw2KBIByQ5QYqq8kiJlPwOEBPGKGVSDSWVh4HvJNEI7H2YRGIv/koDQpNdYlVBL8mNeMC89g1SJaIpZkkf+1NT9ecH/8zoGhmx66MvZiqEyXGEZLEQpMxNFmQC9tLiAWrMBt+wgYk2KMPIcYNlILQej1EA/SNGaMFuAeQj8tjkPLNWmZC9MTMII7ZGH+/ttPGsNcTDwMYw1eBnXdCp8DJEvVwwqjHQ4lspOYBjgNPDR5z489UUibFeqkghKT3LCygeGC6moNdnHJTCYKicJtqHsnMMGyeDOXxLlcyMYJIdIb2HTTPFv7lzCd7YXcWOxikaJdVE0FQGdSYR7OwP89jFTTHfR1libUYbG2hfuxcEQ3721hR/e2cLbS8BmlT2J6lvxyjmYAJ8fjvC//+oJnrUmGIU6ShEZz1TVDZkaPFsDRxpUTEnCKW0/5AczQzqaxTrFL2gbAgY9fyjD2WopwWrFwJsrs/je1Q3cWZnB9mwZmteDFk4kjI4Sf429pKMxRqOxMIP0pPI1IAiUR6UqfbJMk+afS7VN3lOp2P78uP+1UeVF9Z9a5xUgLHjFP5AaLLii15l7X/N3FyWjasjx+jL64u9eBYSFIvFiD2HBFr7KEDIwS5oNBBByLTMQ+QSEChRyO6KMM+GWFTK7g2cbDib+EECoQrwICFn3w3O2rDcMlblQTE/cIpwA19Y8WIY+6fyAkL/6/0gewigKBRCeHQq+MWG0MGerq+l8uSre2WIyx49K3imRrrKYFnp91YNDlobsICU1lmmg2ayj0ahJXHcRxEIgIUchKrCoxWYKFQ/bGSRSP0gjBImHcdTHOBhgNB3B83g4yRE3/UnsY7Es1etVNmVK5jiqc4upkqy38Bg2Mu5g4PUx8Ec4GPSw3+/I4VvkdZQasYNGSsK56OcWddlcyApyaqjAKg94krgmr6da0PjmUzbBDYIBGvTEUHKzObeK2ytX8P7GbSzYDTQMV6ZIyrCfTyUjpYtXJ3jVlydMDMEg0/tIeyOWxYeLC2wyZix1TjHKphKAs3u0j2dHz3E4aGGihQhKCaJSBkMqMTiPp3k8kFAPJmKxw8flZJOSy2mMqu5g1m7g3dtv4er6FVT1KhyNaXYWjoM29gaH+PThV8IQsr9qknjwGLbDJmOTUgWyWRGiSSCSHx6ek3EgH+ulCj66+yHubr+Jul6BRTDBUIiMUlkLJoMGvAinhyfo9Qey+M3MLUjynFMlIKTUxs59F3lPkwyQSe9Tl01ATY8KO2USidsej8cYTvryGAd9zM5WsbW1Kl4+cS8yXZbVD5mNqVFGOzLxo3tP8YvHh/hsv4t2XMHEmIfJTkSG54QDZOEYaTgWNo3AlL1iWcmRLjV6+UKmnRJAMhmSTDjN8ZS4SpqrOpDQrC9DKHqnJCKatmYdNvWFeQmyR/+pkcF1DejRGKVwgI/fuIIPrq7i7koda2UTM/n6PQkTPGpN8MvHR/irT5+gExvwSi4yyxGvIrvR4nEPGPfw3sYivn9tFf/u3W1sVDSUpn1EBIQUR5q6gKDT4w52n+3j4IC1HbNYX1vHm7duolZh0AMBjJqGCqc5pYkpwrO//CUO/vZTYL+LxiDEWqzDmYYo+ZFsatJlRUkke8+koovDGkrIYgFvwpAKcOFhI8bESDE0U4xLGXxbR21pHibDCDiJHkwRd8cqVCTKYMcMIDAkxVRJiSl1SwQgsu6CaaZ+CTi1I+i3LuHyn/0b2Hc2gMszCMsaElv1O/Ie52GwfXiK3mkXPuWPbgWNxSVUqk2UWSLNa1W0/7owuCmvfbImeTk3gZtKDlO/im5bylbPdRYcEPCaUCy9kkIVn8/7VPlHA8aYS7dVnkSWs/WSeJYDPumlLLwijMwvSrNF+qkYT7IWZ58nmtvim52VoZ6fQaXtWoUPKGmWDo+BEexTYthCDghZOzHutxQgnG1g49Ka3J9USihAyM13ivDwGaaPP8Xk+VeITnZR0egHiiRxVcoVWPicTCQ8hlN3Bo7oVgWTiBFgLlCeR3V1G83t29DWNoDFFcCtIB1PEO+/QHf3Cbp7jxF0D2EEAzQt9oTFsLlnEMBmCSZmCfWrt7HywQ+hzd5AVt0gl4iUki7NEFKIgHB//wiD4USGiASEwlgxkIceRt5DucSw2z7BZNyHY5cEEG5srEj8PUEhASGj+414CM07RjbaR++XP8LkyVeynvO9sE0OaijpBgbTQCpq7OYyZq7cQvPKLWgL60B1HmASqlkVcBhrFsZBhKOTFrrdHgb9oZJHU04WUYHAQBANa6tLWF1dkn2MoTIJlQm2Dt3WMU4mOBqc4rOnX+LR0Q522gdIywZS15B9gmu62C/zGhUyX/x5yXzJ/Z6kwuRz8Mn9nkCHcn6TXmt2yw6msBMDs2YV71+/i3ev38FcqSYqkczjmsu0REuC3IZTH88OD+ElCUpuGY1GE9VaTRQpDFtpuFXF1DGYiwfjbwGExaHxIiBUvpbzQyYBoTCFefqfYhHOS9zZU8phhuoxTKSuSgAhP5/DaWEIVZowAZ0AJqlnIiAkK6TUPRcBIX2JUslxoUvxbGHIw+ho0qTqSJSxF4qlXwWFL5V4p1TBEBCOZKDGfaXTaWEyHsiwqVFnrcUCnGpFfMX+eCwMKIdwcckWS8GpF+NFf4ynxy10Rh5GPpNFmd1AKwdZMhOW6aI78tAejLHfHqAXZAhMF5ldFonndOpJmqhr6CLVvLI4h8U5JsWWBSC1h0MctE/x/LCF095YBjmZVRYJaqTTRFGS4DTBONIbS88hpcq8ngkKyRRSLUTgnIeeiKxUGTDMxMecleDffXgDH28v4nKdOQiKVebrOQpSPD2O8NvHh/jJvSc4jU306Rs2+TxTlNIAH9zcwMe3N3F3QcN6BVxxBAwSULZD4KuTMf78Fzt41uL500A68ZAFoar7IshzDERMAJV8MaafQlJOSwzni1VyuPiKbZ4LWAPSQ93MsFA1cfvSAt69vIKPti9hvWxi1kgQjVrQ4qmkeOtcT0sW2qdduecJCilhp2KKNULlai2vqVKJvDJM4xD4lcnJ18cLL1vBzkGgSMj+Xr/+UMnoN4HBi39e/P73DZUpWMLCQ1xIRqlmkBkRPasS9JIgJiBkFEjC3mZVPxEybKYIlfm9GcK8i5Bp0y8BQtWBTJaQwyaGPtICIoNdrhdM/ZVWgXzf/ccMlSFDWCw0RZ/V6zDh+cHlHBBevE6krDWPxFfIXS28RODcOJn0SPngZEzgNkYYeLJZsvdnfn5WUr0cl4cHSjVU8iiXXeqryWbRqzeJA4zom5sGGPljjP0RhkEHI7+PkcdI5RhBQPmNmmyzWNSU+GgNjqXBtlWEvM50KN2RJK0gDDDx+xiHQ5FYjnlYoDSVi71I6zhh58RdHbLODNyF2yaf7ClBah41L29sTiNSDuRzdkVjMgNJgKpVxs3VK7i5uImbsxuoZKawFlKlwM+kpEui0ouDmDr8FUWhZKbkSZpMHmTXHDdtJdcUCZ7Onz/GYDqSQJzjfhsH/RM87xygG4wwkcJtTToHM8a2I0Eg1QucyKlpFpMYUy+CCwvNUgU3tq5ja2UTS/UFVV0BC/uDQ+x09vFw9xm6edqon4YSOBOxzsDUZBoZeAGmownqblW8VvDpUwSMSMN7N97C3Su3sVZbQs0oi6+SqXRkCy27KtLCYauHdqcnUeRutQa3WodbY8dORRK16M8UI75szmoqUwBCBm9wM8uiFD5/jvEUw8kQg0kfvUkXlbqFlZV51Cv0eKrNPBUQZyCx6phqDn67e4xfPH6BH325iyPfxdhcgF5uCKjJ4olM/8lq5CGNqtqE0i96IDJ6ofT85uZBn4cgPlK5rlSpKcOIMvWQRFwlNSLRVGLAj7A4lMrx/c1gWRrMeAI7HuNfv38D37u+jjdmTczx9c7Ffuw+agUxfrt7iv/jt0+w2/fRogGNRdcsC6Z8e9QHRj359z+8sY4/vn0Ja26KUtBHlHkCCHkZDtjd9OIEB/vH6LR6WF5YwcbaOq5dvYJKmYArlv4z3gC6WYXWDZA97+Lh//kzHP7kHprjBLNeivkggTENoBEQkjmiFJSSSCqFGQYsATJMz5SyGNABLN6YLME0jeGbgF8pYaIlAldZoUAVAD2GpSiDFdKjyhALQAt4PGDkeTFI4oQvhcWScXZVGrp8vUM7hH5nC1f+6z+Bc2sVWCkjdDJpKSCbK76jKMLxwTE67a4ABadaQ3NpBeUywUFVesMICDkMIhiUHtIcEEoIRzHQKXbWYr5D2bn4DLheUSSnEpJVvyCZyXMEqQ7lzEKW+Cy5xnjBKXVHvhLnXr9cOH3GKajs3mKVJ9Ataq2Vo1p+viJq66WG7wvSIfE7qgRFfiUv1QQU0usZ+GPxDhIQjvpt6facn6ljk6EyfJ+TgiHkQchDdPQM3uPPMHl+D+HJDsr0+jE0SAAhq4DIABD2SqyJyCiZ0DtJSkhKDZTnNlC58gYqt94B5haAWlN+piyMkI0nGD75CsNHX2By/AyYdCS5j4DQytOYybBOTAPVrRtYeftjaIu3kDW2BBBmrJ9hh1lCf2CE3ecH6PaGcg+79BFW6zJUZIlwkVTHIScB4XjUR6ViY3FhFpc3VlGpOLCly43yPA9aPAQGL5C1n2L42S/g7z5S0j1hhpnQycOXCuxhoigDZUpzq7CXN1C/8RbspU3AqChAaFLa7sCLMrQ6PbTbXfESUoJKEMivJ4AnibEwP4fFxXlUa2VJZWZfasapZAkI9RD9YIidkz082H+CL3cfInQg0tHQSBGSvaclIt/fpGadwWR8UDYquUgqKI3XLtk8SQOl7J9R7kMPTauKrYU1vLlxAzfXrqCa2rATE0bMfdIUsB2GCfqjCXZPjkUSbVUrIkuv1uoyTHVMGzW7rAAhI/oJCDl8vXAIedU/qKYv6ho/Z9vyOYt0+ipWXqWDvgwMi75k1TeoKmuKhwr2UkNgVS1D8KL2fDVsESc7TPGNFfJRAxYP6Ll3V4rqLwbFyPPg1xMtuGz96rldDJO5cIyXJ5QH9/FUItLXQFRXURDImavXPRUZM9nBZqOGmWZDwCB/ZM8PRPpeKtdxQs97b4wnrR6e8XHSwdCPJUnU4PCcfJx4VAl6LUT02CYZ+l6EgNVYbg1ZSYXGsDaHKdxrMw3c2VzC29srWKhY4ivm/tb1IhwNPXxy/xnu7x5hHKsgtcyuqVoVGAhCJevlcIOAsCRBaCp8iwqKs/J0nd2X6kGfIYcKZuJhtpTgP3t7Cx9vL+H6YhnVItkdQN9L8fggwu8eH+Jn9x6jkxgYMkiQlUkc/GcBtldm8ObGAj6+PourC2WU89WRCo37pz4+3e/jR/f2cTgIwPIoI0qlT1csTRoQSOuVYnzFpiDXAmAmGSwOMyRSnefiMUwtgmtlWJ+t4vJSE3evrOHG0iyuNKtwU18UPExn5ppIL3uUsk4sRafbl0Apvo880/I+qUuQTCVnAxnCxeArlSL92gTeryG94i45lypfrB/6/4sK/76A8HUA8dsA4avhMq+VjOYeQgJCkevz/aOKi/LQgHVQCiSmeUG9Pw2RUrGnorWUr/e1ktEibbSIlWF2Cu0fIeIzhlCxhDJwCmMkBIRsE/jnAAjJEHLqq6RDaoFVv3/57S9yc87/VJ1WCiKzAIRFRw4/8o1R0c7KsE355WDQE2aQE55K2UGjwfj2GdiuSo1McwMmGQwe7FMeAuloSkN0/TE64xHagxEGkwGG3gDjsItJOMKEKZdM32eDtdC6ujqkyYQ8hWmwb5ApW5SaUKLiqnJq1jYkY/hktlJOZi1k1F7nBzWVKZQJICyi4sVvl0/6lfafE3zVDZhH9BR2ezGLZoEKgGBADFNEF+tzuLNxA1dn17DuzMEMMug+AYKKneXPzYuN74vQyUIWaAJAdNsBmFxHeZVjSTIjN/YoCRHytWMallgkNYRJBC/20fdGMgV+cPAUh4NTdLw+fC0S+ajm8JBFj2EuY+A6xvUgzpAFCezUQEWzsb6wgrX5VflYsysy2d1rv8Dz9gFenB5JuA1BZija+RARJR6mjnLZFW8GPS5MiSMoNmINGY26kwi31q/K48bKtgQNlFNLwgb4OZZdE5o+6E/k0HPS7siErMQOtVodlXod1UYTtmHLAU0AIcNsuKnKJpLCZNIdL1X6nbwQ3jiQ4QGvn/a4I1VfjZkKFuaqaNZcOdRwz4mZVcT0MbOKR+0hfvXkAP/Xr+5jb2Kip80hcRsyqRPpJesj5HSkPC1hzCMDN1NOHVUViywewvxGsrmRHVSMs0qt4wGf0t+Q0hcWQUsQBovV2RmoUg09kbGTZcxgJx4q8PCff/QGfnBrHbdrQIOx75RvSXGwhokG/Ha/jf/tV4/x4HSIg2EAzanB4KCEU9bxAMa4j3919xp+eOsSPt6cw5Idwwz7iCnSJFOTphLus/v8UFjCyWCCy2uXsbm+jkvrq3DKlKNQd+/JdVpymsgOh4i/3MOjv/gFTn7+AKuZi7kQqHsBdNatMGq5xPQ4XSVn5oBQeVUAW8hlekl5DYdSGzHVEoS2jqjKyG6yZCmCiS++xTI9RpqJCky4BIS8PQOCCgJUA54U0ygfEP+uGjPJVINnAgdOBP3tK9j+b/8M7vUlYM5ESLmoxck0gTy9OREOD47RaneExSnXGphdXJXgBMpnef3JQIJyV/a86cpLKj2qksqYm40LljBPlFbdnQoQqoxZVVBBv44ChHlpqoTQqHh7irwiCchS3j6CUGEcL4jniqznIqparYYvHy0VYC2YxMIvqErULliXzr0kZzpstRZ5BEy8nFMFCL1RD70zQKhjfqaRA0IVmqJ8P+eAMHjyOca79xAQEKYejBwQysFHT2DR58akSwnVUYm548REZs+guXwNletvwbn7AVCfAdwyIDU+KjbMe/gFJl99guHBI6SDE1T0GA4DLNg/pWUIdB1jw0Bl8yqW3/wQ2sqbyGavMGZJkjx1CdPQ4Pkxnu3so93uiafQZvIzKxBc+pctYY4JBilFp2Q08MZoNqpYXprHJgFhmaEhDAfgz8YOxhHQ2kF2+ADj+7+Df7ADXZhR9hWy5kXd5/QQUzoeGQ5ixuPPLGL5/e+junEDkDJrAsJKXlivo9sfod3u4PS0Je8fjysEZhICEgSoN2qYnZ3B4tKC1E/ELBrPuNpE4iP0EaAz6eHhiyf45NEXGCDAWI9U/QRL7MUjrwBQsecXnn1Z3fKu3MJyQADH/3HPYxkq7RB3aQ1YuIT1xhKsgMqHEqzMgkZAoZdE7spo/v12W3ol7Tq7HFmZUZeQBe4bFaZfcn3j4clU++6rZ1p18D2nQ4rcXDmUviKPVoCQrPc5ayiBEMIYkolUh3zZ13MYotRAZ5Akn7Ko85MCy+qj5GWL3YPDGK5lChiKzz33G54dsorYeJ4xihGR3NOFh6s4db0CCPNTPj+cAUJvgkDK5yfo91oyXF9eXMBMs4ZqxVV+6zSFT8bTdKGVZ3H/4BSf7b7AvYMTPDnt4aA/xlSGZo4AQh4o4omXF2ibMJiWXrIQ8HxC/2G5ohQuUp8zwqxr4c3NdXx4fRXfub6MRimDS+GTpmEU01sP/O0nD/Grr3ZxNPAwTkrIuNeSKeYqwdoxRjwxMVcUEwSCBISKhT6DLWeAkCc8FRpoxR6aRowfXF/Bh1uL4iFsuqaEvtD33B4leLg3xWdPD/Gbh08xAPtmTaQ8RzEDIA0wV7Vxaa6K79+5hBurM6hy0Jdxjp3i070BPt3v4tPnx+gwgES3VOVQpuolwiSRvUmGdSQjOByQ9ZzqlAR2lsBmzRfPmv4QTdfA6lwV26vzuLa2gDc2V7BaL6PBobY3ROqP4Jj0hCul2MQLMRz7ErxEbzOvU5f+2jprcWool8u5HSD3lOcy5vN+8PMTvDri/x3039+THSyA2zeByYtgUbzsF6SirwOCxb36+wDCiymjFxlC6SHMJaPSSxpSOkoPu6bqz0J2uRIQauIlJEM4HbMbmIPqAhCqajWFf/KdW9aRomu4SBnNAWFGUMjAKjKN9CSqhygo6SNkRsY/B0A4nXqZSKpy/4kcMiR44GVQeBEQFr4XmV/lUy6+MIV2V4AMF1XeHJ4nxnvGc7MIlmEctl2S0BgW5taqLtwyaW0ulCrkRcU9MrWT7EGKF6MWDoYtnAz7OO33cdrtY+SzYmGK2Jgi0SNVQyHGCFvCRygz4aaoah4oBJ4gS3xZUOgR0TRXxTVKQEyM1IiFaUupdWeCnRhRVXUCpVzK58OP+RRP7iWCtAIQKu8aNxEe/snwUfhI/bgeMdlQk9CD1YUVXF66hDtrN3CpuoCm5qAUAEaYQS9xgzRkEseLJApCBH7hZ6CXxoLDG54gl9MnSkSZIMopLg3RvJopsZJyVk7sKG+JMQjH6Hp9HA1b2O8cYPf0BVqTHvrRBJljIHV0JJYhQErcbPIcGOJKJoo+LB1V00XDrWGZ5cmUTGk6jrunOO23MfYmCClos/T8a/AwxyQspsfTmM7oXb6OYpuFxToQpjZNEyy6TVyaWcF71+7iyuwa5o26vBZaQPlRWVJH02mIdreP43ZXGCX2UDr1BqrNGTRm5+AQEOp87ZQpP5VuOnUNEQAYil5B7MUIp5Gq6qDPctJFRO+fnWFlaQbzs1WJq2dCnNz8Tg2wqziaxPhsr4X/+1f38bib4TCswCtVJMKeDAm/J/2uSj7EIQOfuyH+KdkQeK1wik4gFPFwyAf9AErbLxJg9iTpusRQ0wEiTRT8nCAHhEYJnnjuCJpSuAjRMGL8Fx/dxg9uruF2IweEZMcINHQNfQ349fNT/C+/fIBHpyMcjkOJA6ckQTYnb4pqMMGffHQXP7y1gRszJcwYPqxkKAdGXlMMlDk57eDp0z0MeiNJ4Lq5dRUbq2tqkFMxoNspgvFEZA+2O4PwWQujn3+F/b/+FMPf7mAtLWOGMs6pJxuzAD1uoASuOtlBHQn9rAz+SFOUCeJlsc0wTnxMGYTklOA7OiYOM3pU2e6o1UMy9uFmBjiiqKQlZBMfehCL7FnKkFnXYbLfkZdEIuxhrQCEloZ9N4L+7lVc++/+PdxrS8CsgdBU0lwCQlmH4hgvDo9w2u4Iu1quzyhAaBMYqAAFAkKe/pJ8ICHSTDIm9B38HYCQl2dxxJThEw8QXG/E7pRHgMsASnUQshxZ/o0wE4rdO/9fzooUlRHqmJqnHBbbspIHyWH5LCxCgc9zt1JxEjhnD5U6Qm16DHbxRVGfIPQnAgj77WMM+y1hCOdm6ti4vCF1FzTRExCyJoWS0eh4B8HjzzB+fg/B8Y5MwktJIJ4mBjPJo6TCZRgiFqQGfALCuITUbKCxuI3qtTuo3H0fmJkHyhWAaXG8r8grPvoS/v1PMDp8LICwTIgl11aMhH2ehokRU5/Xr2Dx1rvQLr0JzG+LHJVy8YuA8OnT5zg+7QhbaJosLq+gzMAGBjsE5/25fA0oOVtdWcTaKh/LsC2yRnxd+bzJoE+Aw0fInn2GweMv4J/sw+KbnDB5momoCizQRckKgEBTpdxoLGDto3/zTtnGAAAgAElEQVSB+tZt5SUsVWSgmVkVCmwxGvtotTo4PDpWUlH2Bjqu7F+U8LkuB6+KsW02qzJ0DSMOUKci609KKSI9wvPWPj5/dh+7nUMcTroILXoJWaDNPZH7pPLFU/pO0ER2UMLPmN6bh7oRrKUhhX8lWeeZUr29vIH3b76FJXcGDfo/pxB7gFNyhSHMMh39wRDd4Qit0QipacKt19EgQ1itK9bRKMHhviHMJ6UTquridefZi4fM8+Lt/No/a6zPQ5Ly3s6zO0MAoQJNRR2Dch3K7q8Svs/49PPs/vx2lHWb+7eER+aVOQTKF4c0Sr+ehzXlQiI1iVfrgIyIVKpMPnh+WeAn3WJFCnDeBS3gPwyUfHs8wmQ4RK/XlmHl1uaGWHJs25R7jAfSqGQiLFXgm3X8/P4z/PiLh3hw0sUBpaJUtVhlGR7qhiV2lWjqi1uZTK3G3lJWV+W+vJAJ2CFDjaZwtQib83V8/OZNfLg5h3dWa9Cog+aiUWLwi9rDfvTFc/zswQs8Pe6j6/M6qykPIRPGmWeATLyHHJzSjiB2mXztkVAWqcVgOItKUJf3hMxy6qOmhXhzsYK7l+bx1tVNzDdcuLaG7gA4aPu4v3OCh3tHeHRwiNC0EJmWSovnyCMJxNJRt0u4u72OzaV5NCplRAm7PyPsnHax0+phpzPAmCoqw0LZrsheHwbs1iYAgAryIlnAn4zd1KEHPQ4lTK5iJKiVUsw6OjYWGri+voCtxRlszDewUq+gWsqgR1NkkSeposzU4HP3pF5ijHZ/LINJWpPIALqOgwrzN8pludepmFLgiver8veSaFC1cBd/nReffw2w/QMAwfN76vVO31fB4h8KCOVuyXHG6+onXg2XKUJlXgWEPGeHPq8xCeVgpbnKIhFQqAsgnIw8+chhl5zo+Frm6bFqBMXXmjYx5ftXPYSq5odBXvT1xgSFEqxJbJSDQtbRkCWUTjCVzSz+Ytbl/VNIRgeDYcZpZxEuIJ1CeXT5mZf57MhxsXuQS6SaiMnCRUmF3AycrPHspVJ96NvitIpmZ8oZ+KjXK2jO1CUS23F58eZAkFIhGfrxa8TCbo0SD4/ae3jaPURrMkJ3MsFg7ImHMGb/nB0iKxHQcSmlF8HK53Mkdym9VAWlSKfQshwQiiCNgJA3FTsEVfIaQSUnlmQQeYhRaF4BC/ptitE5ZR3q8K9kW1J2X/SN5UlEwghmBqy0JJufSCEj4MbmVdy4dBXX5y6Ld9CRP9dgMHrbpAxJbeKT0UQefsiKDjVZYIqhlEpbppTnOvw9fSo2Q3KUiEWmXARiDLfJJYlBGoivbxxORTq6c/ocu50jHA3bmOgRAjNF7DDhUkllVcIgUzMN1XHGxCV6snKGkwE53M9G0zEmwRQRvZQ8wfPwIJJNAkq+Zqogu5iIRmyezTSp0CBAZoZ+OS5hwW6Kv+Tm0hY2a8uwaOj1GS5jCyAkfT8YjNCiT8Zj32EGq1FHrTmLxsycHCwsgwc5RW+qQmpVRXIGCDn9oZzYSzAJfAz9CdrTPibRGGHqYXmpISyhk8tLGERjcFO0yhjEhhTN//jLXXz6YoyvWiEmekVKc2VDkpJsfje1GPDFodyQBwIGhJAVJNApiS8uf20oReKZhPJBRuyXWLlAaZw69PMmYgehQQYyDxWSWPCcaSwjQdNI8S/fvoqPry3jzryBOUpJZePVEGgZDv0Qv9w9xp//5hGeD310QwL0isiYDD9APfKxgAR/+kfv4Pu3N7HmxKjrHsx0pBjnOJAOtqPjFh4/2YU3ClDKDNy5fksAIYc5RlmDZqcIpxMJ77GsBob39nHy17/B8GdPEN87xkpsox6lMANPehKZLsfgDGG6+LpR+szDQqJeJ8o+efCjXGvExENbg7U8g2ypiXCpqQChaWKyfwzvsAX/tAc3BGqZhXQ0hRHEqJXU0IITfkpDyUKSXWDyaI0ykJIuX3e/HEN7d/sCICwhMgjyKeuViCJZ3PcOjnDa6YicsFJrYnZxBSaTc0uOeMooYeN6wCEWHwrYqfJ4naiXoDA/yJ11zrJvUf6NkpdwW+G/Y6cVVyg5/J5ZO1TMneo94+BDwcA83yzXM5zL4dTw9yJHeGGHv3iOznvazjrlin9zduA8B6tKopYDQjL3POtINcQEPhnC9tE5IJwlQ7ghErUzQMh1GB7i42cgQzgiQ3j8DA4lUUkgklFTPEMqRIKvCuV6jKCPdBayl5AYVVSa66heviE9glhYBOoNtYMHHjAeIn56H+HTe/Bbz4FxFw7XAg4GmXZoOQgZoEFwt7aFuRtvQb98B9riFUSpiTRjvnxJGEI/iPHo8a4kjU4mvuwNpsWy8rLIsDgoIJtBlpCBUmUmeq4vY3lxTnoIDVEqFJVIqoMx3b+P+PEn6O18hbB1CJdBZ5KwyigNdXBinxh7Q3kEj+wqUF/A6gffR337NlBdULJRyuxMQl1TvI6nrTb29w9kAMvBSq3K7kJdwjuoiilXyri8eQnzs02YvB8iD0EwkRAkVqVojoaTUQtPT3bx1Ytn4iWcGjF8soSsEeLgkY+8gJkyUWbTyNCQ7JcwYkqanwaRsOZVu4Ll5gKurlzGnc2baOiu+HdLngKEFmWxDG5IIBK4Hv3donxx4NaZNt6Umg+xBFD+Jkl8+dCCa/1ZH8rX+YcCFL4KCL8GFvmE5NbI74+XgizyMU3O0MvddtHFoW6ys/8WFkDlslXSWvkRcyZe/ZTKG1hIQs9/f4FrkM8v/EM5A1H4eNWXOKuFUYQoz15kOgKx40xHI4yHA2Gt6Wu/tr0lye2UC3MgKcyn5WIIF6exjf/380f40WcPsTucoh1lCC2VSM2BA695SeqeqsEka03ISpERZI4Bh+iibAnGSMIxKvCxNV/DH715HR9tLuD91aakd/N110olYQm55v3NF3v4yf0DPDrsSe+gb5SR6pawxbwg+PZyqC0SUfZD5qMqtooSDEkir5y7RGgvawV/x05eFwGW7RgbMxVc21jDTL2KsmOhM0hx0pli56CF4y5D90bI2CdhmXm9CpONuQclMDUNS406Zms11CtVhHEi99IkCjHwA3R4riVzzLMQQTIl5JIWmSfDE6xJzgMBgI84ZJlGCEeP0bSApZqF60tNXF2awfbSLJYZRlW2UGYOAW1TsaeyKzhQNimpjtDr9NEdTKRLkWmijuvCdV04NnMyLDi2Lb9noj2ly/ylPHNUI53/2fkU5VsA4YVb4ut31x/2J7+vZPQiICzA4rcFy7wOEL4aLPMqS1h0dQqbnVAuykoyRbwwRIaTVtblkiWkRJR/Rp6FgDBmHRu1S0KCXQSEBUP4ekDI0EAm7hcMoaTuknQQ/zUlo6xnUWdjrhkcLhgclBWTp39MD2Gr1c5ct6wAYR7gIB9F1nCRUX4lVCZftBRDqFaoc1qWjJBK7pJE0TEfQ0QhOz9izM6xvHcWtSq75Fgc7qnuHEYKM9+XEq/AQ3fSx/Gogy9PdvCkd4BBEmBKzxF9YbYBwzGgOZS9UKaYIIipr6bsVFUOcDLFLqaSHsM0QphGLDcKVd0ZHDmQy4Em8xFloUy7LZ3dh67IUuiL4AUlNToX0kXVoU9JaFQPkZreS05QUcjLSHgW8lJymdqwCPwC4N2bd3H3yi2sl5dR1Rxmt0uYDNlEskVT38PRyanI0zqdnhisyVaSieLflywTLnuEKmU06jXUG5yk1iU4h7ICHqoZ186LkGCdfhJKNyUdNQM60y72+gd4eLSDp6cvcOT1MYQP30oQmqqbjeBG6hG4qLGgM9VkQsiNnt7CvGoxtzVqcqCgXJTpijyo5itR7jnKJH2LYJcxybwRHNNVhfSRBm0co5bZeHvzFt5cuyZBO25cQsnPxEeoywHNFMkpQxNOBwOMowgmq0kaTenccUsVec9YuqvxZ6DcTHIZY9hnDCF7BpR812ONQuij7Y3QZ5jQtIv5+QrmZ8toVBw4nO7x4uB01HAQ6A6ORzE+3+/gJw+O8OP7hxgbFYSlMgyXhngW+moIBeRlworIrUPP0nSMeDoVk325ZKBCyWsecsJYe48+Vh44yGbb7GHi96ShWLFlNg+yQtpqEgvOFDdOyN00RV3L8P72Ot7bmsc7azaWqwYq3E/Zr5cmeNAe4ufPjvCXXz5WoTK6LRN5hDGy4RALWYxN28C//+F7+N6tDcyXQpTZApVORH7shwHGkykOD0/x6PFz0daXTRfv3r6LjdVVWPRcOikym909vhwGS6ig9ZvHePLnfwvjixbcZwPMBzqq/Ls4kBApCTXgPs8tXIroc0DIQ3HC8H9OxxL4cYiRqyGedTH7xhYqd6/DfOe29BVKLcOTPXS/fIynv/4M5iTGrOZAZ0dimKFRcgRQhYznLmVyXVNC7EZAIzwHhHvVRADh1f/mT+FeXwZmGXkeItXYnZf7hnUNe4eHOO10pZ+LHU+z8wSEZZFUka0kIBQiMO8eKpg+SonopRIqtAB3uX6TATQ8HAkozP+lyNtz/6SAtDwxWW3iHGBdXJOVNPq8Fvv8UHt2+Cx6V3NmRKyHuRqkcEWrqolC/VYA1wuyu+J75Es9rz+RjHJTYw1GoBhCAsJRrwXX1jE328Tm5U3xcAogFJm0CpWJT3YQPPkCo90v4R8REHoKECZxziATH/myn0gkjsXQiiqC2ESiuTDdWVSWN1C7fA3ayjLb1wFWlgx7wPOniPYeIz7YAYan0MORgEyCQdrlE6eCwKlgbFdhrW2hef1NlK7cgb58BREHBZT4w8gloxEePdqRpNHBcIqU+w6TIm2ywpbaS0RJk6FWcUSWt7q6KB9dhxt6JP5BnRLi2AO8HsLn9+E9/hT93QcIu8fCRFg6hwBKRs6hhRdG8BnIQmDqNiRRdfGtD1HdugXMrknSKDKGS7iINVPSGlk9sbv7XMAAQ9zov9NLJqa81zkjMktYX10Rf2Ojzs41TsXHsl5y/TZsA6N0gpbXwWe7D/HwcBf9ZIpRFmDMsm2CCco06dcSxYeqmdFizgF1kUeyu1bSseMMVaeCufostte2sLVwCZcbq3BSDkYzOCHDP+iRNkWJEQYxTrs99KdTxJYJs1IRQMi+WYZlMAtAalWY5iiJ0rlU9GXi7GunVAEhZzedYpBkP8/vhcJL+80+qRyM5d7Z4qu9VmUnzGAxM84/Mz+Un/1gsgWrbkeeIZQMXGmi5L6UK48OkFwhIrfgGQQ+U8Ke5T+daScVIGQuAwfuUkg/GmEggBC4tn1FhvAMPJMKL+6MVhWnYQmPein+0+dP8Lf3nqCV6BiVbCTlBgKDudlM0+V+Q4tHKCxt2XFkyB9EPkyHYEhiQJEmExl4ONEQl+oWvnP9Er5/ZQ1/dHk1r1fiC2Qi0HRMAPz1J7v48b19PDkdojVNxatPhpDDGDLlPLcQUMnPS1UNUxd5P1DeqRNYcnxSsLZqoaRxh7UTZuZD97qolBIsNBuo0Ovt1DCaRBiMfHT6TJWP5bVneXzJoiSU5wXCTeWF5eEwYahOpkkPJgGZN/VQn2nAcm34ZNnZ0qsbmKQy25Z3zoZSqzAMjc9DamdiH0k8hWulqLvAYtXElYU6Prq2iWvzdazSY6klcAgagrHYUETvZtvSTxnHmdTLHLc6GI0DTIMUtfoMarTMVMoyHDWoCsuHrVLXVgBCPk+eJRh2pBIRz8D1eaVEfoUWYpCLd9I/AFP4hwLCbwODF//u2wDhN1VPFF2k7MgWdVfCYQb7CHNAyGXNz6ScniDNEAkFJO2eLB67CdmT/YcCQl5fMcNlJGWUxJnqEiYgjOVB+XoBCHlGVF3UhT66GO0Wb83Fup1CJXRRKl8cNkRNcHEBOht8nefIqYlWbgc4Pe1kjuPkfVR5sIN0U+VyJFJB6l+oOP/8/6nFVgEHNUVXm0TxhFWMc4gxp1UsoB8NhDWir2J2tiF9g06ZbFyGKPYEQQvE0hP4PKz3WthvHeLZyR6Ooj5a8RhsR6OkjsdOjZuTMAs+Ii2UwzgTHVlxbJDl40LGknV6V6jZ1gIYGidNfBKMArTPZCCxrqbRfFH0zJBeJA53Rfop3mAyPgXdrgz2ZNLoreA5T2Rv8hIxgEYHg0wYjELpox0bAvwIDkuBhu/efQ9vX30T8+YMnLiEzIthE4QaDCDJ0BsOsfN8T+Rpvf4QdrkM02YIDj1phiRZyTbBoBtDl4kQfXq1Ch9lSblj2Ss3F5lb8H2ipFF2KwhTOIjHeHK6hyen+3jaOcAJU1r1AKHNjYKStILlYwiK6nfkK0olJhND+aW4YKveNQ0RY7s5BZFyeJW4hogSUaZu0vTN4BsNET10/FqmLTJOkYX6ZHZsXJldxe3Vbbx7+TbqmQMrJHPKRdWShMHACzEZjXHU6WLg+yhVK3CqdVRopLaqcBh0I8CTkslE0vR4JzNEhIBW3iRqW0IODWJMaLoPRuiMu+gMTtFo2JhpuFiYbaBqMzKdV3qeXmbYGIQ69ocRfnr/Bf7msx2cBjoGmYnMqSE2bUQ6o7MTGTAQ9FhkOrIQmj+BlYTYWp7H6lwTM7WKyEn45Y/bAxx3hzgZjDGJlX+QngyWbEuSXpaCVyknSTJ8pG+IgI7dRmEIKwpweaaC7fkq3ljmNN5Bs2yKn7M7HWN3MMaDzgCfHffgl8oy9eXmAj+EMR1j09bxRsPBf/ndO/jg6grq8GGlUxjJNE+eVYDw4PAUDx/vysLIYKAP7ryNjbU16IzVF3Y+VOm3lD1PdBz89Evc+49/jfqeh5mTCLO+hrIEi6hSXW52dJQxVIbhLsKuGkxfY4oc/SYlYQdZoxLMOsClOSx8722U37oB4+amuoeDANkoROfLx3jwv/4F9JMBmpEBJ0gFEJJ5p2CHvwJThdbwniYgrDGTiQyho2O/lkJ75wqu/of/Cs71FWDeRqwF3OrFwymHxlIJ+4dHOGkrQFipNjA/uyiAkImylutAlylzUTifM4Q8IoiHME+RKQBhri8jtidWfBkQngfqFKydOtOKQfacFREpomKgzhxNF43fOeuh9v/8YFus5BekHwUoPJeg5RMd+Z5qXRfJPJUHF+R2fpxJLH3MQRy7+MZd9NrHGPTOU0YvUzKaM2lMDhVAKAzhrjCEw9178I934MRTAYRaFMHiQZCsuxze2VlGmtUGbBdBYigWT3OllsGaXUTaaAA1Jg6bMP0pSp0TpK1DpJ0jWEzizULOV8S4H4YpEreGyKnBcxqwCQivvgH9yi1gaVM86JT9SOiSbsolvbOzj+OTjlRPSCmPYeWR7rbsfZzGcw2u11wJ76hXHZhyLftSoUGW0CADR0DYP8H02RcYPvwdvKMdYS8b9M5TYRH6whDynaJklHwhJelMBk7KTay9/RHq228AixviH6S5PjJ4rZYQxRlOjk+w82wHo34PcRhibm4eplOR+4zsBl9LJr8uzM9iZXlBmCP2EmqksamoIBOICF7m43n/WPoJX/RPcTTq4GTUFQ8uk3l1ScekPCqTlFEus+L35XUep3B0ExXLxWxjFkuzS7i+chXLtXlUTQcWk78THXZmw0xK0MMMvsfuPB8nnS7GTOOuVsUf7jZYj1AGzyb0D/L7pGEkayfX+TNQ9i0H1lcBYXGYfBU5ioskD2gpWMez/k2h8/PDUzFvufgF8gPRGcMuf1ecki6y8mr/VYxgHtIj68W5BJWfzaRrOW6egcu/GxCqs1eE0Pek15mVI3z0ex0ZVly5vIF6tZz70MhQ6jLMfDHJ8PnxFD++/xy/eLyPoWFjaroI7Sq8zMCEoN2k0sJExmGwiE8UalAWIioppK0bJQ7QyGn7XSzYGW6tzOB71zbw/eubqLAHlP2ymo6en+J4FOFHnzzCrx/sox1kmGZMOqXmhYoO7roq90HZfXjooOyK9h4TGc9JGkEhc8EvvHaiyuABnnJlrt0T8elxDy2VXFFzJEz7jlWdDHchelANQyWWUtYnuQOUVzIgiG8W7Rc8/9CrKDJpdZbS8jJOrt/SZ8vEYfk3ulzjbkKLEBl01gyEMPQErqNhab6KteUGtuZq2Jqr4spMDQuWhroWw0UMS1heRnSzX5tnK6pONPT7Y/RHU5GGRyQ7OHbl2adSQ6V83tdNvC/nsrx/lmcxqbjgvfqSfzafpJx1DL5sJXzN1fvqLfMH/f9/akB4sXqCgJAPqp/4kbfqRYaQrCCL6GkvYuIoiRpOeguGUHSHBIXCEJ7fm6pZQZ1uCpluUU1PXCPVbrQGkLGlfYjnOWaYhJEAwkg2H9VFWFhQivwk9W69CglzhaJs7wWSvyjNVb8/DxN6ZXpWrGkXwKD89vCwlZF65jrPjZNSN+VR44WvvIWcJKgnez6eLgAhbx6Ze4nXRslEhR0MWfIaYDjoCxjk5Irewfm5pkQgi9yMCWwG2S9fUjI5NZvEE3THPewd7+PZ4S4eH+7Ao0fJ5o3Hcz1H/VwYKNUjy6DYPQJC6s8ppbFMR5UHc+KaT6bZDMOMPgmGSXRk7Erj0iPIitMr2gn555wmExgqv5vIJuVtoqyTFLIqpWVvWmhqskkympsbJv1jnGAyyITeO91PYMa6dPlZcQlGoOEH73wX7964izr7/EID2jQVDxzlM1GaoNXp4uGTxxKiMpx4aM7Nod5oiDS0iOVXr22IKCDjSq+djkaNoShV1GtllF0btsmUKSVXkW1HKNNUSWvNDHuUjnYPcO/gKZ4PTnASDhC7GjKX0Q9MveQFrDYBTmdd1jtQrsaNgXsAJ2C2JR5KAnjGuVM6SiaVctUsVKEe1LiT/SCDK0EY/HdMLmNojRejnJYEEM6XarixtImPrr+FuVIdtdSGEfJQb8HI00YjP8Rhqy3SIgInq1JVUct2BY5VVlIJsqGM9OIJIqOEhBIMVVAPBg5FmhyQvCjEMJygM+zgtHsCyvRrVQur9AxUXVg89IhskQXOtvh5hqmJXz48wN988gTPuh6OfCB0mgjYM2hwasikUMBiVyDlIfEEdT3Cgmvg/ZtbuLa+jIVGVUBynGbYPeri2UEHDylhGUzR92Mk7ISSGHYRx8CWgQlN0PzCZZGmiLfM96FNJxIkM+8a2JyrYbHuollz0B310B4P0PZ9HAcRDv0EWbkBvVwXL1Tm+7D8MW43HXxntYl//fY27l6agysHc/oWfGH3vSBAn/HiB8d49HRXYsfnGk18cPdtXFpdkVMLWzAzLRCfHIum0Q6w96NP8fn//JdYaGdYGOqoh4BLQKhxYESpBg8SDJNQ6XDKYqc8x+J/MkoSUT5iMtdKHaVrq1j+4z9C+a3rwKUF5RULmDxUEUB473/4n6DtnqA+yVCNACfMpJCe922JchsCQoODDXYQApVAyVQJCF8QEDJU5j/8Cdwby8DCOSBkTYVESukGXhyd4LTTg2ZY0j24QEDIdYbDjbIDTUqXL0zaBD6oDipVpq2iz89+5cEyBISKJciTSfMDoaSCFtPcgiUUeVsulZNTKq9xlch3JnuTdb/QhF74WPiR8s3l/Nj68kZRhIQpJak6BCn/tFojZT3JFBgkWGOAUhBM4Y0H6HYUIBQP4VwDly9fUl5mAn0BhD4vXPEQeo8/x+j5A3j0EMZTWDGTRmORaqkQpZL0VHKSTwY+M00BNxz6RfR1aJbE3CeWg4xDMQKzNILjTyQ5V5sM4OiRRNbL0IqhUiEZwjpiuwbfacBZu4KZq29A27qJbGk9B4QEfYxrd+QdPD5uScro1ItEqsaEatbdcA3jvkiZFqf0TBctsx+W48JwCn/alzoWZlUIhvJHSFv7GD75DIOHvwEGpzDDMWqOBZ37pTdVB1EePkuUyFrwYGKkWQidOjbe/i6a1+4ASwoQUsAfUULOI3CaonVyir3dXQy7HUS+h0Z9Bparkkj9MEYYxbIvzM3OYHNjXeStTHDkgT5jeE8WqP5MU0c/nqDt97Fzuo/nrQPsnR5gHHrwed9J/19+RKEcmiCBfnkyhKkmA6P5xozcHyuzK9ia2xTpKO979rA5wp6UxSKR0c89mmAwHKE7IGuTojIzi3K9Lh5C7nmUwnHdEQl5wM7i0t8LEH4Ny+VDDzV0UcEzKq9Jsb+qdPhsJq5+c+HcpSSbFzrkL57Jim+WWzek8iL3uymZOI+K5/Xq/HQFCJUKR4LlLrh6i+9dfM/iI38ArtcM75tOhogCytt89Htd2fc31tcEEJJxEzeCpsM3HOyNEnx6OMHPH+3jNztHGBs2vBIl1WVMEh3jSINpV2UIItH49IfSh22x/1eHH/kig6OZ1DW5bifQvC5q8LFWs/DO1iq+c20Ts2UbrkVPrI6TYYjdlo/f3HuMB8+PEJdcpAy3sVzZE3lgFpYuVWCq8F8q8EcvKwGhpZjC3FOdH33Fw8uHwWAqjUEdPrzxSF5Vw3DzdHmqT3gMUcCJ66f0nZLNl+AaKspUfYgkSvLcy3oO+TMdnjdCHPuwRHWl+iJjMqS0iGia9B2KDYh1MkwU11NU3BLmZsrYWJvHlc0lbC80sFZzUM9iOEkAM5pK2IwMhliDwKE6pbkcZkYxjk+7GI49ztgF3NK7Ti+z45aFsVWMoLI3SOhtQWLw+RXzwPOLJbd45cPFM+/q+Z1x8RL+ByAIVW7HN/x6ScJ9AbR+m1S0+Dev+ga/yUd4rlxUYJDDZiby8iOBP9nfwKdChaEyKnyQnYTMS2AfNmWj03EgDCH7ClllRuJIsfc5JhJAyIFiDgMzySA+C4mi+lAAIWuKBJSqvZVAsHhIFlEBCOkhVL1UeXhN4UK+8D6dcXXqvX+ZIcyXqrOX/uvv5OtSmbWHD/eyaqOKsluSWgZOWKT1iod7KcHkvIrBIOxmonZS9YIVxwhOUASB0zjIBU5iyP28sNdHp3WK0bAv8duSwLY4J8lrutxM9J6lSEuJEDjk6Z61d/GsvYed0xc4HrbQZleaqyOzudVyESU45ZKppkOEGTw8i3CKgO5C0asksnODTlUSJB/ysv8rgqkAACAASURBVFACQbkiO+pk6quAL9++Ilqa3XV8413NVHJPsh8eQz6IhjQJY4lrJvxSAl9PEOj0NPJ7ZLIo2AyTYLporMFmcAwBYajjh+9+D+/ffBt1lOHGJkwWm7Kcl0leWYZ2r4eHj5+gNxzBjxLMzs+Jub5cqSpPlBxSOT1XgT2Sxiqae4JRKqdKqJZtNJo1kZWWXVcVEif0DojBETA1DDMPp8EA9w+f4qv8wf6pUoNSESb7RQiiQMlOeQiQAmUueiWVVEbKShJWZYog4Q8+EzTFP6cSMsUvJ+yp8hlEaiUWKQRjNRMvQl23UWWJeKBha2YFH169i63GGlbceejiWmfADrv9XOh2GZ1WVwJmWsMhnEoViytrcExHos4VICSLKidXlfQoHi4xgShChZ2ETC6kvzXy0R/10emeSvIe0zvZ2UXJV8W1VWVKFMKwHekVDAwHX73o4DePXuBXT4/xqO1jbM1jbFQxYkiR5crpTyM74HVRGhzizqUZYd8+vLqG7cUmqjLdZqgK0PVCPO9M8OtHbXy5e4r7+yeAyyCbsqoVkPdUeenopaJUhq+f8qZFMGOKehI4OlA2WX6sS5VLwMAI6uNLJYzTDB3q050KdKcqsdVZ4EEbd/CdSw382zfW8N6lWWzPOLD4GnCiycksdPFQ7R0cYmfvBZ7sPEez3sD68jLevn0LqwvzCphpZPUpHTMgEXK7Axz/9Es8+YufoNKJUBulqDExltH6DNbIPWsSjUsTNv1wsmvRlyIrIkqWBU9L0M8CJMt1WNdWsfbHP0D1jW1gsS73nwRLxAa6XzzCg//xP0LfOUFjmKDspcISMsyFwELkqRrZV64cGqxEgxsbIoGb2Br2WDvxzhZu/veUjC4AczpiU3kIKdmlLyQIExyckkmewNBtNMtNrLAY3eZQi6nEZHZVQI74r3McViQxCiAsWL6Lh8SimeZs5l7klSnpmDoA5ivtaxd2tQJ+bSMomLyX9oALSo/iEJuziC8dkvPvc+7BKn4Ohm0oSSPvJQm3SVKMpwwN4zo0ld6zfr8tZehzs3Vsba3D5r1I9o81EgSEyRTe4VOMHn6KyYsnCE/3YQdjlNMIVb73+QbIgQHddyElqZT1c/pv29DJoOtkxUh0c2WhyqQEl/13KZnhEAbXrdiXCHmNaz7ZiUxHmPJ9LyMqleEZFZRXr2D+5lvQrtxCtrQpMlEa+Tn8JChkp6sfJAjILkbcY+jf5JpnyWCG9wivL3q6yQSK5DPyoGeBsOE6D8gaDSgDxJ1DTA6eYLr7BaY7n6OeMQyJnYtMzSRDSLuELYwzU1WnmYlRZiGw68iai7j0zsdoXrkNNBeR8c/4PNhbKF23sQSJjHo9jDotTAc9GfxEmYGkxEEj1Rkq5KRWq2JlZVmYQsp6pZQ9CRDEU2H8zbIp8eheEqDjd9Ea0m91iu6gh95oIN29HPiKfkLqJ1gNwIAYCzOVOhabc1ieX0SzMou625B1mdc/JVFWHjRTYtdjoiH2I/S6A6nM4HtasmyUyQ6SJSSAkcj8kurMlLkmB9W5neVb/IMvnz2/+TB6DrAuSJ/yE7S6W/IbOT9rvaS+eummyecxL32rHFxe/LyCYcxTgVVYTX6bKw2WKHtyMY+cVWQXuxgwc7YuXPjCcg0kKsl9MpK028CbYNDvCSBcXV6UIbzrMF9BrRi0D7RiE8/9En72YFeCZY4GE4w5Ny43EBmuDEGjTHUDqvGW4u5ENsy0YwbUkFWjEkdCuFIY0RhW4qOsRVis2JKYWS0TxDiIdFuqKk77UxkAjD1fen+5p0mzo1SwRLB5HdJLp6VwbRtl18FgPMF4yuuU+6AJzXRz+SgHIspHqFJk1eso1TUEldLJyI5icbnm/dD554kvM+cZRa5NOV+kht2SEEq3vQpmyQ8PiCNfzpPS4SrnPYJkrm1UN1DdYqBWMjFTKWOuXsHyXANLcw35OFt30KxaqJAxRAI7DmGzH5UhWrnElIwe19UgiTH1A3mN+Lz9kCNDVt/UUa/SB8wEYw5MbJg88/AMe4Hok5/vTBpdDDhe2VNeAwa/Ebn9gX/xbSDw9wGHF//9RXAoW9dZuq5SsLyui5B/fp5poobNKlSGNrAEIQGhpFIz4oEAkcCMwUyR9BES/GU8pHFwFUHkowkzKIgDeF7PaaICEKo5aV41kQfKXKzqk4CqfBjOIYoAR7YwSC0fc0JCZXPjGaVEyaiphux5cI24py+sA+poUMgTcoZQVEMvF9ifv9bfDgjP9vvfffIgq9WZ9skbj3JD0u6UWqqeL0mUymu745SHWQUIxdOdD6nlsCpNokq6wL5ByoiCcIpu61S6B5sNerQa4mGgp0KSd7REYq9ZLTFJA0m9/PLwER6d7mJ/cIp+MMI080kIymalhnh8kWSGplhLmaIpD59M3/LTGCc3pPYpa4hZaCoLTE6dcxXmWZZon9OjXBMswJKvOxkusoSJBic2UMksCayoRSU4ZBcZba4nGJRCjPQQEyNEaCVI2DxK3xqnRASUEb+GCAlgxJTIGPj+W9/Fe9ffxoxRQzVz4EYGdKUZk7CI7mCAx892MBiNEQggnM/7mBqymLHIUgJjWFLt+xIrLiXjvMBjumFjYWIbjSoazYaky4nlggePiNp0RmABkQ2MEOBpex/3XjzG757dw1QPkdDnT+ZTixHEwRnA48XLF9rmQYhncR5ieJFyg6YsjNMslrQRYhNEMi46D+QQWS075zkZ0Vknwf6+FLEXoKrbKPN9mMS4VFvAu1tv4NbSNraa6xJmQ3F+PE1Rsqowyw0MGbHe6eH54TEst4yVtXVJPZVJMh+ip+cGkC/6Z0mNnMiodZ3PhYtDSJZwNEC/34E3HcqUcH5hBrPNungulAE5kq+HkiUx3Qd9D4+P+/hPnz3FJ3t9nGQN9I0GxmZdYrp5sNGTAKVpG2b/Ob5/ax3/6q0reP/yPDabZbAWngfLiIEPAA4GIX56v4tfPzzEbx8+R+bWAff/4+69f+w60zSx5+Rwc+ViFasYRIqkYkvd6t7unbQ72IUHa3vW+4MBw4Bh2H/eeuCFFw7wDiaqk1qtbokKzKlyuvHkZDzvd05VkUN1j9QzsmYoXFCiinVv3XvO933P+6S2JEnKYYHMOdlVScNTPxMrJPmO2xKYVEenN6ICYiUJ7yhFakyR5pSTLQafOL6E0lSUpwWH+INr8/jTdzZxc8HFmq/DTKM6jZFPbCKMMzx4/BQPnz7D460tLC0s4NLFdbx+/SqWB30gY1ecCtGR1Bam1ny+j8Mff4ZH/+UDeOMMfljAK3k95Kikr1EdnriocsqmJvHqD3kQ5eScqauBlmNE9nG5A+fqBVz8Vz9E57VXgNU5VbVCQDiOMfr4Du7/2f8F7fEB2sMU7aSCm/H9URIefl+JzZegEg1WaUjkfWbpCB3giRXD+M5l3Pxf/zv41xeAuQq5rYZUZsk8gxxhmGLneIKTcQRLdzDw+ljrLUuSo2FbKFwNOYM3JKNKycabSGoRHz13UDy3MJ9XZ56u3GecwNkffdmcVrH/L/31paNdHjDVCzqVgJ4/WzaMSf1nTdm9qEB4f0timHpWHlwmsxniKJKJ6/HJEcajE/iehYV5hsqsgpkNVRlLoBc7CJEHAoxGn3+EaOcR8qMduAyjKBlopKm6DZrtmTbIgyf7IqtUAIpBBo5SKkPJJBPpRiMYs+BoJuyygl0nmjKohdebSF1FriaV98ilANtFAlcA4dyNt6ExvXNlU3EzAgqVOoae7Uqrh6FMfpZRKdc8shPqUKwC2FgpIw3Gwq5TsuaYlKJRSh2iONhGtPsY42d3ke3eRXX4AAOjhM/9j4FhWSEDNgbWaOwWpESpsjGDi6q7BHPxIpbf+SE6m9cYsYvS8kViRwmeELg8XGRMMkwQj4cIx2NMJjNMggRjHmQIDAkes1y8j4NBH2sXVrG2viYSOAlwS2bSG+v69mkiXqrFCNMA03CC4WSE8XSMIArl8MTbniocSSzWVU9gv9XBoN3DoNOHa5KRctS6VRc/83PiQJFEDH2DURDL62TPKdkOSXAlGPR9CU9jGA6ZGRFLNR2bDYtwypR/xZPqb/pyGcI9h9DO0NpZ2O/Lb7e/AwZrQPniVzegsB7jPA9Xz9k8Tl9GE8WvwOFLf8l+TA+h6iGMw0DSRjmIpxFpaWFOUkbbnZacAzj0DisTY83FsdHGLx5s4YMvHuLBs10cTSNJGK1sFsa3pYsw5iCF9waTvGmPKDXk0kHKBMU6zMVQIM5kDgQH8EUCuyrgEuwwtNByZH+M8gqziGwMdyYmiRqKxWcNSsJgsggd10S/7WFx0MWg30av4+PoZCL1KpOQaiRlOeCck150emj5mnhPNuEzZL+bOAM1kGtSAM/9LjNXRS0o5QMPBwR5aqgnZ1w5c/Ln5HqiAqJEKyfBfRzYUiZdwDUrtCwdXddG3/dFCbQ06GKFMu1BBwvdFnyL5EABLYuh5wkMCdHidsbuUMVI81zFbkFaNaZhJKBQzlnsJrZc+F4bbb8L07DUvWdzaKIAoYITZ4DpdC5Y3zPPrfd8P/4h6L+XXJBfBwzy28gZ84VfL4K/LwOEDTB8GUv4PEOowCEH/SSvlNy6EBUWpaMS4JgygIw3lSKOCAh5pCJjmIUcNDSAUElHlZ2uLoyRc1qTMKogoXrNHNpkkvpPPMJBCh88gxIM8t6VfYdnFNaC6bQt8YxUS1MbpdE5RUEDCKULtaYSz7oRv9q6yD1EVJ/vv/9hxdoHeiDabQctV4dtcprIjZRTUpqyGAcsR9DTqZnEwjf3kNCfPKOpNzoIJpJ2lcQBJuOhmJ0ZQz4/6GFu0BU0VlJCJBn0MujHdniI++Nn+GL3ER6e7OCI3YJ0NdAPVuu7VYA6ARwnXYrdI1tY56/LhIhMrlQPsKidSaQVH7kAQsnJ4WGt7qWjYVQAIQEmp6g88DAow7PkouCKY4bAgt2VioiN1gLmrTZiSvGmx7g32sZxNcPESFDS1mErpElA6JNAowadaIhT7NwQQPjeje/irStvYLXFygkfXqYLINQIfnRdJmGPnj3DaDJFEKeYm1sQhpB9TIyiJdXMBYSgS0o1eWHnDAiIBITzfefixYhpgsG5uT7aHaYymqhiFd6TU07pm0jMCnvRCe7tP8KvHn2K7fEBTpIJrLYtiaFkCeWiqxcOlSqrJDQipzybaSpLt0IwakJXbxRyQ5iGBBKIz5AfuW3IVDuJYgkacCivDTKstefxxsXrUsnx6tJlJbPNKD/l9ejBtFoIw0wkXA+fbglbsLi0LEyo51M6QUBoSwJgU53SMOm1cvb0OhUTfsx+xCkmkxHikFKQBJ5nCxikz9W2TRgmF2mKhBmcYyMoTZwkFf6fn3+G9+/s4s7UwtAcIG0tYxpXUhrr2fTMTdEOd/EHt9bwr9+4jDcudLDWtmBzMeCRUbMR68DuLMNP7k3xwZ09fPDFE5ROB6XbRmHyAEvvoLqGCQoFSBFQ60wyU0EdokmXMzo133y9nGipwYD0ejKMJqePyRU2i5sp/Ux+NsK/urGAf//uRVztG1h2yYInIq8lW82AjVmQCCBkoMr2wR5WlhdxeeMirl/ZxGKvIz6+U5lVagKHEfDLZzh4/zYe/eUv4UcVWpkGh7Jd8sRyH5NJqUQyxvtOFj4OOAzKAxPpHMwoHUeBiZZCW+rCu7SCjR+9i84bN4BrG3I9iWR06wDjj7/Akz9/H+WTQ3jHMbqVqQYMdQ0OQ2VgG6oehsXKTP4tKCPVEdrAlh3D/M4l3Phf/hT+qwvAvIbMpi+SEh5NAcIoxc7RFMfjGLbmYM4bYL27DMd1JOSJUuvSVkMPAsA6UkhN9877+l5Yo3/T//v7Lecvl4n8tr/7ZYCwmcT+nTNsrQiRPxe2XZXqcvOczWYIWS2UxDg5OZZ7icOoxcUe1tcW4VgM54qhMeW5DIUhnD27j+PPfolk7wnKkz34RYg2GUJeG5LKy6EJlQcWDNcG4xuiMhaPskhsxWNIKZcm8kNbdyXt0uB1ntUdnzzA8Xqjr9lU/iX1cJFrHJS4cFcvo3f9TWiXCAgvyT7HgSODBngiJCgUVoTAi+MtghnpPjPVelfUfhHx+5Lty+HwqGrk0Lj4ZzNU4RDp9mMEWw9w8uwuzMku/PgYHT2HzcNBwg5ClTpnWFQYOAgLEzFBq9mGubAO98IVdN/5gUhcQako8wqrOlijlrLRziuVOXGMIlIHyYPjMR5tH6j3UjcxmwXiR3YcB+vr67h86ZJUPnGNi5JQ9kjHNURhkJUJLJseK8Xe03OTpDEiDh9FpaLJgVRYCrE8qDAQhnCIzI5Mjgzg+T2YfOhBZ4okvWmzENMpe/ImyEhdVhocl4mJPly/JYMW3luNF0pNL7i9n/NCnfc//bYL/nf8/1/3gPv17u/6UPV3AKHKFH7ZKZ6vj8yG6nxW5wA+gulY9gHmNXA43O33hDHkgTjIKwS6i5nbxZ3dY3z6ZAef3rmPp7tHmCTsJ+7Cbs8hqkxEhSEF8hWD27wOokyx5pR4ipeUPL1B75MBh7NTnrWE+WaZdyJ2B5bZk62W+4c/RR4LeGxzrzQr+HqBdHqMPBxhvuPh0toy3n79BtaX+5jvOTg8ZhfxBIfDEYaTAOMgwsk0wHAWYRplCiSK4oRDQA4SasmvAEFVVXIasCFDlDM5nmJkKTel2Ik7Rz1ok3A+nj9VSJ2kV1i6MHKsxHD5u6Vhud/CUs/HoO0KK7jQ76DPM7VLKbsOzwBcnZkC9KTlssZRhUN1gKjTqLQiYChKBGGIyTQQBpWhc7S3eH4bfruLTrcPi+wRez4JEEU+zf1T1VedzjJOB371eew37EG/463x8vnEb5CI/qbn+2YBYaaUDlWpLDn04ApbpzoBqSSTDnGeywkKE9aWFYhnHHaImexUYcj7XO2dDIyqwaAAQ0rEVZS8kChkCJ8DhIqUIFtJdl/sGSUZQhsWh2cV/Yq8NohZautJIw6tK84EbDa+Xkn3V5V3L/31/GT6uS9R13kF7W/++scVTbU0xNPXR1M8pQW8uVnLIJJA8ftYqLhh1lOIxuNyyrrU0cfcNCaToSRdcUrFhYmL0PLiAP26HLUsqd+NJSWUwCPRCtw5eIyPnn0mvjZ2IEkxrlVCrH5090rROH9gHXqpjJ3q6NUURSpDp6o9oB+RbFQuktKcN7NqmKglo0o3wTfclDeepmGl1yZwISjkxUA2gQmhTEh7bfUq1pw5zBk+gjTEk5MdfPTsDrajIxwVU1RtDZXNS4CAsIIvrIjqIKsKQwHCzMDrm7dw6+INXJ3fFKBJhpCqIkpUKcUI4gS7B4c4Ho6lqJdpcd3+AN1OT8AOAZlFGQ0PK1KLQVkEY3MjYWZns7H0PpKWZthMv9/F/PycBM6Q9aUuP8sTVJ6JwtExLWI8m+zhi717+GLrAR4fPoPVYdkbJbrsTuGDdSB1ol7jjBdfqSqEpdRKJnCnJeyk1dVCKgZb6u0dUw77DOQR7yjleCnZVBU0YCclFsw2LnaX8RYTR9evo1W5cEoHOt87arlpPi+A8TTEg8fP5GzaZjx5r4t2uyUMIQ8oPKiItOh8VLfcObXyo5Y2ExCqSpQp4nAmaYnUebO8mR17nR6n1a54ckQSbZrI6RWEhZ/d28YHDw/w860QzyITQ60jBbspLLQcE04+hTXewQ+ur+L3XtvEu5sDbPYZrMCrVDEWdDdsTzL89M4EH97dxUf3nqGwWyjJ5DGER2S2qchuef0KGyEhH7m8v4aAROXxpa+iScFj2bUw/DX1RnWvadoy0U/SBDbLd40Yf3xrCf/+uxtY80vMWQX0LJeNiQtKGOYYjQMB3rsHBzgaD7F+YUUCCi6tr2LQ9lX3myz+XDQtlLsBkvfvCCB8+v4n6BUmeqWpfJwMP2EkIaesBTdHteCJT6b20wlDWDOOlHhGyBG7Gsqeh+6VdfiX1mBvXlADhixHtnOI5Nkewkfb0I5msCYpWpoJp74O6a3iQk+GSB6Sn8GkQwuZrSOyNey4Mcy3L+HG//zfwruxACyyhzBVgJBMbpojijJsH5EhjGFpLubcPta7SxJ4wS5QMoSFfY4hPDfN+zYCwpdtFi9KdF6+0/P+UT4iStT43nA4xvQ9HmSOh8eYTidYWBpgcbGPpcUeLCb+FhGMMoROQFhGmDy5i8NPPkB28AwYHaCLVCSjlHvSe8OqFq4t3H8ICDPkSMtYLMAiphDJGocdlCv6sjZUKcEkryt6hgkKuWfEokbhXkZlghzr2B1KQFVacJY20LnyGrRX34W2cQMwfLnR1HvRVH4oakhVDoigr4nrquV8TUctrRbkLXjgiwQMluMDFMM9BNuPMdt7iunhFpxsiraWwNPqgU5COT+nqfQ0OYBuI2bvG0M2vB7cpYtSj+HceAvG8jrANEbNRsEBLQGqgL2znkkJQhILRyXr5P7REBMGUgQMHInlEMS1kSXW/UEfC4vzskfY7LRtlDti3uBAiSypmvxSKcEqGgmO48GFclGCQKmE4D5Kv71iV0sBuOrQTTDIyHvTYFoiE8VLAYPNg//Pc33YtgvHZc8j/51yOK7hin1Vv9RgUhGDTWH7PxLF8cLF/08BEJ7mNsQNKAwQziYyMKZ3VM4Bi/OKIWRgV5Yj1CzEjo9RXOJwmuDh1g4ebu3iwdY+xnGBsDSRwGbUGKKKCdgeNLeNvCIHzgAY1UvJ4XAjW6dthWQV2TUOjigzTzlA4v3jeKKC4vOTKWNBO5M1zTSEFk3glgm6FnB9YxU3Lq3htasXsdT30HVNBCHDh1IEPOckKcIkxXAWY0iWOUwQZVwjgEweFZKEPbo8f9SKiKbDsPFm1hJ+1SamoHbjvVPEAR81iUDmk/MpQ5MhMRVYrs2qBzLjBha7PubaHnzbRMu10HZtuKYOl19PhlQK0djbybUhU/3CzDfgN60lj4n42FIEEdfSWFhUnm+4BhIMtjssnu/JvcS7XXkaef+p9NAmNObFa/XrDSV+N5j4de+XL9uDXmQJXyYZbYaZL8pHz7OD5yWkVDk0ElIBgxKCyUeuctrEiVGDQQJCEXsUiKcKECqgpkgpsZvx+qoD81T7YOMhrAEhK5pYTC9po7mQNiLXz5U1i8McDgV5HuLnSkDIJH4JsPkmAeH7f/1XFb1ovu+i3Wqh36P3jOW7ft2vp50yhco3oQ7/nEg2ktGGLhW5aKzSrYIZg2QCJWG0DFxYWZAiekbVswMpLyJYvimAL6gS/Orx5/jJFx9iOzjCST5D5ulSmF7ZBEpKlsCNk0waWTclOWP9rUoU5cSS8hSCFx4gCAZhUW/OxYg+EhWKIBeTnAyoM7dgczMThhByUbA+gOX03OR808WiM8Ct1Wt47+pbWNIo87QQlhEeHD7FT+9/jAfDLeyEh6hafK0qZIOAkDI5eibYR1jwNWf01Zm4vLiJa8tX8MbGTaz6C6eAUBKtGKaRFcIOMtHw8OhEpkLsY2KwjOuwWkHJIjmRk0WYi16eIWbkdBRgMh1hOh1LsqvFBarlYXVpUaW6OrbUUjBuvKTvydGlB+4km+DxZAu/vPsxbj/6HHrLEs9mYXAx5/QtVQdqLjxijeAEjtLROllJDG/qgCClvAK8FFjlxS+UFovFeaig6IoJsTJ4pt9Sh1sZ8Asd7cJCt3Tw9uVbeOvKLQzMHlpkAEpKTA2UGb09DoJQMVfcGAzbwWAwQLfbE28iDxI8XDRekxdl1s05jxJnAkIC6Zg9auxvIls4HcoEkNUoc4xo73cVIKQPkz8/Q18sF49OItzeGeMvvtjDp/sRHk8KRGYHhdWSziMjnaE42cKbG4v43vU1/PDVVVxd7NAOK7+45pwUwJNhip9/PsSv7+/h08fbKCxfdaUxxZbF3FUqjCqlIRLfxMMe0wEZny4VFzxw2RK0RMaCkmIWe8scVgYofKNrkzy9i2GAlpbiYhv4N6+v4r95dxMLJqW7iUpzEw26jtEoxNHxBI+3dnB4coJZHGLz4hquXt6U4J2u5wBxpCSEove0kW1PMf5/P8Lh+59i54PPsaB5UgVhiZ+U92BO3QRHZXCgOiYplcu1UoKZ+G2EATU5fOLEt8Q4CzEjQ+pbsAYd+Etzwvbx84sPh0AQS02FGeXQwlyi0RkKIMm2XA8kKbRmGAgICyYAm8hNQ3oI97wU1tubuP4//dfwbi4BS2TOEwUIycKnJSIJM1IMIbsxB25PGEICQqZbFlyrCAhrDyFTeUWmVEsKv2x7/d0366/HEP42QCjH73M+jea/yQYIGOSDhbrsT8rYNRthOp0JIJyFU6wyPGlpgH7Ph6lnwgpapQKFBISjR19g/6Ofojjahj49EvmkV6YwkxBmrkrk1YCMVDiPU6rHKaNXmcXtuinpmgR20DxUpS2JcASErshOmVZLCWco4RIMtOBQRdUF6cJWMLHUmluFf/FVGK//CPrVtwG7LVUzauAq2vL60Rgrm6FSLbmVaPeG0SH7TVlZDEQTVJND5AfPkO09xfhgC+HJAdLZEC5DJmzun6XIY9nRJj5nhpgxIpnR/JS/kVFrD+CtXIR3YRO4eBWYW1al9JYLMH1UwC3DdxRjypfMa5+HRa7FnHyHYYK9/QPs7R8ijhI58MhnyMO6Bqyvr+HChRUsLC0K+IuTmQqYE+GNSpeVlDwJ+eABu5ZA1QE4IvmWADb+TLoAQl4XksKnkcFwZL+gAifigT6IMZuF0m/KA7Dvt2V/47ptEQg6ntrfaFepAaBci+cYQsUY/pYOtd/tTPvC9Py3+BC/5Lm+3v391RnCpvKL5y9aSDiEjyMFCKnO4giDgHBlZUmADpmMMEsRsySencCUh5ouDqZTPNzew68+u4fHe8fYOQkQVRZiMuq6K3LrgiEwrOUyGe5iyLUnXaEMRiLi58iEsnmjzprgGkoQSpToshGUX5ugZWrweQ+wC3M2QjE8f9OAkQAAIABJREFUwmrHxeXFPr536xpubV7A5lIbHdsQ2SkHJgLaiKEIKgFMohyTKMOUQymG6uQl4qJAmOUYTmYIYzqP1VqmHrWgpQaDQm6chnY0wRwMkNGkwopSTII2+qB5JpD0cMcSIOjYloBD2zRkL2zJ/iyaNRVuQ+lplYtSimExjBzjoItgUOSy7JqVwC0qlej9jKTnkHJRsoKsv+HZxnRctDod+K0OfL8l97aYITiQkQqWxh7zzQxH/j631T80IGz2n7PPsZFhNp/rmZfwRcnoi4CQ/7/5s6YVged+MnUCEjN6WVXOiDCEXNYbyWhYIJkS0Cv8oQChAuPyigT7nTGEKl7mjCHkGsrzMH8nMCRpo8AoWcJYVBXi6NKVcoq4RGouvklAePujn1WT0VguMjIslCZKv0m3Wxe3c9xjSMCMVB7UZxAmTsotRGlIbaYk9UlQMiQgnI6lg9A2dbR9FxdWF4WB5KaTUpJSRNB9AxESHAZDfPLsDj588CkO07H04hUCFpniSekqb7I6IESkQYYwb1LmLii6joZuwvz0QsAMi+sLLZewF8VCKAOqvOa8FDDIN97WSP9SMsqv16QcnCsJAeF6bwVvrN7A9zffga/pcOoFZmd6hI/37uPz3Qd4cPwUhVehIKNJczGj86k+1QkI6d1gPxP7/CystBaxOb+O711/Bxd7y1LMrtPyRZaQUcplJdOv/YMj7OweiISG8cK93kA2T8ppGOXOxUqchPS5cSOoqWduBLNggvF4KBQ1V7xBt4O5QQ/zC/MyvcuTUEJwMr63rokQKU7yCX798DY+efQZpnmAGKlE9StQophWfvQ8aHCDlyNAnZ7IzV5MRWRV2V3IRUu8bCXSIhVPImV7IbuveLfVUn9u6cQIdqlJd48vtQE63rp0E29fuYULnSX0rC7MwkRF6SirOwxXhZ0825FuHvoW5+YZvDOoU+kICpkyy0OR7B6nUopGcCOXMNkjSXiKpfNSCn2DiSSzcTpOIL24tChMoXLzqdATsdBrOmaVi2ezEu8/OsIHDw/xi4cHiK2OJBjy+ekTKKdHWG5buLzYxe+9dR03NhYx1+KABZJGujsCHu2H+OXdPdzfOcazw5EEysB2EDOVSt53ehjVdFKtOBwA1MCNwJwTQxnUsLdG+bxYeUGXLRPLeJLidF4Kbvn6gzEGVoFXl3z88Wur+JO319EpA7gV5cTKp0gd99HRGPsHQzzZ3pGAo6TIcHnzIl65soFlypCpK69TbmXSUrpIno1x9J9/iuMff4rDjx5g2WxjznBhpLkAQsPkYqsAIe8FYc+Vb1seyo/CIYGK+qbULyFLqJdImObLviiPTIYaTBTjAGZaomu7KOMMScD0N3pITVScvookQIVe8RBEOazOOhiGyjAlz9Fx4Gew3trEK//jn8C7tQys2goQ6rkChFmJOM6xczTB8Yj+MBt9lylxSxJ2YLk2Ss8QQCiZWxIZ/+0HhL9pknx+41WTTwYbVcg44OEayUeizPcEhGEQYjQaYzgeIUpjXL62ieXVBbQ7zJSkry6EXdGfGglbOHrwGfY+/DHKox2YsxMM7ErYAS2eSdIoAWE9H5DPkG5l6Wm0HOQmD6gmkko9DKcHw+6o4AjO/Hh9pRGQBqiiEcwqQctpmC7VE0oWIeIArrMAa3EDzvXvwtp8DZo3kOAqQwBk/WGe0lLnDJ9kMDlsIWLJM4D9uhGfb4osHCObHiMdHiAb7iMbHaKMJtCY4Ms1lNIcSR9U4dYS1iWsPNkwpXaR4CcCKa8Nd2EZ7sIqML8M9BaAVh9o9QC/J4xNpbtSRaMYU5V6pwIIalkBdIzHEwyHI4yGY0ymU4RBIOwJ18G5wQBz833Mzc/Bb7sysOV6Q/kogaB655XXhv/wIKqGbaqTUFLICUbZl0sZNxlashcEGkxErpjip4Apu7zYJ0v/p7CHuiV7GtlKFSCjQCHvX3XQVTJRBQjPQjJOJzz/WCaov8+p9x/ta746IFSVF/T00UdIhrAGhAH9vUql1Wm3BBAykZJgR+4n7o82BxB0x1RIKx3TpBAf4dbhGE8PhtgdhjicxrRrY5pVCDJNPK4JvTkGK5LUEEON7GsZpnRan8XkcxAjNV21zI2+VSONYKQxnDzGnKVjrdfCzbVl3Ly4gisLHSx3XHQIyvIUehrDIkij185RqjXmPDBjgft/yp+dpA4HnmWFmF2eBFr0Ip/WpdWS0ZohPB/k37xSGbYyEfkUEJpiz1EWHSHiJUVdfpeHsgSQdRXrO88cErQkhjG1NvD1cz2TI5DqCuT1S6tHPOMgOpRwQIJXsoSUohu8D1i3Qrbc9WE6jlL4yH1lyvdo7sOGGWyGD/9cGMLm9nqRDfwycPiyYJmXdRE2f3a+iuI5QMhKCCVIFJxQZZUqqSdDGJXIZgT1DUN4vnqitqnWyaLnGcJGRamAoKqgkJL6miEkbuJDghqJbySoS3WTf+OA8Nn9j6vR0VAM+pT+uX4HLcrwBnN1qAx9hLxICRi56dZHRsqyuBEwLVIOyoXI0WhqPgOEU7Q9VxKuVpYX4Pv0EFBHmwjzQXQ1yiZ4eEDv4EN8sfcIwzzAjOEmPuV5TKfMZRjIG0qmkKUqtTVyVfgsoS0czXPTEJ5fl06lgpp0LUOmK0AodQs1ICS7ICXaugFbNxUgpASC3hUyhOyVSXJ4uoON+Qt488It/GDjXSk4pkiHH9RRNMbno8f49ZPPJamz9BnGogAhGREWojuC8nWuCUIz25WFvtnBhe4yfvj6e7g0ty6MmM7EU2I3BhXw68tKJrpb27tSfO26Prq9ATrtHlqtdg0IVfqa0kDX/Sa84LIUYRRgND5BEM6EsXVtE71OB2vrF4S9YpJXVBKKZwIIc7MSgPjFzj18tnUXT4+2MIwmKGpfFA/r9Hfxc+aGLQcONTwWbbMAcoLstIBj2nCZHCZ2I6Z5pigZy+xwE8kl7ZGfQxNwpWUljLwSQOhmGuywwmsXrwsovLq4gXlvTg7xGgt/WFjPwtykwP7BMYbDiYTv9BcW0BvMie+EXhRhUhtd/SlT09jN65mGJKXW9SiMp2ahbziVZLaMpm+tkkPSwsKcsOe8/nO+z0L3VyjdHk5yGx8fBJI4+refPcFRakgyoCSi8lLMYzhlho6l4e1Xr+Dq+iKW+hys0E+pYecox9P9AHee7mF3OMMwTGH6LWgEhEyFlWu/1i/UATIK1NIrwY2YMlFuMJS5EfyqZZQqa04m2UemMlocuW4NTibDEZY94DubA/zhzVX861vLcLKJ1E3w51KSOBN7nBDvHWF7dx+TIJBuyiuXCAg3sdhtoUVpdaoOgHL4hIf42Qh7f/Y3GP70c4w+eYpli4DQg8beQ05LmdJSl8FymMMJm0x7BRByuMGQnBJ2zsQ6Q9IbGdaSGhUCJh9yjeFU2eCCqcMMMzgcJpi2GMI5ZbXoPWLQCzuYlO6n1uYrQEiGkNJtAsLE0XDkF7De3MDV/+Hfwn1tBVj3kBjxKSBkfx2TJhtAyAFU3+nhQncRvmzYNiphCFXK6D8FQPiyCe55NuO8/EYmqryWygJxlgoA5MGzjFiirDqUgmmIk5MhxmQkygyv3HoFK+tL8HyrBoQR3CqGRfYsCzC6fxt7H7yP6ngXZjDEnAPYNGnEU2H3eO0yoZhXIn+J5ZsLhu0iM20E9DWxjkF34Q9W4faWJEGXe1MVhciZ6jkbIhvtQc9maNsMf+DRkPcUfxYyJCVKrwuttwRr9VWYi5dhtOdgeW1ZR3R6ThtVhDoJ1nHtYgZR/V48hycJyjBAORujmI6FBcymJ8gmJyjCMap4RoGqJBCSYWC1EHtQZX3i4VFAoQp/FuGnSOqIby0JgrJoFegOULa6QLsPtAdAdwC056Dx9TsdYXjA1EWGWkkiuC6STZ0DI9NClmQIwwjHxyfyOY1GI6mh4Ounn1DUQd02uj31sB2m8xJQqqA4DlKFlOM/UktVA8+mlkEGkyx4TpTkSQAdGT56kQtEYYLphGCQaoxUEly5JnFfI+shzIep5Kd8veKJEhlczQQQajQEyNm/vNRP94+G076xb/zlgFDlZz7PBJ1XwFCRkySUn0V1SX0gHvnpeAjPc7C4MC+/M1/ArP3xBDhRmorkkqFjZApz3cbhJJIgrZ2TGfbHEY5mKY4mEQ5YjxRmElTGkCZyX+ILlMov7kV1yIbYNRQrR9ZERpsyFNTg0JtK60KRoWdq2Jjr4tbGKm6tr+DaygIGVgW2EhppBo1++IyAkLYHTZ1BBZ1psiZJaJFKeJEhIIc9Eg4pLCKBrwKpwtScJjY3rW5NtYgao0iIXNYkpWuy53OQ2ojEVTqS8hdyWFJ/a1HmcCguIE3ukhKayMAplye6UL55DhjJ6nEoRb8aU4HjSFU8MaSHgJpJw7bnwWu1a0DoiXJMBZdwLydjSTNDDUZPk0TPwsKa9f0sZfSbZQ//IRjCvy8gPFWv1H2L5wHfeUDYAMBGNipKhlIljzaAUFXmceBOYSPVGxXKhNYmJo4CRawCDnmW14QhPAcI6yBxrpfCEZ5PGq2DyngeVlJRXrfEQbVMlRkgNSAkEBVJsGbA0ZxvHhBO9u9V0xNOEKcIQvptPLidPrpz87BcT7rmmPBpslzUInplWifnmERYNI9TpqkODEkaCRhh0hwZwiiYok92qt/FwsJAai3Y4cJI98ookVulVEt89OATPBntYi88wbAIMNNS5K4uh7+ExcKnyZWMr2cohCmAkOySAoW1xUAmUyyrp0RBVUGkOpnCQlgq6aPnPzQYZ1wuVLSwzYhXRorzxiag5PQppBvMxIX+Mt5Yv4UfXHkXrka3CllCB4fRCJ+NHuKXD29LSqfZtQXgEvkbRQFL5EsqKYgXFA/ADiz4lYul1gJ+9MZ7eGVpE/N6F2YNCFUuljJG7+8f49n2riw0BEGdnvIRUl6jGEK1caoOIqVJZqgPgQwvLknPZFT46EQ8hvSFbq6viSTYdS3EeYyYQQ1mJe8LV9ztGbsJn+BXdz/B1skeMruC5lrQPBOTKEBaFGBnJddEHgxpCeP7b5Py4gYRchrvwXd9RcGTueTFzy51sjsWH/Ra0WyrbnkW3jIT3St1OClgRRWur2zi1vo1vLF+A8vtJaHTjNKEWfLdN5GlJSbjQOonDg6P0WVXY38Ax/fEj8KHOpQohlBJ916w40vHWolcmFUyhGdT1ZBAOpyi1fZFarO4sgTPc1GwNJbATCuQGS5mcLCb2SId/fn9XXzy5AAPD2ciqbHdlkiw0zBEFgYYtDwMuj7m+12RebLT7Ggc4mgcYH80RZBximrA8loSr8+EV0pPPJvvdSisLhNFpZiZLCLlO4wG5xCSqY+19tyxyLwReBUoCAgZ/kAPD0NmihhuOsLFji7exh9dW8S/uDoPIx5BzyMVqCEtUDq2dg6kkH7v8AizKBIPFv2DZAgXWi58HpiZrCgxh3yPfURPR9j5j3+F8c/vIrizgyWjhYHmAlEMnQd9dgrUqagyoTkFhKqYnj8fPVD0k9r0yrJ7juuABYzzWABhyqE2fUeGiW7B1F9Ao2yRAUFJAqflS6kvGVbWnHBdUpHeugSPMMDplCG0dZz4Oew3NnD5v/9juG9cADZbSA0GmDC6g+tVKZHfO4cTHA8j8GbpOR1hCFtMQ3QdlKeSUZU59m1nCBvA12y6z5UWn5NYnUprWPtQZML+yYbJgVqSy6OIc8woF2VvajgVRcH1N17F8voSbJeRXeyojOFpmcTRI55gfPcT7P/8b1EN92CGI/RtssIJqmwGnZ4iXoGSUqxSW1knJO48w0YsfaAGUsrcWgMsbt5Af51yynlh26rhCeKTfYRHu5jtPkI1O4Jv8LNkSTU7M5UnOuLwj12DXheFPUDlDmD7PZV0SSBG28BpwXPtpW8OlzJFVrLLjBVLYYgkmCINZiijQFVPFLGkANssnNbIEKigGh5WE7Jj9DkT+PB8mavqiVMRpNxSDEgzAA7XbBc5pepOC2h1AJ/AsC8A1uwuwOuvwCB72FmQHl4GrTEmnZ26Mj7igb1iwfVYmMKT4VDYCLK+XAP5Y3FIRVUEAWGbXbbsYrUMCU2iLJpAUPIYa/8orwMp624sBBzS1KyeSqHOkTKQKYhFHkpQyEMvn8yxWUPg1eExDJBRvcEidX3OE1VPuCQFTmJxz8GylwesfGO47R/tiX4zIDzdOF94fr41DSDknib7WhIJIBweH0opPZNGuY/5LQ9em0NT1jqFSkJHOb3jiRyZgDDMgVlWCQsf5BqOgwzPDod4uHWAvZOp7F2TKMUsyRAkTIw3UdEywmqkWtIpoUsyOGH9SiUBRUwV9Zki6jiYb3m4uDDAlZU5vLq2iNW2gzkOI9JMVccwDVsCvnkArxM+5VrghpepQDWeoLkXycOUGhaCQoJT7rHCWp6ii7OEUZH61ey/yJ6br5HXq4CfApF8rnoApLSEZ/mwtabZtjnQcEVNQvUELTxSXSGMnrIzVXkuacxREIrfOpJHrFRXJu8x2g9cuS9sWhF49qYdhAmtNdDm00nPtfl8xcT5S+HLGMKvJ1/+ehf5NwEIX8YUvowlbABgs5fJ1xSq8oEhPgzIIqHC86qqpmAXZKU+S9oipG6iFIaQodWcaQoJVTDoRRIsT4M2JdRSgmTOAKFkaNSAkOfzM4bwnGSUHd7SEqDUixJ+BwOOzkE+VRbfYKhMMnxQJUGKw8MRxhNG+how3Q5avQGcVgs2ZVE2p/U6HJv3XuMf5Fif506medYT5IQX+0zK6Jk0GgdTLM71sTDHQJk2MzmQ0kBMy5OtiWTx6fE2/vb2z7AbHGGMCEOm0JG7shgXz1ANloyq1g+dvj+ySIUOT3Pg6w5apgvPsGUzkmk2+/CqRGLKp2WIqEqECSMoIVMl9WfihVE0P28tAj81IZIYR+kypByKYTNzXh+vrl7FO1ffRNf24DF6udCxOznCp/v3hNl8fLQNo2MBDk3WKhTBLGiaJiDUhXamdJQMoVNYmHf7+N6Nt/Hq8hWs+UtwS6ZpKoO28KCaiaPjEXZ3DyTQggd1GooJBikd5RSp6WiSibIs6CrGVlRMOc3JqoeIgJCyER71F+Sz6GN+oS9RO1mVIWXcMyW5joFRPsHe9BA/uf0BHh48Rahn0rEGz8I4DqQbh3HgAgjTHFpWwWTFHZlQxv8lBfqtLjrtNqIoFkaBUsOoyhBSiO2apE2FETq9j/ISOiPXC8BKKlhRiYv9ZbyyuCHv+fpgVd4bhpDYFRE3qzcYOZ/Le7Szuw+/14ff68HzW5JU53utOn2LEiy11J9GMJ9uDrXMhotBymS2SJKeyA7OZlOpouC1zvTSC2trqoaCIA0ZTJ1MJ/vtbIz1NrZmJe4fR3j/kwf49cNdTHNVnM2Jq7DO/BkphTRN+KwqYNG2ZiBKM/E70ODPEG72DOqUihn0yKXQykQkb4zxlhRD8nechhosrmZPFGsk2EWmJrPCCFBqKRNJPi+7/5TM12SZbh5hgBmuzTv4l7cu4p3NPt644MNIKGljV5wp3oW80LC1vY+t3QMcD0cIyYLowGUyhJc2MOfb8E0y8xyl1eEbhYvo6RA7/9tfY/KLB4jv7WNe89CrLAGEDPowjXqzFZUBfYIqmEA8hGK+Z78ipEeQZxV+dJGv0kCHRYzE0qD5DvSiFKnoXGGinbEEWIVoUCCr09NnaAjyVAZV/DbcRE/jpyj3yHQlGbU1DL0C9mvruPQf/gjuW2vA1S5SnQxhJiCSh1j2EO4cTHA0CiUgqut0sNpZRFvi8R1UIhnluqHWk2+7h/A3AcLm/zUbqBjtS1bQ8FqNkaQpckqbwhQle8HoCZvMMByN5V7XXRM33r6F1Y1VeJ6lyujzAB5TNfMIGB9jfPc2Dn7xE+iTA1jRCG2T6XuM3abfSeIqVCG1XNOsVqDvT5PApli3EWiuMHvu4jr6115Ha+MVoNNTw/tghuxwG/HuExw//BTZ8Ta5a1hlCIOSVYaNyaCxQk6ptekhrxwU9LraPmzLgSPddyp6XgWRNWmxSuJMeSQfcuAVDzeVGZlUP2giEaOPl0CwquXbKkyJwwlJOqXsXpKQlcyVEx16CcUjVScJqwMc5emK7cj490wbpeNJ8FThtFH5PRjtBTiDC3DnL8BZWIPlD6C7HUkylqaggmuGkvmHUYzJdIbhyRBBGIk3VtYN+i4ZXU9GxNAEDDJ9VDxSji3XuAzYuIGLrZI+HMqwVfACfw6+eDlscTJesBMvlUfEkmf+fHWwlW25wgxK+FeTCi0BMooVPPNEncN/ShP5wkTvm/MQfr1j8df9W18TEBImUTIqvcSKlUpTFtVPcXJyKFJ98b05FlzXQbvrw6U3jnJgUf3yOmC1BNNrmYLN4BhT0mwpESU4HAUJhpMQB5NQ2EL2sg5nIUazQFI+CcS4sktEQ20/IPAigKEPz3dM+LYuz7sy6GOl38NKv42lrocFhrJouShqbLJpMhxMhIAQq25JMxftJs21wGuNLDc3ONowlI6TUmjxjdOPy0H1aXlkM4FuBKJN0XczWFBDY/FYSl2W+hxUHD/1g3VrZONHl8tPBbqxV1MXD7+6N6TvuU42lUoD+hslryCREC4O8MWeVFQy2LepapKieU+6OAkEadFinZf8Xt8bfH30N3JtUj/N3/W2vsgOnh/6fd0r8qv+va8LCBuQ9+LzvSgbfdl/n1e1KIvIWQ/hi7UTPPvzbMTrhPeMskKownj+OVVB0k3I7kcBgySQNJTsIYwq5SEUj4tEXtfBfk0vTm2xoCi7rnJQdvSGOaxlo+ckowSkUoNRPzfXWAJC16Dl4hsGhOX0YcXotv2DMY6HASYhteUubK8Dr9OG1+YU3IbrGPAc6ql5wKoNl0JEEBAWwgSFEWUhDOZgoAyTG6e4sLiIpfkB2m0XTDONkwCmp8PwTToF8WD/Cf7Lh3+Jg3SExCkxzBkikSAT2SfRtgaHsdWVgTLMoKcV7ExD3+1gvtXHSndOCnFZYMrpTJwmGEVTDOMpjqIRJtkMsyIUP1zJyQqrLmgRVD0ZMlUmaBP5K++vWiBOQylBnAsbG4truHn5OhZbA7RtX6arW0f7uP3krjCcJ/EYaJmoqMYU83AOPSeQZeiNrhiuyhBQY2U6+mYbb16+hRsrV3FtfhMtPktpyAKhJro2xsMpjg6HGI1nkszWovmeLGF/DpbtymZKSR1ji3kmJxDmBc3LjgEoBDmTCb2EDJgZIUsj0cKzk2jj4qpIRqihC9NQ5HG6MLKZdD/+7Sc/w52dBxjlATJ6o1wDY/oOq1w8U2JlI8OalgIEfd2Cp1nwKguLgzkMun2VlpXECPMEJ8EUx8EYum8BLuV6Qg7Jjk8ZhfCzlPDGJYyokPTV9d4Svn/zXVxevAiH7GplCzNL6l78hKWG4+Mxnm3vwGp14LQ78CQMqSXvFUMKeIh5GSBsUpFV1DPfq1i8hLwpufhPZ2McHe7L1IaTvvWLZFa70BhjoeewDIJpDaluiW9wprcw0Xz8+Qef4ie3H2B3EuMkYpKbBtNpw2RqaKY2gCaIRybrJgt22fFiSd+aJLBJFkydypnMUM5O0LE1dF1GeqtDUMgup9LGrPSkk4wyHyU3VtHV4k9qgkFkgq/DyEK4eYB1J8Xrqy38wZuXcHPFx+W+Dj2dKTkpN7Wcnp8KT7f2sLN3iPE0EGBPHwgB4dXNi+i7DFyiVLjub+ITpxaixyfY+U/vY/bLh0jvH6FfWmgTgFEmRoaQFTIypFXXOA8huXi6uH5kEgjjsnyXphZ6Q8oc07aOsQcMNcrIbbjzfWTTEMVohvkI6KU6WpUuB0zDdUUUGBc5Zmkiz0XfM1mYJvRC6i5yQ2oTYxMY+yWsmxdw6U9/H853LgLXBgoQklWqASEZwt3DCY6GIUqGH1ltrHQWhSF0fQeVb0pwEg9Womb4lqeMvgwQqqGJkh01G6j0I/FRpIg5ZCJLy0FPGKKYxcgnIaLxDDOmRs4CaLYBr9vCzXfewNqldXR8R0JkimwCl4AwDYDDPUzuforDX30Ac3YEKx7D1RIJn9EaM3WV114cFUzCgxZ9Z3HFOgYHqdODv7yBucs3YF1/AwYDV6QeifdHAew9Q/70PvY++xDR3iM4xQxmPoORBzA4lOCgkd5EppXy+2c6SloQNBk7ispCJKEy7OBQpYmtr8NbJBlQsWM8rEn8O38XAEtpWKnsBfVDE99lioRdgbyHGZgiXiIFCJkWLVI1OdsyVKmWTFL9UWZIeWjhwEP87RZS3ZbS8JTA0O3B6q2ivXgR3ZVLaC2uw51fERZRfraEigYOGVngDURRgiETrMcT6QCUvUSCuCxZ74IwEB+h5ZgSeqEAhC0BSiwXZ/WRDKVqNUsTqsC9ZxYEMmnngSxmOAZj3Ml8Uvlge2J3aFMK5/hy6FUhIQSalJdyTThLSzxfrK1Qc53+cXpabDrnvupx9dv+9b8FEDY6xb97alaF26IKURUKAgijmSi2yBbSXy7qSstAt+1JtkPLt2prEE3aSj1FrrqiP9B0EKZk05m8b8CgnNHxMEpKDMMMhzyjDMc4Ho0xixOESSaBKFQSCSjjINKy0fEceQx8B54slSUuLi9jlenntqpQkj7OOECVhmg7tiR0UpBKFUpTo1QnbvAAqh619UQAoVjsqY5SMjz6U/kd1K8zNlng4PlOQpFiKnglEm5+39O9kwhXabrV9cgbtI4glZJCdQ+XLEPkNFJk0uo5WTbOWi2GbXFtnNJ2UQ9RlLpLyaP5fjJZl2cX5kPImUDqbvitWSehlE4858lTP/fTPH8RfBv8g18G6r7qXffiz/Kir/3887xocXjRJ/iyHkICPoJ1AYFkmqW+qymwL5CzpJ4qmBoMEgSWcYWM1DntS+Jz4aXBK0oN5EVFwb3jnGRUbDgiKVaAUDGEfF4CUEqFORzgOqnqhwhGZYhX6fBY8/Kq5y6MAAAgAElEQVSNA8LZ/QqVhTFLnicJTiYpYgbDwZSL1Gu30Ob0xrUVIKR8lDdgHSTCD4MSHDm8zSbCrjDlkqxUGoe4uLKClcV5AZQafX15TMMISgcIkeH+/hP8+Yd/g8NkhNgupCw91FKRevIO4FSSnkEr12FlBnzNQs/0sNKdx2p/Eev9Zcz7PZGR8U1nis+kCHAUDvHocAu700P591mZSkAFGSp+fqIEr6UAIvGqBy4iHxApj85hMpAAXbeD5d48em4HPifKeYFhOMXO+AgRUqRGjqT2KsoiReYkZygFu9aU15FpowSYVq6hrXu4uriJmytX8db6q+gZbbhkTESRwAvLRBSkmI5DHBwcSzKb57brigV65TzZyCnn4WSXA1rq0rmY8wIjMCZLKAB9xpCZkQSm0MA81+9gY/0CWgwQcJlqGknwDkxOzAvMiggfP/kcd3YfSbXGuIoRGaVUg6SMJecMkHI+Lp5pBTOv4FYm5rwO1vpLWFlYwsJgXibCBBLjJMCjvS3c23mMyjFQmEDMxEDhKEsV38wfIMlhpRAfYVdzseD28P1b7+LaymUM7Dac0pKDPNNahbKvTAxHU/G4lZykOS68VgetdgdtAkRHsahNqfHppOz8yiSR2fREMV0qUb2OJYvIZ3VZfSB/1u/3pJbFcy2RcLKElrJiph3KAdVoITW7+PjpLj7bOsDT4wCP9kd4sHOMyvJhuF3p8WRPUpqpgA5JbhemwBRQKA2WIs1T6ayuVqCNFL0qwYW+j9V+G57D2o0Sh5MQu7MCu6GGRPeQ644sSPSe0huk4to5bVdhS5zWmtkMfjHD9b6GdzZ6+MO3L+NS38SCTc9rKhNZU2NaY4kwSAUQ7h0cKbM7rykUuLy5jisEhJz00lzPV12f1RBqiB4eYec//wTBr54gf3iMTmZID6FJfwpT1/RmGl1XB3AiTTaUrEJJeZ0Om1PTgN1VBWKuAVeXoV1ZRLU2D325D2O+h3j/GMnTPZR3dmDujuBHpQQ4sW6Eh24eoBNOmC1L5GgMCuBhSBIYmU7MlFFeciYwcgvYN1Zx6d/9CM67G8CNBZGMEhDy62kFYSjGNhnCE/a4ERC2sNRZkDRmenLY6VkxSVeWFsVGfptTRn/TBLfxWvBgST9SzNTCLJHB0ThmVyerSSr0DBctVp2kudTHiASRci7HwPzGMlqDtoAvvWK3ZSQx81Y0BZ49xvTuZzj69CM48QR2NpWwGQJC3eZ1kMrknx4KgkHKZUh4UBWQarZKOvQG8FYvoX/5BvSrN6ExhZM3FE+7HHTtbyF/+gAHtz9AvPsQrgDCKfRMAUK11pHFZwIiD4icwir2SxRpEm50TgnUKBcFcJ6VX/M+puyTe5SsMzIgZYog00ZVkASHp5Qsk+ngQJQ/H6tt6lw6BaxEvl5H30u/H5l+NXFmKjQf0r9I+axuINMspJolPsrY8JHaXejtRTiDVQwuXEb3wmWYKxehscImKaHZPsDIf0o4pyGOjobKz5dkwkKIXJNyz3O9TJIsKt1UtaS0PpwyAe80SKZONm0YFUmUbpJB1TsiX8tADB58lXrDl+RRMh/Kk0jwe5aU2ISHnkr46o1Z3q/nerT++QLC5+/Pmgtq6n0aceML5JBIRslAc7Ag4T9sBQpPHxI2IwqYRAY+zBVwHQs+axKYYtmmB5eDZYZHEcxZknJJiXNaVIhShpwpJpGy0lK3ECWUkedIJOGTQFB1uqW0ERWs+lL3Rtu2ZIDIqhVXblENLsNReL+WqQyqOXQQaWZTmUTPO6uX0kjOLdyfeW/xByM4EuaMe5Aw2/WDAx4OcqjQkuC783ReU9x+xgg+xx6e3uP1AeG0eqaWiNa9crJX1cyhHPb5nlFWyPeHXYh1yTl/pxxRyRIJBNS1Ll5ZdiVLXzJ/V122zGYgUJQKGQ5GarZc+gWb8JoaDJ42sXxVlPUNff3vwhD+fdjB8wxhAwxF9fclPsKXAkJ+XmQG5TM6A4T8b/HJExCyi1xaDXh+N1HEJeIJCwmZZyGx1SqNlFih/szEc61ymVUmA1UTIs0/q6tvQmXk3CkMJSswqLxRyd204ZEh/P8HEAb3Kprf4qTCNMhlCj4OUvETur4Pn1UUXVZROPA4OaRklDeigCgiYuaJqHqC8YQpZmPMpmMkvInTGJtrF3BhcQEW5V7081UpMoPevkzSRO8fPMVfffQTHMQjhFaO2MyRsO6AfU6mISWNegQBgz2jhQWvJ6zgen9RAMhqZwFdsjAEqKJgqRBqCY7jMe7tPcbj4x1sDfdwHE8xzSNJAxTZKNciJjYy4vycPV0AoXgkCQg10Q+b9LdplMm5sKVcl8blHAETNG32D2qI+HMRWNEfJwsbXS/M4iQQPPMvkVHzYONCa0EA4XtX3sKc00VL885NHExJJk2iHNtbexiPA/FdtNo98RJSXkCZgSS/MhqZ7ASlRQTnnHzUoILyEUoUyBCyG5JhPx3fxdrqMgYDAicXRcloZh7UCxRmIemij4c7uLv3GJ88uYODmKmvqreQh+iAun6d8g+mR1K6R8YWuNBfxGuXr2FtYRWL/QUKRaR38DgZ4/ajO/jo7m3xDzIghKxhQoBe5Wh5HlxGy0cpzAxokZXNDfR1D+/dfAc316/hQnsRdmnRfCNezCaOdzwJsLd/hJhTTdaEtLtoSV9PVybaZAl/IyCUSSAXeFXdIbHd8p6xC2gq1R1M5OMG5LsO5vptdHwbLZf+BFWQzclpYfoozQ52Zwm2pxGeDkN8/nQfH37xGLNcR8pofKslHWgctnBSrzqGVFgF/Q/kdsm0pwQvZYGOUWLVN/BK18aVxR425rsylOHGu3Myxf2jCHcPEwwzXZUG0+8mwxnlcuACRUDMp+HU3swmaJczvLVi4/tX5vBHb13BcgvwyxAOCrY8SlhSEmaYjEM829rD/sGJ6pDiQaMqcEkA4Tr69IFwKMQJRh0wgUmG6P4hdv/PnyP4+BnKxyfwY8BndhRLt+WQnaEyKpF0phQGcrPja5RNnCBYl0AZbcarsEBoAd73XoH/3etw33wF5sYS0G8j2T1EeP8Zxn/5EbLPnsI5DmHXXlYu5hKpz42VwyTbOvUHkMVhahcBITvtUrPCmIDw+go2/+QHcN69BLy2hNQkICQTrAAhS5h39sc4JCDMNfh2G4vtebRbZAhd8dhqNUMoYTdNAu+3uHbiZZt2s6mKxIlgMCbDECIm05BGmKYz8dCQyV3tzGPR70rXqhSRy0AjR85+va4jfuqsZPl0AptBW/zz2QjV/XuY3fsMwzufwssDOOzsI3tHAO5pyAp6zZj0xytSksCkHJjJb6XuoDB85G4P7vIGOpeuK0C4uqEm+cK+ERBuo3h2H4e3f4Fk9xH8IlCAMA+kl5CAsGDAC++NkmyeC0OzUNHDwSl+WZ4OVVR4Q3NMURIxBWBU3L4c4MSuwKRNNZBrwglU0bWqUaFsjsEyVRGiZGE9E6DFv0fPlTpQqERkBk8ouaoka4osOztlQ3gXSZciD+SwEMDGtHSQ2R3xQS5cvIrBxjV4l16F0ZlHVZqonDZgt3jaRxIkODmmaiQUtlC6HhnyIrUPfFgynBHlROMDZ4Gz4ixkR5OAC1W/qGwOdS0EU4FFdkr/pYTE2DKkkToJSnEdrskKDIrMtAaMinGs32epbqmns6enQzV1akJmFOPzz1Uyelb58tzs8kVA+MJb1FSlcO9vQlA42GQvNHcHngXokw+YPMpuaErpCcRsC90u98xOzdRScVTVqfKU9TO8hXUkiv3LylLCTuh3k17OOliIxy/uaQQ/HECSeVFdlbpUwTgM48sTJaM2GdqXKBYtTcS/6rd9uY9UJgLXAHXNBQGrtMY1mOUdy9et2GsVRGRKsrRYaDgA5muXABdVhaKuJZ7pVLpns18JBSAgsKkMaIKT6ve/7qgQP6EMLBvfWVPBUtew8AxJv1lKdlb5ZlVgk3oudUazhF1V4K8GgwIKVaKueIkF+Cl2sanMkiR53hvN+lOrpp+z0n5DIO+rPM0/BUAolUnCZJ8BQjnn1P26VHQRoJEZpLqP6eIspg9pG0lV9Z2U4j4HCHmNqTL6ZnCgrhtiAi7vdUMhn4fsoAwHlVyVeRusDONzEhCSkPItFmp905LR8F5VVbYUW0cpcHgyxXH9oMGVgHCu1xeGhBMl5SHUxJfDjYvAimwPGcLheCigcDYZCztYZAmurK9hbXlRvAmaivlDkIeYFjMcFwEeHD3Dz774JfajIaZaIgENuUXARdrfgGM6qMaUG5nYHFzApaU1XF25iBV/DgtOV9glg4CAiVRCs2sSkELP2s7sSPx99/eeYmd8KMmgObsJRbLI9Dyl81XeYOUTUSbQUiRL0nLIKTU/eKaAckBVqYmndKFZGqI8QVQm6ntybzcpQSDQrD0hDPsgLOT6SCKu0OBUJgZGGzeXr+BfXn8Xi94cOkxjZPcWGUV+IwZu5BqePN7C8HgCi17JVged7hy8dkdYQk6MueA4LpNga3DO1NfGNCvyCQbMjDAen+D4aB+2pWNhroeFQR+9TkvixfniSi1HYeRI9RwnRYD7h0/x49sfYHt6hFEZwRq0kFs6TiYjmSZ3Wx0YSQ49LqDHOS4vreGHb76LC90VzDkDmaQTJB+XY/zq/qf4+e2PpPuQctGwSBCXZHIyKZR3bQdZwBjqAh67JeMSrdLC9179Dl6/+CquDDaUpDbJxYdJ6S2LQRljTlntJMkQl4Df6aEtXsteLXFiB1YzqVZLWnPWaPLr6qI+YXXJJIVhIJsn6Xwy3ROR3M6kh2h1eQGDQRe9ro8sDtVnbDsoKONifIbuIoKDYQ7c3T3GLz57iPs7J3h2NENm+BICU/BQy0JpzVCx2LzeanM6fXrcWHkJz9kabi338PvX13FpzsFq24RDIFVWOIwKfLI9wy8eTXB35wQ7wxkyykxtB06rjTilxKyE6zF1sJKDvZWO0MUM71308cNrS/ijN66gb1PaPIGraXAp64KFiGW/xxM829rH/uFQgBXBKn1klzbXcGVzDX1u4NynJBKL8eMmcBIjuruP3f/7Fwg/2UL5ZAgvLAUQemTNZEWkZA7ySJhA2Ph1ZTFM0bEctHjPp5WExwSuBv9HN+H98BaM925BX1sQhr+cRsi3j3Hyv/8Vwp9+iurJIfQgk3uLwwWGLlEqSpYxjGncV5H1Fjfn84BQrzBxctjXlrHxX30fzncvAa8vI7FilGYhns9TQFgzhEwS9+wWFjrzNUPoQvcIbHmo52dH6WBdyfItBoQvk/aI2kPCQFJVOC8lyQEiphZWqXi/JeRB07HaHmDe68iaplJJeDhkgjBZQn7GjH2PYEi4CuF/Dm0yRPnZpwjufYHJw7toIYZbJSjTKTRKdNsGEnpFKXvTCAhNifjmhswtmYEpueYggAOzvwx/dQPOzTdgXr4GuJ468GWpSEaLrQc4+vwj6QLsMOE0D6BlgXTaUq6e2yzEKBHnOWzDg0X2UTqoxAikJFqSBFq3vQgroH5USiAFEEoqb3OoPMdGNL1U9XFTpKVkPCpWwiSwtEQCn8RrRIbMsKFbtqo9pC9RpNj0HfN3SlZZeq/YOvFm0YPMHjjLR6I7GOemAMMILnqrm+ivXUH/8k04SxdRdZaQMWSm0GF7bVGfZFGGg/0jbG/vyXvGmpzB3Lz0uIrsWRgJZUOQoansk7UPRjzRao9RB21WASmGhksBWRsyGiaDrBo2RP5deSbVAbdhPdTfV1LR+sh5Op09T4GJnqdmCFUwiLCULyRufpVD67f5a79sWHNe+qim32fvWSOZpH9TIE5VYhZMJVzG8zzZqzjonPB8NpsK2OeX8TMSoK/p4v1vd9potzvyGYoeiIdZCW8nzFQZDUqiVw80671LVJhyKyhJZdPNJrOCgmtzDpfJoQy+kx2lLnPi9cW/y8EKhznszywLREkiMsuT0VCScZX3TtUoMSSNgwWRanOYQWkzhy4MVFOxfKqduvEBC3ujUn3VwL/2fdWprfK665u7kc1Lj/Ipw8PznAK5SmKoqmOUwow/kyaVnUpGznMYPblMcm1AH8+LSiLK+1wAYp3EK+z8uSAleQsFS6pEUj7UKtOsNGf0xYtM2Yupouevo38KoTIvuydf9As2+9aLtoevVDshHsJaHlpLRgnKlHxTgfosJThjRyx3Hkv6hwkIg2EgATMNc8hMizOG8AwQCtHAa0Z+Pw8I+We1Ku0UEPK/zxhCglUBhKYvXenfaKhMGXxRscuo0BykhYbxNMZwOMPxyVgmnvQMdNpddNttWTBouFeSFi7kFUop0M4RU6rJAzRZwvFIwCAzni5dWMXqwoKazGqFyBNTpJiVER5Nd3Hn4DF+/fhzHGdThGaOnLkhpiqYp5/DhgUnNtFDC68sX8LV5Q1cXV7HwGqhTTMvGT4mO0kZbg0IGT+sVxgVIXanx3h2so8vth/iyeEOYnYTmhU0Jp6SG+NmJylY1NabsumSQpZQOCb9sOeNHVe5pvS9OdOyONUxods8wKjgFDQppjIhUIWUTMiTWSanCEUFqVioVFJqq7DxyvxF/Iur35E+wkWGAVAuSlRAilqMyja2H29jeDSS5Dj6MFyvjU5/AL/VlUWUB1/6PVQUs+oWV+leqp+QEhL6CMh2DU8OUeQJQ7mwzEqFPlP16EPk16fI2E2o54itAk+Gu3j/0w/wZLSHg3QCreMgszSMQ07zDbQ8hpEUMNMCVlbhldUN/Mu33sOqv4ie3pO45xgZxgjxy3sf4/1f/1zCNzIBhLGwg2QUfJ9pdpYChDnjpgkIK/iFidc3XsWttWu4sfIKWjq7/UqYDD3ioV6zEEwjHB8McRJEEiPf6vXR5UMAoQeHDCGv0xrsN4cOwSYCEuojBQ9wsjBksmlyE+UhiNNUyqDHo5FcE52Wh7l+D3NzPeUT1StYjo1C14VpKA1V4Mvgi/1Zggd7I9zfGcrv++MEJ1GJsNARF/x6ephUoixZBoJ7TpYoG6WNYa3r4b1Li/h3b1/GWsdEn4dxJqhVwKwEbu/G+OBxgA++eIz7O4ci7WFKnNvpIM6UfIeSSR4MKLdxiynmzAi//8oAP3xlAe9dXUHH5r0TwOGhkKCtNDEbBTjYO8L+/hDDcSCJp5LKmETY3LggDOHANeHxXMfrXlhOE5jkiO4fYPf/+BmCXz9FToYwqtAiIKTEWLJL2fNJuV6FzGC5OCNElI+TMueOzaAoEzYlOI6BpOvA/6M34f7+G9DfuQ4s92QN4Q9bHgeY/tlfYPZXHyH87An0WQqH7LJliXyc6oI0zxFGkdRP8KDKtYzggvSgsLsmMHMLWJcXcOEP3oTzg1egf/ciMitBYalEV557swI4OJrhaEj5UiYAYq47L+shE/tgczDDe1GlFovc8VteTN+wgeoAoryD3MAadpBgMAzJKAQSPkW/sdOxldTMNNC3W+gYDvVktVyzVlNSIWFxnecENIYuo5IcGv1BR/vIP/sU0cP7mD19KJJoV2N8WwQYDJ0qkdSeuYqcdWUJEGTol81IpcoScBMUBiq/D2uwBPvKNdgXL8Hq9eXIlAdTVMd7qA63ETy9h+pkH60igpkTnEaqMtPUBBDy2ks4/IMjQl9Jma7DJISl40FSTiCNTEwdzFT/mBoA8FfjJxS8KICn9hk1IfXiRWRZNYNmyJamwojz78m9IwNGR0q+pYqqVICQYFCvH5JSyoMEJbvce9jJaCgvYQgLYUVAaMHqLsCfX8PStdfgr1+DtnQJzFjNabtwfOgmN1gNe7sHePp0W9KJebiem1+oAaEmB2yyE/JW1OXK6vpQcew8TBHLSkC6sEAqkEYAId8bAZVKCipAUNInG1lok8qnQKCSx51SsOcw3ouA8Jxk9J8xIFTy27OjcW2NO3dWPvdenQeEAgLPrl8CaO5l3LcYDMQhN9lCKl7YFZ0kZCUIcKD87XkhYTO+56HdZko3Pz8OgFQ5O72k3EflihAwpKTEDVBRQjkxrMuDX9uQxyIDlbAYacsEewhlslQzYlS2JGQWqTKgzzXLEMQxJrS7cA0K43rIzQxsptkSCFq1z1iBWWEEuddzX5fQMtVpKw+5X+vrr2GWmx7tOhNNsdwKLMrpQEJk6lJ7eW/VmUFOdvUa0dDkVExQ/so1v7EcMR2UgJBpwnyc2kOkN1h1JIs/UAZCtXdW3lDFhPPB97B5z88ugLNByPnr5DyYelkn4TcJCF82bPy6A5gvk4eef44vk4s2f/5iOb1KGlVDLWHmasmopOILICSRouSbBITNgz2ElIwyZEYBwib9s5Y1yPXTzKnq3uqGIRS5NYd9qodQ5KI1IOTzK9uSSjWVBP9SE8koB5UGSSmx6NU5J3UOgyK563FBrSgRq9tpkNIL7/pzkvvn/58KTyqhlZPbFSUlSckOF6Y0QTxrk/EMk+EEURDDtT102z0szC2g5fr1QVuZbVmezU2cjyAOZSo1OjmWzcy3LWwsLWFp0FdgUFihGLpriHTww63b+HjnLu4cPBF2MPcJIlKkGt1l7PtgRLyOJWsOa/6y+Mkuza+JXJSsAxMJjYyJnpxaK3OwHAqMSpWqG8CsSjHKQvzk9i/xyYMvMCtjYQmNli11FDzssIKB6wQjmWXB4wdE2r9kH5qlyusN5zR9iBcTP3mpNaj99WQ9eNildFZ1ApNJ5IbJEBRqkQv5nZ5CyludVMdGexnvrN/Edf5cC2sKEBaaXHCmQaDUwuHWPkaHIyQxJ8RkYyzMLyyh158XMzgfhs0/Vxeiahyopx/0xEmaFSVgEaZTJR0dj45Fxru8MI/+gKXAmlQqEKgTEJLJ2wtYuP4xHhxv49n0EJFZIGFVCBcsKWtlciU744CWYeHaygZ++Pq7WLDn0EZbesNkAo8cv7j3K/z1r3+M0uUhvBLpbqaxeoT5CpZMpPM4lc+zpdtwMg1+YeHS3AVcW7mENzdvYeB04TG1JyaI4eHbRzAJcbJ3hAMGW6Q5egP2EQ7Q6/VqDyHT65TESx3i6gMcD351yfLpZFWmf7WWXDTd9EWRJQkxnU4xm04RBTP02m0sLcyj5bviH7NdhlmoIB8W4nKtoG8wN32kZht7kwyPj2f45eePcWfrEHvjSAz5s7iE1WrDECN57SGUyWgsQPPV1Xn8wfVV/Id31rHgmnAkMEZUxcKw3RsBH+0W+MsPP8Wnj7ZZ/y3eDsNj8ii9UdxcVQ8ShyZdI8KqX+DfvLaK718Z4JVlD22LrWWso2CqG6Tj8+RwiK0nO5hMydRUkjTMLsmTyRCbFy/g6qWLGDBllNdbmtRhD5QJmIgenWD3P/4Nph8+RPLwEJ1YQyvX4PLQyYAN3pe1d7SymJRqiNev8WS0GJTETTVMoPk2sNSF/2/fhfOHbwE3N4CBJ54TNi1W0wzpf/pbBH/xIY4//EI6Cds6B0Qq6VOizxlWQ7kbpYTieSTtoYvkQ3qrLAORV8FY72Lh3atwf+8GzN97FYWTCiCsrxI5qA9HCU5GMcajmQwj+p158Za2Oy0UWiHKAIZv0WMlcvNvCSB8GdvQAEAygfzFdawJk6FU9DwY5PWvWxosz0S756LTdiUggknPBqcTIT0VTABkSZYqwawMStBzVFoKjQnGnGQc7aPceorkiy8QP32EaOcZWsjgGTlMq0CpJ4i5WkjiLOVn4iiFxfWAkI1gieEWuSZDldz0ULgdWIvLcBaX0Zqbl89rNh6hCkZAMIIxPoQxG8GMpjALJvZycMeeWgO5ZYoHOKfkm8M+bu5yaKzPtDXTIAdD8Q8p5kUCZiT5UIPDQVx9QJY1V9gTtQ7Lx18zJQRdfH8l/bdkwFKiSu0lGp+BUuzNtEU5UNQGd3Xo/P/Ye88lydLzTOw53qQt19Wu2ve0mRnMYDBDggRJcHexC5KhFbUbUoR0B7oBRchE6J90A7oDhf4qYimulpDjUiQMAQLjTZtp31XVZdPn8econvf7TmZWoXswMwA2BhBnIqOqq7KqMo/5vvd538fw3iV9qICnY1nYrBJKpusiyuiWaqFwQ2TMZ7U8JATSYRdnrr+G1sWbsM5eE7p6aTCOgjctp3MO9nYPsbW1I5E1nFiQZu9K/qI9018vainmkqo64FtTXKUIVlNBnbktQKJm3IjDqdbXzKYzWpYxK54WMM68TPl5QLhY58xiA75spfkV/TkBHQuVPqcDL/rvaH2nmhXqftfGFpxg6UJPUdNoXKFqG9FoxxnGExWIrkzPaGxUSt4fY6rCwEezESAMPdH6qxgWra1VbkgKOGmmi5oka2Ba68vrXL560q1NbSRORaaTphgmMQdxNI0xmkYYTiKMo1j068qYxlcTZ0vVYkofyO63imvhVJSdFGbY1s0bFtjcz5UOR9peyv6/hrB6fT4CqqRxrBo9yuRI/bumcNbaPrnWawdiA2i4LgKal9XTRw32pBEiAFBNPqmplExBbaCkHHX136s1jDMguyhlWkD+fN+z6fhzb5yvzJX9WdTRF+1L9Ys//v3Ffx//fFE7WIPAFxnLzCaJEonMqDzSNpVMhx8p2Umoi2fTi/KVwgC3DUrHqCEsI9KDuTQz7k6xV0Q6pxkUkl0r51cxLOhgKqZFAghrU5k5IBSwquvOWrvIySQvW8ZOuHzoJp4koOhGDK8l1YBRUjFpJPB6FS37C66LXwAI5Xdkg3errHJQOoE4S3FTjKMUw9EE/f0+xoOJdE/DoInlziqaIbNsAilahSJkFEgIqgoFCEd0Ge0dSCeo6fs4u7aGtS4twTmSTZDkEYzQRmqX+MnjD/H+5m3c2X2MsU0XQQsJMwgNxR8nIGTMxMX2OVxZOo+X1i9JIPQyNYPc2mhUQdqicG5Z45EqxuQn2ntXKGwTkyrDIIvw8eO7uP30gegJJ2UsryGrw+uZ4cfAawnjVd1cXixCHeX/dAs12UHWsg9SBDTNQrpyfK00BqEuie5B/NsaoDjfGTcAACAASURBVEmnh06mfGjjAdJHzajAutvF9eVz+Nr567h29rKEZsuj5N/0YFcupoMpRr0JeodDZBnBmIvu0gqajJ8gbcLzYDErUii52uNDYjWoJ+TiryxthS4y5vT2UB48JyeWlrC62pVsoDJnMaYmhJzk7cd9fMig+u37uLXzCCmHAU6FnFNhTaVwCGzZyTAsXFg7jW9cexmnm6ew4i7LsjYtUhymI7xHyugnb0uEBQHhlC6ytH83WSzqG4j5c6UJHxZcmsuUNjbabAJcwOuXX8aK10VQujASXhcE2yGiUYTBXg/PekMM4wytpRV0unNASA2hAoPHAGHtEKgnhIp+oLWEmgrCG5V5jhTij8cTMeeZTsZCQ/FsF+1WA+1WiFaLVtEqxJlOUaIfYmFn+yicJvqpif2oxNPDKZ72I2wNUzzeGeDRTg9RoTLJShqr0F6fOWU53TghusE/uHoC/+rrZ7Hm0X1TaQ+5xVHPfPewwLtbGX74/m3cevwMKQtmWoZbLCypSTRl8TBp0FGmWHZSnG2U+JPXzuKtC11sdG00WOjzemdVyOl1YQggfPJ4C1FUSHOIIbmcgJMOzgkhASFdRgNe37kOpueqlBIQHmDrf/07jN9+gPTeHlqphWZhwiuJE2gSoBdEtnss3i98qEk9wZvLJgobs9MEpWcha/tofPtVhN96Ge7XLoupDBgdE+cod0cY/eX3Mf7+exh98khopi2HOlxeeZwIyrhCCnPJwpQJZc39ZwNF5WJGbgnzZAPtVzcQ/pOX4X/nVRR+hlIAobJR5yrQH2bo9WNxtiU3vNtelsZDs92Q4G5mtXoeAeFXa0L4WYCQ16oAFU6otcMaQSIBIWnSnA7ycz90EbRctJdDhB5ZExWcjM06dh2ocdM5cSIJIKWR5iIEibGMtcV479EDZA/uYXL7FoqdbYmfCDh1pPEMm4ECByNxgub9kFdka3Ciy8Yf1xkuzQQhlljhZ6YrICgLmijDJswgkHU4T2Jx1LXTKfx4DC+ZwMkZe8I4C74+bcwiE2oatDDjTP1eVdApRFiXjmpSoArfeuKgnGf4b51LNqOOKhCoR18ymZY8Qd7jcjExDIJNGDJrxAtSrP1zZqvyo8HPCRKVGZSijKoIGUvAITPOcqGvc21jEU2mAeMoaDSTGKTB2jCDDk5fexXdK6/Av/gyKqcJBnso0Eu6mocDiezZVYDQcoRZQdt70kZFn8XCVQfSy/vRlTSLaiWgrlvhaoqq9JKsVTXzYsbK0PrIGV2vjvDQpd+cAXeskP1HQCgw5ksCQl6js31NU39rwzmx3GexyqgIEi6EIpchjSNxJmXNIBRnEyITIjhsBL58zuiK+QRLX+qa4lg3EJSuUI/epGat3Zp0vl/FODEyLyoxoEnEHT4XZgsfWc5Cmpp6srZoDhfIpFkAIadq0nJTgJAPAkJqfyUMvp5os77Qf1dRQjUo1JdVPTwQrV/9tVoOq69JAYIzkKgYA9xTxGNi5vhZwbNNMY6aP3euCZSGiNxLas9RDAJ1D3CiqRonPM81JVRFVImxFSeFyv5w4WYhoJwbW31l0N8LXsgXAYWLU8xfFhAuTgfrvY373XFAyP1O7guCsjLXgJDTOq0np36dgJBgUByWDPk8T+lnQXmXcgrRfRDdBFT3Betk6hKlp6gBIdmIolUkRZT+HZqCzL8t9XqiqKrcWlzDlUEUHwR5FYdFi4BQA7xfKSBMej+tGEdkhi3JTaP+hiPT8SRCb7ePYW8kQeCuHaDVWEar2UGz2YQl2rNKNCM0gInLDOOI9roEhIdsxKIdhDiztobVTpsQW0LpY9J2QguxU+InDz/Ae5t3cGfvEaZ2hqLB/BsCKhWfwAKVMQ0vr1/DzfWXcHXtIlb9rnSLJT6bm2VaCCDkwuC5XLQCOamcMVa2LRl4wyzGZn8Xj/a38fGjO9if9pF7FTKbAeMEj+xKk8tOpKZyb6TrRJqnjGAVNUYtIpoWxtfAf+uAXlI3K4uTGeXGyUfN/ebt61DDxEWBVwbNC6YZlhDgnLeKN66+iq9dugmn1BRZ0kV1XhqdXKJxgq3NXaGr0YSAxjINBtQzwNQL5KPpUMC8YICgw+OzhB2PRMwhGKcwGvYxGh6iG4ZYabewvraCRsC2foqCdFqrQOmZ6Odj3O9t4t3Ht/D2w0+QeQYyhqSbnIJyA0mlc08A51QGTndXcOP8RWx0z2K9uS7ZieMsEpfXW48/xcf376LyTRQc8iGX6SyBM4E4//NoKMLiT8454OUWTjdXcHX9Ar7x0tfkvAeFC5OFKOlPDGWfpBj3htg6GKAfJWh2lqWwYaFOUxmZPgpd6ahORahamt2ieSGKDKJzY2odKTuqXDCmU0Wf48c4ipHEKTrNBjqtEMvdUPLWbM9CVSRiTpOyoUCTCjsQTSE1T5Hpo59ZeDYu8NHDHbx75wme9afoM6eL15YE6zqia2W0y5lugN+9tIY/f+Mc1gMHTSVjlUdcQQxl3n06xc8+uY/7W/syKSBJO2XxabjiRkhxPfMLnSrGCS/HxbaJP/36OXEZXQ8qBMyhIiBjsDAXobzC4X4PT588EzdUAiE2HOIsQ3/Y14DwLNqeiaB2061HIrGpXEb/zQ8w+tkDZPf30c4ttBgZwgk+Nzg2G7gAysSFUzsHpusirQoxGRKaHp0b41wo31MPCN64jPAbV9F47SU4p1dhhD4wnKCkhvB7f4/JT28hfbKHoLTQ8kNxExV5Cw0GeEwtUke56NP+nr+fel7mbZlCHYzsHNWqD//6OprfeQ2tP3sDpZ+jdFVnWW3PFgbjHP1BIkY7jJ7otlfQ7rZlQkjWH6c2Lql2mgb0VZ4Q1nt33Vmts0y5YZIyymudkTX8SO1OqxPKo7MSwLWZG5qIARQdhuc7odIiy0MAYcpdVFF8qxzF3VtI797B6N6nMPqHCNIIngM4jCIpIuR0M0aMyuXklo68jOGREyDOs25JEqlqztHhkKmccWVhYtiImJmmaYcsZGli45UpwiJFUKTyb+WIq2hhQvE2mcBmifufNP2E/qi1T5o2VlPHFFFMA0Jpvmr6prSKeV1p4Y/QJRVdlNcXC2Np9MiEUJV2it6mGjZ8VSkBruS9WWIWU9B5lxQhUuCUCkABQ9LuKGWgDtHhFM9BQkBIqp1hSWMpKQ35aPhNnLx8A8tXX0X72mso7VAAdlFwIkFHwwCHvSGePduX4ptTDEYaMRYiCEMxAlHvQ10pqr6nvp11qspi1PkxYjOjClcNCDV1qTbzUgBbTTXmGqeFOeALhxz/CAjFaOcF9K8FtqY+mAsTwjqmo6Y8io5Jad5m9Dk2jeWadLSRBgHhVBw9SSvNkkhMAekZwestCFwEviesGMkGZANAdLbUkCojIYlsEN6wPqm6CVLXQaTMCWuDLtDU/ScZpgldSmnEwumiar6ZpqYZixkTY1ECta5yWsiPtYOo2Pmr96ZErlqZKAHT6sG/WdM9aw2mAGXexXpKqGoATQ+tmzuarllPumc0WD31n2eUVnI8tEWSnpYrgxiZjBO8afO4Oth08d6ojX1r3aeqMFl3EhBqh9NFsShHITSiOmKF+NWGhZ8XFH5ZQHicMnp8SvhzOYQ1ZZSOuClBGcEggZoyeIlTRd8kPV5AGJ3haVKRqqlgxmZ5lGu3e7UncT1UoG++ZnLPEM33DBBKKJz8HbIl1RRbTwj5t0W3yMiLXKRpAgj1hPB5gLCmjP5KAWG2+/2KugyDgnMvEKcmatBouTo4HAogHA2YYUPxbgud9hI67Y7QClgI8fpkf5fAazylVo3PH4gBxlKzgVOra1hutYA0Qp7TnCBBGVqInBx//+B9vPv0Du7sP1KFWdOR6SABIY+iRZScWfj6uVfx6ukbON85g4bliz6RAMs1LfiGLYCEVDGHeYWWJ9MwLjpSbNKtMM8wKmLsjHp4984HeHSwJYAn1/EXmVWKQ2hG4wSZWvHkUjBR25Areox0bkUPZYvzKF8fNTQEhaoIYPdZ2HMyCePn3EXJmOKCMeOD870lJcLMwnLu4Y0rr+KNl14Vt9TQCsU4hcDHSGmE0UAal9h+tIXxcCoLZ7O9jEa7AzcI1YOOo6QsUMekmljyHy9oXmCkIVI3MJowFkS5wPqmiZbviVFKu+HDJoC1S5R8uMAYMXaSHt558DH+/va7mJgZIlJsrUrlkqUJmjQdogtsXqJle1hrdrDeXRPDDU5RaOix09vHdn8PO4MDVAyldwzweOecFpnK2Id3EmMseB5JRaNzqZebWPO7uLp+Hr9z8w2s+UsyIWRsB7VuDjzkcSGU5qd7PRyOIzRaXRXN0Z67jApXX5z05gXJcUGyOlr1xqE6q3xN0rVh91IMNrRj6ygSMxsJ23VttEJmOnFi6AsDRulq+TvYzWHh6SE1A2R2E1PDRS+v8LNPd/D9959INMXOaIqMRaAWnBMsmUaBrlvhjYsn8C9/5zrOdTwseUqETzA4KIBbmwO8e38fH93fxJO9gVDOGFLPwrKSUF5unJy6pvCKKc61LFw/4eNPXjuHr51uoWMmYv/NyXeWpMjiTHJ3ZHKwtSNUNtDp0bblXPdGakJIU5kW4yR5nyx2LqdAdG8fm3/xQz0h3Ee3cNAqbbjUM4qbLzduNXlnocPuKTWKNIAa54kUFKR++4znKAuMygTFxhKs86toXd5AsL4CtxkC4xjlbh+jn95Cdm8b9iCCb7FgCSXqhBPBOtdRhkp6Q5VeHjt6paMAoQlEVoqs68C40EH3u29g+T/5fVSNApVHsx9ls87tfhxVAgg3N3eFuthuL6PVUYBQctscaltYHCk2Qb1hf5Z245fXdcwIUC+sCD7PZszn1GCQgJBTwX6/rwBhEmN1dQndZcbeULeTAVkEhzRjCc3k2DpT9GEBg0RwLMakrQrEY1TjISaf3kL04B6Sp5twownadB202XzjxjtFViVIzAwl2Qp0AC15/5D+UsGr+GDTSE1fSX1khAvBT2TSzMlWelw9z3Xomkt9MrMt6fZM8ydtiUmARmpmKrp50m7YYFKxKBa1R6LlVTlgqiGgdRp6aqB0x0oHJUZpGiCyG8xGErktPCwyOyQYFCdGTv34t2zknOjRvZrTQHELJXXVQym5bwHATFGtOxJTFhq0SFYrr0KlK/RYoHuu6F9I/aOhVJwXmLB5lWQyaeyeOY/lKzexdvMb8nvz0hQdId1bmQN42B/jGeNbUtVkbLe74tDcaDZUCL2M++Ya6xqACP1JsrfmYKXWYs+wnQBE9cOza7wO036OBG7x4pUC/rn/Hb3Wf3spo4suo3WK7gLmW5gVzUZbGvgtwOxZREcNfnglq3gf9eAanOcMr6e4QzvGi+8AwVosLvGLcQ8CVIQWTIDowHWUQZAChbWGtDYNUidZCnP+Ta2zzSo1HWGBTo2WhH/nSpvKxZaNCU4BXZdyGU6q+W/GMyhDohoQqiaDGufVf4MfFZ1b7eVKkchGTr21q+uqvrpqqmidQahud0V9ru/9WnrAf9eTPDX91EQAfcDlONR6FN1UmukRZT1Z4KHLS1/8HaqZonZ39R64+qi9tb7mFymjv3mAsL4Wvghs/SITwrqe+7yxEzMN4QwQKuOsOSAk04t1PQ2eS4k8yuMSRq6yxNNpjmRCu3j6g3A4QQsjZmPXV1x9relW4sxU5rMAITWLudRg9YRQcsstFx73hOdMCH8tgDB99O8qhtjCDQDHmwXmUgg3HceShXe4P0I05Y1MrUEXnXZXimGGm5uuIRl1cZXLdHA0HmEyGiKwLay0m1hfWcNSswlEYxTU7xHwBSbGdoYf3X8P75Iyuv8YkVMATW6SnO3RWY0GIoCTW3h94xXcOPkSVr1lWEWF8WRI/zmxP2+6PkKbXFsbDbchDy5qJSkEzBGj5TI4savQjyf48P4nuLv9EI96W8icElVgILE51SMgVPbeSuusp0iaIiMFvrbYt4XGZMIjOJGMEpWNQxoQp43U2sUEPAQGdfdI59iQZssFQOiRCRBMKrxy7iW8dukmzi6fRtfv6Ca7CTuz4fL90P11cw/9gyEYtcDpYKO9BD9swA0b8EjhJSAUsbK2LWchTHOZrJSibsoohZg0sCHGo6EUcK5piANstx0ioA7RqQQU5jZff4ZhFeO9R5/gR7ffxkEywrCMRJvJOIkki9EMGwhd+svnQh9zSwPdZhudsC25XkmSo89JAwOtSRm2aSZCfacGgzTgEVoSudpKx8bj4qSGHNslu4nL6+fx+6++hRPBMsLSk++75G6XjrixMzfvyc4B9oaThdiJ1sxlVDYrAYXz0OPjgLDWVNXAsF6M6BbLDg4nguxokm/Oe2I8jlSIPd3TjAzN0MZyh1oLG75vw3I5Va5EM5qbKjstNRuIrQCR7eDHd3bxf7/zGHe3D0VTmDkeKpuaCkcWJnIU3DLC1fU2/vDl8zi3HGK1yTBrW4rgflaKWc0nD3bxYHsfe8NYssZy5giWSpfEziSt/r0iRpCNceNEiNfPdfHPbp7BtRMhAlrxi6mDLQtQGqeiHd4/7GNn5wCWE8CSvCkT0yTCYNTHxsZJXDx3Gg2rFEAo2bzS4jTF6YamMpt/+WOMSBn9dBfd0kW7cuAyV4d6jopiaWo9FB2cbo2W6wqte1jGYj/OqIeQE6AixyidIuKa0PURrq/A4TSOTsdpAWuUoHjwDOb+GH5G2o4L2/MxZQA4RducfLIjzeaLbNjKhpwOvnZFO3VOiirEZoqkaSA9FWD5z97E+n/2R0ALqIJarM3AeRtRTMOtFI8fbyNJS2k+EBC2Wk3pnnM95ISTxjUEhV9lQFhf3zNHvYpW75l0SwkMCQR7vZ58JLvg1KkTWF5pi5GnhDXkERxS4BlvQ/e/8RDR4BBllYqVsh2wSKRld4xq3EfZP0D05BHSZ1swej0EeYYW11kJeuVarenqsvYw85c+hIqRweXBpdV9VcLlOZTsO0as0GCJOZwOMobSU1MhfhCcMRQSdu2XORyCQXko7Ru/y3syMwOhLPMY2HkKuyBNrt7IlSXFAilUMSQ1SKxZJIruru002EAisBa1IcklDPfmJJqmMbx3XWmwMN83KznldAUE0oiqcjzZf3kPm24o9x0dg+lmzbWLjt5i8sFikwwCPY2m1l2aVhIrkMo6H02nYv0fLJ9A8/R5dM5fA5xAaKlFSaYEQ+hD9AgIdw9FL8OzSndmAkK6TJIyyr9XDz4XYQmPoZhn6OzexcMyp+YpYC2Ha/EJCxXhvDw/NiKU4/mi/+bUuRrEfJEi8zfhubIbLhyAxaPz81j56JGaFdELE8L6JNRTurpo5p4rWsKE1z01caqLLFoqslyYPxqTDROL63ats2KjXHJutW5U9FLKHWiWl1cjr5ojpYZ3jESSEAcN0uqAeE7meY2rHFkCQd/x4UosA/0FeN2raZvUN7MJvDLf0WrJmZ6qvkWrinT4uTHMETC4eIXV0279gyoCRU161DU2Y5tq8aT69+y8kGFArwhtkDNbIzTMU2Bw4cpb+FxR0HWDSTsSK0Mcro2afTFXPeq/z+L0N2tCWL/7z2pOHr83f5WAsKaMshEx0xZKZqRixMiEUJIBOL3mhDDVE0JVP9eAkNNBz/CRjFNEoxRVRl24BVdL7XjRKFdmdQ6ld8aPEs+jtOcqmF5pCCWYXk8nJQ9bTwfrCSHNE2VCSFymzSYXKaP1kFjcoLWGUOIAv6SpjNTh0/f/58o/d5kcK7VZSpeEmS6cxAFRlGNvt49BL8JkkquA9EYHjSYdL6lfY7e1RFTlGMoEaoTpaIiG62C9o4xoOo0GMB2iYjyDWyH3DAzNBD948B7e2byNT/efyMQQTVKBMunuWAzTJiDMTNw49RIurpwXcJhMIhweHghFlM5S3bCJdthEJ2hitbOCE0ur2p1HFbrSAaImxawwzmM82t3Erc17eO/Bx4hJU/UNyT5kuDxpo5VQPQkmlTmF0q2ooldmHDyvWQWfAdWlLRPLhq0yljh1YEE6LBIpcBVxlaQzLvK8UHKh2HKNCNmpZa7eKMPFlTO4dvoSXtt4BevtNeTM66kcBFUgYeGss0a9qRgBbG/vSTFKR02/2YZHQBgGAuRZoHBhVZMKLWTNKynq4oxZYjGmOl8vGvTFov3MyTWsdFuST2hqQBgbNJcpZdL58fan+If77+HxwRb2ooEYzjBmJCkSCRn26WCWZcijBCkNiDipcdjRIIXSkE6L4VHX4kgMBafJ1G4SOBMwc7rC151GMYy8hA8HbmbAzU204OPS+nn84evfxMnGCpqVB6+w5Tqg2RANQqiLefRsH3uDEfyQAbstoTSTMsqH6nbPAeHzioJFQHhUsKzoKBTc88HiiZNzdlUHfdp3D5BMh/CcCp2Wi+W2h07Lh09dIU96kgi9jVb548pHYjVQNdr40Z1dfO9nD3FvZ4CdMa/BhhSHzOXjwlAWCRAPsOSVKnJiuYW1pRasIJCCchRn2Nrv4/GzAxwM6bBawQ67qExPtEjUXrFjxSmJn0/QSPp489IJfOvaafze5VVc7DiwkpHuqFKVDCRxhsP+EPu9AfYPBvCDNhw/FMrDJJmiP+rjzJkTOH/2JBpmCZ86MtJnKHjkZqhdRrf+7U8wfPs+ojvPsFz56ND5UNy6FHWQeYSc5pNVKI5Ylo2pkWNsZBLdwGgIAkIu3tMslq9HVgnDpwkUkOQpQsMBVcTBMEXISTt1UQRhNImhvTqdTCVnTom6CTId0oyERUSXWldnaBEQZoiCEpNlEyv/0Vs481/8U6BroWoolkAl2g/S6C0MRxkePNrENM7hN1oqv6uj7h3meXHNEFOZrzggrItCMcUSl1de4woQ1pTRw8NDAYT899mNU1hd7cCyc2mA0JxFaIy87w8P0H+2hWdPHiBLRkCZoBHa8GzqphOU4z7ywSGMYR/2ZIyQNvhVgYD6cwmbVpPFktmALjW1JdMqxXVTpgLMCSwLAXbUYZNSLF5JdEfkayeg4nMdVyj7bKjUzpwOo4uoM5dmBM8np4N0BaZDZyhgjRROxmI4jMbg5EQmfCqwng9qnWYTP10ozrKmOO2uuedSFGuKKCf+pENzI2fWmBfAcrm++jDtBkwnREWHVtuDwa97Pkw/FMmGRUDossFHgxe6E/L6s2AEDeXMSJdRbkfCYuH7UpNs6nmrNEZBl9U0EQmIEbSBsCMmV5XtC2NB9nbbR68/kVgZrmWcEEqGa7MpD4fNDTYYdUGsSmQ9RdKVNf/kzO9Q45LjroczMHhk0WWhVE+QuBce1RS+GAwenxDqke1vAsr7Aq/xlwGE8z+jYFKNxmV/m31TQ3Edr1VRA8wCVk8Oj+Tt6XVB5fNyGk2TukwYR2yO1o1Vmu+Jvb6OZpkZEM3keYo9Je64en1kA4+gj4YZ/Eg3d2ZO8yGGdUK95z6m/qup2NKAZElGdpFocevGXR3Sp1txmqf3PBAiP/HCC+0YgFs4d0fq7Bk/0FD3il5L6xdc3wsCSY/1POpfqQChpqLPMgY1SKwPYv1a5XLXDoazO+8Fv/gLXG//oZ/6eUHhrxMQSkg8o3NoKpMlCsRxDEUpVEE9a6L0fDSWoXRGTwjt0kFghYiGMabDCEXKWsaCx3VdtZtlL5X9lXRf7QZ6PHaCGYQKDNLhtKaMqglhDQoJRAkIxVRNJoQqk+yzASExJ5uoLzCi+jymMnv/1/9Qrd58HXDVpsGCE8xF4kZLSktuoN8bo9+fyiZCGo9tuljqdBE2m7BZqFkVYqNQgHAyQjQao+k6ONntYIVGHwSE4wGqKkXlAblvYGgk+Lv77+Kdrdu4e/BEog5ADSHLgaqQjZzuoaQI0qhk1V9GlZRIkxSRZBxSeFnCd1w0PB/toIX1zipOLa/j7OopLDe6UjGwAGSXicUhIyIOoyHu7TzCz+59gP2kj1EVIXELZC6NYLjIqPExT6bqyOrMI0OStIROi6REAw5W7YYENPPvthsd2bxHWYRnkx62RgfoTYcyXZHiiWJ7cSItZGpIPQynYG5USp7imfY6fu/GWzi/dkZoWB4vvioQnrLY5CfA3m5PrMJtL4AXNhG0O5JJGFDTqQNO+V6lo2xR8CpEeSRZKjqqOE8wjWklP0J/bxfZZIyTa8tYW+pK6LrlGkIZjYpIQBtcC/cOHuP9zVu49eRTbA/3YDQ9oXtSM0pqLbuFQt2gUD3J4FmugEIj0xEaLCQ4fXQtTMsEMSeFRiG606zMFOXOZYTEWPz9CQg9GpEUJoLCw8W1DfzB69/EmfYaOkYo00E2CShRYkYZDAePtvex2x9KzlYQNiQfLgzDBR1hbXl+zNCg3mxmBcrc8lvtF4o+SlCrHgSGpYBCaqxGwwEmE8azJLDNAg2vEgopjXoavgObBZvjC2VrUnpI7AbKoIPv39rBv/2H+7i/P8HOtEDltyRoWlKWZIJMCt4YPmK0rAytwEEjUJOEknS3EpjQjW08RcxOF+flXks+xhmn1bQqtkRH1chHaKeH+OOXz+OfvnYZL68HOBkAZjwR+qZKsbfEce7Z3gF6/REGownCxhK8oIkkpyPqFIPJAKdOruLsqTW07Aq+zVNaA0JTAGF8bx87f/VT9H96D6OPn2KZuWgVab4KEBps9JA+zQfvTY5dDBOpA8SukJrkeAsVUZs1caLMBw132F4hHTQwHTQMG35cwssqcSZlF5qTkpiZqLzPfAJsklRJ1DOYRS5TaMkV4oSQPTzeWlaByC/Qb5dY+ZM3sPGf/zGwHqBqE5TyRVLb6SHPHYwnOR482sIoSmC71NW10Om00W4EQuETm/bfQEDITYZgkA6j3KBoJlNPCPn1jY1TWCEgZHg81XuSEcthYIbscB8HTx/h8b1bmAx2kUVDNKkxtXleMhjRCNVkAC9LEBYZ2gbAdEybFB3qlPJENbzp/umRKqx0cRb3IG6yRQ671I+ZnT1po7KqyjVPqxZOssWoRbsfQN5GBAAAIABJREFU8szTiIUf+Uw+n8YxOTVTcJHBlyxQ3udmlcCiXEC6umoiTC0f7zVSO9kU4NcqbVREJzk2sRjPoPLELAGkputIhISa9nuKccOvCxD0hArKSSE/l8mhOA86+jmufFTfZ3OBDxVaLxsHfycLQcliqxGYosWpjiPv5QxVGomzsOEz81TRyE2vIWCTmsxSnEZt9AcT7B0MBOzyWDeaHckcDhqcUKpcwXpCUk9O1bxEaQkVZfRorSvabDVfmVHsjhScun49Ck4+LyDUSLRes19UZf+HrnB/xX+vBoSLJMEZKJqPYH/BX63N6I/SdhchtVAUtUOoGmHQSE/FT0hBO6N8KmdD7n1cG6jFFo+GmUGH0gXOXHaVGE+jOH1ua0MhMXdTQI+gj/FAbACScsdGmit0+9oETun+54hQs1F0F0Ixl2lqSFCoJa06Sop/nHvM88rizwtIPusAz2bYtZO01twuYsz5nbD4m44CUQGD+uSqyeCRt7tAcJ0VKgttmN88MHj8mH4eOUP9M0cb9QsriKYNf14d4YwyTfiQFUhyZk6rmp/TO9EQihGjdhqdAULuJw5Cq4EpAeFgKs6jxBcEbNyr2JkTQMj7aXYyueaSFq0D64kwFiaEixpCvp5FQMjavwaEAvIEEKpFVxqF+m/MJ4RfHhDWta7x8H/5L6uNr/8ujOYKjLADWAEq0lkMZnlx03QQxRn6gyn26DpKzVOaYXXpBFrtDpzAR2EbSK0Sw8lIstui8Rgt18XJbhurS6toh9T90J0vQ+UbyDzIhPBv77+Lt7du4dMDTggLGKSHcYomBUABYkQ6zDXQgFu6onMi953jF+br5QwwZjSE5aDlhVhrruB05wReuXQd59bOIDB8uKSIkejE0ElOe6wSTw638M6DD/Hg4Cm2xntIg0peU+GwG6y4xDPKC3G/0BVI9amQcweNCnTMABuNZXHBvHLyPFaay2JkMcimeNh7hrt7T/BkdxsHw0MVLEy9lkfjAJrX0CSgglswXsGGn5vo2g18++vfwtUzF+EbDvzSlQeBD00wHDPA4V4fDx8+ER0Ki4uQ1NFOB412W4WgagMVAYR8zTKlrkRrwhB4UunihAYpE+xubmI66GFtqYO1lSWsry7B9klzKjHJJqKp5FRvc/QMd/Ye4J07H8iU0O4Ecr4J7Kgl5LGa0TGFxuvAI2UxNSVGgwBVinnS88pYAUIxpkllatld6iIIA4z6A1Qpw2tteCUfFrzMxvmVMwIIz3bWseK0ZDpo0y0/ZnHPzcXDo2d72OmNZKLlB6GAwfqhjGUUIJRm3UJHWnQHxzvUSpsuwETZoivH1nmUh5oSTsZjjCZjDBlHEQ2RxCMYxRShXeLC2XUsk4ZLJpsfAn4DsZ4QZm4Hf/PxNv7i7z/Fg16M3bhC5beRGaSDlnCsSvScRhnByKcwkolcPyyymCcmNDebEEeZKrGg5LShtOkGamASF+LKxs3Vy2O0iyFWigP86Teu4U/euoGNRoWumcNIp6gohpOK0BWL76ebz4SSHCU5Wq1l+EELUZZiFE8xnAxwYm0Zp9eX0fYMhHQoFUCoRavDHMmDAxz8n+/i8Cd30Xv/IZZkQujClrgVZn2Kqb7IzGgcJLx4Hm/fRhk6Mv3LODWaJkJhYqOADARODqmVErsYkxEWKjnOZTwLuYM01qAegIs56eGOgbLhS6wEkYs4/JJCnjHKhv8mZZTaDmbSlZh6BQ6bGZa/8zVs/Kd/CFzoAsuB5DeSemu6PorCxXRa4uGTbQwmsYAFAsJuty0Nr9B3FTVVW45/lSmj0mWUXOmaJqYAYU0ZpYaQgJDAkF87c+YkVlfasG2CKxWboBpOBfL+AfafPsDDOx+it/ME094OQqtEYHJym8NOI9jJFA2jRMsEugyRZuFWFkgFEKaS4WowlJpsE7HHL2Bx/2Gll9NdM1OgUMAXKZhaR0PqaGkgK/ioGK8na42ajig6qhS+8jbF2gt55SAvHaSVKxNAcUyuGJ+SqSxXmTT7DPWUyaN8LhNIH4bE/CgQx/WWeW105XRIb/MDecDzAZc/w9/BBYABoqSLaqdB7VSoBXYyxSGzZGbGsTAFYMeZXQuCWWGq8F6ViY7mFeoJoap+VQyUCF/40WV+KCf/ORy/ASdoIGenm95RbPIOGfo9lqmN4/pCGaUEwQ985fws+kido6upbbJ+ClW0poxqMqnqCcreLMwoyVGbr7ezQlAjSKXbquFJHTJfQ8nPh7B+88vh57/P2amdAQWNrTSl8IWTrRpZaDAmBbSmKy5OCOdHnXpUbcKioymKlHnOpCGr6SIlN3XYJgtRfj3XoF8m6WLOUQpFmSZ8ErsyJ4XqukAZ8kmki86t5Oc0VlLZgYquKrRRcd6sTYi0o1JdWD/n4xFAKNN7BRT4VMWROabB/IWX1mdNDp/3w5r0qY/9jA773L+jjvwMK9cZiaookebK4n/67tFayVkX5DfKTOYXHu6f077Of+LLTAiPg8LnRU/IcySuRDX6WRuzhhVAqCeEHKAQEFLjWusIs4RDKk4IG2pCOFiYEFqsRhYAIe8fbawkhm28T7jPiEO/Ap4zUxlNVVUuowUKTRuVDMSMgNCB5wQyIeTaqwAh/VsoDVIXza8GEKrr0/j0f/pX1cqlmwhPX4S7dhZorgCmL3Q/KTRJJTVoqpCI4cTBPmMLxlhurwp11AlDsW+n9mMcjTGNJjNASMroWj0hnCjKaOVWSAMDQ4sTwvfw9uZt3D3UE8ImdQ4EfdR+0C3OgMPcvsKR7DlquTieD9oN3bXKZDIlhjKwJai+Yzbw8vmXcPX0JZztnkLT9GEKs4ZLFTUqFfaiPu7vP8b7j2/h1vY9JD4BIV1HWVSoQMk5R5zH35ITwAKC5qNGUmDVaeFq9xS+duY6bpy8Ao8h4OL2VmIzPsSD6TY+efApnuxsIoknksflho6iSxL05qRBGWjBgRWXCCsXb938Oq6fvYqTzTXJ3LNzAw7BID+3CJom2Nnek82cNs1hp4smre+7S2IZ7lF3Qp69LLAKDBJ40laXYDguUxmR03RnZ/MphocH6DQCnFjp4vSpE3B9dqJLTLOpAoS+ib24hyfDbfzo/X/Ap9uPJKC+dJUxTFykEi5PuoTi+BME0onJgJXSdEdRbsV5lZNXmxpFAwZDx4sUk3iCVpv0Tg/T8QRVWsCrmLlnwyd/OjWxsXQa33zlGzi/dAbr/rJMjE3yuCLyt6k7CPBoew87h0OhZXl+IBPCekpYA8J6qakBID8uFsZ1ASMAZQEQiuO6FDsquFtZA6eYRjEmdG6NInFvHQ4PkYwP4RgZrl06i5PLLTR8U7RAlRsgNxuIzAZGZgt//cFT/MWPbuPxqMReaqJgDihMJEUBl5MVgkKDc4wCrsRZZEgyAnpOLZSlNRPLOFNUVBoaU/gSeB+lpbLqtmz42QRrxgTn3DH+7M3r+BffeAldRAip16MwVTKcuEiZGE9jPHn6DNMoRVnZaDSX4PkNRHkqE0JO/5eXW1hf6WKl6aLps5OrQTMvtnGF7HEfw7/+APs/vo3dn32KbuHKhNBmgc9ppAaEnNY5Jac/rG8LcNzI3EFOsalXyaax0hJSG0vXSZq/kMbB+5KTC7qnMqdH61ZJbuNJI42QDrYxGw6eLYCQz3cYSUMHOgLCnECGE0K1t1Z2hcjNcdDI0P6j61j/l2/CvXEG1qk28jSRoogUvpKAMCqx+WwfvdFUMuAICJe6HbTCAKHnitmHmtQzWEBPU57Pm5s1Jz7Ppvni5xyl0T3vec+lTNUW5wuT8TqQnh1OAsLBgNPviRgqnTixjOXlNpqhA7NKkTPKwaZrMq24I0wOtrD/6C4Ont5H/9kTWNkEbh4jRA6/TOHmNDZK4JUFQlPFFXKuJyJ+dmd5+kiBdOj6qe4/FfrLmBCVw0ddoIBQmRpwskd6NdcWC3mppA40liEgVIUiaTui+lduf5r1ApPjcR8lQm32YsDxDMFskiHFfDQnhEEASF0fN2M3ENon6Z/MT6tDpqmzI0AVuj5dbbkHCAAk+OO7VLl/pGTy9dZ6IuUoqM6dvM7a9mjOj5NyVtnL6+xA3i8sqHkzSKHOi1eS4lGy0SrKRQUGDb5nyZYk+KvktZtugDRKkdLVMSkxHMcY0BzLC+D7DdEPUovueEq3KMyPmReGeAIrZ2adqVVr+GrzGHkvKlvjKBhcrHRfiOLm31D3zS/+7/M96xf/nq/SMxYxwWLQwNEJ4S94xQu83XqNq8dQ9WqhPTaVnrtgo27m0TLrNaiTz2aEMn0h6GPhWXDSIS9Bx09JBJUyd6kzO+sJdt1QUA6dZGopcxhexzRhUYBNGTPJ4G/m7KnFpzUn+fjorJ40a/2uTAj1a6qPjpL7qH8tXl3PP3pzIPkcBLbwI3UjY1ZN6KfPAmn0ur74V47OCuujJ6/pCAhcvKI/A8h+xn7yVbqWv8xredEUUA7V4nV97PMZdVmu1TpuRX1+nAKtDJXIaFOAkDVHrSFUDrjKK2JGGaXpERtpSSGDGd8MEY8SAYWMoSBQ4xRPpRGoCaGYm2kjIbl/NNtJgulJTa2D6QvWWirurAaEdewEKaMkijGYXiipuin4aweEt//HP6qC5bNYuvwyGueuwljdAJym0mfp0Fx2yJX1/BC7O7s43O+j4dDJsSWdx8qzxT0yoglENEE8maDpuFhvt3FiZRVd0RCOlYaQUQ+hgYGd4Pv338c7W3cEEIqpTIMubKlscnQmdEF3NRaAlgRBRkkiHdpGtyUbqfBvqakoKlgET4mBILVw7fRl3Dh9Ga9uXEPXbcFKeOJ0fJJdYVhOsRv38fb9D/Duw49kWhlZmWQjkqGpkLe6QWX6S4BlsSTRzndJiXWvgxvLZ/Hmxit4+dQ1CbMX9p3pYaca4GG2h/fufIz7Tx8qWqFZSLgzASG1haRcyPSTOpaoFFfNm+dfwrUzV/DSyUtoGoHQ6vzKhUQzU8waZRj2x9jeISgcI6DuQwNCofvQcVSc6bgcKjAoOT3U5TD0nBe7nsIQEPb39+A7JlaXO9g4ewp+QKfSClERCyA0PDpaTrAbHeLv3v4hPnlyTzSXBamlNBMi7ZNzG+H1a7t1WvUypoQ6P7ra0VWPVD8WLI4hBb7lOzIhJCBkR5rUK4rbmYXnFMwiJCh0BBCSSvuN66/h8so5nGmeUNozAsKYJRZdmAI8FkA4ECoWHVfDMBAdIUEh87pU8PZ8BVaTESUA5sdaS8XPlcHofNmuDcLkawSFFCHTmj+KME0SjJMMg9EAh719jHq7MMsYr16/iNNrXTR9Xg+W6IlKp42J0cReHuDff/gEf/nju9icmjjIHWReg3MXxEUO1yrhmnxQo8csGkNsudkASBknwY3VYqMkhVNGylGWlGjDF4fRhM0pk26QBoJshDN+ile6Jb77+hX88SsX4aZ9OPlU9IWsvMvCEKfB4XAq+lTGTTguKbdtOG6IKGe+6ASD6RDtVoCVpSZOdhtoB3TWqm14ObE1UWyOEf/dLez96BNs/v0n6OQOWqL5VEU9C1a+XJa4Ll1MC+pbqR20YAWu0DU4MeK1QEDLyXFJ2RSdgtm14+LJiSR1iAWdaCH5dC51gWIaYyGlqZNRYUKaKQEEM9vYWOJxISCksQYnhNqDjo2a2CuwH6bwfvcCuv/8VbTfvAr//OoMENqk2+UOkhjY2e/jYDhGf8I4hhaWlnieXYSeJ7RRccSzv9qA8Hmbda0frF11R6ORZBESHHY6TSx1m1hZaoHE+SweSTSKw1Evs0tHB4h2HgsgPNx8gGJwACMawCcorAqEpG+mEawsFaoosy/pnikJfxwC0p1TJMEqrF1x6y3lZinNVjrvqiad0vsq6mNR0XfTVYwW3mO8z22aBRFglihJeyc2I3BzfdhOCNshvb4Jw2rKFJDgzQksOD4FoGwg0FnXFyMWAYW2AoKcENIchtRNNTlhIav3Cb6w2eRPT1UkFFbRVAUM0rJGtFwqY0weqjxQ4dkiU1DGA9xvRMFOO3OxNKceW6w/5N5WuWb8OosbuvbSNo25j7mAwVlOorCLCHL5Pl1EoyniKc1nCkziDNM4E1p4EDQRNpoSTE+TJzpHKtaHbmvw40JdewQUKhqFmn4cmfq9aJhxbBRyDAAeBYQvhn2/7YCwBm+LtMfPkADNb+nFYnmGJOeB7LPmA+8+5tQKIFTGMDKp1l0AiUnRE3QWoVJY19S3ekCtQZh6XYvXtWp46ApKu7Bwn1VmZ3Xep3Jdr516NShbNCNamArK7zp+0mtgqBDDEXw1m7DNjsxRYLYA6fSn+vtHptf10a/rQf7Wo8ZG6tJXL3RWNR45Ueqenr+MBZ71DLGrN1cfseNwcPGOee5x+DLo6yv4M78OQMjfWev6Fk1l2Dtj+LxQRmnORbZLpTSElE4IIJRJIuEIXUYL5TIKD+k4E2MZmspwsyGbRdZEMcxXd5g06me067nOles9AaFoCKnJ1RNCMXNa0BByUsgl3TY4ISQgZF4u70kVnbQ4IZRoC02XlgzmL6EhrBkbxp3//utVZrWwfuVVdC++DHPjGozGMthJlZwmdnU80k8KRPEEB/sHONjvo4zZ6fHgUuzuu2I2Qgogp0+pAEIH660W1lfpMtoC4omaENLRMyAgTPEDxk5s3cad3hNEFAw2LCkI6d7okQrKzCZq4lT7FuM4EjMS07dliscHFwI669i5CScG/NjE+c4p3Dh5Cb937Q2s+0uwGWYuVtk8fyViK8fETvHuo4/x7qOPsDnZR68YI5WoCGUTXAeIElDJjUrqIztmnIAlJU4SEHbP4M1zr+KV01dFm8fn+V4LO9UYD5JdfHDvEzzYeoTJeADCQMM1xM2UDwm9p5U6OwwEfqWFM50TuHLyAl678gqWnbYYqHiMWihdmYaxKChyA4+fbGF3/xAOp4KNJsJWB81WSyzDfRFlqymK6gAq22cWXZM8kQue3Yjd7S309ndJpBb94IWNMwIIyXJKCVmtHJVTYYoYg2yMv337R/jw4S1M+F2nkvNdOobUbZz+8fqgi1iRUMdSIKAjaCUBHULx5WRQ4kQonfFIDVb87dliSaMRutZzYARHHk5s4GRzFa9dfhlX1y7g4tJZmfLQ+d5KCSxYgPt4vLWHnYO+aL1I4QqCQNwfCQpd19OAUG2xvJ/EUl30oMrUQE0d9KIunU7lpl9bTcu31JhQNE3U6IymE4w5JcwrDMakX/XQO9iGUUR449VrOLPeRcBw85zdH6DylzBCiM2pJZTRv3rnEZ6lLnqVh9xtISPwKzj1S8W4g/MFcUZkSC8DhEtmODakIJVpCV1Cs4G4kbFALZ1QhdIzcFtqzBxBPsKVLvCtcw18+6UzeOvCCSA+gJlP4PE+0vCs3xui1xuhtz+UnLJGowvfZ+HsI8oyjBMCwgEC30G3HeDsWhfdkKI/5rBpokzuodqNUP3oHnZ/8DEefv99tBlMn9uwec5kQqjs/1n301GOADuOUtGi0tmQzAChhLMctpmB6IrudMqYE2qAOS2VWpyaQEPpB/nIKwQG+f2c3pjIDGBI4CJ5VAY8xpnQDa7kg+YyjgL3LKg56eaEMMyA10/B+4PLOPnt19F+6SyKJJbim7TfMneQxgYOBxPs94d41hugSUC43EXDsWVC2AwCoRJattIoqmLnM4raX7rb++UmhHUtsLgBc0LIRw0IaShTh9MzkLrdCkVDyuzAnDRQMghoBGRmqJIhysEeRs8eY7j1CNOdp8h6uzAmfTRQos3bi9q2NBbzE4FItinUZxahKTWMElbNCTA1dNTLeXM3PYJBUu11Qcrrm4CwBMF3Q4xYGJlk0PHYdSRfsqQu0QMM14TlOXA8xvM04PkduF4Hpktn7VAooexNSLSXBP/ZMEzuN/wizYfUdI86RTVKUee1toYXq3tesxrkKTqkmu4p4KhyBUWHyPxBcVvUFvOsIAzmGNYPlT0mgFAeOteJU9CEtDwCNaUtVPpC7bIoNFE+VLQLzWbyLBYWKc07SHElC2DYG2I64R5Aii0l24YYcZEqSmaF2PzXWnRxUK3frrb0F92ZEmzV1NGjI5HaGWOhhD1yjT/vep0Xwj9fo85HQ/VPLmCEr2BJ+8u9pMXC/5cFhIuUUaElz0i6ujjVLChhGgs1WFHo1fPYLNWXtQZiqvmhMBn3s1ouWutIRQ/H36n3yfn9sDCx0ZEu0mwQHe6xmIojh28Oi2aNiYXvy3XAqcmCi8scCyuQuRgzuIDIfu4k1cBVNX3VPTWHdzUI1L9wBu60hrZGaPIHZyurrmvqEeUiIFwAtjNAqNcMAeNHX978vKmvz4ycfgs7Ir8KQLhIG60/P+4yyr2fSy/rPzLm6mB6BQgzBQhFM0tAaHA+JYCQhQWnhNk0Rz7NUbHQ4JrMFjfBGjn6cpOo+BL+N9PjakrzEUBYZvJ91uMKENJYphBJHgFhlRADHZ0QHgeE/IsCdAWE8vrQLJLnLUWf2VHSd/69/+ZaNS09LG9cR+f8DfgXXoG1cgZoLIvBDCcSpUOCGrV1CUajMYa9MXp7U9nfaeRhBi7AqU9Bu+IYyWSChuPgRKuFk6snsNxuA8lUTGVoHZr5JkZWih8+fB/vbqsJIYPpy8BCWsQS7m3X2XSafsVzyABr6s8UuFAZH7I5E0wwzDwxESQWTnpLeGn1PP7JK9/EmeYq/MxS+yWLQJpUOBVit8DdvYf4ZPsePtr6FNvTA3E/ZRHJDdsiBYgnlRcF93xaEwiFgoYcpRjKXG6t4/VzN/DymSuwKd5nYW5beDI9wO3+Ju48vY+t/W1keaJC7+0KCW1zaLagKZ1mXgk9MjRc0RFSM8dMQtJGu2YTVmaKoya7E5bBbJ4AT55sYndvX4onWu17ASk/BIRNBNS0iMZM2FISTs4/xvdEl1HStHjkdnae4XB/D2k8QafVkIw5Bqw7DqnCJUq6rlo5EiPDpIzxww9+go8e3cZBOsLUzJEzy961UNgQWiEBHoG0RHJUFpoIEJo+fLrsCZ3KxGAyxDSdiCmNiMFJ7ePInmHLBDrkfmQVghkgBE6Ey3j5/DVcO3kJV1fPg44qpACzAUBASNDyeHNXACHRLPUwQeij1WIkQOsIIKypBdQ1CrdbACFlZjUFS9kDK429okPOC3oNsLWN/XA8xjihSY6F4TRCbzDA/rPHqLIJ3nz9Os6c7MJ3eIOTflAC4Qr6RYAHgwp/c+sZvvf+U+zmPvoIULpNFIxIoaFKFYs7I8tQnjtDF2+kxsHjVIPdqAJmPoaVDtSEkCDIoomEo5xKSbMrM4T5EK+e8PDdmyfwO+dWcPNEE2V0CIOUPk5pWHybjkwGD/b6mI4T+E6IbmdVXIZZHEdZjlE8QX/ah+sYaIUeLpxaxVKD7lCxTDbkEkMAHKTATx9g7wcf4cH/+w7asYVmSs2noiaRwqeswJnhxgkjI+wyFdbN2JZCfZ9aPE56OA0cVimmZgGzHcBa6cBdV1pdZsZZvSmqgyGSnUM4UY4wN4W6XVkmRlWORJx9S8k1FJZ/pRZvg06TpECxsjEKJE6BXpghv7kK861z2PjuN7H08gVUWSR6NTNsoMwsZAlEP7jXG+Lpzj5a7TaWlpfgW6ZMCFucSHvqep91ez8XIJz1lr9gRXm8wD5aJegWyBFqUv0MtVmqDFB26sWCnqAwz7VxF/M2xxIjxGuM0Rqn1lcQhjSAKGEJiOFUKhGtK9IJ0uE+4t4u0mdPke5tITvcBaYjmPEUtgSrk+JPATCbAoacRzpnkr1AUMiP4i7KGBbDExBGiCNTM8acMA5B7Ohp0kInzgCm15KoBrp1KkDoqnB712RwodDTySohSLdsUqkZch3qCaGa+slOQuqm5Khw+lYDQW1YQwgrId61rQo3Xt6fevItUSqqIK6pdvw9qqloCRir9w89D1TvSY4DJzScnCsDHHU/keqkgrPZgKSRGw8bm4FFqR6yPmlnacuh3tYUx2aRV7J5wgZswR1cFZs0Q+sfDhFH1Eoq8xrD8hCELXh+CIeNMwGDKpRexQooPaD6TzVf6+mggMJZAVsXsjoIXF9ksylNPcmpJ0mqd65/b92MWyimZ3fBHBAu/sTRr37BW+Yr/vTjc6zFO1o+X0SNx99LrR+snzRD9HPF5myOq587h1RqYl//iZl0Qr+AOmv+uEGn8imo51sqUH1xAl5P7viyVdyg6jLMXENrat0xwKora331qlelW2xy3amIZ/3qZ6hpvo7WYFB8yxaOk4qTOI679EHVzeD6KMwhqf69s18/TyCf/+7Fi7yeCi6sz/x2fe5mP7TY3qins/MXu3gtLP6ozJ7+ERCqa3XBVKb+/Hm00SORE1xcCQiZw6kBoZIvaEDIOpmNfNb+lM4xaSkphCJKg0eG1OcRedSktZDFYgrBQ/QOBGR01JW8XE1hJbVZsz9EtiZREzrugpIJCacn21GF0vNBB9MyYZKCLRpCRRlVDDbePzT9qhs4yhSHUgERFfxyE8KH/9X5alo4CFbOoXHqKjpXXoN7+gqwtiEuowRBzPAjRZOVeJbm0mV8fH8Xo2EChw5mgQ8rcGTEynw2AsLQcbDaauHU2jpWOh3VHUaKikWyB0yMFD96/CHeJyA8eIIJA6J9SJwBUTqLYdLACG6YiUN3K8NzFCVI6GDKyljuDboHJhX81EIjc7Bchbi8dBb//LVv4XznpMQVGBzBEsHbhoCZ1CmxHR3gYX8LP/zkbTw43EIZmIiNHNMym2kpOOFR0wQaFihAWMUFuoaHs/4Sbp69jOtnL2E9WJWpx6Cc4M7+U3y49RCP97dwOOmDG7bIQQgI81hGxbU7Z5GVaFiexFd4mSlTwtevvIwLy2dxOjyBMi5QxaUITF2HVL4Otre2sbe3r8xl6MzleuL4ysgFTscYHMsiWxOPZAJG/n+UTOXC4zd293exf7AvIfXN0Me5jdMIQ3YjTNg+tG/lAAAgAElEQVSMn7AKZKSDmTkipPjZnXfx8dO72BzvY1DEiDnlpEmOBUziSMC5Yzto0n3RbaBrt9B2G2j5LJLptGfhyfYT7BzuYkxDE04KfReTdCqNhEYQCuWPHOoAroBCJ66w6ndx4+wV3Dh1RUChkZYC/p2SlvFqmiCAcL8ngew8FnTKE0DIWA4W6JatXJ704sGps/T9WMSJkH1OzBFNnabIqIJnvtCLiQvDD8sMw/EEkyST4PlxHKM/HGCXdLl4gDe/fh1nT3bhebTzTySEF8EaDnMfd/Yz/PXtHXzvwy3slQGG1DK5GugxhLpg8czuvniHwqE+kPEdFBVzQsgGCQvnfAIzoymEIVS52HCFdiqpYgTYVYpWMcabZ1v4129dwKtrDVxo2SimhzByTngoh2LeWYAH959gd+cQSIBWyKiYE3Jd0UKEVM1hPEFvymlkidCzcOXsSaw0A4DnkZQ17n9WA8YgB959hL0ffIiH//5naE9NtGJTJvQEhBK7IkHFzLLSzq8EgASEdPFltiPjZhxqIitEZomBVSAObbTOr2Pp+iWsfv0mLN9X7esnu5jcfYydD26j2hnA7SdoeZx02BgTEHKRz3P4lQWfVxfvCR0JkIkRjSrkU6vAMMiRXOmifG0dF/7jb2P161eBIpIoC1AnnRvI0grjJMfu4QCPnmyj1epgeWkZjklA6KPdbsn1xklLbVH+iyeEddHwZcrc5wFCdb3Oy/g5lWr2FzT9mRbyLN5o8EDqvUwIswIp9aoJm390nB0Ka4ONIrrndjohWk0PlkmIw9ZpBObiCFWxjAUYYmcb2e4Wps+eYrizjdHuM1Ce7BB05aoryofYtYs2m8YUFPgXQm8kuCsMTxgqZOWIbM42pOHV5H3dWYbf7MJrdFSTxAmVgQv1fy4fyqAGATnX2vSorkjJURU6qksBqYoTKviaGAlEh1Hl8EkztZnLqAaE9VogBFBhpqjJtwBDCZXWztSa9krHUpVNpfSt3H4krF7nFwrE5NRcwGCGirIDTZsmLZ2NJAI5TkQJAnm64oS5sjw/mRw/av7C0Eez3UC73QCnuTSgi6djZIlqrla81rNC3MLpkszpP6mink9X5qYE1VP3qgCmLjo0C1YxOOqJyRwQEqgqPFivkTRNUM0eVbPUFet8ba1p+4uTAJlOLay/c0peXfU+v/L9LayHZ0jgeZjvyPt93hOOmMnULE3FUJjhJb0yyL9nOmJd02hZq6431TP1giF/TvUDVENc31IKlC0wIuWeYAunvtn0W6qBqQ59PwI8a6CoKcd1duG8XaC0huoaVJ/Xdc0RQHjM0UUMw3RimFxJcwx3FBAuTE1qwPnCnsHicV+g5s6cYuqGh2yIR4/6kd8pJ3PONlDo7ucB4QycH8OStebzK97b+MIv79c5IaynhPXew/kMQaLoBXUWIOty5deQSGNUGsYEhJoyWqSVkKLKhEw4drMVIKyfw+exrqFelg++H+5rOu9KQCHrH9ELakA41zlqF/uUZpmlTAhLGtkQEDKaaAEQkkFClpusysw21PFH9aRfKv/nZRF+ngnhs/96oypppYom0D6J5cuvo3H+OtyzV8QdsXI9Zd8uQshYb6DAztYABwdjDIcRTNeF32rIfUGUG00mcC0L7SDEudNnsL6yjFLogSTFlkjtHBNEuLX3EB8/u4+Pnt7BYT7G1C5ghIryQ62bxD+IN5wKKCZXlmHS3M8JDDkZkXuPxqOFiTC3BRA2EgvnW6fw3Tf+EBdoLFO6ojHk83jvsdhM7BLjKsF+OsI/fPoe7uw8wn4ywNhIEVs0QFEbHh0KRWvFApRUQ3ZPqV8qTTQrCyeaSzjZWcFK0BFDF4Zpb0/62Bwfop9OMS0SSkDkomAnmpx9Tjeo8+MJZVHqMmuEWWpxibWggxsbCvxcXjmPKsplShjaTVBNyAsjmsQYDibY3tlFXgKtzhJc34fD7L2Gilvgv6Vvx8JLChNeZAyeVnlCe4Me9gc99PqH0lk+tb6GlaUOujyPeSwFiiFB8sx1S/Dhk9v4aPMuPtq+j34VowxsRRk1KiRJKlQRn3EApi9A8MLKBs50T+FEc0UAKi/cpwdP8XDnEW4/+hRRmcFrB0iYd2iwQ6KPcakoowSEbgysh8t49fw1vLR+AZdWNuAxdqKkPlHpc/h4srOPZ72hxDE4LMw7XbRaXTSbLe28SvqWonTI0isiduUWozY0xc0WsbEAx3oFVluE2gdUAUiKLaccBBRxXmKYVuC0cDDoIx3twUOE61dOYXmZOWJTNf3gzemfxEEW4pP9DN/7eAv/2/uP0UcTkc3oFjo4Ui3LSfcUdh7BKjMYbE2VSuDMxcnxmkKRJX1ZWYSniiLnesjcQGIrSH/gz4dVjA2/wu9fXMG/fvMyLgTAqpnCyiOZHrKgpWFUxtiOx9vo7w/kuDf9JrrtrtjoSyh9nmIQT3A4HaAsUomauH5+A2vtBpBEEl0hRQTNOqYlcG8P+z/4AI/+jx+icZCiNawQ8oZlHibt8BlVQroQdzXez1kqDQveOwQoPA+kPDM6YmwUmDD+4VQXJ7/5NbS/dhX+tQ3JJJQOzd4Y008eYudvfoz89hMYTw7QZvC2qX5e5N0VKaVsIKhNuKRbsOMiZZFeVGiYnCgCIyvD+LSH6EoHl/78j7H21nXyuAFqy3wbSVEiZXEOE/uHQwHRgddEu7WEVqOFRtCA7wfwPBeOpzIJVU2sipl5AabazPX3xJVPHG1nZKC6ijq6oT6vCJyVerqnXWtZ6h6GBOMeGypIrVZPtFSuH0FxkdAshroGbkzKZn40maA/HmE8GaKoUrS7AZaWm1hZ6cD3ySYwdcwB3Z658eko98kI5bCHvLePbDRAOhnB4HrO+JtkKtrMnNpR1eycfRTowMgFTvuCprh1knFBTaaEpdP0hNMsNo9o9OIGSgdIA5eaZsnNUNxCDaGnK7duHWIt9zXvewsmdxXR6HGCp/VRovNT5SbpnWJeI9RMBtjPgY28bha/+qNMRZQT1ax5KNoVzTRQaxuz2kjTZIaryhKsdVeVUIcIAFO5B7hG03SMzSkpwiU9iK9TxR4VLFDIAtC0O+YGer4j5lwujxObRJJnqlx75R0R+FJ/bbrwPWqr2aijS2oAhywONmik0lfX0gI7dnYFHZdG6WfqE1hn39UzKH0DLPL2FovohatcGTDUl/viXKS+f+rv/TbDwC9cP79gfVhoAC2wE463jo4U3xr9PRdn1od84bTU10b9rXkrq9aaLgDCxWnYjJI6f+nPBasL7+w4SJsZ0ci9Vy90Cz+glte5aZhafvUqrHHYZxzqz32FHTlYz3Mn/QzP0cVjMoOn+ouLL2Dh184ajL+dw0FVYT1nfXje1+vG/mzF+ALRE8pUhpM/+idoEEZn64J7Xy5AUHkZ8Guc2lXg0IYTO5ZjpJAyuoryrQmdRmWK585AoQla3CnHUcWeVvsiPURqUxk1EVQxLkqbq8yaWNPJhFBoo+pzgjsOmjgpVCMe1YSb35ZzkyfVhKtbJl90PVEXtHH4356pYDfRi00kThftjZtoXbiJ1uUbMDorQLMlkzjya/M8lk4iqWT9wxh7e0Nsb+/LJupSP0P6DTPSxmMBIeyaX9jYwMm1FXDTE9c3Tp6sFJERY3O4i7s7j/Du/Y+wHR1iUEawl5qoAkdC5JlTJ5Qvg+RAbmi5oorapDWy00rAoxYGp7AQ5BYauQ0/MnCuuY7vvvFtXFg6iRY1eOT6crxLQGhUSM0SuWNiggzvPb4l1NH7+08xQCw29AQpnGQIsU3slUlnou5FRVAyRB1xitBy0HQ8mUzQyGOaxDqYPkViVaowFTCoNGgB3RH5eqkpIewizqTlMrvVUSa00YsnzuLlM1dx88xLErHAGIa214HNwpri1tJCNE1x9/4D6RYTEBIM2jUgJCikkQ9JSAIIFa3WlIBZmgok2J8OsT8eYO9wX7rCq3QaPXECJ5a6KOiKWqqpQGHTtTHB7Z37+HDzU/zk4YfoVTGMTiAdOB4lcp4pAQ0NGw146DotfO3iy7iyfkmor1LsVxl2Rju49+w+fvzez9BLx7BbBDImUqtCJKP7QgAawTFptF4CnA5X8frFm7iytoFz3VPixkoXUp5LjvOZrfV0vyeaLjo/un6I7vKqRKI0Gi2YBqMpVEdFrTrafXVW0OnuJ+kBuqirdxOlB1rUSwjPQIFCw5QMwINxImZLo34PPqbo+AXObyyh2WYxOuJMXIXFe6ewl4T4cDfF//7xJv7N+48wcTrIXbr7tWgXAZNgLpnCyWP4ZgHbzGAhUdo6ZrORygYaL1F3ZSBhtesFKDwfKW3m6TVYZHCSITqIcXM1wB9dXsefv34JJ4wErWwEh46NWnsblSbGuYHNrV2MBxN07EAmus0GMymZp2ZhmiUYJBPsTwfI0lj0XzcunMd6pwWDLisituQ6JKniwPYI+z98H4/+8m8QbE3RPMzQYfhoYQj9VNH+uLhRH5kho1EUrcdJS+ex5YTQspGYFUZWgWS9BePqaWz82R+h+fpV4OySUALlPA4yRB8/xP5f/S3Sd+6ivLOJVs6gcV63qgNL4EkNI6nZ3KIz20bsuQLuuFYv2aFcH0OkGC6bGJ3xcfnPv40T37wBrHhAg4CwQlQWSHjNOC4OCQjvPoZl+mgEHSx11tBstMTdlYW56zk6o3Ne5KrNTk9bFqNPdPYiAceCaubotv9cMKgvZllX1BMIGKSBoSM15pqgOWVMjltBxzTSHblXkTmRo0xylOxOChik+1qB0ZT5k2MMxwPE+QS2VwkgXD+5ItPQMPAlXF6y8RgP4VDsTgSWA2kCTEYQni3jaZIEWRIhjacyuWJkECmNBFNcn2gywyaZjLe4AbZaEtYO0oO1tk0mgNQXyh5EsKZdOBnNUNM562Ol9XUKpmjbbxYOetNk55W0HjGx0YYvQu3UjsJCUJPKV2sBFzhaap2odcXqY11kSBEhdGRmtilaMh+if6xKpHkuJlG1Plk1ovgzDClWE23uNUpLq6Mf9OuQ11kXifojv8X7h+BQHKbF+ZR2/nyJ/H2J/JtMG5dxNA7dqBvykfE0pI2TQcF7oAZmWiY5I0fMq+ljlfrCsZamh4QxLwDC451q/fzjRXf9934eJiwWNXPY8UVLnf9fPP/IuXj+O/75ZUSzZgRBPR8KzYDIwg8fZ8HXjZ16f1WV5XEIevTsHn+FL1zijjyx9rY9BgCf93YXsOIxjPXrYVsefwOf8f6Pvtxam/iCq3RhsqnAwG/vfy8ChLNddHEKfgxALmoHF91Fj+sIZ3RSgjEdl8KpIIckNQiUj/UjU0wiun5Kyk+ucthZg/f2+0inOXwaj5UWiWOwKltMMEVTKNeEdrumXIZSKWk+6n1B6KJkyygnUqGMinRDMTGZuc4rnvUQ4yeY1Sn33mzvUQ3DurlcA8LnJ3B+vuvG6P93J6sst0GT8MzuoGieRGvjJaxdfRXmqbOollfntqkyiSTIgGRyDQYx9g96GE9ixGkmFD2Gjg77IynEGmGIs6dPYW11WShGFPKx0wyGwDslDuIeHu49wTv3PsSj/g6eTftA20MR2KIbInBj1WJydMoQeho2uLZMB2m0TaqRHBBq82kukRjwExPt0sPFzil85/Vv4Xz3FFrwYCQ0I6kk9Ffl4pUoXFJEC9zdfYzb2w/xydY97JUjDJ1UjF9IkyUglA46ixyOlrTYXiz70xS+acEnbVNM40plliJ0N4JBBQg5WeZ55LQxKAwENLfQrlLUpRqSlGiKNrFl+jjVXBGa5KvnrqFth+I46hWugF6CQlqyM0j86dNtjEZTofaF1BB2OvCYjRUGAtA5zWRhI0bPZQWbGiEdQL0fjbE/GWDn8EAW76WlDs6cWMP6yhLMmFOkFBZNduwciZXi1rP7+GDrU/z40Uc4rCIYbV8mtTT2YbefJrFN2GiUHlbcDr71yjdx9dRlNKxAdCg01RnnY2webOGnH72LZ8N9TI0MESmBVoXKMZXhQpZL1AhzCP3EwJnGKt649AqurG7gXGcdfmnDLW05Biqo08TjnQM8O+wjySuZIHSWVgQQho2WhC6zUGLXnDhIDClYwJYcxytzCFaBYsKjHaJUja2mhkpcX7us0f6eQl8DKQO84xy7/QgDAsJBDytBhfWug9MXVtDsKEBIox0CwtI+iWdTHz/bHON7t7bx7z7ZQtZcQRV04DLvkwXzaAg3jdCocol2WGq5WOrSvdIRWuJoGKHXH2P3YIiYmWpOE6XfQGo5GLAQNQimKrhxDytGjLfOreEPL6/jO9fOYA0xGskIZq6muSysh0mJ/UmKvb0ekmmKlaCJTthQ9F1XafE44R4kU7lWaBhF/eKNjQ2sd9owSfGbzaBsinyBXoTdH7yHB3/x/yB8PEJzL0Gn9GCVtnxbTFpYtHKhlAZFIusXqYMsiFkIc5rB+2ZK86Jzq3BevoD1P/9nCG+eR9VhI0itiSajLj7dwvCvf4L8vXuobj2FN81hJXRkVXEDPPdmSoot3b0MpLaFyHWkESOA0Azl742pj+4YmJz0cOlPfw8nfv8mcK4LdCyZFDLwnvcqAeGgN8bj+5uiK3SsEN3umhjx0JiDYND1qcVShbpapJUlez0VqsGAgnQaJB7Z6tWUavbf5wKE3FRq+3NOuLTJpf4lC3uIchbMKYqns+//x96bNUlyXllix3f32JfcK2uvAlCFwkaQBEj2Nj1j1j0cmR5kMv0LyfTQsjGN9K5n/Q2Zzai7bTSL9Uw32c0m2U0SJHagUPuWW0TGHr67y8793COiEgUWAK7NqYIFMisrFk/fvnvuOfecBDrBXAGoKG/2g0gk0ZO5j6nvI8pCBPEMc3+AesPD9vY61rodNOo1VfcRwCSJHFdGMdAwQrjJlC1VzsWxI8tjS7CjvkrntHCuWJhGyEFVoJCzhDIQV0qLpRoqWNSi+0o+UsnY6DrKpxoyY/jp3DVlbKEyB5VgrXTyZGOH86xsdJJ9W2SOFrJWNUulCufyPkBAKFLOmGYAxXuL1FyBaQGD/MoFXgCiWvjFBE2aAZRmKidPMdggoBP31JKZU38X+ZE8r8xRLZQMJ+Zm1C900rafc5cqgqIEi5bhwrbo6uzJPYdqAxYbdFnmvZDnp8xYrYKLz1OBKsoUuWQ/PgkQruSsrZ7LJSnyGNb7LCDxDBB+vpLu8z9LDsVnsDKLIrz45mmnwc+Txn+eLfp8gPB3GxB9nv30u/ycXzYgXAWDq5JR+fkKICxVc58JCAUMZsIWEgbQ+ZMAcNgfIfZTOKxxxQ6d83umMIgiTSlnHDUSCIoQE0BY1JOSH1ioR/hzrhlLQEg/Fs7bcxl8HBAqVdtyBGoRAUSPk8cY56ddtZ8+m7Tjf7OeJzHtuuuIjRqmqMDbOIe1C1dhn78Mc+u0yKxyzhiYZCco3cwRxzp8P8ZoPEWP+YTHQ5mpYUj8dDKT8sK1Hexsb0qgtWNzcSOwCmneJg6W42QiIfHv3v4AN3sPcX90hKRiiOlMaHLUg3OC9C2IpMNfrXhSOBIMxqLDzVRmEtmiKBVA6MUGNu0WLnV38a0rX8XpxgYotszpCsSMNubCGZx+yZA5OmIT2J/0cfPoAd699xEe+D0cZmOEeopUIgDoLMpBUB5QpaVhocfuNgEh/50PjXNiEj6pyXtGJh1FgdjIBRCKE2oOeIkmdvlicMNaigHALMeYtxgDlcwUlvC5rfO4dvY57FLGazWAIJO5OZdZEJmOOEhxfDzE8fEIx0M6HrbR6nbh1muwKp44NLL4ZqEjviM04RBbW8UQHocz9GcT7PePxNSlUathd2sDO+tdmFEIg2Jp7iUrRWwl+OjgJt559IkAwn4+BwgIdT4jR0pAmABV5tflNrpWA998qQSEFQmcJSScZlM8Guzhx+/9DA8HB5ikc8wJCKnKYm4cswHTDGZGxldDJdSxW1vHVy++hIvdXew2NuDQ+lfiLIrQ5szA/f2exE7EmSbZec12B16V+YZqNoYdcJNOpxmlVio6gkWpAoNKQiDSx5WOTVkIKsVwWRBmwmJYNHFJAZ+AahxiOJoIINxuWthZ87C124RXZ3E1QSyA0EJun8KjiYUf3urhr67v4a9u7COrr0HzGiJxzFl4jwdoG8CGZ+HC9hpObdSx0XFQozxP03HYm+P+3gDXbz/AMNLg6x5S20OgmxiQcdEzOLYOLxpiw07wh1fP4pvnN/DmqRZaeQAvmkLjLC9XX8dDbxLi0fEUo4kvOvmNah2NSgU1l1b7vOY1+GmEMQHhdIT5nEYVMS7v7IAZo4zEkH1Yug8mGjBLcfTDd3H3z/8LrBt9eHtztDMXVm4hpQ5epGlsUpB1ZzcskEYL2SUJNiY4J5On55izUbDbgf3CWWx8+w9RuXYe+UZF3RMIHEcRohsPMfrOjxC9ewvZ9Qdw/VQYQd4jZPiabAnNg8jU5MzPNBBZlhw/zkE1mFMKHZM0wLQGzNZsnP3nX8H6N67AuLoNrWsjdxTATMhiWQ4mozke3TtEMOfMl4EGM1nrbWlAcF7WcsiUqftEGf5eijdLo6ISHK4EnKzcnU8AQoUcn/Cn2PdFEV5axavZguWMtZzLfE7JgFOay/iUMEAeUcpJ4Kb+nczgPIwwpctoEGIWhjIAH8dz+LOBjOfVqy667TY67TZarSYcxxXwXXBtItWVRh5lm0VHVM3LleCXUK6UWa4MJ0kAoQJ+lGyqRyGQkd+//L5gQhfTbcuAaIKnhQ61XJSFISxBoXIrLRkRsXYpjEJFjlmwe8Lqyf1AsX+rC7cox2UGVf27WvnLGatSnroEkQuzA8rOCVoZTSK5rcplcQEMC+ql/LvKAyRgLQFh8VEr96OyiHpcRlXsZ4NuruocJANIt24ygqbJvFpHOt3yGWVubYm5FufaikV+ATqXTYqVYqMcJJNMxdUEPXWPXmr4Pm2ssWCb5O1KMPikk/0kIPzixc7vcjH9ZX+3pxXhn/d9f1FA+Hk/59nzfnf3wNPOxdV7XQm2Fo2LlQzCkiE8CQhXmcOSHRTZaDE7qBp5SipaMoRxRGNA1iocb1HyUcZMEPSNBxNEPrOiXehCUtDBnI9iVqHYuEx0YpEYS5br0KJJWABCmTdM6DlRmLuRvAk5BMT+qCFeEoohLNxtPwMQqhGn8l75xe+R2uG/budaZsFwmog1D8d+DqOxicbOJdRfeBmVc5eBSh1wOLjvQuIxUi7uplCpvh/i4d6+RCFUKjVYho0wCKX+4SK0s7WBzfUuajV2JLn4RtCsDLmVYZb52Bsf4MN713Hj8D5u9fYQMrjehkgJCZboRJlHiQAoGqZwlp1umREH8PkzmjiwLA1SuLEu84Ln2ju4vHkOr519EdvVtoCUZBbJkCallWT5qBem0wGNUVgMPhge4Ge3P8CNwX3cme4jNFIJsbdMNWNCSllcTcWEpJCRxrGwRQQ8ZCCkYBHnTR0J5yC1XFxLiV3YgRer/IhMHUGJ0hQv5G8Z4KQ67FiHExs4v76Lq7uXcXXrOWxV1xDNfNqsiGFLnuhCYZPVOTjs4eadu2i0OuhubqLSaMCuVAS8K0c+W83McW6RJ1wUwQ8DjCIfx/4U+0cH4vRZcV2c2dnC6c112GkiweUZHV/tDImT4UMCwr3r+Ic776OfzZE3HDGUkagJ5osVgNDLbLSsGl5//jVc3rqArteR2UKWBcNkiHv9+/jRuz/Fw6EChIGZI+L1Y5NZYKeaLCgEYFZCQwD91y+9ggvdU9iprcn+ocOoDNnSWz43JSz8qD8We3fXq6HRaovbo5h7sNynnIqOhnLTUCyUkmEqmVY5j0fHS9GQF65NykrhcVt0AgxemDlNXBIdw1mK0UjNEJ5aYyRDFRvrFTgedeJTRDRO1Rzo3mk8GOn47of38TefPMJ3bx1Aq3Whe1UBVlroI5+NcbZZxeXNLl6/cgkXTjWx0dYkzJtxHPd7Ga7fPcZP3v0YD4dz9EMgsRz4moFhFIlBYsU1UM0mOFXV8Kdfu4qvn13DlZaJWjqHHc/U3B9vGG4Nj44nuP2oj6joem3WG2h6DFln/poK+Q7zGONgjv50hOl0LPNfFzY3sNFsokrGXqb1ia6KKf7EwvE/vo+Hf/Ffkb3/CObdEbrw4OQ2chmmLe26WUxTs8/8EJVPKddXMY/PKJMZNRrrDVjnt7H1R2+g8toLwPOnVZBhFANHI/gf3kb/O/8A//1bSG4+Qi1VjqIZmwuFbJDsKg16CAjJpjOag86NBIQ0c+I1zXvAxM0xbxnY+eYVrL35Apw3LkHboAtspLLt2AwwHTHVOtwfYDSYYT6LUat3Ua+30ZBZXl5zlO5pIp9UeW6PF7urP/vcgPCJoLCQR5SAUGQqCgwq6aiC64odU5l1ZPOSOEQahcXcYKicoaMQURQL880ZtyBOJINyziZSHMjz9chH6k9lJrDRaGB9fQ3PXb6M7sYGzEoVGqXUUYggmItMk/OUpauaAsfFQ6OzaYGgysgGcX7j1qpFjM0DHi9ev5IDKzRy0VCgjJMPyksXEQ26su7meVE07pT9hEr7K4sDGgioRXkJ4GbzQNYx1UVWcs/Hi4rCjn6xCKvXyly5yDoJuJTLtLBtAuQU86aOtbIh53Hhz9jxFSfPkiE8ocFTDLICcquP1VLwJBBc3d4yeJz7m40wxUAqQyUlD7WKkHDFpkoG/YrHxXKGesnWqVNqhTpclRiW8jgZ0i9eI0CwfKxa8q/8Fqv1ykJiVwLK5fPUpz4OCJd+r7+7BfKv4zd7WhH+ebfhGSD8vHvq2fM+aw887Vz8MoDwsySjJUOoQKDKBPwshrAEhDR7SSKqxOj0rmM6nAsxY+S2SEUJCuUrh9dZ9Bda+ywPQVBIxaEMMMg6U6hGTgBCBQpVBFQJCLkGEBCyNpb7tdRQT2YIf2FA2P83ndxkUDPZBjiYJyZSu4G8tobGpTU2SK8AACAASURBVBdRu3AF5s5Z6MwmFOc3EzGXZ7qlMUcsjHB41MejR4eImKMhsyn8t0wG43e2NrG1sY52uy7sBfmSnHJMRhogRN8f4NbhXdzYv4cbB/cxzgMVa8ACURwUFWvEFZgLKQ0C6EopS4Smw2G3lXXOPBLg19Irwq5d3jqH5zcvoG3X4JKi43wTVZ804SBrE5OpNKC5hrio9vwhrh/exnv7N/D+wQ3MNDpIpjLbxM/kDKUwRfQqKHL+ODsj8y9ikKG6qcIQ6pD3JGGSFp16yjYJi5ibJoCQ3WUZmFNzK/yfS8OUWIMZ5Niur+H82ml85eLLONfdFcBrU5JJ846EzkeK4Tg66uOTG7dldo6zhPVOC261powYGEFBO/Gyey8nmwKEkzjE0J9i73AfYRSIXf/ZnW2c3d6ALcHfNDiYI7czpG6Ojw5v4Z1H1/HDO++hl82QNWwFCCndLWcIc1MknXW9gsvbF3B2/Qx2OlsCMBgr0Jv0cP/oAd65/gGO50PEVobQooyP/RMFqGV4NslhRrlk2J1rbuPrz72K850dbFe7MENIDIex6MSYeLTfR+94ItlhZAgbDWaNsTBXrKOSabEWjsVmmBdTxrwZf64iQWR2R5k5iMSLBWORRiQvFPt4JaorC0a5FjIT00ATyTQdGS/sdnHuVAfrXQ+uy0vfF/ARGy4CrYs7/RR/98F9/OBuDz95OETuNeiCAyNPYERz6OEMl9daePHUOt64dh4XthposX/BMisDRkGOewcz/PSjPXxw9xCfPOojNh2RjMZiCMHuVYxNN8XFNQ9/8vUreGW3idM2MwmZWzgXpkxmkUwH94/GuPGwD91w4Doe1ms11F1HMvVYJaoUkAzTUAHC8Xgo+2y32xFA2KpVpbDP8lhFOojJj4PpOzfR/6vvY/qPN5B8fIB1qg7o6sjztmCpuLlkjcM0ElMXAaCFmQVdL2PmnvJ4eSbQqaNz7TLqVy/Ae+GcctYKA6T9CWZ3HqL/sw+R3DuAdjBEk1b6YjJScnKF5bMounkTJUNpIhfXLh2OQdCiiWR06mSY1zR0XjuP9tcuo/7PXoKxXUPmJKIoYI1LhiUKUowGc/R7YwyHc3gec0BbaLU7cDwXps2IA109eK9YqD8L5qY4H5fyunICrlwqWfyeNJkp/u0xyR3P06VMT2ZeRfOnXqvYr6K7KQ6WSrLJWdAk9EWuGwY+/GAu9/GIZiYELmTZTEMkvhIHQSYxDGHTDGY2gT8eyWXh2A42NjbQWesKK1+tevAcBsWrTD/+/rwKRG4vfi4lWChy+ApUJltaDsfJUwigmMSpGggqpH1ln0jfQDF7pVxUKVcp6+EdqYAl4u7JuCR1fUv3tVj4FQOomEMBjiLZVLLQEhAJPBVJvwKlahvKuT71dxWyrWSdCryVoNB8HMypNyruRcpZswR9JQBcHP0VQLj6b0tjoiWSOgkMS6aQ0liZzSUgLN+vmIekA54KCFdsqnKnK2dRVlm68mQrvi68Xx5Dciu03+rzy7m08jw+0a1e/LVkIR//3CUIXF4Tq6H1T5gme1Zp/5r2wJMK92eA8Ne083+HP+aXCQifNFNIELYAiIVkdMkKLme4VxlCGrzQ7ZkYRAFC4huGxOvwJ4FIRklMKDDIOCzz0wxhAQg5Yy3/rQBCFS+kxg24JnGNIjClL0cUMedZjQKUgFDWmIIlFGKDo06yKql16BcGhMP/o5tbOecnyIQRGFbgw8Ykt1E78xyqF66i+tzLMDunAL2KVHck70wZVzI0O8VgOEavN8BR7xizWQDbckSjGwURtjfWsUVGYa0tsQa02SZaTjWGn8eYxBPsjQ4FEF5/dAdHwQjj1BfDFzJttOiW8rxYjCS/jkYEBVPDQpQ61nweoWlVsel1ZP7u4uZZnGpsosrsvjCXA0UQweKerBALId3WoTv0QzcwyXw8mB7iZ/c/xI/uvINR7sOnCY5lCNhPxD5FdS8lvJe7PmG3oOhDiyySTnI5IoJWFkKLIFZK5HQxxiHzZVKLzGKEcR4WTwglWySYIiDU/RRtq4bNahdvvvhVPLdzAW5mwckZ2K4Ka87Q0WSEstFbN++ILblpu2itdWWe0CA76DConcwsZxT5GlrKK0A4o3ukP8Pe4Z7sC9vQFSDc2QITwGgqk5JRsjNkHhQg3PsEP7j9Ho6yKdKGJYBQZjnjWGYoPQJCmvvkDjar69hqbeDUxjYqNBwydPRHfez19nHzwW3M0gBaxURkaWrmMgmlkLNJxzNaIsrQSG2cb+/gzRe+IqzvpteWeBGdZrWE10LNG9jbH6B3PBU/WsfxUKvTUt0Wd1MFDJQpUBDOpfjlGUU3v/lsIpb6ShrG+daC0i/MCOUCk/Z5GRStix0/2QRGsiSphVmoYz6PMJvP8cKl07h0bgtrnSo8j5dphMy0JSNwkFRx4yDA375/D28/HOHDvo/MpjGPKdb9VurDTua4urmGV85s4FsvncHZ9ToqAmTlFJew7YNxhLdvTPGjD+7iRx/cFECYEVS6rhg3ZdFEwOC1M238868+hxc2KmjnM9jxFGbsC7NP1oXGNPcOCQgH8Kp1MZLpVDzUXIJDBmKroprl9Zxs8nSE0XAg+2yj3sB6q4G1dlOwcpJFTISEKeHdLsLrDzD//ts4+M7bmP3sLjZRRSWxoEW5uHtJ1iDl4LxOaL/M64Bz2CIr1OBIkHaGMI3hs5i3DdR31lE9s43ahVNynJIwQDyeY94bYHR/H9rxFM40RNNyxehJ3GKL40iDKEnfzOgUy/6d6vBR5Mj5MV6nsyzCzE7hezm857dQf/0iut/+OuwzLWQOXy+QUOR+7Ef5swSHhwMBhRbjYGpNtDtdcfm1GHXCOUmLbFAJJMo9WuZbqpW9ZHOWhjKrbMhJmdwKKBTShVukckULxLUET8KuKWttiZSI2OBRLpZR4CMKfYSRjyD0MQ98xGyK8Lhw2x1bzqeMbrYEXhxuDyPYlI/OpgjGlA/PZcGyLAu1eh3dTgftbgfNTgt2lZJ1yiJFmiC/ZWmqQudoHv/lQnYC+qqwMpEz0hBKFrhCLqpcgBUzR3kn1x6Z+5MZb8o91exeGX5QLrxiGiCAMBbQK8YtfJ7Mc2RwPeUOq/4UweuPMXQ8T0qA9zjwk/k+rgEC8JaAcMn+lYBMzd+XbG0JCFdB4WcBQv68nFVUjdByNvVxZ74lGCzgFBlCznMWgG8VWC8c6QSYla63S1Amq1kp8S0aocUzF7tJsf0ngN6iYbEqWzpxHq+CQXnTT4PQk4DwpFKjdJv8Ha6Pf2t/tWeA8Lf20PyT3rBfFyDk53C+mzVhCQiVCdgSFCq3UarHFCCUmXHGQYQ0QtMlHzqcJ8IQZpEGgypLlIDQQF4whIorUgzhKiBcgEJRmii2T2YITzCEsk4K6aTUc8Q9ovYoFCry7wIalZpE7pMLZ+cvIRkd/e/dXBcqS5mbWHYVs9TAcZBDW9uFdeoS1l76Oryd54DaNjKDs2O07Fb+bQRAvh9hMvNx9+4D9PsDFcpIKjTJ0G6wcGzh1PYmGgyXNrj1NGxhmFyKIKd8cYLbh/dx/eEt3D8+xNF8JKBKGChTk3kmyjwVc8MavUDFLA7CRBhC5ozttDZxfuM0Lm+dxy7dRXUPZqwhD1NxVrNo2U9HtygSxztpDFts+5PRSzGGj589/Ag/vPlTHIYjcT0V+SejLvhQlqawKLsRgMX8KQUIVa9ePWg+wV1askqlXJSSUTvTYWY8eJxBTSX4nQUuASHdM+1EhxVBgFUNDr525TVcPfMcNiprqFB6SNtbOqZmLDYdzCYBDvcOZZbTD2K01tZQbTRg0eBC4ic8meuUrD1mrhWAkHECEwLCgz2EPgGhhnM72zizvQmb8z8ZZ4tmyJ0M6QIQXscP7ryHo3SKpGEhNjQx/uGFYxAQZgZsyl5TA5XcQ9WooEqbeBZLnAtjyDjBxWyIkGDbNSR2ImQ4OPO8NB2u4QgYJEPYylxc7J7Cm1dfx5nWFtadJrQglwgRwg8tZyafgUf7x+j1JmLNzmy9aq2KigAbzsiQSUilAJ5MR5iMhyJxFACY0vq+CMkuGB2R+RWBz2V2QOkCJSAlJKAOZX5wNk8xHKeYziLM/QBXX7iI5587i831Jioe2bIIieEg0lwchC4+3Jvib356Ex8eznB3zGgTG6nMo85gpQEqeYhr2+t47ewWfv/aLnbbNTm36f1BqbZZAfp+gnfuBPjBe7fwg3c+Rm570G1H4jYyZjpOe3j9MlnVU3jjyimcaZqoJSMYEa3/A1i2J2BwMg3xsDfD/d5M5MbMbWx6DqquJSY2i5krAH4UYjQfYzQ4xmw8QsN10W3WsbmxJrNyjKRxmBkqwkwb2b0e0ndv4s7/90Mc//BjbPJciAwYQS6/j4AfUVVQL0C7oVQYYsnIpJqVzofCyFIZGkmxbzH30LORMAKCM20Js9sgETB6nMJmvhofvL4IEkK2KnK5b8S2muvl+zCuhK69pkQPcE7SEEZ/nscIzBSBk0M73YD36jns/A+/D+/yBvI6JeYqSJYzqWQXk1iT7Mbe0Qh5Tma6hlZ3DZVaFQ5neNmEoaOqyEbVjVkteGqWruyoSxEvPyvFkquA8OT3y/VevSoFoSrvPuoTVHtK9m/hlslmDWW+zHKlKoLfB8FMgCAbJHRyJoSyXEdmj2lGRUDI/cK5cbKFTm7A5NDldAL4ZAsjzGYzzOYzTGdTAYYEfF7VQ6VeRaPdQpUupFXef3hu2os5XDF1EdZd5X9KNmSx9QJwZbaT5wkl4YoZVyO+KqtwOWdRzlsom27KvDmQzwxFYfZEXrrqnFmAKDlptMJERYWvMz+VZjhLsFWCOLXIKhkoAaGh3DilS1u+t1oBSpC2BFolyCqO4cJyvzC2KZm5FTZwFeytvh+/V/LUx/+UALA8t1YLKn4vUiPmMxZ1wSrIWjI6JftXgDI+V4x3lvOD0lootv/xEqOcfy8Anwz3LmDtQjKlNNPyxitgsgSBq1LUJf29uq3FVbOQE/NNngHC31zt/wwQ/ub2/e/yJ39ZQLjaCFtlBle/LyWaS4aQpEABCCV2gvVgAQAXKhK1xkiTsYyfCLkYES8pHw8G1PMrGUKTbXGyh7mKpSgbbWqGkB4kS4ZQNTFJBK0yhOXnFWqWKBaTM/5hTrMChGrmmyt92SRkU65sLP7CgHDwZ+2cjBWZNn4gM4n8VMcwyjGvrCHv7mLtyldRPf8SrJ0rUpUytFdy9cRZTBOjjjBKcfvOfewfHCHwGTCtso9c00Kj4knweafThFdhJ5YmBhFyM0GiJwi1CHvDA9w5eoA7h4+wP+xjmoSYpxH8PEFO6Z8EGCt5lDii0XyCs4xJhopho1tr4dzmaVzcPifAsMNcwFgXVoIBdSzYLItujhGyhJbndHZR+YAZSyIzR+JqeP/wBn50523cmxziMBjBN3IxuEgNBQh5eJiTxtJXPr9YNxmHwYxKniuUXTGAWA4U/RVYtLKgZ04egZy4zClA6OuhlHXcYQIIM1NmCXU/gxlkePniVQGEFzfOo25VJcqRRS0ZT0t3EIepRAYcHPRwPBih3moLQ+hyNo2db5dB3cpanJ/BLjkLfMY8TOYz7B/uI/LncE0DZ7e3cGZrQwKkNR6fdI7cyZF6OT4UhlABwsN0irRuIjYpj1Xhm5xxY1QEzWAsgtrYFEdUmunQpZWfTUaWJG3AbD0aDJEd1FIx7CCQ5vlCWSzBIEFxR6uIOdA3Xnwdu41NMauhWyxBMQd72YVJEx0PCQj7E4lksG0HlQqt1U04Fi8eFpORzDXNikw1OuOzUOdMKzvoLPKY5UWpn2krF0xKbhX9rphwXrwiPxPZaYzpPMJkEuF4mGA6jTDzQ1y+dBbnL+xirdtU8mjmFeoOQs3DXuTgnQcj/Od/+BA3egEOfA2ZZP2x4J3DzgkII1zbWsdrZzbx+9dO43S3JudMQhd/niIesD+N8JNPxvjRR3fxk49uw3ArYpRE0xkJBfeH+INXL+Fb187hyqkmNispvHgIRFMgCSV7jLPKh70JjkYRetMMrTZjOhqoeSYqBSAsb6C8RsKYJiNTDAfHmI6GcAwNzVoVOztbMCnt1lI43IfkwemCezAGbh3g5l/8HY7+7l10AwO1QIfta+IgK5miPOaGYgYjNgQk51TJ/XjPoETCpiydG5ukUtzyHCFwJPvO2Vy6DWsmnT7p8pvDTHkNkYVnJAzvMXQ11RA6OiJLAUIz0SSvlDEvvK0mhi7y7gB0000RWTnCNRv2i7s49z/9ESovngY2KkhSzphRc06fWeUi1jsaonc4REgFgumIuy2vvUq9JtecJREbZJROAsKiLpYoTNUdXMxwKVjyWPG7ChXL71WYAu8clM+X5fMKIGRDjiAqDBEFgagAOCsYR5SIzhCGvhw3SnVNZtjVq3BrVZgyP2oqlk0MgAy4mgWbt97ZnMnoEjMRBCH8wMd0NpG8QgLDMFHgkoCY4FAaM9WqsKalJnEBsChpl3k2LqBK2srri01EPrSE+YikOEuXX3Wf4dy6cu8sHT1V91bJP4ssBrq7FkBOmDu5xgvHTsnuKyIaROLJyIZS+lmyb6WcU80HKrZPRTMoV1AFAlUBo56zZO2WURFLeKOOtwI2K8Brhe07Kbl7koy0LAafJBP9NFikGEbNOy9eV27FCqpbbs9KqHyRjbmIHPiMRnM5x8eOuUA0XswlcizP43LucOmXXpzCq4Cw3C+fLncVM1j+KXO4VFPpcVb9d7lU/u363Z4Bwt+u4/G7sjW/CkC4AICFa7TKIVTmYUuGkLETKhewjP4pvyrnTzUKR98OhtMz7ozFPn0XKRkNZpHUPRYJG4mdYO1XCDmJBZQN5gIQCkO5yCBczqMvjGzYxC3iJ7iG8/lsX7N5KupEAYRq/eHvowDhSYawrCO+2NmhHf3PjdxlIUWJIeddyCLlBgLYODZrmFe6qJ15EfVLX0Hz6pvQnbrI5VS+ryaLbcbCKtXwcO8Ae3tHODzsC7J1GCxMJ07KEc/sYnNzHe1uEzrBRhIg0UJkRgrd1TCKpuhNB7h3+BAP+wc4mgxxPJvgeD6Roo1MisRMkNEpIhzIuFVNB+vNNs7tnMH5rTM4u3kanu6KvFKLNQFQOpWfzAnUTSQsaph1RtaRb0SQFPnI6cjWcHBr/ADvHHyE60f3cG98hFEeIWBmIRmNYraMGYJCdMpso9rhPP5qf9CNVeVb0aqW/vZamEKnOxGBdxExQUotMVOEtsonIXIkc0FA5FK6O42QTUJc2j6H53cv4eULV9HxWjAYPcEZuowENfWmhkjYHj7cx/7eIRwGZFdYiNXgeDQ38WDS/MPkTA5d5hMxkJhHBIRTHB7si/yuYps4s7WJ05trMPJUHSNm4DkZklVAePtdHGZTJHVL9okAQkY4ZBpsAkLmtJCFyW0BbjQEojyLrX/LpXmRIXEVjP2ItUzAIN+DrJzsS7KDYQ431tA1qri0dgbfvPoV7NQ30DaZfcdikZIyU8BgGOd4uHcsM4SG5SpA6DmKRSYTyCI1pmGGmpliLletWkGt6qJWZRYXO/90j1T5eAYvOILBgjGQnVbIHOm2KOHbWo7pPBQgOBqmmBAQziNsbq1hbZNsW0VysZMgEEAY6BXspx7eujvAn3/3bdzuhxgkNkDHWxotgYAwhJeHuLrRxSu7m/jmtTO4sNlAk144fK8cGGvAjaMp/vZnD/He7QPceNSDW6nL74AwgJOFqCLEn75xDb//8gXs1DU0zQBuQkA4R55GMG0PMz/B/UfHGM/pIuqiKYCwDtfV4bkmKmTiYmW2w8JUmgj+DMPhAOPRQOIE6lUPp3a3YXvMhoOYK1l0h+XxGQTA4Qy3//y7OPzOz1A9jlGbAfXIFMBm5JpIhHkOwDGRMJ6F0IaGH2QDyUoJEGFzQLmGsqki5himgdw2kdk6ZnqGgO6fYtnM4xyhotvwoIt5E511eY37FiTahDdXnp9VNitkBpUMNUSyzMaEnJNmhkkNMC5v4uL/+EeovX4ROL+OLCMg5IwdZQVq/mp4PEG/x9lKX+JP6o0WajTbaTZldpdySjm/eF8o5IKKISzZEnXzeDogXL2pF+CyBIRsmBVFt+obFkYyXEjImAUBIt9HMJ8pUBj5mM8niNMQXs1DpVFFtVVXrCYNtwojGio/VOXO+4yuji3ttxlg7/tKxs/N0jWRoA/HI+wd7ItJ1Tz0RTniuIqtp4Sb1zfzBHl98kGJpinKBVPuq4r5iySMN2NMCBuKYjBUBvyukE/lnCSBH3/nYo7PsmwxHiPgU+xgMVchqknF2PEcEiW4sJPK7KV0flXRC48/ZFkVyWVpEKTiIOS2IPO4y5nChYGMvG8RzF7Sc6vrsxzCFUC0cnhPsn7l5y/dapcy0VVgWD5PvZUqRpQBwUp8SRkJsZIwL0dxxQxGmOeSIVzZrp83I8aOePlQFsArLyw/flUWugCYivV8Ur746hlftjtWAeCCCf9i9c6v9dlPK3B/rRvzK/6wZzOEv+Id/N/A2z/tejl5v3tSY2yRM3girP6xbMIFICzzYlUovUhES6awDK2n+kRGDCgzLQGhKvg5tkVAOB35Aght3RXVmgKEyslaZJzMIDwBCBfbU0hGSwmpzA+KqQyVL5z5V2MNJSAUUzLiD81YGJ8pQKhMzXjfL42vv8wpow3+l27uJqkULixiGbyd0UHUcnGseZjYDaBzBrWz17B29U2YrU1olSZyk4YdyggiF9dFE8fDCY56Azx8eIDAD6VoioNQrAG2N9flsbW1Dov6wpyOdnPkNG5xdURaAj8LsT86wuGoj95kiKPxCL3JABN2pDlIRaMCMhGaBtewULHIDDax2VrD7toWuo02GpUG8oJF4gHivBBTzxj0SPfT2WgM2zTR7bal+BeDioDbkcGs29iPerg1eYC3H1zH9d59HMVzzLUUKbGXLJZkKFnUEmguu6pkLVgsMtBbAo+5KEcEgrkwfp5mwjNsiUsQM57EF3bQt0LkZi5MBuewyBBapI3miTy2m+s4t34aL1+6iq3mJhpmTWIXyBJSNiq5J7mJw/0+Dg/6ShZn2RLKznB6gkMCQuYvshJil52MzzyYYzydoHd4IHlkDc/F7uY6Tq13xFBGI/NgxEjdDLGTFjOE1/F9zhCWDKGliayX7BmZQDKcIufkIzNgZASuZRB8JuxgTraVMtMCENLvh+w6j4XkGjNcPtbgJTo2zDour5/BGy98Bds0OdIr0CIyruz4m4jiHHM/xb39HnqDKZxKFa7jwnUtcUWkcQaz7ghGCRB5fhPntZoN1OtVKUpVILMqoqTwK2VmLOjKnymaUOa1NHYXdLpjZsK0hXNDMrijMIVXd+DW+PmONFYSP0RiVRGYddyc6viHW338xd+9jUcTApQ6cttBZmpI4EPL1BzhruvgXKOKF8+u4/KpDs5td2BYOhgCchBE+GjvGN9/5w7u9SboTSP5fXk95LMJ1h0DZzsV/IuvXMabz2+jZRAgzuFkE5kJZYgOGzejSYgHjwaIMhe63UGt0UaF+ZU24AogdOSmJICQtwRhhHyMRgSEQ2GUCRpPnd6R31ezVeQApZoEhMYshT5KsPcff4Ded36K9FYPlWGC9Yx5moyBUDOjbAjANZFSsi0ssZrSJawReXUOuFEuRkwEhAJ36PrrGEgcA8d6jCmZfVMXGWmURqjqFiqZLvETFlkmNnxs5frLAFWbgDAyYbGIhQ6fc4xsasgcYy7n6LEdIzvdxM6fvI76m1fgvnoRucH7YiLNKTZ7GGw+Hc8lk5BMYRQl8Cp11JotYekJCAl8yDwvYwNKyejqzFZRwn9uuX/JHhbyE+FNS69SVYyLA6bkpNI4yRcjoIAMXjAX6TQbG7qRo9VtodqswavRlZgLlzJN4kIm10XGhybAkmoImZzmAsU5PM7f8cOkUZcKOziaTDCajDAYj4Q15DnDRYoOvwRrNHqieRHPWYcuwHQf1tXCVg7UiykMz6MyLF1dhYvZyKWBC4F24eZZMJnsnnJumE1KJeskwykWz0sGT1eAXHL+Vsx9uONU9t8q41cuqSsAq5wnJnMlQ/3qvct7xUlgtjRCWfKDJ0O7y2L6Fy+qT8hURY154sRaOIKWZ00J7dXfy/8WxYSgMfUeT9o++c0FBLKZrNjex/6sZp4vPnuFKV0Fyp9RwZT4snxnxQ1+hunSl6mCfkWveVqB+yv62N/I2/7i5+5vZLOffehv0R542vXyiwDCk0whwZ1EScjsIOsizg+q70tQWOYCKsmoip3gPGEuJaUmKj0CwtHxVGpxRyKsWMfqAiDlLiURShLOJhhDBu1W2Mpytl5FohU5hJxflFGPZYYt6+uSIXwMELJRXtwPhVT5RQHh5H89lbtJJDNtAu9oA0/w4FQw0B2M9Armbgfe5iVsXv4K7J0LMDd2AbJ/moGI8h4G+5oO/CjBcDzD/fuPxIo/DGLEAYOwM3QaDWytd3F6Zwuex9kazgfNpMgia6TZGj1BMAwmGPoTDGaTAhQO0KckKQwlW49gjuxBzXbR9CrY7qxjo9FBt9oSKSZ3bDANxYWz4tQliNc2bPR7x+j3+hgeH6NWqeDC+bNwWLhTisZ5Qi2BXtEx1uc4Sob4h5tv4929m3jojzBjIegoipb/ycGReSTV4eRBDQpASCMX6ZJytCdMYKdkaTy0vTo61aZIoIj+j2cDDJMxxtoENGDULQ0WGRGCKBJRlKFFuRjlbLXWce38FQGG2/VNkZ0apK1jdVJacDAcTDDojzCezFizCSCs1Chfq0O3eHxYKJly0onk0Z9iMhmjf3gIPU3Qrldxar2LrU4bGg1fiLzoMOooFvOjI7qM0lTmXQUIawxGp/GPJoCQHQyaE8mMGC8GmfMz4FDOx0KLZjtppMwryOoQFBIESC1RzOlwv3K0MNVRSU1sWU0BhF9/4VVsEYjsNgAAIABJREFUeB3UNK+YoVSFYBCmmMxC3N47wtFogmq9AddzRSoa0vxiNhVgZps6qhUGvNuouAx7bwlzId2bAuyR0WZjXJmRqO5OyRaIQEy0wbS0JyKl1SkvPgtaWoEgmkwT+TNBBQtTHoRkHiJzWphbTbx7lOB7nxzg33//PfQjB6isI7VpzKMh4tmTzqElc9SjGG1k2Gl5uLS7jmvPn4HFuTnkuD/xcX2vh7eu38IoyBAbNhyeM2yWjIe40Knja5d28QdXd/DqmRacaAInm9I7GIbOYegMk0mI48Ecewcj6FYL1foOvJrab7qVCSCseo7M7rFbRZYmJdMUBgIGyRDOJiPYtoXdMztwGxUYHoNaMxhZBivKYIV0ytUx+Ou3MPjuz3D81g24Rz52tYbkcNI0KOAcIG2YBaxxhpcunsqaX8r/NIMRZ6jEzO6ks6wEEEixn9g6QkfDoZVgWjGQtary+iBP4FK6HGZwRwGsIIHB2TeHrD0HwXM4MRlCxdOzqGRAAueVydRqjIowNBxpPoI1B803n0Pz915C6w9fox4aqU0GcQkIGfsyG8+x9/AQc5ppOa7kgTbaXYk94d9tsvNF/EDJCi1ZqCWV8nhB9WT2qICORYFeOuGWtjTFV4JB5umR4Q0jAYPhfIZgRoZwJoDQdgyZ7+uud2Tmz3IsYWfJ0PF1OvM8TUcaOmT5w3kgMk3OREp8AvudXLw4j01Qz/lby1KutGmC/nCAXr+Ho6Mj+PNA2D/X4UyvC48KBgJCGiGJlbZyWZZtLuQ8MkdqOyqeQeYtVdyEkn2yQ0oXVzL5ZBj5c2X4spBZFrJO5fCqZKGKCVRGRmpes3TWVDmD/KNIveL5jwfkFbBUDXpKw6/IJ1Vs2CoIKnIIi3tImfutipkCfK0wdCXQWmUmV9nAsl5bZQ5PAsjPLMZXT6PFJha5LkvrnUU7QbkCiLXTSpn4GKIrmmePn4kCCNk8EGBYhNAXbyFKonIXLX5WbljJsH6eqrQQjxaGCaWj3ud55W/qOU8rcH9T2/Wr+NxngPBXsVf/23rPp10vXwYQSn2+CsBKyajMDxajQJwZXDCEXNcKcEjGUBhCGrMRECqX0SzORRJqarYAwmF/rACh4Uo9zvsgn1OajS3cRThm9ylAuJJNmJRKmaVktJxzXJWMLgChjEqw6V1IRtms/kUB4ezPLuVewoBiHyg6xzQTyEwLE9PDxKxgqleh1bZQWT+P1vOvoHH5GuDVJIKChjKG5cDyqohTDVM/Evc9RlFQOsqCkvSma5tiU7+51sZal4HGNaSZGraElopkMzMz+GkgxaK4GyYRpnGIeZIgEimZytQjp8LsNlc30fYaqJpkAiESTR4406Q81JZYBobx2raLWzdv4e7tu+j1jtButvDqSy+iTjdK2xSGjNb5qZUhtlLMjQjf++TH+OnDj3B3NsCUgNAl0lcXKMGNTuMDguGFkyEjMhhIzWGlHBmljwlQM1ycbm3gbHcHZ9d3ZXUM4hAPB3u4c3wfN/q3EZupzNcREBJQZUEiRg6eZsPJDJmHfO7URTHLubRxQXGerL4igi/KVw1E8wSzaSCzhEEYSyZkrd5EtdEUCSTngjTTks4+cwdn0ynG4xEGR0cw8wxrjTq217vYaDeQxXMBP5Jw4WQIrAgfHd3Gu8whvFWYytRMpASEhgLKdG8kwynmRDJbSThYyLJ40pIFoHkOd4CpSyHJSAOCQhKiLOwEDKcEAIbkSW7ZTTy3fgZffe4VrFU6qOYO9JQziez+W5gHMYZTH7ce7uNgMEKl3oBj2zD1XFgsGgfVKx5a9Ro67RZcxgEYurjgUh7KokLKDEk1Kb+WN+HHp1QIpggGNT2ErhMwq864kXjQcsUKR1ko7rlkQrgf0nmMxGliZjTwk4MQ3/vkEP/pxx9jxNdUNzEHEJChMiIYRgbHyOH6PrwoRN1I0fI0dOo091B5lkPNRC9M8WgwQWq4MCs1ATxGEMCaDPHS7jr++NUr+MqZFp5bc2AGA9jpFLbmw7JUHhlNUPpkF4/ncL11tDtnRGZM4w/NzuEQLLi2kmAmlO5RKpEgDkNMCkBIt1HT0nHqzA68ZhVmhfR5JteEyxnSlCDVhv/99zH+u7dx7ztvwXo0wQWjDSfIoAcpcksT6TCZ9SCP4eexklpzfrOYEaZZTI0GRWTDhYySEwVzLcHUTDFd84Bzm2i8ehVaw5OZxOjhPsJ7ewhu7sEYzuFGRREuOZwZnERHJaHeXw1n+2QQeR+V7EDlCsoZ2Wldg/HCFtp/8Aq2v/17yBsGsoqaR6ThCuNRkiCBPwvw8N4jTMczCa2vNVqot7sS1k5ASCZMst9EfrFkqlZnBj9dTP08QFhW14XcVFmoSHlPmWZCZlossmMkjJIoAGE4myESQDjH+kYHnW4LrufAsClv50yDknbz/iORLjpZbnY7TemOUkZIFQPZLTF/EXkvZxiVWzKbOvyecSEzf44pDWemnDtlNMe4AIQeKm5Frj8+xFCGLB7vFBLbQMm2mvETaa2MpqnOqIBqAdYKABIgKlBwMg6iYPkl/qGc+Vs69ogja9HYK+lUtaYU7GBhGKMw0QqqWYV9Zc7jQpuzAqBKsFdg/cfmCIVOXM7LfVYRXf58tQBafe5nMYqPF0zF/WuVXiulqiIRXXixFiBQbdci1PgxFFew0gs2VE1Xl9N9vNdLE1RyMIv755LOU+LYktheGNQUbLk025b77wRWLqe41fmw0KIuo1UeB+O/XQX00wrc34at/TLb+ESm+ESW5m/D7/ZsG/5p7YGnnYu/VEBYsIMEhavuojJHKEqqQkJaAkI2LCO6m6tZQjKEnBmkocxxbySKONesLCIpSEjx3kSlTUY0w9r3aYCQ21JIVKnQIkOoZKxMT1ZJBRxD4bgUq2sxOxR/DsVEco2UtuNji84XOwe08f92Ja+mARBMgTQU102aNaS6gZnlYma4mGY2UrsJq7aBzvOvyANr20itioQ0G7YHt9pElGky0zWZR9jfP8Ldew9E/kPZkWXoqLqOgMJ1AYUt6VSTTMkpycxjyH8553RysT8vC0b6wjComD4+MiGTR8JG0HCjwsKYgdOUuMWpHCy30pB5Mu7cmPbkaYYbN27i7u076Pf76LRaePnai9hkfla9KgHlnA9K9BipnQso/Mn99/H23nV80HuAYR4i9cxFPh23gcUvzXhKIVDC9jLnZExLGSNEqRSfXbeOK6cv4vLmOVxcY4YaECQBHoz28NHBDfzk7juYi5tpBpsSKgKJMIEDU+ahyBbWDA+nuzt44dQlvHTmKlydk4Y69EhX8kkWbRHlizEe7R1gOpmLnT5nmmh0wQJWuumuI/IuiZ2YTDEdjnDcOxBwvd3pYmu9g7V2XeImcgGEOWKbgDDGe/ufSA7hW/c+xHHuAxJMT5dRen4wnFOHw+wwMm1CYxcde14WBSDkrBALIt1icDjn4jhum0keo3g+0hAk1eHGBmq5hXO1DTy/cQ6vXngRbbsBm9a+GTvQLAYtTP0Q/dEEdx7t43AwEsmoSJ9Z7KQJdC3DeqeNbrslrCAvGOmoSP4WL1Q5kvIQXRm136psL5hD1d5Wz6AbaSyAUCMgZPMkpWusC53zqpqOKAvE8oRGIiK1i3IkVgNjVPHd2wN87+YRfvDxHkaph8xdwyQHfBqlWGRfANfSYfkBbM4DpgHsbA4DM3GSJCAMnCp800FA4E0nTtOFEcdw4hD1YIavXdjBt994Gc+1bexWATsawEpnMPkKS5VThwcD9PtTjCcR6rUtdNfOiSmNQUMdV4PFxoRFlywlqWDzg0AhCUJMxyNhCIecI9RzYZiqnTq8ZkVCz3lNOJR6woYFD+lbNzH94fv45D9+H8adPi6gAWdOsyQ2QAxhh8MsETDoZ7FyE5YgbUoVlWFULdPFvVb4HLotGsBUTzB1NWhXTsN99Tm0v/EazHZVJBnz+48w+fg2jn7wDrKHfbjTSJh8Gs7YMUQyylxSXj9yzCgELllqMl26jiF8CakPtytof+slnPnv/wjYriHtOghcTeaZyaIJ6I9SPLr/COPhGFmqCdtaa3bgeRW4HmW4iulSoezLOTRVPyn54pMB4YIb+jl39GXVzUUgZgyQAEI1jxfTEXc6AcFg7M/F5EjLE2xtr6O71hY2lPdeLojMNtFofMU9w4t6niJndmtYMEQcjqfq3NLl+uVxogabzRw2d8TvNFeOsWQPyRSSZabr9OFBTxo+lmmjJgxhRebLZTRenNPo8kkTHltAHy9PvqMaJFTNIjGfKQCeApFFM6c04BFcXMhAV51AZb+XYKeUfqtBfVVgFFLRQt6zkIwv9nrJkK2usmq/f/onJ8jCzzpyT5AHf1YxVG7nKmv4WUBylUUUiMvO8eo2iMqhnBlUoLCA98uZULkPluht5WvJzC0mFMumBb8WgLD40Wo741MO6NJQUH9EbSOHrfCZLQzaVkHhAnjKD0unVXUv+Myszi9WA/3Knv20AvdX9sGf842/7PY9A4Sfcwc/e9oX2gNPOx9PAkK5h6zMCn7W909kCAUQKiMzZSCzIhld/KxwsC7ZROYQhokylmF8HGzEYYbxYAKNM4SaIx4h9CYgYFQ9Ra4fqayzSi1R5N8WGbhstJbxRypHV4FAmSGMlMOpUmqtSEa5Xq4CQjHuJiBk7NcvCAiP/uxaXk99mFkoRiJcMMj6pKaBuW5irhmY0znQrMCttFHbOofq6cswnn8ZWWsTwSyG6dbh1FuYBwniTINhV3HUH+LW7XsYDycI5iEqrouKbYulfdWzxZSC2YS1RhW6ayJO6IQ3XQBCmqGQLWDRGNBwgBIyjZ15BrxDWC3O8UmEQ2HwQkaQRb1uMCfRkhyt/mCE+3t7OOr1cHw8wHQ6RrVSwZndXZw/exq721syZ5YLEKXTYIhAC/Eo7ON6/z6++9HbOIwmyKu2SB7ZOZB5NBrs0x2voJ3FVMhQLpd0AMkJCFMdW7UOvv7CK7jYPYudyoYshmEe4zgd4eP+Lfzw9ls4mvUxjaawTUdkrzKvkyojB5lBzEy0nTqeP30ZX73yKhpmVSIoOEto5Q4czUUSpAhnEY4OB+I2Op3O0Wi2sbGxLa6num3BbdQRJYnMDs7HBIRD9A72UbFMnN3ZweZGF512HXlKmBIiMUOkTo7IzPCje+/iZw8/xPsHtzEneO3WEXF2KE3g+4EwhFXLk7NR3JuK7Crp6KsodJX3xwugqLHYWCbHKgUCHVhzxlWYsEKgmlp46dQlvLh9EVe2L8nvKw6rRVwAj+9oOsd+/xgPD3s4Ho0VqBGzCIhEtFGrYmtjDQ3GcFCeKcGfGXTLAXQTYcqCmJEmiuGTR9FhoeyWKQhqnkkDiRRL5o9CBjEgjXwBGhWtotjahCy3ytdMOYOZqw5SYtZwHFn4f3/8Cb5/u4/bUw2D2ME09eAbNgIGgNu5dI/I8zhxAieJ4ZEFzwOY2QyppgChb3lInAr0SlVmdOfjGap0/DQ07JgZvnn5FP7VGy9i04yxpoWo6yEs+JJzyLkxFuhH/QnGk1CcMRv1Lax1TzMVXvadW+esqSrGuf3qJiQ6QAGEs/EYk/FInCUj5kaaOdobbaztbEgHjKCC+4SA0DU85B/twf/pTXzy7/8WuL6PU3ML1UDNBdKxl+cI50lpKkTJp7jzGgRcqm6l5wwloHaRTcfGARsI86qBaL2Gzp98E7U3X4Lxwllojrj4yDGb3tnDvX/7n+G/dwv6wQh1Gr5Q0pFwHlFGYwWwy2nHJgHNlvhC+S5D7OrwPQ0DL0Xz9edw7l9+E9qLO0jPdeG7vH5TxH4Il8oI3cLxUR+D/kDYMMZ6VGptNBpNVGs1USeQqeJupHyUHT7VcFDzC6Xr5upiWM60lmXz49CjXGNL1kZ9ZXFd3iel0UKH2zDE6PgY/mSMPArh2RZajRrqjQqqVUdyEtkNDf2ZNNfI8GuGB0wj4PYessMxsv5czUGYBuKqCb1Zhd2pA806UK+yi6E6n2mAKGVDjyuloVTzWYrBYCRKEd+nAoUva6FebYikXexqNIJBBQjpzKrOiwTsLYlBZhHRIXyXUHmlUUqRDbriyFrKPZWuUzV2KDlVM3slCiln55Y/kz0o4GlBY60UMk/6mUJFqyTiF6p8ngAIf97reW58KUneSaK5MI+h/bk616nYUGeX8s9WICtjY4xZW58KdyiKHHnR8pUKmLGRU4iiRU6rHuL/U0a5rkSrCBCVUOWlPcxjh0rYSLVFwn+XgLDc6f9EAeHTit4vdZyfcPI86X2eVFB/ofO2ePIzQPhl9tqz1zxtDzzp2nja9VL++5PMZMq5wfLravSESECLgPjFzGDBDrJ+LRnCx2MnyBASJJItZAdWl6+xz/xn2qIwQN4W9RCblsrNlP4VBd9QJAcLW1gAWUailYCwZAPLPN04LM1laPKo7pNsLtOMjZ8h0X5FdIUyPSPR8Vh+1dN2+af+Xdv716/llWgCO49hlk44LMo4h6UZCDQdAfWwmimUqNvegrN5BvaLX4O2fQGJXYNuMV/QlQI7oYbWrmA48bF/2Mfhfg8jFkqmBYfzf6YBx9Jlnovy0Va7AZcZYxqDIllQK/MYFgcSCM8QajKAsq5TmkgwmMMsvkqKlcwtFCijkK1ESYqxH6I3GOKg18NMbNIDzP2ZyETXOm2cO3MauzvbINFKR8pUYxxChEgPhSW4PdrHX3/wY9yf9jE32H1nPD2LOAITFSNRru1kDbgiykGhw1CUoQIL2801fP35V3C+s4sNtyvLG99ljDk+6t3C39/8R+xPexhHU3F6FfhE6RblrnwkdG80UNUcXNg6i1cuvYjt+jq6TkvMW0w6k1KymBiiWx4Opjg+HqHXG8i8TrvdhWZb0Gi2YJkqJzFJMBkMMRkOMRsN0fA8XDy9i2azJoWizlk4PUKoB4jMWCS0P77zLt5++DFu9B5gbqYwmxXEpUSNpkSaiSoz7qIEURSqsHGxdFc+dwIIBSgWZhQCoMv+Lx2bAFsAoQU7BOq5g69eeBHXdi7hfHdXXEtpFkSNNgOrCep4bO89fIT+aIwJ3WMZ4GnocCxTJKKUJjcoC/ZcNT+ZyWGBYVcAw5HmRZjpCHIDs3ko0RG006fkNqLVMKUBlCobkJxGy8hRr1loNix4Bh1uTTSMCuM0RXacEyySQdRSNQCs2ZglJvYnKf7tP36Mf7wzwH7iYZi6mKQuIstFaFuIbBXDQBmendD4JIPLbD9EsAjMacBEoGJ7SG0XucXOVIRoNoeHWMxkrq018M3LO/jjV86hnQZoZD5qhnp9lgbwAyXjOx7OMQ+4wTYa9XV0WjtiQkTjIadqSbOfIEFuMASEBBucRwtCzCcTTCdjTOcTzMM5ojREZ7OLrdPbwuawcNOSFLZGQFgB7vThv3cXt//D9xC/ew+dwxCNQEM10RUDyXOCOK4wdUkLxomMnZTzOSTuQPYvy1fKa7UMQdNButPC5rd/H7U3rwEXT7GbIIAQuo3ZvQPc+3/+A2Y/u47sfh+tzECDko4YMGN1bSqMwJlEQ5mpFM0K4S08E4ED9BGgcmUXW7//CuxvXYH+0mn4HmWuqYAtm6yWbgrbPhqMcHTYQ8ZYGbuCZquNeqMprpe895GdFrmHzMUVAeWU2Ras4eOA8CRiWHIqyzt4ucoUmYOUH7NxRoaQsvA4Qkj3z35fAKGWxBL/s97toFK14biUZrD7GCEOfBX3kmkY7w0wv3eA6JMH0PbHMI99FQth6PCrFvKmB6NVg7PRgbvRQWNzDXarCnim3NckQoeEUXEsx5Mp+v0hhqOxGHvVKzR0aqLZaIusXx4CCNVD4icYUWNRolqyWYX8UdBBCSFWXTxLlrVkjqR3XJxERbdpiQhPcHsrYHBhiLK6/z8bvYli9cv8+YKA8Mt8hLzmU4BQNT2UK23JEC6fViolCAYVIFRwTDZ3GUu4QH0KqCnJEqGdRGbJabncMSqaSh3H8tcuDWEEDsr7FnOHKgXqsUOn3qkE9WSNS5T4T5MhfFqBK3elX6H88vN8/tPOt2eA8Gl76Nm/f5k98GUAodwdTjiKnmQKS4bwMUBYMITK0GxpKrNkDJVUU7l9FvOGlHBGnCvkjD67yCp6gmH1SUhzygymxrn2JWATdq90GS9mtJVBoVKoEBBK7cF1u5CHqvgLZmerWUJ+vhLLEBBaEtdE5xAFdNl5U7WMqEgez6/6wodBe/h/vpFb02O4nAikG46eKit8U0esG4ihI44iMQphwW7WOjA6O/Cufg3mhWvQTp2XYOY8SJCZDK23EWYm/DjHLEjw4P6eSIboukO2wWZumK6J8UenVUen2UCr1ZAChfMsDAanuQPBFbv2YRIK40fETelazgiDNFUsoXSNl7MkLN65KpFmJUB4sHeA4XSKOcOKNZVjxuwsjqhUKy5O7WxhZ2sTrsym0NSA2YgxMiuBb8S4P+3hOx//BDf6j3AYTMQZk4WOydwqdjfjBFaRpyV5clxmSS1J0QnULRc7zTW8dulFnO7sYN3riA0417wpAnx0dBPfvf5DHMz7mKa+FI5i4hHFChBCl31OQEiW8FRrE5dPncfzGxex29oSR06dBjSxDo/ARHcxmwUYHI+x9+hQ7PEJCu0KXQRNzKJA5rRoBz/sHWEyGAj4XGs2cPH0acnOM2iK4vH4p/DhY6r7GGkz/PT2+3j/4Q3cGeyLyQ6LZmH3yNgaFlzTQcV0Ecx9mSHKbE3OI4I+lgvcX3JBFtEhfF0Z/M6zluadNoEv2aVIR0tz8ebzr+HFU5dwqr4uc2mUsImtLy8428H+UQ/Xb96UUHgGxhNw8njUKh62tjaxsbmuChTK0EwLqW4iFjDJXAEXaa5hHOfoBxkeHPSwx6DxwVCMeWiGQfqehhPCSpMhNHPsbHdw4cwmNtsNbNTr6FhVOJQ3RhQfzmS+0KMUmucUDPQnMe4cTfGXP/4EP7k/Qi+rYpJXMEMFseshtm2EBIRUmmcJrDgXd0w7IyBMYYujaYSIGXiVKhLDQigxHjRxSWGHE+x4Jv7ghbN489Im3rjYRT3yUYl9uFoEU4uQ55HEAhyPhhhOAsSJDtupo17toFlfh1epwHZdmMxOJJCXocqCIeA1xZtgEMCfTiXLcTwbYxZM4cc+Ohtd7JzegUFTFgkYTKRLxuYR7VSD6w9x/z99H/5PbsC52Ucr0NFMOZumCnbJ7aQqgdefruYKJcKlqB4JBtl4kegNmbfMEbU95Kc6WP8Xb6D2tavQLp0CHCJGtulMATQP/91fYfrT60juHqKVGmikBhy6lcY5Mt5ghYFQunvKBMnYKeKD1qYmQjPDcTyDfrqDxqsXUP/TN+B88wWEVTrrqkVE3CrpQB3FmI6nONg/gh/ESDIdrXYHzWYbdWaCOq4wYCX4Kw1QyuLv8xWAJ6v7QtpXuHaI8iDNEFE2SkAoAfQBhsc9+JMJzCyVWdrN9TV4Hq8fTVx46cbLuA7bcKBFGe787Y9w8NaHmN7Yg93zURsn6p6qaZhVDERVC0nFRnN7Dd0z2zj7wiXUz5+CdmpDTMHY2WFTj/dDzTYw832MxlMc9Y/FeMexK2jUKeHuSi6saThyf6dJDMGyTIoRPPCGwC4Rv3/MxXPJ5JU/V0xg0VwSUPKYaPEEADy5HwuXTGksqoX1886l/ZMChHI9ERBSulQEzy9TEYsJPQl0EjAo5cdKH2IRJ1gCNGH3VBOIpyDdrSM2QtkU5Rww10hBc1x1VaOgfDtx4pNW0zK3sHz/BSBUiTErLCzBJ8+HQob1O8oQfllA+MsAep+3enwGCD/vnnr2vC+yB35ZgHAVJK7KRVl/LtnCpdsnRyaUu6gCYmnpOErppuQQMoKLc/kKELIUoxCGMlE6jlKdl/ipCqgXhw9mhDMnm1gkkdl7MWNbGIstRxZKhlCxgmobqKSTGKZQRVDIe4hIQpOxC84QkiHMhPwqDBCLNXBxf/wiO37ludre//XHeXb0EC5imLKQZzKnQ8c/yrekYItiMa9waNBg15DX16CdvwbruVfgXX0NOuVhZB04t8cg7ozdYgupZkkExd5+D5PxVDQkHueVFE5A1bXF0bBercCrOnArruSaUd7Hzr0Y/bPwksWJiEsxhIRUiwwp7g8JjUxUWPKcDE+EGYuh2VwKJM7QkSHi+zFgO4kjkX1ubqxha3MdzZoyl2HWWK5TOhqLceRhOMIP77+PDw7u4ObRA4lYYEwADTVYkGdhCIeW6qaFKImlkBYrFUo9mcUHA91KAy+cvoRzG7s41dkS9oQr6CAe48PDm/j7Gz9GPxzBz0PlTkkmOgzVwadLp24JUNLDDB23gZ3WBl6/8DKe376oGEp2Knzu1zo8u4bYTzAaTASI+34ojqO1VhOWy+OiFlQWpIOjnkgAK7aFzbU1XDx/DiY1epQNWwyNZ0h3glE+RS8Z4a2b7+OjvVs48kcImSXhmCI/Vd0LTeYfq4YrMiACm9BMkRipnEsyh1eEaKruDdsdsiFFd5j7SwXac+6ypXnYdJv45pXX8fzWObStBkzufGYvsIigIYjl4MGjR3jv/Q/l2NPUhDImOsiurXWxtrGGdqcjjAmBRmbayE0XmeHRcxPDMMXD3ggHIx8H0xCPekMc9EcYTebww1D9XkXtYUnAM8emMlRcA/WKjdMb6zi9toYzzQ4261WsVR1YZOR0xqzE8nyC0+E8w/3+HP/u79/Bj+/0MUANM60KX68gcVzEtoXYgkghOftFBssUtpQNmBwOyyl2sLIUmldBSsaejrtI4XJ70jnOtTz8y9ev4LWzHTy/7sILZ7CjOSw9gi52tykOj/s47Pcx5XWq26jXO6h4DVTcGmqFy6hIvpR+ThWFUunxhEyQ0bFyPoc/m2I0HWEyH2MaTNDutrF1aguuZ4shC8EFXSAFEA4CxPf7OPqbn2D8gw8QvnUbbV9DO7VEDsoiUBH7ZAoqpcGHAAAgAElEQVQVo6wYw0JqxqYPT5VidIhMYmjkGNuA33Kw/nuvovWNl1H56kswmgw/z4DBFP7Hd/HoL/8awQd3oO0PUctNVClQlEBZNRMpklgQ6Kv5RJGP8EbM+4XEqeSYZRHStSpwtou1/+4baP7hK8i2akgrzF1lk0mxH/w9/LmPHqWjQ85nBmp+t9lCq9VCpcKIE3fpWluwgjILV7ABS3CzeidfkTouKJ/i30tFRIGcuS6ELMoJBvMMYRgimM8x6PfEbdcGsNZq4NTWhhhoUSLPe7C45/KqChJEvRHe+sv/gkc//gDG/gRrvoHN2EHmR3IdhRVLMh1nZg6rXUVts4Pdq5fQfv48vOfPQWu4gEtAESmLbZtGSxmCKMbewaEAQ16/tVoL3e4GbJs5oMwNVNmfNPWRJieBCot/Spf5+BQgLCJhZMsLACezGkvDluXwXAkAT4LEcj+rMQOB9ovd/TkovF9EMvolF+sv/LLVX/mpgLCYpaaOnzN9Rf7jgpwr9o2a+RO+vjg+tH8r/El5DyaDy46rSH1LMWo5qahAu2rl8mFxJVf7v9jWko1Us9sr0FwqomeA8AufAz/nBV8WRD4DhL/Mo/Dsvco98KsGhI/PEip27WTsxIIhJEAswKAANY7N0JMkIiklciXoJCkSNlY5QpKKsaNEwRESchSJ5E7K5iYX2jI/VmWpLySjtGJbka5K5iH/nqSIaAxXBNSXgJAMIcEmY69EmaHKXlVHl+zg51i+Puus047+72/n8/u34GqpMIQ0CGAHUeoMmeEge5PADGM4QYxUdxG7DYRbF2Feegntr34LZqVVhMm5yAgIeaM3PJGOHhwOlHT0oC+/nOfQTECBOjKFDK2nA6lXcVGpeXA8B7ZLF0jOARaSFRqJ8FGkD7HYXizzRPQ0lKEcdB5gOvcxZ/HK7BAubJRpOY4ATPYox5OxhGzTfr3TaWFjrYv1ta5IJemymuUhjeiluz1MfLzTv4V3H93Au/euI6ABA30vHBY9nKsKJAbDtkwpwNgRsOkoKKBQhxbnqFouzq7t4PTGDs5snoJH685Mw9G8jxv9e3j74UcYpVMEWqw65Fku78UFkieVR1lapiOfxyIbbdk1fOPK63j53BVUmbOYaMj8DBWnITEbZNHGgykePtjDYDDGZDpDnQ6b1aqS4EonIpY8xsQP0K7XsbW1gbPnzkB8AlMfFCgmVorM09CLh3g4P8JbN9/DzYP7mCIUFodDddxOdjHIiDKUvqI7KifOAOZ6iNBIxPmRZ6xa8Esjh0L6VQJCzp2SEaUGO8yx6bZxtrmFN194FRfXTqOSMeTegEapoTiDcksN3L1/H+++865EgNAYh/u+025jZ3cH9WYTXq0qslYy3alpIzUr8jiYh7jbH+G92w9xvz/B0TTC0XiO42mAOTXiEieSq/kuhtbzwSYGL+Q0Qp7F2Ol0sNvp4HxnDRc3u7i41UWnrqHmMrolEBMay9RxPI1xrzfFX37/Xfz0bh9jrSZgMDAqiG0HiWUiMYtwdc7JphpMmtXQYKfI4pOGB+XSji0sNAPGbcSo6inWnBzPbzXxr75+FVe269jxGPswgxlz9ovdArKyOfaPjrDX64tklpLGdmdDMuEYL1Cv1eG43lIXxutOZGOq2ZIzuiFKEPsBAn+O0XSgQOFshHqrhvVNzmnW4DC+ICYgNmCbLjQ/R3Y0FWOZwffeQ/87b6M5zdAlIOQNtbyIC2BF1liZlCwBIXsP8jwycToQGzmOtRhjF2i+cgnN16+i9cZXYLTJ+mrQD44RfnQXvf/6Q0Q3H8EYzCQD1BFnLkXjCyCUe5AOm+6WEg5LSXgqTGwpdyRrG9RMzNsO1v/06+j80SswX9gFWh4FvEikgZbLjGAURhgORzg8GuDoaAjXI9Cuo91uy1eCwtJARs0NqlkA1c1UTRrlmnkSEJ4EhStSwBIUFj8iIAz/f/beq8mS80wTe9Kb48u7rmpv0WgYgiCxNDPamJmVFBsbCl3pH+hGulCMLvZal7rRlW70AxQhKUKzsaFdaYc7MxwSBAECBIGGa+/LH+/Sp+J5v8wyjQYINIYcLgfFOOxGdVWdU3kyv/ye93GsdyEgJKM7Hh8AQs8wsDDblNqfMBwjjqlIYNCLSldFf4LgyR7e+au/xuY7H8PaHmI5crCeV6ExFZY/29Yx1ih3j5B4BoxWBfPn1jF75SxmXr4IY3kGWsuXoZIoTRgeJemjGp5sb6Pd7SGMMlSqdczNLcFxKuK5lMArBu9Yyv8rp19egEEBHkUFTPGuHff6HWf0DiNLDrYZRw/Y5+Si8rMLRuyrMoMHUPIb3Hh/L9vArwwIRcOhIl4ksEvda6Wf/pBMVEdfgB7BGXdFLORSKeElQFTUOxcOtfFRoFApSVROKJ+H4wmLLnyA6iL+veynOMJKfjEg5I8sgsCOx+b8Xg7rV32S593gfjXFwPFX8WXf82XA73lA4beA8KueAd9+3dc5As97vTwtGVX3VLXXLBnBEnSVXsNUKhtUwMvRHkIBiMdSRlVBvAKHZO2oUORgWfWAExCmUSZgMBqTyeO+RvUUi9WCSqhiITtkCA8DzZi8L9kaR4JslHyU4DMWmwVlqweAkP5BqXKzFCBUS20BCGWa+nVvY8feIq37v/6rfHD/lrANBIRJTicIt0KpUJ2MS2dCn8Pi5SBCSsBnVtCpLkA/cQ6LL38P9sIqUJthQoMs9rlVQWp6yAwXg3GETm+EJ0+2RYbHyHCLiXMSNkIvj4oVIbvAhEh2YpEhZAw+Qxj44AGmn0ndNJTfT5k+ecAiYfx48BLSulJvwJwMC26lKtJC9vDRl8L+veFoKKEYk9EQ1ZqPmZk6lpcW0ahXueUUv1WWTKE5JiZ6jHuTPXy0eQfv3f0YvXiMCb2WHm9ipIgpPyVg0KXygu873yzhvXINMSs52EPoVjHfmMXy7CI8g8AT2OntY2/axW7axwQhQj2RTSI3NFGsGEKp6+Cbn2lSYeAkGvzcxmsXr+HayUtY8udQIcCMcrimB8fwheAbD6YS5LCzyy6wjnQROr4H3TIQsE9uMICjGRLyM9dsCqM2v7QAw1Sy2VE0QKwnsKouHo13cKNzF9fvf4aH7S0ktmKOqbul9C6PM/Ey2pkJJ2cSBGV/GUZmgKkZK0BY5sEdaIYKoC+TaBXwIUAoAoxpitOzq7i4dBovb1zCWn1BPq9npjzoZY2zHMMgwv0HD/HpJ5/AznLx883UG1hYWsDKxrpsMMWjwrRaeu4MC1PdwRg2Pnuyi4/ub+G9G/exNQgwosQ5N8RLmNIMLHH4fDCBkICE720hj5J4/gRWmqKqaVj0fJxbmsfV02u4fLKJjUUfeZ6IHzBNYjzc6eLm4z28+fEj3NodY0h20PAQcLBiqR5CARb0TklyLus3jMLTxRRZpR2Xm7DslDNoaQQzmcBJp7i0OoOXTi3gRy+cwEbDRlOLYCUTGOySNHg9KC06w3f2un3kpg3Xr6I5M6dCUQwDnutKwqNsBIW9UsdA5OmsViGAijOkEYNKpugNKT3toT+kT9VGc6aO2dkWfN8VppyLl1SjMH11lCL9+AG6P7+Ox//PW6h0IzQCrimK+VOnh2IIyS4Ip3AEF/Hfhbjmr07PqaVjqGcY2jmypSbME/OonVqD7tnC1tnjENjuYXL9LtKtDjCYCPCiT038vXw2SU9V6zR7HKk24GItsl2eNQRIiqrCxAYGHuC+dg7V711E65+9CGd1BrkRI6N0lMFeuurlmwShgEEOv3jGcJpXq9YlYIZsIeWpqpOQ6coEhPbBTYvXfgkIj2+4VK/dMUNYKW0s18QCVAa5AoSUjLIUfjIao9feRzQew7cMLMzNYG11BUk8QRJPRRrD9FOHigxKiXf6ePTLD7H97qdo//oWWt0EK5GLGbsKx7ClBmicx5hoKYZ6LD5Le7mJ2Usnsf7dq7AvbEBfXwC7Y3J5qDoPKjQ2d3ex3+5iNA7k/JudW4TjVGE7HgyqRgQU8kaqTnOu8cIOFsmSJUgpg0+KtsrP7Te+BYRHDslXAoSHPm7F1hWAUJF76twrvPJyWbLPVJg6yrMp2Sge/G9+ngCRShsOVvgeygKqFDoEfkpXTH03tQ8EhC6Qs7tXRY8dTnqfykcQE03JEJZ3lD/scvrn3eB+nU304XDiWWnF6l/L1/E84O9Zr+VbQPg879C33/PbjsDzXi/PAwhVZYNiCMuaiQO2kICwkG+yIF46fYktyBJSJVlIRo8DwhTxhEo1AkUSCQoQCoOnjNIHqdbyeotJm5KMllLVo7JVPhc9jDGiiEZFJRmVQBlappi6Vqo4JCBP1SYduB5+28H+gn/Xdv+Xv8jDrUcFIGSAS3zwYCCI9LYxTj7O4IUxMs1GZHjYtWpIZlfROncF/qlzcE+cguSS69wl1IRJTDUbQapjzDqE7T30e0OEQQSbYM1mQh9Bj4oCL8UkIsEiECXzZtviv+EEVwXHFBsj9tdR90vJYhEXywm2pMwV8iN2gtmeL+E0vBmRCo6TWEJlRvRBDfqwbEOYweXlRQlUsUkDpSGyeCqyMcoe9/MpPt15IIDw8XAPnXAIq2LLTjaJQ5E/Ug5pMz6d25dMmecpQeJJxIAZI9fgWz4afk0qI7gZHYyHGOchAvb8aTEiLZENkXilKFIu7Pzyc6kVnsawIqYuGri8dhaX1lhlcQqzXgt2ys23CSNjUbqOKEgxHEywubmDx082ZXMv8kxTkxOMm8WlmVkszswKg1GrVeATMDJhUk8wjIcI9Riab+N2+wE+ePwpbm3fx86oI/4qYXLyDFXbQ9WqoG5X4bJqINYwDicYhCN0tCGG+lT8VpLIJxK9wjAvMeOHU2jptmaqKtWqIXBl7SyunbyIc7PrmHebMELWfJDhUdGDQZwKwHn46DHu37vLznDUbQdry8tYXF7C7PKSgKs4TmFWq8gcF1PNxN40xeYwxAd3n+Cjh9u4sdlFh3UdhofYcJEYjiTTimSqSLfjwELPE7VB5d+L4upkPIEehmgAWGtUcGaxhe+/uI6rZxbhO2R7mPSY4ON7j/Cbm4/w8YMuHvVijDWygy4Cg7UdKkWXAxhJ6ZRydwNmbqlOSg5YJGNJ1SHI82cJzCyCHY/hZRN8/8opvHZhFdfWm1hwMrjJGFYegaJtgvYgijAcTrDfH6I3DmC5FXjVGuqNJlzHEk8v/Y78+RxA8PqReg56bgUQpuocZp0I9exxJEBQQGG/Q3smfN/G4uI8ao2qJIeKTplpo6yEiXTgYRu9tz7B43/zM5ibfXi9CDYHABKcdATsFIERRzkxAYTFJyhj54IRsZje1jHydMRVG3rDVz7ENEEl0+FOEpg7A+jDEFqQIGFfpnQccpHm3IegWvUmltctd6L0LvL90KWAXeJ0MNEzDMwU2ek5WC9sYPXPvofqhTWgYYnPNiPw4SCFubxpil5vhE6bSaxTSbTl+lWr1dFqzaiiegb4lElhlDEXxW1HAaFixI6v2Orr1EMkIgU7KH8W5d+BMISKbaZ/kAwhAWE4HsE3DMzPNrG6sizdr2kaIowCYXPY3alPIqA7xejeDjof3sX2z96H+aCLxl6MWasiAVmU5DPcKLE0dBFgYCSIGxYa51ax8foLqLx0Ac6lDcaVSsgPZaNgz6tpYrfTwX6HlSVD2GSoZ+dhOxXYji+gkKFGPAZFkCj0nH4MAkL15qvjcRh0cvj3w+OkvvJpRvXwuBXb4yNfow7yPy2GUCmADs6lg0ZBHmkFCEuYdZQhlPuz3JvJCFJ5EAB5wNJcIJ8A2QRZOkaeTpAlE9lkcerNbkkOZ3XLFWuJrnvQjAqgVZBrHpCTUeafBIeqR6sEhccC8w4AYRE/WlYF/REyhM+zl3tehvAf6rmeh9V8nuf+9nv+eI/A8wDCo8OOkg0shyBPM4THJaOHhfXiH+QAv0wX/QJAKMX0MhhX5fTcLBAcZqwXCygbzVRHNpsONKoeJLdNWXCK+3n5mlSuM4P1yFKSISyev5SM8rVQLhoREMZCOAlxIgyhDYsM4ZF6tLLmTX73o6naX/N00e7/T9/LzWEfPsNEdG4mYsQZPSOReAEEEObs7mJcPGGqjVh3sAMbE78BY24FrUtXMfviK4DuAkwXtKrIGLmfm8IShqmB/fZA2Kq93T0Bg1W/IswEJZeK+MiEeQnjUIAbbwzcOLGvilQFAZ9s04tiX0HVxR2LixEPFCsfGI6hisfZDceNnZJi8Y0QUBiHGNEHNehJPQBBECWjrWZNqgoM9qEloQC0yEwROhrudDfx6wef4cbOAwGFVpUl3pQvktaNkCcJ6q4nFvnpZCLMCv1B3OTwBQeTQPoR6S10NeYDGSLjI+jMfaa5ikhT5JaSvClMiSqDZr8fy9q1MIUVQzx2a/V5nJ5bw8vnr0q4TBW+SEVTpnDCluAVdqI9eryJO3fuoT8YSrhDlpOF1GBbFi6eOYvT6ydFWmmaGvIwgLDQNjDSppgYMUIzx8ePb+Kdm7/B5nAf/XgCw1VJgPy91+dWsT6/hvX5FdQMH9o0webuNh7uPcFmvI8uhggN9V5KbG7BvMnNQwA+31elNjLEP8gSchPfOXcV3zn3IpbcFuqaBz0gqCaTY0n/3nAa4M6DR9jc2sTe7g48aJjxKzh/+jTmFxfhNupyEYVxCrveQOr4GOUabu90cf3BDt6/+xi3dvro5TYmho/IrCIxFSCULWjhd2SXIWXEBkvTC8Dmui5c30c4HCObjOGEIaqI0DAS/PPXX8D3XzyD5ZYL1zHEvffLj27gzQ9v4uFuiL0xMBFASJadKbr0zHGDr36+Jn2OJkz5XW3VfpgqppiyVT1NYGURrDQQ72ADAf78jav43uUNrDdMVOmODHuw6XfkcEM3hJHZ3e9iMIkxTXJ4tSYqlDBWfWH3XNuQMB6GvIjcmZs3BvAUqYFcJBkoRRlrTsNzEmEw7GNAUNhvI0lDYVJXVpek7JzhRQSRUciaAx8OQXwnxOBXN7D9V3+P5PY2tK0BPHpsM115BAuwc3RTUVgZFZNXJByqqPoMhu8Cno1uGmCQRRhnMYIoQBQGaJouWrqLudyCx0oDzcTAzDDmsINALwcMrmNRAo0Dg8JLyAVbKi84jLIsScclkxgiwUhLMKybyNfncPa//BGar14ATs4iM+kjDOQ6JlPI0JvJJMJoGMhax4RNXv/VShUzs3Pw/Ro81xc2lr5jBs2oD65fZThWAVKeIUc8dsPkMSuk9GV1HBlCevbICotklPJeAsLREJ6mYbZJNcQCdIvnXYppNJHbEtNPrSiFOWVnBzC9tYW9//gOgg/vI72xg0ZswIuAjP/O1GDXQk8P0TVC9KwE3skFrH33ElqvX0Xt5QuArwM2wbsChJlloDscotPrY2+/C8O00WjOCjAkIKS8Vuo5JIFVHRElCucQpgSEpRbmsIj+4C779E2vuCEeDBCPgsRjgTPFN/5TkIzKaVYkiz4TEJaS0TIVWkmRyiBR0vTCDBohoAUKEGZjIB0ByQB53EM63UUS9pHEI2HMeX/WDBuG5cF0fFh2HabdgO5wnWgAWg3Iq8WDTCGT8wrYXuK+A69mwRAexJ2qAJxvpI/6mpulr/vlz7PB/brP8fTXf1UW8JsAuG8Zwm/6Ln37/c86As9zvRxlB/kzpaj9iGS0/NznJKMFQ1imjD4LECrvINlBxRDKI87FM0gAyKBMEUSwxlf238w4OQIIyQ4SuxQD22JlU6qgpxhCFSRzGCoj4FQAYSKBiQSE/BaDYLBkCA8UFUXydnHz/EaA8M6/vpr77KhiiiIlUJrqkiIwzNmfRUkkPU1JDof3As1CotvoMt7d9hF5Ncycu4Slq68A9TmAfkLNFQ9hpntICCCZ/Bek2N/vibeNaJZTaXYTeq4Dh5IhXQEExqUTEMrNhNH9ZCuo92XZeVniLCSOYrwIWFlmrORYpvo7ZWBSZqwKw5XkTlG2LGymZLTb62DK3sM0QqNZx0yrLhN0mxuGlB7EQGSTScXCo9EePtm+h988uoE7+0+gVUxoZIFMsoSRBGl4fG6+/lAOkngXCU7JzI0JCBN1soifiUwMN/tkkbRUegkJCClV01R6iTBG0mHCDTGTFhk0UpRqz5pVrNbn8cr5F3Fy7gTmnCayIBNAaGvsPXOh6bYc69u3buPJ1pZ4J+nTbDbqUrmxsbyKpYVF2NWKgJF4PIRua9A8A4GRopuO8Xi8h082b+H6wxvohCMpDzfdQlqY5bi8cQ4XVs5gtbKEul4RwLrT38WDzmNc37+JJ5MdTHVyCmq6oUtxdCmoVoV/LPDkiU4vZF33seA28cqZF/DyqStowIGXWrBiXmRKLkopXm80xid37mJ3f0/Y3pppYa5axfmzZyTEg91yQl2ZbHuvIOD5Gmd4//YjvPnRLdzZG2JrnGHqNBCY/HcPIc9TiWpRgFCCi0CATdCgABuHFqKg4l5XQl8yVLUcVjACxh388KXzeP2F0zi12kKl5jKVGG9fv4lffHALj3dDtMcaQr2CyHLkIdJIdloy4COjITmDzs5PkW3xdzWQFL4yPp+Ts9syhBmOsOBmWK9b+OffuYhXzi1jwU3hcoMW9sQXRkDDDKFef4onOx0E9JrqNqr1FvxqFa7nwvcs+J4p5y/fCzL3MtEXv62KkSfTyn/jGsB0X/p16R0cEhQOutIdmkSBsOwzczPwqvTXQWQOrGVgRb0+yRFef4j+v38bww/uYnLrCSqJAZdBQqK5VyyOKp8vIFIBAktAKIt8ERHNTk3dsTDKY5ZqCIgrJ202hy6ZhirrWsiymhb2EWNAqZvDyZouVRamSJ1zSfLl28B3lqML9j0S9HB9IUfIsJ8QKUZ2DsxXsf6jV9D47mXor55BzpJEM5TE3dTSpJeTsvUoyrG7uy8dfFzMOagiS8jwHoJCsoYcWllk5shGcz04SEsufv8v86eJcaBgUjiBpNJO10CGkHJRJRMOxWs6YKjMcCgS53rFw9xMA3bFhuGYRRoomTz6d+k9zaCNNKQ7I0xvbiP59R1k791C8qgLvU1GWrHHHFz1zBhdI8K+EcBYa2Hu2hnMvX4FrVcuADUbqJgCCnNKRk0dAwbc9AfY3t6TVNFmcw625Qog5DERlpChWsVNrZRoK4bwqByujKD9PIv6rE1GyTAe/ltZbn70q5Wj9I/u46hkVG2TBBR+IUMoShx1PRTCHQXIpQeRGm9GWpNVngD5GFnMfssBsriDLNhBPHiENOoKW5hIpDqHUjZN94DpwWQ4mNOE4y/C9Bag20yBrgMZ7RpkCikd5cqrvDFFllDhi1G+ReVJ5AfB4LeAsDxnD5mHw9qK44FVzz67vyqAPHa1PKMW45sAzD+66+7bX+i5jsA/BCA8ChDLn/d0Mb3IRSU3QHVjq9qJQq5Z+gfFknYICHlfp30mTdg7mCAOYgGCfAgoZLfyASA0DhhCySxQup7imBTexmOAkCzhIUNYdhQzyEaIDSbo057F7UbJEBLbqBt/IYo5vEd+I0B47384n1fSlDVSMAkIdQbLJOJryumNI7jhC4k0WBFfgoXMsDE2LYx0E0OYaG2cwfLFq9BXTkJvLiim0KwAdhVRZiHJWRJvSwLfo4ebiCKKcAHPcVDxXJmg08fCDjmRgYquV22+FcLnZlDtkGSYy/2+ZciDTCD/JBAUwFjAcfoOJY1H8Yqqo4MbvpAMIQFhW4IxJtORJJzOtBpYX12Gy9qLlIzDBLEWSyH9TtTH3f4W3r5zXYBh6mrCpGm2hjSJkCYhzJSyRnbJCYyXybjlMtXSwHA6lWkrX4/L5FB2fonhNBXPVZgpEK5ZBjSLQTh6ET3LM42AAXByQ4runVhDNbMx7zbw0pkrOLt0Eqv1JbFycIJvm7482LW3vbmNu7fv4u59soR9zM3NCEOwtrKC2VoD9UoVGl9jGiMa9QXk6r6FwMiwPe3go+1buLFzD7f3HgoLE2sZTPo7TUtSRb9z/iqurl/Eoj6LhlaBBxPtoItHgyf4+b1f4VbnPsZacAAqSi8czyIVWHLIcjBhdM5v4vTMKq5tXJa6CQ4gnJiSZdLvTFUyZPK83xvgw1u30Rn0RDLc9FwsNpo4e/okKpWKhApZvg+rWhXWj8n5TBJ98/ot/OS969gLNPRzD0llFqFZxURzEWQGolxHKuFFuYTISBm9lsEiICwkUEESYcrieMtExTLQsE1g3EOwv4XXL53Ea5dO4vy5FVTqPiZ5il9+cBNvf3ALO50Mg6mJyKggtlxEZI8ZgqJlsAm0swQG5cZMTsk4LDCQ6Dpiyog5HMlSVPIUXhrCDgY4PePi6loL/+yFk7h8ooWmMYXFaX04EKaF7GA0TdDuTvB4uy+MveFUUG/MCCCkV7fimfA9owCEDMEpfHYas0mVg0sGMyLp5fvFqViM0XggQHw86mM87CMYDzA/PyuAsDHXlIEG/brCkmsm7NhCdmsH0d9/hP23PkL3N7fh0/caaXBSNQhSkrSndZKFH7tkCItAJBVAYkpBPBNkdZvMJgdD9LUmANkuBuHwp5oG9nICwgwGh0/0zhYDLlZaMFRGUkbpMWYiJjX94qWkN1hJ2CjBpMcXVRvzV8+g+r1LsP/kJWgtHfAyAUCpzU5LQkoVzLG315Y+UIY6cUTocK2rUIVQkyoYMs0EiuJv5DBJWthVgT0/Do7EFwFDmUyomh1RFeh8fpUwKsFRcSSM6ajTQdDvAwEZWwO1modqqwa37ovKgcmtDNIhkLZjDfoogzakph3I37uF9Ke/Qe/6fSSPO2hRGE6Pra5haCXomjG2tQmypRoaL5zA4utXMEdA2PIUKPQpF9WFCWfqMwHhk8eb0HULM6152JYHx/YkZEYBQi6qaiiggFyZVPmUU77Q3/y2urZnH7rPoaTDpNLn2sb8gX7T4f7jyAssJMcS21v8vRjFHFZNFJE9Cgcqj7+kQhMM0i/QEscAACAASURBVCc4ATAGsgGSsIck6CANdpBOnyDp3QPiLnRMi0oiSs9573eQag40sw7DbqJSW4NTXYNRWYVmtIC8DuQVAJSO0muo7g9yHqh8K8VuEhAWOaXfAsLj513JjMjaUQzOnwUIn950fwsI/0Cv33+CL+t3BQhLxdfR2oks5x6bgLAAg8mhl5CWLQGJBSCUUBlikoSVVTkipm6zjL4EhBy2kyGMaC9SA31WT8hKSuwiMs7jHkIFERkWWBbTK2DKx0FvoiitaPGijY2AkAF2iiG0DLuo7Tn0XZfX+zcChO2/vJgbQQDH4JNlSHQGx3CjlYn3g54qJukg1mEERL705FkIWVRM9gsanJlF1JbXUT19Ee7ySaDSBNy6eAmjxECaWTDsivQSUkrV77PPbCJhDgSFzXoDvufCcQ6DLagjLfc83CiQ7ePkm+XwBE+ShMrcB24ETZXaR1aQmzjOOPn/LFumVFEMmdIUwTdzisl4hMGoh96gi8G4L5q0VquGMyfXJWiFm+80niJhkqCno5NPsB318NbtD/Hh5m2MWdouCZrKV0YqRotCYY24qab0jGEhqWGIp2cQTqHpJnzXh51Auua4aZUkUcNAQmaB8J9gUHoYdfERRkkkDKEFHZ7OjbUm9ROVxMSMWcH5ldM4v3wK55ZPS0+fxpRO3YWlezAsF91OD1ubO3j0+BGm0ylWVxaxsDCP+bk5keqZZMIsynRoYJ0id3Wkjob9aID73S18+OgGHvS3sDlpC0tC9oSbboaRVG0fr194WQBhQ/NRh4cqHEzTKXaDDn5y4+f4ZO8WhpjK9EU00MWkX1jCA+CuTLis1mDP4tWNCzg/t4GNxjLsgKwonYMONEoWE0iK7E63i8/uP0RvMpILaqHVxNLcLNYI6F0X04iAsCqPSLewPwlxe7ONtz6+jZ99cAsTq4qpWUdgNxHoFQSah5BgMyMgVPXMFgNK+NBT8exxSMDAHfblsQGDq4FJhpASw3CEbNDBq+dO4JWLG7h04QQ018LD3hC/eP9T/OrDO0iyBhLUEOsVhJaN0CJo47YmhZfFsFJ6A3P5PXlix5qGyNAQUJoMMsUp/CRCNYskOOalE7P4/vkVXF5tYKNlo6qNYKdjGOlEzrU0BbrdMTrdAPu9BAZ9nn4TVZal+/RumXAdXn+8LsiAssqFLCzpdzJjmoBCLlsCCLmwcdGkD5cdhBN2NQ4x6ncx7ndRrfpozjQwt7IoLDKZKvoJqan3MwfmkyGyDx+i/fcfoPvWdZi9APY4ES+hdHoKe3Hohyv4jANgVKbUcqdoc3hkWZiyfD3hg8MUXYYVPD/5NZR6MDU0yDNMbRORgEYTTgr4QQo7ymGlORyGmcjgCwjZU8rXrXZVxVqigBc9obpjQF9qwL12EvU/vQrjzCywWmfhqDCEYRbKtIrs7nA0wXA4Rr8/kAWdcdWO44lk1K9U4Qso9BRTaLGjUIFxBXKKrr1DwvSQLTmgBEqGXck4+SBAjig9IXAXM3yEcbeLSa+HZDiUcCTH0TG7PI/afBOZpSHIE4yiAFXLQ113ofdDaKMMLMeM3r6B4CfvYvTpI2SPu5iJbZhUUacpRm6OnpMIIEwXK6hdXsPKGy9i6bXLwGwFaDig7ET1s+YYTafodHt4eO+heCAW5hbh2hU4dgWVCsNlfJhMppXfpRx6HmlDPyiNP75Tehr0PRMEfu6TT/sMv4yOfd6d2dPPcQzmP+8P/erf97R18uDpKWEqCuUP5tZk5IrUTkr5i4tPukJFqZMUgJDql6GAQcQ9hNN9TMd7SKZPkE8fwwoew0y7MPOpDJM51CIQ5EA4zmxkWhUwm3Bra3BrJ+BU16E7i4A5V8hGFUuo9BmHOF1lJhSvowCEqsNQDXP+UD+eZ4P7vL9L+VwHKqrSr/9UqEy5Oeafymqjgra+zse3ktGvc7S+/dqvegSe53p5WjL6tKfwqI/wABCKVYk5GEdrJ0ofofrzaKhM2UNIySitX1EQIw4S5LEm7KAkjYZKoSdYg6EyxEkFICT4OBy/qcoJAYTEMKyvK5JGFSBUykABhewVLgBhGiUKEFIuatiwf1eAcPiXl/I8DGFwx6Vz0x9Kel5GWko2rcqPRkCohQRcavMSaRkijU4CHblbhV5tYfbsC6iePA996QRQaYmfME5NpLkN06kiTjWRTzKFb3+/I14jSkcp86uyi5Dl2NygWWrzxo0RN5U8AAy7kIpb+teKFNRUSnHFsCcMIBM+LYmXl+IHCbY+SMQuJaPjiUTnT4IxesMu+sMegmiKas3DudMnUXUdAXZ5FiGjj9DKJFGvrwV46+51/ObJTbSTEYbZBAFClcLKeymPIQGhzf5Fbi4pZdNlkzmMApGu+Z4Pgz4/ephC5V9yJFhCmUs5TS9LGqMsFkAowFY34JNJiHPk4xherKGuuVifWZY+whdPXUHF8GCJ/4w9j+o9mk5VoEi73RapLCWxjXpdyrLZoYgoUqXc0gOXIrZzTPUYt/YeCStIzyS7GHvZRDxSqcaizRSOYaFm+3jj8mu4tnEJjJSpwUENLhg70Q67+OvPfo6Pd29ikE8Qp5ymcNKsppcSXlL8j+8UX7eTmzg1v4bXzr+E1eo85swanFCxg4buSI5BFqVo9/rYandwd3tLmFeeAyeWF6VfbW52Bo7Lwvlc0jRzy0Fo2NjsjfHrm/fwqxsP8d7tx0i9GUR2A1Othkj3EfE8zS0khGfsjSE4YgaelqoHASHPhyySlMuczEoSCEj0tBxmOIE26ePqyWW8eO4Err1wCqll4pPtDt76zWd4/+O7sOwlaGYLseYhMEwE9Kix6kVYvwhOlsKSUJkSEAJTko+U8ZK9J5M4HaGJBCeqFl4/u4IfX9nAWt3APOWiSR9OPoUlwkcdYZhie7uL7iDBJLTgeC141ZawMZ7vwbZZOZDBNBKYZZrqgQRLAUKCUuX/JCDUBAiQIQzCKcJgIo9hr4NhZx+maaBar2BpfQVO1ZehSBjHIvVuaB7sbgI86KH7d79G76fvI3vSgdEL4CYFICwYgTIgRfakpfZe9GtFvqQE3DIJVReNPbswozRWgyFHXXtkvfgnHAvwXeQzDaBWgR5nMEcBzPYI2nAKbRKqUBkJXeLvC4RqqKcErJQ4k4Bj/Qc/owNjD9DPzqP6/fPwXzsH90UOwAykNgNdyKDwZ5kyTWRfZK8/kEe/PxQWkKEylUpdmEKuBwSJlMxbliNDLSWbLUKXSnBYEGTHGDFhcFiDQp/WISAkCOaNheAdSYJxr4sJQWG3i0xCZFK0FmdQX2jBrntSozOIpqhYPmpcQ/ohjCmHaD6mv/gYo3//FiafPQGe9NEKTBlmcd2eVnQMvAxbGCNZ9OFfWsXaD1/C8utXgVkfedVCZqmhHT+G47Gs+ffu3INlOlheXIXvVOE6ChwLILQ8pZKgZL4wxx/gwC8DhAX2KmuYPrcB+b1jhj8AFvKLGEJ6ltWoVdVDiDxTSWbVn0fC2yQgrQSEjHrmwGMAJF0gJBjcxmi0iXj8EFq4iVq2BzsbwMjHcg4fAkIbUWoj1Vh91IDtr8KukiVch+GvQfNWgZx+woqkjiqxfgEID2aHKt20lAArQXdZPfFVt5zf5OvKA/oVT6ajnZhHnvZw0/t5MfPxV/esgcKXvf6SWS8OXPEyBQAWnvhD6ZyqkSEY5P5LJfh+9Y9vAeFXP1Z/GF/5+xiAffPf9HcNCMvzX10TqhJCvHtpIsqzrGDolJ9QgcKyGF75B1WgjBTGs26NRFnCbAUNKYvpp8pXKOEv3INLf7qSOaiRdwEEy4A4jWDw84BQQmZYNUbFTxipPnF2QdPiIoDQEkCoVBLFcxR7a7Vv+rprx+F7p/X/8nKekwqVoglyYuyZo+wRMGx68iQGUaRsemzKC+LGJUpCkVKljPOX2H4bS+euoHnuCowLV6HVZsUknuTsTnOg277yE+QGnjzZkvRL+owIAJszLVT8imLQKEnkBslmNLUqjBYvAm9UlIbSZ0fPEEEM5VFIinAZYinKRFXfmCnmTtF7yeZIMQdAPJkgjkIkWYTBaCBpifQTkjEhQ1j3XbiSfc6i7BQRj4iZIbBzvPPwY/xm8yaejDvYD/sYREOYrinfazBunymQ3FjmKQJ6wmxHQOGE/2YYIhHTwgQ6JW2ZBku65kgxy9uoYvX5vBpAQEj2g7UAtmHBtWyAHXnDKewQqGQmFrwWLq6exesXXsGM34TP7kd60MSHRvqUqZwWGJ2bk4FitYgEBRkAg3sShuwTiHIwa2CqxehEA7x940N8tn1PwOCY8fIWO/DoOcoxGU2kBsDTLfzo6vfx6umrBSAkKHQxzsfYDfbxd7fexmf7dzBIx8oTyqJ3CfBgybvyeVJOyNARSmiZUnp+6RR+cOW7aBg+vMSAl1igC003XOTciAYRNnf3sbnfxma3jVEYIE4TnD21gZNrK2qo4Hni3RzFCYZRisjxca/dx9+++yE+fLCDmzsDZG4LiVVHkHlIDB+ZWVWyJljSQZjTfJfzv1LI2cvUTo6C2LvFxBbHEKkwMgK5BAYB4XSAsyuzuHJqBd975QIyx8b7j9t45/otfHTzIVx3GbrVQpRbMkSZSkBKDD2LhPlzM/Vc7B4kHIh0DRMDGJo5TJeBSRrQa2POyHBleRY/uLSBH79wEi09RCWfwIg6sBHBNTVhBxlu8uDhDoZjork6/Ooc/Nqs9OG5ngPH4caPgC2EY+lSA1MmV/I64fMnXMgIilgjzQVUACF17YE84ijAqNuR4JIkieB4NlZPnYBfr0KzTEzCQPp7WmYFbmgA3RSDn/4ag7/5FaY3ngA7Q1RidlCqBenQH6T+W4JejiR0lcsWZaG8pmVLyARWymrZf2nq6EcTEazpNRe11UXMnlqHfWYdxvws0Bsi29pHfGcTweYuwt0OdMo8uNxxA8vfmQOSQp1AH5T87vQ8yx46Q5udoQse9CvLWPgXb2DhT78jstHUThFxkCb1ILqsXxxM9AbsJmxja3tXDRs0FrPXUa3UUPUYMuNJH6TLsBlT+QJU/YSSrZb+uWfJI0V0QnUCPY+GrvyDMmGMVYpqmmHc68l7NNzfQzgZIklCWDUHlZkqljdWYdY8STs2NUOGMv4ohxUywayG8c+uY/Bv/x6TT58Aj3toRZb4L8mYxjULYx8CCMMFH+6lFaz++BUsv3ENaDpIbeb2TKDT522aUnWzs7uH2zfviFR0bXUDFa8G363AZdqorQAhQT09ogew5dhO9fPb1pLNUuePagv5FhA+I2xVDkopFT30Uaqi+JIhLGwZ5YZF0r8T6GXNBP2DOdnBNhBsYzJ8iMHgPqLRQxjRNuasMex8BI3SdVk7mJrNdZWKARcJqki1OgxnCYa7AtNfg1k/CaN+EsgbChTCE0CoWHq1Bqgb5JcBwq8DZ55n43oU4D8lXy5/3LP2YGVCzpGnVEaYcoOo/Oif+yj2A+WvXkrOivT6gywlSTEshmZPg7RSoiadZjIkUg9RDyTKD0+bTrVSUQnWz7psvmBf+S0gfJ5z6B/ue77qdr+4mpXKp3h69b1FwnvxuaP/doAlfteX1LNO+2dcL79N0vx1GMLjgLD0ELLz79A/WEo2aUWSWjv+GfPaKWsnVDk9KyGka1yUa6yYSxCNuM9lLQV7q+0D4qP0gZT3NNnbFH0+B4DwKZawfK3MAmBdH/fPHK5LbV/hI1QqCb3oaC/D1oqaqucEhdrW//hCDqsC3XYlACBi7QSlcQUroueReOOsjD42U9IIyaBwI8LNIgxHfIJRZsOaWYJ74gzqL70GS1jCJuKYMjwmblYl6IRRrYwe7/S62Ov1EMQxXN9VfV21ukzQOS2nnIrhA5IQWuhwpTqB4TNGESjAQbYgbEW9CuvEDSIfamslHhtSrTI9ZtdYGEnSaBiFGI4HErbCbkJdzzHDcJlGFbPsJJQKBnr8poiNDLGj4Ub7IT7dvYcPH9/G1rgtYElzyUywHoAUFm9afEMUupfuJW4y6Sski2nw65TvR0XuaxKmwvRRAa+SMKoKsgUYEour1knl76KEJ0qlnoGAqaF7ODu3ju+cvYa11jLmKzMgbcsTMuOdhoCQ5dd8XQJw+N4lQMp0RMV4iN9Lz6Rwfmu4j4fdbXz0+DYeDXYx0iIJmInMHIZji8QxmIYA0xlT4PKJ87iwchqLtVk0bWadOhhFQ+yO9/Duww9xr/dEOhb5wfeCTy1JSTnTJQnaDXhw0DArWJtZEkD44vpFeJkl3YNuRtGvDc3ykAQRotEEDza38GR/H+3xUDrjKB08vbaCtaVF1HwfrmvLBnSaQ5JF+4aDj7f28W/f/BU+2+7h8TiF5jaRG1UkCYNbHKAIP2KlisbOwizDNAxh6RkcLUcFlHOGSOJAgow0m8AxgJEnqFHmy3CiYRsvnT+NaxdP4eL5ZfSnAd68fhef3d/Co60ODHsWmlVDrruquYs36mgKR8+w0qig5dqo2QZYIM7rbX/Qx/50gj2CdnoNjRz2dIgTdRdvXDqD75xexsvr8/By9hGOxT/IHlHL0DAaTtHvT7DfGSKI6Emtwq/OosJAGb8Kx3WE/JdzIY9hC8t9KOPl+yX+QdaLFIyBvH8ytSIgjBBFoVxHE14/vZ6EzLCxY21jDY2ZBryKLymXSRSjbnuw6Y2cpAiv38f0vZvY/9l1RLe24U9yGJQTMzSH6Z6E3WSvSfzTf2aoXsJjWzJ2frIbtVDqy9rK8BLbRDcJMDJypC0fzRfOY+WNV2GuL0GfrQMMd9ruIL2zjf77n6B//QZsBjElbEpQcfu8dRLIcUOacIhU+HEMMaKnGOcRgqqBeLGC2TdexPwb12CdW4K+UENiK/UCu1wlfMk0EMYJeqORVC4MBkNMJlMZgvn0c1brqLAGxPEVS2jaauCmq3CsAxPVEU9QWcsgSxs90WX6RtFJy/eIzGkWxki51k3HkjI66rUx6ncw7Heh2Tn8po8zl8+hMldHoPPmpkmfqBeZsCILCB2M/vY36P/VTxHe2QG2B6jH9D+rmpLIMzBycjxKBkjWGmi+dg5LP3wJc69dRu7rSC3K+5lAy6VUw3A4QLvdwYOHj8WnW62wm3EGtWoTrluFZfsic7c9T7zX5TRV4ZXjG5hyL3F0zyKHQbzifyjBk8/atv1+d1mH14z6m7iCJTr0KNoq00WL7aMAjLKRnjdeNRzTea+jhzAfIA93kA3uYdy/ieHgJqx0Hw76qOgBzHQCROPiKfizucZSLsoQrZowhKkxh9xahO6uwpo5C3v2PIAGctSQw0cm33P4MpW/mDUkHMoV1gPeoIsN0e82abQ8iofvp8LLh8Oag72tfJ6+eLUHkKNc9seq/zgAcPwtIg5W+CBAK1LVaaORK7/o45T5xvHd/OGxKV6SKHwOzn/FFEqwl6S2qx4z+ZMBeGnBDmoaqp6LVr0Oi0PiIvDtAOwVYULyS8jzKMWEDKaK/z74vb/otD7y+d/vmf8PB77+sX/SUUa5fC1fIJb43EstfdhPA8LCJVwMJo6fXs/GEYcryReHB33zd/iLwN9XBYUl0HpaNvp0qEzJmgvZxKA6WmHSrPDvKXZOgcRYGELWh8kwpewiZB8hMwqKPkLZUgeZMIRpxORRTaXiy56iBGrKNXgQdFOAQmkbKFjCsg/xsKierQjsfqblhEmn3JXxWiUoVDY65jRIEFfRGSt5owfT4686Ojg8dbS7//qV3GgswWrMQvcrkqoXRVPEkwGycQf5tAczCcDswAo3KZSBxXFRYk3fnoM8d5BmLoYsoJpbxsJr34d3+jy0pROSuJcmOmynCo2QJGYNWI5pHOPe9ibaw4F4TJjCN9OahW0ydZTpo4ypdmWTJFIWkUgVGJvJjCIbO5xoKlM1AY8KkCEolJNXKiuOLNSyoQ3FU1eW1IdhKN4o+oQWZptYW56XwBhK+qJgjMRIkTo6toMu7naf4GfX38WDwQ5CXxPPXWIxjTGWDSO30JSOFvV75a33IJ2yiM9QMjx2scVMcdVFlqaT+aTvKQmlRJ4VD5MkVIEzJqsIdJiaLqmb9BN6sY6N+iKunbgkYGp9Zk2klTzGZIkyjYDUlJJgI8+E+dSSCFk4Fukjg2/YKzjMAuwEXXy2eQ83tu5JtUY3mSBxyFQxUCOVRERJn+SkIoyRhzHmqy0sNedxcmkVM5UmXM2WBMq94T5u7N3FzqQtPYQEaDyBKfnkPd2gxpoXTQxJFl30Z3Ht9GWcW9zAifqi9BlqYQ4r50nPhDoH4WSKUa+Pu4+fYHN/D8MohOnYqNWqOLG4gJXZWdQrDNQRgx8i08bEdLCZ63j30Rb+r797C3e6U3QyG4bbgK6rqg6w7D5nwqiFVHdgVargp7vjifRSepaGGhnCOEA4GanYfctGkk5hailmPFMA4bS3jx9+92W8eu0i5uY9PNrawU9+9j622iMMJglSvQKYPkzbE5+i6MXDCequgRfOrGOV5e4VgkIC/xj3Hj3Bg702HvTHcq3w6xt6jAsrc/iz717D5ZVZnGy4MOIhzHQMhz2W9LlpwN5uB+32ACEjkln7YHrwqwxzaEnoju0w1VdF+0u8v8h4j9xPWHhaiLPERlRsgEr/CTcYXKi4waD8ejoeYW9vR7pBV1eXMT83g1argWA6FTaevlwyn2S4sT1EfHsHj/7q5xi+dwdON4QZZeJnrVAyzuqWPusalFcwNTUBhWKtlM1ILmwlQ1AqBCfMkAljAYRSRcFEUUdDOF9D641XsP6v/hzaQk152jiM2R8C93ax+x9+jr2/fQt+kMOPAV8qMMhWqpJ5bj0TVibounQTkjUWFQWlsCblvBmq50+gee0cKn/yCpyLa0BVQ4QIQTpVfkOyXZaNIEkwDCbCkBEUUQZCY3it0kDNq6LCSH7KQJjKarriKTwMWFGglGuaWteUKpUfrLngcEHYlKLyW0tzmV5GkwDRZIqcoVfhFFP2RrZ3sLezyY4XVBoeLr10Cc3FWSRc63iDY9APo6ECC+hnGPzk1+j+3z9F9qgjKaM+Q60M9sNaiCwdIyPF/bgHnJ7H8p++itnvv4D6S2eQWwlSM5UUUw43jCTFeDzGoN/H9t4+RnxtSYZWa0HSRl2vBtOpSFed51fh+b4KUuLQSn53tRk9ukd9Wh5K+Q8/ynvCP/ZG7h/7+cstXBHCLmsiAZWMeOQfVfjRAagq2Sa5zujR572sqINKExh6CoMLdj5ANn2CuP0pxr3rGPc/Qt2ZomLSMhFBoyw5mBTJoCxm5k/hfYgDxToyo4kQTaTmPHJnBc78RbiLlwGNgLCOFNVjgFBAPiXtUkPC4WK5ySGLrYKYfneA8CgYVM8r56AsivLK1IBakm+KlybJ2apTVk0oOMBW17A6QaluIu8KTOIMkyjFJAwF0NHuYOvcJZW2YBZRc4NXIMQyXLj4szwUEpNAZQvXAMqtqWTLc4yDUH72ZDpFEAYy5Cx7kh3LRKNSwWKzqbpo6ZnmMLKQq/MXFUl6ke5TBsJJ+XVJNJdg9ci94+kt6FFlwzeHDP/YV9Xv9/k/FwBUTAYO5hEleX50aFC8xEORotozl7w237qDDujisyXG588tWejjv+nRN/wwxfb413zzlObfBvy+6OiXLCH//bfWTvCc5v6rIG0kZZQKSQGEBIMKECrJqAKDwhIW7LoAxwIQljJSCXSMcjBCICUhw/ytRCU2Szu5qEZ53ahrVGZGShN4mHbKgDx6F4tOQgm7kboLPjiAj9Sgl1JvGcrasqemfJRrOUVtfD28fqnAe94P7fH//Bd5beMSzKU16K056erKwgmyYQfBo1sIntyRBEUzmqJuaHAMysvU9EkFajrI6Q+IbYwou2vMwr9wBZWzF1E5fR6Z6QkrojFljNrERAWKh2mOrV4H+8MBBtOx9FApKVUdFa8Ch8XyfJiOqpgok8cKaVm5SZBFRjTBCiKrKXEBBotFmihcjrycBKyKYJRrIJuU8XgkU3tK4LKUPrsGVpfnYbFWQs8Rs6uLx9cz0ImHeNjfwZuf/Bq3O08kbCZ2gcTRkfAmWkxWGQ7CBxk9Yf4EyCp5SMm6UKbmwhKZpafbcATtAzF73qZDVkdLeAk9PvTvURLHiQZfuwdLRcBPUixaDZyfWcel1TM4u3wKVcOHzQ67VHk4coMeUKZkpnAEMKjYcTKQrLroxiNsDdt40NnC/c4mHnV30EsnmGgxMtdAkLG/LoLlMhGRdA3zVMhAJKiYLuqOj9lqC1Wbok8Dk2iCQTDE9rSNiRbCqXlyotKES2bQgglPdySwjn7I5eoCTs6uCiDcaC2jZVQl0ZahdkZxzvCtHfQH2O90sN3eR3s0lLAe9sW5roMTi/NYmZsVhtDiDYvJraaDsWnjdpDiV4928O/e/QD3hzG6zHm169A1F1qQQReGlgXxlPfaSOjvyzIMmV5ar6BV9WCMutCmQ/Fg5QxZsjikSKCxAiImOxfAzkP8Zz96DS+/eBFJmuPGnUf4jz9/F+MISA0PYcqqeEsCX9hvyJL3uqNjY7GOH7xyBifna5ixdVS46c8ztMdT3Nzax69uPhGZ7HAwwMZcDVdPr+CHL1/CyVYF8y4rwYbQE8U0lpPl7e022p2BwL3ccCVd1K824Ffrwryzd04BQm4SMwEZaqp0MHIuZGQqEKT0FsllRF07vXucXEmSZYhwOsXu7jaCYIxGo4b52RYWF+ZEpkwgJbN8scfqQDeUGoPdf/cOer/8DMGdbXgx0DBdAQ56wW6xhobsL8//mEE+rP0gcKVXmPV2DIfhIIU1D4yAJpvoWOgZKSZVCzgxh8afvI6l//q/gFbVebGpTVlnDNzdxfZ/+Dl2//aX8McJ/DBHJVWJpwSaXCp4NU91soQEpGqyLxI2Q5dy9mmaQJuvw9xYQOMHL6Lyyjk455aRu1yLpoBLGSvkPGXQS5SmCKMY48kUnXZXpNeMrq56VdRYu0AwDSvWWwAAIABJREFUyPXOYbiWJ6mbhqXK2qVSh/U5XNdkIVG+IHnDbV2xDJz80/ROFjdVoTpJpMBgNBlh0m2j39lFd38HjYaH2YUm1k6toTbbgOZZCCZTxOMpKloN9tQAdqZo//V72P43P4PbDeFOEvgUz/JmStbaMRFaGrYwhX1xFev/+ffhv3IW1oU1eXNyMxUvukalBOVqlL5MJ+jQTzmcYDCewqdk1qvDdquw2UVYqcPl2u+6KnlWBn8lM6EAYflR3mTL/z4aqvG8N8M/pu8r8YkaFijGz3gaEGZHWLYSEIpDRPnnuSbwfOM5JYCQizIZQiaKtj/BtPchxoMPUbVHcPUJdIagJZEMHUWCIPcLVS2UJ4R0PhLUkZizgLMMs7oBa/Y8zPlLAJrItQbiAhDKW83hrsJQYO4xAecB8pJi5t8zIBSQVJyHrOgoa7CO7qjlwJeSpkMfpAy0yz1AEdg1CEIMJoH06vL65Xqn3hF2wuqwpIeZdgFLhkSFVfjYdVCes8I0FIAzSjMZQjHIScCgMIRURdFfrup9HMtAq1LB8swM3BIQipVD+ZeLKaAChOJPovqqqO86jg+O4fGn2atvAeHzrypfCAi/AFkf/XRBlaghxgEXqM6RL2UIj77c8iI8ps/5Tx8QqtqJIrjlABASFBbePWEMla+Q+3EBhgeya6XAIUMoUlJamQgGuZ8NgYwhBCQ0JCxPcYSlR1cRWkcAYQlLBL+kEiRJP6N6bQqQKmAaSe+3AoTcs9Eaxy5jxRJysEchB+1OYpf7JoBw63/7b/K5K69BX16HPjsPMA4/nACDNoKbH2Jy52MMHt6BPuyhhgyepQtzwuh9Dtx1w0aemEgjExPDQ1RpIF9eQ/XMBcxcugq9PgfNbyAnE5MS4XCCxc2xgV4wlc39VqctEjXTctBqzaLBjatuS5olgaHOmHluxMWgWSjwReJQnL0lICwmHCUgPKYvFhmHeki1RRTJYjkZjzEaMzFxjDAcY26mjpXleXgevZK02gWMnIThmxikU2yN2njn1nV8tnMfD8e7VFZJEmmip8gE/TEYJJMEQ26emM0jO8wCLiacEDIwNtNEKrnkzaLl1lB1fGFqGHCzN2ijMxmgF4yEgUxtHZltiDeRkwIWbrukpEcJWpqPdW8OV9bO4dLaGcx4LfESZhxBEnww9VQ8cQl41PmCclNDmIQYhWM87u/gUXsb9/c3sTvuoh0OEegJYjNDZusIM8pOIlgOWYsytZUXQCI+TTs34HMzy+7HnDKYGEEWSpgMfUR+oyKMRTAKparC0WxhEskC6mGOc4unJCn1wspZLPgteLEJVlAYKS8kWyYfyTRCu9sRdqE3GWNClrrwTRFjnFxZwurCHCoeiy/YBxMiMh0MDQcf9SZ459Eu/uajW3g0zdHXfWhmBTrZxyAF2wSoBScLKX7YVCVTBlqO1aU5LM81EGw/RNxrI4umSHUmSnLAQWomQD5qS8L+fMPHj994CZfOn8Lj7SE+/Ow+/v7tD5DZVVjVGUwijV3o6sYaRzCTEKstH5c3ZvHn3zuNU3NV1DXKshXDHOo6bm528dMP7uHm/YfYb+/j2rl1vHRuHa+c38C8r6OCCHo0gkFfWCGJ5qK2vdNBpzcSdopg0PYacKs1lS5q831U8kgGSYlgrIh3VzT8kbGvTLJKQMjQCQVEooQLJeUUaqGKwwh7e9sYDfuygZ+daWBtZamYPEPK7DnAMR0L2iRDtjvB4KfX0X3rE+y+dwP+OMWM5kAPIpjir+VrYpiOgbgAhDwPeeXTU8uKFytRrJ7B1K8oFq9uYhsCCKc1G8b6Apo//i4W/qu/gFY3Ab8wmLVHwJ1tbP7kTWz93dsKEE4z+HEOL9Hg0BcgUlmAte3SAsIAINmVSqKNSEp5DKaegbjlofbKedRfvYDGdy/BnPOkUo0sHBkyeolZjZGRuc41xFEsLGGv28egOxSAy4Wd9QuW48rDZvqo68Egs2oxUYxGclXhwUESQyI5bRQGzaL8WBXSExiSGeDQiaCN1RPBeIhgMEDQ3UfQ7wpTuLKygOXlOTRmanAbFZi+i2A0QjCcoGLUYfZTJLd3sfs372Pr/30HjUBDNdbh8mzhMCAIYHoOMsfEvh7BvXISG//yhzCvngROL4JRrrkpWpOSJJEhCIdZZC16gxE6vYHEflEBwOJymx2NjRnYHn3kFKYy9ZYDAMWOKobwEBEeTVNUM8Fn1JY8/17sP/nv/GJAqNKthR0kIBSWUE33RYijU8TBSLT4ABzI7EEjQ8ddzwh5sIms8ymmvQ8wGXwA1+zB1kYw0wB6ynF5LLJ6qlokdl0p05FkHuK8itSckyAZu34K5uwFGDMXAK2FDCqJmSMkgS1HAKFB2WohGZUXy6Stgy7C39XbdZQhVCBPAcKCHTyoSDlCXJbfcjC5OPwEz1GR4osbXUd/MkVvNEF/PBbrjAJdZAAoeNBhWQSE9HvTQuPCNnX5fMlKHgVb0qvGn5/nmEYxRmGIMdUbYajCMdJEBlMKMzLMzsBMpYLVmRZcWVtKb3+RcKx+2c8DwmJDe0DUlreLciv2NFg5mpT8u3qb/kh/7ucB4VFKsFwLS+6vBHpHDsYxuvboNO2pN+3gzSy/5sjXKlnOsSP8bNnoHwZDeHTPfyDPLKShIg+VTBJlfVEPsoEMSlMsIfdPzCcgI8hr5sBHSEBYdAXGAgZZGv80INQEFFIyyj5p9o5/ISAUFVapMC/CbYQhPASElKyKl5HSVQ53RSmmrHEEhFQR0WLCNZzBn/y3bw4I//f/Nl989Z9Bm1kAag32IChAOO4hu/MJkrufYHzvNtDZhxdMYZIZQYqQPh1uLG2ygwaSUENsVxDYFQwJcE6ewfLVl2CunIQxu8RRu3rEpCYc5IYj88rOeIx7LE4PAoR5joW5BczUm6joDnzLgee4wgSJH69YbJROtugoKjaxwhAeAYTlJuHgopLkULXAlQbrIAgwnTAefiib2fFogFazKpulasWBzTRJ9qmxW9e3MM1j7AcDfPDoBj7avI1Ptu5g6uRIfV18hlLVwY2MMITc2KuERineLuSuEtRBFJ/qWK7O4fLiaSw3FzBXmxFkP46meNLZxK3N+7j55J50AsYchvq2MJUM8qGf0yKjEWpo5i4Wjar09l1eO4v56ix83RVGjh5M03HEc6m8ieQEEwGvvdEAe/02Hu4+wZPuDnb6bUzyCKFGuRerFRjYw042tVEgGCyrPSS1PM0AJoeSpmayEnuLGTzCJFI9Q2AlSGzWWnB6QRo9F5Bv8pcIUlR0F027hmtnruDS2nmRjVY1V7yDdmbCyi256TPNadwbYrfdxvb+vvj7uOHVHVslziYhzmysYW15EZ5rS7R+yomr6WKoOXh3q4O3H+zi57ceYSsyMDS44XBlM2RFGQzpQgRM25GalWEwlQRdMi/nz6zjzOoc9m5eR3/zIYLJCKHuILarIu/VWSg/7WF1toaLp07g5UunsDTXwnufPca7nz7Erz6+D6u+AK+1jGFAFocBJRrsNISfTnFmoYZrGzP4F68sY63hwabVNAqhZykMz8H99ghvfvYYn969L7/7j77zIl4+v4Ez83X4WgQtHkkCqiUVGGSzKeEMsd/pYzAK4PhVuBWCwRZcn8yLJ/JdYV2kZiIXz9VB3l1pxDoQmJAtUyITmVuXgFD09CqBi1JrLlTt/T30em1MJiO06jWcWFtGvUp/nIVoOhEAbXsONK4BwxTpB/fQe+dT3P/Z+9A2+6gNYymT93hek9nm78MEMNtAwnoEYRvpLqLEGnINVHJD2EJOxmIDiCxNJKMT14C22MTMa9ew8hc/gnZyHlioqxvbXg+4+QgP/+6XePyzX8GfpHCnCdwggxtDUk8ZvERdZsS1QmoheV6r64Cy6fIxQIKhlcM4uYD61dNY/cFLsM+vAGtNZGEfecphkgG4DuB7AqYot+YmjaoEVu90Okw6Hgpgt1wfGn2Uji3BKobJeg1bqjFcgkbK6dmvylsCb2L0NzC4hz5l+hUdQ6ScMQc+caxk8Z02pt0O0v4ARhTCzlOcOXVCKmg0yrldC1bFRTIJkMjQpop0e4TB259g/82Psffmp5jNHdRTQ8B3HsXIogg+wyg8Bx0thH3lJJb+5Z/AuLIBnJoTQJiCoUMDGAwsov9Y0i0VVzUYjNHe7yCi54Kkk2YJIKzOzcOkbNhiz6khm1+pESoks18GCP9I94TP/WuVMOSoZFQYQvEE8n7EAcURQFic3zzH45wlQ5SJqoAjgT95WjB0BIQ7yHs3MRXJ6AcwtT1YWg+uMYWWTZHHY1lnOMgV0JbqwhDGmY+IgNCYBdwV2LVTsGYuwpy9CKAEhFUJoZE4pwIQKsjKji9JNFLXMQGhaKe/+Ub0iw+yOooSvCYS5lK3zjHa0Y34U6LVIzbNA0azAFeUixIUEhAOC0DYG44wpm2FgzBuj0QmqgKzOAiyLUtAoTw4JOLaQOtCoZblq+SmVtZBJgvzup9OwP0NB3dUVnD9EsGa2AOU0qtV8bHabAogZJwVa7tK/1GpvCqvuSL3WMmIj0ZBHx6GAzbqGMlUAMKnvuy5z+t/St94HBDyvVNMvxpXliCtKOY+kE6X0dyfw3GHh64E7epNfips6rgeWPXqfl6W/XlQ+M2vw38IyegXAcJy369CXEpAWMpECQY5s2TXXykZPQSEiiEs+tEP0kdTxGEBCHkPE3Ywh4gYhCEkQaIkoyX8PsYQHgBCDpgIVFk9x8oL9hKSCSyTTg8BoSh+CkBIICg+QtZPkCHMFCCU0Eb6Cp/zQ9v6P/+7fOk7PwRm5oBqTaGsYAwM28jvfIL07qeY3LsjgNAPArUoc/LNCbjJjbmDLNWRRBoyp4rQdNFlcuTSCcyco2z0IpyVDamgEO1jwBWPxfWeFNwPpgEe7u5ibzRELwwx02ihVW2gyV4sx0fV4yaJTJcpi5p4So4YnNVirYCeWnQKTX+hJz6YJBdw/KDjI8tA7yAXTcrxhoMeBv2uFDfPzzfRbLAGw5ITRDNz6DZ74TL00ylu7T3E9Se38O69jzE2EyQuEBopEsbIcpMtPifFDgog5O2tuH55Q+ArtVMTp2bW8Prpa1iszaHl1qHpBibxFJvDHXz66Bau37uJsRZjSj+Oa4hniNI5eqisTIMTA5VIRy02cGX1DK6uX8DGzBqaTk2KLJnywc1rmCfiRRxGI4yiKcbxFJ1BB/v9joDC3nQonyegZd0IHykBJMF/4YEoJVrFzEMxFXIqUF9HWRj3fEVKKnG/naswnpSTZgsO60oS5RvUo1yA66nFdVxcO4dTcycEIPKYCCDUyTjaou2ejgP02j10en10Bn0lQ+LDNIXOD8IJzp5ex4m1RdAXwWPPTXdi+RjDxTuP9vHLezt48+ZjbMcWRlZdQpCy1IBDFldSaDNYHgNlKHlVx8FwdFy7fBKXTi1h55MPsPfgLrr7uwiYmGfXJNnStQzMeDrOnFjAC+dPYabRkDCfX3xwEx/e2cGtrSH0yhys2rxIRxN2UGpktkLUEODcQhUvb7TwZy8tYq3hwuExDUOR2JGBedgZ4BefPsTDnV2R//zw1Rdw+eQKZl1TpKp5MGT3N2yed2GAyWiM4XCE4ZjdfDn8WrN4sI7Dg2mzjqSQ/jBBUwDhkalgycDI6Fk9ykVMCZkUExPTdF1Mz0omatDrot/rotfrwPdsLC3MYbbVRL3qC2jhWW9a9Gua0LhoPmhj/PF9bL75AcbX7yG6tYklo4IZnaCHtR6J8rxwEEJ5IidnkpxJ720ugJASRm5kOBVPTE0BwizEkOddxUaVTOqrV2GfWoK51FI3gnYfyb0tbL//MfY+uolmZqJCj3OUwY5z1RNK0KdxA0vXYGEXKv6U8AZKrCwbozwBxd1BzYZ1Yg4LL51D7dppVK5uIPcoM9ehsfpC6WVFSsZDzKEQp4zRNEC720VHwrU4qhETEMABGDd9FqViTBh25OGxf4iy64yAUAXrcCDDMLDUMjAwgZGeYcxuwSDAmGx6r4tkPIaXpGjaNuZqFaysLGJmtoGEEmhutFn1ID+TXbMmxre3sPX//QLDD+4hvLGNRmqhmpKZZTORqrPwHVc2/PvxCPrpJcz/+DuwL67BOL0AzDjIqqziSBlyDIPJtwSEuiYyWKam8ZoORxHCSYwwzqB7FfjzczAICG0bFduBK8yoCgrjefstIPzqd/mj3JaSCXKzkDwFCAkKC4bwKCCUJAFKRktAyJCEBAyYQ87QmD3kw7uY9j7BpP8RkD6BgX347hRIh0iCgQAWqVFht2luiUIoyXzEZACNWWjuCpz6KVjN8zCaDJVpHmEIPw8IqZpQG+ESELIv9XfpHyw3y4d2lMLMd7BBPsqnlHvrwz+PvwPlO6fAGVUGGkZhJH7a7nCM0TSQIQ7XCYZpyfjkIChGl4EsgSG9/CL5p4xcwvUU4pLAiyIMg+nOk2Aq4JArGCu7pNdZpWYJ6KNXccb3sdpqwuXwRZhDdW84JDef2lcV+yvFkBYfXwYIywTUg7vJVz9/v/3KMony4MwpknZ5l+CjPPtKH/CRa/kooXec3FM/7HOAsBi0COAshy5KLqD46mcPXo6Dwj88QHiUFDooe/9ShpAJvKxyonyzYAnjSO11+Ch8faIwFJaQNRQczErgPPJAeQkFECaKIZRQmeKQF+rrIneqZAgLQCgeQiUbVYCwLKovACGZ/oIh5D772YCwSEX/JoBw8//47/OlV38Aba4AhDyKkwHQ20V2+xMkdz7F5MFd6L0OqglvEqpQMdACYZIICNNcR5po0Ng1aDjo8Hytz8JdXkfr4ouonT4P+KyhcKnDklRHBmzA8jCOUmx3utjq///svdeSZNmVJbauFq49dGpdWVkCBTRQDTRmelTPGB84ZvMF/ISxeRlOfwJ/gf/AB9JsaG0ku8mZQUOLqkJVlkitMyJDuPar76Wtfc5198jKLGQlms1GoxLmFonKCA93v+ees9dea681xO50LJlUHb+BTb+JXthCp9GUIokzQgy75TyhzCLJPsgPkw5dXw0IuXmKRbNmB+vFQYaDEkyaHYxHQylmfd9Cr9fAWr+NVsNX7B6BklmgcIC5meHJdB8fP7qJH3/xAcZGgsQtJbKBzBKDy1XPhoBQ3U5iGMMOnO7U8YJ6hYM3ti7iX77zQ6y5HYQGA3kNzIsY+9kAnz68hY/ufIYJEgGFsVMKsGPmGiMCaNLhZoA9y2COYrx16iLeO/cm3tq5gu3WhixC5UJYYDCf4HA+xt5siEM+pkMMRgOMZiNEWSKpjqB7JpuuVBLxfVDTzCKAM1s2g87VImXGSt2FkOXOWQrdvFoAQrIqHhmWHNP5DIHjo+03kc8yICnhVw4u7JzDe5ffwcnONjbCvhT6dDm0M1OYEFLiCXMUR1PJL5syPzJNpaAkICQISNIYUTzFpctncPr0tuRBCgCny6rbFED4ywdH+OntXfzos3vYyzzM3S7mGfMGDfhqGl/kr27owuI8VpFICrvtA++/ex7vXdnB/uefYvf2TTy5fx9RSWliS+j6TquFi2e2cfXiKVy7cgZHkwIPdsf48W8+wa0nIxykLnKng9JpIRHnV2YblmgiRc9IcGmjgW+d6eBffmsbZ7o+GlzTNEhhpILn4P7BAD+9fhvTOIHt2nj/nSs4u9mHQ1olnqCKxmiHHhyjQjSmBHGIo6OhSK4ogW12+mi2++IuSgaUBVp9HgjDLu59vHi6eFkFhBoUqmYLf4oFmDqGOCNZxxuIpCFNMJ9NMRmNcHi4L/in0wqxvbmBfrejTBbEcIkglBslWcIc6f19TH/1GR7/l1/j8f/za1xubmDHbcHLDaRxIoAGzQBV4CIlmNOsNFldAsLAsCQSgk0sBsPTCXiYxxgWKca0CVpvo31mB81Tm/DWOyIXSUdTJLuHGD14itnTA2wFbbQtD05Ot1P1ICDk/coiizIsYUi0cUTKoo0yT99HWhWYlzkOsjmyho3GmXVsfO8Ktv7sLRjnt4HtHhDQcYrXawYZvmakgk+0yK5iJut6OJng0dPHGE4nqtnhOLLn2Xp2iCZbjJ0JmLNK0EZglkuYDxqULzs2MsfEAVIc5AmO4hnGcyWFz+cz2HmB9SDE6fV1nDuxI3mRru+oGIo4FomM57fguU3gIMHgg5u48b/8FYo7+wgGGYLEUHJakzmngEWHV83i7s2HqNab6L97CcGlbbiUjJ5fh3GyD2OrDThcMansXZzF9IJQHNOi8QzJOEY0jjGaUl7uwl1fg02XUc9HJwhFIcK9rjbU+QYQvnqZvApHahbA1Ooe1dnRpjLPAUI1505liHK0UwJCE6YYk7GTMweyI2D+CPH4C8xHnyKP78Eod9FszFEVQ8TzI3EtJuPEPC7wUbkoxK+5jcom8D8Br3MBdvsCzNYFVCsMYbXCEIo2QY/LqhKqBoS6SH3JPNXLPqnXYSHEXEXyGNVeo0549UesCbT0SzGpteJCu3GJS7iWM8sMHqM4FLSNswLzNMdwPMdkPscs4Yw6pRS2FId80JW8dtyVz5MzxTa/0ljC1vJRAkIdLcE9jlmxaaoVDRzFYXSTqpnk/VdsItaAsIeAcn5pEGq7EQ0KqSJZNNorPXkm0u1XAITarrIOPFi2GF99Df+xf+fzDKESGzPrlvdhTUOzwhSTCfXgOf38IOfLQOGCIeTzKqJHBXcvTZMqeU6lmHnRnyUo/IcDCFeBoNyjK5LRmiFUxFAdAM+5eCUZfTlDSIBICacye2FtwPlBPiiHX84QkiVU+YQcRZL6mPe/7BErMlHBLrUEXc8Q1gwh2UECQz1TyBlCsoMKELKWIguonUZXGELWlyJTfcm1epX7yXj4P/8PVfvy2/A3tuG2O2rTmI9QDPaQ3v8CycObyPaewIlmaMlMh6r+GUDOvEKDm1fFaAXa8ZP18xFXtoR9J14Ta1ffQefyNdjb52C4HSBmYRkCVgMwPCSFgXGSYXcyxpPxSN40i42dRhvrzTa6rTYqx5YuOIslMl5KyqI2JXXTqBVfM4T1G+eHJ858/DnNdpDRqBdILXujZJS2+WQIYeTwXANbm330Oi14InvhBUrE4CK1CgyKKT7fu4sff/YBnqUjCa2PrFwcOSkxU2zacUAowFC/Zl40L7dxZfMi/vlbP8RG0EOTIJn5dFWKg2KI6w9v4MNbn2JURZiyoHIKJkQik9VHSSrHoixYUY5yMMO5/g4ub5/Bpe1zWGt0aXsqdtY0/zmcjXEwn2A/mWIYzzBJOFvADmKyiJ8gE6gCLdWQkthe63tc/isPJ7okkRGUQ4+SFm12YdQhwUpiSLAmxa84K5EtZd6iiSqmU62PMxuncHn7PK6evIzA8tS8qOlJDAVdUm2yibAwGo4xHIwxOBrKwcvDkN1OboWRdFQpiYlx7uJJ7Jxcl+43X4lDN1unhcgI8fHuDD+7tYf/64Ob2EtdRH4fUW4hL0164grbwZvN9i1YzPozCxhmBtNM8f67F/Dda2dhD3cR7z3Gs/t3abKr3EJtH51OBxcunML6Zh/tThMf3z7ER7f2cf3uU+xNC8ztFuLKRcJN1aTYsYSRxfDLCK0qwumOhzdOdvBP3z2LS5stbDcsYX3o1sR5sMd7B/jk81sIw1CcO8/trKMfMhJgDiuPJQoj8GjqlGOwt4vJaIzpdC6OjS4z3lo9hK2OyEZFwiX3wcL8Tuf+yUDasuNY2ze+BBDyI5NYBtHeM5OHlsgJEpFfT4UlJCNIALi13sfaWg+B70lzvUgTKRJF0kCAfDhFdvMxHv/1L3Dvr36C7czFeu6gwVnjpEASJ6gCD5XviMmLGPeJWZNgdmHJ2bCR1+LQVMZEZBSYk7njDh04cLpNmKEnTJ0UOFGGahKhmMxRRQnWwhZ8ZnUmHB5XRZjsF4y7IQsnxaiB0PbgmrasFXG01HOFZL7GSYyEwKcXwL+0ica1k2i9cwH+5dPAzroYzFBLQik1FbM07hL3QR4QNIrKC0wlkmKOOEsxi2NhhBMeAjlZes4ZOnKtfcsVp0/eT+KKyoJR8hMNHBUphnmKaZbKjshynox04DjoN0Js9Gj2swbLo+EHkMcRkGSwkxy204RVesCnj3D0809w469+BOtgjm7uwpzlIhd1bUeKcyOn6JrAHpiXKdLQQbHZRL4eylfv8hYab5xC9+2LsNdCoGEhLmJROEi+bAkUjMWYZYgnSuI85/VtN+A1KXNuokv3VQJCFsB6D6+VIPX+/vwc4asceH9M31OfjOqkpLsoO7UsKJ4HhIplUrmfKvuTD/VH/YNIRsschhHDKMdAuodscgfp+Abi+V0U2SPY9iGqYoA8HYkhCjOBudDKkg1Fjnw0UJkd2P42nPYZ+P3LMINTMJxtVMIQtpGjgUoCkrRkVINB4QLlJdUNLD0z8vcBCHV9ITFbtWTyObFdrbYXUFibeIi5DFUBhQJbUrewVaxUQkleIkpzZbI0nYu5XsZ9knvZgl2r32A9I6uMXRR4Y4NcX6Iaf9IJmXsKzxEWomRq2UQV8Eo5mnJi90wTa2EDp3s9+OJsqsxmVsmjxUerlU6yGrTb7+I+ehFDuAAa6n0ua7P/7/xg/zHe1y8GhDoPeQEIpWWyBIMLNk9fmBeBwcUGqu+n1ZgZLUutXdRU86OWSL/MUEZX3qtDra9xQV6nWfM8+KufY/WsOA4IFeN/bIaQjd96hlBqXBVD8fwMoQKEfOiYChrKsBznjLRIRpVsVKSjZAlZnxAU1uNtK4Cw3gMUKOTsr2YItVxUSUb53/Tv1ICQv5t1A1vhdBil26hqBphSlwjx9HvI6I27/9O/rcyN02iub8FvtwUMlNEY5fgA2d495PuPgMkR3CJDg6Hw5J24sbCLKNPPykI5Z01JtGpxZi3ALDMwSEr0Ll9D98pb8C+8Bau1BRQ+YDYFFIo7KRykpoP9+QxPxmTphqiSFCeBRw5kAAAgAElEQVSaBIQtdFsdJbvybBjM4pNZthoQLkFh7eRTb2k1G1gzXGpGWs0PipuQLmhZcNFtdDqdYDIdIU2mKIoYO9vrWO930QhopcBuQKQKOrtEZGe4ffgIP/niQzycPBNQGJHBs5UJhToRlGGHdDcZMcFDVeXdC2NIQHhh7Rz+7PL72GpuoOu1RVoZVymeFUe4/uALfHDrOkblHDOa2VOCaZbIOOOX0jW0QocmFGmJfDDDetDGdruPE70NNL0ABUPsxfyDDOEMg2SOQZFgRtfQMlMzEZTx2Sq+g6+NjpDq8FLufpxfkIwUdiV0F1TmMKXjwgOKBxIBOjuVqpsstrwyC6HyUmgkY2SlFPi+4WCz1cfbF67hwuZZnO7uoOK/lRVCm4YwtmQocklT073/7BCDATPuZuLAyDBvvlC+r8l4ijSPxfzg9PktbG73VLwGQ8TpskowZjRw86jEL24/w3/+2XU8jW1E3po0LAgdbb5nof+TRWSj7YoHLspiiu9eO48/fes8Trs5gniE8dPHstBtw4dl+whbLeyc3kHleRinJf7bBw/wi8+e4vEwxrh0UQYdzHIgyhmhQE15iTKdwc1nAgrXAwNn1pr4zhsE8m2c7SkzDW5IUZxgNBjiYHcPp7Y3ce7kDlq+BZf3XTwF7xzPqmTGii6fe48eYTaZiZ2/SEWbPQTNNrywLQ6OAgYJQmrXPrl1tARLR7boTkbd0VhKRuVQqTsd2ryATl0ErmmClHNstXPvdIzpeIzpZCiS0bV+F/1+T+bBsiQS5oCdbWnukDF+OsCz//oBHv3VT+E8GSM4StEtHDhcB+zAUQ5Jh92VsoK7kNxXkjGq5mbEH8Nh/p2KSonYXePNxp+Xdc17kVl7FSzmaPKeJMPGuT3DkO48GX7O34mJFfcYrmPOyKYF2rzeXFeZygPi/Co79fxcabqUcq6aBlAbPqoTDXTeuYjGW+fhXDkLa7MDo+Uho1mTUcjrqtjYsm3FpLCq472aZjLTPBqPMRipfFQaX9HtjK+HkjGCMoIkAkKRizICxjBlznFS5Ig4VwvAdz20/AYaoS97WDOki3ND2EGaSlFKVqYZrCSHG1cw2O2aFMh+/DEGP/kY93/+CfyoQt9qoJinkn8qZkRcC0UJv2ARaQqTGTkVRnaOCQUgLQvu+XW03zyNje9eQ+PiNrxTfWkg5oyhYFOHpSzRR1QinabY2z/EkJmWrg2/00az3UUnaCrnYs2EEKTXh71Y59cOj7pIfY3644/iR3i5ahijgmCfA4QyI/Q8IFwGntcW6TRK4/5lmSkMykaLI5TzhygmdxHN7yKNH6Asn6IsjlAUE7gWCxZGHrFQ4X7OJkgTpt2B1zgBt3MW7tolGM6mzA8ycqJESwNCZSqj5u+XgrUFIFTIpO4Af63r+FpF5yJVQnX1F5bxGhTWET31S1IJokriyvOUKhQl1VcSXKkMaMBWlEiyApNphNF0hqPpFAn3IKc2seLP1PNASm6uHrVfwjKPuc5L5cVW2Wbqwss8okW4R1UH5WgEhAYC28JGGCpAKFmhXwEINfNZ25Yc+wwFCyxRuSKnlq2Imk39hiH8WstU11vHtZ+KIawlo3UTVxecogdefdStiWPob/kiZH3o569JFQGDxxFkvbZXofxXmcq8PKfwd7//17o3NSm0CgRfBBIXoFDPEK4yhKumMqy9JMtXS0aXpjJKNkojPdaf4uQt40bKNKvkyFys8ggFFGY8UwkKV+rrFwJCNZYjLqNfYggJPDNhC1UWoWYIme4A4iACQja6VfSEsPkCFl+frTVu/KcfVDO7DbfdlYH+qqBZxUzcC71kCI/GFVUiIg7HNJEkkTw8ny43LERYgNBPTk0qmKaLgHK9uMSzUYTG2QtonX8D7avfhrt+FvD6gMVZxVCcSSva/wctDNME+7Mxdnd3EU+mWPcCdMNQJKNWGIiBAV33OFfDYGcBIyvOcwoQrsoaFPjjf2cxUQNCgpvVOUICQs4RzqMZ5rMJxpMjTGYDbG/0xT6fkjdGGSBjh5tREAUyD3gw2sVv7n+KG88e4P5oFzHnCB01NydB2rWDo5jMaNmLfGUxa8DNyYJu4c3tKzi9fgrb/W0EdgNxmeLRfBef3PsMH976BNNCsY9GSNmsIfNtcRwJK7Te6YpsDrMEXkEXQAseZzaKCmmUyK3NjiSZRbpmzukgx2tmU86jsufURk1QpsLrWQST3aztvgX8FaU4ninJoaE7kKrbKEyEBoRyDOosY5n1qixh/wgGaSRzamMH57dP49q5N2RusmkFsEpL5RIK46D06tRmR3GGZ/sHGI0mSBlx0Wih1+kK46hkvmNhOA2zwImz61jf6iqHV+qrGSNhNBCjgYdzB7++c4j/7Ucf4MHUwMTuIrV8lJYj65nxETRGoSSYWjzHYU7NHHk8xDsXdvC9N07j/VNrONN0YCW8Fwy4nLjg5247qDwXjycFPt9L8OOP7+KjO3uYwUVi+sjtACnllVUl+VCEocgjYfbcMoFXxRKPd3q9jRP9Jnb6DVhFhorM53yCpm1gp9vCpZM7OLu9iTKLYDCjUofJ0zq85KzYaIRHDx4hzQq4XohGuy/sIB0byRY6XqC703V3WRlmKgtAxUhqb3H1DzVLuJA16M1cs4aLgohxB5ohLMVkJkUUzTA8OsTB/h5aYYBup4WdnW1hCQkaOfdCYCG/J81hDiIJq5///HM8/dl1RDeeYC3z0KwcAWASqcA1yEJKS65sWbvKWEUBQoa0KLk2PMaCGJIXSMk0O2+LpozkDDIHk4Y6yq0vr6hiVoxi0fRh9BqwQk+MTSjLzsdzRIdDNDITYc75PcVSsstIKTWLXhnNMSokVolpUGLSKFFtteCe28TGe1cRXrsA+8o5VIxCtFV4PVk9/ryw7vJcnIY0xChGzTZHYg7BOUoV8cFZAjqbUT6SoYi5TnIxduLP0qGZ4JlyU87gtRstdJsdBCFjLBwlGav3JYdAlvJsgl3KlE0YuyMUd57h4G9+ifGHt5A8PoKfW2haPoqUsxVKSlQ7J1PWy5gZp9kQ058JYgytHGOvRNSxgRNthJdPYPtP38KpP3sXpW/ICDnl6Yq55KCxgTzKcbB/iIP5DAdFioBzp3Sa5vy464uhDtlR2cP1nzpr6kUM4e9TkPzukuUP8DsW9Z0g+ZVIBG0pumIgtWQINVOom4ASL6W4PtiMowAVAFMJqKfjaBY9RMpH+ghZdoQ8H8MxlGS0kpECzhLSTbYNx+vBCTZhN3dgtk4DVp/zJRJKX4qkNJC5JTlXNCAUgLUgBvUb+nsHhFS/cD9ROcq1o6ewhvJQJi88U9UpptU2knvGjFg9C8t9jOZrFZundCsuMZsnGM9mOJhMEBklUu7rNILTcVtibKMjs2pAqM5nyqnJPOpzVw5zLTDlJi09PNZkluxXZDyk3WqaaLoO1jhD2GotAeFCKrpc5wtFiZ4XUNK3FdCwAIQKBB5XKy7syhbZd1+T0P0DvOH+7l7yixlCNX6xBN26+F8xPFIAfflYNUCSXsri8umrsXo9FRTVb0KvpQXIX1kXX2IDlyDkdffg/78AIcEdCYg6doI1hQTRExRKFmEqs33KWV0xhIuf0fh8CQgZsUTzNQkKfj1AqGcIZY6wVNETBIRUTxKvsGST4HuLLt1sy9aAUBk7qqnF1/tj3PsPb1dT2jOELQFbVUlTixhWGQmL4VcxHLrRsdNk2ogoj0oS+K4a+CeyZdebDxbrlmGh4TQQpxUG4wTm+jbc7TPoXH4H/onLsAkKKR2lm13GsNoAZtDCvCgwSiIBhJPhEEFVIXRcCav22y24jaYEkbPYcR13kU1YEwdLQLhkDeuwYjKKC0C4qifWLCEzCVmAcR5tMDzAYPAM/U4L670OttbXEVDixeB5pgNaBUrPwG50hM/27uLjR7fwxbP7mHt01iylKCxozKLnsngwUN6mClFeyEoC6Z3CQsfuYCvcxFZ/Gxu9TQROiKTMsDvdw/39R7i3+4BefRIBYQS2FLyUjLLw5lbbaTZF+mHEubBwNEjhISodDjqYiKSEGXtM+zCQChgkkKHUU/uzaVkL7wjK75Q4QALnVDCtSEUrGWSXopXPJ8YiiuKWPDSa1+gCuzansDMa51jwSktiJkLTwxtnLuLCiTM41d9G0w6VU6oVwDEcFKliHfmqZlGK6SzCYDhGnKQCaluNFtrNDgR4cBh/PEGWKYZw81QPa1ttiTkQUSTH8BAiQQPP0gAf3h/gf/3Rh7hzVOCgDFF4DZSMM5FloeYlhfE2CtgWO0RzFPFQsgHfOtXHn18+hTfpWukBTZs5ijay0sA0q7AXZfjiWYSPHk7x0Z1d3N4boaSpj0UXVDUwLAW/2LYrYwf2a20e3OkcTpWi7dnoBBa6AZmfFF6VoWUVOLfZxnuXzuDseg+bnQayaCoNG84MElTx/os5O3g0wN7uvhRSZAcJCINmB5bL6AK69PK9soGi8Z5mCRUgrF0HxW1gUdwsWgXPh79xdeiYKm7g9Qyh5OUQzMRzDAdH2H+2K6xgGHjY3twUdoqMMw1GuJcwooXSQ4ss4aMBiht7uP/XP8fwg5toDgu0UgstEERSzsEZHgJCNUcsjDa/6tlVrtE61FXcEVxTZOYEiXx9NEPhPSgOpdKQ4ZK1BJTNyhwxpeBNVzIF3YsnYbYbsHxXRVrsHmJ6+yHwbAxrGIkLKpsO/AyUPIPASM3nEJZO7QxjJ0PacWSGrnXpFBpvXkD49iV4Oz3Y/aZIz5kDKjuVNnFTMtXacYwse44kz2QeaDG3QFfROFGHQ5yKGZI0QGg/TSMaOpQSyNKV1AsQMs+QjTvOYDNfTva7TN47X7cdFzCmOTDMUNx4jOT6Pez/5GPEt58Ka+jQxdUgaNVmFFrxIKBYHHohTURxgTVyzJ0KM6/C2C+FKUw3fJz4wTu48K/eh7vTg9kNkDOSQOTzpjixlWmJ8XCEvfEID6Yj+L0uuv01tL0Gmg5nJ5lHy72HoGK5ty/63s8VJq9bjLze8fkH8FPHSAYNCLWgeBGuWRtILSSjnCNcmY+rAaFEIjD+gedPBORDIDtEke6hSPaQUUaaHiGlu6weKxC5qVikB7D9Diy/C8vpwnR7gLcOWBxTaaFCiBK+OIxyl3whIKyLVTlb//4ko3WJnBHAFWoMQ4y1pFHFJpspDRdpdvErGTcGvUuNzIabAoSy5qkGICAsFdtIZSebn+N5JJnMM5SIbcZY0YhJ9+zEIZ1nrUboeqZZXEFlP1Quo1JQ8+k1k1jPLvL8lFGOgp4Alsh5m76LtcDHdqOhAOHCYboOJ19KPVete8SLQRVTavHXwFxfmyUgVNdIfVedfPf7lKp/APfa3/FL/DIgVFnaC5ZftfyX2E8+bJ2ZuyL+PQ4INW2iv7c2Llq89CW5q0eIuFy/zByqS78KPP7hAUK5b2t3X6ln1XiJkowqSaYwhwIG6xlCLRkVhpDNZprKZGKOWANCkXJyhlCluS1mCMvYQBEXKJMSpc4ilHpYS7xXZwiXklHeI4ohrE1lRIG5aiyzYAgVO8klwLEzGssQFCpAyOabqklEffOaf4yDf3+xis0GHMrKbD4xJSEpzCqBXc5hURhrMleKnXdfOlp0yBNXKr4V6tVNZm3pEOrKkOK/zE1EaYXYa6JsraF56jLCc9cQXHwHRtAH7DaqkqH1IQyX7mOGZHYdHBxgNBggm05EqslioNXrI2x34XgMbmYcBN0S1dyactlSNs3Pa0iE+FgoGtTWJIzXyiLhglCsZ4w4iXA02MfhwS5C30Gv1cTprS2RXIlWv+KgdobKNzDIZ3g42cOv736GDx/ewMROxXGUstHMYvSCurOU46gCg8xXo8yNgJAslk1pXOGh6XfQaLQlgDYrMzF7mWVzxHkixj2SH0wpXJmIC6bIOQkIRMJFvTJlKWo2QGZutDxQiVZEuMJmBXJhWRQzIrITGvKIUQznS1Tul3QcefhItADnpQgKyRAqG3zK6fixkrlRGmd9KPJgok18acvDz2x4qSnGN+uNHk6ubePtC2/gzMZJeGJhDwGxjbADzwkQzyIJPGcHdjiZYTSZIU4yAaBBo4mGFyJ0A2GZspj5anMkyRxpNsfaiTb6m20JpiddzmI5NwKkRhODsomPH47xn3/8MT7bi/B4bqEK2yg572oSuCtnWM6C8e8G4xzyGEin6LslTrRs/PnVs/jWmU2c6YdYC1y0HBuTDNidZfh0d4ZPHo/xycMh7h9F2J8XcEM6xpoos1hYQZufc5ZIMUWmVQJFbRdZHMlcnVkQtMQScB8aGXoecOVEF9++dAI/fPci1gKCUHae5lJcuJRNqwWJIe+Xo6FY+VuOj2aX7GBXpKKGzQxPGgrwwWurutf1nXIMEMrJoDrdq+599b0i99FCDF8X5ixolD2yXJdMMVt07CVLyMYF5cdr3R46nTbarSZsxxRylbb2dFN1GF0yLlAexHj6f/4Ew59dB+4dIRgX6GSOZFUyD5tSCLKEeZ0JKEUXAYs2a5L4i1Q55dIcybMlooXsmjKLAVyCIJlOVRmHZNyH5OvaPrxzW2h89000v/8O0G8DgQfME8S3HmL6wXWMP7mD+O5T5UhKeY5c3wLICnha3kZX3sQsENsFspaDtO0ibXvwz26hd+Us+u9dReuNs0DTF2VFkcYwAw9m4KJkw4kHlTAD3N+Ve+oiakfkIIx6yVGllI1THm2IlFr2QjHc4htXkSJsrkiNR5k/wS+fl89HEM4Dhf0igsG9qTi+xh/dxOzDmxh//gjV4QxtN5S9IuPv1XOfbD7JZ1gayGcx8phNMpXTyKzUqukgbzgY2xmOrBR7Voz171zG+X/xJ+i+dwXhmU1UJbUk3Hv4flxBHuk8wtPhET7bfwqv00F3TQNCN0DALFrXk/2nZgSfN5dZPfu+AYTPVQLLZr8uJuvirs5RUbtBLQ0Tny390PG5qpGkBWmUjoo5jcHALTrETYF8pMBhMUKWjJBEI5FJSig91wvjUvwGzLALBG06jlHUDJgNNT5iNkGLpFKbyahhhufkosJsaNZN6MKvbyrz/Azqq9ZMXFNiAkMzpCTFPEmkWZOwOONuynPPtuA4BFuWyMCZGehTVSM1korw4H/n/3hTEwjWEtI4LTFhXBC9DMoCM5LnYgjH+1VllHGPrWV7onqSuVoVIcSXIAZYPMdXAKEYholqi417Fry5NHXZUKcZWd/3sOl7YjDDc0FdrRoQap+AxXmx7Cwoyery/6/ec8clozqiYsEPfgMIX3XN1WDm2N4mH7kGhfXHr9k75f+ga9ya+FvFBXJhVvheOWR0fbxK+OqnEQWqwpcaENYmNsffwYtMZV53D/67ZgjrVyo1rJyJGgxKc2Qlh1DmB5XaqFbErTKEKnZiCQjZoJWxkVzLRiWY3lAzhLGeIczZ8FTgrDZr+mpASGJiNXZCjW9Jo13nENK/IOP5T3d8ht5rhpCjZn9ngHD0709VmdOE4XCDtlBShiehtDmsMhZwyE47JXaF20AuUgclu5IChZCDRhwWGaYCJsEDhynFb9zHuLAwM30Y3W00zl/D+js/gNXaANwuKquN0gxUEC3nDSxLMgFpYX+0vyfuhQQZnf66FLoeO94eJVCeyFFq2ejq18XExMoir41n6gVXL1i10RYCBuWRxhiODnF09EzeS9P3cGZ7G61mKIW8WAkREHoGZkaCw2yMX92+jl/fuY6DaoaRkSB2S6QW5/2UxkXm9GSGkICQcRHMECRTaMGgeUZG2RklanwQbHF+bK4YBMtAWpF3YPCamvvhwpTjcqVBKv23ugDUEg6yH3J1xIyFEj1T5HHyGdQbi+JddDrm0lxE1OeLsPJViYj6jwI0eYPJ8+uiVUtiHNjwCht+YqNRuGhbDZzfPoUrpy/iZHcLfa8Ng8UsQTEz1SxeS0c6LlGcSqf0cDQCs5nIbBEM9np9CecmG0IzChqAZFGCaD7BdDZEez1Ed6OJ9bW+GH+kUYSKRYbdwhgNfP50hv/jFzfw8eMJbg+Y1dFB7vqIOCTM8pSMVV2IlxkssnhVDiseIcimeOdED1e3u7i41cFWp4FeM8DBNMbDQYRPnk5xf1TgydzA4bzAlMyoT2DK+bMIFp+Pbq0lHXpZx9ioTAclGH2hWFmfZhtFDDudYM0tZJbwn7x7Hm+f28CF9RasfCYAldJlkUvygCdgzzIMDgcyY5nRHZMFdKMj7KAbNmWml4BQgLz8XG14UJ8dtdGEPitklki7CekDhCClLqQUIFSzoupoqqVMpYSgk7mKGIYczRDNZ5jNpmIwQ7lot9PG5sYGHA0IS4PyJbVXGLMC1TDF7Dc3MP7NFzj45Q3gyRjhpEIztxGwyUA5sWmisCykskmSqWBQvQmPrpzc4AkICb5Z3Xg0uyoUINQybfbSpI1EApz3lllhgBRlv4nWtXNo/vBbaPyz7wCtAODcclYhv/MI2QefY/9nH2PyyR0ESSnze/xMRbqZpAjo+KUZWMrKKdFOPQOxb2Dmmyi7Acz1FtqXz6Bz6Qx650/B2+qjajdguKa4+/K+5wuTvHA+2PUXCZYq05SMm3mf1KwpCad6/7Zq1gvraQs4FBE4ZS8cQOc1o2sq9wBuBpIdasCgPfYgQnbrKea/voH59XuIbz2CM0rhxCzNbQEGie4E85pz7yIgpOlX7VAuM8N8rbYp6gjm02a+iZlX4tBOYJ5fQ/jWaZz713+G9bcvCVWrzC04q0yZrI0yy/FkcICPH9+D22qh3eujwyxbr4HQUfu9agJ+eUzgy53qr1Ny/SP/3mNgUBeTCymjrhZXjFJkGdWZdQSF+ufr8QGpOQXoqQgKZb7FEC42qiKgilDmc5m3V4UrO+ilSBt5vsEN1aNkAUPZvScRVJVBmShjpdQkW13a1vODS8haAxGefzSnW7a2XuVKvg4gVABHnXezOMUsijGZzRGliTh5ErxyX7Id5gXacFy6/5mioOo2Qtg8V8pcZr0Z/s57lmUTGT3eq3xkWYVpnAogHGQpRgyRp6qnvmT6za3GbakNmC9Ou5AK9lMjAep9rogGeV5oNRRrATbZ24GHfuBjK/ThaECofs2ST6p3esHf+t/kLwsKUvN/x2YIVxfdKiBUALPmCl/lev2xf88LAdICFNafTl1/rQDCF0h3l+ulZggV4lvKR/XzrTCEi2+ozQZfcEH+EADhAgy+EBCS2FCmMso0UY1IKUCogunFfJLmLgRmWrapwulXgunZH6tNZUQuSmdm1QCqvZpfCxDqhruaIXw5IGRLR+55MQD7PRjC6X/YFEBYSpFKh/REZG22SXmICrIlG5SbHnKXobHkPBi8WAqzZBoFHLOEY5dKTkL+NUtFxuSETQyiEqPMROy10Tj9Bra/9UO466dhtTcBr4fCCBCzg++4EqKeJikm4xGePnkoVva8GJ21DbS7a9Jl9H0NCGWgUoXT1tmDChgu86pqRywlRdQWynWWoWySCoFTApvSKTGNMZ4wT+0QSTST8NbT21votlsIwoDWeKh4EHqUXxaYmgl+c+dT/Pr2J3g4P8RhNUPi0Ui1FKaAbTd2B0QmSoZQ4iaUO6JyGGSgJOUcaqaAJhPc3klTE4D6vouYZjaUeohrp7qDVZGu3MSIMvg5iDG2Dg6XvzP6gSweow4cBljS7W3ZBZGtWs4yznioLmTtJCrzRQyrpcOq3uyVGU8t66xpV3146wgQSlM8OAg4/5W66Jl0zlwXMHjt/BW0wKw9zr0lEtrpmXQcVAck3/8kinHA6AR2SqMIjXYH7U4Pa2vrwvyRCWUBTkBYxCmm0xGGwwOEHQedPvPVtuE5LtLZHIbDuJIO5laIO/sJ/utHD/Druwf4+OkIaPYEEI55zckOkkEhYySzGBLagMA2kQ73UY4OcDo0JRbi7EYbm70muu0Qz8YzPB7O8cV+jMPMRWS3EBWM2rCU8QfvlGIOq0iVZbsYunCuzUJWOUiltDYF5LUsAyFiBMUUZ9sWru008Rfvv4HLWy00qhTp9BDpfIiQlvy8JmUla5bB48PhBFGUwqILpt+AF7Tgk20O6OjH2TEVEC0zo8slpEYGeSdLrqi+nnUXURyG1KayyhDW37cKCOszQpnLJIijudxL3Ejp2jtjlEJVot1q4cTOtqxpzh5XJlkGSh4BIy5Fulg9PMT00wd48H//CtGNpzCfziQUvVO6cEqGJtsotYkLHTj5ChkREXiu7EVVRpatEIbNYKB9VYjhi9i1syDjFZBNUzHmiVnisEpQbbSx9u030PoX30X4F+8rV1D5nE3gwR7w2xt48je/wOBXn8KfFzJbuACEaYbAdJT5icyklvJ7xdjGqjC1SsycUoxX3K0+Wme2cPKdN9C6dAbG6R3YoSNxJ+JwREtQl3PZZKsLzVrzwFeFnthXC0mijIck3oaGMnKIMS5DA0JpGPCQK/TPkr23YeQVDM43zAtU4wTF3hDzT+5i9LcfIbqzK/+/ZwagvRMpDBakLEylBqGpCJ1GDQs+1zfXlmGJaRWBK++dqEwRsZESOGKwM3RSTNccJCebeOvf/Ruc/P67QMsRdrSkdFWvTy7ApwSE92/DCHy577tBFy2/iYCRG7oJ+Hz8xDcuo19RMn8JDK6gixVn7lpZtpAwseFXS0drQKhVaaw4ZJaU5xFncy1m3HHvoI1RPUxDgJjXCEIYdKVso0s4I4PoisdFpTKOKna3adYkeiAtR68BUA1q5PezeaWspVShelzJ8Crg4WsDwtpMhrE2ZbUAg+PJTJyACQoFNHNvtU05swkKCQIDSjLbbcnGlcYXpZqiatJj27mSrRMQkvybxRkOplMcxBEOWfxRIaBNwMj+K5O2OtWMW4BiBGv2Qxrk+oxRJhVqVreujZRklE0YOhZb0uxeC31sN0PJJFR6kxpE1qBQvNllz1HcnqoZFCDU66leGzWeWGGqlvCyfsfsIxAAACAASURBVN4FxHyVy/VH/z0vAoRSyS4Kfo3eFln09f9Xs381CNS9gpruk9pz6Se76N3o79e31ypapHJqhRFevTD/UAChrDWt/Kv/Xr/OlzOE+h4SuegydkJmCEsG0+txjTqDUAChAmULQJiqLMKKD+00KnGtGYEZRzN4/6tmyFcBQlU3LBlCidPTMm9xNyUY1ICQr5UOpkoy6ooZJRurChCqOcLX/WNM/+N6NTU85IZy8uOMEmedOKdEiRCHw2nRn1Ye4ipAznkvtrRF9kPmI4VvlAgJCk0lJykodSRwMS3EcBDDQ2I3YHZ2EOxcRveNb6F18S3Apc20J3k8Ng0EgoYKpI5mODrYl1kkukxKllqnjzBsCktI2UMQhPIQAKjli9xc+W+1XIqsyHJR1K2P1a6WAkIqj5DmDTGm07GAQrKURpHj5Pq6uCS2+11UyRxVHsP0DGRuidjK8cXeXVx/fAu/fXILu8kQVdvDtEoxyiM4AWdfqI+jTIvZaZyrU8HavKgsiDjnRWkIB9XpWsguRZIm8nOea4uBCtkgylHqGSMJmaVsM6eWjmHP7K4qAkDZVSuND2UkdGBkocgOpfSEFlbYdb6R2rYJImsNwWJGq3byY9dYtMuk1HXshEjT6m4TM4yUIxrnBRtmgC13DSdbWzi7dkrcRE90NrVUrYSRFDKb5DoBSFtS/jaeRRhOpzgcj2XdmK6LoNlEEDbgB4HIAxk3UIPCeDrHbDzEaHwEv2Gh1Q1x4uQ2AtdFFsWAFaByaHjRxtNZhV/fHeBHn9zD316/C3T6yIMGpnRlhIHUstT6F0c39loseDzAswROGqFTRmgiQUDWXPR2BWKYmFc2xpWP2AzEQIZ5nALsDbJImbB+FpkQifKghNFEnNPwJERlN2HSta/M4OVzbAXA+Z6DPznTxnun2nhju4E1H7DzCEaRwCgJ+jh8BuRZLvl1DKGfTmOkLNTpKNnsSPYg/257ASoaDLFwem5+UBhg7YK3WmRJWbDo9ipQqFspq6fEsthTO68KWxf3LT4yxRZmmURQUD4aRxE810Gv3xPX0U63xdWLMk9RRLFkUDJfj2NJ6eMBBn/7Www+uIXhx/ewljro5g7smIYmKseL9zcLHNUA0gYObERRDimuegpgMbOTRZtJwCj7gpKx0RiFMsfMAg6KOaqNFja/cxWdv/g+mv/mzyR6RiFmF3hyBHxxH0/+9/+GwU8+QiNVWYVklsWwgQWWuJ4aYnIjGn4WkEaFjPmQBoEhHwVi10DZ9NA8uYHgxDq87TX0Lp1B98JpoB1K5iKaLI5ZdFNaSfMZ5ZQqRbpAr5UZHm0hL26oYs+vCy4p6tVVVoOy7A7RPIYDSwWye3tI7jzF+NYjzG4+RnTzMdxJCi8pBQySAeXnpCII1LA9G4AWsw8tW5oudROLc1RybvB38nOX4WQ1U3hUzTHrOUhONHDlX/8A299/B+bFHVQBlRGRmj2mzNW2cDgd4/bTh4ippbNs9Fp9tIMWAi8UQMhGYA0IF5hgxWlUHNa+ZHTwusfiP4KfexEgXByH9QzYomxcMHOK8dKgcEVkppp2vHdUnqils/WUOkW7l6qWsjpj6t8l50UtRa/D5KWVIaBO1s2KrX0dt8ArUM+u1YMPbCAtZqaO2et/vev1fKH9/P9/XgLJQo7rPErJECaYzuciG+XeIgYzmpFRs0LcQhnRYqEdBuKBQHAYOK5I/dU4lnrPtWSUgJDxEwM2RKM59qM5MqohxFSmZv4UaFNFfr0H6CJY70WL163BmpzOGuXV9vZ8Po6GsBG51ghwZq0Dl47KxwBhHU0r003yHDJOUo/mSA1RZyvqF7S4BMs6YvkvqzOEX4/V/XpX9g//u79ybcoZoB7q9qphWk128Hxctmv5HXLkcUvV5IRaO7U6YLGcFMbnvaopw1XPJqUEXO4V9Tp70Qzh77MHv65kdBUM1s+x+rVmCOtGiRAnOoNQ2EFpsLImV6QHm6H1PJ/M79PUhaCsULnlwhKSnOD30eOAahsygpkpIsIirpDOmATAhj/VEKpOroH8ovm2YtrHU1SyR6meKVldKGd08UZgXcUMQsEpmajpqqzSLqOuqOxEaUPVpkqbOfbn61wTY/yXa9UELnJ2laXIpyufspiWTjiLXJo70ATG6aPymgBnuWj5n83FAt/LEjSKFK5ZitQ0rWIJbZagdstHbgZIzQCV14PZ3EL/ze+gf/U9oL0uMtSUb4KSSc+XdUckPBuPMDg6wuHhEQzbh+02EDZa8P0Qvh+g0WgiDBvCssgHx8wwDQiX885LQFjLKCRuQbOEteEHi1jl5JeIzI2gcHC4jyJJsNHrYH19DeubG2ICQgdIhi0XTonULfBwuIub+w/wC7KE031UbRfjKsGQgFDCzi1xA2S+HFlCMoT8KguPHX2XAdclMhqPkKliqUyG1bKku5jRVr4shBniu5GLziKPJhZFrhgAsls6iF4bUku3UC3YQlgUkavUnWF9gy8gMmVpQp0sXVrrv8vnJvkm2kSDcjEx89Bso3QrVPwBZ32aTkMiNM71zuB094QEz/f9Drp2U9lvU0KUsRwga8P8txxxlGAwnmAs4bwJnDCE3yTTFcL1VaA6zYrEz5HDvEkqTrTT8UgAh+MZaLQ8nDi5hdD3UNKJkUy26aP0OhjkDm4fpfjRx3fwN7/5DBPTxdxykLoOEstGbJiSFcifYcfaggPXcOBRzlkW8NOpOIwimyOvKDMtUHCW0vGQ2Q2UlieSatmiOYvJZyIgpFxUumvsn9OIxkJCG3YrhOE0ZHbQKRM0yhkurXl473QX75/r4O0tHz0rRoAUZsG1oKSi3Mi4Qc3nMSbMrtJSUZgOgkZLAGGj1RNXUc4TClSqXfA0CVhnZC0Aoc4zUoXDUg6qhwe+lHErm+9qA0q1LJU9smR8ameuTDGE4/FIWEL+SKPRwNoaoyg6sE0qDJgBydlKRlG4oNtKcTgX19HhBzfw7Fefw9mbwRukCDMLbmFKpqXyfaekmkWlanIou2gqG+huqIwWMjKEnC2kwYxtSlQEgQ6vEcPcC9vAQT5D3g3QvnoWa//se1j7i+8LuyhSS84GPDlEeeMh9v76pxj98jO0KANhigodeS3dued2L82KUlQAEqwghS6NNJV8PCVTiAyJXcHqhjBaAaqWh86ls+hdPgtnoweXxdlaC6bOCSRbSNdUyl8lG67KZRaQoEuuAU963lMyZK7kInwcmwXlbBFl1uNIPYYRkhuPEN98hOmdJ0ifDoDDORqVhYZhK9At3vqKDZD5KVasbGppFpKKA+X+qlwXCQ55yFGFIA+B+wXGiDFuGpituzj/5+9h8/tvw3rvMow2r7UChNwDGV0xjKZ4tL8rKgHa8ffaa2hT/rwCCPncBIUvA4Sqdn797ugffjm58g5WAWFdmR/7aGqDippNqIMSdDNhpW6XpbY4B5Tli1KWsELl/aiKFzWzdhwQKNqpfrK6ENVQT98jYlJVY50VtkP9lJ6E1+MXx59r1e7k1a/eVxXdX1o/en6QDGGaU3GgQt8jfiVTwIYIG6X69cmghsRzVDJDGHqeeBD4jgOPZ4Seq5TTVPZbU1S4cVZimuV4Np1ibzqVWWnWY7ru17PBuoBfMfp6fgxm9RJ/qTDU60BaRVWJTuDiRK8tElcBfPyqZx2VTHTZOBADrQUg1CXt4l5bvebLv69ACNmmZX5yMcf26tfrj+k7V9fml9YpZdyEClJTqM9SEbZqdKPm/eRftGpLmqdi9qgjSlbvUL1YlEmcMjlaBYTyPPp8P7au9HX/hwYIBQBr45Dn2cJl7IQiQo5lE2qFjQqmV67rNUMo0lEtGVWmMgoQ1rN8MkeY0tCRrue2uIvmUYloksoMIQGh7JMvBYS1qczxGUI1p6uMoKgYZG2lfBrIFlKqWgpDKEpMy9eAkK/9xQzhq56LxuAv+1VkeSh0NpgoE7nB54UyDSAVaoZwmtsI+ufh9Rkq20UyGyAeHyAZPIM9HsGbTeExZ8pg0ZMiNQsklD6Zrjxo8lHZbRhOD/0zb6B7/ipw5jyq3oZyZDQVSyPRBtx8ZzPJVRuPpxjPqNcvhUFstjrodnsIg4awhapPopiDWpOv3vzxwuCrASEvciqgkGzGjJlAh89ENtptNLCxsYadE5sw2LUnWie7YdNtFNiLjnB/+BQ/u/ER7g6fIvEqTMwMYxbzgQPDNkTKJh32soJHlrB2GGPNaRgCBmmAwRlCMSPhHKZtw3dcFYSdk32t3ckICFXRJ1ItcQ/nfKB2PVsY6SxznNQwuyEFsxTDwn7U82KKTVSAsD6Y1WcnnVFZgKnkmtHxjyYPJMk4G0ImjmuEjIuvre7Xmn1stTdxeecSdjo7aJohAgbPG46Y6Vi0/ucMkzg0lRKkzlDe0WQihSCjHNwGA6ob8MMQjqfkrgQNIrhh/ktKQMj1wcy7EUyrQhC62N7ZQDP0xCyH5kdJYaLweojMEEelhV988RD/5cMbuLF7gGdxAnetL9LRGY3USwdJ5aAyPCYZwjF8iZhwygIejXyyWBx4xTqOckSD+ZsybaukTnLgKQsfcu2El5SNKpLakNeiQCpnaz0YhgsjnyNAgp2gwjsnW/jBpS28vWnjfLOEMTuAVSQC5h2Xhj62zITN5xGGo4kwg1GUwHYJmhtoUJ4UNCV2grOElJDKldbXub4jlAeBBkX69dbdxrqPq7rFL+/krgLCumgTgyHmXOmv3ETH4zEmEwUIa0ODdjNAuxWi5bvwXM62AbDJ4LnAPAdGCardCWafP8DwN19g/zc3EN3exZbVlCgKR7pxtOertGGKAmXye3mfCSCHul9YqzJjkNmbZC50fql8j+eIE+lhNsOcS2azje3338GZf/onMDfXYXoecDBCfu8pki/u4/DXn2N28yHaBtejKXmF9X3LIoq3D+cQyB7KOud6ZfOEMi6xHTSR0I3ZrlAFDmZmjqNsDrPbgLfeRufEJronNtA7uQVnvQuj3wG6bcUc+sxwU/b1CiCSieNMYA6kiZAycujIheEGzn/TgHE8RX44wvTRHqaP9zF9coj0/gGyx0eoDqdwZpnEaYSWi4Bz4jKAr7KYuFa4d/DaUR0gLsRsurGZIk0sHqxK7s6NSLGUhrjwUnaeOsChk+IwyHHqh29j/Qdvw3n/TZi9QA1ccC6bD8uUUO4nh/vSFGI2W7e9hpYAwtUxAQUIVzvU9d+fL4z/mIrIF77X5wHhl76J3yDDBWqvr41lmGelpZvH5sj17KHscXJUyM0lgFDF4mk5YX3sPtelXkHxi7/W+8hi6dagUP+uem+pZ/Flf9L7qfrL3w8gVJ+UAsX116SokEh4Nbv6PJP1+LUU10qKT1kt2TfOOLvamEkpKvQ9o0dcCAjZFI+LCnuTCZ4MRyIXVSy/vq1r5kezg4vLq8FhfR+Il53+80JAqP+NgNC3TbQ8Zpua6nV6NHBylRmOnitcPQUWZ8gKrFtebsUiqfuwfqgaY9kO+AYQ/q596WWAUD5RcbKmlJ9xaqp5W3O7AiDE9pINGzWqJAx0fS2EqVeLo27AyP/T9aOS3yt3X11RazDIYu+4xPQfKkP4+oBwxWFUq+DEzEXYOcUQLmMnFFagSovsqwDChAoaC9YqIBzzXP67A4R01ycoJEMo7CRzgQkILQ0IOU5DMPz7AsKD/3Gjmompi3Kj8yxefBVGnqcsDmx4rU146+fhn7gGe20bZquNYj5AdvgUycO7MHZ3YT87gMuZQytF7NLKvUDEWREa1bAIZt4gGqCZvN/fQbB1Fv61t2GfOoOq2SZ8QizxBizILVRxKm6SSZzj6bMjHI2mYpDRanexubEl7KDr+spqlfI+RlFoyZ8qGnQnWW+QqtGhJBCy5JUYXs385KmgcAY/pnGMmBbQB88QTafwHBMb632cOrUjM1jkerJ8jpLZgL6JUT7F7vwIP//iQ9zYf4hBOcfUogV7iYoSMUYg8kaVTn4JnzSy3GAKyJGlSClbpRRHGA+V80dAyFk0GleQzlbzB2qgR6lw5I2LXEviSiVwU8k5Vd+RwdHqId3+2jKu7sVqdzKR7OhaclVEqr6NzId2L6U0zrBETkZpHB1CGYxNgNdwPfRaHWz017DZ2cRmaxNbrR20vbYM1pLV4cM1aA5C6oaxjimSWYTJLJKICc56kS3weF3DEJ48ArHTV6G+yuJf9N1pJi6j88lUQCGvH6/N5mYPrVYIz7dltinJKyRmiMwOkbsNfLY7wK9uP8Fvbt7B3YNDZJ6PyHIwB7MafaSGD4rmKgQwS0+YF8p73TKHw9gIqXjJ8JEDVABcnCB5I4pJhupmc66WhZMsFy3fK01bCmf+DMfFeACvBSZ22g6ubAZ4a6uFb+10cCpMsebMUU6PhEGj4RBldYSaUUxJ8wzD0RRJyo3KUKxgs4Ow2RbZNUOIbceXe2Upr9IzaMdKqNqDVs/lLPJrnuvmv+QEq+sO1YlUHTeCwtoZi3+f8RoJ484syUS+x+V8jWdjs99Bq0EZoCFxCTJbFGdAlAPzSgBLfOsxnv70txh+dAveOEMjBtqFDYvVU8adj86a6iESj5wND8ZLAGoXUQVkzGwvs4JJaTWBDAPZmc3nuZiWKaZGjqlTITy3jd7Vc2hsboibcXk4RvZ4H8mDPZRPj2AM5hKFI3EVyDEvM8RVASfwBbSz7VImBYp5BpezpIZ6KNaSADJHbpSoPEt+fpDPUQUurKYHuxXAbzfQ6LXhdZpwOi00NtfgrnVhdhocalVzhg1HACUdUiU+htmD3NJyqSiBKONAEvLpDOlkivhoiPnhENP9AaLDMdKDCSwax4wz2LMMXgYENHcSSTlltipziU9KUM2GhAIOWhonQJtsK11QVdPIkFkJC0ZGI6USAe95MtquIcYy+26Krfevov/9awj+ybuwNml4lAGeqwChAUyjOZ4ND8VheJ5k6LTX0CQg1IoQSkZXGcJ6fvAbQPg7blCF1V7wZwkIdZqsagItGGbdJloYSmgDufrJhKnXDkj176ApkgZzdVH5lYzQYkZPA4gFglkWr4u2bp0zvCpp18Xr7yqyn//3r8sQMo9MAt3ZvaqZf0YvsQbXc/siXdd4VbnoKpUVzyXeR8Ku1RIxAZe1SyojKFSPK6mAvdEEj4+GKBay798BCFdKeF3ff9koZJWX02tBzO442sAII5OFqwnXc6WxS0McmXlkI1Y7jwtAlPxXxU09D8XV7sD3XQsZhW5akTDqJsI3DOFXLtevAoRsbpIE4BlS31fUlCn7QLrFsyHKM1AZtklrRw3NL2NCdONH3bK65SLdDK5t/WxsWLDGo3KHkn6u3JUu8B8iIFwYy+g6uZ4rVG6jnI1WDqPKaZSKpy8DQpnl01mEZAhFjpuVwtgZmiHEgiFMJIeQo1HHGcLa0Vl/FXWNGoGRcHrKRSkbVYMYorwiAK0B4YIhZOyTyUQBJRmlvwKNql42Q/jKDOGz/3iiovs4W/WUDLAZzUUkckOWOE6I9vYF+KfehHXu2zC660AQAukI5f4j5F98iurOPeDeI9j0pDMzxEGBuZNjbuUoaHpAUwf61hU+7DxE5bZhdNbR/ZPvIbh8BVjfRGxYmOeclQvUsKR2w6sKA3cfPcWTvQPkpSEM4YkTJ2Se0HU9KUjYsaaMlAuX0g5mVqlQ3OW9p44cBQClTjwGCJcXmoYlaRTj8OBA5IhlnmF9rYszZ07C8xm7AMTxWOIn7NBCbGQYpBP84uZH+OzpXTyeHqj4iYAzSozkUC6NBIS02ffkk1BOQJScVa6FlDkjPHQW8hRebG7IjsoTFECoZJPs+rArKQeUjoAgoKxV3tyolWxN5aPx95FRIx3Orn09f1h3nKQsWJHpLAp9nSPF38u5IRacBIAmFyKZkKISVqHpBlhvdbG1to6TW9vYaG9hrbkOr2rALAnMlExPWEQ6XvL1xDlmZAaHY5E/xmkmAN4NAsV0hWS9fIkZ4XykmtXSB6rIYDMB7dFshoigkOZDWYp+r4VOt4lOryHyQEp8ZjmdKUN47R4eTzPcPBjj59c/x/UHD/FsHmNUVpgbNjKjgYyyaKOJsgpQFp7ky9DV0TMr1UX1HIk+oIWCZDCycC5zAW6yCctcjRJxq/WmurySnSeRLgXyZIbAKNB2K1ze6eDNk128d7aPy/0A5xsuGhjBK0YoE5qxsOYPmd+OOC1kZnA8nWEyZVoVM/18dHtraLV78MOmgEEGQdOgiSYiy+7scoR8KbirD5KFyHhl2Pw4u/7VBZdiBmpLZ9nMFvmejKGIMZtOEc3pPhqhyhMpRE7vbErWp7Br4jDMMMBMje+ZPjBJgf0x9n7yIfZ/eR2zm0/gDWKslZ7MuhEU1vNHfAE0cuF9QRDIhkvIz0EWNmNbDJSOCdO1RWY9n89hM0fV95BbwKRIsT+fSGSC1W+g2+8hZND7aIbsiCBqhHZlo2U4cFwXiVFiUMSYIhPjmKDfhd9qynpNJzGiwQwO8U6hXocwzTzMKV+l+sI1BaSOywQlGT/XEgkqzWQs15Z5SzGl2NpEi2zlRkecT6vQBdq+ineglCP0YLdbqkPEQ2kYAYMpjP0jJPuHmB8cSiTJZDjBbBYhn6cyQ9gqXDRLR8CgR3MnFgPSaCoxyyPlZGzSpMaEx7lVUXpUyGl0QYt7sdLnvLMqFGzYcC0XBiNCEkqs6aGrjH2OrATP7Bi99y6i+6dX0fpX34VzsoPKZUPNB1zK6ArM4zmOxkMcjiaYzBN0OmtoNruLEYFVQLgKBr8BhK8ACOtvWWzuNYJTRbzKlVM7gwD8hZur9NxlplbpIfQpI/IyrhnuaWqUQc5WNjtq+1kBl8oJXElQXvA6pR6tm7R6Okpp4BSwqJU+mvmuWZHnxD9fFw8eD1bXjeL6SV4kGWUWKJu0NOfiZyMM38o81wKI6TKdn6jMWcqjntfWvJmwjPz8tJxfHExVUzcjIBxO8PhgKAzhSyWjGnar66U5nVrGt8oQrnwy+qNe/BdhjrgX0fSMr5PNHzahaWbHrGcqdWzlmEpgyJlI/l1yFkU+qp5qlSGs5w3VfKF4I69IuGuW6eXKk699If8R/sDLAaFaDwL99NrjiiIloLJBc5hgQoByNqHngCEFjGZuNREiYyFCnCjFmZrf5R6vzJ3og8BmH/0nTM6T24GOSjku1Zdrf0yer11Lfw/J/u87Qyi71Usko4s5wtp8cTWP/JhkVOVuy+we47RIjK2YytSAkHW5MIQEhGQIBRBaqFIDRVQgmiTircWzcQkI64GdFVCoAaEYyDBmQmcQrkpG0yxZAYSUjiqGkCCQY1e25SvDPU3evMhU5pUB4dF/ulCl4vjForuCaykHuJS6VQKzsI32uWvwzr8L88J3AJ/dXXYNIlRHT1F9+jHKG7dQ3b4Hq8pQmRmSMMfczjAD8+C44cvSgstiLmfmoIfMa6L7rfcQXrkK8/RZ5H6AhB0Kk3DJgZNTXsh5NRtPnh1ij11ukch5WOuzWGgLKBRLa9sV+ah08CR3RwEn1aNSfxaAsC7VVwChdAPEDCMTgxPm2B0dHWE8HGI2n6DdaeLUqW20Ow1hn+J4gsrI4fgmMjPHpJjjtw8+x2ePb+PmswcYWxnS0EJi5MgICPm7NKVP5oKsneQHSreH1hGaadKHgPRmKJ/l5yFuruwyKmMYOo0lpLHlgKLBD4kBWpapg5wsHq8OQ6Nd2sQzTDeKxRTGdl01W6g152JCoz8bfhW2RnLdKM0iADPld0vgPYF2acA3bDRsD203QL/RRr/ZwXq7i36rg36rjYbXgm83ZB5MHFSZxaLn//iMfB3RZI7JeIrRaKxnIi34QQg/bCAQmainHmRddGC32mcoGSWjmyMRJneOaEZgORKAGAYOut0mNrYYys55QGCSlMgNF06zi1FuYG+W4+aTp/js4SN8dPsWdqcRZpUlmYW51RJn0spoAVUIevbkfO9k/6jSc8gMkumpHR+VPNQie2iQGVzKpggcuU0rfX4ls3LMN3SqGOuBgZNtB++e38Tbp/p4c7ONraBEy2T0xEhiJpQ5igvDCjGZxBhSOj2aIIoZamDC80MEYVuYwSBownE9AYQinaajpDA7qk+vRGC1MHS1OqylPeq/iQjlaztU6TtLryluZHVUhTJrSgUMzviYTpFGNGZKsbXWFUDYDHnfUiat59bIQFNCShvQuEB84yEmn97B7s+vixGKdzBHkBgIOE+oo2f4+TIomoHRNB8iyAkICGklzU6eSoqW2TwCQr4WsoUO51N9F6lRYZTMEYukkwajtki8yHQxizAfz9HxAjSoSLBMTKsMh8UcZr8Fb7uP5vkz8LY3YLaaKIcz5E8OMH2yj3j3UGSZblIgEL8x5blSMcjdLDFGhtQCcqInGsfw/qdSQGZtC4SUTgc+Kt9GTpkyQWCvAXQIDh0UniPzkWVKZjWBM4xgjyPYkwhGnArApsyYYbYps5bYnEkreLkJn3mKhWoYuVwv/N0mkBgpd20wPkNMbPiZVJmQQXQA5X5D9p21hnJWK8UtuOM34ZU2vNyAF3OWkt0MAwMzxjMrRuvtM2h97yp6/92fwj3TA/xSsh4p22XTjVE748kUh4MhRtM5ut1NNJmnSWfpIBBTmZoh/AYQfp1KuHaEfL7JU3O+NchbAkKencKEiXkI59QTGASF1PlLU5X/RoMUzvzrjF4BhGwV8PtpPMP9R8J3dPG5UlBKMVmzgrVsVcnt1fPXYGNZuC50L6tzdV/nY1j53q/LEC7CrKWYVBY3SpnwZe/FGhzzTdgSFaNNr7ScUs5eORe0SRy9ntnP4VxyXmF/NMHe4LhkdCmTrWuZpYvk7wUItcEcG5V88IyQGUIBfmpfEOaQ4yuuI1JS+hrQpI4gcaEl0Q7Iyu2mtizRXxcmJ6uA8DUv3B/Bj70KIKybERL5VtEEMoPD/GTEUpejnMIo5uJ5QHBYFnTRTntlegAAIABJREFUj+VcpukiWSXT8rTDrwfDDgFLPQgOeW9Lw0doBWaGsvnzhwcI64ZJPU943FRGB9WLkYzyyXiZqYzM8UnsxDKGQgAh5aJZiWwFECI1kMecIYzkjLSkYabkvWwC1VPRtURfzRYqw7iFqQz33JUZwhoQ8vWRmawlo2zN0JiyZgilmfcCU5kvg/eX30jG6C/fpH2MVuRTQpChKFQEQ0bg12ijfekdeJfeg3npu4DHMFkulgg4fAp8+lsUX9xEcesebDE9yJEGOeZmghlikTJyf6cRv1e6CAsfcWEjsXyEly7Dv3RFHlV3DXnQlDkrdh2dnKHrHMh0MBjPcMTHaCyuXp7no93uyoPBzGQKRWpqUV5YdyWXumfBYwtQqA6dmiFUtKzuBtC2ngObSY7RkJEGAxyNDhE0PGxtr6O/1kGzGSDjjWbkHHdDbhaIygi3nt3H509v4+MHX2BQJZJBRvaQ9vOMNFAt+ELYAmYSqqgH5gryAOX9ppgkPnRprpqzBGS0mDXk8suGzeI318YYYp9PpkobOkimEGWjeQk3rwQQ5jHp60oktnUsBxk0MQqot3Wdb8eii8yksuqn1JPAXLnN+qaDluOj4zfQC1roNzroN9tohw0plgPbgW1QOkdmk26QPDSU0yVvCi7kJE4wGXMGjjl1kWxQvJ7NVlvAIP9OFobzlJybE/mvxoJyDbWjrORGRgmSKMJ4MJa5T8o0W20Pm9tduWaUBUYpC1obhhcirhzMChMHswj3nj3Dz69/jAeHAwySEtPUQVT4KO02KrOFkgCxMJkDLmYeSovIPhznBpU8iE57nBPkFKFZWzOL6oqGAJY8hN3kwHc6h29kWAuAs10XF/serp3q4cpWC6dbLhosurIxqngGg2YzZOFtD3llYzCc4PBoLJ9ZTsYyCNFoddASAxlfJKJivKMftbRJe1t9Sd6jJ1MW90S9PdSxwV/KJnrh/qHnEVYs7GteVEChvk4C3pNEWLnJdCIy7Cyao+k76LYa2FxfU2ZKMrvG/ZIZf1wz7KxZwLMR0gfPsPeLjzH87S3MPn+IYF6gkVOOyf6bKfUMcwnJRtMSiMHxPmWMAoByMWSRCBjXlk13nsTCzluOA5uh8JaJuEgXTD21+nQNbXJPYaxClKDhB/A9D5kJAXIHRYTO5TNYu3YJ4bWLcE5tA80mMJmh2j3Cs48+x/AzFWbvzTJ0Kge+yK4NZHQeNUtMnAqxUyFl3ASNY6jCo61/FMOYJ/AtmhspJ1WW2mwFlGJG46P0HQGJhW2JyVIVxfDGMbxZCjctlFycjTFh+DjzStDNLYh7giWurg5nHcUVV4HB0uJrKZG7pcg94ZswAwuZb8nvs8JArivl3pgkKIYx5ocTOJmBrt9GAy6CwoIXFyIr5+UbGDEO7BjB1VNofvcK1v/7H8A7t8Z+CwzfRcUmCzPd9Oz2weEAo8kM3d4WGu0eXDaK+Nn7vgD1eobwG8noq1THKw2flYJONUiXklFVyGv5GM8OPZ8k9yRSVEYkmYMEhUtASHYwhFE2VUY82UHGqTOnV4CjtD80IGRBqRpUqvGkZYWaTVScWe2fWO8r/B5VlKpiVJ0hx8YIX+UjeMH3fF1AWEu6uMfUJkpsVHKWWD5FfZYvpjHYTKUYh5JREeXU4yl0E2eaMLuL/HwUoJT5wazALM4xmM1xNJmqCKRVtmXl78f9wTXgr6OfVt/vIj9QA+wF0FYrQBWKLIbJirAI1ZIznm08+w2amZlwTTUHSTDIh9oLqT9STKH2uFO2BPK0tT5mZWrhmwzCV1qtXwUIJSN0RdFViTw0ho0IthHDKKdANUaVD1FlI1TpCFU2Q5lHiOKZNBtZL1NZZNoBKjMArAYstw3T6chD1Dl8gOo7Vz/UvVz/+UORjNavtwaESsVUx7atGMs8Zyoj4fQ6dmLJEB7PIZRgeu0ymsVkCA2YuU0XORRxifnXAYSyh6yayqjRm9pURgAhgSuJIDZ4JX6NDRzWBmzO+CIfVeMbmhR+brW9MkM4/ctvVUZJ4EW2gy59GcoiRp6SOamQBiGa56/Cu/JtOFe/D6PdA1wPSMfA3kNU1z9CfususnuP4Bg5TLNA5uWIjATzklYOCoA5hg2vdBDkDtLSRsJcw7VNuKfPonv1bVgnz6Da3EEurJIFu3RhFKRBbaqhME8z7B0cSRc5TlIxlun319AI28IOyhyhS3Doi5aWi0DZOuuw1pcBQspjdR4hA5LLlK58pbAZw9EQe0e7YgzT6TWxubmGbq+luqUmWaMCeZUiLmPsTQ9wa+8efnPrEzxLJ5jYBeYEhFYFk7IwYYqUsQzZO1ZnskAZHm0znJoMgQrflp4i3QH5bzRroCGpGEcoxkehEc6ymXS7lfkoMkKmTQfEShxNjSyXiAufAJS2/pxpMuvJKuVYqcZF2OlUhxvBmZpdpC7ZFralFTTQpoMlHUTdAG2/gbYbomUHYhbjUcrKA5Cft9xYzPLjAejROlakCPSK4ULmTBnjEsZkilJmrlQSHRKGIZqNJgI/kNkt5ioSJCzYQT0zqQ5CXq9SZtKSJJPcytl4jvl0jiSewfUN9NYDtDp0pQ2UxUvF2ShDMgIz2vPaHoZRjM8e3MG9vX08OhzjySFnmDLEhYcUIUqzheL/Ze9Nmyy7riuxded735xz1jyhABAgQIpTUxTbCkluhR3dYXeE/UfU7g7/Cvt3+Jsd0RFtu+W2ZJEyRVEcQGIihpqrsnLON915cKy9z33vZWEGKLVJohAvCgW8zHp577nn7LXX2mtRQiFxLCrno8MjzWTIkgjQYz+NYJEmHBIgyk1GQQ1jJsjgEgCEjoWR1+DSMMCLF0d4YTPC8xs+dqMG60EtQNEpU1hpLNJeCo2cbh8FbMziDCeTqbyKvJL8u/5wTWZpez1u4ARP2gRhwSyztG38r+lQk53+sA1h2SRRxN32AD8ZEC4LzXazbQt0PuvqbMYNzgS8FmSAUswp8Z3P5JXPp+hFAW5eu4ZOpJECkoNJVMh73w7MJyWasxjFvT0c/ext3Pnrn8A5mSOKawQG2Lg0tmC3rmoE4HCthzX3EPZtVJvPdSPzdnT9ZLC7OOsyAkQz9FjZEIhy3XFGlTeS2YJiQV0Uwk6xIUAzmZlV4QQZdr/zNVz8/rdgv3QD1oUNeSbZeGniAgd/9SOc/t1riN+8h+4kwyZCRDRUqmrMshhzr8G87yHrusgjV6SnVAvwWffSHP48x9Dy0bNchJSXsZmS57KfMBswpesoMx17XWEB6yxHEOcI8lKcjCUXkT8vM0ptGto0yJknW9WI3AiB5cn3rKmIyApkTS6KhpLK+4GHYKuH4ZUtjG7sApd3YG2OZGaRc57NNAYenyK7f4BHb9xBfjxHFyG6tYsO9+5EYyoqu8HYznDi5gheuIj+t29j+199D/6NLTQ9C1bA2VELPPCyOAajZI6OTnE2nmO0sSNRQwSEwZeA8FMVk+ff1D6jy3mjBeiTjpCRakrD1rA5xm1CprXl39kIS9HYCSwrN3mDfD/lZj6augc0A91bLLLJmbCE6oWogkkVTbJLruod3Wna/rjOPmmGYSthN+yXAAvWJczmPQ8IFch8jktivuSzAkLZ08S0jV18ZQmFrTau4ASKPIu45/FjyQwe9wuZK+djo8W0KEUEEHK/0XktAsykbDBNcoxnM8yyHHGh7uELsYYOai9+nQOEwi5og/tZMebqPv5he7q83zDB4lJp2D2Zh2wjbaQuJNlP2TuZQwvrwwEGva5xJF2ZLTwXeWBGEZZ41ciHv8CN+/y3/LfmKz8KELZPTRsFJO9rCtgNHRCmcJoJUB6jKY5RZQeoskOU6RGacoaqjJEzMo3+BTJOEsF2mFPcBVx6D6zDCzfhR5tAMJD/BqsDNDT/ClDzWZcGj2ks/Ba4jLbPW/v7coZQn57VGUJlB5Uh1BnC1WB61nWluMury6hmE8rsIeOnigoFfQ+MZNQqbAGEyZQpDKxHPgVDaAAh65SlZNTETlCtWWTiQyK+LgYQ0p3falT+S0BoM4tQZne+ICAc/zsCQs6IFSL5DKUTmKNuCszrEpnrwdq9AufqS3Ce+ya89S0JnMfsCPX+IxTv/Rrl4yco9w8kj9B1GDVRoqD0qEk1x8ai7a12pV1eMMtHbgeY+RGszQtYe/4lhDefh3v1Fiqb7ogh7CZEU7sCDhu62lU1Do9OcHxyiuPTU5GMrq1tYDhYQxR15cJo4dDRm80LYwChGHR+CCCU7pgADBPKzsFSkUE1iOM5xtMJ9k/2UTQ53NDB9s6GsIRhQKc9Mho0YCCzkGJSzfHg+DF++s4v8Wh+LHb2iV0ipxpXXALZ3WHnnIyfZp3IzWPvhZ1vuki2Ek45JxuZX+t4IULHl3nA1mkzpRsqXw0lqQ0KSskIKmlHT/loqZIzytR6joe1sI9R2McwGMCnS2JrWSz2/Hqw8YDjALFmFqo8laxkx4/Qo9OfS8mIyVNiV0LMZcT8UJoJPEwIRtnNpVTUskPJwatqCwlBW5rI7NuctvL8fJSkBKHJk4wk24yxFcwck8xEYwy0PD40GoMvAYSMCslL5FmJLM6RzPj9z6QoibqcNQ3R7XfQ7fTgOIGRFDKqw4ITRMLyHU7OsHc2xqPjUzzcn+DxUYzTWY1JamNe+khrCxn19HYJxuTxGrMvw/vErq/MibBoatePnIEEZr78bFyLXc/FMHBxeS3CjY0evrLbx9WBg4udGp0mRthQ719K5iXvW1OR53TR+JEUB0enpxLFkfGacZ6T37M/FLl0GHW1c25AvTiScubSdGnbwkuLraVDXztmsoR1SznpJ4PBZQd4tQO3CjjbzbeVWnEDFelokkhwfRrPMT09gdM02NxYw2gwwKBPpkGLIG6K/ETsTks3KC1kPm7+3iMc/OQNZPf2UTw5QXk8gzWjMQrnBR19iYERWUL+u8ajqJTXuOuaslTAIGphBinZZiPGly64JwCLG7DmL+kzqiw+UPkO5naN0zrDhe9/C5f+5LvAKzeA3TVT3DpoSgtHf/lDnP3gp0hev4veWYat2oebU2pZYlKkEnXh3NhGfWEN1dYAeZfRPhZsOvfuHaK4vw93nCCcFxjUDnzW5iXlz5pvmLK4ZNxMwE4u6/EaQVHBr2p4i8gIWpRz/VoopHmk2WaOSIvdxcEmJlYdH+4wgn1hAOfCEO6FAboXR/KytkbqdspfaQnMCuDBMdJ3nuD+3/4C8cMjhAXBoCug0KUNN/cyx8IZGUI7RfjiJQGEO//yewhubKLqqVsvrylNofI4QT6d4/iI2aJzDDZ30BkQEH4pGf181awygMvhPa5i4yCq8KRtry2AgB6SahKk+wV3yRSw5wBnk+TPMlwAgOzBAKiHhgaq0diZgDudS1yCQQWFKwzDiiNzCwjPMYQqFdAZRe6F5uuXe5jBR58TW3w2QMhrpTL4dnafcjptVlJBQgVEjjhJRC7Js6vf7cgcsDg+EhCKQkjvhOQWkumRkQJ6YzWYpQXG8xSndNpmwdfOnrc/nyK3xfd4liE0XN+H2rW0+/nqpVrs8eb7alNPwayuElUwiRFdrWZ4cvyZ/MLNtRFGA85/K4Oor/ZMbLGrOV0WYeEc5XnWiubzrezf5a/6aEDYtkzYkFCvAjr6W80MdnUKqzxCleyhTJ+gSPZQZweo82OgmgE11yYl3+xVM9M2lBq7sggK+7DcdbgEhJ0teNE6nHAdljsCbD7bA9QNa3Ka1P3/GxC2zenV9bEqF12VjC4AIhs0i1B6JWk+mENYGJdRTSJQdlClppzly5JyMUPIWcK6BYQ5GytmL21NpFbaYdroUvUA20QyQyhNcXqEKEOokXgKCAlUF4AwJaMvIm+RjHKWUGZDBRC2Fd7ySnxqhvDoL14RhrChtX6VoecUcD2hlJBVhaiS4+4aiq1raK58Fd3NXXT6A1in+yiPniB+8gjl6QnqyQSRowYcZNAazp3QO5R5Y+x8czWS5SLgckLJiDviQGZvHcMbL6D3/Mvo3H4ZCAeA1wfsLuqa0kMLjk/3Rxsnp6c4ODzE4yd7wgr2+yOsr21KJiG1tJxDIzjURWBsd9v8FbPbSfZgKxk1Mj+RT5JVFGaNGg5I8TqZTXEwPsQ8nyOvc2xsr2Fzc4jRoAvfpeVsjLLOhCUsnAp7k338/N3XcefkiYDC2NGZJIuugA4PgVodOk3eCWf0OBvoedR1u1L084bzs7RMx9ZghDUydE4gbBxB2tHZKY4nZzjL5mJlX0dkvTQSisYVBIU0fem5PkZ+hGtbF3F1/QIu9HfQcztSMBNciCzUgEH+WWWphIv6jwo+6SxKId7SWYw29IyiqNjJ5PAxGUwjL2Gngi/KDmgClGeFdD5PZhNMyQIUOsvY6fUwGA5FDkYZAxcxZxU6YSSfS+WL5hiTitfUCASE4OFcoigq5JSEctYsznB6doysmAB2gjBy0euF2NnaFVAovhsEj2kheZcO5ykdB+M0xdPpFA/3x3h0MMXeUYL9swyHkxLjrMCUB75doHKNiY84cLWiXhPUTAZKGGl2jj10yKr3+hjy3nUCbHVDPH9hHbe2ergxCjB0MnQwA9IJkGshoUHNLhqy4pUDTgacTCZ49PSJyIg57yYg0ABBSqQdztoZoyF2oTn74cmQWlsimKJwGcy5yATTg+e8LOnTgcEPAkIBTauSJiOhItDQZouZ+8w4y6Ay3/HJCdI5D6tKXHwvXtgVdpjGRymzPunEStaczqEMnK8d2CcxcP8Qx796F0e/fA+n7zxE8XSMkDOFNaNNArgNVyzl5ib1qmkQeGx2WLJm2fnmbAwrNfIYZOuyMpcyV2dlAtkHNE+R+5cN3/dVRcA1GHlI7AZnZYrdf/4tXPjT7wJfuwlc4OFJ1EZjHw8n//FvMPnBz5D96i66pxm2eF/jTBjtKeePr21j87svw33hKnDrIrC9qZEmxyc4e+1tHP34lwKA8fQMG6WLfuOiK8P/lHfqHGvaADEbS5w3th2EFrdtyr64h+i8A/NgCzYOfQ81XT0Dv7UekOiIxuX+6mHj0hY2rl9E+NI1eLd2gYuMvLAB9hwoH+XZxcOSsR88FO6fIX3zER78n3+L+N0ncOMGncpDt/bgs+nC4s93cNwk2G/m6Lx0BcNvP4+d//qfCUNY9qlw4M/CfbdEmaQozmY4PTnDZBqjt7mDSCSjnNv+cobwsxfBLSBUixP9pazUsiEk7VCRa7ZmhOcAoc31nADWVIEhQeECEFJWNgCa0WK+qLYIGiUMaQUQeueC57VltgpNyQ4WbLPJ99YcPwWmzIQVQEiPg5ZhNH2tBcD5HKDwswBC1i6tAyABoRxFlLMbc5k4SRFT+TKbyRnIxuZoSH+DSJukBEp8rg0glIaiekLKo8ToivE8EXddzomLEMzl/PsqQ6iAsGUMddRDf7Xg8NmCb3UvX05/fTC0up1xF7lom24n0k8FhJxntgQQkiNSN9LN9RFGw57UCwy4l+axAMLFMb34dJIRa86aLwHhJz/FHwsIxbxNwYjn0ngwBzAF8kMg3UM6uYdseh9F/Bh1fgC7OhEG0bUy+D7PCI07KVlXNz6KJkKJLmprBDsgS7iFTm8bQXcbVrgNy9sGnC3UDWcLOUv42wcI5Rkx9YjgAmMqcx4QroJCYypjjGTo8tmaytBXhfWLgkH9GiYx5DHNJtRUhnmEVBjG00wi+2zxQWnbLKszhCanxuzH7R7zLENYcpQlz4wDqspUyUqWKTOf+ZyStQ/FWFMMvJgj/EUA4f6/eaVhblmTJbDLBF3qkZ0Clku0WkrhEdsR5tEmZv2rsLojuFGEqIzhJBPkk2OU6RxVmSG0uGxq+AyIpmU+JRNODYuIwdgzi5zMCVBaASaFhcLvw9+8jA5B4S3GWlyEPdgGvAEqBllUltDcLHrYhTs5OcPe031UBCK2i+FoHd3uQIAFQSKZGRblBDqqsTWBnC2gkMOqXdh6aMoGy02rZJwCG6GWAMJpPMdxfIazeIxJMsZovS8M4fbGCKFnoyrnAnwpk6ndBoezE7zx8B38ev8e3j16hNStJYuLToI0ZZBAUdlkudm2YnB1SaUGmJIw3nCyHF2PRg1dPHfxKq5s7GLd7SGiy6Hl4MHhI9w/fIwHR3sY0xUwtCTfjI6mLML5M9HymnlgnPl76fIt3N66isvRDvp2R2aINMpBzXdUWmtybWS+0cAxyRcT5ctyDk1PEB0eF/MesoHmOpuAbtbFeVojTQvESYZpEsuLWJvzlHQR7fT66PX7Ov9JUwsxznGEhdTUxBYM8l4ZKlW0LDxMdfaSs5SFDPXWwhKOJydIsjGKZgrLKuC5Fi7u7GLUH8nfIbLCguvGZNdpAoYU1rMUmCTAybzCwTTH07MUh7M5juIYkypG0iho4LUhOBGgLHbdPBBZy1ua4cQ8xl4Ho35PuqhD38XAs7HWIVMI9G1KeedwCw5+U/LRiHkMTQYol47TBnFG5qrBPEkwm56JHXin20Gny6zBjkh7ZV6WLlPC7BIMqhOrLnPNGVzlxWXFyyVtvdGVP5QN07j5na+tPthlWh5nS27x2UOi3YDbbpywhKazRdOXisGuzJGM55iNxzg9OUK328HWxhp6/R6CwBeJrusyF8sTsMDuGGtTO2vgJDWydx6KFHP8+l0kdw+AwxjuvIKXAU6ts4eUX0vrh9JPdul5EOS5yEhDhzl5Gp+Q1oWEqLNI42VgUUcJiRweonigw54nslECRSf0OFWFcZFg/RsvYeN7XwO+/zJAEEVpeFajmaQ4+Y8/wPRvf47szQeIxilGIn9Xhi/t+/Bfuo6NP/s2nBevANe20TCMnixmXiJ5/Q6mP/4VTl97D8WdpxjOK3RzIBQHVv3cje2KuVBORtkEw3OOlWyoy4gNWat8TjhD23DWHZljIfNsTGgeE3roXtzCgPmHl7YRXdxAeGkDzu4A9noIdMiGFqi8AhY/mwTUWnLoOYUD3J8ie+MxHv/7v0Hy9kN40xphYcMvbY2k4SoMXJzZOY6dDINXb2D0nRew9S++CffaBsqeLfbplO7yM1dxivxkgvHpBLN5iu76NsLBCF7UQxCSbf8yduKTy8nVd+jZpjFLLbukgLAFJworzgNCjihwj5NfNg/DGGjOUFVTVNVc9EiMwXHdHixrHbA2IN1ITnCLXFQbrkt/zVVW0nxbM4Ot+5TwZOZzKChsZxqfBYTtTF2roPwcWFB/9lX78Wf+/AFgJYCQHXvjxqqTc7Jnsu5KEzops8mVShOEe0WPDCGbL8b2vzVEk6+hKROBYK1jMPMsxyRJMU9ziVuRXVeG8j4ZEKrCtwWHy+BxcWhtaxyzja+Sje39b3+X+kfkriZSQozlFIK3gl86jFKGHjjKgHYjKnmUNZQ4CmOYtVxd5jMsrvWq4+hnW8m/T+/+aECow2FSb9ZsVBaw2aypx6jipyinD5FP7yOfPYJVKBh0mzPYzRxOk8Hh6JKsZZa5rgDC0uoKS1jZA2EE7WCEqL+DsLcLq3sZln8RsC+ibvpoeCD8FgPCxRzhygwh/1vL9EkTWBrBzzKEOjvIOIhzgJA1QtWIoUxO9+6SdaELm94ZeYNkopJRS6J5uBUYc60FQ/jRgLBlCCUSzwBCoj+VsiogLJgRLx5fJAHIEPrqnyJb+hdgCPf+7VcFEKLK4VYJomoq8RGUjUq+GDXutYep1cepu4GCw6iuh65TwmvIErHQZ7wC5wTpbFkjygqEVYWwqURaadsMNmaHnXMlBEaeOD+mJd0dO6iiNQQXb6J7/XlEV56Ht3UViEYo7QBFra6DBH/U78+mMxweHotLJYO56UTX7w1EQur5ocxY0ZWODIpKTHTAe8EwGftdw48Y22t1GSJVTIRvF7a6IqYxzvI5TmYnODw7RG8YYW19gEs7W4gCzhrNZY6QLKgYKKRjvLt/F68/eg+vP34fqU+TBko6zaySpFdrsU4Gg2chAQrDJRm1kWapLErO99C0Zbs/wiu3XsTtnSvYdvoCCAlzKU19/+A+3rz3Dp7OT5H4DTKnQk6HWNPq5dFP+/3IcvH1Gy/i5d1buNm5hJHVRVgqjS1guQ0dbdNKxWmy1cipCQUXoYHQciHbeTHRo7uemuGYLoyY8qQF0lmGZJ4hTnMkRY6sKmFHATw6BrLw73SE0ZV5QYkloRMt5xzJ7hjgIp/DgI9Fk4WHKjOg6PzEB4aAsEGeFhKCHmdj5NUYeTYTd63drW2sD4YifSWYpiVv26+lOIczVjbdI61Q3G/npYOztMbhNMfhfIaj+Ryn5RzzMpMZEkfkiO4iY64N9eXvBIOMC+hHAQbdAMNOiI5DZ1ZK6HJh4Nl0EVawSDRKQ0K8AxSNIzF8Z/MC46RAQjMUxig0JbqdEL0eHVjpJkpXP5UrkR1smUFpQhtSQKFeKxdbuX5yWdvSQHXUC7erlSgWvdefBAifLT4/WJ7pADf1+trVpOkLHYxp2lLkNBea4GB/X3rmLKCGgx66vY4YFvghzYY8kVEIIJRGCbucIbB3iubePmZvPBDZYnnnANXBFNXxXKQbdPOqJJJFN3yf7HPNuJRKnomQT5FpLnDf4hwuWTcp+pgZaq4TJaxix855HxqplBUCRlU0NaZ5ivC5S+i8cgvWH78CvHAZTdcHODuwf4bx3/wE85+9hebugcg+ew2NXRoUvo1is4fomy9g419+XwHh5Q3UVS5rnUqH/M27SH/0Og7+/nUBW8NxgU5KSagB72ziOLQJZ/aQzsiK3Jwydpud46W7IdUPNKCibJRgMPUdzPohyo0BNl64jvXnrmLj1iXYWwOI41GXMRhkeVKGaiCnWUHgwqIkgjOxtQuf1qgP5sh+9QR7/9tfIX3zIYJpDT+zJG6DygFZfaGHsVvi1C+x/o3nsPadr2DjT74O98oayi4ZEr6P+58tgDA9ZkTGDPMkR2e0eQ4QMjR71WVUb9FC9B0ZAAAgAElEQVSyyGwLqU8rjfndLzL1uT8fPL9kqpZQQkIQNAZJak7jaU+5tE2AMkFdHSPLTpDTpMKqpEEbhGtw3W3Y1o4xoND53PboWIYtLNtS7TVflEailqLDpcZakF08DwgJNI3roSgolrN0K0f6Z76VnxUQispBnKZ1zxW3bCHMGxlboPOfzBmTMZPoBs7iG98AcRflz6UUGqWiedMgLmuM4wRj1hlZjox744ItMDRqC+taaafZYluGUPu1es1X1728fWX7PvfvC5Fam8tsfjfzg63ShzJQySElyGX8DA1lqKBgVrDvIWAGqo5eq6VB+5FX+OilXPX8DORnvmG/R1/w8YCQz0oGNCksmyYyUzTFIYrpI6Rn91DOHqFO9uA3Z3AxgYsp7DqGXdMUSokCMeWDK2NbtU0w2EGJnvx74/YQMjKsvwunfx1WcAOWexM11tCgdx4Qnrul5mlczJCa+u0z3belu/Bn+jLz5lVp6LNf/wHZqDSKDfNvQOD5GcJl7ISAQcMSMqs8yzVPWf0/gDLXkSXWHQIIK4fGrosZQov+BpITsmQJdWc+Dwjb2AltPvH81d9F5ZMzSkTvnTSVOSplACGVkASErgBCMy70RQDh/r97qckqZsRZCO0KQTWFXcyBgmCHhiMuai9CavcwswfIxJiDGwAzTwoBebnrI2OhymHrskGYFOhUJKMrBFYO9tSrirMIzEFQO34WwLAi5E2AKQ1k1i7A372O4YuvonPlOaC3gdIJkfNAYDi3SybJR5GV4lK5v3eA48MTdKKeSEc5T0gJHR0eu4O+gEJVKrDoNswJDywDMPR/aStNumzsklU0RiHt6yCezQQQzusMh9Nj7B09QdQLMBr1ceXiDrqhiyqNwUxtz2M3r8FZNsG908d47cGv8fO7byENgIwugiaPkCYLCga5idJZkaObFXw3gO8EktlGFoszgxudIXYH6/jajRfx3NZlrFmhsByUpyYlJY0n+Ls3foq7J08wtjIkDsO3maSuTyr7sk1WwM5KfP3ai/japRfw6sbz2HKHYjtPRk6uhbGplUJA7eJWJwn0GmomxbJzuXjeFXrITF+ei5tkRllckqFk3APZu4KyNBuW76E7HCDs9YRhFhMdMjfsNjvMMaMPra1zX+fILXOytVWEHKoEhAzx5KB/A47f0XCFESFZPkNZTzGdnCCOxxj1+uKC2g866DI6IAjFYZJ3vcpTNdah8YYYyJC5ZgwBs+Y8ZHWNhK6UTS05cQQCBK7kMMXFUbqidIDVpgPBgx6SlWTt0XacPI4jUQIZ7LrQzCCjwJMwWGN6E2cVJnGBs7iQ37O8EHOC9QHNdgIBm17gS8NDmFlxgaXkVz+D1AriIsm1pa6nOp/TXtDVEmqhv5W9U/aqRXGtzNgCXSo6Wsp3n51UMfMn+n59n3Sa2SQweJ7AlmoDDmeL9NLM3VA+SX38+PQUJ8dH6HRCjAY97O5uI+rQaIY/gRrCsDCRM43zadTmxw2qx2NUd/bR/OoOJm8/wPG7j1El7Jw1km8nYLds0GHCQWOhaxxIPXb2aNCSF6j57CrFq0Y4RakzvVwjrWue6I0LOHUtcmCuGTqVJgMf2XYf/rduw7q2JWCvHs/R7J9i9uv7qB8eYDCv0atsdB0PsyrHzGlQbHbR/faLuPDf/AncFy4BF9clz1IfXBfZr+4g/uFrePKjXyB+6wE2YwuD0kaXe68YWzDKpu3fe2IaUzEjUIxpuE4ZoZNLjA6NkAjmfJpAjHqw1voIb19HePuayFbdnRG89S6aoEHl1bACsvg0UdIZ8KxJxLyKz6vDeebSQSexgHszZL98gkf/618hf/sRerEl+4pXcq6qEJBddXyMvRKnYYltAuDvfAXDf/4q3IsjNB0LWUW5PZ3vPBRJitnRKWaTORKeH6MNhGT2OUMo6o8lIFztVH+ZQ/hx5ZMBaOfaO6tAsTX+UFZQXrJtqEkW5aJldYI038M83kecHAtoY1Zwr7eFKLyMwLsMoZMt32gGtQkrz54xFFlgk5UiUk4aAYQqQRFAKDMlLUPI5odxKm0loyus2T81IGTB1s618zmV8TpREpgt1sxpa5PV7ISURIs6gioiWyJrOKaQ1zWmWYHj6QynsxlSzizTsCUIpenNAnSh5GibeHI266+PA4TtLixf1n4OExbfioVboNYWmHyvjDvwLKOCx9MMQs0edAQIyovAkOZbi1zgpUxUjme50csQdDW6WWkUfl5K9/MghN/Sr/k4QKhi4xwWpdk13UQPUc7vI53cQXz2Pqx0H255go6bwSNgbBJYZQyUCSxxJVRQwTOmsQPUTgeVFSIvA+Q1JaQe/KgPv7sBv3cDTu8lOL1voLa20VAeLr+oDNMn+nzzTW/u0tpotWb44M043242f/q4HvQn3M/PAghVvaTPL5vVLTPYxk60OYSaPrCUjBIQtpLR1oiGGYSsecl0ObUnElH6kNBUpsqpBlRAyMxeZQn1uohSwyizdAtR87tnXzJfn+fnAWHB0Sdmi3P7tOC5JJR8URmymONnU6Jn+evTNkqt43/7fEPDFo/B23YFr6J0NJVFJA8+rZXdEKUdIhUAx0kZbtqpFB+5ZSMN15BFW/BoWuJE6FY2/DyFm05hx0dwMtLXCRy7hO2aoWrKLhofeeViyi53Zx1Y28Hw9svoXL8Nd+cq6s5A/t7KjVA7oZbgRNx5g6O9Qxw9PUDNcGVm4q1vilW/7fkIex2ZuWLlLYWzQ1mk3gZd0yphbWtbk1+tGR6VJZJRgpskSzArUxxOjrB3vAfHtdHthrh+9SIGUQiryOBJ45zHWYl5leAwO8Mv7r+FH7/7S0ztAnPmMlolKp5tHhcHTUjYFaedNrvpagXsuYGgfs7kubUjgPDCaAuvXn9BAOGG3ZF4g5KRFk2Oo9kp/v7tn+O9w4c4yCfIKBml6sx0JkkZ2LSfLxqRi760cwvfufwKdoM1KeoWabg03eC8lQBUzeewXB7udEkzh7p4xei8mXZGDRgTG1yyPYUW2FmGgu6hBQ94dZaTDErGSESBzA2SGXQopxFTDwbiqrOjz5lGQedqfb0Ahe09W2AYBd/SQyHlL0PB6mJKa+Usj1GUc8ymp5jPxiJDpdSFpjjqmEozFl9ZiZIafOJggl1PZlZqBnzavmRwMtJDBE00vjDRJRQMubxe3Felq9rKM5ewSULqWeSI2Q5/ryTLUGwWWgkz2ylljbyokWYF5mkh5gIZ5bamm9QJQ6wNBpr9JAU5zQw0yF3XNSW75u81wF0a+3T7Zbd9teMui50bUpsp1G5MpiGyqLAINnTKZQEoV13+zk2T6rPEa6AbcnskqAxZJy251LTApFGVAkM6ZipjyEKLmZ9HwhQ2iAIPO1ubwogGob9oPbeNFOnPm2fUmuTAwRS4v4/5uw9x9vZ9TJ4eYnoyQVYw5L6RPNN+5cirS2bXuO4SLJWcgTXsoMzsmMOhjTdom0eyHmWuFwJM+GNyuHzm1phHDnBtC/VGF1RSIk5hjWOUR2dwpilGjYeuzQLLw7hMJbIiHQbofPUmdv/0Owhfugnv+kVttZOJJ6P++vuY/d3r2P/Zm0jv7GE9szGggyd9oOk0xsFzurKyjGbzkWvZtcSBlLmnGee3JWrDQjDoIlwboLu1Dm9zDfbmEJ1bVxFcuwBs9tH0OVdoobIZz8FRAc54k2nkuEAuLzZe+Bx7fgdB6aKTOMCb+0h/eg+P/8Pfonp/H2u5K5JdZpZydjBzLUzcCmdBiUkPuPbH38L2d7+K6NWbcLa6YkKckXVvSvhhKLETR/sHmM9TFEWD3mgTnd4QftiVKBpKRlup95eA8FNWuy0gM3tX+0zrzqvAS/QSND6g1FqKFj6wfF7pKjpFXuxjFt/D2fghxrN9+ZqQsUPDS+h3b6DbuQGgT+e0801DM/D2UbGmpgdlFCBcyav7Tfvzsalk9qw2rMJUOR9fbn7y9XmWJfywr2jFFLJ/CXu/hKHn97sVOSSvuZnh0cxfdSwUIxkxlgPiohB28GQ2xziec1JFzls3COQ84zO+iFdZBdZtwbzSwBMFhuGCeY7pnB4/g0rMeM63ZajEHxlZKM9cqe+M1FPAIE3JCAQlmJ7/znEEzXslS8ixCKrAVhnIVWAuLcAWFJrRhPNl6Upf8ZNv0W/ZO74Amln5ST8WEEq9YVx5mxNU2UMkp79ANn0bRXwHXnmCoJ4ICcOGtNQ1nMfnq3UAlG40AaEvTXCRjtYByspBybPR9+AGXbid63D6X4c7+i9QO5dQY0OMbGSswbAIUk/L89hCj/ZurzpOfLAL0LakWoDZqpHkqz9zDrL5LgvzouWf28t6niE0M4ULQKh+AS0YVPbPZAIaMMg5QlU40eCFQMxkF4rCr0JOgxf2s6RgtNAUjbCGJEVkG2XxL7L6dp5wRQ5unt0PBYSmiU5n0/Z5ls9R0EyRn4lMJ12MPVEY8qUFDV3/l/elheqf5oGyJn9xvbEor2JHcFG4ksPjILEOE8sypCsW2UL5+yo0TobMqjFrPCSdK8gHz6G3cQOD4QUMgh4wnyA5eozsyVuoT+5h6KYIrBROnSposR0UKc1BbDBJJfO7yMM+ulduILp+G9GLr8AZ7QB+F5nbQ2ZHYJyeZzEUfYD50RlO945wvH8sDNEazWVGQ0SDgWRbMeiZZgnMs6PzokgbZKeUHVsNEsyO32b+iA1FwYRYnSuk2cQ4neJocoz9k0MURQbfc3Hz2hWs01iGRT7lWTYzwnJkdBX1avz8/lv4wVs/xXExxVkVI25ymS/yuwHyLBV5CTdbPpvULlPeyriAqmgkX4Qsx0ZnDZfWdvDyjdt4bpuS0SF8AWQZTssz7M0O8ca9d/De4SM8nOyLLJVZZhJITuOTokKn8dC3A2x6A9xcu4TvPfcNXOxsIip1Zo91P01uOIvmuqEEV4uhTacHiyGLhcmTM+WDbEUNQQwZLM0OS9MEOcPSzYyVxAUwYiTsiLzR5c9GCSCD5pn75nkyNC+yR3OA8RAToCTNRQWEq9vM4sE2Sla5jS2zS3BIWWtJkJEIIMwysgxzCa7nZ+TcGgfju1GEYb9vhv4ZqkwmjU0PZdzIkHJ5sC7nMpDDnOtf/hdletpFl6aEREzo5qFGRcZoRhhp7bi2640PpAA6AXDKRBFIz2cJZrMY49kcCSM0mB0ZkA2hORLz1zoIKYMWZ0iaDTSwXUsBoQGFC2VnO2Yp7HMuDmRyg4UKbp0BuTa4aeiGvSRiddaoocGH2MezQ025mEx9mgAIsRRoeVGdGWKR1IatG/OAmjNIBII0LjKzqUoxU++YCkNIQJPXzNM0cSTTGWbjM8TM3yoKdMJA7tH6xpocUHTPZe4krz/nDcHcvZjyWzpvcigHaPaOUN97jPu/fBNP3r2D471D2HGJfuVirfAxLDydcWOmp8iG9fDSvES9H1LI0SnQxF6IjbwYBSkby6aJbiFsRtRIUSGxasQ+kNFkiteiaeBxk64qULTecwJhwGzPxVme4KzOMAssBFe3sPnq8xj+wVfRe+l5gA2sLAcIit54H2c//zXG7z9E+fQE/cJGp3ZE6qpZSmoGk9sVUrKBjD9yIdmGjKDhPLHb6yAY9bFxdRejqxfQu3IR7vY6sDGAtdYDhh1RaxD8VbzXInuvYRmKXv4shbBa6lNJ63td+FUAP/XQ/PhdpP/vW9j7f34B++EptquAQ1ES2RFujpCEFh6mpzjtVJive3j5X/85Ln3/G7AujoCuBw5zFmUmkmC/28EkmePhk8eSG0oXx9FoC73uEEFAQBjI60tA+GmOdPOetvdpIgbZRFPzFn3pM8nFzMakB6sO1JVMNgWh4gHrFEn6AGfTt3F4fAcnZ4/kSzrRENubN7E2uI1h7zZgDQFL84mFCVswQx9wGTHPz/n9XY9ho2Y49yOuwg0ta1Yx0We4Gl/wre1OuVpsPgtJzedrMRHf2uJrc7Up3U6qUsHgZIJpkiDOc2EOZS5YIiC4t9CZVE3fZBaXrCHzSc2vpXSacnH6BqiND5UvfE54/5hZxkYti1eav2iMBBUummnMPTbyXEQ03BJDODINbDx6sl+xYcpGevtTrmqHFqIT83lWYPLyOn9cLsjvHFN4fn181sX2Yc2J9r8tpPA8VU1WqD6jRyiSdzB++pcok1/Bru8iwgxhPZeRFBnAYa4gXbq5xiiroTEelTP0U7Bc8eeo2AgCDaJUNWXTP4T/378Mu/dtuBv/FRr3BiprR/1AxDSqtUXS81HZp+X6p+nSMj/0/M1ezr0ulQotYNHVtuIf8cyF/Kgmzkddv9Vr2IJCoYU4YmHm8XTUSVMGVMnE89WomahoMuZsbc3GOoGqPokHIxtHUEgzyIxGLxpFURdUGjGvt0Qel7DrAHbDl85am11EoaDUjpSLL89beZpFLkrjGL5UoiqZiHyuC8ZfaCahRG0JOcCoG19cTVsjmw80Yz7FwrTO/s0N2cLUdphBqpQEECTwByZINCp13njpSrOAKFFaKXIGOntd2DuvwLv8HQSbzyEYXZZDvElmKE/3EL/zY+QPXkOYHcOvpvCaVDtT7J5VDPrmHKGP1PaRuAGcjV34F69icPtleLtXYK/tIHG6SO0OaiuA1wSImgDVPEc6jnH09BjzKV0JHXSGQ/Q31iXfiqHkXhQIIGQeV5uEtCppUFkGJYgGsbPhIcYyegPyqsAkm+N4ciozhARz/OyXL+yIlK8rzo7cy2nawMzBEplf4429O/iHO68LUDtIxwIUG9+SPEJKuegAyEHsllnRzD1XKGYOotKlaC2kZHQTty9fx42ti9jprCGSwO4Kj04e4f7RI9w9fIhHk0PsJ2NUvg2ECrS0/m4Q0pmw8TFEB9cGu/ijF76Ja8NdDO2OMB5sTTrsJnDzsAPJ8ounsYB/OoSyUJZrw/suUk0dim+7mJT+qaspZ+Q4Q0rHIx4mHlyCQT+QCAaPuUyeCZun2Y/MwJn5TgnxbU1pzg/8P3tuPNuD0yKHEhs+GKVK1RgjQOOSgo6OGZJ4LqC1SDMBaex8UoLJ7Dthoejw6vJzG1DYyhzFIdN0j0wnTAQwBhiI2rbthppNsY05WXxueY/m8snd5ixXRXkt8xMzMdxJKbPNadWubLaAwKirmYxeqA851wrXmVtzbMyAaVdZ3faitNJfkXJQVqLxMcvCjxuRFn9SBJ4DhCbNVPYqAkJ+HgWFWoIJL6q5YPI7xcvmpzQzQMsun3b0yTpLR0zep8UoVQU8TMjsFrUjgDBnvl6ciONoMp0jTxKZ4+N9CiNGh2ieJBl/XgMyjPJJuE9R4iYqmgpgEOzZDJMn+5g+3MPk3kPEjw6RPD5GeFohnNaIChtezcBlfXHmRy6gqNa4htWYhzIp/jtZb3UVbKVP7aHX2nGwIdigYhwJI1+kw6OsJ935CB8DGv+4jmSNziqN8pnT2Wa9h+jSNrrXLqJzaQcWjbM4i3Q2RvrkEOmDfVRnUzjzHF144hpMx1Uyn+J2GDBKogYnuJvIgdXx4PQieIMugrU+gp1NBBe35e8IdjbgjXqwOx4dddAEDhrOMnKPpw5XbIJlC5X7I0PtlZjfS3ODxQObAQ4PtnkD56zC5K9fw/SHr2Py8/cQHMyxU4eSsciHohlFmPgVHhVjFNsduDc3cf3Pv4/Nb7wErEXGtVSzIOk0Ssvm09kU9548lpBuxsSMBpvod4cI/UjiaFpAeG5W6ssZwo8+4k2Numj6SPQK9wN6A7T7gol2aJj5SyDBZhc3EG4mCgiz4hFm8bs4PbuPs8meFH5RMMDG6Cr6vZvoRrfUbZSy0WcBoZn5W93HFwTSCrRT7PBhRfWSefgUtcw/4ls+DBDyr/sgKGxlskZso4oaI8snICQ7SCB4OplinqeqZGARIeeikaIKG0kVCBtrKjuVKBzzMfi+NmqoZQgFEBLUmbgLZhgTFFL1QOcBAXwyD6jyzw7n3T3OBGqeLtlDiZwiKyjNRp7JehhKYW1ctIWBNHtme8ENYfnM9V+5688e5F8CwnPX6pMAja40AwgXM777KNK3MT7831Elr8Gp7iDCFEEdS2NRJuW9dXWFllzLQgFhoCMGnGVlj6GSWAQ++7zXJRyH84kWau8S7P534W39t6i951DbF0xiQDuKYlyBZQ827YLWh6IFhOdEiwYGLYyQ2mdq6U/xTwYISXAxJ5egrvW+EFaQ4KtlBzneovUt69wWkAn4IxCjuqnipIcZjcpKdf40echkDoXwihnbEsIxgFBpgmUrvgWE7czg4s8fBwgZ4yV5iOrNwLpRI+N8yT20xVjvo4H1x22U1tH/cIvDcyITYQFAeZ1pWImkjoUBKZt2RqoieqaUCDkK10URjdC58V0MX/wvYW89D2t0CQi6QDYHJgeY/eKvkL79I2DyCF52ioCOR8I8ss50UTuemMckcDBvbBTdIZz1XYxuvoDoyi34V24hdjrInC4cvw+n8eCmDHhW6ejp/hlOjyc4HU8R9HsYbG7CZwHZCRF0Qng+CzKd+VqJ1jQD6jrYKc+Y3CPOEDawSwUDBITTgpbQYxyPjyVDjddpe30N63SRjDokImFzdseukLslEq/CnZPHeP3J+/j107t4PD1E7lUSW1A76ualQ+bGYtts5FwoHB1ghhl94vteFxvRCFe3dnFxfRs7zJ6j9NK2cGePger3sT87xnFOFjIRJ1MWVuzQin64BILKRVi76OYeLnW38P0Xv4Fbm1ewQ3kuKbCSweqc22PB5+P06AQnhyeYzxMxNaGUxfI801XSQ0vmrdpgUrJRkhdnyUETMX9PgJ+azXDejXOdGpiuzq+tpGVxmCzAlHaaPo2UZ7mg9cHig6uhwRpxwGvc2u6TKYzncwlFZ+wATU1Y9IdBgPW1IaIwFEdLzkywQyrgS9hK3ivz/aTIV2llm9vYAiJ5r7CdaiKgHahWn87PpiCwpfoJ/uhKx1fOLg+jTiyNNmDR2zKDLILFbIiBozIuxu5dpUU7D2sTCrIosNpiQS5OCwg552tcBoUVbAEhpx9bhlD1uaIDkH1d5VuN5Im1XftWtsWvb2fXtPvf1AXqhn+fsS03pgviO2c083pPqalg40Y/KGeI2aGU2JAsQ5mmSOexvmYznX9DjcFwgOHaAMONNViuhTiNEfg0NmCepiURLlZeKDDkX5FkqCgZvfsAp+/cx8Hb94BHE9j7MbwUcAp9BrVTzk/J9a/gUmRTEgWjbl0lmUg5NFTKLF1GkUVpIdh2R6V4orSeTS6Lsm42EigNp8yUMi4CepbhVBLUSDjnR1DWDeEOOvB7kTwr/FxFkqCYJqimqZjhBJaDyA2k4ZHmKRKy85QhM2qG7sJUdw9CeKMuOnRq3d7A4MI2wks78C/vAswQHHbRUEHAe9rkwgLzH0ZSkBVW1lldCnk/W2dXydkkQPYZQh0AuYPmOEX9ZIq9v/wJjn/4S+DuIXrjAttNCJ8LyLYQR8CJW2KPHevbu9j8xnPY+MOvo//CdSDidRK7Hw2m91zQv/dwMsbdPUasOPCCDtZ7G+hHA0RepBI2n40RbRw9u3cInGijVr5IYvk/IqT4J//WLSBcYQg5e2RJdAQBId/AG+5L+LRV+UuGkItfBnXPUNR7SLM7mM6eYD4/lLUf+H0MexcQBdfg+9eAxkhG2aCS5upSQvlhsyvP7vGfdr7ln/waLv7CjwKEHwSF3Cvaml186lYAYdHU4ixKx+2z6VSyhHOarUkO8Sog5GNk1jrHNkTFQBmvIW+FSFFn8DaeQq4pm6ss3oxrKJ9jZgOz+RXSEMbz0OEZswCDDtXisGQYiWqntjG6LCbb81SUO+b/t0qKVUC4MCtbULhfAsJPu14/HSDkiIqZYZHC7CmK7E1MDv8DquQXcKr3EWJmACFHVCLY7qbUkqz1GjoGC0NIlR/PKZOJKcCBewCbeQUcey4zgpV7Gfbgj+Bv/3eovedROxfhmAg5FSnrS5vgq4CQ9910Fz/kAsjyWIDC1qugba3o9/koZus3xhCywqEaTtjAVunFP5uRFiEDDEtIMChM4UrUhAmH53gXvw/jz+j6SUaQjJ2ojggUDSB06ghOHSpQWxgTGIbUMISixhEjGb2uaiijAFVfWkOqdFUbw8JWlqWcixy98gUQsnHbAsLl3PGnXYvWo//x5YZ647pIYdelDA4zy4yvsmDmBjv72iWn2YJQqAzStiuUrofE7aP73B9i9Mq/gLV1ExjuAm4gLopITjH/2f+N5K0fAWeP4WRnCFiQVKrDtb1A3ssZRZLcc4aYOxGa7hq6F65jcOMFjG5/FWXUQ+n3YPld0eI2CTc5FoQe4rMYJ8dnePzkAA0lEP0+emsjdGgsQ0BIhpD6d2P+oUUcQY0BNpJHZppepF/ZoRbZYCmAMC4zTOIpTidnSFio5hm6oS+A8ML6OnyXmzBQ0eWTgNAp8SQ+wd3JHn72/hu4c/QIhU8pF4VZZG3493OoVS26ZSxBrzBqGUAl62EjhIcO5bFBF0M/wtAPpbNH++ej6SGO5icShzC3CiROJQwhIx0UIChgZrxEUDrwk0ZmB//Zra/hxd2buLlxWWYVwXlFOjdKGezjcO8ATx89wd7TQ8ziFA47892uAG3Kim0DDnno6CLU4lny21wfHZ/yOAJCOiA6Il+lG6JEIwjYWhZ0H1UUfPbiQAt1Ya750PIBE9Ct7B6lhpSNzmczZGmKIkvNqdqIJIZSTr4IEJlBRwc1gleuG5Womay+1fPNgMP2zgk4XGEDRYJIep95MWYmhOHFpPkL02ESCZC4RTrweW8piwv1d15DkQDIfCVNZLjHksmpRMdP0C/gDjROWYzhrPSrKRc1oFAaD/x8BHJkB41kVHK+zObc0ozmzzobYChHszZ1nlRfrTxEAIRsYoW4mOlaNpJRAk4OWFNeK2CKjSUFjhodwr2EapZC5MYVwTpls8z1mk1VjpwlCKJAnuP+aEB4pJAAACAASURBVICo14HfCXRuUkygStjMZBJ2T0EyuxhNkqM+naA4miA7GKN5dw/13QNkRxPMTsYYn5wK2GOLlLOlge0h4DolWy6+3MzW1NwtYQ2NA6OhhI2k2bjxKhpR5pzA2rXReJQFs8lWw+U5LOCTeyjjMBgUT0VBg9QiQKzkzz5nkm1bg28p0aQhFF1OZXbUF5OWlMoMspGBJyHy3a0R1i5twd8awdsawdncgLs+gNvvwo582KGn4e90OeYhb9PpmYYxWvtTR89mGVlyMuscmpcgapJ2HI6WG0QjJErMHViFg2xvgvjOUzz8v36Ckx+/jbV5g1FmY63y5J7QcfrYygQQnkUVdr/9FTz3Z99G8JXrcC9uyBrmZyiaEi6z2nwPkzTB4fgMDw8PZc/pdPpY74zQD/sI3VCeBwLC9hz6MED4aQ+835v3mcJ86frPZ5pgkK8l86+A0HsGEBJw0IF5ghoHqKrHSLMjZNlYmjyu00En2ITrkjW4ANS0pFdTmRagtPv47wogXCb/tRuuObXNftiOPskeaUYaWi6F9TsFOTSEmmcpJvEc4+kUCVUsAgg9HVng9TPfftWcoz16DFGnYt9FI9Kmm5kWt2xXGVZP+m4SKq/KHYLAfhRhQMdqjnDQEZWmbmYvFbmgjDmocqfVdYi7oaEmWTe1DOEHRjuebcTo4dCWNucfuy8ZwnPX41MDQjGdoLUlz/c9FNnbmB79Jar4V7AKMoQzBE0i3hFWE8FyNhQQ5gYQUvLpO2I+JsoWaXDynisgZLMQiOV4r5wrcAbfQ7j736P2bhtAqF4c2ho3Z73xCpAvavGdUX996F7bCovky9sFsvhuHztk+psChHxI2IiXZsdKZjLrGGUIWUu2gJDjEka22WYPljrH11AaWpos7KxEQUM7M43GkSLKSPOEyQUB7CoQQChjaSuuiauMoAq/jYRUnNn18+hYiwJDkYwahpC/878LNjMMoftFAeH+//TnjZVOUczHEk7vW7U4SdFGvyIg5OKT/ceRTpYiZcZJMHqDxrYhure+jbVX/hTW7k1gbVes/JHHwPwE81/+AMnbP0E93oObTxGyO17QOCCH7dM91Eft+OImSu4wbjyUbg/+aBfDa7ex9eIrwMY2mv6agkfmeTHw0fLlRRQ+Hs/xeO8ASV6gtCysbW5iMBpq/ISvhhyUS3BAmjIxGbYVDZ5uftLFY5HPQtAwiQyjZPh5SmfAdI7JfIL5ZIosngtwJiC8truLIGAWnALCwiEgLHBczfE0O8Pfvf0zYQkJEmnizjlDdW7l36czm8uHghuoMjDUALuVDY+v2kYAGxGZCwJbx0ZcxoirBCkNa5h16FtiKkH5FRkpMoQEegSEzAVz5zU2nD6+fukFfPXy83j58m0peltA6FJUYgdi1LP38DHu3nuA6SxG2O2LDLc3Gsq9Ypi7G9LpUmVwmn/HgXN2H31hCMmy8f9LNpoAKs3Ka+d/WhZwqek2Z0bLOn6eDr/pOLVaa3nIjPslmSaRjiacdUw05FO02Ln8N26EvKacm2DhSUDo80Vgy2JcNMHmkFzJ+WuzKxV4NhrPIQ+xAYNkBUnpkyEk80PQI/Ed6uZKuadD4CnMYCh5jCx6CZwFPFPSyIdcZMKNsCoWpZwEhMLLEgwyBF0ZyfNzlxKmKe+X0GmJEuHaal86C7eY4T6/L7dK6qUiyhjHteO3ph6RdUy2id0sNoiUJeQvNZRpaMG8AIQEmASO+r9lQtm47FIKKS8yprRgj2MkaSKMfC2yRsDxXQGE/bWByMBF2i55mw1cBifLo0SXRLKGdAWtgKQEkgJ4eIzq0RGSg1PM9o8wfrqPeDxBOp2LGoCqAKey5N8tGiKVFWjKFhCQcws3TSIxEjITla2EhyBI4zVq4VQJBhuCMMpGCSrzBi4jM8gWGmdYAjGyhQnlo1UmWYhOwL2Qbrf6/eSW0J03cGETLHYCNJR8Drqwhl24az10t9exdnkH/voAzrAHDPpAN5T5ac3xNuyvgEEWAbWRiXJ2kCuD90yFvfP5FPP5RIpHyqmHayP5zHWWwWZwGo18Kg/xwyOcvXEXd/7T3+P4p+9gt4kEDHYLBf65VWPs10gGHpqdHi5+96u4/sffhHVhTeSibCCUwk6WEkHTOA6OxmMcTcY4mEwQRF2JEVrrDNH3ewjoLu168kw8Cy5WYyd+b4Dep/1BVwFhK8kUQMiiT890HXJjg8gHXc90PtrUZHygnBlgnaDBIcpygrJiJiGLD0rZR7CwAWCLQbvaoBJAqKDkdwkQLr1azWVbyTHU0OnlyInajOkvXk4BggIIG+RVhXlKQDjD2XSClEZshiFUhclSebDwvDM5wa1rs/arTJYyaxmRm+qzp/OEWpVrE0tHOTgz3QtDDHs9jNhc4xluMgbNTm2aiaqE4P6zHAFYuZeKBZZCwKUv30qcUQsCVyr/LyWjH/vUfjpAyFNfWTzJNWj2UKS/xvT4r1HOX4eVExDOEXIki+dYQ5OnoQGEvFGFNpVZKwog1IgyrleHDsFSxxRoGjqv0wDpCpzhHyLc/ddoFoBQ464We4esBLNuVxWgzyqpV3/6di2cWxPmifmE2u83CQjPSUbluTEOn2ZmT9k4BYP6WjKE7fyeMITipF8KO8gEhJbFlzjDrEaeVkDmwyo8mSHUbHTzIJlRPYkD4ZjGCiBczhAqO9hGd7UMISWjq4CQ9aQYy1BByQafNMg/B0OY/Pu/aPJHdzA/2UcxPYFb5gicBhG73KUOJescDfMAPRPcWEnhUDQ2TgsHnWuvYO3l78G5+jysLTrmOUA8AU6fYvb2PyC+8yvU4wNxMO16NnIx/0i0ALIdVJYjzo61HSCrPRRWiMYdYnDxGrae+wrcG8/B3r2oOyxDp2sCUxaUlFkEyPIax6cTHJ6c4vh0jI3tbYzW1hBFlBuphbKwPiy2DSDU6AEtzpUhNLET8oBYisSrElldIM5jzOMZppMx4skURTzDWq+H565cQRR5cDzKRBQQpm6BqZXjtE7wt2/9BG88fleMZRKBg6VIy4hFCQiFJiaTIAuEQNGHQ4MXlqGtk2LOUO4atMoXYxye2TSCsCvJHiy8BqVP1kEdB+VAoBWt5cCvCQptePMGwybC7bUr+NrVF/Ct26/KrCRPKpczVbYPz+tgcniKwydP8e57dzGZztEbrqG/xte6OKBxjstjIK0Yw1BabOaxWqaQ4E8C7zmDqG6y7SzEwjVtRRb6YQ/4Z2cIl02lVfpfT2STgSeDuGToqAcnC9IIW3h8cixgkaWxPD4md06ZQwLZFsyapcK14XLYXof5ZQjZ6LjZQGg3Gfl/xnVTJERmvxOttwGAdE0Uox1fC17+XS1obq8VPwcBt8ajkBlsg59ZdLSAkODDUrd2A/I4P8iiT5xGxQWV8EUD2xUUrmwUi/bzMgLsnJNAu5kTFFJZZCRoog5sASGBp6XspRRHOpWCmoCQwaOiThOrzkWyCbHxQuZH2Sc315y5poXMvgiQLzhnGWOWzDFN57A8B/1RH/1BHz3OFoa+NHrAOZy8hJWVIv+ULpzIY9X1S1KgkxL16QzN0Qnqp/s4e7qPk70DTI5OMT8do5jEkjXI7+Py+aE0jmyIYQ1ZVOkkHdc8jRhalz6VdAkg5MHCxoyn88ECJBmTocOS8lwIs87GGkGhA6RNiazhTLYlZlh047V9NaHhnB8iH96wj2hrDd2dDfi7m3C31wDOBA66sPtduS5t3IxJpJciUcLkJT+QzKQymPyMZO5ZUsZ05c0SlGmGw4OnEv3RDyNsbmziyvVrkjXGzy3WtxKlFmJ69ymO/+EtvPOffoT9n/0au05PjHuCTIVEFQHxVg/htW1svnwdw1efQ+/VWwDdWAMLDeX1qJHT4ML1JEv06dExTijrLnN0en30eyOMwgG6dDWl5Nw8h4ulSPnaitT802Kk38f3nWMIF3LR1qCEQEJVA3QZ5bkhxl5S0PFZjQF7AlhnaJrEgEk+Wz4Y4oJ6CFQjBZX0UDZNCILC3zdAuCzxloBQlRAtKFwCwindRQkIDUPIBnpbaOtIAu+FHhqtmzTPHPF3JLDk/kgWg88ApaYEhMb9m3P0AghF3UBgSEAI9MIO1vp9rHVD9APev7bfZ967wLpsZNIRWg8UzhXy71ZzGy1MhUlcicGQrf3DGML2onwJCH9DgFBjJySLsN5DkbyL6dEPUczeRJPdQRdzRFYm8UgWmzzMDpRSgIctGX8FhFI/0hxGSmCeSWwsa60kIwNstTqX4Qy/g2DnX6HxbqFxduV9JIYWbuULwLEE/1w2Kx4zH/1zfxhL/KFgcfkt/jEBIZva7QyhNFcWQFClme0cr0hBjcqLkVacIRTJKBnCjAWSNk2EIcwbIayqxEGT0ZdAAaGUaS3TaiSi6ptvDOMEIJKlJENopK0my1lkolUlM4QtIJR9QjwRGN3mfzFAWP79/9yUj+9g8uQe4sMnqOdn8JsCHY/OVBrPoDbKxt2QDBTXFTtVFTDJLVjb1+BffRHR1VvwN3dUFhVPUJweoNi7g/LgAerpMdwqlbxDsjNlmUmhQtBQsDok4+eEqEEr3ECyUfzRDnoXr6P7la8iuH4LCCKVo9o+crr4lLTJ7aJsHMySHPsHx3i6f4Bul0H1PXQZfh6GIgfkzJEwMDK83UpGFRSaESGRPPE+cTPlTScgzJtCZ3fSGLPxWF7x+AyDToRbl6+g22dhz7S5HCVdRt0KsVNiggw/ef81vPHkXTyZHUkkRe6Yh1DackoNq2lPu0LUmtauyUrYcEplJ+hBwU1djgR2dRydR0zF2ZSgkAylmr4QlEgeZGPDb1nCFOhXAS4HG3j16gv4w5e/CY9SUYLOkgYdPkK/i3QSY3x0ivfev4fJZI5Ov48OZxeHtH+PBAz6USTOjwIIZRGqa5m8pPuhTzU7ozJVZpxEP6yb/xsDhIuubBt/0PZo1X67dWeSqAEDCAkO43guQJEARGQB0vxQdlEOzMUhp9+P/50gjaBQmUEzr2i06G3sAjvl8nMLatKumgABSmeNQQaloQTWCgSNIycBacumyteYrEyxeeaLHJQ6hhIQ1rLpm1m95Y/8DDvIFa6un1KxSd7YCgpskaRsZILwDIAzDqVGBiqSUXFKMEnEkt/IDiMPEPFWbiOS5UChUySLTf6uO6Cu3dZ5j/eEC18aCCbWgXOEMudpzBB4QM3TRBj68WyKvC5E8kKTGZrN9LqUrjHDk8CNzp58rGjoYhagDPHoHKfMDdIwilLROEUymSE5myA9OEFyeIL46BTZ2QTZeAakhbystFT5DVlD87tNtq+dOeTvK304Xo3SIu9m3EnZQJBbJ0OlOvdDd+HQk9D2OgpE6k2H0IwXI/DQHfXRXRuiOxqh6UWweh0Bft6wh2DUhcM/d0PU1HoFHuww1AYcu0VGzMNiTphGgkyuVRaMko2rghSN/chxenqC2Wwipj5nJ8eYTSbYGAxwYWcHN2/elBxMykaFdTXOGJP7T3H42ju4/3ev4fiNu+iXLiLmD7LwYCxKJ0Dn2i4Gt69g49XnEF7fhXd5A3mdoWasEaNEuE812lmN4wxPDw/FbAOcber10esO0A97iPxImyWSu7lsYsjz+SUg/Az4VuCCYQbbppKUEQYQmsgJibsxv8S2PgEsgsLpyteqOgGIgKoLlH0tEMV8TJ/z331AuHKZVmzytRZcuYaiBNLRZjKENJVJiwLzJMV0PkdOEzQ2hPn8mrPG46gA85QNCyhNJJ4JrmPm0SskdPjmLLHEWUg1KO/hs83MQ/FCkH1JM4/petyPCAgHGHV8dPlcm8JdfX+WvKY0xoVl1F9UAREAykiEAYSat7t8Hr8EhEtG9TM8lIu3flqGULRsVNnwvC33UcbvY3r8Y+TTt1DFd9C1ZoisBK40uNkQDZWephpMLOW5GDguoLJ9eV5ljEeVRrztrPUbi2NcV+AOvwF/+88A/zoaZ0cyydWJo+WXzdne/iRGSfSRgHC1RvmwC9UuqY+QFP+mAaHmECoIk/y/dl5PwJjO7/F5aiWjYuJCNrBQUxnWFnQbZdZ2SS+EnL4B2iBWQEhPgI8AhIZqZx0pDKGezMIS8mFTRlA/gwJUnR+UWpa4xLiNEiBKeUUvBItaP19en5shbN7/X5pm/z7O7v0a00d3kJ48gVMk6NCjRBxH1YFPWAgCAHbJawu+XAxgXjRIuyPko20MLl1FuLaOmjEM8RTJ5ARufAYnHqOKx7DKTMK6STWQHbPIQjL0O6dNPpm8ELYVoq58xLGFJhjCHmxh+OofoPvCS7BGG0CnD/gh8rwWm34n7EvIJsH5wcEx9p7sy8Xgpto3oJBh0mQLJdzYRB7oBqzD0ypxWRrCiqEEAWHNFx19MplFIxicjs8wOTlG1/dx/eIFDIY9RN0QVcNcxgKlVyN1asytHL98/DbefPoe3j94iHExQ+GxM9PI9REjJhbJRh4mBVtD1lOtbB3KRmtKXV1hY8lMCEDngmED0W4QlwlSq5T8MbGuJig02SQ27xEBYeMgyGx0Sw+bTQevXH0Bf/Tqd9B1QvYSUKdke3lI9FBnJZJJgrt3H2A8ngoIDLo9KdK8ToQg6qwAQoF/xpXWGHQY5kkdOFWOIODoI4q33yggXNlsjLmdMT1R1pTFpzpGadellazyz3Ql5RqkqyQBorzPaMzbmcS2U8O6lKBwkePV/r3yc5qweM6tttJPExEh0QXmv1EmSsaa10U7rcpU091L3icZUaa8FwMifQlDKDIPtga4ibPTq0BPWzb6S5lEmkQp87nIGhNAuMBnJgja0H56/GtKPasYcRkszENhZhDbcFUT2q7NLu1YkiGXrazhtXHRkImkFIW8mhnXbcdKuDa42fHzsgMtxUvdyPwgQSEBoXS5bSYZZIizBJPZFLMsRlykcAMXfhgIS0hQyGInYv4og1kJYISR46wFmS0mhPIAhMidbWZsSgeeP2IFnIxRHp5ivn+E6cExZocnKCZzlPJKJN6CstM6TuXfGxrYFAo6OWtM5pDFkVEV69A3ZWAt22ziVVSdR9bPBTo+rH4Ee9gFupSC+kgIIqMAw80R1ne2sb67C6wNgEEPTRRKpAznAeX+87DIUxXs+GyQuSobM40RRjmw+FSW3hw37Zwt99ssxXw2x+H+PibjsUh04/kMZZZhe30Dly/s4rnrN8SNl+tFClJuUDTEeLKPo3fv4/CNuxjf2YM7L+EapYEdBmKSs/78NYyev47BV27A2eyh6XmYxxOUdYFetyfrm9ku08kMZ6dTHB4fyWrtjtYQSU5oFx0G0lOm7nC+Shsq7X7RAsJnDao+TzH2+/E1i2m2peuw4ZHkORUTAi36VQ3EzYRNDe4BzDAjO9jao7TmVAFQhfoydJMyi78PgHBZsS7GoNq9t53NNj1eXnmKceR8F7KmFjAXs/nFsQJh7JdGbcwrDT2aSJnGpNk/+B4yAxnjiqRJlmLO3F8WiajhkvVjc517nvjLsClMUyueFDYGYQfrgwEGoYcOG/EG89EhvWUmTAtX9i6qLNrMQl0XyzNTXeLZWFw5S8w4xbKhsGSNPmA2+REF/2/vs/iPDwjl3ogKh2qcEigOUM7vYnb8M2STX6OY3UHHmqBjzeE7eu5L9p0AF6NCk0eXZwJXTIlaEsp4pvC8dlBVNFPzALsLeASEr8Lb/iNY/mU09pYAQi1cW6VRa6Rn6g4tWZYjJx8GAJ+9VG3hsqSsVzTJ51fEbwwQisuogjmtBc8DQlF4GUC2GjshDqP0hTAMoQJCNZAp8gol3eIlLJ7ju7XkEBYJY+Qc1C1DyIa82vcquSMswnJ2cDFHuAJKVw1lJP7iGUAo30PqEAWEvhV8AUC49380zXgf8f1fY/bgXUz27qKZj+FXGUK6R/Kzm82JoJAlqM95NrJLNQPZbUxsF2PXhzMYwepEUoAVnBNMY/TsBhG3rHSOuqChDJ2MGIJqidSSF4BGLXT78yVcMYRV+8hT2qJ3UHgDRLdeQHTrefiUjq5vAVEk4Kniy41QwEWcN5hNE0zHM0zOaP5Sot/podfpostXryszhXTApGRK3DhNZ1PA4LOA0LhDFjWp2Vxmz+aTsbwmx8fwbQvbayNxqiQopNMiGUIBhG6J2Clw5+Qh3j24hzcevouj9AyJXYiBxCogZDdBm23smnMGkDUsWViyC45aQcORjZ2zb6SRvdATMB3nichQmTNP2RjZB1nglbK4dBAVQJjb6BQeRlWIr1y8ie985Q+w2V0TJ9MqLeA1LiInEplqkZR48OAxTk9ZwEEKtN5oBL9DMNiREGlKvdixVOkIM4xaG/9lx6i1324Pg08yF/giXf+FLGpFii7/agqc1aFcsoAyFG3eoFIAdWta7Qbxa1oWsO0ksRDXgHWVPrY/P9lAZUIVEPLwboGdGuvorKXOj2pxu5TQqkuXfI9zjqtiM6Q6zQUgbF0/1SCmkWFwgkFtrbV7q8ZGqGtw2ymS+SBhB1cBIQs+ziO00+AsDrkASfdwXihR1GN4c20pSv6FASFceFpsGoGTgFRlBj2JK+CBI9vfInNWnTpbFlYk3EaWyQxCzhHqddbmR1YWyIoccZ4KGEzLHGmZIS9zAdBB4Ako7EUd9IJIzKOkgSKzTsrUGkiowJAbvZkbJKsYlA1s6fCVKJMCxTwT4FfPEjTjubCJZAsFDCaZBMdTQmkVpTqc8lmTUT3lBlqpMD8bES3nrumkSTavoasmjV4iD1Y3oI4L6AVAJ0AVBfIez2OWmOZ2yteQGeDZTvkZnUCl8cN7qQ5vzPwUIlRkq2YNUAVB0GVzj2RuaCnzsnGayO+MYUlp3kMQmKuRTE4gXpRYHw2xu7WNa1euIgy4vhRm8ucj+1rOYmSnNOuZojiewZpm2jegnIhFaTeCf2Ed/vYQ3noPVtdDHdoyg829a9DpiZKgykuMxeBnjLPJFI4XYLS5JQ0nT1QdzDHVeeX2WVktCJ5VHLT7x29vUfmb/uRt5dX+3oLC9u8x0u5WNWByEuRpXygT1Aiqsdh8aJ0FTewMm1E16QYWiW0jythN/M5LRj8eELZ7MX9vr1qbDi+RO4weIttgGH2JkTC3RYzaaD5lzigF2dpUZZMnq2rM0hzTNBFzGs4hZlUpowjcG7i/SauboFDAoIXI8TAQhrCPns+oCVsbnqwpLG0Q5Xkq+zzN1DqdjtjYExSqiklZQ35K8WAw8ZJStbTnybPekK26ZrVTuVx6v+nF/p/5+/1nAITlIcrkEeKTN5CO30E+ocvoCSJMELo0ApNMCQ1V5llqCAMe3wSElVVohSASUB91TWMxehf0YDtrcAICwpfgbH4Lln8BcNa1YSw25woKCSK1eWTMkBY1iIIdXRvnpEvLQmB1e2rBoOmNf6CBsGi2fDjF+EkMa9v8X76vBYTGkFAIKhMx1sZOrADCliF8FhAK+JMMY4I/DYsXltWATeYS5kmFJnXR5K5KRlcAoQ7kmudLLaHMPwakUrb6jMvos4BQQusNICRdRzD4hQBhffyDxsrGyB/fQfLoPZw9eAf5yb6AwshqELKu4WYg8jhm2thihU55FmWJcD1M6xqnLBYCH5XriJ05nUjJtPSZ+cbOOHW4kt9RiiENowocGlHQiqHM4TaNcb6idaqPKveQ14yjCGHvXIZ7+Tq6L70K7+IlYDAEvACN4yGDh7S2xTuioGY3q3Gwd4j5ZI7IC9CNuuh1+uj2yeR1ZBaOzpdClYvEUbv7bYffNDnNs8ToCZNvV+RIZhPMp2NMT05gVSV6QYCtjTWsrzOYt0LNmT63QuZxlrDE0+QYd08e4Rd33sST6SEmZYzSbWSol4W2/MMN3MgLeTXkGRZAJySwbMwEy7z+MltVFvAoFXNtJDl9ByuRj3HmiCBNZYzqd01pm9yvwkaUu+gXHm5tXcXXbr2EKxsXBRQ2OQ006GpKvtBDUzTYe3KA4+MzTGcJol4Pw/VNBAtAGMHxNO9QupCtWY/ISFYkBGYq/pNUAs8+zJ+3678y52/2IAV9y5cCvMUG1bKYbeinBJNqp0gof/n/7YOp0oI2n42RAtJFlTXcAr02G0qZPpWJGgMZx4Ir0jed9RBCUOS05mvaHEazsSqSNeYArVzUgELdG3WOhy+d12vlgv8fe+/ZJcd1JYtG+vLt4QkQhCElijMj3Tdrvffh/fq75t3R6GokUvQwBAjbaFPdXS59vhV7n5OZVeiGI8jR6LKpEoDu6qqsk8fs2Dt2hM3UWfNY8z7cuEVkwCpjaoAv2X/M1K9Bdjf+lXSUOariGFU1FVVI4xEjgJLVSbiR9LuSvk0TW80ckkZGcYkOqqqDClHdSyg5MKEwajZMM9Fm/VkLRKGim+syVFxtrM6EHpEUKRZ5gjn7ChPaoizEd5JrKAx99Dod9DtKIZVqoQiRqCCQZESdXJQtKSFN4EMhGQGEUoFXgMs1J8PMyiGB3ywGEm4sbAzP9e/sqWP1MWMF0mRfjaG9ZhmUeaB/ULGFlT0FhPrg39lP54tvKAFi1WXVsCv0TibNBOwZmXeOlfh9MjTjvGHih69pGQ7CKjCAUAyq7QGtIbyMXZJKLyaVWxcxgz9SpzMDYjWdwJ5aVggH/T62Nzdx+fJlGVNWw0XZrmLvEBXTSjMetPhgz0CsnDhWXqkESkroWhdl10NBvjszipGLKX1p8xzDsCv9ovk8xcmYFPwp4iRHxB6n7R34nY6oGQcRfUzZRtAkT14HCPWj/8OVH94x2LVrze55rSZjU9ITqK9lAk3amCBNRbj5D1YWrCdpK2kkIFKFCyyvpgmJVcjoH6+HsHUbWofaaRVC+0wZE2tUb4ZKRlVYfErpNiQaHX8rx2Vevx0z8wncmrKqwjQtxMvwaDbFlEmeNBF9B600NgkqAsLQ8TAMO1jr9bE+GKBHiyXxgC5VAbvS1onZfCaBJcXVhsMhIoqqcV9vJHIEDJKxTa/C7wAAIABJREFUVE8U80ElIfYrIHzHdbrsvVzPHev/WL9qUyEU2mhxiCJ5juTkLuKju1gc3UFYvkBUHaLrkTbKRB8fBPLSm6FN/6I1kaPgg2eHeApHKKsOirwD39uE75+D3/sQ/ug23PVPgfAc4K0ZZXMCQU0M809Z58bH28IZpSCb922TqG1C2bam2C3lFweEWjQlcJPeyVMqhI2oDKmkqg/BYoJUBw1lVAoF4kOogjIZ1cGN7QQFZ4hF0nmBKqHI5lmAUPdpAa0mQaTVeMaixhdRFEZt1VIrhGQhqUG9Mt4EW5IR6ESIWFR7V1GZdPynKsAC1fgZ0t0fcfLDN5g9fYj5iyfoopRHQI+agsAtk+ogJYulH4fZ/ygSZduYVUHfReY60lVEakRalKKeSFNyiovI8zl5ikxAYJXP4RaEdDnCqkBAmXaphtG2oIu8IBU0wLy3jmLzAjZ/+0/ofPgRcPEC0B+gDLuYFw6SwkUmHh9sjg/w/PGuZJ4ZsHWCjgLC0RDdQV+yz5RxZ+M2lXm0GVNjNxOrK9VQCqPM5ikI4yOezRCTunZ0hGwxh5NnOLe9iXM7m/AZ+PgQYZksKJCEBY7LGR6f7OLP977Eg4Mn2J3siwAME6si/24MoLViZHz+VKlDVV3FENpIQRsvOwaHen28NmZvWcXXHgMCyxoQsmVJ5O5dhKkjoLCf+rgyOo9bF67j9gcf4cr2JVEX99kDVJKWGsItXBzuH+Fg/wgv9g5EaXRz5xyiXt+AQvVMExqZMfemSidpJMu9ac2AroK+dtD2qp+9yw6rSphGKc3E51pNMPfX/MnFzMWti6npPZSsqQGEuigVYMviZ2XQEPMYKFtaoMxpFWirveraAFUqWaS/EaCYgJ1gWqqCig6NGIveV9kQjC8obR/VG7AFZo3KqFYJ2x0gOm/ZxWaggTmolfJnRCcVcEgUPwOcCVDRiiNRMJhOgPgIeb6PojgC6F8kCqdKB+UK5dp03R5ceoNGQ7gdJkT6gDsAHJpU98WoWpRmTQAkxCZONqkoElaa6qZU2Iz4AdeBXXxmU6TIDPs+xQImjXGymEm1jGcKab4LgkOuRcJj38fGaA2jQR+9qCPfY1WKlhiOXyGgaIvQcU1zD8dY6J8EYOrzJPfDukrbpnlrtWHptDbLYIzYTfbABEoGEBpRBhVcJTBUSreIv0gGSt5QfABVK4tCTLRJoRIkn+ZI/xzniVa1FexQiIvzRmgpAgRZpee+qh5wnNNCb58vMJ3OsUjod5lpxdXOOSZyPE/6qwm4OEYT9kefTKRCMBoNceniJfmz1+ui5F5NqyHSlajoKgA4oMw0ME00wmWCgL1JAn55DhTCYEDowuuy55v7fYGQrJJ5gvh4hmSeIE+ohuuj0xtgtLEJlwwOCjpJ0suX67PV81cBQlnH0hLz9spq77LP/P3/jgF0TY2qSVaYclVtI2MBjq0wmwqhikQpVdRW9UWTVioDCiT5Zfc6fZl/REBoE23m87UrYysZT7XlsUjJAkI1jZetxSiaWxqpAEJzZ+S4Mm4/FkjaBKIoMxMUVkBcVpjEiQDC4/kM03iu3rTCSNC9jZULqi93PB/rvQHW+wOsD/qIuK+IAA3zOhTNS3Aym2A6nUhwyfXTNy024tFL1ot4U1P1mhZVxpi+Fej/CgibdMi77Auvq3DVs08oo2T1pHCqCVAcoJg/Rnx8D7PD7+Flj+EXzxG5E/jVHA4tKMBEHivBCgbljCArj73upIlKDNFFVfZRliOE/kWE4WUEw4/gDT4CBjcAfxPweK6Tts+HiTl4cJmWIIUzzX5hGQX6TO1xM67VWmE0iag632COTUs/P20c3w9lVF9ZXKFOA4TSS6iqo1ZdVC0fFBBqzyAxgTKNRFRQ+gepZk87PRN/iu1EKbYT1YLibIzBjPqnoYzavfJUQMhuwlZ1UCmsSnEVQMhEuRFKlLNP9g0PoftTAeHkyyqgYXRyguLwORb3v8Hxw+9x8PAOumWKXpmh6xTw2aycJuJdQ0qWw6hM5GkpDEMaZInMBXJaH3geNQ5psgA37CPoDtBZ24Lf6UplKZudID05QnKyByRT9LwSYZkjoGl4XmhlLBigKEMkmYupP0Da38Lw+i10b95CeOsmnOE6yk4P05wm1wQofTjkzsLHwfNDHO2T3jkVY+9+b2AA4UBojxT2oOS/lYEXcTR7lplshfb00VRcq5p8JIuZgML5yQkWE32c397EhQvbiOj7FTJZnqIIK+RRhTlSPJsd4D8ffonvn/+AB/uPUXY8lBSSqGjHXJpeMZNlqX2cdHWwP8wKlUjC1ipXmmotwQoPGgsG+RHs5LX0DqngpUCYOeikHs51NnB57Tw+u/lb3Lj8IcLSR1B48Glk76hC0fRkjsP9Yzx58hx+2MGAvT2DIbr9Pjr9PvxAezFFVEYOCgNa62s0jSh2LNsy3afYS9iF/q7Z/fZGofQAs4Xay6iNkvUHdQ9hKyvephXUwM4YkWtsb/neCsHqCqFw8Bkb2YqkfZ5eg6W2CYAWCqMGDA3ljbYRNrfWBBI2syf1P7FzaHlLyGxVH0KVBGgsgPRoagChnUdqmaACJ47QUGkST7GIYwWGxRRYnKCc85DZQ5K9QFYcKl1MLCVsfyCTNT047gCeO0TQ3ULY24Hr0zh+E/DpNUeAODDCMqRsKkgtaXZtRGyEfC6VhkYNT+ExF56CdLV0MJmxiv0zmXh3ZYaBEKcJFokKPrH6RNAjPThhIBnukMJHHmmlHsLIE7BDCxoGObKWhJ+t7AcRtjGVElvGFbU/U4nTAdB7peq1+qcVYLBJTtuLVYeF1hJFGnssOLT8dNNGTvArwR7pJ7msKVq5aJ8OE2jqNUSAJIJYrPzFqWQq6fPIrCQPCx5UrP7FMXue2RebiZgFf5cVaooYBQRtoqjroUOaKn2LsxTT6RTz2UwC/04nwtr6OkajgfT8cVeTVABLqkwMMnCkCBhBIRXsRNmCtA9NahVMjDkFYvo6ieCrwHwZ62K6wOJ4Kn6QPEMold3t9AUQco9x2FvL5JY8dH/5FRC+S5jZBGeaJuLDKgRq0tF65jWsLrN3GgEoVgktGayudJmqoNDcbQVsqfdQ3+sfq0LYAELNMeo5UifYWrenDQh1z9TkpLJBTJhsKoTWnsOyk2pAaHJ/dYXQ5phMriqtgFma4Wg+x3g2wfFsKtVGMY5nQobBK1kQZYWu52NzOMIGASFZPpq3ljOSFUIqHIuK81zXPwNbLlkK8ZE6SmG+LgXl6I0rSd+mxavZ836tEC5TI99uvb4NIGTPfuWk8JwFnPIEVbaH5OQHzA6+R5U8gJM9QeiM4VUncKsZfLeQXKSoenPmso1ApOB4IlN+hiyjPiqMUFUb6ARX0el8CH/tBtzeVSCijdya9hVKPKqq6Uz2ConYJDqaKET1C8S03iSxNeFhO1J5/hj7K8nstiox9YQ6ffzeLyBUDRSb9FdxGSMsQ40Da0xvhFxqAUGhiKoPYWH7CdNc1g0rhBLLmU6fIq2QUmV05qCKqQHSBoQWcJi6YB0DNhVDCwiVNmp8ti0gLLQ6qHZmjAPUdisSQNj9CRXC+G4VlAwOc1SzMfL732J89ys8+/5viNIpekWMgZMjLFI4CUvRtD8Q7pJMCmliZgbeLSVhXHL2hRFyP0TqRUB3HQGFYT64jnC0LgFDvP8C8+ePcfzsAcrpIYZ+hahMEeQUbUhEWTPqDlFUAdjiMkMPSbQGf+ciujdvY/SH38Nd3xRAOKFuhNtBt7MlFhTsLZyOZzg6OMHe0z0ZqG63j/6QFcKhAJqg0xVPPenPI+XPxNoS+CvLr67CqUllIRYcSbwQAYZ4MsHJeIzx3guc39nCpUvn0BtSfdNFTh8Xsvk6rphO7y2O8NenX4na6DeP74qXWBV5iPNYzudOyIZepSRq55fJtcjC08WnXjFKTySNg9TbOkjkIcB+IdnkNShkEK3qZKaXLa3gZQ6ixMGa18NWtIY/fPov+M312+g7HfEr9NIKHbcjoDBd5BgfnEgvIfsaQxm/kTyoPBqSziVWCVptMXuCMh1F1IaN8qZq1uKQrwYJ7woAV7eLlzniVrStEbTR8dFxlgXEbcl4m2mmvKkS2r8376M7lTQBG4qpNtZrJVexQtOX2AZ8Fvgx2OcACY3UbJAGZhpfKX1/qRZbg2DjpVhn2SR9zN8yvXzC5bdVwRYoVEnIFrpk1d0AQqEjUomO1cEjwBkD1TGqbAwcvUA+fY5k/hyL9DmSbB+g9Lw0svPlOFcJCPtw3CFcZ4RO7wL6g0vwgh240Xk40UUFhR7l6HnYUIFX+xYqAkJjdFYapTImf9hlyBksc0csKFRwRsBh3dxrbA2cSiijs8VMjZ1ZQWSmW4BhLN6FrCrSNoR+eoN+F4N+B70ePTJZIdRMtwJOHU45qmywY/tlhGVjfJck8jVBoaUYS1+1MW02CQdZc3xdzn/5Xf1FsaTg8w0gZAVMBKAcDcpEadBUiXkdBLWkbkml2vS4MqEgAjKS3SwwOz6RvgUiLgLAxYJCMXPEMYWReL/Ux5I9v6wEigUPFVkj9ovoXGXwyHnJqiR7pCXjSGAtDFAPvV4fwyFFYLT414mY8UuEHRE4AXyKBjELxrvHRkeuA9dB4lbS11wG3A9VZCfyWVEsMT0Yi9XH8cEheiF7vEcYrW2g0+vDCztwSEcnLVb2YVVPlHvTsqtZTqjoffm1QtjeFdvZemsxYUC7zdQb/9I6V2cyotYomYvDjrvdY5RSqoqYllHDySL2qnXy7R8LELYLgBagtYwlXgKFq4DQ9p9r/7ieidabVhIzHEv2BhuGCbduxj/tMRf2iWFFyO+zwzvPcRQnOJyc4Gg6kf5CUkbZTiKJFwGEJTq+j+3RBjb7fazTMsqkBWTNaLOA9GZTsOtoPBaWwGI2l7Ox1+1ia2sL62vrInTDa+X8kHlhKKKyf7ZsJ2oK7a89hG+MCs8ChDZmqWeDKHkTymXwHQox0kf5BOn0RywOvkM+v48y/RFetQevOoJbniD06RleIcvoU8nzVLoLhcVHQEhFUThUCt5A5WyhF95At3cD3vpNuB32Dlr2T0dmjsSkNEo3cK8NCBUAcka1QaG2JFhAqCql5lErn5uKjM2itorsS7vaUl9Q85PXAerT4kMVX7StQFZtVDUG+HwRkxFQaOmaRoDGJF5VaZT0USZhU9EgICi0CWHZF1Mgiytkkwq0cHVLdvQ2SvwaCJ4GCA1LzNpfGG9EK2y4WiGUeFaYVqSDd9DxCAjVKuZtv5z57F7lFwm8itW5OcrZIRY/3sXJ919g/vQBssOn6JcxBl6JPg2XkwWKJEER0FSYwhEMYAt49NijnLjjYFE6yAL2kYzQu3ILvcs3EZy/DG8wkl6d4vgA6YtnOPjuc8S7PyLKZui7BQY0zCT9gcIzgYK7NHdQuH3kXh9x2Ed45QNsfPYZgstX4GyfQ+qGyF32Ew6kMZbG9UTiyTzHi6e7IjKziFMMRmsYrm9gbXNTACGBlk+JZ89HJNUuR8RcVMKZVhhZDazUby4TFUqam88nE0zGhzg6OMD6qI9t9hFuraNDAYUqFZP6IqjEZuIon+L+8WN89eR76SWkAmnCBQo16Q6FE2jMrblILV21bkhXOMCbLf9xMxZHAF1oQgtl8GkADyuaEhwxy0vAQkETeqgVLkL2EpYh+k6E/+vT3+PTjz7Gmj9AlxXWtELX1YZU+p6eHE3w6NFTLGKOg4uNrW0Zv95gIBVWUoDVvJ3egxrPKuYxvKMWqLaT8lVZ47eduK3twFTv6iO0BYRsT5EujJqnLSkcU60xkKD52QoHSFdtA+GMQqnG7zbr1a7eNblCpYM2KVU9I5eXqWq8aYXQBrr8U6plkj1rgEv9WvL9JrvWrhAy6SYKYrJlW8KxL6JEUm2scjikhzpToNoHyl2ks6fIZ89QTp6jSvaB/BB5eYCiImBcgLxivXZmCEOUFTOKfVTVAJ6/BT/chuNvw48uoju8Dq97CeicB0r2EwYkraASUz5Nd2i8o5lC6xpomLEK1MRHyfLX7Kam6oUEV6SPUrJdpJeZKTP0CVI2KJjCdcrsmowS7fhYvPJVMIEPztsooKqxGp4zoUJhJGP3qL2mxhJjKWlh+4GszYgAq+betedw0x/aBHe230KrxDanairKpoFLEgi8FqGQKj1EFHDZv0DVY35m0lMWMQo2saescOqmIWNpBIpoZyL7W8DKYKhrlawICtxYMS0xztaqZCxKuwliUS5k0FEhYv83KwSRZx4uPFaXM3I/jK9lbXviSpWCl5IREIoIDguIVGnOkDODysrldC7XzR6LLq0lugPpHyR7xDXMDTIeyKyVpIuppr/p/vC+kkyr7/e+qe1v+nne/Xk2KXQKIGxbJdjtzlSyVSBKV2kzlnVNzHiY2qSW7m2SnbZB30oM8nPdj3cfl7f7zVVAWJ9l9pQxrJiXXrVNp5V+bdMaYEScjdlU3TJgWWR2D7KvJ73sPAUMnicwZLgdFwVOktTQRqdISF2ziSWzhzKuGUQdbA5GWOt2RfOA9lVMgEtwyWuhHyrXaJ5hOiF1dCr0UV4H98Z1MgVoP8U1ysyQiEzpGWZOoaUzbbmnsqU+s7Q5vt09+Pt/tk0VvPuVvgoUamSjp7xVCPWdHB77BDFHGVNx9DHyxQ8o4gfIkyeo0heo8kM5611RJ1e9AQI6pvyYQCg9ChF14fvr8IMdBMEFRNENhNF1OL0rcAJSRQdsGkNZsRRkaJ+ihcDkgLUXUxaTVrp5nRSla6qEVuVAZ401ajIWWDVrwcyoV2CYVSbYWaPdTuif9jt1Fc+c3xZoSYXQ2IlJD6GljdoKHQGg8Z4mEBTFUaGP8u9aMZRkqxF2rHIHZeoiOSmQTSnKpm1qZL3YHiahoZr2EguurcCNFjB4HaSrqsCMvS7GPHyoGCK1ESgm6QgY7Pq9pQrhWZXVei9rJVud6fRB5eYpgjLVRlQ2m+49RvrgG+x/+zlOfvwOvWyKoVdgvRegWMyQxnOkYQ9F0BEak1/l+vukj1YOTui/EVBufBPrv/kfGN76DNi+BPTYY+QBs2MUB7vY/+u/Y/bwO2BygL6TYxQSVc8EELqBvlZGFUC3J92Mk9KDu30Oo1s30bl+E9HVD1F2hwI+aWhfFsxCh+hGI1SFi4PdA+zvH2Jvfyxqmf3RGjZ3dsROgVlNCZj8AF36E9Kgnu/lUaDFE6sJ3gBugtJMamwLqIg646Z5fITjwwOhp40GPVy4uIPBsCvjR5+X3CuQ0KS+WmAvHePrJ3fxH999juMyxpz2FAyQnYpsKq08WeEN+dOwsaXypGpw0ldIUMgMYuXCozeY8UQTpUaTbGDQKIeNcARNzxJj8dJBVAYCCv3MwR9++8/47KPf4Fx3Az0nEkDYcSN0SLvNPcxO5iIuc3w8xWyRYHvnPNY2t8Q4WpRaXU/6Q+ntKGqOumvVmWITodaMgDbYefdt86UwrSnd1LSo1efYo6sJzO3fSOXRL0uMOms3MhlRc/g3C8xIZ5osT32ILx1+DdA7S++irF3lm18kGLTS3xrs1+WsxivQjLk9jmTeiBky6cgKCNUohkkSwgBSIxM4lXqLVfkzVNljLMb3kR7/iHK+C7c4gg+aUR+jck/gUIVUKKMELlohLKseCvYcFD1U7Bn01lG5WwIIR+u3EQyuAYMrQEnQSG9RNUZnH5+67fCL1S7tkbWBhVTqZR7bKMiW5XRyW8U7kYUWWwUVr2oarFUNmHRJydpl9DuljYj2wPm+WwNCUqJoa8DeTgGK0lNM+qoJdqXtz1Sq6kxb04sq1fCaRmxtVghadT5ZlSqNA02lurVGtO/Q3G9u/KRimsZyUvBFyoPqn4WCNXkYWxSp4pElkBZiFUN15jCI0Ik68nkI/sS/z3j4WXBo/czEBNtRBUH+xwMnyTIxyp5RfMaAQgIzVip7XR/9iA/a4FCsinQg00sme5MGCiIRRhVFhw/1YyTNV6i9s3mtZEphim7YQadLCn9ferqdIBJmiQXohlgkFde3+fq5AMhph+rP9V5v83nPfm67Smj3wKbv76WdVOat0kxtikqna9MFZLjx7U3KPEPp1tyvGkKh2Vn/m4v8nAYI26dEDYBOm6dtX0cL6uySP+OoOQ0Q2jtpHIZk/6Ta6CzPcLyYi9ronHse9zv2TDPsdlwMOh0Mez1s9IYCBntMCEn8QEqcehiS0WXp6hSdovjUZDKRmIfzm37OFJqygNDGGWaXq6s/dXC5ulxX7/8rAv73M+//K17l5wGEdTxh5pYkRLlfOyoFI0UYsPf/BMj2UcQPkS8eIl08Qh4/R5HuoWRpiv69ZHM49LI0muWiPRHBDfoIow2EnfOIOpcQBNfhBVcBfxvwaOkWqpo/7dBE/M54wgqIMGJmQhFvhBmtKrqljVqBmZW6svFHNp7gdY/h2RPE7sGvAjirzzkLRCqTrSUqY/0IuS7avn8ljeCNMT0tpUxlUPwAqUxuACGrhRSYUTEagrMSBISMpePjAumEiVsy6nxh1tmzw5reS0uIJIJZgbWeiNaUnme0ViulcilehMqMsoCQ/YxlXgkgpIWcqsrrWL5qvOx12Oc48/nTisp2IXL4ZQonm6Oaj1FNXuDgyz9heu9LRIsxOukJOvlMjn1OzKnfQUoaEGWS8xRRtkAoaoMeZoWHNBii6BMQ/iuGt/8ZuHBFASHXDi0ojvZx8vkfMb33NRZ7j+FnM3SkWTaD55eIeqxEVCLl6hYUoIiQBz0UgxGKrW2s3biN0c3bwPZFFJ0R4owHF30Me/Bcehl6iKcJxkcn2N8fqzen52Owtia9cEHYEV48QSEDKmu06gee9NlIlrykup6KOtDUXOiCzKbHc8wmExyPxwJeA8/FB1cuYGNjBE/MyUqUfoEFYsyQ4NhZ4Nun9/HHb/+Kw3yKkzIWwEjJ51qw11FLStmk5cH+TNO8K3wS7Sfy2HdD43ryn6kQSiE/bfWWg0CoiWzliXxUnFweMJ/NUWYF+kEPQeHCiUt8dvM3+PTax7i+cRUjv4cqydBxQnTdjvQRkjZ6eHCMvb0D7B8cYWNrB2sbW0IbJWWUwSbHTyoQFFhZ9SGqD77mhHj/AZTdiNsb8ksn0tIJ0f5pAwhN4HPqXqSgr4aVxq/L9pm1X1xg/amvoRvmWRX8swChdmZaZdA6qdSUIFt4SXpejZKnrRAqFFFAqJ5UBZyKEvIToBwLvSRf3MP86B7S6WME6SH86gQ+JgIGWUV0qGgmVFXN7gkgLJlQ0UfpMMkzROluwAsvYDC6iWD4IZzhNQBrQDVAJdRClunEWtd0FqhHoa2Yyvytaa2mFFc3LrWhdmNbwcyaZM1MlUsVScmrJ22S/pLcPDMsZhNJYqnJmhkV9r56BDysnhFQsb+QCSJWvFVIgSqltn9NqbxauVNBIFWIbTL/liJtXYUsYNTSuWy4RpWU1THpXTSiNMxQCoBlxo+AikBQHrn8yX/XKqNkMDi0efFUgKKoBMyGXih2FbImfVUIVKsTZiRJjVchKFEiNBYnVsBIrCnYI01/NFJxqVyYxKCfIT9F4DnoBA4GHR9RQKVBasVw76RYGP001QuTQmKU1I9LmmbnUh1kxXY+b3o8uc8StIrPYLePsNODQ3XSIETlR1IVFEEd2/Fm7DzeNMx7/3uMvvN/NSB8XZa3DsjrALzNG+BPVQxiKUPXiuJ5prdFITRFaQWr7ObV3sTqNFRDuyYFbAUU/lz3403nw/t4nj0zWsXU+mWbROgpiYsVQFjvYq8BRUtVNtMTLz3LvqNnOi1ByxILWlAkC0ziOSazOeZJLBZZ3PWZnF/r97HWH4jCqPq02oSy6YM2Vja2U5QxDxNqcRzXvdHsH2TijGwKoYwaxso7AcJ/SDCoaZOf0kP4uqC9BjmmB5UsPNX7ZoKXQIMaAGz7eIoqeybqo0X2AmV6IICwpE1TQhokl7T2ekt/dthFEHEPXocXbcNjy4fzARz3IoAhSmEDUQ2XDB8FMY32gd0X7Se3sQ9vso5HozSqbIU21Vp/br+0aqiNIy8nlVaB8Vn/bo/jWZXB+i0tIBSxQArsGGqoVAg1YaLVOGv90OodtAbx9B6UQpE+2MpFCwqlcGrFjr0TyZEBhGLrwbiCApv66QVIioWUxhQq8taoijbqoq2KpaiMGlBoqoRtQNgL+jVl9HXnxkuA8PjoUSXKe2UGr0zh5Qs4+QzIJpjd/QKLH75G+eIhnKPn8Ob7IiJHsHHiBkik9AmEaYxOMkdEE2EnQFyFSIIBks4GRrf/BYMbn8G9ch3OkM2pLnAyRrH/DMdf/AnTB98hG+8iKBaIXAafCgj9ri9omH5ZQRHAq+jL1UcSdnESdjD68AbWb36C8OoNOGs7yCjd6XTguD1UrBaWPsrCxXS6wMH4GCfTGRZJhqjTQa8/xHBtTRVQec2V9sJROVJplmZS8w+yx6TvjGVZFZghtWoxJyg8wWI+ExW+q1cuYntzHZ0u1fFoFJ9jUS6wcFLEQYk7uw/xH3c+x/N4jMNsitQVwwjDt6GohApLaKWQlR42AJslZQChrQyS/kmrCI8lYnjo+RR40OtkIEd5far70ciaAjZUYeTEo+KqlwHlIsOty9fxyeUb+PTSJ9jqrInhdgeBVAgjp4MqczCfxnj27AUeP3mO4do6BiN9dLo9RNJHSMoog2gGna3qSesU1kCj+Xq/AUIbENbllpUY4OwKofV6kl+Qw+7sCqEFhbrXvQLdtXoml6KGVX3yOhizdJDly1YgaN6nVRysn9Ua1jo0o8cl55FQRi0piYkEelkSfhEQzgGqh+a7yBb3kMy+w+L4Por5U0TVFCEb0UG7CfYYLoQOrnuXqINIlbAsIxF8KnhgcK5QEdgZCW2UlNFweB3+6DrgbgPOJuD2xKqCFgzqqsixbrpZLPFWs89GlUwWgkVuJNzSAAAgAElEQVS8q3l6BYxSMzR9lrKBs2JICkUrc8Y1SzGojD57pF0YtV5rSCtKw2YjViBo1PoICAOCKOX8Ww9JAir1krQN9W3PmoYGqmqChnxnbDTEzzUvBBjSeoECWiIbSGooDxVDRc0IcNl7x2qqEZxRT0NPACuBq/Q+E2TT+kR8LpUeyp+LVQ0/i9D51RuToJDPF4P3ep434FroqEUuqq0MCOlZKBUHKs9SZdopEXBfJgVXHgSdFOZiX4Qe5BS3Ic1VQKz0YKhtCME5x1DEchiYsq9RPE27kpirBAwGEnTYsMDODunJfIuo/v3uLzboOb1K+XO811kf1dKgXveezc9Xg1QVkTlte9JElhWh0YSvPlH3H6sTuJzRauws9P6wPkixiMaKQrfVt7l7b3Gjf8GnvhYQaiT68tjKL57++U+fUac826heCyA0SsW8jWQQJFWFeZZilsY4npDJwzVLiiAVin2sDYYCCodRV0SqhPQnPYraq042SS73WkXtbIKNQa4EkozthFKvAnKcEqpPYHvClpopmuNuCTm3Pv9//6lwxqz7JQChKoQKrJJ4UM9KJnpZRKGiKMojSfRWxQHKfCy6AFW+kPhUeghZDCCwo8hX4EpbFvu2/aAHx+f5vQGU51GVmyirSJk9UmBQ/9sGPOgwyO7QuqciNsP5VedJW/FZnXCSxWIopbaBRC2oqHPfqJGePtSvo42eVkU8tbLYrhAyvhcvQgJBrcq16ZltURcRk7GAUGij+qCIk6iSivKogkLp/yIgPC6kj5A9FKKZIBVC9fNU8KciXBJXUJRT1ETboNCKyuh7yLkqFhjqfiCxg1Qo6WjVgQLClmDPa/ZKvnddIXz29E61vr6BMkvgsNLn5HApQ1/Ogb0HyJ7cwcm3f0Hy7B6qk+foRS46vRDHYjWhuaUomaOzmIsBqudGSJ0OFt4Ac3+E/oe/Re/6bxBcuwVvcwug2fHuU+Q/3sOLL/8Ti6c/IEhm6PoF/Zm5zaFyMlR+JZsbgVeHVEenAy/sY+b4eJGV6F2+hrXrtzH85DNE5z8A/L4EpqSiZTnVk9gf1BUQeHwyw+7ePg6PWPVw0B8Msb1zTtSzQj+UUiunI0UXGEzyfcNQgyuZoEaMxKr60BRbRBiSGEdHh1KBuHrxoiiOjkY90OaQ5uBxMUdCsZ6uj/uHj/HnB3/Dw+MXeL4YI6GJPQN34f0rIJR+DKt6b0AhK4XC2mdFQKiipHy6ogzacyOMgi42un3Z6GkyfXA8xiSZgrajlRhgh8gr3eDFaDYpRPb9ysZ53Dx3Ff968w+4MNqGkxWISh+dKhJxGZ+CIIWDx4+f4d79h9Ln0+0NMFjbkPHjw/NYHfS1j1DEOl6eeauA8P0GCU2WusnSrR61Z4M3C5ma7e2sldN6Ddvh/9qAZOWQsD0kb/x7Fgw2QVx9FasRikkicA7R2kGJJapgKSqeZSBBvM85Vk6B/ACIHyGefYP55CvEk4eokhfoOwkiJ4bPw4XqolQzE6XBloiNAMJAJatJJXE8lG6AtGJP8TqC/geIhh+is3YDCC4D3kVVHaVKmRcJGCQGUkNcPU1W6w9WvU/7CM1jadxWgy9L/TCZPSsEJVQPWksQhGmVn2uYPW0ioEIKpvQF6CarfkTGssR14Ee0p1HQZSW7JWEkNhIaRNWnojkdbfBsOwulsmf2D1GOFdGcSvz85GH8F9Xw2UjTG/EJJoQUfFI4SvsfKc4iVUwxvPdQsSeQB7wI5hiRLLGDsU6PBhQaix1WFxsV3ubA1s/NSqH2EqqBfYwkmSs9hVnmjF5lqkKoAvSkImtvs1WM1b4Sk45gDEuhC+ndDETQhnsuk0kUu2FAQpuJyvNRtoAqh7INCF+7ZFpPeN8A5E3oNm9zfe/6XKuMfNrna3/vVZ/ftKnWlyD/tiUu9hmJHxbPozbTYXV1ru65RonNAsIaFJpd9R8IEJ5272w8XAdUZyG9t7rx7Si7sT1SLzndi0SQitTRssAiz3B0coLpfI4kS9QvMPCxPhxi2Ouj70eyniirKNoDXJc+BUXoa0ifWaXtKQ9m+QNYQRDZz6ygmhE+a/bus5HeUsf8r4DwzFnwehqkaR2yFlemlmDci8Ragv6E6i08BcoJkPNBn1imFlkwod8u6WNKvxC2CM83OYsZfHdRZSNU+QBZqT3hJP3Zh0A5hhCceAYMGmtD+TcxUJaJNbkITrcFqxpygu1tthKKxlJJoFIobCaNN87+ehV19FWVwaUxZnJWKKPNmW97CXl+2SqdJJlNxU5oogRfS4BQ++OlQig/N1YU0tbBReojOynBGluZ8ZxUZpIkmKlb8hIgtBXCBhDyGu17WvVTXhNbRzQBzvcnIKzEg1B7CN9RVObunS+qc+cvyl0mpSzySnjlQiqEoAT94WNMvvoT4kffIzt8jNDNEQQV5o4GnIFbIUrn6C5mCB2WRCny0sPc6WGCLpyda/DPX0P/0gfw+qSPVSgOXiDdfYrZk/uoTg7Q9wqEbilG9Qw6CtLa2GLEMm6eo1OF4pGXVz4WDgltHrC+A3/nEjZv/w79D27C3b4CuF0RlaE6KdWTHK8jPYjzOMPu3h72D8dYLBLJ/I9GGxqckK5UaAWAQQuDxThZiOwy/y25C+MTqKicBtdaTmaweXiwh8nJES5ubQsg3NnZhOg2VClSJNor2PHxaLKLL59/j293H+Dh+DliNxdpdq3oEAwSFBrhDAsMZeO3WVqqoRpAmDroViEuru3g0voOLm+ek7Fn9WF3/ALPj/awe7yPaRlj4RVwQ6WKSeOpMdneCAe4tHYO/3r797i2dRlrXh9h4cIvPESIZLypIrj7/EDEZWikC0rE9wZSLVxb35C+JZGzN4DQN9JzS4nRMypj7ydwW60QnnYar55CzaGnv72Uzqx3oeWj0R5rlnL1pl5ny9ezZFEloOi0TW8lO2+y+u2wrGaotC5d+gsEEKopPTu4REu18qSZuQGEE204n91HPP0a88mXKOLHcLIDdJ0MASgwRVopVczYo/CyXHRVedLXquqhVPl1EBMkOkN4nYsCCLtrVCm7DoQfAC6tKGhfoP2EIvdSA2T9EHwXoSOx1lBr9Bij+qVhNHJ8cjotVw6lLc82hZsMGzdT0iqJQuntKIbMpoKotAt6+qivjwrUNJU6AjKr3aPCP/qlt6SxCmnLyuhoaV+OJnfMZ9W0jlbAyoqscviFY6i8xHamt0AOaaJ3X5gKFIWyPmAUvglIOZFDnX6mLgqCQir6iheoVgWlosn3skIzPGwFECrdVOeP9lDYRIoVErGHHmm3kvQiaC4z5GWCJF8IhYagQdikhRG4Iijk3kSQyKqkAbF8P/Ztcn+QBFsYSM8x9wy10NCHiJMZtokFLeINW3f3vnk0/X72FXOf37J/8c2v8u2feVbA+KZg0E7eesXIX+zMtRVCW/WzvbCKGMX6pN6r2nuu0sIUVYq8mZGUb/bH93k/3n7U3s9vvArjvV9AaN6prdBpvW3JMlDp3VrB2xrVsyI/XZAymsg+RvYCWV+Dbg89Kguzb0nOgkL2QgWExrfUGmLLBzHnnNWCWUo82n3a5sDaybxfAeHPTxldAYTid2d8K6VnlFNDeghoSmS8hRfqLUykJmqixkZJpGwL80tWXI9VDIoy9lAVEXIe7Pwf8aLxtJeVL21TRjGdvyotFLpTix2ezS+0pgR/T3TPJIgxe40opvJBdKlJZwJC1Twwfs1nLN/T9sI3BoK2km/EAfl7ajlhFOilWtj07omITMv2oQaDRkiGSWZ5MG4w1UNSRxWgaYUwnwIFAWGqIg+sDjaAUNtJLGVUvcQbZVMVmCEgNPZbxg5D/dH1QZr4EiD0eibSeNM4tRlo54vP/1hduHQFoedJr0jkl3CLBRwaVJdTlNM9LL77CxYPv8X8+Q9wsqkoF+UODS8LdLwK3WyOTjyDJ71WAUpWB6sOTugj2NtCOdzBYPucALEyjZFPj5CdjFFNxwiKGMOIgQQHIUecTJCXMfyOJi80dxHCLz0sshIpAqRhF3EwQN5bx9b1TzBkBfKj38AJBgCpolRUciJUboS8olofsHdwiP2DQxwejgXFhwGtKjroRuw7JGLXgIyBEDPkEQEhgxZR22IwE8lEkZKyADflUx/s7+FofIDt0UgA4eVLFxDxXCxSFG6OkrJekYfn8SHuHf2Ivzz8Dt/vPsTCyZDyM3t8Pc2aWECowb2hjUrwSZoX+f+k9npiND90e7h9+TpuXLiKj85dQdeLhPXz/OgFftx7gjtP7uPZZB/76QnCfkdAIQ8LUtW8okJUeNiMRvj9rd/h9vmPcG14SfsL80oougSEkd/F8XiKF7sHOJ7MsEhzBGEXo7V1bG3vIGKFlbQDoayppL9lyNgAQlWnTv/66cHCcnDy+k25fXC1AnwTrGuIpF/1Qd8m/fBDSSb17Rda0wdglIZb4MIOkbx83UBuuktt/2KbNrrKjq0TCfT6Y3VGKaNSARVAGCKggBEPi2qCKn6GYvI94smXWEz/BiffhVeMEbGPmA6iZSLG9fQrVOqq9TzkgWJUKg0wKtwChVNgUdB3lP1g59AZfIje2i24/VtwCArdc2pYX3UFEJYcP9s0uGSPodVA6wfY9vtSJNa6M6cG6411iFAtTX+AlYKWzb8+ALiWSXFUiik3VSaDpPfQHAKkP2q1Szdtgs3V1xCgaL0vSeFRCR+t9jOhY8Abq4qWxhlU3CUdhJUrqn/MiZKpwKy9Q3lNqf7RfoHBn1dbL3AvDIxNh6gNUg05ML3GMqTWydEI9cjc0YBeqKNG5t4CQqXkynHdAEOrbGaVlXnoVDnSKhMT61zAYYEyI/2VD8YWepyzr5GCMWLnI/uBBqbsxQxCrXDKZ3Sodsd7yXFiskp70TlmYrPzEu3ozQP7n76nvB4M1tWgX7D69SY9jGd+9pUtWP9p02HWRNDOBTvWLeVjUzniudTsVRYM2hfn3DOdn0IbNfvoLzhGbz5L3u6ZvwwgNONvgFl9hZJZsjL0mlxSSyfdHRn+s+94wQSOkcq3FPcO1ZTJ2pITS0tKtKKQXm1W5A0F0e5hevA1Alh8nlLyDe9BEkrL4E8Tlb8CwtfHHq+ec29eIdSAhOwt63dnisYC3PT2cGYQaGXiGyubKls2eHbLuUmASOVRfl/FDbVK6NftVpY9YLUPJEEuZ6rG6UwESVRqfGLrzGlNcWvacGSnMESnqi5pamuLkp81WeqDBRiehj8NEMoI2DjKzN9mPVl6t1EDNT9XmijPe+t9bKpyVuXTsI5OBYQCDlWzQNpSBBDSr9dBlXso5y6KuSPq/dJXaIpMPAdFgMYAQll7jBlMJV7jigacqjm99jUyeS1gUMAoWzsKVHnVsp3QOPVtz0Pnf//p36q1jU1srI/Q70Zw80TkbEXSNj1CNT9AefAYs8f3cHj/K6THeyjnY/hOJj1/AzdHJ4/FOoJgQszU/QESdDCrQkydLmK/j7A/kBpAmczglxkCKpMWVDbNpXrBD8tAoyAf2i0oOCeTrsozyYozAx2nJXKCvWiIuRNh4fXQO3cV/asfY/TJP8NbPwd0RjKxSRlleEs6W+X6mEymGI+P8OzZLo7HJ4jnsajyUVa9I5LKVE+0huPaVySc+YzqhIGAHwZ4somKsJ729IzHhyIuM+pGOL+5getXCc7Ur4ttjyULkF6BcT7FbnyIf7/zBf72+C4m5QKpWwhgLNn7JeZDtlKoAiGFAZ6qMqqAkMC4X0bY7qzj0w8/xs2dq7g6uICOS6Nv4CSb4unJLr55cgd39n7ED4dP4HYZYFIpKpNgteP5cOYFelWI2xev49NLt/Evl3+HDjP27G+iEmnpy+RKkxyzaYLd3QMcHU+lukMLD6qO9mgm3e0ZSpuCQmu83lJhqWHWqybn207cZntdBYWv2njbMM/sjfUGquItbUDYBAJ6ICrIXQWEqzSb0w/H1Q1f3ss8tf13OZPNzzSz1pgB2wTbyz3sTFAQDLLirNVBrWgpmHNKesZxVfBwOEIVP0F+/C2SyReIZ1/Arw5ESCZgwEBKIH0Kuemb4EEAISezZBhNytBk+kovQ+FmWBQOkqqDyt9GNPgQfQLCwW/g9m4qIKzWUeVUJdVApAGEbVn8xjvRBp7t0ax7Kht02LQ61VhRPfaUutiomkqrnjSPN0BRNlwDGik5LXLRpJFwnxIDWgpLGdVe83v170iG0T50ikvmvQII+KT3ips7VfxMXzJ7+Lj+CAYVEHJfU19X7j/s7ShE6MFF4WuPD0WhuNdID56IrXiyH/I2iLiELfjV3mDLmftGxbXWrG2G3sx2qc2az2J7K5UepplKphcICKfFQtgRIsYkyWhHLC9cPghuCQqlGml8U+sKoQufYNBkkyUkKRhQGNU634gONThF50edNHjzAP7d95FXq7G9CSB786t8v8985Wduo5lWlU/NX8wPG+5os7LqhIvd+9r7bAMadfezsKBlfP9/KCBs39lX5EJfomZqU9jKvLCHjgy99bnVoFEAoVUjZ+hvVBJlnhrQxp5dMZNXSSF92Lex95wVCWuKXXtJqmo5v0RG395hAwi1it9MrJ/nXH+/a+TnfbXVZMrbv9vrAaE54GwQUKpIVEW1eb69Jd3oUrSpAqEI6zI3JHybXGAsYCuF8qfuxRSN0/5+a2XU2Ik5BJhCSyUgpLUEFW3F3d2YdxuGgJjQstWCNFW+Hl/XdA4yppWDkgUQSWfUgJCnBx+kVb7JPv6qSuFqxbD+t+m91HNcwZitEkq8YNaR7SW0yWE+5zTKKIGfgjKtFPLftlrIZCkyD4gDVLGPbKG0TgGE4l/NaiCvwZw9tmXEXJcFtsug0CSwW4BQK4QUtYHYxpE2ygSt6F6YBI+dke1+wdNmqfPv/+t/VuznOLezhbVhTywk6HHiuxmQHgPpCZAcY777COM7X2Gy+xDxwVN0qxh9xBgiRYeCMMVC6YiViyqgb2AXqRNhkntYVMwMU/ikgJvHQg8NXaOSZEJXlSzXIICVQQoYOCyPEqAaE2mWsaX6F/SxqCIsKCIzOIfOhetYv/0Zwssfwt25LFWRkqp3nOCclH4EepRNpzM8ffwMey/2Md4fCyCkrDKNkSkwwxtJUENak2yGxuCVN45WCyIFT7l7Bk8M8gJfLCjmsykiB9heG+Hm1Q/QDwP4vDtdirpw2SSYIcYJYvx/3/0Vf3n4LQ7TE6kSliEBZonCZbtw09BPMEh5YWs7QclaAYSFhyG6ON/blOreze2ruBztaJDIngLkeDE/wDe7d/H1s3v45tl90I2jYCWyyhH6HvpBB+U0lUrj5dE5/O7ybfw/t/8VQ78Ln4sxoWUcA0+qu/rIcxdPnzwXtVH2ZNJEemNzGwMa1fcHKnJBaptPyrAKCainyssb5c9zeLTf53X5XAvguBGYv9tLrWmLzcmsh6HJqTND/pIKVhtkLsGX5fVmRFBauMXuufWGbvZ12TlryqEhU2pbj9n87UesPyo32UxBoUOq6LKgjFNSh7YUr1ECwjJ+jOLoKyQnnyOefY7QGyNwZioNIn0mBI588O8GVNaA0KQhJdOnZvOFp4AwrSIU3hbC/jUM1m7DHX0Kt3cbcM6hKtdR5j09OGST4h9KcbGKhkJhkyE0oEY+XzOmDdTRoa0DLvsUCYSaO8azUIkpVgi7qRDag0Ceb3iKtfehocawgZuHhu7YRilUOucb41j9vt4XgrugdOQhm7nrIGcmXiidbP3Rfjutt7oCHNUOhL0aVOsiIKyQuTxH+LuVAERJChiQxTsZiOk8ezy4t7Q7YW00YL3C7IhZvdpT+jUNBGjAbQN0+TlFglsAYYF5lcr78X1dUl+oeiwVaP5Jj0LVtLVBp2A6sjzkQRCrwalUaWmZIxRTfj9UxVbZdI2YkBgRch28aj2/fKS9SSBxVrh2VlB21vd/ynu9fch49m+8aWVQQYekmWpfs3pG1EJZGgha/oTOIAWPUiG0e2HdfqjUMsKNZm9srdn/wyqE7bv06qlrk1/mN1pHh4r82PZOsy5sRC2HhEb/WuEzS0ZsedrnFu+J3jdeBymFbQ1H2dd4nrg2WG98X9vzSfbJFuS3AWV7Tfw8Z/r7XCE/92v9UoBQ/f50gWrGrGrbC9TnoD6H56s+3bR9mPYTEYoRRpppV+I5LkcHVzfng1JApT+c+7LQU+kzuIDjxoCn/ofUGSmzBaoyU0zokP0Rwak68oDP874jdFVtM5EIVy5dPOnl/dXmhm/vMd1pe9LfYN94G0BowVXNcBB+6yrjxyiOWuVR60VohWZM72C7h3AZELJSZ1RHKcyUQSqEbhICSYB0Tlopk84MgxQQah+jBYR6D0Sl1FYNOTq213GpQthUBwkI6YlIsCnMPgMI2xXCNjCU/eWMY9X5t3/7nxVR6rlzrBIOxW+KfYI+hWXso4yRjncxe3gX+w++w9GjexhlJxgUM/TzuYDDCAnKlCbmlKbqowp6QNDHLKsQk1ZE6qdboedpFYLeKNKwyVIsCQ2eyo6rrDuDqwxOkaJipY12GFS6CyKRsKeiaOZ0kbp9JN4I3toFrF29hc6tTxHe/q0sFgGErDGSjsTXpadhkmP32S5eyOOFVLdIf9ze3kG32wUVhETAgXQtyb5UIiUrpeSywjSJMUsSUfYSBd/AU2UhWlKkKdZ7Xdz44AOsdzvoUY6vG6CkQX0xQ+rlSCLgf935HP/58Bs8nexjWsUoO64a2dPrzSxUsQ8Qk3rTNyAriKqiBhBWHVzobeF/fPzPuLV9DReiTckEqpiIg8PkBHfHP+LLp3fw5eM7mDsJJJQjxTfwMQi7Agi9uMSG18dvLt/E//tP/7dUHXu07kgceLknwZ7ndeH6HTx7sisWFCeTOVw/FFEZjt1gMBQbCmvyLcUfI4ahMd7LM+/v5gB56dJswGQJ7+bf8rzWz15BkWmOnjpVp996u7i2BovSB1j31hnl0ZcAITN8DSA027zJEjEbQCXdAl6VmgrhIxTjLxFP/oLF9K+I/CME7kK8OFkVlEYAprfKQnz5mIxwKmMTIYDONPrxPd0MrBIqZbSD3N00gPBjuGufwe3fBqpzKIs15FlXlS4JDGTDM75nxofT9hUuD9XyONZBlkkSieBam9diDhIrcm1tLvTI0RBJk6ZGPMZUxpQOYEVsLK1EDeoVKJqKyspz6mBJk54IS1eooFJEo5+ggEL2WWoEbYgcQhVVQKhgj2BQGAgCBmnurg+qAPLziZCL40qXBcGkqP6JsIQG9w2obkBgm8xlK4V2fsotrHv0mgkllCDzWa1PEwEhr4PVSDJeCAjl4JbDm/sEwSD/rVVSO2baFcpgo1D1Zukxbii2orkmQYQJVWU6mPsQqIfqLwEI3yw7/37B588dojbc/dY7mdYE7TNSYFjLvNeWEbbkbH/P3lALPdqrU71x6/5C00u0BIreILD7+cfip73D61KMNthcfZezqZRnAAgB1kzcGhn6un97ldmte4LAc7M92oph+5WLSlsHFBA6CMw+IquQ+5jgSuNNWWcjW2by5nt6/Oko/AoIT5tLvwwgtPC/6dslWycwiW1rBa8JHNu6br3/JKG8NJENEOGMo/Ah036GUaPHnfaEk3LMpLA0CHpGfZwK5MUxkI+RLY6Ri3d4Dpe9qm4EL9iAG6wDPj2Kh4A71P5ECtLJuWiYM9IaRfCjpzN1cHkmSOPDW+wbq9XAeudq0UbPBISWEbTaS2jaw6yozGkVQksNtRXCwihqiw2FKI+yQujAyzpAGiCZ5shT0j6Vaiu0bfo7ngEI5eetCqYydqwPodE9oDierRBmrO2GUiXUXkx9D7tuV8e0Tau1P3P++Kf/qOLFDMNBF2ujLrbWh+j6pBYkcNlP6OYAxQRmR8jGezh48D3GD75H92gX3ek+ovgEHcToeETGBIQVSr8DJ+jCDXpIsgp5zgutECJDRGNsqbUVynKuKF/ho/A6UlVkPEB5dr/IpJLYCSoU2RRVFUsVj7n1LPNQuH0UXh9zDFB2NxFsX0b/1m8x/OR3QG+IMuwip/CF6wso9Cm6UtDx4hjHh8c4Ohyj2+kJoBlubAgllMCPE1+U/ww1jpdDbjArjJOYnj8LTCnLTjU+YybNpt1iscAgDHHt4gXsrI2wOeiL9QN7BAkI86BC3nXxl0ff4q+P7+De/o9iP1FE7AWiGIiV/dbA01YIhXrGJWL6B1kh7MQuNr0h/uXGp7h94TqurV8S6wn28NCSfH9xhO8PH+CrZ3fx1bN7Up1M6CfnFgg8D10aVi9K+EmFfhni+uZl/OHGZ7iyfgE7/S1EBXs2fbgFaV4deYwPjzAen2B8PEFKWqnrS4VwMBxi0B+ociANprXNTisCJgA8bQs9a8G/zUaw9LpvC7ja8U47Sj6DNKoB1Fk+g6d+wqXq1svX2q4mnvL7ApI0f2YdzEWU30rH17Jd5uc1INSeNw31AumprXL6EBIQcoc6RpU8RnX0JeLj/8Ri8mepEPruQo3YZXdicoK0ENJGeZDw+7Xuo16sqe5Jn6xbIKl8pOii8LYR9j80FcLP4PQ/BqptFPkQWca5xJ4yAzwlVaaqhnVAY4bFBpm21rUEqlvZcltQVMEFK+Bi/dMMDpc+dvPCtpehrnS0DnNBca2MnQmmFMQYWTdbPZFfa2XPBRA6UmHnQ5SJWcHzIICQDxGpMaDQZx8hcbyR7ZGXM8+hSA+BJMGXHQej8yrVR1bilNRl9WTbHlDNZJaAtFVxXT0oxU9RAsq2kqutHmkWUQ5CoxrK67KdY5J1luqxzkkFh6TCmJqTvK8VydI+FTVWNl8cL0OdUZVSvp4BhByMX7BC+LaVwZ8GL36e3375M9RIoRlwWWukiqnxi1nIkpvX9a2JR1neK8Gj3pzVwNdIm7cq9KtCWe+8n/88w/TeX7UZpqYnXcbvpd661QPK/HsZX5vO7+abus4NtBUb/OkAACAASURBVLSYXJdWCxBaFWQL8zWhLDR4E2xbGrfVEq05fPJWKnSx5CGwMlKWRbHCLq6DzfbT61YI/Wnr/9/78P+dvOAvAQi1Oq8aAyaRIwkYpXdK2CznAfdZ3WW139POneYwWUqx2tYPk1S0yUD2KyibRXU0JHh2jgEcoir3kWe7yJPnSBaHyJITVAX9LylqFqLTPYewsyPehk6wDQSbAPoAW0oICkWZnH8ywWiYN4Y1ozDG7ExvCApX97420JGl0tYbMLGDVMjbLSIGEMp5Z7QDtBCkBSEVdjE9fPZPY0ov4i5i0aR9fUoZzaRCSEDoZh04SYB4miNLVNjOKo1aQGj3YqGBm8qlFdprt3NYQEhRGeqdqK1TIu9ZvgMgtGNTA8L//PzzajoZw3VK9LsBLp/fQr9DpJ/Di1zxBHSSOcDScJ7g+Mf7OH7wPdzH9+DuPYE/2UfHTdANmNnKpG8nJ86n1DFBWaYKfyEI8mK46QQO+cMeJ4OH1PGxoBG6T5rpQMAGTdT9NEU/AEY9UhbprTJFFHJy+ihSH5XbQ+EOsKh6SIIRsv4GhtdvYeP2p3AvXALWNlE4PnKH1FGq86l9exanSBYJkhkBZgfdXg9hvw8vDHWPZKk3SeH6gRjZk/OUpRmS+UKqg6wSHsdzHM+nGE+n0mRLAJvPaLvh4RKFZc7t4OI5erAxKMyQlrFQR8uej2/2HuDL3fv426PvsUv7iagSOqdSRvXBBa89hFzemstnUO5RLTL34U5yDIoIn1z+CB9fvC6gcL0zQi/oYFGleD47wDcv7sl7fb//I+ZOjNTJBOBzwbF/KcpdRJmLKHVwvruJG9tXcevidXy4cxUDrydKoy7fi+PmRogXCaazBfbHJ5jMFpgvEqGLEhSur69JP2FEGXkTk7sBfc80aD3r67Rg4Z0CiPcBBu1F2uCmHS9pirShwL4RjW2lQrg0CGcYRJu3sREZN3YSQM3Rb+T9ze+aqrFp5pJATymjKiajRwYbWH2RO/YrQxn1ToD0KXD8NeKj/43F0X/Adw/huXPxqhNKCqndTCAwpWJEXuTgse9pKJZ8v9wphdqYU5LGGaBwFRD211gh/B0cUkbLLRQ51zYVJumlx8VfaNZRglSNG2olMgEeFga3K146QLKJyaPlq2YnnjkENeeoX/TrJFiTt2nfljMwud2Q9bdNRUuEZfSgXT1w+BwBbAYgERzxSyqEvqn0kfpp0BKvhKCOFUKtjbGRXExCpFLIDGphKZS1M5N2dri0rLAFnjpJsWITUIPAdrbfiBSJRoWhkhlqt1RZzeesMXVr3VoVNhk8MicqVZSzGFkpSapgKj1LqmKv00XEdRisKJFZExyG/lzbEev9sW3U8hRTNPwvqxAa9cW/k4hz+TKWrs32lpnZWgc/q4rIFRy2gRhAKHuKzBPlb5EBILPR0J9Xt6uG/t/aGG1Syq4jy25s7Y/vtJ//XQ766RdlR2MZDupzm048u7GfcVC1hlT3btsBruvEWj80yhwWTFrqqCpFNkIzpovc7JNCLhTMaPsJzbnM5Fehye8aEJ4RhNueK+4FVEKstQJM1dCOzksJgZco//+Nbu4bX+ovAQjJvlDGiuFnmvYLFWDhuGvPvC0u2Pmni5MVP5k/BiDKnGrlUOs8s4k/NUFH3Qq7uFm+2UdVPEeRPkKy+BGLxUMkiz3k6TEqCtFJ71+Ifu8Cur2LiLqX4HUvAZGxngIrhZGUhiqHquQOKMRpwgmbA5ReV/v1pvvHaaDw5XPa5rS0f9BSRqWHcKWXcBUMiv4ArR4y6goYcGiVRgUEsn/QAELpJVRAWKWuqRD6WEwyZHEDCAkK1Ru2zqhpwrXdQ2jijqaPkKxK00coInhaIVQvxFKEeQLG7nR84A7EtWrXqFn/9VptCe7UgPCLr76sZtMj5FkM362wvTnCxsYQ6+sDFHmMqojFWoKUM/YVJQfPET97iNm3f0P6+C6c8XP03RiDkFRQ9f3Kcn5GgkoaxKsAQehV8IsFkByJ4iXCAFnlYlH6mFAZtL8Nb/0i3KArYgXZyRHceAqvmCFwTuBjDo/9jfKRO8jKEGkZIUUfadBH2hnB27mE8PI1jD75FN3LV1EGHaGjppKgVvUiUrQElYvqrpo2S5OLrDP2LfJzcEIaRUnXQ16USNIMCEIRfKDvz97RGI+ePcVkMhGwiCxFz/Nxbm2Eq1cu4drVK6I0WlYpcukVpMiij/vHz/Hd3kP8+f6XeDTdwzTKkREQ0u6Doh6S+rMZdXPImwweFUa9wkcYA53Mx0YwwMXhDq5vX8b5zR2sDUc4iSkqs4dvn/+AR7N9PI+PUHYdVAE3/lwCcYJeCsp0Kx9h5mCIDjb9EX537RN8eu1jbEZr6LlduLmndMFS1SXTrMDh+AQH42Psj49EjIcV1q2tbYwGI+nJlKwU+518tbpYSTUvxxmnHD5vugEsvdC7AsL2i7zqNUy1o6kSnvXkNsI4A22YcPgMz4kGP0tFxYbQJjto6kl1g6EAD4VO9L2Ufjyxg9H+SI90ksJDkTLgVgVR+DMxpQdVRsd/xWz8Z3jYg8s1Rjq3AEG1nKCxhK341GBQ6CO2ckRKIx/c2JmgGaH0zhlAeBve2m/h9G4A5Sbyooc0s4CQh5OqmKrimQls5GCzf681RvUQM8OpNMQmz6AjY75Xz6eV+oc52Bq6qbnxS8C+FdqZgJubqQ2EX5Uh53O00KaolvuXVsREdVr6AoX6aSheEuRVKtJvtVO02mj6gkxvkJHzMP2JEJopFT3rYo3uWk1jYHOKNq2XdYJDg0Dbn1THaQYgShZSVOOU2tmevbbxXa/Y/MQWFSVAaUB7DbgtyLc0UwMJDaReCkzEioPjYaqNdonYQOfluOy09WeAZg2k3ziaO9VUXGfU8vtYKKtnhc0uvP59mtm4/NzV4LkZx+XnsSqg722BgF6bxoaGMGxerL5iOy3MN5jo0T2ipVUvN0vtIlyejzL+LysoN+2F9v3N9a1+gDq13yCcN0zyv34Qf7FnvMne3lzMewGErc8mVPYWCVwScsbKpp6O9SXaiJ4vYAjaBhSwqs91bBkI2jdqFEYNJU/bSRs2lPSQWVVRSxG1LuOtgFn1AZodYqnncOXYa+8krzoRf7Hb+3O9UbsK1X6P+kO359XqvmL3Zr2PrZWufzdtC7ZCaJXI7cbf6A2wAKFMjNYK1O1U4l9tZWjTR9sJUgWFJtsoAqQuHDGzJwU1AcpnKJJHSOb3EM/uYjG7jzI/QFVMjEWVegIE/jbC8Dx6g2sI+lfh9K8BHq2n1kVpnPZTbP3SxKfZfoUxouJH8jnN/HrTePBtAKHspy1BGRFQswrkK8IyquqpNG5b/WsAoaqJ6vcpKqM9hLaPkBU79n24aSSiMvEkQUpAmJfiGeyx6GSSqUv30vTuCwg08Z1aYajVnZjTi+2EqqITFIrlBR0EKrIhqddi+vOtanBLPdhOz0ZHQangMk++u/u9AMIknqEsUnRDH5tbazh/4RyNM6TXj+1wrCBKNWxxgvJ4D8df/xWzH75F9vwH9IopRn6CsMzhFiWyVEILOAIIdXsLKKpAf8P0CF7kw4kiJIWPBTqY+3245z5EePkWgu5IMlbp+ADpwXOk+48Q5mOExTH8IkXouOj4PeSFj5SPKkLiRIj9Lsq1bbjbF7Hx6T9h8OENuMNNlL56qpRUPSIgdAMBqnwoN1oFDvjZ6K8lSlwSiHN0VHmJthX0M/S6XThRh1VgHJ4c49GTJ9jb28PR4SGcjKqrLtb7XXx49QpufHRNeyWrHDlpdQSEkYdn80P8cPgUf7zzOe5NnuHAj5EECgh9lpINKJSjmoGhBGp6Ldqv4yGgMX3myJ9rfg/n+hvYWtvAcDjENF1gf3aMH8e72M9mOEYCt+fDjbg1s9E1Q5Fk6LK07wQI6TvIamHi4tOrtwQUXl2/iI1oDZ42MckjiPrSl3l8PMHe4Ri7e4fSD0aq7c72eawN19CLunUpXHzGxEi3iU11o2uFVe8LEK7uoO+66b82FjBB4pkVwnb56TUX8VI0uPJ80zzeqAFqYFA3F9ZRmhlV0xekAYXWFNkDQIBSZMwu0mc0BXw2gx8A84eIj77G7PBLlPkTOOU+Qn8Bn5VCZ65gUAChkSowYEelLzkvKQJFY3ofBb1HnT4Kdx1VcB7R4Dp6G7fh9m/C6VxFVa0hz3tNhTAgd559wZk2vkvyRZvOl9zn+J4tGqipcTUDZaTXrayKxOg2VjV/yiuKQm+rN6o+Lds33JIZm9BbExpmctl+hDbVTn5GsNoKlCXI0jcXiqQMlwHpJqS3Wf9aSLOm6ClHwIpFyHiYYIAAUhTCCTjl9VuftD3tNB2oF7AyGHVllVuhEX/SyqA2sZtt5iXmmBYUVRj8VRLz9Y1Zmaakv/Nos9q3TbCil9j0VdYdL6cGRs2NX12oZl3KE2zPxOr6e0U4qshq5ReWnCfNzzRcsduN1oVPmXStV5Lpq9zb+rs1vNM4sPUCOnD1dJLqvBU1an1G22tuBHp0zRsxGLMmGPSIgq306io6rIPFmjbNuatdOyLwY/5r7qNej6prr3zOBgk1yQP7HNkzTIDxBihglbZk379Zic0Yverl2rfQLM1mzFs9cGfPo+bOLk8G0wC8OqWWUgYvHx7La+Wsw2X5RfVettImvI+rvYTthdZa61rp0OCVs1e9zgy5XL7HVgBDU7eqxKItY0r6NsFgKlFyOy0gtMwIQRSvSIYs3aDlu/UGU+GUEf5v8K329tPe3NpL2zCMmkRT88RmTzHrzRayWgvBNkFwTcuuY3rZdfvQ3nNZ33Xaz3aVaz+eqE4KG8Ds5e1rtqQjeS2jGmqBY8E+NLYbsejxCHl8H4uT7xBPv0cyuwunOoLHYg0PJwrHUHwOm/B8AsIPEQ6vwxveAMLzgL8FoKeAkPZ0rcRnPS/N7vo+AKGs5pU+QptNlh5awSbGW9FYTtRryNpQWFN6UxWUSiABIgUnazCoQjKWMkp7N63YERACThoBsYd4mmqFkC10Lq2ZqAZg9hYWqsx80eOI1FWemKaFjN7nVPjm94SyaquRRlwmVbsLJvZYCCDZV+30Gp5CrSOglCD9sslvGzI8fvpjNZ0cI00WAgrnswmGgx4uXDyH0WiIbjdCkS5Q5qk0NNLLzCsWiB98h+kPX2N89wuEk12MsmP0iwyRmJ+rYxb8UKwkcmYdKJrixPDKKTzx2Aoxz0Pk4Qb8ravwb3wG/+Pfw+kNRYGnnE8w//EOjr7+C3DwAO7JMwycHB3XRRR05PXLysU8KTHPgBl7IEabCLYuoPfBR+hduY7o6g04gw3Ao4cgG1ppR6GgMKCynQGEyFRynpGWyOkSyBEFs3JYuijEy9Cp+xEdGtjnBSazOZ48foSnTx4jW8xFnbEf+rj2wSXcunENQUBrClI/jb1EABwlUzw5foE/3v0C3x4/xiPnBIuwRBFU8NJcQKHIdxiJZ/E3IVhlto/9VwSyBKcFl5Uv3oE+G1dFeZCWH66IUcxRYIIcJ/w8AX9XXGbgskKYFxIAUJm044TwcxfevMAH6+dx6/wH+Jdrn+KD0QUEbHwiuE9KhL11wAsxn84wPppgb3yMxSIRRaqd7R2sDdYwCHsIglAeLum9rBJaboI9ay3lTwKlpuHotKDgzY7QZcD5zsfHm76Z2dhPf5+3AITtF2gfIqsHik3ptYGIjKU9PFYuvK4mGCVPG4uWmfiHwpkD1TGQ7SGZPMRifB/zyV0U2SMMokPpJ/RwLACSiqP0r6ozilI9IK2MGz9NLEKhbpfuAElJQLgBt3sJ4dp1dDdvw4kuo/LOi7poUXaRl12pHHv0zqvmYqCrroSkqpKSKh4LVjZPDzDjT6d3uSVsYYKS+jA1PZc26GjXCEm3bg5DM/BL0UkLxbXvi0Tz5uSUYbaVSPskE/SuToY6MrXZ2uaYtjFC++2N8KMG3/KeS1Cxlpy1miBLxSt7nrQTL+0Xt5dvMvxCF5X4z0pS2xyDmUemUrgkK29zt0InPCPQX432alBoQlxzf06j1tlVU/c3yc6wKnbRGuSX7p0Z37Y0v+2PbAXPbRXGpTtogyN53Xbp01C07NozDs2Sw65EcH0ZzxlcyZeTAEdbuzSAqwOT2iFUw34TBQgx0Pb8CB2XWWy2I/Bs4jq0r2Goy6QwmWqS1em1TQdcKgwcfRQIJMmpycXcceXBDsKCtF8jaCRiRWJm7iIwIgQyPlTB45ni+g0poTVEBmeqQJT+gkk0tPI4K8tNh0HnmhUoERriKRUBu2r0lQ1YtvfeTNf2VLCCwObSZeuww8b34Je2Mdgvex3tBdyOlNuz5GxQuLr8f8q/X65MW3BtgvnTXlyqLM050DAm7LjpmNsKYbNr2RDxNKjWqI4u0QVkcv+UT/gP9rv26Kibo1sTvjmMdPytqmcN2+zyt/s9k6KW81PzkWwaWBJL0snPPdzaHtllJ76S+suaFNBXkoSAUaCvqSS2KmW3/Db/wB5GipQEeLpuAtedAMlD5LM7WBx9jWx2B/n8PgJ3isCN4THpV7rIMjaHbQPeeYS9qwgGHyEc3YLTuwxE5wGnp5RRcQJQEMukA9sNhKFQf1odxzepEL6uB9xWwpae1wLUtkJoK4EiJrnSO3hqD2FR1BVBWxXMjA2FUEupKJpWcNIAVeIhm5fIkxIlK3nkOpLWaUSdSN2WIefezUQ0HQ2KTJKoIjIpdk8GDJb0OzR/zwppaeMjTZnwceV1PfqPunx93QTls5tEsiiOmnaNOu620/bF/rNqMZ8hjudYzKaYnIwRBB7WRqQCbggo1OqgKuf4bgHKRxQHTzB/cg/jO39FuXsf/sGPWMsz9FjlKlkK1eAudSpk/H2hLCZwMRNgQ3ARlz2gfx7dy7fgf/wHuL/5AxB29RRNpogf3cXkm78iefQNyhcPMKCOIUVMpdeJVQYXaVaKimlMuNNbgzPahLdxHuHFqxje+hT+5gWgO0LpqkJpwTK4gELSZDgJm2yLSOSJEmOigNA0wujkdZFULm274QaRhLGkUO4+f4ZnT5/i5OgQWTynjgyufnABN29cQ7cbIog8FOzvEoMyYJbFeDE5xJ8efIUvxw/xXfoCi6hAHgJ+Qm/GEiHNqkm7JDwlP5iAkMqMxqSaPYtOUamAReHAz61EMG05KKTjIPNcJLRAEWsYrWIQDKoxrVVYpPKYr4AyKXGut4EP1s7hD1d/g4+2rmAjGIrCcLnIEXWH8PwOsqwUpdG9w2Mcn0wRJxmGgzWs9UfY6K+puEwYwQsDsI+QVRZZ1Gaz0nOL4NvkT83P/ssBYROnvPrEskHjqc/6GU7KVgClO2TrQm1WqfnBUjxrh12/mQICCBdApSph2WwXyeQJpid3kccP0PUfI3D24eNQAaEI0WjVXGkqBhCS4l0FyCtSsgfInaGAQQTbCAcfIBhdQ7B+HfDPoXI3URYdlFUHeUkVYU/sDAUQOqm8tvoPBaaXiRxLThETgNUfwhyVqnKjJ58RQtBzzcrim4NEdr8GaqhYRiszVt8qG0i1T/RVkRZrTaGv3S7u1pUQMx/stdgb0Q7wBKTWcvL1aWxe1L6wDTxb196uDLc/A3/TxomtdsGXpmZdoLKUUUNxrfnAZqiMR5UFvs1srhv6mmttFwlWpr0ewGaeGnwr72zvW+sCm/iyARV6XLUAYT3vW8GWueetVGdDd7PAqsVAMJ9YIb0BYUvLqW7DtH9pK3jY99WKNYGUiuuYylnr3lsRWvp/1YbRBjBxXKRaRxqtpeCZKMBen1yb9HaV5mHsX+Q1LJNF6UO0PxJbFan+sCdfBciYVBCbmTKDlzFYY2uqh8JjywMz83xoKoZAkT8PPQcBH5J4NHLzYijN88urRZ+0Im570ZTm1VTum+rsKvlDtv8aszTgRU4DAwhfUsGr+SR2wliJlRpTLlWzbWux3FebVzG/Kq0rLxW2bNDcRpnL12Z3k2Yv+Rn2+JUFu8SiqX9m3nf18uy3VyrcpxNQ1IKi+aprBu1vNX//Ffy9tJWetrfWecrloW2AswFZDSBsbflK1ZBEK5Pr6glpC3n1YWHE3irps6NarDDa+JAzwKnVJGX7sD1oYgWhfWRL97xd7m9ZzNizS6dUI6TmugtpKUH8A/LpHczHXyKb3kW5uI/InSP0EvhiqE69D7ZybaFwziGUCuENhGu34fQuAZ1zCggrMgeNToBTqZidAMK2MYpZeW/AOX8nQNg6o7g3WP9BO3bWHN4Kydh/i3hLXS20dNG89ihUCqc+xGIiq+CmAZD6yAUQFvJ967koaqBUahYxO6MoTpsq4iYDCFWMTQEhqaIEg6IGnvNRIiUgTHJkqfTqSQLA90J4pKVaQCgJRhM2SbFJReAaQGjSROOjvSpNE8znU8xmU8wmxygLUrkc7GxtYGtjHb1BDx6V79JUaJA+g8t0gvTwMSb3v8Ts/heIf/gCG1mCIQVkKHvKHtQ0R+I7SAlIIlbcWH2bGQoKm0rX4K1dRv/ap/A++T3AB8EiN7dshvz5Q6T3v8bk7udIHn+PXhkjkl4oGxNqLyDrXZkboAj6KKMBMoKX7UvY+M0/Izp/FVjfAcIBKr+jivoi9WpoMrbnhOPBdUMwWMQNLYKVR5FFDxDntJBwpfLJrCkPVBrT7+/tYffZU8xOjqQv6srlc/joo6sYjXqIunxuLo7Vju8gKTIczo/xl0ff4S8H9/H59EfMgkLURsOsQJCXCEpmggwgLFM5+EWQgqCQUuwmYCCXNShd9JwQodBgfSTMGJQqd19GPsoOTZ+5vMl7ZZWIfWJASsNpAkuqCRcOgtzBRtDH+d4GfnfhI9zeuYoPNy4JLbWaZ+gEPYSszHodTGYxDg61j/BkMpPJN+qNsLOxg26nKzYUfhjBD2i2reIygq3tTmcBYYNYmom5FMS9fj9ejRXf7Df+mzyrHi8bkOpG3T7VlXHfQikthwSN960ASyIulXD5Jy1lFsgXY2SzfSymPyBb3Ieb34VfPRdA6FEayqE8FIGhrT3w1Vg191GWpGJ3kZQDJNUQXnQeQfcSOqNr8IdX4AyvaM+AO0JF4FiGKHgQCP2MG19sjG15FHJ7pDUG+5hEbcoozLSz0QYIisnd6YBQevlswNP8pSWtb0FW+3zU11o6VMzrW7CntMrlSMyEl8YpYzlINF1dNl1rj/c6kLYH7rLSn9mAlpir5nqtnL/8U2nY7QO+BqHtS6zHYUU80EbmEuytqua2PBlrqq5EHDXylNGyw28D7JUYuSz0gOWYce3TkP5UMLgEylsXLLRJky1uf6aVjHsDBs26ML1XDVWvud8m9G/uo1XTNIlwHQojtCK/ZhMP7bHWi1FnDK1eWyEPewUCCMUAU19L4L0Fc9x7CbZ8Bk8K5IoWI5RnmbJBFQySlgTxwmS/rdrB0EtWssNlicyAQgWGmkepjDq2VPbzGM5iIsEagwNaQVVBVxgzlRf8/+y9Z5Ml15Uk6KEjnkqdJYEqFAqCYtjdM+yesTXbtf3Tu/NhP83YbO+obpBNkARBoIDSIuVTocWYn3NvvMisLAAUWLBBAPYss7Iqnwhx7/HjftxlDyMgZO8z4IMqErdDxBxd31cWlOoYEy1BiZeVIbGJrcVpvwIZa6Wr19YhILTzuBYAKlC+dA9JcWQKZzPTb711bXORS9uFWte8dG8BcAV2u3gfDwHh5cX2qur+ivXjL2QreVNR/HVv75swMF/3HH/Vfy8IbNOg6NekC2uVzdu1MnS9jvQ6VVkv1xM2mshS2a1GZjWF0TbZsE0j93Locf+te5MzkYQObgQ7831VMLmBWRdo3quvHf1grBtdlyMkcyD7AtXyU6QnCgib9AESL0PkVWoU14VomghpvY0KB4in9xBuvYdg5304yQ0gomQ0EXVRQ3WeHAY2zggIVXnUx+DYkudbAoRDKanIRI2T6PB7C/wug8M+h9DOCw6YwsuAUJw/mxBuxRzCBnXWoCmNtFMa4UNAqM1mnnc2D+qO2koyhEYGTtkoiTkCQnmobLUqGwGEdcm9gr/rwmeSgEsfFx7XAUMoXMwVgNA0CZzl+qyjLDFN1wIK83QtTOE6XWN7NsHu9hYODg8QRSGaugTqEk5biAtpl56ievkA80//Cee/+W8YrecYlzmmbgy/btHlBcrAQxW4aAMyXA08lxJIBry7KLsJ/K2bmN75EcIf/R3cnxhAyDusWKF98SXqB7/B2YN/wfrZZxi1OqfosaNIFars2WTyfMkwrN0IlRshdWN0011s3X0fyc23EV+7Dcz2gPGWmN3YTVOdlDqgLNHyURdosxWadCmzcJ4fwo3GcJIJMJqhaTlPKCUyyJPCDSTs/uz8HE8ePcL56THqMsP16/t45+5b2N3fxmSaCLoX9lFq3RbLKsXHLx7go5ef4b8ffYqVXwpDGDYMtu7085mcNbrz8XcaCbfWCoNmOHy6pigRNA7GToTABESXRS2ZiR2LlSiQR1rmqNpKJKyeyFhdVFJQ8IJq4LUuIvgYIcSWF+Od2XW8d3AHP337fWz7Y5kxdMki0sEoZnxAh3SV4uR8LjEUazq2BjH2dvcxGo2RJGNhCf0g1OFZYTaHkhfDEA4A4VWbylW92qv+3bffs/2OtrxvBAittESPrxReZoNSrmkICEuAw+EOg2VztNUSbTFHlT1DlT5CufoUXf0SfsfGRib3ucMZ1I5MHiXfBrR0IdqOETEjaeo07i7i8W1hB/3p23CTa0DIIfKJkYjQWYwCNk9ZDZEtalaSwA3JsaMrlsnls06Hww61kc52Lg10LCIxEkvLBV6ZCmKLuItGCJszauCUcRC9/HNb6Fut/ZXX33DTMnIMAzNfY0X0GA6CYYXWMIu01WJZps4E0vazf+Zc9iyXdH83C/5laYwttK0JhGXqNW7i4vybsivG4XB43AX0KcvPmWEFQOY9G0mP/j2PjJljM91X2faIiwAAIABJREFU+/rSEOolz288whdA7htnFa8EkRtAePH82MJLP5CCWYsyNqvGhTLfSmvtJK6xcJdXYCPDxCQSFNaU+VDuxDVOcqW0yJNnNrM++j2ZPQOSpdOrki6RfMrPFWQLkOa+aWzNW3ajpSNcS86XZQVEOsSGnrFH54x7LfEgBIXKXopTMOf/60JAH1U5rRdL3i/VOZ0bAOZ9UyqqDCFBIaWj7DAzHoZ7IMFhqG513H/sTCvvaIezMMa9UqTdQd990CbV63eLjK8M5nreBEguSiBtGbupsod/L+dvuJf0t5d1Ut2YUr0ZEL7hDctLD9aQ72gr+LqX/QEQft0R+jb+3uxD0smxAnKrwrj0euLeba8jtV/mWiRScVnD2einQlwXA1mtGDPIuk+S4VUiyDWYzR3xlhjMxf4pgFCXq8s3q82p5HvJ4GAJlJSMfo705Leolp+jTr9A5GQI3FKAKpgl0MVYV1NU2MN4+z3E2/cR7NyHEx0C/o6ARo5uUbIuKjHpbxqXWzk+F6XZ36Rh8ccwhMM1yDYvLRjkV4KuPwYQkkEkKCzLUkxeOH0WtBE8AwirrBaWkLiFNQ9b4YJhTJkmuQJyeXSoCQC5S7hWMso1v1KGUBqGyhCSGbQMoVHGi2RUam/KsWwTV/CSVXhoe62/hiwgTPNlxw2HgDDPUlSMVZif4+TkGKM4FOnorVs3MZmMpHNJ0ESzGT+gBXoKLF9g8ek/4fTjf4Rz+hzRao4tx0dUN3CKAlVIQOiJyx5ZssDrhJ0qGgdFO4I7OcTk1n3EH/4M0Y9/BlBmyBugWKJ+/iXKL36D88e/RfrqIRJUCFrOMLZw61bs12UYnhJSj7b3AcrOx4rUdTRBfHAToxtvYXLrDrz963C394AoEYYPvi9d3I4DoMulPMr1CvXyHM1iLgg7iEYIZ7vwdw7l9+FQKhqgICvJboYXIcsLLJcrPHz4JY5evUSWrnCwv4O3b9/CjZuH2NqZMtZZ9eNEcb6DrC3x6fFjfPTi9/h/n/wKCydHFVBZTac9jltqfpDIB3gxeGT8jG29dHKZK+egzkqEDTAhnGOQKFlZYk9SxmEEzjq2voeT5RnWZQov9oSpdUPay0CBecW8ORexFwlLGDcuroVbIhn9t/d/ilvTA+x5E9TrUtwTk2RLoz+qFvPlCmfzhRjMsBiZzrYwnswwHk0QRwkin45T2m3mY1gKqqrrq3RuV9YTV67qf92AkBuQytfk/35m0JYx1phCPJABlw+ZdAbo+luv0FYnqNLnSM8+Q1O8gtueS8xL16zRdSmcLhdlgPoLsIvHGd5E5KKOvwc3OEQ8fVsAoTO5pblD7hQdOGAeSeOETRi+R5kpFgc87nY6zd7n2Jlgc7stWHyk59fM4/E+MvNoMkzfl2sGTPYF3PBSMRvxGy+UDTM2/K3hvFO/qF5R5fZMh1zO2vG9jOXtdnvhq8XqBA921kzegMl0MNIQmr4YaYN81VwidQfkPHQP5gwrp/I4/UwWzDHOop/TErMJc5SN+5j93BetdQbuY0ZK2EtUeyBrjCusSYU5p7a8tre5bVZcdQO/Vou8Ju0zv3Xh/A2P8JvYnUuAUA6+6cwPNHV9BJsFxTLPwXNg8/p4zVnArKCQTbeK/47ngOubAYRD+GAngxSo2yyrWmzDxSJejAtYfNDGnM053eSbSk0D2P21YHCT8aEMgmWtRSoqTB5BoXpNSD+IgLBrZYZQJJ6cIaTJG02gKE/j/Sgu2xperOygykZ51KgIisMAURTJWu4HBIk626KGNa1ITcksEmxqRBNzaDem8cPzupkRfB0Q2lnCi/fem9uBLKQtyygAvL/2LPFh3TJ1NlEaEqZp89WA8E2g4ULL4NtAFn/yc/4ACP/kQ/hHPIHcfTILD6mo7DTvFXtPr7Iwc/Imwklnh418imuCAEJqzyyJoN4WavzF7zkuxTm9wZT8FQyhAgw7J35547v6er7QhDG/oiVaLqNeqJ+izr5EfvopyuUDVOuH8Lu1KAZdV6wj0XYR8oZu4/uY7txHvH0P/vY9OMEe4M3QMgZLRrDoMqnMptQtvIc3dsb9Afw2AeGwgWq/H0pGL8tFh3+2ERT8KvOD5utrDGHdIaR3QhOgWtcgIKw440bnc1Ep0gCGTv4yECA1/xAQCjs4YAi5dyggVN8TykaFIZRHJaH3/Cw0rCFDSPMau+epO/nXAMKsWHfMzKBstCoL1EUhgPD45Ejme5IowPXr12SWMAz45Bo/4dGBkCHzzQrFk18j/eyfkD3+DO3xM4yLHEnTICLSDnzUBEFVIaCI84mUoZSti6yJ0YQz+NvXMX7nPmb334eXRHJx0c00ffEFzr/4DfKzZ2jWJ4hdPic3OYImgkK6qLEQZHEZCGtXQXMNCwLEeIJo9xCTa7eRHFxHtHcIZzYDRmMgjmkdipZh88dHWJ6cYH12imoxR7tcysEM4zGmBzcxuXUXk7ffBSLKThMmTDBVEa0bIq9qyef78suHePXyBZbLOXa2Zrh14xrevnMbe3vbaGkqg1ooYBrqlE6Dh/Pn+MWL3+M/ffELnHcpCr9BzO4Pz5l0J0gPNzLL2DDLzNOga95EEt5Jt8GyRVg7GMFDSKfQzpc5Phq8zGZb0gFm5/jp8XMcLU+wqlcovQYtx7V8mgVwDpKA0EHos4sB+BUwbUPcnh3gb+5+iPf37uCd6U1UaY6uapF4CXwvgutFchHysz9+9hyLLBO572g81cD6eIJRSJlp2IPCzcZsNvsfAOFXb0JfyRBaDspo8YedNaN2M+Wwbh1tha4rNYuMEmZa0HOmsM3R1WQKT1AunqLNj9HWjKGZy6NtVkBLIxrOIinT4Lqc8x0BzgxBdA3R6Cbc8S24lIWE+wIGGULLpomInz0yBxrhIIWwNEvFz9cOS4hCT9SgFyf/1ADF/FC09IzWMHBrYGXR26tLB6wv9u2udhWguHjoryoUdSG1J8FuqpZR5J+t5GzT1bTFqQVE8rV3ddTf0ILdFO9G4tubAIiJj8bPCMw3cT8CTkQmpOCQjJMFhHwBaR6J7MUyUcNJJI2SsDOX2v3kWsJzyY6zYblY2BuAoIyLbh6WkeUaplDE2qgq/FFzKM6dqfRHJr0uSX14bu1/ypoNjv9Vtf/lmuU1MG/Py5vAoGUDN6ySHeqxp7QHLPa1ej8ZdV4lEyfsninGdL5HWT355GRMWbrJ75EF1CaefTq5X4z1v71WLDvIWZChAQHnQDTQWB3r7JwIn5MALCQgI2NngLkoWOR8sbAiwNP7SRSnZpiODsGUddprjrVm1fDB0YdWvlo5VO9iyE/YKBCmdJTKoCSKEEY0CwvEdMaCXwJInwCS15GnTVkZr5D4AjszqMfKrv3DAm/IcHwdoLEF26YxYwC6bYlzT5QCUxsdFoTrZWwKTxOrsLny7P17VafoLx8E/hEI5odf+bMeAYJBpo/n6DiO0a+PQ6ZL3e01TVLN2Ky/huxTpknV36WyvpvmLYEm92kyH8Ia8bloVx9L/ck/bxotm2tY76VBEP2lpp+ue1d3R3vmTAz46XRJcFHCd3I4zUs0+VOU8y9QrB6iXD0GqgXQ0CCOew/NFwO44QH85AYm23cRbb0Nb/Y24G6hwxhNQzDI9+73e400Lo3x1Wbv1hP1XQLCoZGMZQ2vmiEcgsLXZghrwCdD2PgbQJjxHLOG94TB6+cIpZlnjejUlXsDCBUPUDKqe4M2GNlAqMtGHmQKFbQy1iIQJpmAUPQ5Nk/aGAopeWBa7XL8DTDPi7SjXaoMqZMty3OsVkucn58JW8hChGCQD7KFgZkJY8YeJWUupWfnD1G/VNfRgoH1p68QVTlGpCt8Dxy7K6pCLjAJY+S8nxOiYI6gm6DifNrBNSQ3bkokhe+2CMo18tNnmD/7Al21hNOkCNFAYi1JNnJoX+bf1IqdphF0Em2cQOYJCydExouORifbe4i2dxFu78KbbcGbTOAmCTrSu3mK8+NjLM9OkZ6fo8tSuHkuQ69eOMLk4Ca2376P3fd+BGeyiy5iPiPZDrJvEYq6wyot8MUXX+LFixdYLhaYjkc43N/DvXfv4FAC6imTq0S26YeB5JI9S4/xLwSED/4ZJ9USqVMi9gONmmDGCPMcOTsSeWg5h+m2MlolRRqLwYYSUwdR4yJpHMStj6kX496tu7i5dwO74x0ZsCjbGs/OXuDp2XM8PHmCebVE7tZwoxAOwWlda0QB9cYM8K4dCavfj2a4f/gWfnLjPn5y7T58hl5WfE0PgRsj4DxK5yAvazx/dYTj+RyLPEUQjzAeT7Ez3sYkYVh9jCjUYoLdoAsubz8Awj8DIJSevdrOD81HjMuh/FSqs0pnkRwLCM1mRtawydDVa7TMrCwXaOsFmuIcTXWOpl6iE0CYkWQybEACxx0L8AviAwQCBDmna7KGaCvNeQIBKpSa6cbFiAlbvkuHcGCQsnEy5SFRwCFAVgCh0mc6XG2fY2Btv1nOJN/v8qZinmwwe/n6Zvg6INxsmhrkPkANPS+5YeHkX8tGO4jp0B3NAEIL3LWnTDZHRsTEyM0E40pbV0GgPjg7pjNkLBIEEMqDG4odErfp79aJ3Ayn95jLtAX6mUCeE9M95jC/ARYie/R8A/g1eLpnF012neuQbeJcoJn56iXE5tiImx3zj5SBHG7m/bji5djEN4HBYc1yZe3yJkC4Ae4qDx0W9oMn6tlZngPjymfes/BgAgitmxtzn3SPlBkfA0IUEFI4oyDRXkMi0SQ4kVkNc4sbMCkbNmdPJEeK8iIGCxubcgH6eicLYyzjATR9cRAFvszpuB7nARUc8pyJQZuw7co0WCBG4Kruon3PRZoxvN44O15TalSb7natRYRmc2neFjvPctvJ+3BUMRMEspZHYYTQrOkBFT28jjiPyFwtU6T2Jj7CUvM5Xr8m/mBAOMwOMwy4SOyMFNjzFPixyaH/6XU6fFx1n19ddF5dMP9Z8cQPT/av/AjoHtohM6DQNsw2rqH0dldAaGfkrETQGBpKZ5AdXNFsKdtolDui0GlSGbVyqM0OtQnLGKfWTcQk8fI6q/fCBhBeBRh7lcQbjr5dWbleVE2LwKsReKz3T9GVR2jSp6jWT1Gun6OrFmirFJ1kkFMB5CNImEV8Dcn0FvzxDbij6+gcxpbFPSAEIxekiajz1KKQNfm3wzvvLwEQftUM4WWG0EpGralMy4gJzhDWdBklQ9hI9ASLeaelvzrnuGlwafYSM3OgITEbyahEUFBCKvuQaT7a+AsLCCvuKVzTW1XluYECQtMIsw2IHvz1SgujbOJumZdZV5cqB+OGV2SZSEfzPMNqPgcdSFmgTacTXL92DePJBGEUoSFYrHN4nDVq9EJJP/sl0gcfI334e/jpHBMGXcuO2Gn3k5sm8TDD533OHyXIWg9L0p5RjG48EkfT0KEYrUKbniNfHCEMOvh+B5+GMoYh1KQNB57RyvDAs2sicRQBZwkDrCmr9EK0YQzEIzjJCNFkimg8RjQaoWpq5EYim66WqLNUJKlRB+ScxXNDRDvXsHv3PVz/8N/A2b6Gbryr8RWcU/RHKFsH66zCZ58/wLPnL7BarZBEIXa2pnj/vXdx4/qhbOJNW6GsCwRhCPrUHBXn+PjVA/znB/+Ml+kplk0mmy2PF09+2VUC5pyYZgAucteUwjy53KzrDokTICYzWHaYIsReMsPPf/J3uH/9Hna9bSlEC5Q4Tk/x8PQx/unzX+LZ4qW8lpdwPjLUOUL1QEAgl6cHL28xRoiDeAs/e+t9/Lt3foJdb4RxE8Bd1wi6EGEwAm9qxnGcLxZ4eXaKx0cv5WdRPMLh9j62xluIwwRRGEunWWYJ7fCzLRjN3T8sDuw69WbR0MWV7Hu7dX8jhlCZIHJKvUhUukBazPXlsLgpccOhXJRdFIEl+jPmjfIrC/+mEEOnrjpHV84HgDCH53U6C+olcLwRQFAY7BggOAOcKeBMJIuoa6kEMOBD5ozoJsaNTzmltlEO7MJ7NJI9LcZNkLIJQZaZWAGEhqHruSkjlTWgkIqB18wse1xgr6ivA4T2+tqAC9OvHFBbF9lDBbRG6imAwXSJLRCjcYAVGNEzi2yNAELtwmqQvQnMFdBXomtKyYZl861jmGTLP1uASLl7i5qUD9UCZnbsQqaVyDcVoursn74nzhdQ5mhBhBTrwjbpLJzMixlGURnPVs59HAABH1QHkhEy7nAEXjREYFOOZl22KOdmrwXKxr+mjyoY9qiHN/pXYLiLd/1VgHAD2hUY6etf2UUfmLkUjPbhmirzgK7Mz8nMDjNkGTZclSirAhIBVJFpt7mNlgkzjCENWnydmRb2zoQs24KCX8uiQJEXxhyAHV3d4PkQoxbO8wW+YecC+T6UmT4ycwQ8aksu66j+oWd+9WBb1mEwp2qRoYBGcwkTAHLfrRtxy1ZwyIKjkTGCsqhkbyzyHEXBuWPOnvsYJSOMRhOMJjNESYKAowkEpgSELq8ts8YbIySVLW8YuqF00/7dVZLRy0wiaxMLWHtZl5n1sSCYTLcee30vdq8ZFs1XMZHfpOj8V45cfnj738oR0D10AwjV9VPXWWUGxVrefE9mUALi7bwW3xObfdxzzVy/GL7VdPQ8RctHeQ7XL6VWw5iyS0Y33EBDszZ3dAEQXry2zXyi+dwXr/Fhk+yq+UFuKQR3VBM08D2CQgrNScycA9UxmuxIHuJDUGdoOdsmTU4PQbKPYMTHAVwayXhUyVExFKJuVDXkMvZN8hF1dpqbBJUHyhFsNoRvcm++SV3Qs5195NLmea+Siw5lo8M1ewgIrTx0aCzzJtkopf80lXEbH07liqHMBhC6AggpGeUcocRPGCZPl3B6fNSqLhTJqGEIOVNu1kIFhp2Y1LAOENmogMJa5r45Qxgwpu6bAELjHO2UVdFJoCGHV5sG2XqNkiYkVYXl/AzL+VzMZpI4xvVr17G9s43phF0K1pAFnHIBx13B8VeonnyC/OFvMP/0X9CevYBXrOBRXtp1CKR44OAsC0EfLXXQboyCsZYsbAIPHV0x6wJ+W2HKeAspTlP4NEOhM1tdAbWaygSOi4CAUIxhzEA+CxPKZshAesoUVrTNdn1Uro+Gm3UUIaD8JYrkwJVVhaJgzmIl+S7azwHSvEbJ4PbtA2zfeQ/XfvQ3cHZvANM9mY3ie2/8BHkFLNMSn33+BV6+fIU8LxB4LsZJJIDw1s3rCEPeBOzI0tjFE3OY83aF3x5/if/y+Ud4snyJ02KhgNBzUaPtASFiXwx5chYotspXTw4kHWc1yeh1mLkJDpNt/Ief/D3uX7uLqUsGrxVAuK4zPJ2/wH/9/f/Ao/NnOC+XcMIADg1/CNZpMMNOEPMZnUBmEck8jlof7x28jZ/dfh/v7t7C9XgHUUEW0RUjGna/aKBbNg2Olgs84gxl3Yh8aW+2i63RFpJohDiO5aE0tpE5XAKEfQk+kJr9AAgvSeukvmV1vbE1s5lTllMbii6HKVMCVmQuygyaChg03oTclPh3LDBFslLIbKF0KFvGVKhDqUNmSIyNQpmnhRMrKHQJAhMKzOUBh0mausCZ5p+8bzZ7jFl/b1VJ1lAVhgboGT2fLM7yWVWW1xIQym/3HJydmpTXseHmEuA+xAo8ZD1W/iaA8HWweNnozEoNL8wYyvyj5kPpvN8GVPJ+4Ce3c16SV0vZnhiDWLdJw0iRhSIQrDmUXujMdg8IKSXS2TZ5fkr+iO37WRGV66nc01oK6ea/4Vwd6SAK02XnV1jsi+yPzJOvWZGiBDHFtUOwwqKgFTAY+q66CPuh/Ds1qDESYJ4JI0UlINQGuLK5tgzppcGXR4jtobegxSB7C3It67Op7QaOs6ZBYOWCljW6EhCapjyvMZFFkbXr2SftvkrcjwGCZPEIBOnsx81YbHXEepzgXC82AmkLRkSCy+vVyEjJYukm3sloRpkXst8K82ZNXAwDyP0hCD2QeaNLs4AcAkGR/BjebXCc1EBmEx+g50IPrDE71T+KeYPGXugyohlj8vlN40bMbbgflHSs4xhJJeA1z3ORt9aktXluA+6hiahBwngEn38mY+iTxdR5cV47Q7t7vi/LEloW43LcxFVNQamZ5Z6gqYaVRGlx1BtrCCGiznn2HNi5dRvO/lV44JsUnd8KnvjhSf+VHwGuqgSE3B9LkwoqO51ZD7kHSu6X/Fmck42CRddCHeWA7LFU4ayBdiFjG/X6Bcr1K1T5MXy/gB9F8CeH8JL7cJIPxMitcydyvfcN9MHQ7iYYxrQyL2xiFwGhvR+HJ4OAUPYrrm1s5jJ/HBlc8x67ao6uPENHdVFnP7uGSLneGK4/hhtuwfGm6NyxgkHWiy0bkdpAsp4HPSCUuJu/DEAoe4OJl7gMCIexE1cxhJYltIBQgsErB03eSQ5hnTMLnLiF+EVnCElv9SMNlwChhE5Yh1Guez0g5D60AYTcozgCVjMekN4dxliGARPalDWmYH3lpEZGukea4Y+qrjo+qTiktQ3IlHED5Isuzs8xPzvF6emJdE0P9vexv7eP3Z1dyaSjrKlNz+CEBdxRCZx+ifLZ73D+yUfInn+J6pSgMBfWbRLHknlHVFNVLIgcdQZ1PBTcMDnsEAJ1kcGrC0xpf+12YmvtBrq5ELy1nHlrasnp04feZKLxNcP+jUMGj86joQzOV/RKpAmASNDYBdYOrgzwG/c2HaIPe4nNqlBA6G8fYuvO+zj48Gdw9m8BswMxyiAgrN0E67LF+SrHgwdf4vj4VFx/WH5xo3//vgLC0SiS56VUyPddcddduzk+PX2Ef/zil/ji9Alerk5kToNh7pSUkiEsWKjHBLIOcnaSxVCVXSZHnUE71wBCYMuNcW20i//tx/8ggDABzSbUurZyGrxYvsJ/+fS/4suzxwI+hXEhG0k3I5r81OwEBQh4EZElrDo4DKufHuD9gzv427c+EFA47WIEIptnQWFy6aIQ51mOJ8dHOE9T5GWFWTITyegopuvoCAm7yexamAJSu8Zm1sh2MC5r3b/hdvHXxxBeBoT9VNdAIrfpEA75IwUUhhkU9zLDaglw4qIkSMPMF3KjI6PIE06pqX36YfeTIbMh2pbZQoE0S8g0CXtkQIDWzNoFpJ0RWx4Opary3MpM6iewFo1qVCISOGk6bHLTLBM6hBj6Sc3DAsJhrGD/vu0PL+Q2KLFiZTZXXHOXAaGybvp29aPZYr2DYwFhDzBYd2uIuXRcu07cKRkNU1KmL6CQDE1pZIkcDKehiHE9prOzzJRwhrARplWLepXGajyDCfYVIGYYPjN8Kbl0m2lHAdVsWrHY1zw9az6gBbu6KysgVKaFcw7cH1r4ToPA57yxJ9EyQRiLk7AFhQ7XdwMsbdjwVYDQcKe9p5Tcv72m9CIrq/y3LWCGJ9W2voc0ul4Jm87w1QyhvCc7P2cseQnwKAu1DnFFnqEocpQEgzXl1sZFkMWRXjFyjoS1kqJJgZuwq+Z46/5iLOPNpS2uoXWNIPQRhoGoSaI4kgfZQAWCmgWo7J+xIpcuurGkN/eSfE75+BuW3N43PLgiaDMGNMLyip2M9SE1thRSCYid4SbXk7P1LCx4nUrDtESWFcjyEhm70LL0+/DCBEE0QRhTARIpqymSUhqJafOvrzZ4jfYjA2a/FnCt7OEmH3JYwKoMVyS2lNUam3f5yv2Q8uqhJFSaEWR4fQTmvShzKZP52jJ47Wb+ZnNK33Ar+uGf/VUdAdNklcpSPIPNWssmpl3lFAwqIDTLnHHqlSYom61dBrRLyQbuymNU6+coFo+RrZ6hzF4h8AupDcPxdQRbf4Ng++/RuAfovK2+wT6csdVrfDNDOGyKmbtrqM+4ElAKIFR7RwGuunbQbVxjqxyOkbQrNaoTAxz+QyNflwxyuk5S1hpLTUB/j9p6CggjpnU7/6O6jweOe8tfAkNoweAQCA7nCS07eBkMDo1ldB5cGcKuckSE1RYd2lJBoYyeNmz0qVzUOIPo0TaAUAxkeF1x5EzM+MwMoWkuqnN1J69DEChAtNBGnkj8BRRyRpF7ohmlGZpwGdwkpu92Ha3qWglsdhQpGU1TMZfhRrBeLrFazAUQckGOowg7W8wm3MNsa1dm3rpiBYQ5nLgE8iM054+Rf/ExVo8+xfzx53BXcwRlji1uGszKazwUBFslDVM0l4xFkReRavbRljmcugTDGnybbMS5Q8cVSYt12NHMKG7ELIIUWEhHQyItJD0FDq1Qxf2McRFE2aa8MKHvmuWhbmzs8IZRIL+btw0y6qHDEaK965je/QA7H/wMzt4tYLqveSuIUCDCMqtxtkzx8NETzOdLeT9kG9nhf/edu2IuszUdi+SHOmvOg7CiyIIKn8+f4r89/Bd8+upLPD57IawlwS+bKGVXi2QUDLb3HaQsPtgpJqAShtBB0LmIW1dkoxNKRuMZ/v1Pf64MoUBCgscOuVPi6eI5/vPv/hGPz59hwYxH43RHpCqFg+jYOf/jqYspBxazGrv+BDeSXZGO/ujwDt4aH2BE58iSNIcJEI9jZG2LebrG6WKJ+XItXY/AizBKxhJFMR6PELKA5JykkfP0HWNjgX9ZD//VDOFAVqBVx/dvK3qjZPSrAKE9FhsaYcPOWCRjQKAwTQrUNoW3FrvqQ8s5InU524A1e5hNCLaYaphQXSmVyRjpdWTGlLU7JU/DD1SKaxm6uXRDQTdTI4WU7VQaNhFcNpyYe0mmm/JsWlojkC6jghwLeG0v9OsAISWZFlBsdIk9/LCX0+Cis1DktcvLxnvYOTRBhmaSkzNgIgHk/JlmffJBBl4cVvm9iQzgHBkjOHgvUqJf8x4niyrMLfNC1VyGM3ti4CGATWctBKi5VhKiAFpMXYyE0LKEyiAZ3CDPamSOxuK8ti5plAwKC6NsmVhay/cq1SMxHEfcZDx9H2zuMFaGLJb9SsaQfyZDZKSDenltJJXKUunTA5tUAAAgAElEQVR+M/xeoKkiQ1OC6Jkxv2l+vvnTpooZ3PY28sNIhOxz9ZJRcyyEFaM8kt3WptY5v64RAJjlGdIsFZkk2TwWAtLzFzaP+U4Efmqs4ksmrDYVmdHLDm1BBrAoBURZ63IeI87fcf8cRZGoRwj8BBRSSh8GcAOT18pjIw7T5noRFs+RYyyxH0ZuxnvAwF2R6uo8jm0MaD4ir6JCzIvUiMhrS310/ErlDull7QyrCZBxcDJy24729pzxYaM1L1FlJebrHKu8RFpypp2NV40XEnAb8jOGoiYiQORn1trUXJ/GwIh/lrlZE0gv0k67Nw/vP2FY2SxRxrIqKd3lzCWbJ2wkUcKswJPPoXOcOq8Yct4xjvqAZp0nHM4XbvaMHiNe3nC+h1vK92+T/C4/kb1gdI2w27Wapl0GZeZiMqBQ9RS8/wiwMqA5R1edoEmfI18+Rjp/iDJ7gaY8QuDlco+50SHinb9Hsv+/o/VvAN7OVwLCYXPsomz6zfWSXatFMirOxfqptKFEFV2ljuM0qCM4tKMmduhZ7mVVj9E4Rqt4NXzUVhqZQdO+NXWBeQnZ2/ReHNR2VzRwLp/xP7dk9CpAODSVGQLCr2QIqcSpO8X87Okar6Cm1DgKAkWnITDWLEIV0OpazPERMZAxxjINMwm510jkkMZO6PtUQMj9TJqZRSlyf1FIGIJHmoQ9M213DQWI2kgwgJA7AQGhznpQfkS3Gj5hLgUK5wkpIT07P0W6XssmORtNsLO1ixvXbmI6nki3H36Bzs/gOEsgP0bz8nMsv/wEJ5/9Gjg7hrdeYuZ7iMk81Q5afoCqEdkiZZA1ZaKBizD2ZFbGbSoELLDMoD4vJHFYkk6iOrrxoPAhUhFaqpPxIwsng7BE0+oCZ2VQMvjP36M7KbsRxpyFEi8J3ubz+L70P9Zdh4IW3ckE8f5NTO6+j+l7P4WzcwOY7AsjUnchcoSYpxXOFimePH2G9SoVE5Uqz1Bma7zz9lu4df0adrbp0KpzKdIz9YAibPDl6hn++5OP8dtnn+OL46fwyRCGvkRTlGhQkhmIfGEMBRASyHKInzND/AxkCAkIW7qMOph4Cf7+x3+L+zfuYT/cRuIwXdDFWTnHo7PH+P8++x94vnqFvNNiR7TGAQOKZWnSeSZxtAslzgNFi6TxMUOEDw7v4MNrd/CTw3ewG80Q0qqUoJDAMWAGpCuiidPzBU7PzpGmnEtzMBpNMR5PMObcZhSLGYFK0QybYZigYafX3vBvBoQXkdJGjPZdbg7fwmv/QYBweLQ2khBbQutPzP+9BaABg6Zg14XVQkMjLbOyvoG8T10njcsfC0Y7LWWyhewrsTMlJi/8n9es4DGCwSVQPwOqF9oRLVORqQtjRZATTeDHM/iMOAm24fhTdM4ILWI0AgxVRmpfh8/K5VRibUVCbueozDnRdPArAKEphg2BOUAg5vPp71+5Jw1cFG13loW8GNAICNTYAKoaZCaL82fGSITAsHcMMw6WailOEKjEEEGfyAkJQERWSBDC9cwM30sjTBd93Uhs/IOxMTcFSQ8ITcEtIFfMXzjMrwwWAY0AJDE8UXMxul1SMinD8ZSBi5W1/p6SLfo6ErlAuSCdKENKCQkQaDCioFDuazELMN1fYTjNfOvw+74IsIDQSlAvy5suCkg32V72XNlNbsMsDgGhzQPUeTl+Np3NJNvH0QHKIzMjkSRgsfsHAY+AOJq50OlZALqKcVViqoCFzGKe5cjYWKVjaNvInF0UxxgnCSbjESZjNghpDsN5ejYsed1rvqPemiwDtBhjKDwbLm4QCoMvIxHy0Bwzedj+jrGvVSksUDsOKun88iVaRKhB4VbkVGLQxoc+kxYXlnFUgMgcCr43w9YzEoOO2lmJdVZilVfIqhZ5bRzsHBeR7yGJI4xHiShCCAp1HlWfg4yzsIbG9GUICPumgVnG5P2YPZ6KJSl0yGxXBUqy53Ti9VwdRTBspM73aNNHADhVSQFBoUYeaSNyGH9kGWSzTly14fwACr+Fje17+JSDppvdtoeXU99vVJ80rTmplHE4ipELIGzLI5TzR8gWj7BePpQ/ozlD6Ody3bbeHpLdf4/xwf+Jzr8J+LuvAUJRq5ic2TcBQp1Ve/M5kPXDEiw9IFSWkO/bZaSN5Q9lBIUMhZoWCBA2snVdWbjCWOnshgnTmqCXrggOksbcdwwIeVTsjLJt6H3VDOFVs4TcM0XFIECtExKVABBcK7ndkDU0wh+HeXIEhaK2M/nABhBK3qwFhAIGdT9R7GP8BtjcHADCIuceVBiGUOsDNgp7FUk/vzoEhBznMe37siIg1OJO3NPIEtJQZrWUDYBs4WKxwNnpKY6OXiIOIok1eOf2XZGPhuMYrZOj6ZbwI1LKK8kmXD78BMef/ALt0XO456cY1TVChqBXDYLOEftql+Y0ICu5gONQsshDwouOcRLET9yEGMxO+jmAH5M50A1UNmAWLsp3SmeabWxekHTOZNHFa56bLh3aWAjo85FjACKRQmmX1aGrGsGQ4yB3faSej5LsxHiG+OAWxm/fx/jdHwGzQ3TJLlqEqBBdAITPnr1AnuYYj0Yo1mukiznu3LqJm9cOsb+7hSgkNWxkOm6HKu7wKH2B//ns1/jVk9/js5cP4Um32JfZvhI1Ct5sobq0pmUhRQMBHOtxFr4+j2PnIWKuy7qE3zj42/d/ivdv38etrRuY+iNEXYBH54/x2dEX+OWjX+OsOEMTtBIj0ZSVbNouj53vIy8LFJxzDCM1nqA1btbCz1vcHO3i/t5t/MO9n+KtrevYDqc6B80LnatBEKKLY8klPDk5xcnxubDAo/EMk8lUTIm4QbNo5HP3gNAYU3xzQHgZJdmi/nu4c78REG62HOX2NmIVUxb32EbWfZEJ6A0vFse2qDcgwW4NUoZatrDPSlCZlfy2bXIKJuCmYfLZzM9tKqBmaLZ6/TBrR6yVrd0hpSZnQP4JuuwBmvVTpOk51uka1CrQuj4c7SCeHCCZXoMXczB9XzKMxKlMQGFgNpmeIzGm3sRURooyJAOvBIT2SBkA0u/Ym43SOtq/CRDKURgMrGvHTpk2az/N5hqZp6LM0dhZNMoG6com0l0FgVtbUyQJi1dloZj7xnkyiRowGYLK+llXRQVMGt0xDPO1u6r+zEYQWLCxoQu1CchmoBjJGMAv+790ILmhEeSo4QotrbOMoInrLiMTlO3k5k9QI5LBJEGYUEpKplABIaV7LM4tga9ZluYhbqUDJbLC734e0c7iXC5dLtzpvZPo64BwaCrTy5fNXIgAQu4fdY5ivUCR6aiE/WyOgLUAscjddQ6agNDzeX0pWCGIpJyWIJFNNbnEawKXHPk6E1MWNgLI7tGIbRwnIq/kDLu6ySqSswWHKa3QUhFDx84gRueIrzYqx5XRByO4VlVHzWZqh7JoVSpUlPJVOsVkeCm5DgL4IU1qPMwiB7PQwSzyMPY6JC7LNcq3qWipJZOXX4VpNKydnh/rOEtmj/trh6wosUwLLFc50iwT5k4SSqMYkwkVIWPESSIgUA2L2NQge0yFiDrq8X6xryX3kcxUbZpNyr5qyLPcRxnvI6qXSpllJrs6Go8RkKH2A2lYSwOD8/AGEEqTgrnD0gj5AxlCe+F9D7eW7yEk++4+0mCfHoLB4fYt/g+m8ajbEe/9Eq5TwPOIDuYCANPTL5EtHiJbPYbTzeE5K0QeyRYPVbuFeOfnGB38HwIIHX9Xmx22fjd70TcBhAoK34wKVQjvCDC0rTVpw4qQY2DRLCojVbSIKZrZilShYAdBtF2rtYdlBzfmb3JoLvT9vjuGcAgI3zRDeJkhvMpUZggIrWyUOd4CCunjZ+SjnC3sASFZQhOKK8eSe4PJIRRFnwGFAlgNQygzhLKXac2RZ4U0JCUiyEpGDUDfRHIZ8NczhANAWNeNgHrNtKAdKqUzGdZr5o9xoylxdHSEs7MTLObniPwQs/EEd2/fxYEBhI1TokKKIKrheTmc8gzl8WOkTz7H+sGnyB8/hL9aIioLjMhA0WSGlxuNYpjPV2YKBGU2xk4H0fbUzL7TWIKdPcouZbbCERawkhkcSWIXds3lfJ3nSgHGLjc7iNrJ5cWnjKNjGUJempa+F02bI0Y0azfEigH3wQjObBc7t99Bcuc+wrvvA9EWumCKRsxwQmRtgJN5iuOzBc5OzsWqezYeo0xTAYT72zMc7u/KHGES+mrCw9fyOnQjF4/zI3z06rf41ZNP8emLL0U+y7azG3piLCOA0HcEEPKzShdFHPD0ZtJRVA/k89q8llGvGzsHuLZ9iGtbh5gEFHf6eLF4iWfzl3iyfI51k6L1GnQlq4lG5KE8ZhpRocfUoSyVQI1SpKoD16ttN8Gt8R5+dus9MZq5u3cLHilvgkKpC+k2EYljHWdNXr48kYxCygbIDNKdbjqdiXzUdoplZskWCGaGq3chtU3bfjPeVOyX9+fvLUNowNxAQWGyDdSR0sYzqP+slX3a1XUgvOgBoS7MvQVFL3nUF6JcsRe+yAC8ztrJQrJ52n48QRMBrdRP713d9MgoNQYQsvFicphYvIs05jma839Es/oNUD5DWa6kGcF0U84ccBg9SA4Qjq4hGr+FYHQLTnwN8GlmlRiWkCvIRinMzUrY9x4Q9ihVAg5lgTXMpvk05gqz0h57wV2sK8Roo2dPTNyCfkojCTSOk/w3jiuFeF7XwjKpyiIVIEgXNobV+OK2ytucjJvc7mJClYzp2MhunokbMPNWNr7AAirL4cpEGF2UWzbBuJHYaA8FVD0CG0g2tS2s845WKiyvJ9EGpkMrf6eNQd0QeXU53BZQVS2qUp1NC7JhlPFJ801jG8T9kq6YbPxw5iUMzfdRLwOS2ATKTgMbT6HNBctOa3vHzCYbY6Lhpaff67m1zY4L94cU/pYP38x4SqPDBD9bJ82G11yVIV+doUjnItnl2hSPJmI+5oexNMtomsKoBS28jK0R2WCqWZxW9xdBuTKcaMLlOeemM6J0ZNXYhlAalnKsTAyDXLIy/64NSc7Ut56aotVegLL1kTcuTpYFTtc55mmJiqyh4yPLOd9HdhciEyKDRldQAYZkfqmoYQ5sRCmnj2noYDv2sDMKMPaBkduIc+wk8rE9HSMJPIR0+SYjzYY28wgpNTXXjMwSmc/KlYIAjcCXgJDXO+cMuQpQ3sZ1fjSi6Uwin5t7s5U5y5rfR9H0q5FeB2LAY+VQVBKVSNO1Op9nuRx/gsvRZIQo0fgLFlG8bFXmSxfYTl4zSdiAjKUw6u+HHtxeCu0e1Lg9DrRLyGWS+ruDHj+88l/iEbjUuJU/XpE9a9csuZwESHH9qOC7pJBWaOs5qsVTZMunWC+eoCpO0NVzRH6p91Cwh3j7bxDv/QM6j3m/M2V/rmhY2EGKzbU8/EdffUHbSsLsFv0Rv+DNph0dY1RndiVhKsQmRJZkW5fomm2n/E1zmbVFb3Iy2K7+CIbw8iWxmSHfNJe0Lhk0my59r6MBm73+KpZwCPzeBArtnLNV1pAhbAoSUSS5fPnKYHoZvaSxDA1n6Lhem+g3rv2moS5tfsle5v6gJlrCGpq9Wb5ynTcMIV+bayAZQm20eQhNnJQATZ4Y6UzomksFl/2cUqORWW6aVgChlQ2xM8xuXJaxk9+hzDM8ffoUi/kcVVUgDkJMRxO8ffM2dnd2EMQhaq9G4ZQIwga+X8Lp1nCyMzjLY5z86iPMP/k16qMXiPMU266DiPERDMpm5gpztkygpxQqZg5EnJnEilWloixKCFg0clC7D+LGyUrFdeR9iFTJ85DnqQBCuuFJwcMNmKwjn00CsAkMtRtJkCibHOcZwwRLykC7CFU8Q7B7iGv3PkD89rtwbr3TzzNV3gh5F2JdO3h5PMfR0ZlsVmQctycTVFkmgHAUetjdnuLevXcwCn20+VrNIfhGpgGelyf4xcmn+NXTT/G7F1+goISJBWNEzXWLiiwC8Z/ciTpsqletFf+RfXER0EBHhlc7yRxP/Bjb4y2MggShF2C+OseiXGHl5KhcHjUefwe+GDyqBEtsPeR6cUAWm1/5Ol7nIWg9Ma/Z8cZ4d+cWfnzzHn525wPEjY+AHQ6J3+HCREYglugJAsLT8yXSrJBLj9Kdvb09TKdbvQsdiyJlI30j9VGDgf4/+3lNIW8+vNG0bxa47z0gtAfELmL9TJ+FgZuvw8VRwZ2eG5XsaaGtS/JGriEYwEoqzXOrAJNNgc0gvL3+ZB3ntdI/xdD/U0O9ZV6W7CD18VxseH3wAqteoSu+QP7iP6JZfgSve462K6QgrmVGMEKLCZxgH250DaPpu4in9+DO7sAJ9oCO0lH+G7KExnCDpica+6uD6iaXVN6krBe80C0g3BSgenAGDKHNyBt0c0U50GzkGXp9avdOpJVNpUWsyGxcZE2DdVlhlaayhpZZKlmCgdshCT15jCJfiu84pHrBEzk5mzJyetTqsZfuKnDbACDdaGkGRW7HVXMuCSc3ph3CBBsgPwBNupkb0G7ZKRN6LoW+zGPbqtg4mcrhYbOIqgwT6dM4aGrGJ5TIiwJppgzROksFHHIdCcUkJVbZIIvyONZ71rCJBL4yO2dYa655vWOksNEEuNaMwXaSLRi3xiCmw90XJpsNfxg5wOM3tBDvB/+LSgzMKFcuVqeosgW6tkIynmDv4DoCNq7CRE1ZKM+VNYpMKSOa6GipM0As7PSrBsjL2RHJFs+JUqHqtqlz8GVZi+kWZbYERjwmsuaK2MJFSSbA8ZG3LtYtsKqAedHg0asFnhwt8fJ0gaL10bkRlms2HTiMQqM27tsFqryQJq7ECdFhO9BjHUUBRn6LWeRidxxh7LWInQqzOMDB9hjvvHUT+9MEk8jFhNemp3m4vHYZ9eTIKIdex6HvCOPYMVuY7GBRYJ3mOJ4vkZKhbDphCuNkjDFjnijrpLLFzL3ys4sLHtU+A6aQ58oGP2uDWhVKy8VcRlbYYBHmL4mxvbuNZBQLOBRGnseVUl861sERJYrKVsnsBnKMeHp4P4ujrrlfrJzY9kFsr6Rnse145Q8s4V8iFPvu39MlMDisXeweaa1nNoDQAKmWgJAGiWJ7CLTMAj5BvnyJ1fwZ0uVLlNkp4rBFHCeIJ4eItj5EtPVTNMwjRHIhUue1aIm+YLxsnPT1HY4h02k/k63M+linIcFo+6pSF2x0S3Z63d4+UokYM7S+s9yjVlve/mEM4VUXwdBk5zJAHAK/ywof/t2mIbVRb/DfWbB3FRgcSkcvSkYb1EUjZjLMBSQ4zJZ0cXfgUipae/I97UICn43HRI3MBNdozUJAqMdUlVcWFCozqOY1duRD1RScfZdQL4RmlpBrrSVzxWCG1AD3HpGeaoNSZKN1wz6zAkJKRnnSrWS0KgrkaYrj4yOZOeOg9nQ8xmw6xY6wPcwTJIBoROLYOOzg0UI3Q9hlSLoC2WefIP3sd5h//ju481NsseRrCwS03SEgpObQ2qhLQcaBeG6eZghVBtBNwcVKiYUTzWxc0tkdCnaoWWxQNkqpFeU2Yvuum7Rqno05gwBDbWrYDA+CQkqy4IVowhHO2xCnbYTJjbuY3noHszvvIty/AWzR1WmM1huhCkZY1y7mWY1XR2c4PpnLcYu8AJMkRrFeYT0/Q+y52N2e4N1372ES04CHx8ac6ImHF80ZPj7/Ar96+jt88uwBMmZd0eI99NE4CgiHFHwv95KZHFdOJAsPz6WjKJ9afIIlTXDM/D86hjo+VukKaZ2jDBu0ZCfp4Eq5KSV9hv6XoVl6GjkdKnEfVXdEzhKyqPeKDuMuwI14Bx/cuIu/e+fHOIi2sR2M4UmHg+5JNYKAm3+ExSrHcplisVyLvIwX4c72DiaTmXR1rYOhuBUGdKm0i8Bg5/1KQDjEjUPJ3He/R/xZ38Fw0e0B4Wa5VtbrIjC0wNkCQl0ALFCwgHDTwtSOZu/8YsQiA2lHPzdmF2zbARyOf9tAiI1hDRlsKe7tzsjB3uoZuvwzFC//b7Sr/wkfz8S2Wxs8Aao2RtmN0bl7cPzrGM3eRzJ7H/72uzJUj44bYYTWUYZQFi+RvhmrGXktI6M0gFAWVteyn68DQp3FuqhascUjP7FRz0lHdCMjsZ06baDRuXOd51iXJVYlJ4D1vAQuEAeeNIRGkQLC2OdCTQndJlNOgiH0RVXeTiBqZ8WkC2ycICm3cz20fMgaGQizJHHmAuiUcbKMmOzTJtxcQ85FSKoARgChmfSgsZbEKVDPUotkVM0EjHOmyPx8tB03Ee0Oc13mRsjPvlqvsKJUPk3lnNBYhjJLDU53hS2ipJQFOn+mtYoCJ5/MKN3QrLRF/qq/+VXybGZj9ArUkHOZlzFVVj+DNtT3DrrAFhRyHxMmKctRFRnqMkXHGJ42xyiJkEymGM924YYJEMSg9xkfBDk8UnxdAgzOAFJq6dhjxeNGcCgAQiMQLEugRkJ0lqVRA4E8WVQywgTFxvwFwHxd4HSV42ixwst5ipfzNU7TEmdpjWXtYVF0WDDcmPoaL6LAQ2NHCPWlMKhkNp4NTs4fCsAkCKNzKVUfTQGvKeF3Ffy2lD14HDnYHoW4sTPDVhJgFDi4fW0ftw53cbgTYRp7iHkcTW6hW2cyMJEwgoQtCRpCsQgpKyyLBou0xGLNXDLiYRfJiNJRnnuaimk8hZgRGTA8BO+WwRUn1qbR+ypLsVwuhfnkz+Ikwmg8wmhCh1MT00TGuiixlsisUkA2C+jpdCpfeb7knrJ9cTsXac6nFog9ib2p6X9gCP+sW9n38smuAoS2oWhHKzYe2lZDoy141qiii6HZYC1GLV29RlOco1wfo8zOUZdLREGLIIrhjXbhRTfgBrfQOGN19Dbr3RAM/rEuo5fPj+HTzI/1Q10JBu0+bD63MoSm0O7Dojb7q8Yf6Nz7huWwT37pR9/AVOb/L0CoyhI2gc28/RVfX2cIW1Q5Z/KpDrKAsDSA0FNAyKZu7SDw6NBMQFipmZuotjq0JoP8NUAoM/92VrERhaIYb7H+aKQikOe0UUAbQKg4SwGhNlJ7hrBu6o5AUAxa5C8cAYScG0xXK6TrpcwTcs5kazbDbDbDdDrWmTiyndS2upSn0N0zR9Nm6NocsVtjEnRonz9G8egBTn7zS7Qvn2LEC7zJEDDrTAAhu5CmKy65CmQDTWyEgEMWeCxSdFZQ5hE8dkgJCLlRM1pBAaPgOspEDStILQ03bOnimuJBiw61WlfXUR50R7ILKz/B3Blj4U5xeP/fYOedDxDfeAvuZAddMEIXTND4Y5RegmXZqlz0ZI75+RJJFCMJQySBj2y5wPLsBJEL7MwmeO/+O5iMIqBiF6iR4rQZO3jVzfHp+gn+5cnv8Junn2HNjjWNZ2gko2La16pUmbswdkzsIojbnMcZHb25JPaCDqSOL2CQktKsyMSgpokY9aG1JQFhKDNeKiG7AAg9AkLVjyskdMVgJqwcTLsQ9/Zu4advf4C7Ozdxc3qAsRvBZZRIxqZBjNBPUFQt0qzEObvGaS4XKdlBzhMm8UhnS2hEwLkayrGsDOxy16lfhextb4UMgy6SMdX43m44PdO3AWS286aF9VAyOgCLNsZdDpWCpJ75sywSAYQBhGKDbSIgLAetclG+CJ/EMFWy4JvIAgMbhj/R+5lSM2Xo5Vclc4Hatifost+hePV/oV3/EwLnGeDqfCwtLwgIi3qEBrtonGsYzz5EMvsQ4e77cOMbQLetc1UEhMJU6nvmexfXSvn4ZCM1B1HxgwzdmqO0kRzqQrBhCId9U6mBGzPjZlqjygrS4plzdVx0NVicRSvZQGEF60rcgSlhj6IQ45jOkoE8IkY2UCZKwNRTr2YI366BxiiEwEtCAighFNMnCk7V/Jv23TJvJo0zqgnUTEsaZ2ZGTjLwZM2zBigabC5qCGmW8ZnUGEVkq1SrC6YkyiAgrEzuHWccdX5URTXGIMRIB+WYyOxCLnOgYj4mG1Kt+NY8eN+PxhNhjSgfFCjHjqRLp01tImlEgJUnbyotC/p6iGiz9voaQs1YbO1gO7zWOYEFkhwXSnnNucqzTBjCtsoQOFS+dJhtM2x9DMdP0HoRWo/Qh7JNF4Vk8NnIIq5d3MQLY7BgrF4kZ1PvDDV20Qd/leOWFSW+ToDaDdH6DGp2ReaZkQUrS5ycr3E8X+HF2QIv5yu8mqc4y2oBgrLvOCGK1kXVUS7M5megGzmvnZojAJW5zjzZF7m7FmwamLEAcb+uSmH2XEqYyYj6LUY+BSsOEu4Lbodb1/fx1vV93L25hYNZgmkQYMx5vdBDWKUImwxxVyBySnnoDD5fK8CCJmvzNTICbpOHRfCbJGPEbApwhlIyLMmOqrkYwWp/zszoCq8fRmCtVysBehLZ5HkYT0YYT8cig/Vo1MbPWOrsDJsR3Ge4t1CyylpFZz/ZcOTVq+68lkG3jq1237BS5Ms1qDWM/F7uLz98qD/tCLwREKq0RgOV+lClASDU9VptVxr44ijNBh1BYYq2XKFhs6pO4XudemTEE0CYwZkEvbMZ+G0CQltjmE1088dhjWaOXk9G2j6zqUuMr3VfJajYy0iMLCjsb0ADQYecwB8BCL9OMqr1/+vz/8PfG6pK1BtAm59vCqYfMoR9PA5NxYyahiweQ+g5O1isuAZTnqmAkE6jBIU+/RP8SJQ2BIRS2QkgVHAoBjNGTqqGcIyaMOxgpYkJG4ZQs4oZIyezhCTRqHQSmGcZQrpWswmszTvxmWAOodKNtWxkNHvJ8hTz+RzL+TnS5VIc82iWcnhwgDHNDyakqlkY5VivF2IaxgWab7xFhbrNETq1DK5jcYr66DmWv/4FqsefoTt5irBaI2AYp1DlNuiXBasWPSx0OCOhRQPgMXeQBQwRHzuq4iaqMRPaI1aHNukis9MtyQ4tXNKuLG7YSjVSHnYLXc4U+GThWIRqQHTeuUidCGW8j02BsKAAACAASURBVHp6Ezd+/G+x886HcHcP0bFAaD100RRtOEHW+ThflXhJMDhfyezE9nQiluKcVkgX51ieHEv5xtmM9++/g+k4liKZHXhmizSjDsfOCg+rV/jlo0/w68e/wyJPJXuQM4QyTCouVKaithcwGU3jTFewk8BjIDN/+hBHQAlk5Kgix3g9OX8iFOWbY2fbUUBIcx8LCMXcwJArje+i9RgGrvmPcvkQm+YtnFWJw2QH9/bfwo9uvoN3D97GtXgPiROgpUmNHyPyEzQt884qLOYrLBZLLJcrjEd0G+VjpjIeUtqGIdTMqk1Qpraj7OMCTWYWl78GQHhptzGUw0AJYhpsxt1Shjn1bjAi4N5WWN0meSYp01K3L12YN/MO2ith7g3vyV5M2d9hum4LJdcDQut4aPqHm0w+3q/ClJiZNLo5liVQPESXfYLs1X8UQBi6z+H6tYCE1otRd2wmJCjrHZTtPkaTHyGZ/QjB7gfw4luAswMIIKSttbLdCghN6L3tPlpAKK4Ym81Zrxq743C9MGLKzShkXyDY7pmViNowckrnyzxFLq6Umagn+DPeZy6ZP8pCJ4msmdNxIvlyQvJxjWV+Gu9Rmbsz4fBi969z0p0bilqh82J0dDoWCSH7MQ5TYLDKgXXRIWNwuLCIZIM0aN6u4+qOpiP90gKgNJuFt3Euldm3thGzrSQKMDGgld9ztlFUAyIXNHEFMtvNbLpcrMGZM6fgmwDZGOMY0yF+rtVyJSMGZ6dnqBla57gyyxVGlJCOhR3jnz2fJmF8kCHkuhwa900u8wZcXRIM2EaFnYO4aJenAN5u2hrdoTJ0HnMC1yVBhsykZWgq5mkVmCUuppMQo51tkcYWaYO88ySH1olnQJBI7p5IP10g46ZOyWmZg5hkFAfSCIyIrKEurTQ/4XwHAaHMIhIAuT5Kyorh4FXq4uV5gWdPXuDF0RFeHh8Js7akKUDToSBYdHzUkncboXIiNC6viwC5yCMLaUJyv3aqAg7BaVNiFHCEwBEpryQDBbHMJdY0duIxFrkkTd3YnOBqUMNtCiBbKoPYVghdYBz5uHGwi2u729jf2cL7d/Zw/9Y2dlw6T+dw8gXiZolxu1QXWS9AG82Ql8Bymcl6TyBXVVTEcJQgEQMYZQzNXKFEd4SyF/CaFVM7yXdUQyPmIK+WC5GCci2hS+t0RgZ3Aj/S+5/NhyzNkaa8Dzmr20mDkaY2ZAj5vcil7Iw677O+GNy4LVojjr4hMYQJg2vwT0MPP/z29+4IbPqvFhoNwwYNHOQ6bVU1ly8mbSCJQ7Zh0yjT7mhH2ZT64H7Mhc2PxOG+azmLzOtf575kRxsAJ/neRMf0WOtCxvOw9fmmM2I+mMxMm38/NPC6BAovA0J9U1qHiPrFNmvty9l9WkaNzA8HzOrwff8h18zQKOdNwPCbAEILAq8aN/g6hrCXjJrc1Ipz3hVJKU8AYbmuJaies1l0GSUwpKopcLn/RSqbF9dxHjnW5a8DQs4Z9gCVAFLqfmUIKbPXfVkBoWYShgNAaBlCuxYaQCh1flN13LhY0PAF2CVmkbNYzLE8P0eWrsXpbjab4trBAcIkghuSuaObWYYsXSDwXSQxCxnqXVmMMOuoQkhTlCJFOz9B+enHyL/8LbLHnyIolwjaXEKpdeMnauVBUfdAzuLUEkqtWg5fYihYwIRykCTUWbK9ut6URIb0JQCmlW63SKMkE6wROU3f3+bm4HloPL6GI85tjEsoXB+ZmyDYfwejmx9g6+6PkFx/W5xGmYPWMmstmqLyEizyGqeLFEfHC+lO8txtTSYYsVBqG6TzcyxPj6X4m41jvPfuXUynI2ExJJ8MjbiMnntrPOtO8YuHv8GvHn6Cs3QpAfRuxM6/HkuRIEmrYDPHRFMGdqtzOq1S6kmQ5zHOgZIuIx3lsZEZLg1qZunJ605UdHTGE5dSnadUvak6RpKkVSdcsqYbG+HIDSUypFnkmDoxDkc7eO/wDu4fvo17e29hO5zAbygq4/8c9PfFAY/s4Px8gfPzOaIokVzC2WxbNmqRi0membqOijnAMHv6DwKE32SR+0OWlu/637620+gczBUT5Lo2mz5kz1KY3qRlwVVb2TOEMpsrg91G9ql/bdzCKFa0Bk/GGbd37rD/UHMItb85zETTe1bmdsnayUxiI+wFyhwoH6PLfo/s1f+DZv0LkYw6bgkZGfPoWEwwOELd7qJq95FMfoR4+iGCnQ/hxjcBbAHgOkDmbAAITWaidPmFIeQTmmvCavENx2Uhs+5Z2vCQ/y7jbyqw2RUUmYjGSPBrVVIimsqDBlb8RUZDhJSDUmKX0EgpkGw2AYPGOMToM+S6l6MrLCANQigH1aymAj6yxkVWOUjJslcd0rLBqmywLGos1g2WWYU1s+6Mm6QOoWsXU0Ar1zwpeg0gpIxQYitEcS/rIt9BFLiSHTeOQ1EwTCiZjJgn5wtYjENf/j4JHUR+i7ClK14jIfVcV5UF7uBTRskYGTmGrbps0lhrTSMQk8nH2AJ2nDw6bpIxYqD5GEE4UhMrghWPawHXBIJYvXZkf7BFjzlPlCH3/1kgPziBtkOrWbUaN8BzyPe1XC4EENKpkkc/cFtsTwPMJhGC8VgEXGnaoHAiVATl4QilGyGtHIlbWHKE4nSB1WotgDn0PQGEXOdnIzpsxnLcyATrOeCaGqDsXAH0R6sCzxY5Xi5rvDzL8OrlK5ydz7FcLfo9jXsfAVzNmRMnlAeNZDoeu2Rk3ORyxIxq4l1YpZgEDrbHIQ5mY2yNQrlu51mJF4sMZ6nKOb14DC/g3B0ZOUqMlCWkhJSKnXHgYJqEWC8X4h0wTmJMRiPMphO8e3sX92/v4vY0wrXExU5QY8tNMcNSlS88N9EMTReAGHC9TuVBGXFRsuPtyCwpwSCbgnRuVbCmBQvPmQWEjL6irJeAcL1ayggITX22ZhpfFI8T2eA5a7NYLrBa81rLBPhxHIHsoMxcSSQFoy7IPJsOuIQ0W3ZAVgBTUNusROOmfJVS5bveEn54/b+8I3DFNq2D9xojNHQB11lC3ZP0qjNqNePeaUSUUp8JiJL5dEkw17EQMZ+wo1SsEe089eUZQXNdX5oh3IDGb1IrGcmnaaRs4n0GgNbeIzbl6TLW1cLVgMErqFSpPy6Z4gwSoy7ORH6zU/+nAMLLQHEIBi8zhPzzZbbQAjQJiDfRE3bunJJR1hoEhHXKmUJOy6mpjNP4kkVISannhsaszhj0fA0glNesanGHlvc0AISUydOFVkFhqCadZAnNaB7VJVYqb13onYbDXwwvpwECN0myZSZ2YjWfi3yUMo2d7S3s7+3JRV5TfuhR58o5jLVsTJOERZp24oUgr0s4Va5yz3QJPPwdsgcf4+z3v4RfzBFw1tAaWMg8SLABhDTDZhFn5IxexXmHVjqEHEwv6lYG84uqgW/kRhye1IZEh5CdcJE7GpMGzsOYEG6yi7zFCkcjsksyjkGAmvmB4RQ7d3+Kax/8HJDMwV3tyoh8KEYbjFF0Po7Plzg5X+H0bAXP9WSzmtCanKCmqRQQnp1IR53H5d17d0RmyxlHkdiyixx3WPgpjtxzfPTlr/GLB7/B6WqOrCnhcGBfwJsW1VKC29kiFmEGEGZ0FWKXXgiGQB82c4RMIo1jBoGXpJ/t/woGdTZHrxSjVxaOl/NcncwzGt4Fs9EUsRuiXpZiJBO3Pu5sXxem8Cdvv48b0z2MOl9dRznH6MdglU9nwvn5HCcnZ7LxxzGvpT0BhyIblY41Lfb1vf9xgHDDZ23aTd9sAfnL/VfmvAwsFAkgLmqIB3WxcT8Uds+wZb1YxSzqGmat7KD0JI3RiyzV/SE0eXhqXbLp7l20OjUWLsLDG0CoT2Bn8USlKe9DBI3a6awyoHyOLv8C+fF/Qr38FdA8RYe1NJicIAFcsvETkYy2OEQy/kAAobfzAZzoOtBMBTxxM7XzsNJBvQwIuZ5o98PISlVycZEhvAQITVPTjJ7JZyH7x7Bydt2k89ZQo08L/EzcmCkdjZMQ43EiBetk5GOUWOMZdeoUmSml3GTcKeEQEETXygA06y9FGRGgaDwsauBkVeJozlmyFCfLXNQI5+tCHpzRYhZcWqjUkIWzfCprvGTzsMyHsKe1dy+lKyYBnKMzjAoKfZl9pophNk6wPR1hezrF7vZMHtsTH1uJiy16y3Ql6nYtEQWczR6RGfM8hGTPuNYLs0iVBp/fx3q5wvz0HMvFGmuaoHDN9mMkoymS8RaiZCLMoDS0pDnkSYyD73MEgMPuvJ614LHmUbb9oPvD8A62Zj8E7ta1Wn9XQufTVBqdYpjG8KDAxTgOsD0NMRmTffNFjplWLupgIo/c5ewe8PK8xrNXZ3j8/AiPnjwRBQ2BH+dD+Ty7W2Nh0m7fvIYb+9s43GHWIOffaQzTifTzxbzAJ0/P8etHp+Iaer4ikFlJk4HnibIwMolsiBIAli2bn67MHhZNJ8eHrBcBUl3kMsPHOcCgTnFjZ4x3bx/i3o193DrYQhAHeHEyxz9/+ghfPj/D87MU3mgGJ+J8biDyytViCa+rkfgd9iYBru9u4ebhHp4/fy7O4mRBeRnxPV3bmeHW/hbeuz7D+zdm+PDGBDeSGnt+inZ5ho6NEX8MJxzBi0dinkPZ6OnpKeZkC1PNUqNcdDrbks8xHk9VOup60mwhSOV+RFMEvr/lfI48XYv7LvMbd7e3eoOauquxTNfyPperlUhGdZyFYy1bJu9WZ03t/sKvw5mlC7EkVjJl5NF/hFLtL3cr+eGdfXtHYAgI+f2gsWrHL2wslN3R7T9SBwdJAZUxH+6ZqqrRpj0ZH5nlpspN1CTc9riHKBgU2HcFQ6gf1sgyzSdXBnxIxV1Gb5cP0QAQboqDgbrm4r8fqpb6Z5ZvLNN4BSC0kUn2F/pB/q97b28+nV8FCC/sFLaBOpgzvywjvQoQfhU72BuW2RxCwxBKI5kjM60jQLBJGzSMnSjIiXlwG0bScbiLLuM0LzOu2zLm8tUMoWYHK0MotUZVoiEorCr5s4yNWYbQzG8I+SgzhAYQmtlq2WFbCwhF+pTLRUgQyNiJ1WIu3XCCwe2dbWztbKOqmAW0hhNyg2KnmR3GGgHZwPWS/te0y9Fr3k4x0l3z0e+RffkbzD//JbxyAb/LjbMhTxMXagJCZi7pTdJQo8iilB+qYfIfnc0IMjyOs4FKJDrAaWHlqj06adOaVtqBSGnolS7FiblxeElWHeWhHTKWqZQtRhHirR2E23sIdg4Q33oPyVsfyuYGL0HH5w9GQDhG1jpYFQ2OTs4xX2bIskrm4cYEg74vclF2dXJ2oRdnqPJUioY7d25jOpsgYKYgARzltlGHtZ/jxF3gF198jI8+/xhHqzOkjKaIKR0zgFBUSlwweEEZCp7AyWUuPOdEOlRi96tOgDKHw9NNXTBlozWJW3Xukw2RcJ1mNAZAsKKSgktWIYJCHiOGYFKwSimiao4T2nfzYk1rOEUHv3JxEG/h9tY1/O27P8Hdg5s4SGZwSl70NPkhwON14GNhsgn5POwKExBypoRdC5EwGWtcMWK43JmVinb4Q11YbMSBLn1/pYBwcFj6uAiCLwPEKFQRKww5ftp/HFr6d8aG2NrB6E6k1xjBHPm/zQzAZepWRS6cZSIcsx0m2RPN+9KZCAVrEr5DaVp9gq56hub8n1EvP0GZPUZZnqKoVzIbzBxCx5vC9fbg0VRm8gGiyXtwp+8CwQHQjMWtUeQUxixGJTUKXmVRk26KgkZVxWqkxhAQ9vNClyIarHUqF1PmnGo4O8NeUw0d55wv1RR1JXmBvKc1iDvCKPbhOQRKZEwMbyvmImT02bChA28iDSa6SC7LWgxDztYVjsnkrCvM8xYn61IBQ1qJGoFsISWjnGUTRpHGJG1ngu5Lg3utlMAYTtnN2J4LU2RszHe4BtDIQF0yqQwJPDKBDmIjJZ2OEkwnI0zJCI08HEx9HGzFONgZYRYFGIe+sI58Do8qDqdDSLdSssNUQlCZQTOSpkW25oxhhvWK+0ej6o6AxiAjxMlUpaRcE0zWn8zNCCBshd2h7HVzr5uja2oMbWppN1qymwxTKoMEwpjWonRZrRayr/F8MlNwMiKIH0HELT5EikmJphNvy5z4GgGenBd4eLTGg6dnePLqDM9enWO5XomJCt1heew4S0jn2K1pgts3ruPWzUPcvnGImHmDjoPjszmen8zx6NUcT+YVni5arGsaonUm948OdFqwSX4XyQFR/ZM5pjTMF9dQ3mNU4jgtB7Zz+DLLV2I7bPHh24f4+U/u4fbuCAfTSCJAjhY5fvv0DB99+gi/fvAUpTdC7dEsJ5L3z/nFw90Zbu5Pce/mFDd3ExzMIjx+vsTDp2f44vEznC4zlGCH2UPiuzgcu3j3cIqfv3cDHx5GuLftIKpTBA2d7WjspgwwJcwEhYvlCsvVGss1G84sWiCyUQK37Z1ddR8VgzRlt/nQ+mMtLDPvs4nIP8fYmrIZpHEvK6qY1iucnZ+BYcz82fb2toDByWQizUZeBxYQMidTHF1ZExiQKPOEAgRtsbxhnvVnVzEv3x62+OGZ/xUegSsZQrsJbggSQ5MYeGTVOqqCsz15rYR53SkRIPeDMUe0+wnXB2EGFQ1eAIUXj96fARDKm7OSUQMyr+iUyOo7wHD9t319cvkgfQUw/QOw4BD8vQZnLxSSGwdq++/eNEM4/PllQGhZQcsWvmmm8DJDKCMcsqhDAWHeoc5b+UqGkIDQ6wKRlJIJsqI963tARaGBhuItYucIe3BKMGgNbmROXLNb+fcEfTJHGERirKVKQ2UA+HeWYDBhIASEYqytszDsNrP4KTLTQTxHXRXY398TQDjZmqEoaP+8hBt18INO3Ma69QLN/ATt8RE62qyPRjAp8wo86K75/EuUzz9D9uQTeDU7k6UOTMrgkg90IdAwQFa76y1D9YzhDLP0+D+lVtwk6Z5GBziHADGIZGifc3x8/3VRIqGbGY0YCsqCOBdJpzyx9NOZQcdFzgIjSeCPJ5geXsf44Drigxtw928Buzdl6FMcWHyVDSEcSXf+bJXh+PQcWU7W0cNkNMF0NBaZKjvm4PFLV8hWC+TpSrrEt2/fxHRrgigJZd6HzFsTtUj9AnN3iY8e/AofffYrvFqeYdUQEG4YQnF9N4BQ88O0U0TgRlknwSAfAnuNrbeAPxZcdQevojzUReRSGjYWx0fOi1aUvrFo41yj0DlmgeHz8rIzhZVpS8EX8wIHbdHCrVz4jYuZO8K18S7+7r2f4P71O7i1fSB/15YsvbnZMsg5xGKxkrB6MiUMpScgHI0mMkck7oJ838Zk5jUi6jVA2MOXfg34fgPCTcL6BYbwAjPSbxdGXkJQqL6dIj0RllnZRZ0dVHDYtXwojNLuo5VvmMhzK12xDpj25PSmHp70KBgor3lIw9Vcmw7WxZLgQxtEC6A5Qbf8PZrVA+SrR8iyI6TlqTQlyEb4wQR+uI8wvIZ4dB/h6B6QvAW4O0CbyIao8mZ1D2XWiuSYCppTQOhwPbGAUO6PDSDc+IwqeOolpGKQahw+yb6XuQBCyg2LfK2gsMjlnnEZIzGKhRkcJTGiiNIMiElJU65lTov3o7ihcibQjyRSo5K4GlcYo5dLOklmeHGW4dnpEsfLXADhIqPcrxHQkDPmQVwlA2l+CZMmYcRcFVSCrqYXfdq7NkhMoLB1mhXpZD/HoYW3lSR1VCXweYShMfY1DiWlDDQPMAo7bMUODmcebh/McOfGLm5sTbE/HYm5WOi2CGhQ4gEx58n5XDTdKXKEHp1VQwlMFzfSZYrlKpV5uVpMxEIkowmS8QzJZKYulASa/4u99+qS68yyxPa1ccNHpM9EAiBAU2CRxWK5NrM002ZmzZukF73pL0p6kLSmNT2zNN2admWaRe+KAAhDAOnCx/VGa5/z3cjIJEBXLNMGtaIyCWRERlzzfWefsw0BoTLjZQ2VAGZzBdeXvjSUTUUlTQ+ujUaHJneE6CpVz0cwOJ9PZW8jaKRDdr/bwXDYB4UDRZlhHqVi3uL1dzHPbZyEOd69P8UHD0b45LMzPD6bC3CXSS/1b6TV54x6WIopRLPhSO7s7s4W9vd21GXVsnBydoqjszEenk4xSj3MqxYyUp5JmecklZo+R11Tef1xmizUf4m7UH0l8wx5L4kJUEWqZwInnaNtpzjoefjRrav4k5+8jN2WiwHNwwCcLjPcPo3xt29/jJ++dxvz3BMqLPymOlSXJV68cYjvPLeDV5/rYW/gotMAHp3muP1wir/9xbu4dzTDEtT2Ut9dIihjXBn4+OEL+3jtoI1X9xrYbdnoe9T6F/JZ6EZOCjONbeIklb15EcaSS8sYItI4aTC0sbklE0Nbckq1MuZEhLXIckEjGdnpMez3JOye50wm9uES48UCc7raRnQ01aYBJ4Sko/K4E+ixILoICLn38d6ldpHXGKUKahCkkTznYd36PAWL//rnX4/AM4/AMwGheYZpsF5MCl5j+hiHa6XuabSOrNMSTG4GAOa/5RYx8oNnTwbrd6qAsAZNF6/luoH+BedVFtlaT2JW3KeBwc/dHisBRl2UmF9SH6gaPT7lvvqat9rXAYS6vJwXTV/HVGY9k7AGYV+VMipUeNbSdKlmAzCtUKUWsqhAHpVAasMpVGZFvVZFCuO61IVSr1X1YsCggEJ1OhUgKB4wOiGkDIBu02QOCSBkVjmbdMzAlf7+lwJCSs8JCGOZBgp/Pw4RRkvREBIQ7uxsY7AxFECYZyHSZIHcTuAgkWiJ5OGnWHzyEaLjI+RRCL/XA+hqIxnsBBAJyukxnMUJ/PgYThkK9Uh0aqpCkemgVTbkIpIS1aI2RwvahteBbTewCDOZDuaOj+7GNjpbO7A6XQGIy/lS6EnsLJI+yqlYHkeql2H+leuo3pC250GTbUp4LEBIL9ncgjvchj3YFEoNu/hlzk3VhR20xHGO+p4ToYrOJf+JxTnpj+2ghRZpqyw/eVKyRHII42ghWgzLrrC/v4fuoIegFai5C6cVjQqxm2JuLfDmnbfxxidv42g+xryImV8hdDgWvDV9gJ+DgJOXi2iGeKBcR0Eh/04KQBYXjgSCW1kpYNDNmFbjYdDs4PrOoWh9SOWZRQvM4yWWzOEqJDSkxn41XJAbmV0EFvt5yo4/J7bsFAfo+m10rBY2mwO8fP1F3Nw5xJXBDryKeSeWTABISyTNacoJ4elIDAY4wawBodJG1XK+1hD+KyBc9bAM//4pgHCdn7H+46b/SMP5Sibshq65ykarAaGRsBsOPzv7MnMVQKirsk6SDFRaLaT1ol6HcxGCqZOiOEYaEGJmcqa7SD2hQk7Rq/K+rhZA9Ahl+BjZ8hGS5BhxdgZb3NQc+I0OXG8Ix9uE7R7C9g4AdxewutI4EpoNASEjVEg7t0m5U3qqxFywGVGeA8LzHB+9xtcBYR3iLjpbceHiBIIUDILASOzuZSqYxijyVIAgp0ukiQaBj0bgSbC8mFFIV1cjG1wWuq6vVFA4YlJCKujpLMGj8VIen42WOJ7F8vfTpMQisxBXroSRk0ZaUOvFyaKZ/rN5Jp9dXCu1MVLTJ3USajrOpuusjSOdHKpTqNFHiVuOTlSFPCwOo5pDqHEU6jKqAJ6a7AwBTcJc5tYxpsDFlc0hrmwNxY1yb6OD7Y6HJjPqCJbTCDZD3ssMDccSwxWCM40SKLCMYswXEeZhLI01zqJdvymRDwQKjKgQHaFri/ZRKKQmlqIuhNabz6JUqAso2m3byiBgfAEBhLBdFtTpTYWWyLWGujjq4nv9LnKCuixFRKmr20bZ2sSnJ0t89NkYb/zqCX71ZIrjRY5FZiMpPXmfzNIT3UbOJmoi5jRsevDzkkJKMM0pHQ8/J81xbqaCTgeZ3xOtYt2mURM0HmqNHBG2i9CdeT+qLbToQqnbpOkLMjSsHE46Rc/NcHOnjT945Sr+7A9uYcu10bYpi6hwssjwyUmIf3j3Dn724acYJw4iTs79QPaJhuvgBy/fwPef38Wr+w56Lb2vqFt98GSK/+0//QPefzBF5G2g0RnCb7WRzscIyhB7LeDFDRvf3XHxw5t7eGlvgEHDgU++QJ4iy9XoiNNNXq/cD8aTGUYTso4y2Yt7g6FoCcn8kYKV5yw3OchhKPQ5anAHvR6aQUMaA4w3Ie13NJ8jSnk/Krij5EDiQCTbsHYS18xBnm8+6oxb/TnqezX+ojY0Wx9z1FPDC7m4/4qLfidH4IsK/2/7DX2jBsA61lnDY6bLofo/keToP5own9VYrdZxrTTs61RLro7Sp1WxNPfa9ePxzPd7yVTmmwHCmuhSUzHqt6yr76WedI2Aa1XuOT17/Qcvgb6nUk2/CKdemvw960e/7JqpQd5lYFgDx3VTGTG8oleHmcI9bUJY/12tHVzXECogpNav1EFTZiNlfNCygEVAWLrwaJRX0PxMqy8x6hJnb84H63b2Wg6hGMmZYHqJ6TGZibInERCymU1kxPWRayOZJWraeHlCKCwJQwu28jKW2AluiAR/mWRqcUJIQDiWQmh3dwfDzSE6vR7KIkZOW1waQRQR/GSK8MN3MXnzF0hHJyjjGF6nK65szF/SMHh+8AUa+QytcgqnIthLNTiXNERO/4oG7KIhGgImNTkWNYa50Eodv4vCamK0SMVG2252MLx6HcPrz8Ha2EThNpCEMeLFEvFyqcUPC5AkFQosX5NaP06rqG9w2h3Y1C/w0erCbneAZgdVo6VFlbRnSfVyYTGLig5/WYmz8RyTRUQmquTtddpdBF4DPoWbovMrkFNrxEIyWmI2m8ikbWdvF70hO+Ctc21eo0LqpIis0ADCt/BkPsasiFEFNL2pJItQBcYs1DQ6Q3zs+Nn4dwSEDgEhJ6pKQ+Akj9NBKyngFzZalYNho4OD/jZeOXwRgecjTCKcLiY4W04xDqeYyxFfRgAAIABJREFUJ0uEpMHJxNAUiYa+wNcjD5m0L140rhOg3+5jq7eBtt1Cz+/i6uY+drsb2PC7EnPBYyd2+TKzcTCZzjA6Gws3mt2KQX9DTCWYScbCgF1a6dQaDdrqJl81S9ZXFBVYr/Wh/plTRuv4dzUh+Vx2z4WVWRduAkItCRUQCu2kxnAyua2t10lP4IOFIK/3886l/KaVNK3uFJpfVncKBQBqcKou7KpQPf/KCY6Z38oQmoscJ4UpkM5QJWOU6Sny/AxZOTJuo5ZGEDhsAvUAawewtlBhCKApVyWv9QsTQuNWLBRV+S0urFKpaLKJrsJy1a3r/NpRAxox/pDuWt1tYyA2G2N0EVXzGAI9NmdaLQZeN9BsNcRIpr4/JYBcHFtYkLrIHU90YMukFOrnWZjgs7MFHo0W+Gwc4niW4CwssMgtLGkiU9hIKiHga+wO6RwyInOkMJaJn0yQTLSEocPp5KwOOzD+shJ3YAwMVpPDGhCqRkW60QYUEkYKKJEpoprFyPTQgBA6UdLl2QPBCMNBcgxaDQkyv7o7wLXtPq7t9LDTCbDR8tC0CgGQNBWrn6tRFypoJ1hgfuyMOaWLEMswkQkUQTR1Za12V8LUCbx1M2PxTsG9FvUryckaM0szGAnoSXdmh13jMCJZh6cIw7l8T+oj40BI4adBCTPtOEFMuZE6AUI0MCl8vPPpCX75yWO8/1BpnosqQFz5yKwALvcQybZTF2vqxmkXb5V8MJtQXa1lnZJlmderGsWUXgul31Z3aGn3s9GnwP6c6UDtIYE/6cF0015v1BRo2AUaVoYyPEOzXOJK38GrN7bwk1eu4qDdwLDJibSLR+MIb909wXv3z/Dx4ylmhY+48lA67EhXCJwKP7x1DT94YRs/vtrAsKUmU/O0wL3jCf6Pv/wF3nu4wMzbhtvZgtPsIpxPgHiGDkIcNlM83yvw45s7eO3qJm5uddD3GWfEYGVep1QxUB+qcgZGEI3GU8zoXJ4X4jZLAxi6TxPIcd9mM0Vo2sw9pubcp74zEMpwkeVivjOZTTFZLJAVhcZYeOpUWv8RSYSZ8NWAkP9dA8MaPPpeQ57HZrFMKU0klcwwTAPlHBB+zfHFt41U/gW/3pcV99/mofnGgPDCm6gnaisuw8rl9twDYO16Ov+xlWTmXAJCQKhgUBoma5OuL3yv3zYgrEHqpdzj9Y9dr1+rdazWHj4DENY5rZ/D0M84oV/1OvgqP1cDvnVAuA4G1wFhTR2tp3D1169qKiN1tTiAFqB5rJW7yJY5UgLCjBNCD74diKomz7SJJeuO1C6lGQAZUGiC6YvKTARN3bKitzLuycQrcf8TX3mHBnccuCkg5LrMukyzB42USM6RBSvNw4pvVnItcqbc0xkuFMrobDISgLizu42NjSG6nPyR6lkllMTAzhfA9Anmb/4c43/4GzjzCRx2S4OWZC6FaS4fzrVJWSzQRIhmyRD3ROhsGZ3UCAgrfwUIa1Koay2ECsZiLnV7iNDCWVgiZ+D6xia2XrqFje/cAvb2gXZXtSox7bM1wJYbi0VurTyolWEX35OJH9odWO2+UGfgMANPqW8CtFgYFBkcsRmnXbeDRZxjuogkbJ0dbWbntVtd9Np9uJYthTONFSyedGb+xSHSKMRoMkJeFtja3UF3oy922WwACGXUr5A7KTIrxpt33sIbt9/Ck5kCwiJwkDslMooAjeyYpjIyteFFIpb1HL/aYIRJLi1ydUlzKwWEdpyjY/kYeC0c9rfxwtYhfnT1VXSCJsIyxtFihCfzEY7mI5wtJ5iEc9NVSEQDJA9Y8DnMtlzZnNnJbbd62Bpu42BrD02nhZbDnKq2mMy4CacLaqHvBE2ZcNBEQgDhaCyCWb5GnxrCgFMAXwDhepf2y01l/iUBQgIYzaPRlpyhewowfIq00piLiGU1MpS0r2YLggW+cdjkNSILjgEuvPZZrMoMTyZQ+mBijEl0+Jz75rpkU92juVHpe+WyVfcOFZxpg0DJmexEUeKosQaiKaRLoTVFZU1guRl5Z6bDz2xNRrWQJtpHlbfUcpvFteTzmAkhHS/FK7iOcZd0PVglGww6oamDcvkeFayub8bUFWn3T/IFU2YMGkDISX+8RJwwC8oSTdhwg/S1lnzPyRJ115woSkad34TtdVG5XUyzEqMow9HZAg9Pxrh3dIZ71JCNljhd5lgULnK3BavZhRW0ZSLIqZF8ilUXWJtB1OgpoKLBgEZBaO6qCxa14rha+8KaYHoCDpUKGDBhgCE7j8xzY/HNeARO0WStFL2nOnuKd6yZ6vJpkpvIM8kiI2MQeQQrDcWZcqPp4HCrgxcPt/HytV28eLiF3a4vFNMGGxMpg5aXajLG1h+LbzI1PA/LZYTpbIHj05FMDamLDIIOmq2eaIy5zlL7wM2M7pGSpyRuxEaifgkQyoRNzGT4D+p2ulzOMZmMhPVCA6BWmy6XTaEg+o2GaBZpUJaWTJcYYJxauHMW4h8+uI+ffvQAjxYWJkUTeWMDUdVAWDhi8sIGiji3Sv4lIXwGV8Kl9Vzp0Ve6dk2nrmxKAehyrTELsu/mpOrqrJDARhpkdJqjNKKwQGUCXTsdyiA4BXNtNJxKpoTh+BGq5Qk6WAiN84X9Hl48GODqTg9+s4u7R1P81T/expPQwrQMEHM6STdbNgzzSDSIr93cxY+e38K/vTXAYc9DG8CjWYKPH0/w337xPj44TnCKLST+AJnXlkZxmSzQKJbYxBx7zgKv7Dbw2kEPf/D8Lq72A/Q5nDeOyJxu2wRsjaZQRiezOU5Pz8SllaCRE+G+uE4r4JecXvOg9IP3GSfwnNjTtZauogSF8zgWUM3Q+3oyuN7BJ/ir/1618+yvOHodmUli/b2AQtHfq43/ugHHOp302wQe//paX/0IfJUC/6u/2hf/5DcBhBcnZdoQPU/prfdu/r1x1Vx3tV5HQzWzo24W1Rp+cSzV5tKKo/NlVOY1QMjjpwysL9DuXT4sayBViw0+6v2ztslZ9xWomTe1DGPts9avtb7tms9yzn96KlS+CLO/wnTwq14r64DwMhCsQeLTNITroPBpBjPr+sHa7ZqAkN+nzOTJLQGABIM1IHRLXwAhp4N5WhpXZDaDVeqijMCnA8IVo0QacBprVwNCsmOIe4QNsQ4Iuf4bUxnVUGuGuZSPWRFJ21YBIQNemdGkXfGpmRAKZXTQF6evioCQeUV2BrtYwlqOEL37Bha/+Hs4szEQh6Y80w51vYnbZQyvChFUCw3ftApx2JOg3soTuignhJpESEBG58ESheNgWjUxRxux24E/2EL/4Ap6zz2H9rXrQHfAXUGvJvJjWdyRt2umk0KDpqRK0LC6/KmmR+lckncopg96YEiVooOedCSrCsskx3QeYjxlR5I3hYceA9bbPXQYYmwKXJrKcHTIyWDC40dAOD4Trd7W7jZ6pNwOSBVSs5bSLZG7GQo7xZt3SRnlhHC0AoSZUyCxWcwbHrl084kBVcshrlNSyGsotQJvBz6BGQuIpMSw0cZeZ4iXDq5LmPyV5hYC5pFYFRZFikUeY5pGmGcRllmIJI+RsXBjUUWqbUmDf0cAYbvRVmqP4wmY67V68CwPPjxxH3XIMAs5RdE8McujXgpCC2NneEJXPsZOtDpCGRX94JqhzCqH8GndpAumMv/SNIQ1IOQibG7c1Vfq5eoNR5Y1U4gmqDiFryKSwfV7AUOcOFMz48OyCSRo0qQBt5JrJEWczIuUNmzcs1e70OVWngGDEpEiYJAAtH6/CgY1IqB299N0c+4rqi/k5JItsyVgz1GRFcA4bbmp+D7ZrOkDZRdVwQwmpdkZLxx5g9QQMiNPKaNrE0I63pqNt+5ErqLp1waebECwQFYQyEgJMiWoo44RLmaoGOAtWXO0s+dkkMHapDnT2IVaXKU8ssivvCbisoF56god9OHJDPeenOHR2RRPJnNMkgqzDAhLZgsyV64lz6G+kOQOmQaZABExAzIPgjNHGAKFfiUtz1hHi/7aTHzX6ZQrsjDNd9YAv0wyBVFxnaStOe3+ed/W1FET2SMTNz3hakVE1gUtskuZiNkF1/METTtHz6swaNk4GLZwuNnFc3tD0RruD7vo+kCTTI880pw7fgbGX0iRT51mJlqwOQ1n4gQZMS+12Z0Bmk3myFGfGSBgxqsp5CkBEIqsTLBrgwVjIJNRU8niqTBGMsyKZR4imw8l+n26UDL2oClUda6dBIPci0q/h3sEgx8+wD9+8gTvPhgj8TeQeH0kbgdRqZEgjM7g5Fazb2vdJcGgPsSsZ82hV+5Mmaab3A+CD77HsoDN6aI0R9Q0ho0aZjOWdHS2GkhKutDSREwzBKkhpDetXzELcAw/m6LvhBh4KYaNAocbATY6PtIceDLL8PFRhLnVQeT0sKwaMoWW0rRM4ZYxDocBnt9u4XuHXWy3HAQo8Xi8wMPTOe4cT/E4tDG2B4jQFP0haUo8h7xiW/kc7WyKXT/BjYGDn9zYxsuHG7i5NxQdP8E7qVME6ARffG6apDg9HUkMEc1mGA/R6w4UnItTuIkKsSw0Gw2hjBI4022Uk17Sf8M4EoaMmGvUU2Pqj3n8hGLsyesF4kBuKKEycdXsLjmO4mTLQqkGiGw28Bif6waFAi/vxxRN3xbq+D15nctMx4vKsqfBHEUGF2T9azEBSsc///OsmepT8MH6JnbxFeRNPp2cuAIqa+TF859UFsmz/ui+uf6O9fsvomB+7rVWFNBz93Y9QnXLcY2NIp+jBklrr/Q0sLT65zq6Yu2rgZo1++Vz72lVD+ibq+mozwKEX3BkLzk4a5NNG6q1IvK8+VtfGcpzqJlMNePo4ruUQ7EGbld481w999TT9iyw91VB4PqLflNTmXW6qDSRazMX0+BjqDwbrZmE0qvbNWtqroM1ICQAVEDIbp8Dt/IRMMVgBQh1HZIJYW0iY3SD9X+fTwiNxIADMdNIo69AtFyKXIIHmuuhGHIKrYo9N/JG1WVU95w1QJgXschMCAj5QQQMykMpj3zRrc0NEWx3mP9TkUrEANtQAKGdzpF9/B6St99ANTpBPp8gSmKRP7D7yuxAmrrk6RxOGSGAagNZOKYMzKV5NgFhRbpow8wnWKBEEkCfOS5OiwAzpwdv6wC9vUNsXb2Oxt4uvM0t0UOAIIcbtK2OftRg8Ebg9E5LGZ1ayZsyVvvUTdEJllQlCR02Ojbyb1k88FJmkUjzAwLC6XwJx2mgEbQxGGygwywlGttIDV6iIYCQJ4IW2HoMT89O5GLYIqDeHKK7MVBTGY573QKFk6N0M7x19128cectPJ6dYppHKBo2MrdEYou9ixq/SPFMobucLM16q6cCJUtum4pHNCsPQeWhWTlC47y6sYuXr97E1cEO/FQBnucy40pzGFMwc4vnIkdapshIe2LXmoC6ZLlJM1wHnUYbPgtXmRzwYqJVruYcCk00KZGHqYRNM+uqtFxEWYHpYilOc+wIdzpdcZfr94cSlMkr/hwUmmD6zwHCC0FjZhF/msvo0xef35O992u+jXqrrr/WC3G9b64vuFoU6wDQTCWwBCpGA4xRltRNTWmlpKDQorMrKW9dWA6DuAcACAqNNq8GhOJMq4fbsETORQPKTjYtvTquRPM11dmU/6S0VDWxMYDQZNSbwYnqY2WAxUxS0jJDJoLK+1TjDgLCNlC1UJXUJKuNv2wmdVUi3dP1eAyjIaSxjClPVtuWxK7oLqkbgm6YXC+4gFOIrVpqUucjxOFcDJMZx9Bp+eLwaHtq+Z1XjGWhGzL1vp5MXiI0cDor8HgU4+6TKe49GePTx6c4mYeYxBkyt4GCJlVS8AeoLN4nzB9kgICJ8K1pIkTNxmFOIhwMKHQk47UQsxYCtDzXkyHFsGgF9dwQENYqUubaiVUMgaFMgY3BjmS0ZqI58F3Ad+jmafSG9SRVKLVsPDDnldpsNc/yLNJBuVaEsPMQVr5Ex4foC2/sb+Hm4Q5euraPK8MOdjo+3DLSR869IxVwK+k5ZIAUuUwISQOczCMswwyt5gDNoIug2ZEA9iAgIKRWjEZVtOdWemOdlyIsWNnDtDnA63C5nGI+n2A+HclnphZxc4NOlAo0eS0xwohNSYbATysf79w7w1/+7EO8/9kM9yY53MEVVK0NxKAzLOMfmEQUSHYiaY9CG5VYFVJFKXXgkc4lh1ecoeVi1xJRlQi2UItpQuZZBfwqhSMRTam6SLMpQ82600RmawZiatGMzJFlnxrCACnadoJhI8OQQNCN0KoW8LIphoElMRLTRYxJ6mBSdRE6fHQwSy1EhV67NBIiKOwycqJp4+qwJTmE1H2OpktMyIapXCzRwBwBMruByvZ1WkswxWsomqNYTODFE2x6Kb53pYfXbu7h9e9cw86gi17LRxKGQqP1HTXOYSOIMUSj8QSnJ2cCysg6YUYhp8EshJTmact0kKCSe+liPsdsOkZI9o1xieW0W7W0SvGkkygNZVrtNppBUybMkkMoE0JL7vFlRFMhpZRSpsAmA58nekJOaGu61ko+9c8TEK7vLPXmdDHU6Bwu1m1G3ZqVEXXux7qqM1fwasUurI2P623rGUjwHLet7XuX6YaX7cdXTzLPkU3KgCDTgDHKuzWK+RpclLLiywDhCvF9AbLkHa4ukCsDrwsiFgOzV4DwKVTRGhHVv6Xep8zeZlKkTfSEvl5tgnTxqWvvdw0Y8lte15cnhF8EBtfeyvlnX9FF1y1yzqeECgZr6vulaeglDPw0QFhfU89sJDyjMfBNACGBnZYCdS3w+a9PmxBK3q8BgTVllCxAmRzmdM/WaWDNNBJAaJzK0ziTCSEBYBaWSMMCVUpWn4cGM28NZVTWIMErfH9rk8Ha7FFSACgLMfIRTgcJ8sgc4nsxrtpsvvGQCSD0GnpVEu8IIGQDjYiBdYMpqHhPFGVaqVW35lkQwDCnaTmfYzqdiJ6QFCkCwuGA1A4LHl39kimQzWFlIcrH91De/QSzB3ewPH6EhGH1dolOQG6sWpAny7E4i3Ya/OUEOMy7M7oKKvBo9y3TCmVK80OxNAzhYEa6Sm8H2ze/g+GV6+js7cGlY2ZDXUYrmi9Qo0GAx/3X0D3l0jTVo9ris9NH6KSVqE5EuA+bXnwFLKMQ8zmzoRT9pxlHtlplcYOhkYzQmfwAPjuKUoipU1yRpQjnc9EepUmEJ08eC6VsZ2cLm9ubGG5tqFV8mSF3ClReicqt8PaDd/HG3bfw4OwJxslCAGHuW8h9OqIWEgPBSSPPGyeXvPB4b7b8JnyGWbJ2jAsgLtG1A2w2+7gy3BFt3/XNPWx3N9D3W7BpNMMS3baR8rNVhUwrKR6iJkZvc0O7qhg4bbIdjcZF4iXJ0zGdNHYY5H/sNPD+yrgw6oyX136YMCuKNvOpFE/UXNISnE5wLARWgNAYAwikEf3H+jJnlq21VeJ82ddVRhe69S3qa+Kvr/XjX7aMKtC4/OfiZ/qyX7j2AnWLT0Ju2Uips/TUoliAF4t1dk+Eb5sDFidbp0ind5CG9xAzDJ7TQiuHZdPqfwPt7iHc4DnYwXNA0QLKAKVpqChZuJ4+XuoIr3aKNVD4ua6hOS91p3DFMV1Jq1bgUo8Lp4SkuZoQy9XmTn0c8wR5rXCCqXq/81gkLQaoF6vJNHV38lyPJcMXqbVNcoGgQDHuoN7MoWFHKZMqNi3m8znSNBKmQMu3JVeQoeWuTSoip/JUaFqIZaLURuW3kVoexjFwfxTh40+P8NHtRxiHJSZRiWlSIayYd2qL3leMtMT9jbRWOiw2JJJCY4osWJ6D3NYGTZySng80abLD80Fn4MUEVhZhazCEb/tIaV0tgI0UUn2PnJDV81q+18yykdoeShp9Oa44VpKG4hE4ZtReTySPT7JkpctIxghvLDbZPOT0HSttMZMS2miewXPISuBUlc2HFI5TiMuqR9Mdi7l2Ldw42MZ3Dnfx8uE29tsFNv0CbTEZW6KMZ/TOkgB3rj9xrqHv03mM2SJBtOQkJ8BwuCUB6Y0GGwTUl3qiO2NDiZsm9dyiVZMLyRgDMeu1SDBfjLGYjzBfTODTbKUdYNDri2kN7x2uUxLt4AVYFA7eezTBT391jP/3nQc4TnxhpaR+V6IaCh4HuW5yAaSVw3xALQEFmKTM3M3Q9G1xXaUTKM1mBGxzM7YZHUFdOHXzLAJyBFaGgZ2gZaVoUldrmC2cCoZVA/OqicztomAmIuE3NZHzqUQ/3NgK8PrNPl7YaWBgp+haCTpWgsBW4nGUVViUPqZVG/fHER6MQkzTUsLqRzRgiyh/iMVkjDr4fqcj9wMD3uvIIK40WZ4I62V7axN7lI70B9JQDMMEZ6M5jk+mSMO5NAUGjQIvXBngtRcP8drzO3h+vw87L2DnsZxzEmF5bEhpms/mePzoCTJqZqTR2oIftNFoku2jMVLMpOQ55T3JDEk6xKYZWSxs2KpRFXduBXWBNq07XbQ7HZkQ8jwJQ6imUeelaEXpdss9ibWABtm35PlCqxIzB6W4a8OI95Maq/1T/7NeOHOtqduH9W5r2ozn1lQygtc2I1dns/PDpf7IVPRSP5HpW4sS1vBZrUvWwpu1mb6ezcbACnCrUZ40suSPFrlSsNZ7upyH8311ReldPUcoJ+cu1/LZjHu2+Wv+KAvoGrRJ21AKbn0RdSk2rAMV7Jm64tIoa30Gan5/adXNUONyvQaMtDFav8bl1zIf2WBGOU6mWyryBnEKrx/1ezeMmzXN8XlptAbIpIQ4H9/W17R+WCW11ru0/t6n1CxmHnwRoOkJrt0CailKfQ2ZNvLarO/p8O683bD+Li5OmC+/oy+bED5ruls/b/35TwOC9e9bp4yKjMy4VytANGzKopRafn1KKDrBOpQ+ywRPyQRR/FlyFCldy1ireSjSSrII6SFZUUcozui8kczNtDohemex7pBG7kpDWKmpjIBRvicOwbg/UfJCUxnGCGoWIYc3IkcQ7EMWpAmnZ91o8AvvN7mFijKrOH1SPqyGw0ZRhMWCHTmK8Zea2dTtYGPIyZgP1g2IJkA6B8oYmJygOnqE0d2PMHl4F+HkBG6RoM1YClqSI0Meawhu4MlSKxeVbl36YNJgYflipiBaJhYxjo+E3dLNAzg7V7F140V0t/fVxZQ/x5uNE0JmDjHIN2d2WClTKrFmN4hYAIxQixQ41PefnGA5sRoczUJpQQe8kJboKorn72HnsgaD7EB6rtJbXJvdR3UY5A/ToVU2LhpRREs8efxIvm5tDUWHubu/K5aw3NAKTgj58Eq8/eA9vHn3nRUgFDDYgIDCzGHWYIGEtCLRQdiwGTpfWQjsBvzSgUfpVQL4mY2tZh8H/R3c2LuGw4097Pe30HR8mQyy6uRn58SBgnx2NmgIwqKYej61sdfRM4+VZ7MIN5pF44BXC/Z5IYlRT02nEeNCPWak1s6jHGGcIUpIe+UebysYpMV8M5DubA0sJWfMcNy/rNtzftOvdfvUd/+3tF9fXso+/2uf9hm+iTZhxatYdQqZOikQXqduMhMmsKB+lcHg9VzoFGX2GMnofSSLjxGld1BWc5kSljYLrx30+i/A734Xbuu7QEFtMOMcjJ5w5TpV6wKekcd1oUY63yIujhIvnhs5S2bjlU697CRCfDbTlEuqAmOks/I8vdBlNs2D+kVXvo31va7vRAAhQUM98jSAkEUn//D+Z4G8WDKrboGySOHaFTZ6TXRbHtpNNkZSoY/yLqT2ObEDJF4LkR2IA+VDgsHHU9y+f4y794+VXlh6MlnKGTbuUjvGiBfeX1x4GQ3D7CGa3xCkkf5qwfJpSFMitTOEDJktmb/akSm9y/e9nMBKl+gGgTSDqoLNGDbduPBnMp2ybIbZspRQMJjYDhJSEKldIyA0HXROeuiSmS7GaPkOWoEntHeuiYwMgO1L1EWWkiZqIWDzSRaEAp5Pel6FOA0lpsb2DHuBM94oFrfNvUEXz+8OcWt/E7f2mri50cBe00FQRLDiqejgOGmkiSpZEwTAkbiQFhid0c2ayUAdBA0XQWCL0UwjIG2XgLAhWjuJThFHTi1+lALMNTbGfH6KxWKEMJyiGZDq30av0xPqukgxKRmgXs9r4jSq8Nfv3MXf/+oY/3h/gYXTR9YYIKx4vNTcR2mgukfKFUvKKZWRPPaONgUlFoLwraTWkqZmuTQPFRDy2mET1IGTR+i5OV7Y8MSxc9ioYDMOKElxNFri8bzAo9BF3higDAayNzJbKpqe4bmhj9eu9fHvXtvBq4dd9KoEXStFhzIO4wxLmimvvaXVxqMxjYzmmGcVzpYRHp1OcXQ2xfF4hriwhaEDr4OEBkdxDtdtCvDm3LpBsmi5xKvP7+HVFw+x2e2K3m4aJvjk4Qzv351iNJlhyYglxNjbbOGFww38wa0DfO+5LdGYtkjITWbwRTaSomHbco2cHDFUni6+BTxKEppttLp9Odbcx7mvkho1m80QJTRzY4GViMbftQphHjH2hICOUoR2py2upQR2pI7KUmO0jFzJeJ/HcYowipEkqbAQ+LNsUNbmNOoWrM1jBZI0KTK0qt/SDvOb+jWXAeG5slx3T+VyGPZNTZ8wGmy26kzKK7zSgqsCZY2/oomwWcHrpZhLuvjH16CJTAwzkCMgXP1Z0ypLXVjrp2VvqBu9lMkYd03WcRIjtn6UZEUzjBVdC9jEF6m6gE1L2GIXAaH+vUQ7m4mxXjA1Bf0ZgNAAyFX1wc9PQEhafK3TN6w0vYqMgVtdNnwREjJF/3lmrkZHnVM0ZdZnWDcKwc53uhWZ1zRzL++72uRYgZ7Vt3Wicw2Vz4m0Sv5cf9bq2XqoVv+v3603YS/CvKfUSE+5yL+sgvsiQPhF9dWvAwgVgGldvP6o9YOCHer4h0uAUCaI4vppHtRQkdGTuygzNhErZBGjKHjziB8od3nZfwnaznWoqiGV/8n70YYuAaGCQs0WlyHGhGHLAAAgAElEQVQb6arGZZSTSfojcP3iAMbl/k1sJY5zbHgpzV4aLLWGsCwztphlzFkHLVI/Q1ConP2lnHoCIQa/DnotKZIEEOahOIEinKKanGL86ccY37+NyeP7KMIxvDxEx4MAw4ZFHQy1fVyI9Y1wskcHNQJn5m1xc2JHmtl/XtCG3eqiavfRu3kLnWsvwNvYghO01URBuv42nGZbNGtcvzjNS7JSA8+p6VkFL9LMQl0WZFGQ6QANYDS7UB40FuDfSeC9GmyQRkpkzc9OrQOng9zcCWbUCcgRTR9rEYJBGRPTvtzYnB89eYQoXGDQ62Bvfw9Xn7uKMk1Q0NHTLZC4GUIvxrv33sc7d97H48kpJukSGSeDHpDSeIbFklVJCD3vZwLCpk3tnoMyzGBHBZyoQt9pYaPRw/XNK7i2eYBr24fYaA/Qb7QlhoJGM/zc0qGTYFOzYMgX/W/hPoupjoglDWhToCfHQyieBMAsBvnZje6yvmFy3hwV0rzCeBYhjHMpaFXg75vpYFsoOnyN+kb9ZoDwfEX5etO3X3e7/S0BwpoXKZuo0iIrKzaAkH8pCZsKCGkklLOzRFTO5NMnKJP7SCfvIw0/RprfRlHNUCJBjiZcfwed3osIet+H131djVvQMUYQpBWu9RzN909bcL8RyDWHv+7CXTwbz5q+fvFWsf4+Ll8L0sGWxfJ8M6s1uFzgGZ4dxpxKMV81lqLbcy20AgcbvRaaDVumYeRzcGPObTr7NlH4fYxzG0+iHG9/eoIPHpzik0djTMMCYWohLj0kFQGhr8/xbHVRtdV52S5t2JkDK9fsIXmPZNnQOdijvrhAQgqkVG2u5oh6vhTVnLaEkzGsokLb5/2tLAynYsBFDtsh5VaEejIZJB0yEkqrI5NNsirE6IPRCGRrZCHE65nNIXMvJxTzOT4cZtaJE1YJK8ngkoLC+zlwYHk2Iuoj2MFkQ4e0eRb7cSI6ZOYSbnjAbmDjJy9ewevXt/DyXgNbfokgj8V5mlRTmyZIBMqkDxOgVS5GZzEm40gyCx2H+4+Ljc0+ut2O0tL53mzqvggMPSk2ZU9gE7ZIZZI0n58gDGkoMxdX2H6vg16rI2s4j3lBSOoEWKCB+9ME/9ffvIk37k1xP2oidntIva7ERXB6S3zRcEo0nBxhqA6XTrOFtKiwiBIMNzdlMsUGYJkkqg2kRrCkszKnwI4yWKhN57qZzLDXtvAn3z3Arb0uDoc+vKrEchHizQ/uCnX1vaMEWbAJtLdQ2g3NmFqO8dJWAz++3sefvLaNVw9baKc0a4uFSqoaW5sqfOTSBGgJE4dD3mUFnC0S3H8ywa8eHOFX9x/jaJbjLAJmFTWCnIQ2xcyG90jLyrDXqvD8ho1/9/oV/JtXr6DD/Q4WZkWFX3w8xV+/eYZ7R2OczRZw7BLdlo2NrosfPr+P129u49ZBC7tMeSpC2MkcdroA9facEobzJc5GU5yOZrCdQCaE3eGGaCh5rLhFsdhaLOca/UK9K6m4VSGT2E6zIXsr3c/b3b5c8zIJMvodPpcxR6wPKF8hC4B6du71ZKyQIsrJICfOBIZCRTZ7mtQnhlJ2vl/+unvH7/b5T5sQ1opvHje2aEVhWoNBfqWxhQUkK2WcBZ+0afEXYb2mgJAEldoObDVpNFFZuvZqrFEdg1MfiToFVyaxq7kV342GaGuWLNkwtdOKqVtWegZz09dmZiKH4oRZASgf9FbwTI5p7d5Z7yhSTBtAWOupPgeB6r2jfgtrb0UajnYuj3VAeK6gNzr6tdc4d4YxR2GtoSlgsC7+TejAOh1VmVAmt3MFw9ahmJn0rLFydHh6UVIjPTTl16yA3blHeK0IeRYg/N1cx78pQKiNo/M4jwumMs8ChBwArekH1/ET9YJ8iIYwpz5cNiWUGU0rbVS5YwAhkEWlAENGTtiVK9M8xrtJTqw0RQz76QIgVIdRNsvYjCzMNVwDQjJJmKFMQFjlSnmnPpoDHk4JtbliPAFqE61zQMhnmOwtmZQxu0lNFdgtJyCktoYibE54NoZdDLpNVPEcFvUgjjqWVQysP/4M4fFDzI8eIp4cI1ucwc1jmRaya6qCezVHEV2FuOOZCaEYvQTwW1347T783hBObwh0hwg2dtEYbsFqdWFRe8Y1QC5kzbmjDrAOv11GiYBBFgzciMUoRngPBl0L+qYLKUe5Ol6VEyejYa6KHmx2dKkppN25TzBIyhI1LIEc2HMnMpM/RrJbrLkf1EgsFzMxMjg+eoxoOUen1cTBlX3ceOEmSroSGkCYeTkSL8d7Dz8UUPhocoZRMkds54jdErFbofSocWQHvZ4LWQho9MJNO8zhZxbapY+97hau9PdwffsKDoZ72OxsoOkE8OgmKfmBujAKXU4CqI0Iny1tQy3QDiz5p3oRccoqheWlOIJVac2LUboidGdUUw4B1XmJiCNxmlDQCZFucdR2tFrylTSdc8G+CrlrMf8XTQifBUB+HWDy9Ze23wUgVHeXi4BQJ+QKCF3Y7DzJSDsDkscoo/uIph8gDj9Bmt1BXs1QVAlKqwm3sYNu7wU0+99D0P0+YG2oVs9oUn93gPDrnw1dSp4BGM1GSwaEGkrUJk1ab/CeZwFOc4v5YqEOlTbQbjFSpolemzT2Sigfjk/9oI/MdhCWHmaZh/vjJW6fTPH2nce4ezTDaVQiLFzJqqu1X6kYV6kbsOUQrJXSrXZK2k07YkMtQx3ec2yU+Q5SpEiqWKlVbL5ws+DEJM/QcQs0rQxFtJApXK9Fg6cAvVYD3cAVGiYnmQS5DAOfxRlmCU2kXISVh4h6NBp5Md9QGlucalXIzbrU8LTYYGNInFP5MwREZYFGRtCptkMlTWFImyTbgI9as8ga0rJEI9dyLLSqFO0yxtVeAy/sdPCjF3bw4m4P1wdNVMkMSBewq0RAtxfwWrZRljaWSwuTSYTj4zPkeQzHLbGxOUC3ywxAMjS4FlP7Rbdi1QPy8ieAJgMjTUn9P0YUTeT5nU6AQb8rubG+46MkIOTUzW3h/iLHB0dT/MVP38NHxyHm9hDL0pcJLzurXNPLLJaoh6bNT8qsQ56rJuZJhtPpAv2NHTS7fUSx0oMqrrlGuM+9SLIE+Tq8j0mrzad4bujgf/7j5/HKQQ/7TXaHSY8M8Xfv3MbPPznFG59FiPwNlM1N5Cy+8xRuMsV3t3380XNd/On39vDKQQuNeAqviMTptLBpVsTcXNPY4TmkWYvtImIWYlphFpViGvPpkwnunC5w5yzCnWmOeRUg93safcImQ7zAXiPHrU0Pf/6DK/i33ztAy2Qmsqn9s19N8F/fPMbdowmOp0vZ08UVwErxnf0+Xr22iT98+QA3t5vYdIzMJJ6hxUxgtrbSDGecVB6PkOYWbFJX2fQVfadOdGjcFCekiWbyPbMyqevtd5roNAM0G5qx5TB42Ywt1j3INL5D7/U4SSX/UiiJlg3m4AbNpugNORGVa30FCLWDrlZeJr/zmy1PvzfPukCZu+yDSdNyrqW1RMGY2UnpZAOpUEcVeHiFBdcEaJPKVjhqlMe+kdJEeR3QNIl1h0H2fHU67BpC6iq5iM0kob2psZXqyrnCVKgojaEchUOC1cTSsAFWIEplEiaQQd+hTP44NNDJYt28rx1WpMdqXJclv80ApnXpyQUiyjpuM/TXekImcwYyMrhIGmhVT9aMof/5kZaonzVHs9WY87w5r9XFWngTgcqK6FoToS7Sl2sAW88E1XBMQfj6/9c/d8Fsx2yd9bTvXBGoz376hPB3c0n/tgGhUDANZfRzE8JLgLAeptXOopJDmNHFm50JBYQFASH3+xUgtJASECYEhNY5IJTupskErrsHRr8pgXNG4ifaRcNk1EmmTggJCFNGCHJCKKxAsvncc0AoF9kXAELeCNTsCSCoObC0eQ5DAYTk8PPgEBRtbQywMegCWQy7zGRxZq9VSoJwhmI+QnT2GMuzJ1iMniCbT1CEc4A6AhoJ1HlRsq2qOx9BHjWBPp07GUkw3EKDQfH9DYCgkIsJu0ReIJ1WvbG55KiSgJvwaDTDeDYXG3OLYNBriBsmaSFyDxIQGjokCz9tJ+tNLD1PoSE48Eg5aXXg+N6qg0gAw4fEVsh08lzILotIpTQpdnDpSLiYTzE6O8XpyZHkX7UaPq5cOcALL70ouhLqdmq6KOMn3n/8Md558AE+m5zgNJphgQSRXSAWm09albNI4uJawSkrAYO+0EQrdK0AW40+rm8d4sbuNRxu7WOjs4GAmsySukYurDzSlji/FTlpMyQus3BjILRxNJIug/LU+RnrjVEypOj+UKuA5RhqcU16E4WrcaoUHLooUaPBEGKbBZvkPAW66TabKt73CdTpIFk7uJ3bfNd/96zl5l8sIJRVneYtiegA9arVTqECQgIG1ebKOCd+giJ8gOX0I0TL24iTu8jLuQJCpw0/2EavfxPt/itodl8FrAFgcfJugs9/SxPCb7KtfD06bu3ORpofGxa0qmezQ50Wi7wUt0NS0pbzhZhltDl16FOLpJNsFveLMEKj05fM0ogB8yyoxwk+fHCE9+89wUf3j3A0T1EGPcRWgKjykbsBCqch4EtsR9jQsTm5o3aPRCLGw7C1rs7IYhJFs5GGgzhfIkznQnMMXEcoWkUUIplPsBHYGDRtYV30Wx6GvSZ2twbY2xxge9BBi5TTNMV4NJE4h+PxAiezBOPIwjz3sKx8LHJb4hOY/8r4Bz9oIBR36aW4qXJCyv2g7h/7FtC0gQFrOm5CzIPLckRcM7wGcsbLVEBEl9Y8F0o430fbs+FlEZxoDieaYLtp4ycvP4cfv3gFP3phHw6nRgXjK2I03ArNpieTRXZSi7KF2TzFo0dHWEYz5KRY9qlBZhwFaYF8NOH7XXge82M5ZVVAmGSMC1kIIEySuRSMvV4Tw0FP9HKk+le5JUYpqdfGm48n+Nn9E/zV25/g4TSH1drGLC6xTAr0222xW0qXEwRI0HFz9EhNDBriUH22CPHodAKvswk36CMtSMe3ZcpGR2rb4iSTjQW6yKpW1rIzNKspvrPn43/997fw6l4Pm5IBCYk3+qu37uLvPjnFz+7HWDgDoa6yyWblMYJ8ju/tuPg3z7XxZ69ewSv7LTjRqej0eP8X1Dy6LaN75xlmnp8L5lUmUS7TVzfoYhLThTTF+48nePvRBL94MMZR6iBu9FC4TWnmpZMzbDspvjv08OevH+B/ePUAjCok2Oeb/fntEf7rW09w+3iC41ms8g+Ct2iOK30XL+318Gc/uSXA8FrHgZUww3CKtkudpdbP49EMx0dnmC8Tef5gc1siKuh6TAAodYkUZWrcwdiNwHexOejJtSpgXWQfqu/hH40xYratgzQjoEyxFA1iJrISdRlVLSr3JjYpJZrCSBdqGlWNQQSkfBmf7ZssZr/l51xcO8+RwAWnai2WDLhR9xgCQuZpc1JYA0JHACHLglIok5kQx0u4NKaSpoG66Kp7Lus3sgfoFK3GYIrHdAJCCjDdnZm3J4wrFlE822ywsxZhQ+XyyZATUq/va7mfK5qpqzFNXFsJvBwyMdSMT6eU6kir+isFjdIQreN6asQnTrbm/a6fL/Nz9RCzZmOuQJmBY+duw3UiOL8aqGYy4GroVTdkZZpq+s7rTNMa3V12T62x8TogPAeC+qafef3WTzo/4ys9obnNf8tX6bN/3e8SEPJ31w6j8vUpgLAGhXUoPQEhh03SFCF7LuXexuhaWyaEZWohZZTeChBSgkUZiDYNxIn9AiBUjSnXQtEOCm10bUJYqqmNAEIa4+Wp7KXK7FOJG3PF9dr6EkBI1MnJET8EUSYLfoqvJY9wNpWpIQtyFkuMoJDOnIiD+YE5/ct0U6KmJJ4jD6fyoBNZFZscKqHRECIbUSvFI5z4UcwdtGAHbXjNjtBCmRfIUHiCQOHUkvYo7m7G8psCfXY86U43m+PkZCRuoOyKc0OhJoAUz5VWrb7BTcdPnPtoZiJ0RgYgk1riwaUYPaAGQfOy2H3kZlq/Dl/G4EG5cpVOUiGOYslx5PcEhOOzU4xGJ0jipcR17O/v4caN6yjzFEWRisMoaWGZX8qE8K177+Gz8TFOozkiO0fiAhmj2Ohq6KgzEGmfNJDxswrNwsGG38FeZxNXB/u4urGP/eEuukEPDTsQDgfXdTluljqtcTLB90mXNxllk/7FnCduoNS1SEaYo2Y5NK9hIcSLK0l1ImuCn9n1EO606YKQPiWZWlxcpf1mI2h3TeEWiMCfxbXoLg0YrKes6zbfcoqe4sjyRRPA3+50cNUX/MJF8qvrIL/gZdYpoytAmEtci4HtZkJIOjSnSBwiGlOZYoQyOUI0+hjh7DaW4acCCGnjZPldBK0ddAc30Oy8gEbrRQBdcbwUQFhP1M1bq4/vb4Iy+m3tNM883lLpsFhgJmMqZjEsAPgZJRw9STEdT8SimREMnaCBISlo3a5QyXg4SQmMcsBrd8VE5iSycOdojnfuPsbtR0qXG4cpYtI92kOZwM1LV9xES1IZ2S6rHcGMTpJrBiGh6EvMeeZn4HTS82zkBQXhS7R8OkYCDTIa4gWyxRj7w7ZEO1zb38CV7S72h5yU+Gg1PDQJwFi8cG3kxD7JMI1znMwT3DsKcf9kiQenS5zS8CaxEFHAzlzXdkecoTmJaTQIHrimqUENp4db/TYOhm3c3GqKqcxinuL2Z0d4eDJBwmkjKZF+gCjLJNPP9xwp+Gki0qBunG6k4RRBlWCv18B3rmzhtRcO8MLBEIebbZkiukWIKp1LYDqPTEVDl9zGMowwm48xm40kV5NMlXa3h3ab5jA9OE5LzGdYNLJJwpovSUNE8QKz2RHSdAFmlvf7bWwM+8KSkNfPgdRuIvE6+P/uHOFvbj/Bz28/xklUwWluYBEmCKMEg3YLga3aza22h8PNDp473EO/2xaa8fFoikcnBESpgCyLgIo0zYq0Rxp1kdaqRik0EyvBaJUIfTfEd/YC/C9/8hK+u9fFFutlAYQx/vrte/jp7Ql++SgVU5jY5vQe8MoUzXyGV7eAP77WwJ++cgXf3e/AS0YS6cEFvWgMUHgtAUh0POVEkyCeDtjhPEZZuWh2N4Qquyxc3J2meO94gb/55Agfnixxb56hCvrigpstZjLZe2ngCRj8o1v76FJuSAphBfzik2P81TsPcPtojNN5ikajLSCgSEIM3AQHPRd/9Mp1/ID6w6ubCMolXDY6OCEVhzI1sZnOljg9myJKC3QHm/AaLdl7tUFJTwB1HWXN3mjQQp2ufNS4E3xoRasNAaPzoQY2pyFcJnpBeYQ0y7FFf6q5lqpFpRSEe7w0icR5VLWwsqubqTPvy3PTk29r1frtv876Oqkg8JLJiXJkDSA0ex0po3aFzDjTC7U01TpEWF6cjFk5xJ6ODruOZr/WsUJaLNVGKJ4ytUhHdynJMQaDWYIqDg071IIlZkAVqoS2+XyXOjFUMwJt3guHWzO/1h4EsAZ8SoYtxY3stCh9Xl18TQ6tSIK0MSj0OaGl1kZCej3JNLP2SDiXKeuJM4O+c3BrgFe9b65sVYzdTp1NutLN6+daB4PCv60pnGuAsEZoq5LgKc2JeipY/9P5lHDtDV2+5NbAYP1PF0Qbl1xif/tX7MXf+G0DwrreXNcYXv5edXpq2HJZQ1jrB9fzCNcnhHXshJiFcVCSKCBkM/ICICRllAwJoYx6RuNXtwfq/Ml6drxmLGOA6UrjSPNJMjzNhFABqbIBeX3XlNGVp4q53i5pCPNzdY0ZOYo7jnnhJI7FbZSaQi6yrXZLaDt9dlsDdm6Yj2UymEoCPubYJdLNtLJYJoMSQK0hG/oQAjNXWeoFucP4+mBhITmBREKar8XDojap/HFfDWRgI0sZ9JhIrMFYgs+niJJMplNN6kSatJzmVE+nXWL+IqHc6rJJMEgtDMGe77uiMRANAakjnqd6BHa7jF5QNoyVVb2gnlVAMpcOHid2uWhIMZ9NMRmPMZuS7pQIiN7d2cbB/q5MKoqS1J4MuZsj90u8e/8DvHn3PTycHGMUL5C4FVIyPbkuysKnOj63tMREplN5GDgBrvS2cW24j+tbV7Dd2cSw2ZeLinzkIic443HmZsoXspDFKWY8Vmcjoetw0ke7b1pu0zlOwK/vwecxkI52IXqgOGTuk+Gam4tQbhIWqrLAKs2D3Qeh2roemu2OhgbXgco8poYaKkDaaBFXjmGXeNzrS8Hvx2Rwfcm8sGx+bp38MkAoW/GXtZzr1b9m3IgzsJoACW3ABLSIcJ30X5PtJ1NCzFHlI6STu4jn97BY3ENRhkLqcdkwaG2h3b8Kv3kNbuMqAE5YmE9p6NVr4vN/0oBwZXVAt04NkWfzgrpWNZeIMJ9OUaSpRC4Mum1s9HuydrCjFqd0+GWAfBOp28S88HD7JMH7D07x1q8e4NHZHKfzRGJrKgbE+y0xwYpI2aMWgGwCFrWGziE6Qb1bzPpnojlqobdVCQCT5lqVIrDUiZImLJxOkSr63N6GxDo8f7iFg802tnsKvkil4zosEfUSF0OrGgdRZYvb6f2jEPeO5rj7ZIZPT0M8GMcCYFIngNPqISlKMa5i3cROvSjsqN3zgZdv0C10A8/vtEALnHCe4RcfPMC7d48wjuiI6sNt9xCTfZBlYqwi5iZZjMAu0XIBJ2M8BWMnIuz2m5JV9+Nb1/HqjV1sBzaaZQgrOpNpHCM1KnBKRPdpB/P5GOPxMWazsUQOdLo9dLtDeVg2AWETjsuGBs3FCAipX6ZL9hGyfIlm4GAw6GJz2NNsTZGEWgIIQ6+H//zRI/y3jx/j7YdnGMUVvGbPMB5itH0PAQvddInn9zfw6s0reOnaLjZ7LVlLT8YzPDmd4YNPj/Dp8RyZ20Pu8NFFJPRhNsFaEouUFbQBJyAM0XNj3Njy8B9+cBUv7nax22Q2oSUOq3/33gO89WCOD89KzMumvE/Wzn6VoJVN8N1hiZ8cuPiz713FK1e68NOJXDOs74oGf3cLScp4jwwtm/6k1DIyl5HGSLZEefBaJXA8zlzcnmb4+7un+PndY/zi7hHyYCjOplkUo2PnOAgqfP/GFl59bgvDQLMQl1mJ9x+O8Y93jiVzcxblaAYdcZh1ihReNsHATfHq9U386MUD/PGrN9F3UwRFiKZVwCVIZfM5YeM5w6Mnx5gvYwSUiwQtuA2CaKVRM3JE9miX0RK6P1UZW+2sPWqncDaIafFOh71UpoJscmSZFklsVnIvot5QHUUDNFucMpN6zFpDKaL8VkziTOOXeEaiWP7pm4xeaLaeTwXXQOEFuqjZ1oQOWQNCmtlVcNIKNstG7mFcbKifE5dozQCVPcjkObMQFgmKUOBsAYP0UTBjRMlALZII+XKmayObUdSYsqkVRWKCwSay1hm677IuEzCpHFdhXfDGloEbT6DkhLbYnVE5BSnFPp0QV6xOrS1rQEj+lAGSpFaLm7WJX+KeKDmvq8aDGWYYIClg0riuX9Ye6uSunrbWbLRzF/UVodO42BtXnJXpmr7fi7UG5RyrCeEaMFwHgBfBoHn+er2xzod92uR7/e9+jybjvylAWAPDdYBY6wifRRklOJRa4tLjc4DQgEEay3Cto16QTqMlQSEnhIYyyqmhAEIqeXl+xJTJuN9eIBFrDIXID1ZGNyaC4hmAkE0R0RFanBJqBI+oQynpqj0iag1hQU7hWoEqVEACQgqzJXYhxXw+E7fRKEx0gtRsiIi+1W0LRYAbhPRa8gT0URVtYcmNiDoUE1rDr2YTkAtdKBrnoE9bNecdGrFeqKMiRAPBm5KNTg23XSzUcGARhgijFElKtzoPXiNAp9eXhZ6bA1+DoI6biEyoJGuLlsOcnBnRLH+VdJ5Ub8HXES2zdId0Mag55/Xsfb25QmDFES3jJki7WsxnAgqXi6lY4u9ub2M47IupAScW4uoqgLBA6Vd45/4H+OXdd/FoeoJxGiLzLCROhdRmZqFSYdiRo8tfx2ngoL0hYPD6cA+H/R0c9HYQWA24LF4z6kE13JmLo0VKrm1LAXz85ASj0zNMRgxq1oVa3dXYxSYoJk3WE3Aos1+JItHpn35us+SZi4jAmrScOuCX7n3yWqSFUufDUGDmQNGARmggpotmgOHTpoP1Tf/7BQLXMV9N4nh2v+yrAMIvBbyfmxDWeU8U+WuXkw/RKfAWk0akmm2z4EQ5RxUdIQufII4eoShpSFPCbXTgNYfwWzuw/R1Y7g4AUnnqYPqLn+ufGiC8eOx5PAiQU5Ql6cyJUshSZtQtJeQ6DhlsU2HYaYnGjCYVvOcJGhdxjtJrw+ls4FHo4NNxhjc+eYIPHpzgzqMxFpkGmrOJQpbHPE6BoA233Udq9Aey5kmeIDXMWmiIplC66zRl0HVOG/M0eEnR8Rz0AxcOJ2bZDI18hisbAV463MJL1/dwY38TGy0XTZcU/BC+TTt/Fv10A2W2IAtlJRTDCZCTJpoyGsPCKAL+8VeP8fbdYwWFmY3U7SB3fRQ0PqGVNm3PCCZ8C4OOh3//R4f44YubGJKuJ4Y4Ff7mvTP89MMz3P7sDPPUgtseiIaI7szUAlHvliVLuFaJwLXRaZDczPihKbwyQdsu8IMXruD1mwe4dWWI/baDHpYImMooE1UWaT7cZoA0XiKcn+HJ0SPZizzflwlhr7cJ1+vA4cMhIGQj0UaSxQiTBSaTI+R5iHbbE5kDaYYcIYrLGqmldgsLt4//9OEx/stHT/D2wxOMoxwemSXUCHLjjUhpzdDzgR+/fAP/7ocv41rfk+w+rovzZYrTSYw3PriPd+88weN5iUXVRtHYEt3mMqf5TgulHFvuR6TGJfCrJTaaJW7ttnF9q4uDja5cd4swxVu/eoi7pxGOYh+Z1wbclsRU+ART6Rle6hV4fdfGn732HL53tY9mOZd/53EvPZrIeJjPFqg48a1StFqchjFyXpurVUITHzYqErIAACAASURBVA+V10Tsd3FaNPDhKMN/f/8B/uLn72HhDhC7XWmuIktkqrfbD2QavdkOxE11FqcyTT0KCQ45SaeToyVGQi2nQrU4hp9NcKXn4IcvHuA//tFr2Glb6NkpgiqDS7YQTQ9I9cwr3H/4GKPpQjJsaS4TtDpS+DN6ot2m3IA0UE7QCUht0f8XpCinlC2QIpWJFCJOONllc1b18GxKkhqqU/+m6ATZKKZ0gc7hOh00U0beM8oc1ZrMxCwRiBrT0t/1kOTX+v2fmxCub2XyvVIqL/wxgDCVvjQBYQmHyUYEhDKxKyB/IdpaNv0TIImAaI4yJFssBDIOCTI4LJ7ZlIs4DdQYJTHhCxeYz5iZywxRbS6z9qRjO6Um3V5PJzQGXBEMKiisNF7aIQ2Y545gUgcLldsB3DYcVxkQzW7HZFEbACwDCa7z6sZM/arN6yPgz9Feh2u1DiTqwUQtU1pND+ugeU4iTQRUrdtbHUM5nAbI1pPm2tClxmpmWiuH3gAwBez1mNB8lTxTNeZZnaULP28gZf1cE6WhKHo1O1y97JrvzOevq7UfX+sP/1rX36/75G8TENbvpQZ+F/S1xmBGAJehZV6mjPLfxFTG+GisXEfNMK2mjarDaCYyiyxmFBFjd4yxTG6Ly2geVwIQGT3B1O/6tNPgraaMSjPEGMvULqP1+1NjJDaenzIhZBScwVY1IBR/EAJCYoQa+9XeNXmeVutTGvmg5kPV31NfQspFuAyRcTJETUm3g6BNUXaAJruoPu3vM7nx+ZBuNXk50q7QDA0Wq1K4rtQp6xOJWr5a09ZqSS6LJXUFJYihI2gUxiZHKZFNi10cTqV8UkWbLaEqEqRwdMo/BIQEg5wI6rRQaZ4rsol8Y6Z+QhXVjqHQE2pbVvPf64BQPkcdSikU2wiL2RSLBTVJM6GokT51sL+HXofdSAItDU0WZyqPsRMEhO/jzTvv4fH0VAGha0lYfEIDAslPs9FyGhgEbYmVuDbYESC4397EVtBH3+vBoWuFGBrJUUblskilpTit4TMxzxidjrGcsQhml5rHxREqp0xBa0As7qF6odRaScn4unQseM1I7IRQbmm+o45tCip5/OoJqx5zPuqLr54UroO+9VH97xdF9PIy9u0DwtVNeeFXnYeF1n9N9osUKmtNXSGZGEC4oulYnMhHQD5FmU+QZ9xsWYyWou10vDZsrwfL6QMMp684l9Gu7OXZ528KEMq98xR68DfZNC4v5uevoWboFSMACAgz6l05GUywWC4Q0kG5yND0XGwNuuh222i1miLEzjhFLF3kzBps9fHWgyXeuDfBm7ef4P4ZM90sJJUDhr5zoCBZhlkmOX+kwOuRLKUxxiB33ZvpfOxK7ACdR3NqWMRtWdUaonFOEnRdGwPPgZdO0aqW2GnluHVtAz+4RY1wHzu9JgKngEOQn83RsAs0HBZr/JUMyM2ZJ6SNAhZHNrWMTcSlL9l0Hz2e4YPPJnj33inujWIcR0BG3ZgXqAaY2oMiRdO3MOx4+B//9AZ+/PI2fWjRAKmgwH9/b4K/e/8MH987wkRoln2wRuR6o2wudk9TQztlOC6bcNwMGWYfycSQRjM3tzt4/eY+Xt7v4/nNAB27QoN6MWqPuEaRMl/GyNMFzk6PxawrTjLRJrdafTRbG2gEdJikk6fKCdKCE6IQYwLCIkK34xtA2BUHSnntknEcLczdPv7Pd47wlx8e4f2jGcZxKsUmQ9EJPtJwCbtI0fGB7z9/BX/4yk1cadvYazvY6ZKWZiGMCnx0/wwffHqKX37yGI/mFeLGFuZlQzSbJfWkLD7FKZpTlAxepVNfTtFIRd0ZdGRCxQiGhyczjGJLAuUrtylFrlMk8PMFgmSE5zsZXt2y8ec/uInvX99AB5FEeFAVyhiNJK9wdjbC7GyEcHSGfr+Lza0N9Ad9oVtSmyWXCl2+mwOEdhtPEhd///ET/N8/+wgPljZOqFfw2yojieYI3FJA/aDdkFJ5Mg8lKzF2uihIcyKAL3Oh13a8CsXiGHY0wtBL8f0bO/iPf/warm0E2GlZCIoUjTIVEMvJEZ3wPnt0hNPxTIAlKaOMn6CpEgEh9ZrUDloWS3cFIuIQTvaKAX8MnRcmjTGRqZkrpIQyN5j5hGx+quGcNofZNGbDUgCgwTdCD10DhAQMBBr/3ACh7DmyldWWmfX36yswa6sKhUwIdWbmsekUJvJAEqNiHI/FRybf81rJwxnyOSVDC5nyVZmyxTg5LrMIRRqtmAgsYsnciKKFTBclvsVVUyOaGVJu0my3dBoi948OGMRwiwseJ4MEhDLws5Rx5viIKza46KbcErZSq9tVlpPxLhANvq1xP6yXHNYuzTa8NvdFXacti810jow5kOD3yliwLFcc8jUblzTYBlAx+Jt5ubXHqqGVmgm2HG/jSF+XkvVA1hTEeuCNIHBl7rNKeOTJOq+NRQe5qqT1d+nfnCcM1kD0/IXXQeEaH3R9Yrh++leixG+yK3/7z/ldAcKnxk48Q0N4UUeYmcgJBYQMpmeoAyeEKByUhSMB9dQQsjyzy3pCWMdAsG5QpMb7UM+uoYyaiLjVlFBALKeW56YyKunifqcXFhl8kkUoEUrqg7uaateAkBNC1a/o+LAWThLh1qhY8o+iGMtlKO51MQN3yeFv+Oj0Ouh22ui2WmpbzttOXCy52Kv1NumiFA7zVpHxv8nNMExQAXTiaMlplky0NA9N9DXs74cREorCw0ioq8tlJIULb2ZOBAMu+OwA8oZuNFfOouvTpnPKqMkhFEHzJQG10BFIe6xVxE8BhKt2iS6k4lJasLNVSodyMhkLGKS7KM9Eq9nA4eGBCOC5+LELJ9bCDnMIc2RugXfvfYC37r6HJ5MRJskSmVshYUhAVYg7UOAH2Oj0sNfbxOFwB9cGu7jS3ULfaaOJBlx2ocnEZYII6aFGlxnRECNOMJ7MMJ8vkISxMZixBcCdm+VoBET9qEPe+d/1dK++Puqv0mUQoMcJoeaciNsbdYgsdDntMNTQGgCuv8aFbWfN8vf3GwzqLXlxof38wvdNgc7Fz/55QCjZ8zpIX70LgRKGBqfAg5NfegDWjwQgQGS3gNefULE5SSEIJC1LqTUS1L1eHJiP9ZsEhL/OlvE0EPj5v1N9CdeenBOrTDPI5ks2uJZI4wiBY6HbamB7o4+gqVNtau/o6pg3eojdJiKngf/y5mf46/ce4YOHI0wyF253G6llIeWEI+PNV8jkhOyKJGN0BeDbFXzSDcVggctFA5VFp1IXKU0+HEfMGjgtZKEqU8QkkfD2Hs9OPsdWI8fLh2384NY+/vB7N9CxAc56LN7weQgrnsvvaRBwSd4qw9kzdTYjKHS5nvmwOClkdqLVxFnu4QFpgqQmfnqCDx/PETlN5F5bPk8NCgO3wqDt4n/68xfwk+/uomVZAghZCv3texP89IORAsKwhO13JXidDTqZqLhkD3CFVYoLoyD4X6T/OWUqmkgvGmPgZPjRC4f4w5eu4I9vHWLDt9Fiz57Akc8pOVFjXAebWlPMphOcno6Q5xVcr4lefw/tzqZQnlkI8rPSjITGMqPJEYoiQq8bYKPfEVBIejABIV1eE7uNudPH//7Lx/h/PjjGnUmCUZzJe222AwQtTicjiUoi6L6x08fLh9vYa9l4btjE64cbGLQaUomdzirceTTHX/ztm/jg8RwTe4CF1UboBMj4nmxSiPV40FqW+korWyKbHQs1uNei86ma4sQ0/GHTpr2JiiCXzbcihk/wn47wXCvDyxsW/sMPX8TrN7bQc1IE9AZlQU7H7STDo0dP8PDT+7j3q9vYGg5x9fAKbty4Kk6tLKSlkUngHfTFiCZyOhK58Z9/+QBvPJji9jiDN9hF6TgCros8kv2802ROVoHxZI7S7cBpbctUj9NNGqbxem/7FcrFKRCdoVUs8N2rQ/z5j1/Gdw4GuLbRRKuM0awyNB3GpbA7XuDo+AynZzPMFrFEnXT6A1hyDdnwuKeIG2UqOn1OBUXKEMWIl7FESHDparXbogtkFiGBHgtwYb64DK5XXwE2jWvXSTGf4f2hvnCrrNKLgFCnhv8cAaGAh9pNVNb+S6IyshwICBlLRsOXqoDPsenZFBhNUM0mKLMlU5Il45aNm2g20sd8gjzihDBGmbLjRAMpXkPUBaagmzGb5bYEFZIFlUsDxm+4aNCFXKaEzFRVrZ/kra0BQhncif2xhtIzE5WvRf0hp/GTmLE9tuSoUkJEUEgtNx9sWgm8lSaNxrSwbqSZYLPT0/qJPgpOQxpqbMjwdRxKkDhJJCVVaKnkS7Ap1AaqljRWQVBo9IhaXioVmfd+zTIT4/baFLzeZy+AMqXsK920TnjUol6zglXvqqD+vIVbT5PW5ocGM665IhndWF3jXQCjzwKDvye00W8TEPJcnNe7T4+d4L+vgum/wFSmxkyXnUaJDTgdZIOWjAYCQiGJSHawIxnCaVjohDDlueSEUE0CNSdQrwGpC9YAIfcQXserqaVQRxUQkuGT5mx+J+oHQ2mYBNErIKSxjKx/BIZmQiinvQaEZVnIcV6nGK9/QIY388ZUSkaCMKZgn5NC0gTYDPclHLZBqqEs3jZ8eTjytZbnirOnMXQRxG30eGJsSxAmXRgd4bMgiWJSMEkHSVBx7EktQKoiSR4MCVNnLlfQEloIH7SepvZHohNYvDR0Yak7Mav+iGTxaSdQJmPrPtVrk0DZKNbn5WIgY27M2vqVdtjsyHNJTGMx4KGpTLiYyYInhjJ729JxVrvYXB3TPFrULzGKxnj/3od4/9OPcLacISJwbniwSJFp+Gi32ui1e9ju/f/kvfeTHdeZJXjSZz5brxw8ARI0IuhFSsNWa2Snp1s9s9PbE7Eb+wfuT7sTHbGz0bMRci2JoiSiRW8BEB5VQPl6Pn1unO/e+15WoUBQlGlKU9RTFco8ky/z3u9853zn9HC8s4yT7VV0/QhtN0RU+vALF650HLQdGI0sJIfKwpAAdTxBfzCUWA7OW9AwJvBp8qIAoZqRNJKZeRaLmnOaqdxVDIVIRA0QVGBQ3VRshLovSr103qPmm2bZhbrpYEDGUUX9H9q85PcBHUf/7RcHhA+Tw8qZdUDaoZGffiIPAoQiJBFLa7JCZFdY9GbSNVXDhRTzmStez0cQANJeHrxmfBV2K0XBwVf9ZQWEAs31ZvjAz/rFcGFkU4sFJIEgA+hLzjlXhRTiBITtZiiFJ19vUlpILQ+p38HdSYFrO2O89vE6/vXaNu6OC8R2A157CXHBeBV1rGnmwvspk4nIIle7LSy1Q3SZ10eQSCA6YmZdhWnlInYcTH0XqW0j4/XDAoQN7zRDmKZoJClOtiw8vtrA1y+s4ukzC3j0WEsVV3mCkPNUtCzJqcTg+24aOqqAYIPK0Z0CNddDax0HSeUi8broFwE+WNvF+7f38M6tXawzjy5mWScBQbIOk9ELnQqvPHcWzz5xDOdORAKkhv0Cb350Fx9+uoXtfoy09OBHdNiskDBDiRuWbFqFYj+5Zniiyxd3NJkpz6ZoI0PPLXG65eHxlTaeOb2IC6cX8PixNgLOM+YxyngA18ngEWTkbEyOsbO1jcmYmZEVouYSokYPrteE5SrTMT4DzusREJIh7LYj9Ggq022JAyvNTDhgn6CJodXBP711Fz/8aBu3xhX2klwYRitwYVEKTHMtya5N0HFLLAXAipfjyeUm/sNzj+HcSged0ENeWNgeTPHzd67hres7+Hg7Qd9uYEKQrQFhwb1J7MdztDgLx5ng8Z4AOZqksKCgVb7lRSITJSikKyb3l8guEFYxgqyPM40cTy3a+P7LT+KlR1ew4KSIrFSkuNxjuE+vr93Fp1du4IP3LwtAWlpewtmzJ3Dq1CqOH1uER2eYKmdIBDI7Quot4JN7U/z60hZeu7yB9++OULWWUXg+Ujr0FonEmUQeZ5a51+Wo7AYsvyNGNZxXZ9HuCltdwk4GcNKByFnPLgZ44dEVvPzkaTx/7hhaVYwmON9IxRBZ4wL7+0Ps7g1xb6cvxXdngXmEWtGjhj7lms2YR5gmss+z0GFdwvlALgVkkygnJtBjfcBrmXudL03jBnxPZQ2qvYz1A9nCOSA0dZCMjXHF1P1iURf+hc0QCutw6D9FsRpDHbURyNVMJ1GbHgaFGFyNrlzH6NpNxJt3kdE4kAy1S4fRAvm4LyxhlVCKX8IX+TjX2kxmkm3ZjwoxriLQ5kgN1ysaRrG2EFMfupprhRK/puKI7DrPbcEzs3lBzg6ywa5GkwgK1WyijZRyX53JKXWi78vMVyaNEL5MNsqU6ReBIWdWDZgkILSYbyrniwKEUlsSFDKvkt9nE8RtAk4bqBYAdHRzlUBxzhSyEFfHVbF7PJEkE1DGBGoAXH89Y/lmYNAEQWiGSO5KxaEQJByeFzyM3RThqBQoUpjNHtMY2hysMQ7s/n/BDGG9Bq3XD/Wvv4hktM4QSih9Qcyi3Ebp4UEmkOygVXL9cmSGMOctYdNYgTRbpMh6ATJ126wwUw4SctMzhNyrFbg1DGEqKh82wBkHR0k+AaNxGVWKQGVqV7tbxTKTHqyzQyYwnN8zYYu8M8mby3KxJye9z3mcgoPD2jpY2D8CQo8dHk8AUOh7Orxcn2a64FRyDoVaRVpoLhBYIvPkUPhoOhVpI1k3h3lOev6BL4QLOY0faBnNjh+HxTmzxk2C90eXVH5EDdUNFPApod2K1ZNZaDGXUY5ihqZXz1JdBeaEEUfHQwyWciCjK6sy3+GNDEGWJTKXNBzsYzTYl9mHTruJ5aWezEDwnqVrwLPCB/pJH2u7a/jk1mVcuX0No2QqnaSI0rW2kjkstBfQa3ex1F7ActSTm1vScc6Cm7Fz7MAtuIAqHTtloswCHCUpBpMp+pT6xnyvSkR+iGbUQLPRULN+lMaKJa0CdOq18+TRM5W6i8L3fg7qtOObZgcV62d+38hCFbU9GwI/YmawfkwPAqH7YdhDDVj+8KjvM+7xiwHCw92thzOhn5ch1BMNYlGsgQFnc8jSa4BjwKBcbiZagt0v9RcS7C1BzHrvOdgf0U2BI0xw/q3fl6OA4MHvqWs5SVSDaTIaYyJS0SE8t0IjcNDr8HrwEUgep1o4U4dSuABDq4FP7vXxm8t38PatXVzeHGPI4G6yNzQeoVMp15qSxQ7QjTx42QROMsITp1dwbrWLlZaPktdif4T1u2Ns7MToZ8CYgDDwEbsEhBxcckTy6WY5gmmMZpzgwskuXnx0CX/9wkmcW/Kx4BeIp0Nk6RRN30cIW0KiS5ppxakYuhCEWXRx9JmzRuaeEk7FSlFRwZn2KlgQqd/6uMClrQnevr2HD2/t4tN7fSR2hJzsMQtunkNlgVPHl3H2ZA9PnGtK42l7u8DV6/ewdm8fWcFGXggvaErUAo+J+LpWBWJuhCzQPBdeFArVMiVjwAiiIkXPt7FA45p0gpXQEtbt1adP4mtPnsCSC0RVjGq6C9fO4PulFJBkiPo7u+jv0zRmDMdtwQ86AgqdoKE793R2LbAzYwgjLHab4iCb09CiKBHYPlKriWHVxn9/ewM/+XgHNwYl9mgkZBXIWFQ6DnKfcluyFakYy/jpED1M8JWlEP/la0/j2TPLON3liAJARcb7N3bwmysb+OmHt7GDEJOgJUZDmeMhs1yafaJIKb8MJMrDzkawczbrVIgxVxc/bIlUNIGHJFWjEhFjOaxUYidONUo83nPw/ZefwEuPrqLnEtom8BkfXpVIkxhrd+7i8pWbePvdq1LwNlotnDjRw7mzx/HU44+g1aAFOYEeA6MCZN4ibu4VeO/2ED9+/zYuXt+VCIqMIfE2jyczPCkJLRC4jgAtWMwL9CVzljLVVCwXlbspo0T8ciKAcCnIcabj4DsvPYW/fv5xdK0ELSRosPUgtCjdRmPs9Ue4ub4l72G3x/lQFuEsjnJRGZEtpms3X59HFociWTE2U0WvOIPLWMg8NoljDJIjHNLgjA1QtdaJyQLBo/z+3FFUohCkSTzvj5ke8Z90m/kjPNiBBqw2J1O7tNqtZ3HkRuaomQnh+K0SXpkjygvsvPM+dj/4CP1bN5AMd4BqgkZooxkwHmcAi1EzIsW30QhY+LI9XcAL2Bii1JONeB5nkyEoFtl6bIVvpakPK2F6OaMtTXR+X+MaIeEYy2Wz9US5cCHgUMlIqfJU5iv0QTDmgJJlSYKDr5UEBJtHYtJiS/Yl90Oaa5EdFEaQbKCAw7l6TYHBQJRpttcCvC4saxmWvQjLbsnMtpgjigpHzSIqexDlfkopqnhniM5CNWdngE0UHoLg5nmQQjOq78nolc2bcRpX4VOmaq2fMnNgqOWHZh7SDA4qZD0fWtQP8T8jIDTN5cPAcDajV3MYVU07yjarWTD9QxlCzuUzH1BLRhVDSDdRMoSlhNPnSSl7qwKFRjI6nyFU78t8/E6cy7X7qUSn6IbJUQzhDBBqhpBNMEkekHNQN9YNXyBoUICKCm1WHTN1OrGbqeQY8weP4wnieIw8o1SDXVoGINLBL1GnmoAtFedAi/C65NAsxDO1s6bwFao2jj3zXA2li2Y8BE1P+Lxs6fKx46nAIC88vULobCHVAdSCah2orjaMGhjUgFAWevmRCXukFEvLV/Xgrrx2CbUWIe4Bp0zD+IkRT0YpSyLyGsqaBvt7YiLT6bTQ7TDTTG0+/B0CaTuwBBDe3r2Na3eu4+bd29K98oIAC4uL6Jlbo4t22EbosKOsbjLDzSHU3BIjGYcMj8xxOFoSN8FOf4BJmskCx+4WN8Z2oymMYzOK9OFQr4vvl8g99YylmR3kv03HYz73ZxjBupxWn65m4RLPIHVw66xYvStjuhuH5aRHyQL+rYHHwb35DwMIPxsE64aE0YbqFV9x7Hr/MAuEnjGQaVwZQubConNsJLOTHSk1i6pMZ8nGs1tJQKhucl3yzZoBwtp2YljiP0NAKMtpZWM6ZaZqgiGvifEQ6XSATsPDQqeB7mIbYejBZhZWUcj1UkUdTOwI65MSFy/fwQ9/+yHuTCxsZx6ysIOp5WFC0lUkZ2T2OLOXoErGWI1sPLIQ4ZULZ3DhzBJORHQSy7C5G+PjT+7i0xtb2Bzn6Fs2JlGAxHUEeHCD4dyfm2To5gWWq0oklF974hhefKyNlWYOvxqKwoDaQo9RI5xHmOYY7A2xv9vH7nCMaZZKEd3pRugtcu0J0GyQCVFFF9eySWHLjE0eLGMj9XB5P8Fr717Fbz68gVEViqslvEjkTpQHUi7nuxaakXLaSGPO/RCcOfBcriUa6DBjjNtMyAxGB5M8R1yVSOiQ2SSD58jIAecT7TJH17PRZLE52EWzyrAaufj6U2fw6tNn8JVVH8eiAn4+hl1NYCOGrzNvOT/G17t5bwdJym4518xjCKIOSocggtxEJYBQzRCG6FEy2mmh4D5VlggI0tDAqGzhJx/t4WeXFFu6l5ZwWw1MLGBEoyDGvdM52XNlTo8uma14F4+2Kvzg+Ufw1bMreOr4gjI8K0sMiwq/vryG//Mn7+Bu5mHot5B6ERICUDGe4Pniwi1y+GUmc4Qu2eoiQVmoPZhzvpnlY1IpCSyZDB4vt4gRFmOcbJR4rOfgey89LgzhohujZSWIyO86NO/McHd9A9du3sOHV+4iY93suWg3XJw63sNzFx7FYstH6JBx8VA6iiFcH9m4vJnih+/ewq8/3cRO5iBmESu5fuwwl8JULjRDHF9ZkQbkNC6wN0qwP8mwn5RgXcNaM7RzBWDLERrFAM2sj7//5kv4+2++iAUCwmoKP6fzLBFyiTwrsD8Y49qteyKTZR6hmL74NFlgIH0Bzy5EwstZfWYKGqnojNmSGa25ckXm2wn66KLNPdBXmbgGMEojmdevqIhUM8gU16bReWS1/UcAa3+Ku6zvrcatmtBi3ro1sQdzZZBq3pOFK+AVBIQZ+u++j/77H2Dn08uI+1uwqim6TRfdhoNiOhRAyPnQyHMEENI4RjIliYl8gi82kZQckk0GNrCUmY8C4nxGBrcQzHEERZ4l6zoyiLx5dXDERooBhWyIFdIII+Ckozv/nr4QqpDX+6eYB1JerhpYHFmi1JSgUACbgEJPOUULWUOlgDICo5rNE2DIWfwWXG8Fjr8M223BolLBbwB0PWbcjEi+KbTnjLO+kQ0gYKw4TCDIVucKz8ekeNyNz8UcEPJ6LVDa3LXVf2oAytQkc8axpu2auUrWAf981lHv9YfNA8wJ+SVixo+qDQ2g+awa8XDjuF57PYgdNITFYZfRzwKExnNllkNoJKOS714DhAR9pSdMYaIBYRZTKaGzAdncUt61M4Wles7mXVeS0Rkg1CN4SjLKrFXFDpIlzOlsKtiqmrmMkghyLLKEytFUjsFcMqpWQXPndUBIVkkV7nOWLMvo4BXLcHCeTZHKvwkIma+n0LM6mPqM0tpp1XVTC84MGOhsOwMO1Jujune8iDk/J4u6q7LyWMhyYaebJcEgmUJjDcOVhBe1FGjyMLNIx9n1IheYVkIaMCjSCQJCrcGVwFJtzWqaJgr4qR6aeh2mYNZAssjF5puSURrJEBD29/fQbEQyX0n3QhmM9wwgzOFGDsbFGFujTWwykL6/K8eNzF2r2Ua71Uan1UbTbyKkfEGCJNXNLmzY0kngaKgqMrK8QpIVGA7H4r7aHzNmgPILDw0OVTeaaJBVFfMXylcVSGYhStmsks+oaA6ZJdOv1TQD5BUfMJYxitK6SGH+vsvQt2YYzdpyGBDKonfg/FC67vrHlwsMzs6I+/bvOvA9/Bq+2GsyUhN9fDVem2NEswkons9Is2WmQDpMujMpgFBxtXKtiIe66p6y68vtUC08xv9Jy4ZqAPDLJuM9zNibTeHwwp/THEaySukqSkDYRx6PYBUTLC60sCxgkA0OesukKFgcuyEmboTNGPhwbRcXr6zh9Q+voY8IY6eJyx7VNwAAIABJREFUPGhiCgejpBArc+aWUnpaSZbWAI8sNHDh5AJeffYUnn2kh+PMnk8L7I8zXHzrJt77aB33Rhn2KmDMQHibBlLKcMCmO+h0ihOOi0cbEb7zwll87YllPLpko+1OYOX7SuEgA+Iu0mGC4cY+drf72N0dYpBkSBiy7DsIGz5a7QArSy0s9RgVRFMtngU5plkhhjg2A9itFtZTH798/xpe/+A6bu+l2EsdlG4TJRmtkiHruUg9GYkh5xrlJ7DhWa4AK446JFPO+nkiqypZaHFGko6fnLNkERUEEqETpwkqzgZVBZqOhZAhu+MxgiJD27HwxLEOnjnVw6uPd/GVYyGWwwpOOUaRDREyoYivoSox6g+xs7GD/X4MxpW12ksIGh1YfgSHwYO2hb3htgTah6ErgHB5oSOMJyWP7I8WVgOp08GvPh3i9cu7+M3Ht3BvnMBpNJCHDSReiJ3CwZSdVNdFwBiQKkE02cTZKMPfPL2Kl88uyfOVTF5bsYpvXd/C//X6R/h0P8W91EZKUOiEiLlug8wcHWSnCEuaymRYbDhYavmiduMRZu7l3rTCvWEpLKGYtpSce8wQFBOs+ikeaZb4269/Ba88fgxLboK2rQAhJXds7q7f28LVW/fw4dW7UtSSDfOtDMd7TTz75DmsLERoR46wJLkTYmK3sJX4uD128D/evIZffryO7SkQl6pB6tslmp6Fc6ttPHJsAWdP9GSviJMcd3Zj3Nga46P1gbDfpRuI6REjU4KSrOo+vMkWfvCN5wUQnghLYQldykqLHC677VmFwWiKG2tbyCobUWsBzVZbTOvIblNy6JLl1vssGX8CQr3Zz5gOFQFQa0RTHqVN0wgAmU2scoc5V6gctimhqo9Py32I8dxBAuVPAdr+WI9xgB0UGaia7lVcE+tBAyaU0d8cUCiBGmWdXsHYkBTxR5cw+vBjbH38AeKdu7DLCdqRjXZkwc64TiWiAOBcMw27yMwxyTijf4RHKTYBoWYIyQxS7ikqJT1bZwChGHwSgLGBqcwMhWjT7qKcH2QOIsEgZaMES5ZFt90MrkPhO5VbmXovXZnk1r0DZXjH71FuJ0dAVBq2zBPya3F/prpM6iF1fAgK5T7EmJBrnWISCQottwXbZXY2ASGBYQu214bltgGHzKH+TBbRisSERnISxWiMX6vm5ay5YRxCtZpO3h1mQlqFZD4a10kFHeamiPe5nM6AxdzsRv5mJh09LDI9dAY+5Md/rPP1Qff7IFD4sOdRrxnqte3hmuEwQPys2InDLqOHASFZQTb5lGSUBi8cF1CmMnQaZRYhk/mymE6jdAdnV5GpDQRsymROcVu1LEJiEaO/000scRmVZgeD6VWOPAEobzJmx8dlhjmbtWIESRJJMYSz4yI9GOKLsqx4Z/XCvH5w1UKpumdKnpEr1750Iu5RdO+TA8MMID4B2qtmZPz4WVP0Ji/DhILOHoAX+9ytUiIMxAFMyRkNY8UQWQJBA9ZEAyvmJSpwXQaPhSk0ElR14ashXvVg895JneGZlcmzZzTfGA5KRw0UmLNeCkgaQJkksUhZGIo86CvzAxYJjUaIleUlAWOcr+Q8E4srv8F8sxzjaoJU5FzcSRWLSaDnMUhSD35KzlzJwTyuy4zLIOjlTWXmkDTgZjoYjmVecBKnYvBAmUyzSZayI48vERBaJmuOrWkA1F1A6xeFYfDm54RZIR7UUtLH+whG6WEX7Z/Hz+9nCGeguQZuzWsxzY7DERsPArrzY28Cc82CP3cXVfetO6zavVeBQnWWChgkG8GhYflaj5lrFaq4lArAZK6hcu7jYiBNB71ZPFzS+sd/tx7EFpvGUz3Lss4487nz32QRxpMEIwLCSSpmT3S4bLoFjh3vYXmli2o8RMZQdjJhrUX4C6tYn5a4vDnAz9+7ivdvb+PK5lAV9T7nwQIkZB0J3ihp8zx5LBpuuHmM8yttvHBmEV97egkXTrawpGwGxIHzX16/ijfeWROGkICw7zkYlgUmtMengoB6wuEA59stvLi6jL95+RG89FgXC84EfjkAsn1ZIjjv6XkNDLYGuPXJdezuDDEYxii8CCWlfJx903M5x1c7OHmsgzPHu6D/CapYmSuwXPKbiN0uxtYS3rqxiTeu3MGbl+/i5k4sDpw0oSkltkK589EshsY5HD9jbICbF/DFCCcXwyqR7wcNjDKygi7KMEIZhCj8UGI4MnYwS5V/Smkj4yVobeRVkJtfVmiWE6z4Gf72hdN49YllPHWiCbccI53uIfKB0OPzsMVgbEyWcIPNtykcrwEvasNvdmSEgIYko0kfST6FbRViKHNsqSdz7S4LvDQHRPq7iLdvTfDGlR389K2PcXOrL/LOYOkY3N4xbKYO+rktzJeHXBi9cLqJM0GM7z3Zw1cf6eKZ01Rx0FTLxTC38cnmEL+8soG3bm7j440hsqgnUtykUA09Pr6fjdG2EpyMcjx5ahHPnT8tTUMWm5v9GNc2R/jgzgBb4xJ9ehbZnpgT+UWCHoY45ozwv37rRfzV06ex4iZo2SkoMuU1QWOj2/e2cPnWOt69cksMM1qtJpx0gqWmj6ceOYnjy10sLZDJcGVedr8MsIcmdtDG//PrS/jZezfRT2iSZMEpK0RVjqXIwXdefhovPXkcZ48xyonRRMAndxO8eW0f//zmddydAFXUFTbPQwa/ICDsw4+38d2vPoG/+drTON/zsewXcOJ9+CWBo4UsZYRHgrWtPiYps+98LPQW0Ww2xb2yZK0Rj2SOkbcky8UcRMzotARUuSSzeFJNXRV1pPZxXqMSPxVwfj4SGSlvzOCljNTcx+F1zzQt//ir3R/2ET6LTZHdg4CQDJoGhCZK4aCM0LBP3CNyeGUKn7ES128huXwFm+/8FpON27CLMSKvQMOtEFiMl0iEMKBfjO9YyHjt87wMORfroRCQrlxBJXVH5KMGIBp1lxl7U6Hywg5Klo6y1CZAVIBQSUUpHeXXdE+wpY0Sw0GqnGkFC+lBUGMewZemiQPZNY28jWyklpHKnJ8ZIJV8Cw2qDKugbRsKHkcBqwSIDdhuG66/AMfvwQ6WYfnLgLekbm4PAE1oIiBnTavmhZkPqkChOl/5dOdEDNUdTBFTZn1kgUyU95xkMf4D8/qs3lvnqJUKqdKFvymMv9z473e+KD4LMB5oihwwUTzoeG5AktR1kiF8MJTeSEYlauKI2AnDEMoIAMfK2Gymm0xJ5buKmciSSoBgkTooONaeUDpvwSpshJxTpQt5qjABCRv13DUBNZN4K3JYolPkuTBqh2ab/KxBYUpDG+IxjhPZAjQPA0KpX0yeZlHQVOYgU/MgQChSQtHzZypvpkxQVkTBlB6SruQAvAKHIjelFJQ/05pbhdLqHLRikXhSy0CxQa9abqqKaEZKKODHri+NZ8xirwbH1e8QWCoTFPE816jEPNaMR9SFtHmFdUCoy+mZC/M8tHH224ZdnwFB9fdC1WbK1p6gkAHKZAj5BrLQIyBsSQiukk+Ie5ZnibFM5uayMLPrLaYSwu5U4gWiVF6GRtaMj7xemoGw255hGquil3OC0ySl+kY6pC6ltWEDjaiJIORQtZLdqiJazQzWC2oDCGVxnJl1mEaBmq+aQ+sZPNbfO/yzw4vT73xdf2n/wFyY9cLBsOJHNVXqgNC8qIeBLbOQ1xd0mWk5MP+tFwjdvWXv0rwrBggylNd0HM07pJhBDS4tJRr9cwOERrNvmhk8niYHyJzH/B2GU4/GMQbjFKNJjHQ6QcMpsdx20W2HaDV9mU3iOhVTNxR1UTUX8f7dPt65tYOLV9bx6eYQa4MUZdhGFbaQO5T+cVaOM5pqtoSbtJJxpliNLDzS8fBXzz2C584t4VhD+fpMpxVe+/UVvPn+LezEJcaOh7RN5siiP58wjE4WI0oneP7YMv7q3Gl8/XwPT6366Fh9eNUQVjkSMwRmJMaTFLv39rB+fQ1ZynfRh9VcQBU0UDgekpwzhbHM9jBL8NRSA722h3bDEfcy6atTxuh1kPoruLw1xnt3dvH6B7dw5d4Ig4LumJEKOadBA0EUu/l0Pi4LtJ1S5J52EiOyHXQbTVXAtzrYHEyxOZxiezxFQpOrMIJKKeMGy6aick5zGQTOOoqfpenFSIIpFuwYr5yO8MpjPfy7p0+iG5IdGyOwc2G5RKKr2vZYv7WBnY19ifSgqYwTNOGFIRzfwzQbI6cc08qx0GliZXEBDZppkQlI2QxhJEQLt0YWLm9N8OsPruLy7Q1s7A4xtULEbhNDu43YCiUqhIIyv0qx6Izx5JKNH7xwAs+ebODMgo2Gp9wwKcW9vpfgjZt7eP2TdWELY7+HzGsLuJaOb06mb4yuHeORVoGXzh/HX7/0pLAp3L+2Jjk+WuvjVx/fw+29BFvjQmYK2RqivLRbDrDqjAUQ/vWFM8IYCkNYxaKsYVFwd3MHn965h/ev3RImI+IxSadYavh48sxJHFtdwGKvpez9Kwd9K8LAaWHgdvBPr1/CT965hf0JCyEXTSp0sgm6Tom/+6vn8fJXTuD0so2Aqreywkd3J3jj2h7++29vYm1soWwsCgh3CQjLyQwQfvPZc/jOi+dx4XgLJxoV3LgvESP0asyzEqNxgjubexjGBbLKlfOp1e5IdAndKYV9krRLggHF4LAGMD4EavTDbFVqjxM1lOmgs3grIVFLChCqHEKRjeqG8nxtVoutqo3urwW+tBuU2ZEPKW1mNYzZ2zUgFHnmLO1Mz7TV2ud65kCOu1uk8PIE1aXLSD/+GFsfvIN4ew1OOUHoFgIKQ7uEU2WoOCfMxhEdx/nXtoPED1AwDksAoYry0DGs6hmICZaWi2qwplxG1YgD5+dmobsEhY5iBeuAkBOxNg2WBBBmcu0LQyhAUN8MUSCPp7dIeXyVbyjRFDMp2Zxo0OhV/YEARRq7MOolVTJOiRCiqUwTltOG7XZheUuwvEX9mV8vwbLbgN1Wn8ke2gSIbO4rHwh1PnOdNrOtamyLx8Io3zSyU1yurg3mifX3ecMJqDDsSJ3/VefFYZLEgEYFHw/WfV/uM/93AYSm1j2KJTSg8PcChKKsISBMhCEkbGDsBAEhTWRyNvpyVxxGKRkVw5ncgk+JPplp1hjqtFTvkoBYtXcrXl99kP2rA0IFDJXZJefPyUzy9iBAyDXcJDpYdUBo5JyG3JkXpsbilH+oBrztKhNwqBhDWp3T0pfAkE9OgUCFXJXVrxx0MRdRbnPz16MEawJSZlJRFV0wK7BFW64u5nrcgRR/dVZGZKKmq6UU1uaEV5fDYXZnPjNgTnrFEBpZ6EG+XKdg1JjBOSAkyBOb1yzBYLCP/b1deVNYJKwsLkqHluBQxVRkajiYOnifoEs9N48CUBZGUjTQFlAVPczMEtaHi4TWudN9rj+ZoE956GiMNKNTF2TugjOWzUYHUUiJaCisIG/MdJqbwChgeCBn8cBmooCu2iB5HI3b1WGGUGceyBk7B/umc/XlXj5+92dn5k3NuVnvJn0WIDwoNT76cU0xUpfWqutGLdDq/DNWPWZBIJJRklGztM9CcmWD0YWNfkjDDqrc+z9fQMjjUmdd67OuapEspEEyHE8kM208Ubb5C5GLU4tNyVVjaDrlSyxQEur53RYmbguvfXwHF69u4MP1AdYGGXYS5ux1JLS4dFy5LDlvqGRGdDXmSl/Aswo0qik6doKvXXgMz5xbwbEFdR2P+hXefPc6PrqyjkFmIQkiYKGL0mccQYl01Jeie9HO8Oq5k/j+04/hqUUPp1sFWtUeXIxgW7E42CVZhY17W9i5t429jV14lJW3FmC3l1GFbTEvmTJ7lPN62URA1HLLxWovxPGllsxj8TyiNC/3Wigay1gfV7i6M8W/vHMDH9zex1bsYGo3kLktTOkeyrWc2lDOP+cJem6FLlmgdIpj3RaeeOQUVldX0Op0sbY7wvW7u/jw+jqGBZD5BFTMXOQ7o9YRWVVkrdPyJcqxKgd+EUuu3rkowQunW/j2y4/h9FKIhYhMYizZi3Y6EVdr2snfvXEXW2tbSNISOWdxnBA+1Rgh3THZsGT8So52KxKWsNNoIKQhSUa2klyCi4EdYTMFPrx+F5eur+Hy9TvYYATF1EIR0Wmzg5LOgSUdXRMBgM+dbuIHL5/B+WUa40wkB5INt8Jt4s6wwjvrE/z0nRt4/aM1jF0Cwi5cNhy0Yyln6xacGOfaJf7qwmn8x288i1DnHeykwLu39vDjt27i6uYYdwc5KgbUUzGSxWiXQ6zYY/zjt1/EN595BMeDDB0rRlhO4bjK7XNrZxfX1+7hgxu3pVDlyIWbxVhqBHji9EmsHuuht9RBnqTCXI7cJkZ+R27/7bVL+NFbt7A75mbooR004MRjtJDhB994Di8/dQKnlm1ExK9lhQ/WB3jj6g7++d013Jm4KBqL8j6zRvCrqTij+vEOvv7UCXzzwll89ewCzrRt+MkAYZUjoFKK18g4we17u+hPcokM6PYW0e50lXs5AUkZy7nLy45SbbLzRlJI9kOtxWoUYtYA46XJc7csxKxuQiabhkyHAaF2wJZzU3ff5D4EEKrG85/Tx8MYQmVjb+Sg6oqkPFKlDdZfq8wcgECLOYIui9v33kPy/nvYufQhsv0NuJgidHORCQdUV3NfYSNGAJ+SYTKHM7WVlLzU2Y/CEBqTGCnQOCOn6gnV4FfMnkhGhRXUfAJnX4UdPAQIyQZaBIEpXIsZqPyaZjVKkq/ur+alojOyFaAq1e/MIsf03wh7aCIjuN5rowxhDFWuaOUQEGb6aLJZz3ihBioCPZvxKQuwPd4W5QaHQLELK1iC5dKdlBmkJuGVfhB0x6dpkjYKlFEsvkdqflHME2sfBxrFekbysH6rJpab/aVRFM0B4dzR1EywKVZxDia/7NfAFwGE6jKfO+w/jCE0ijAjGTVS0ftiJ+gwKrjAAELmDSpASFaQN6tgLqyNLC5QJPx+BU9iIVQ4qvRAZmo71VAVk0xTBx5iCPl4AgiN4WVKpaYChfcDQjYddNNLn0QWCcI6+3NQ6Vc/SLrcJMyteOfqs6Ix6eLJvUFJS81nelso2ls/gulSzAChmV6az+YZiaIqoLVnjI6IMDJQmbeZde3Uaa3u0sA+A/wOAsL56zwQJnHwHJfCZDZVNcv/kFd/iCFUJ5KicQkGCfR4UoyGA8kjpIyUUoiFTgftZgONBrNqdLYMHfPsHKmd6o45bZ3FcgC+eKoyxJ4LAp2HVB1F4M3aczCdYhgnGDNkO8swzRhuQpbVk1nBZqMl5jGhG0rMhDL6oQeGMgwyTmqHGwDqwjdzgHXwrEG2fNIHYWZFed/Sowu+P6+F5PMudGqelBvPwWaB+fs68DMLR12S/VmPU/9bdT7Pr7/DD2emAmfTwPqOVRGjXM3UwPq8+VJnCdUmeBAQCjv9JZeMmuNXVzXwa+OIbBZ3/nsynUrExN5oiGk8RTNwsdgJcWKpCYuRBlkCr9FAJaYfEbZTH+sTBz966zIufnoP6yMLe7mLcRXADRvaiU5FMiiTKXaT1RwK3y2Xsy3ZGHY2xJmVLla7AVou1RQ0wyixuRNjZ5AjtgIFkqJIIg6yPIZXxOg6GU5FwPcvnMF/fuk8jnO+zJ4gqvpwMQEkndTFeJrj2vUb2GcWWJqh2emh2VsCoiWUfgsZ77+0keYVxgPmgQ0RVAmWWz5OLnfQatAB2kFKNYcTomosYFAFuDsp8eO3b+DNq1u4vptgiAix18a0tATQMbON3X8CQn+6j2YxwYmFBp5/9Bi+9dKjaLcY/eOKU+elO3v48W9uYn0/xoguaDKXoyJp5Mrh2i5rrTJrKCUH04VHo5UqxmK5j8cWHbzy5HE8f34Vz5xbBmgwU0zhcS7QdcUca0S57PYAWzv7mMQ5J53gRyG8MEBhMeKHt0xyYBktstBuoxWq+AxmLk7yAnEYYur66E9L3NnYxeWrN3FzbQ/3tqcIuqdg+V3lxsk8vnSMr5zt4dmzC3j5sTaWwwReTidUShLpprIgs3iXdiz86OJV/PTtm9gvFxC7C3CbPcUqMGYCI3TdBGdaFb5x4ST+/htfEeaSe+V+Cbx3cw8//lcFCO8Nc8BvqQEqssjFCD1rgv/63Rfw7595BCfDCl0W5fkQHovlMkN/f18A4bufXhd5MJ0a3TzDYjPEY6eO49ixRSytLAggTAtg4rUx9jpy+79fu4wfvX0L22MLcWaLCU6AAgu+hVcvnMPzj63g/KkIoccudoX3bmzgrevb+PW1PjYzMsILojyQvMUqgZ8PEMQ7ePHsIr7+xHF844ljOL8YIMoGYqzDTEaWEuNJhlv39rE34r5mzQBhyFgrmwE5qQBCzlLRJIczYGQKTfzRDMxpWZzpDQuZXBaSpdzvD+C69CEIZYaQ4NAYy6jmqGlXKJtRxcyo3K45W/J5d4t/u997GCBU1ZJSJqkPk3Gn5+RmWbcs3ngGpbALsrQxJm9cxOTttzC+dRXVaAe+k8C1E3h2LusKZ405SmQC5GUWjxI4BlEIi8aGvyZ5DwBCsoDz8SWCQ2HFOPMu7pr8N5ddZa6iQKEykRHJKPczm457+nvGeVTjmVk9OWMGdTObQJRNVT2zaICjNFlln9RKthoBoYpTBaoh5kzaZ0M7d3Md4hlb2SEqzhbScIbzhDJTyM8duMEiLKeDym6jLCOUVQO23YIjktMOLGYEE1wys072dAUQ1axh7cPUpaYGOAK/1QjCQyelfg1iraOdRWayUmoS1O1AbuG/3Wn90Ef+UwJCkl4EhUaxZBIHzOcZOBNAyHiqCgUbkQSEmYUypxeIj4qAkE6jcSFuo7PIeBJoM6Gvwl8GENabXqoeUeMYBINc6wwg5AzhnCHk/RnJqMo8vA8QlqXxGdXLwqzOrQMD9TN1sLX7kdFmaLSq9M8mX5CfNW+hAaFcWHIfGsDJPWqTGbWS60LByEi1AlSIQbIBunM0iziYg8lZkWgWtlkXeg4I52fSZ4BBeZFE5nM7XhMIqe9aGz4ZwlYb0jD/I0vFkY+vcjIeYzgYYDwZC0hsBAEaUYhI5gh1kDuZAadEyiKPkjNKsegEVDJfjA5ABHJ0IuKPSC9nSLNcmMD9yRiDJJasQcnJcmyVyegrmWgURIi42TmemkOUY2jBEUAop9UDAU39OKkFT+sRDADU37pflHBwhVLv5vw4PvRK/jP5hYcBQnUqz0NPjWTUfN98PswGmpc/A4VyvA2zbthttXEfeI/mvaIZB25cy1Sn92DOkIBCzTRKR1b5qqnbnxEgPHycTXeO3+fXSZJIRM5wNMRoOpLFcrHbwGInwmLbF7dJGlQ4UROV35Rg7ut7BT68O8HP3ruG927tol81EVucG1QZpyIPJbhhu1ayTpWKgU0aXlicsSuLqYQ1N31LWEjJhssLNTvA+HBx8fQlrDxjNlbGeZuJmIUs+znOL7j42+fO4L+8/Ci6+RCtYoTAGsMup0AZI86A/ijBpzduYjoZoxX5aC8sormwiNzrIqfxjRWqQsTyMdhjUPQ+inEfbd/GaifCylIH3VYkmXwFXSTDNmIvwm7u4ucfrOGNKxvy+ncLH1OvLbLPTGZQKmFBGdJuD7bQyMd4/OQSvn7hFP7m649KtA5nyjIbuLw2wD//4iau3etjexSjcujcp2Tq6tzXNkiVhbyirIyROR5cCb9O0Sr2sRpkOLcc4NVnHsFfv3geoZ0KsPWLCQKrQsj7TCvEowT37m5iMJwg5cxbEMChntFl24SzFVRq2Ih8F71OB51mS4y6uJFOihRJ6CAlU2x5GAxTbG7uYWNziJ29BLbPjn5DZLqMy6iKGI+dXMDZ1QinFih3HALJrkR7SH5a2MV+0cKdUQM/vHgNP3nzJjaTDkZWV2brWDiWZDAwRstJRDr58uPH8L1XHpcsS+6hg7zApbV9vP7eGu7sxdiekMmmGYWDKo0R5CN0MME/fu8FfOvZR3A6AjrVBGE6kBkuu0wwGQ5w/c5dvPnJVWFn6F7NYPFeM8K508dxfHURS8sdNV9SWnL+D+0WBnYb/+2Xl/Djd+9gO/YwzpidaAn46wQuzi428ehqE4+dbEkWZpmXuLK2jU83Bri8m2NQhSjCttj9VwSE4NzZEEG6K1LRr55bxHefoYtshEY+lJlIxhlwz51Mc9y618feKMMorSSLsN1ZQMSwcodesqkyCrHIBjMKgRh57io6byYfVL/IuVZVEmE1GAzFp4Bg8H5AeFAZZJgCE+T8l8CUmIJZrj5p6vOmO+rKsUX1EOuAUFoKiTTRrCxG/7XXMPrtReQba7DjfQRuysAGkWrSwEniYah/ExxBYzsVByYuncJyaadQNQU0M4pXjJsaX1JFi64LZ4BQZRASgJmZQcpGRZOv8w1FuilyUuNCqiSoSgGqTQU5czhzohcJlgJDBJzijl6vNbU79yElmjxHXRMZ0KpKdnVjWS+GNPR5sD1ULk216DoaoaSLs0MTmg4qp43KaqEomyirJmyHM9CLCMIlOE4HFllGOpTSmVTAocqvMzXqjL2s69+OiBY044/3l1mKAVY3AwiVp4CCIyQm/ucDhDxOalbw4AzhrMnPOfwHzBDOAaECaIohJD4gECRDWAoYVIAwUIAwZh4hswpJtmkgSMXkAShuRi7qeeFqhpBuuVQkEkswIkhmTenjQkAoLKG6XzZhJf2Bxmbc+w8zhIcBoYZ+tZmx+08hARWKiqj9uuYsBBSaDB+lgTaWo4Y5nBfH+qTTXTml1NDMoLZc5cVsc7PVg8ezBeMBAEIWcdPh0CBzhmHkbwxPolmvA/djVsI6kDE687kD5ky6Z8JSCQjTVA+u20jiGJPxBMPRAEk8FRGGR5e6wEfE/CmCQ3bTfS6+ubyBdCOycgUKHeaRaGMQtm9zmmOQ7SArSBlcEmNKEwwCTEqgmpwTDJXzKkEgbZEZ/SHGNJzNVDe12Enlr98hh4tLAAAgAElEQVQScwwOs3y6g28WvAMg5KgDfxRL+JcLCOdS2ho0m81dqmNh5goPOujOY0sOMuGG5Z6DPXbBjwaESj5qPubiKFNg868OzoIc8e7ONkHpEusPCUSVLKS6k+5R1//R7OgDLskv/O2jun11ZlCuZj3wPbODLtmcYczEBOPxEMPRPvIyAbHDsdUeuk0fvsM5Z2awlag8yiKbmDhtvHtzH7/8ZB3vXN/B9d0MaUCQ1ZY5M5UXRTdEFftAhYRI3AX8qwKGQ//yvtEavIhljoZFlIr9sOBFNBloYZoz+N5Bzqwr9s3ZeZ9siTnIhdUIf/vcSfynF8+gmewK68NgdquYAukUe8MEW/sTrG1sisxplYxft4uw2UVMn0krQmHTaZN26E2M2Jja38dkd0fmz1oucObUKlaXuqi4ZrGp5PpimDO0fPz22h7euLyB1z66iY3Ywchtowga4hg6Ho0QuhV6zQDOaBvNaoonT6/iladP4ttfPSN5XZyN5yjcnc0Rfvivd3H51jbWt/dROp5QAsoETK0N4pFFyQulq1CAzKHZDAq0MUWDDpXZPl59/jH8x28+j5MtF72ghJcNxMDHyclINEVSv7m2gf7eEOM4Q8XZcsrjfTXnIwP9AjkrAYQL7Q46jY7Mn2XIMXEyTO1MjG+oz4isDnJKiDMbwxHzZQn2PQQ0tfErNH0boZ3BybfF+bXKBnJ+iWuh0yL3h91yEf/y1h253Rk1sZO1EDtNZHaJ3GJe4AShHaPnFXjy9DJe+so5AducORlNE9zZHuDjm5vY57wpc6t8FoYOSmbwZSPQ6/a/fv95fOu5MzjdADoEyXEfDZBtniIZj3D99joufnQFlevDj5qSBbfQbuDcmRM4trKApQWyjjIdhmkVYr9oYKdo4J9+dQk/fX8Ne1UL4zJAXDriTh0S8I530XJynFhsISCjUuTYZYZgUmCfzQ4aZAQtpDmLkkzkyj6bGtkenljy8fypDv72xUfx7ImmNDvI9joZzT9cTJISdzaHChDSOXZhUSTIke8ohrDicWMHnD+fymMoXwHtTC6z8WosQkVeUV6nGESut5ROxdNEDOs4R6hcRudxS8azoN7QU9L0OkP4p1n7vvCiqf/wYQyhRBSJrKs2CkIbejFSqU/0cPdgxDsBoVqDdv/lpxhc/A3svS142RCBR0A/RVUlCCI1H5izKJW5Pzai1fugzEOVTFSiIGRkRTX7lQG9AWLaE+KQzFP16gkIFQN4UDaqZglpksbvM/9UPNWMGY0ey5HsQ/meAZ9qblFMakSqqv5tnB3V/E7NXX5mVqiducWRlq6pPHYGeZrHVTEVlGyXzPKk94PFKItAboUVobTo5txEQYawbMrcoecvIYpW4fs9YQphN1ToPRpAGQCFL1JucSkVR3wFG+qpdbWyWypeM6tpBF4Hm8pzQKjqAVNBG0BoHuP3PSv/+H//h2AITV3B+6q7jNYVX+Znn2kqI2wdGTolGRUmUexXKB21BAjala8ko1PmEebIYzpwEwjyPzVjPzeVmQPCef2nZgjZgDOAkIQPv6Y7uIBBfZOEAt6n42onUwUIVcGq3nbrfkBoehz1N29eUhot/X2/ZQpijf8MXjyAG0Vaqk+2mW5obu8sC7GgxYMEtTpJyWrV2L0D6/KRJa/S4T7w47MA4SHOvfZPKcDlfyqfxxTtZAdVsQoBh/E0xngyQjxlPAeDwtXCKxtrGKDZasAlIJSOp3LZUk0uGkyUYlWfCxhUKJ+h0wycT9i1oPyKRjtBIIHPftSAH6isJY9vNhlDGsuIPb2KkpiZ7mh2aL5gqOd8+GOm7n3g8Tv6mM9//S8TEKr3W89B6QNnFiED/o76fNgZ0+RzGrfXw3LRmTGSXKXz877Or8uxnlF+tQ1Bu0Kav1K/Yt6v+WfVJa5d2yIXVRfgw4xv/vhL+0Hnr/vPz/tZWKPlJzs4Go0wGvUxGu8jYBHf9LCy2kPIoGTO8bIQtuj028Cw8LExtnDx8l38/P0bWBsC24mH2Oui8CjvYfeWOJBZQSpMm/OHSpSr8035BLnpM8KCLBBnrVGKIyefFzt0nEOEG2Ec58go/fECKapDsiiTTZxqFPj6oz1864lFfOvxLqJkB2E5huNbYkSCJMadrSHu7oxkftgPXKysdNBqtxA22ihoAkNASKkSrcwtH/EkRjwaY7K/jzKmnHWKsydXcXy5J5BMhGO2i8QNMUKAa/sp3ry+jR/99hJuDkrsVhGs1oJECVACT0MXFudeOhATk5V2gKcfXcWrLz6O3gJZF2bTAdfv7OO1N6/hzuYAu8IQehJ2TxBmmGsKlhUoVPNLjEeQCBxUaDD3LJ8Ak108dWYBr1w4hVceP4HHVhpw0yH8PJaoipCgunIwYlD9/gg7e0Ok3HgpkQ9cCcKW/EVm/DHaotFEt9XGYruHgK6eno2pNUVsxciZomj5iCjpKl2UhYOM3mmFaqjR3MSxcslDdGkFlO0DxUiKYRa1LP4ShJjaCxi7q/jFe3fxs3fu4upegHsxox2aSOwKGeeOqhiulaHpFFjtRji1sqBmO8sccZKgP4qx1R8jLgjYHDgeQyBZRMRw0zGiSgPC58/gEQGEU/jTAZrVCEE+RjYZ49baPbz1yTXkdKQOWHyWWOh18MT5s1jutdBtBlLIUoY8zTzsph7uxQH++bfX8bOP7+FeFmJoNZD5ZDOU8Uo13YebT9FwgIbjIKKRTpJjWpSIaSDEUG5KsFmMMGuRgJCGQOk+HhdA2MbfffUcnjOAMJvASdVs7CSpsLZFiXcugJDMNwHhTDJaxiJDFUDIPMKc79g8EkupjOaGaWqNVYZ0BCBGLcF9klJR5V5Ot+652ZqwIbV1XQDhbIbwzwMMmoL2qDV6xhDWAaEM5/GmDE3MlqJbmxoQxrOm1M6Pf4TBG7+G198Rtj4M2MiIUVYxPDVEiLyi2QrXFjbKCAjV3jLzdhFAqFg7EzdhwJfMTM1+Ua2reuh4BggF0M3mCOcZhGQISzKEatpGvjb1lajbZkozDfzk5zVAKKBUfW9mn6BZS8UKatZSz/WzUrVtXxRdytBQy21ms4oEhTTkMmscV10CQxcFVRxyowKBioVQDGYcr4sgIBhswxWJaShMoUMTGnBtagMVrZi4xksnSuSkDNNRlbMxpFHjT1xvJQbMlMM1wK8aypohlV3R+BGo+u0vlSGsXyOH5wcPAEITOVdzGp01ocUnRWV5m5sZXWFTWsk3Gf3AzHZ6rmiGkLOCGhBaBU1lFEOYTTlHWMh6I3CQpLVgIY1VtOupqT9N+TcHhNxXOGOoJKN8TsQOBhAqElwBQsZOMP7IqCdmgJCC0XoGjxn6N+DGzJXJxWRE2DV6+rP4tgNGVwZByjfNhVWbJ9FAsH5/MxQs2YYk4evAVC/OWlp3X8H4mUWtuWrrsFZ/z7THDqOk2l6gWEgDCNUjq0F05QJEFoGgcDpVIboEhWmSyFA7jQfo+NlsRkpiVmVivywuq+wHEO3Txn2aIJkw25C5InQWUt0mJg+HzRb8RiTBqczckjw0zxMW0mNuo3ZsJSCk0EutbHPDHemamSgCnXFSP35zOeODQN9RTYPD78Bf5gzhXBRy8PXWmSqzKBxmrfhvbowGDLJTbW51x1d1QqljbPagOig8IBuV87XeITT2MjXZj24C1M1n9OU2x4maGTSv6ssMCOumO0a/bxZ1gkFed8PhEONxH5PJPnodX8BKb6krc3B0Hy0oGXQ5O9jE5qTCpfU+fvXhLbz23nUk/gKmTgcTqyEmIZbbFI0+ASFz7ChrJChyaK4lRiMqRoFXacrcPW7+uhCisRPlHHQBhk+5kC8RGDQ0sdwITQdoWhkayRYeX7DxvedP4ZXTAZ5fBaJ0F0E1gROG0iiiXvTKnW3c3hqIDLDRCrG81Eaz2UDYaMAJ6FgXIi+YHWghzSwUXIviVEBhMuwjGe7jkePLAgjpeiyGDbxry8cYAXbh44O1Pfy/v/oAl7dirMcuvO4y7KilzMKyBHnC30xEvukUU5xa7eGFZ57A2dNtLPd8bGwDV2/s4K33PsH+KEFacoaIgJA3qiK47rH0UG5pspLKaayaV3RY89nIopx2soeVRoGzKx5+8OrT+Or5Y4gISKoUjSqHV1lw9Th7vz/C+r1tjJNE5gPdyBVQyJiKokiRp7FYereiJla7y2i0mvAjH6k1QYopChqWWA58WsFTpUEgCMY9MMKFxifs9qbwPBaxOaqcrpdktyiPk6k5THNPojzS8Dhe/3ALP3//Hj7asnFn7GPktJDQft9WgdmEesJ8ORV8zlSJEQv3DxXlRF8x1R0l4xUot7kshpOOEVZT/OP3X8C3nz+DswIIY/gxJcZ9BPkQ5XSCtfUtvHfpBqaVg8LzhTXpLfdw4eknRTrd8Cnd46yThzixsD2xsTay8cP31vDa5W3cnLjoOy0U7SVxrmXZaBOkc5ZyMkHL87AQNlAKG1gJCBdpsOcjEYfxHJ4AwokAwieWA7xwuoO/e+kRPHuigXYxFHBLp1pa9k8SYG1rir1RgXFKQLikGUIPvk0p8VQAIWckx1mGmFlbIttSBZmx6afCwaynM1DIfdHzBAQSDAooJDsoDuaqYTpzLNcKDLOmmO//KZpgf6jH+NwMoejd9V6tDf9k59H1jhop4LmqGcJsgp0f/hCD3/wK/mAXYRkjisikTFFQicGGm0RNlHK+FWRqBXCL7Y+cwzS4U2kO2s/AGHkKYmQRbBhCrgnGGVTJRSkHpWSUwfZqjpBgkNefmidUklFatJMhpAuoBnuaUJBySDIQFUuoGEN9m7mcqka/UnuovXg+yqHltVLCqn3XsXltqqD52WzhrB+u5xB5bUjch9ob2PyipB9soLghitITyXyBAJajFB4OnYUJBp0AttOES9dSCTLijYqBSALuaUKjwKGRlrpA6cncodw4gqRNGmcV3UwSPIMV2jzoMCCcM5B/qHPzj3k/n5chnGGLQ/ETdTCoRuDuj50w60LdVOZBgJD7Tso9M0+l+U5TGUZOFKklLCEyAkLmEXKGkERQKeydAoTaFYWNLg3SxLOk5i3B99MAQgGg2sX7MCBMk0wrsok1eE3SyZQIQV3oHEtT3IMGhPMDNNcRa6ijAY/+DR0ub3oKdchgYJbBThr6zUaW1CMfGoMylam++xl/Uf89ibuYOynOANisetVcyGxyVt1LXVo3ey0zRuVBp+VndAHNIqnnJ8UKWaNeIzORQVKaNWRE6Mr2lVEUZAxZqLKo5EFgSD0dWrN0ohdHFkPKBESGT/NSbtL1tFWMhAA/djbDEC6ztthl05mMrtDAXJyUo6iSsylJ2/xj7kU555zuZwjnYOAwIDzwptTu9zCMP3wmfP4l4LMu6Ae+Yw8wePn8j/q7/ObRYFgkBCyC8hxpmirLX+bQ6AVHOkYyYzqXjRIMskjhrQ4MTSdSjuKs6agf1zDrs6FclV90WDJiRj9l8TDD7zU3UumlzwLs6w0SfaV8xjH9LLD4uxzJh/3ug84F8/iGiVX5qGq2j9cY5aIEhEk8Qp5NcKwXYKkXIWyFwlSlBQPEQyROhFEV4ubOFG98eBNvfrqOd29swm4fQx4sYJR7yLnJupF0AqluYB+W27bPRk5OQJQisGQCTlw4UziIKQdVLk6IoqbM1VHubYUR4NHwhblobGHTzj9BkE2whD6ePxngH/7qPC6sVDgbDuEnu1IE2yGlQpQLVvjk1jZubY/ghE20Ok0s9Vpo6Ey1KGzCcX0VS0F5XEJ5q5K5MrdvtLeL/vYGTqz0cGxpAe1WU7LzeOwmlYNJ5SEOmriyNcb/uHgF797u48puAofupX4DMeWYnHW2SpGOuhYlLkNEHrC80MJSr4FOK8RoXGC/P8XG1j4yhvBaobCQSjKlInNMiqZItQilpPhSMlwW4JyTYf5dgAxRNUDXHuC7Xz2Prz95Co8vNtHzKnHVREKTmxK+F2I8jsV9la7LE7KZNLgIPQSRLwwhpTvskAauh4XGApqNCGHkw2tasPxKMmR5JfheQ+J+qrxSeYUElwQN3Ly4SUshqWRuUlCySJXNuMKkdJE4baThCn750T387P11vH23xK1JgDRcFNt9kY9xbpwWODQi4t8SaLrKir+gokTHHaj1o4Ss7zxyZQI3HSEsOUP4Er71/FmcbQILBOjJGFExQJANUcVTrK9t4N2Pr2HABiML10aElRPH8MyzF9BthRI2T1aIjEVWutgcVbi5l+NH79/Fr67u4E7sYd9qICGz7QUiw6XsWCTOWYLIstHgXK3sdWSEmBnnwvJ8xFrGNIueyPbx7MkWXj63iO9fOIGnV3y08j5cHWTOlMdJXOHOxhh74xLj3Eant4xOl6y+h9ChdyOjBNRxo1ImLZl9zJtaazk/I6BQCimlcqgrMQgCA1+F0bOBymMq0TXSiJhHYM1rodrO+SfdYx62Mj785w8HhCz+xAnQhPChMpELGhCq3V4BQptyXTYDsgn2fvQjjH79a7j9bQRljCYBYZWgqFI5RyqXf1GhoBrA82bOntLwICMoPQ4FChU4M2pL8z0t0SSo02yh2uJqsRPM5BLwR9mwuilTGRNDocCcRHodyDg0YLB+HRM0GsZQx1sI4FNzhQpEGqdRM9Rl9kyyzwFsm2DMzFIZ99b5rKKYRuq5SJGR0vuB56jjS7i9MIaUzTO1loyjyxlwT8Ac1ROWFaqZQiwC1aI4k9J0xrYj2HYonyXuYiYvDYVF5G7Fa4uSbDGlqjnIzsGhqWmUB4aqEjWJoGuLA03oh5x+f6r64Kin8UUBoUCT2tiPqduOmiH8LIaw7jQqJpMl68EJMsmYAAqdQ0iHUQJBZMwhtDQ7yP2GkxVsQaom5KySlrdIEU73AcKaqYwCjGw4qoacMIQJn0MmuELiO41k1Pb0rKjCHLLnUDJaP7DqoMzdhlQBW8cUSprGk3n+W+ouDnJC9ew/fTo9gHCqf1seXX/DfF/d71GFuBbQyVFTm8Cc0TRI8xDAu19E/fDVdQY81RdyjLQ5ywwQ8nhot0ORj2qJaEX3nzQTuRWLVb5BnF+SWPA8RZ5NtXhXzX4ZJk+kuZIn6An48/0IngaEBA8yHyGSGGXUwK46NzWjrpAjIWByLoGpj3zOXrQmax86JvjA2cv6+2KOvzn2n//QzjfhB5wkn3FXf9oF6P7z0JwDMsSb8b1O5LMBhOacqUtJ+Tdq1sWVjjVnWvj5oIS0DgjlXjRaMy1czQ7OAKEe1zXdP22nPSu6NSCcWUozvJ7ARD64+c5f25eZIVRr0jx7sA4Mx+MxzK0kYLMyHF8MsdilTT1nvGhzESJ2GhjbITYmFj5Z28Mv3r6ET9Z2cXNnDLd7HFXYxYhSDrrFOb5c21yQ6QTpVZnMPtEZNKhSLAS2gCKuUXTkHBYWJlkpRix+2JKYihEXZA6h+XSeY/6hDyv3YMdTKeRPeCN87VwL//t3n8L5hRhL1Ra8ZA9umcDyGigKD2lsidnInb0pglYPnU4Xi90WosBH6Hlo0l3TVQCPTYk45cwVO4g5ppMp9ne3sbNxV0Dkcq+DxV5XonC4wUwLG1N2qBtd3Ohn+Jd3b+Pi1U2JP6gaPWFKaWhFtoogknPdZLiKbIqqpPsjpZQOfBbYIq8F0owFEYslyljVjKDMCorhgjK3gljFMyss1zbxXEMc5LlPCIOGB3jpDoJkEy+dX8bXHj+Obz51FidaDoJyAmtKcFIgDBtI4gy72/vY7ffRHw3BrGcyFpzXJoAjKCwzRiZZiNwGIsr3AxeNlo8gslHkiTTZGOQuIedkhaWzS0CodxeplVQFyyOgGH9WngQkpcRYJE4Dqd/DLy/dxU8/WMNv7sS4NfFRto4BDrv5KihdJMWUF+epyIp4XF3OX+W6cUQ5p4AcRprQgZosGSWjA3Ea/YfvvoxvPX8O59o2ujT0SMcIyrFIbas4xtrtdbzz/ifoT2IklYXW4jKOnzmNrzz9NJoNelkXUu6znVE6Edb2EnyyPsBPP7qLizf72EULI6eB2Ilg+Z6w624+QVBliBzGgNAZuwS7z1lOhlAzHn4o2ZUZw+BpLMNZ0LyPr55dxDeePIZvnl/EE8xuTHfhFrHEwfDNmkxK3CYgnJSYFC66i6voLiyJUUnoVAgtOlkSUFSSa0kW6iAgpAO0atyYHchkFpOlUioauooqZcZ8vrDmcm7US3q5nbVAP6NP/Lvvcn/8v/g8gFA7SsxqDjYqhL3XB4+vnXZPjA+xEYvcHOkYg5/+FJPf/AbW7oaYYTUjrnypAEIqmMgMkvwgGKx8HyUb5yK35rWuQaGAQYIs7e4ps3hz5lAa4eJ5oG4qh1ABSJGKakBowKBxGeV6opg/rbIxe9qBuUFdLwrTaPIPteMog+8PGM4oYDljCAUgGoWbYggJ6FRMhDHPoKLNOHgTVJq4DD0LJdEWyoHfknln7gl0YGXLh27MzLel966NsrRFKSChZJJX2EFVdQGLMTQNOHZD2EPHVoY0kn/IzxbVIpSYUlpKcMjnR3BoQGHthK4piHSFqz8ZAqFe1z383P3T1mMHn88XAYSmPnsYIDRAUDGHc1MZo1Kqs4RKJUZASDPIqZjHsYQwpjI5GUICwpyNXjKEOnYiqfR83yFAKKfsw01lzBhbHRByfeZtDggVQ+hylEDriAUQ8nw8DAjnkrhaYX5Alqk0yTL3MZMWqFkkaebouSTDmB+Q2Mld1lIuDF0p31MnqOEBlfZZfcj8BoFNTTI6q4zl+tRQ2tAi0nWuFc31c+YwmfXw83v+G7VryEhG5ycgHQa5QXHAWoFhkyXCgEkFFrjx0/VHSY8kz5GD0GITy5v4f0qnzubGJQAwEAdRkQwRAOo3kP1qZnFRgspixWyAapE3dtImkNWsSPql1DHX773RHZ1D+HCAefSB/3NgCI2GW3Xx1QHk14YdJCA0LKH5HQI+/q75GQEjP3heK4MDmg1RRqyKlYOmMwemAecUe00uOgP7tRwiGcIXyQwbEKr0U0u7cpticL1VcpOoXS6aUfwyAkLTtTPh82YBNrODPP5kBjk/yOPM4rEZ2Fjseug0eEzpgBkgttuYehEGCPDR+ghvX93Arz+4gruDBIPCBcIOSq+JpHKRVrR9oUOeOkahawtIc9IRGlWCjlvg7HILy50Qoe9hMM2wOVTzXwzYtvwGksrGmEwGZ2tcMhI+7CqEnQfwswyNPMGZYIp/d76N/+N7T+Jse4xWvg4nH8LhFLrVwDRxMBhXuL4dY3NcIWqvoNPpYYkzVq6DwLHRDBhqq+xaOC8nzmYW16RUDHb29nawvXUPrUaAbqeBleVFNKJATp2kdMgxIQsXsT4G3rq2hV99vI5ffbKGhMYybgO2F0nxQqk6GThGZnCOURygyxTTyQjpdKKy/jyCXp5tSspUVD5yeAKwWegUwsjkcqM7oWOR/Yl1l91BigYs+Ahp3JnvoZFv4USU4dlTHfzDN1/Eo0tNNMop/CyHT3dmxxVFxXSaYmt3F9t7e4iLFJZro9FqwWPsgs3oiBRlVsDKOV9tyffolknjEs51e1EA2w+UKUaVyUyk66k4AkojGfNhU/oLB9NRIrMYDTK4WqpTWDZSN0TstfD6lbv46Sd38IubfVwfu7A7J9VMTs558QJ2ySxM5TBdFpnIF6kGYQFIox0yqmJqUJYCvnyypWUszHEj28P/8u1X8O+fP49zCz66Tgo/HcGrUgkQL+IEt2/exJu/fRvDSSxF5qmz53Hq7DmcOXtWDM64JqRkkGmIEbVw5V4fv7l0G69d2sD7d8ewuidQ+G2kXCesSlxKrekeGnYm5zvZyjyeYDhNEWc8t7sovRYqvyUANGfTiw6vDKfP+/jGUyfwnWfO4GunmjjXzBHG25LrSJksR+nH4xy3NkbYnwJx5WNh6bhET0TCEFaI7EyiXehiSZsT7pfMA50bd6n6Qq0T6no1ShnVaJvfTCPVMB9mBzVs1WxN1PX/F93Pfpfy4g/5uw8DhGrTUv+nmvtGyjhPHJbjxwlWqiEqBQjtZILpL36O5OJFFBt34OV0OmZ9kcn4C+cGCQgZRM/mFwJeS2w85LAdjkwoQxhznJV7vMJYMmcoxkBKvqu62wp8qdgJDfQEEBJoqUaSYgX1Tb8axfgaekCzf9q0Rik9a5LQGQjUEtEaSFTMoX4a0lzXtaZ5bjxIXOvopCoRbCqGTUWy6Zk8NdY3Y0qV9lvoIpUHRhcuMfNR0TzCsru+Mvxi5A8ZIAJPi9LSAHnBNZszxaFmCVuwnTYcRts4PbhuD47Tk/xDWJ25vJRrsQBDzRbeVwsf0Yyfl+af+/T8cweEpp7j+3iUqYypQzgKYsDgUdETZoYwzWNkeSINxpx5uQymTznOYcMuXFR1yWjMxomeITSiZD2OVgeE9fVJuYwqUxmVIAAVO6FNZQgGk1jFXoighc0xzhA6nH0lklDYRQAhcwgPqiHMSaFB1ax7YMxUVBdJ8qM0E6GaMYqKFxgn8k5NTosBh2EeDvvhHpGRNpt1U+S13Ld2CbvvjKwRJrOIBDOAOYdIB/9s1vL73Of3/BePAITzk0fHbpTqtZtQDMkO5AygdC7Vjf/O0kSKALqmSZSBWZgpJZBFwYFFJpDD/CJt0cPvlMFwNpAdY1sBRFmbzA5oGF7NYqpVcSbS15X/odduXtdR5NznAoxHoOxDb/Xnupsabf/wd2f+ZOUs+UKSns9iI49+xmqx196epliQ503jEAX6aW+eyrwRJXYqZLfT6QjQ488m0wkmk7GSD1vcN2k0FKFB11iZb2HsiC5edDaWenlzR9D5hq4lozqbyIzoyhUnGyn/hnMWLKE468a/VICQk/cEhSrxtzY3ou25D54steM9O9a/W+fwYEPn4WfE4aJGdejIrKqCQQFCJdHO8gxpmqDf72MyHgnL0ghc9Noh2g0bjZAVPZP8fDHKiIMW9isPv53NcqwAACAASURBVHh/DRcv3cUHN+9hVLgoAub4+chsH6XrI6ssKZq56PIZR54Dj4xYPBCHyGMtB88/dhznVjvoRA6GaYF7owQfX9sUC/1xZiHmpJllI3Nt5KxmJU6GkQkuwjxDu0zxaDPDq4918b995ymcao0Q5XfINam81yLCYFhiczfB3VGFfuah0VlFp91Dt9VBw1Mh4Q0SkGRQmOtWctaKzscZ0jzBiFE1owGGg31pQoWBg2MrChBy7SC7k9mhuK1uxS6u7iR4/aM7+Nm7NzCkdyWDll3OQHoobFcDJoaEq8KKjcAkHsucXouW/i5BL9dE5YZHMJhXHlICQmY3SgXIPUMDQsoBq4m2pyZj1VZypzxBVA7RKvexYA/x+HKIH/y7Z3DhVA8nmh6iIkdQ5LB5LckWZWFrexsbW1sYTiciz2x22pLPGkahmHUVKaWumcSBEJhRBswZPoIkPwrgNhsoOOfHYtitJOydrpUyQ8hrO6+Q6lmQZtTG4uKSmAdx2RZA6NCQKMIbNzbw8yvr+MnVXVwdWbDax2FVPuyMTtKcQSX7wigFFgF8/qrNKIAZdEClZb0KRSdL6Ve5NCH8eBuNZBv/+Zsv4ZvPPYrHegE6TgY/n+h5VpqRJbh17Rr+9eJFWZeCqIWnnn4Bpx55FAu9JYnIoBxqSsMjnpONFt65cQ//38WP8N69CW4MKtjtVcBrCEtRMbOzSHC6F+LMUohHjkUidZ2OY1y/cw/rO2MMi6bIZUu/owIixLiEbPoIYd7Ht58/h//w4qN4YcnD6YCvY0vlWpL9SRlMn+LmxgjDhNdLgMXlY/JcQ48ND0pGCQgB21WtLZbcLJaNB4KRfZo9WfJftX0+AaAyxFPulrPflVpGrXSymtW2EtO//sLby8M3sT/ab3wuQKjBszI8ocmWOq6mRFI1HC2NUgHuTjaBHU+Qv/4rZL/9LdK1G3DSIRoNAjkyYjly/r8Ya9mw2AQNQqR0WuT90B2UrJzOklRliZGMGoZQA0INDmeA0ITW12InLCMbZcNT5M+KgeQ+N89vewDjp0HhnDA7xBQKI2nAnzoxZhNJNaAqTB+ltjquwmQXzkwQRbJak7uqYlkjVaW4gKvdXrh+yb9dWD7D7RVQ5+y2VNZkEKniKD35XBLcSaA9XUhbsO0FOA5B4SIctwfb7cGyGF2hbsIqzkBhnS2cOeDMm801xGFc9Y8shI8oyo8GhA/f7+f1wcOK9Aff1+/DEJp14yhAeIAdFE8TDRZrxjJUBsqokP6scgg556xmCEVOmpZIyQamHElQOYTMaVKmMjnyaSGjPJIXqL1GpX8gMEozhDViTFhHQyjROE2bEJq5ahJQKbNm2Qjl7Aolo8QNTCKYAUJ7DgjzvKy4QJo3Q72Zc+mY6SEp/aouHGX1VEGt9bfOuIHqrAkFEjVAnA0P1p0/ZzWm0S3Op5nVSag7RXpucS5uVX8oxbZZzOuA4Chw8Pswg+akfwAglFJdu6dKl0sDQtU1YFeAVrIHmU4CQt6Yh2YCUcWBz+H8kV4I5HAodk8NZqu5wIDGNNzgtCGW7IwzIF5bxGbPWxfuwrIeQbTWL+raGzrz//k81/KhY/T/s/feT3adV7bYOvnc3BmRIEGAFJMClQM10gTpPdtVnl/s8nM5/Xmu8rjGrhcnvkkKzKTECIIgkRvd6HTjyee41t7fd+9tEAyiRA5nLLIuG0R333DC9+2119pr2StoeXO5z2H84HJiwda9r2lJ4PkH0BNqO7vHfGk/0fs9fo0ffyN6vO4HF834qM1VMS0LNRgi6ydSPbInOdlg3qC1xBGsr68LC0hAyDiS0WgoP89rhCZDBIRkCOlAGwaU2ZnBX8pH5jImkxUkn8+8f6vxVzrQHB3zVU43NyRlCMU5zVh/a94mZ1ZNeL3IcgxBI0XRcmNoiQU217Yer/sYB9170Obn4t7j/fFg8t7FnfcY7yfb3RdAyHldAwbTLMHR0SFms4m8u0Gnha3VPuKokcBufkDOeB3QSj/u4qD28f/8w1v45ZvbuHmUSR5f2F/HtKiQc1GOYkJpZGKaoYCjE3iSk+elY5zsOHhoo40/+NoFPPHgOjbawLQB7mQ1/uG59/DKm7dx52iClAc2imV+rPK4qbM7COkUtsscK8jx6KDB9x5exZ8+8xhOdugUeRN+0KgiIAuxd5DhxvYQR0Ug4Kw7OIFudxWdVkeYwW5E10eaZhqHlYauZpSkk61OMUlTkZDm0rAYS5PgxOaq5BiKKU4Qo/ZbGFYhDssIe0WMn711C3/z0hXslxGGVYSUsQKNJzOQIfPGAsh8BLvhIbvc0nCgRYkn7sa8bpvKIUoy7CC9OTmXSZMZgh3TqSd8aAwgrHVD9KIVASLpdIy4maLrzNBrRnhg4OIHTzyIrz18Ek+d3UCvKRFz5i6b0UdC5qv37t7Fzp0d7PMeaxoxJukNKLFdka2Jc4HpNEGZZqgzBm5XYhbEjq5P+e1KD01Ax1hu8LnMDMZxKLN9+WyGg/0jTKeML2hjY/0Ezp45J40Crsksqgs2foIAL9/cx8/f28FfvXMXl4YN6s6WsJ4e2cmqhkuGgDl8To0ooIQoFZkRG6BkBzmP6gYxXM4YNYxVrNGmSctsF+3ZDv67HzyFZ558UELeB14pMmYWmPyMRZbi2ntX8NJzv5S1ZGV1A197+rs4c+Y8XEqgWbjXtVyvmeeibrXw87eu4v/82+dxMw9xULdRRwOdZ6odybGM6wx/+PRj+MZjp/DouUjmLCejEr945XX8+t1buD3xMUFb8jALOvjKssFg+glaxRF+8o2L+DffehRP9IAT/gy+MIRsCDhSKE0mOa7vjDGhgtRrYX1jC6ura8Lghg7NnMiiamQBTZUEFMoGo+U/1TJUE+l+rN17q39UyZ+ukcemKIzKb7433SumWVIIfmCz+gL/xScHhIxqYCQCZZ5sRGgVZyGC6iNy+HNAmADPPofq5ZeQXLsCJxuh1WGkFZUoFQoyE6ATuivrpxu3kNY5Sjl3tUrN5aEAzCTQmL61Nq7VEVPl2BY82fgIcQ01pjLLgfQqE7UumQSEZge3DJ/soWYmUEClcS+dG8dYoMZ9Uvcq49WmoG3uzWcdT20TlceuQiXSV5W8WtOc5SgNAax2z5b3QdZwyU2VGnsCDR4QAsKYjqP6fTH8EOMt4yAqygEXVe2hKgPUdSTB9gL+nL6wgwSGrkeAOBCg6ATrcDyyhWQWCSIpJSVbaCIseEBYC9yTHS1SXQMyFpf7h7n3G9fyuQPr8g1yz37/geLK1hi2Tvio+uDDv/fbAkKLKywLaBnCZUBIUkcj9IzLKP+fSgW6ehpASDWJMHR0+6wJBqnYIRFEw0jmEisg9AjqSw9VWiNPCmQzRkw5cGs1mRRQaBhCAYS8RpYqU0mSphGZuDqb+UKORxj3U61DCQhJQFE5xMvO05l0mtc4NLDxDCA0sRP3J1eWz5gJYrfzdxIP8cGqezHnt2TFPn/zvCHsibS/+wk6AQYM3rv2Lp/4BShY+qn7AIr5dz8RYPj41X75xMy7jAbIzrMXKQOVYlIiWU26Iv+OFwXZjXzemhTHP9HxUz5gIziU4VOnM/19ZgzKomNBkhBHy+drGT0tfdiPY9E+CWH2CU4Zf+R+1kT2nczhlpEZ2+tCh2Xtsrm4RhSE6TEUDkDYTyPLXQImOne5kJnozW2xm/ldc5zkPRhgtWzja5+DZ0tuKt6EItfQrrJxrZagcVmoDTPApopIRosC09lUgB+Dv/mZ2NFeYVZcTKlHI4AxSaYibeSfeS1HYYh2u4VOt4t2q42AJkJ0EJPwEHssrCOa5JPow6J2S/HJ+bHNGtsAMDJiOXb2UuFzyqS7scs2m495KZ07NC5s4na6zE4qnSgNItlZuZnMFUjH9o15V1WOu85GKZC/d+L43mvY/v9i8Ve2vZGCgcebQa9kYTl/xeZKlifY37+LNJ0K29rvtiSAPfJo3sG9L0LmMkq8hSuHM7xxZ4R//PVtvHlrisMiQMm8wbAns3+UPnF/5GLLPB8upnzHPc4hcdZseiRzbBdOdPDH37qAJx5aRz+EiB73ixp//cJNPP/GNm7s7glbErT1eQtm7omjl64HdMxcdVJ8+3QH37+wjj/8yjmsRTP45V1hQwRU5YEEpb9/Yxdpw7mcDgbrp9DprSFud9EiQxgAbZecGiXrHGDnV77vCnlZYZKXSDKdK5yMDlEVMwmoX+m1ZJ6Mjaa6cTFpIoyaFo6cHn7+9h381ctXcGPsYDene2ZfJZ8yg1dK6HidT+E0lQS/s+tI8GHjzXi+KJcXqaVLMxUC4hANIxSiFq0qUFD2xxy6phQnScoHtR3GzcpR05UygZNPEFUTbLZqPHF2Dd+4eBrfeewctoJaALWTDkUqSaaPTPFkOsPVG7cxTjK0uyto9wbo9FbEVITXXjKZSoQILwuuwfLgeealTWCHRmfUuNkbM4wqS1DMJpiOx8hTuot6OHvmATz5+JNiBiO3Dpk3P0AZhPjVzQM8+94u/vKdPbx12CCLN+B4MeGyrg1liZAO03UOt04wCIF+5EgQOwHgNKswLRrJrSw5x+cFaHmAP7mDaHJbwNWPnnwAXzndxZpfiYyZYJ3HlEZCuzu3ceXtN9CKY6yvbeDsAxexsnZCDCsyuR4yVHEbU8fHrWmKX1y6hv/0/OvYdwYY+X2UDNGmG25eoVXn2Ipd/OkzF/HNRzexSXtcBtqnFV584xpevXwHr29PsZd7SBnT4kbCdnh1JpmJq84EP/3mRfz0Gxdw2kuw5swkUoUMeMP3XDkYTTNcvbWHvHQQtTvYWFvFar+HOHAFNPPacKmeCBayYxmxMM7gKg81C4zsZap30/StRei8XfvtdrfsomCiWBdr2PLI2MeXBF/4n7AKl8W8mwkeoDuyy4aG6AtMeAHFhcpVc2VzxeE2QfH3/4TiuedQ7dxGk4+o6WbfAI7PglOjQAii3DCEG0XIuQ4RWBK0GUWBxGDZ7draHJi5Qs2WNNuSAejzPEEDKFXyqaygAj27V9k5RWP2pOGHBtAZ0GHRrmUJZb7QNtIXwMReC5qbaucGDYjTTcwY13BGcm7mbrwbDMC0BYN9fv7eXJJqtuDlBqxspzTmMXmt8/3YNHml28GzR4afxoQ+GoabN6wt2vLQzELOGDJnlF97CCOqAjh/aL5HST5NaBwa0XQBOivLrKHJN1RILFPGc2MKU4cs3y/H2EC5l6l2UOmvjWiTQyU1iQlQsPGX5gbUHg6z89h8oyTc3qsG1htjPls5aINcazL7dxbISRlk7/1jBf+iuF3GCxb4zX/fLh/mNaWxZIy92JDWmW42mzhzdxwQCgNIYCZNamMqKfEPNBQkU8h6n07dDfKMbCH3azbcfHEcTcYZZqMEgcMmrQ+3sqM9Jg5MPoL15VaxN/8VQTZl2dLUZM2qDCZrFsZdsDYiMJR9uJTJ9zkolD2bShTxExI30+OmMvdf0ezBXICL+2GH49+99yc++Bwfv3p+VJfg43/7Az/xcWDmUzzlh/3K8mHVRdigk/l+pRcUCzZW6QJvLJg0oEbdJhcg2t4Ay+Yx8nQfBeQ+zWf6qJP7McfQ9gwMlzV/a8utADtnKuBu6aa2h8iYPs/fuR4/MxdpgCFlRvqc6pYpC4R08nR3Wd7s9YbWA6W/t3A24/MKIBSQqSY8wsqaGRXR7xvqjDJdjht4wvDw3Cm6IjihrIwdIAJCyvMYN1JkmQqBPQeDHmVrMbyQ+Wb8uRzDEZmGidyslKQRMPZ6jBHoIgpb8GlnLYPgS1WOUHyUyHC2TM2J5heAvB1+uqVun8wKaqj6gvg/Ds1t+1OaEPNbbiHBmbu0zY+qyTeSQkzSLi1WX+BTbdzPiVsFlNrB0r2UwmcLCu0nmKPVpat2GRDSrMRKRvXPBISUKhIU5gIId+Xr6kofvQ5ZVy65lRTs6HQkOHvqtPHcu7fxs7dv4tfXJrg+BGbuADkz15wWGj8QCVCNQubIKsq6SxpkEBD6CMsczUQB4cUTXfzJdx7GYw+tox04mFUN9vMaf/PyNl64dAc3dnZEdBX3VpBXHnKOS5GRcug07KBVjKQ4/qOLW3jm4ia+dWELvSCDUxwZIxMXVe5hZ+cQV67eElBFh9HVzVNo99cQdgaIfBcxx8CY3UcgWGcGENJ9lQABmBQNZlkhoHB4eBdFMsZaP8b6Shtrax24ZgOZNRGmbgfjYBXPXt7FX71yFZf2ctyaukjidZSU0tKgxEnF5dMpphK9IfmBfijD6jQY4c/IOiWmFJSKabGZVGTQItRhW2SBnE/L6eTZ1JLJSCdCshIsLKmkarfoYpkhT6fwyyl6XomzKzG+cfEU/uCrF3G+5+BEWMKbHcg8E2WFZBaKqsblK9dwMJxJHEdLQCGdRSndDpAlM2UzqcgoMxSMpaArW1kKI5yXNfKKVhmc42Hzp0BF19pkJCxhmaVyHs8/+BC+/vWnjQNcLeH08Al6I7x+6wDPv3cXf3XpAG/s15iEa2g4i+kFEkHU1JVk7DG6A9kQFzfbwjivddgIajBKctzan+D2YYIxOpIzGfHnJ7sIRrfw068/jB8/eQbfOdfHRljBzcZIS8g1xqJgMjrC/p2b4qa6MlhFr7+JMO6j4RwtAWFaAN0eDkrgpWs7ePbyDfzsrauYxBuYRWtMxwRpPrcosOI2ONsP8D/+6AK+cWEdfTYryC6WDV5+awcvX76LF67uYXtWi1mTR2aTxmfFBGtBgXO9Bj95+rw0PFbqEbrMJuTR5awkPMyyCoejBNdu7sj6O+j3sTHoYq3HeVRXrgWpv8MQThjKjKWAQZF8quzT9PfmPorWPEsLUfPvoki5t4WqW+mSIZesUyY773dciXyaXfl38ju2LpmH0pvyj6tz7vkoCAoNIDQel3o/IoFTpvCyFNnf/D2KZ5+Dc7iLqhgjDzO4USOgECXHYLjnuXACOs6ygcRAntrIy9mvJJjTfXoO/Ay4UtxgzFcE/Kn5jIw+GBCoDr+mSWkzA03eoCphKGU3LqQCGM21IT9j9iXzenqCraxzmSAj42l7pctoz+qKl/kNCxaXtmp7wcydUS2AlPkeBYX8h7OR8nms4Yx+tXEbi/LPvIYZOzIUo5kH5JniukyDsBB1za9UFcTy4LxhGJIx7KMWQNhFgx5cl48BXM4buj0BiBJ8L+DS6P3MDUDVglVNGb9EI7FeADMx4qIM3sprhVnUhozeg5q9IQ1D9rKtoJtPTVBTZdJ45sy2vJZVPEn/lD9tXmuJIJmTCeY6nselLMGaZdWjba5Lo9U8rwWD99bsFizO2UKTN2jZwrmZnanjlwGhmsrQaEyZQgJECY6X+CpGChfI0xKB+AlwhMTFbJhifDhF5LYEKHLOnSoMGm5JjWuaU9Y5XoOuCAfNv5T/yyyhAkLWtfK6ohLKxFCNDVpNd1GWUOInqNZhZpC8zicChL+LtejTAMLfxev+8zzHBwDhfebj5KTN7y7Tt1gChfpHo1234kgDoJb2tU/+AX/XwPE+r/xxgFBudSMlVr39cXBiIcHyVwumlRFVa2QCOwUWdvhteaU3Uauy+CgE4QLrGctr5bdtwLy1WdZXlN6oACPNSiMYpLSKWS8cCiYYZE+FfxZnJlnh9He1oKRkVG9AkQTXnN8DVgZ9Ma0QcxmyWw1nZsYib6T7LK8FgsJWKxbpaBh2EPotBLSVtsdIDh43Rm5y4rO3FCprZhvF4dFFIzc3QRfnBHUOad4qPea0q+dA+DsubDLbRQbOSHuMZbcCugWc0yLMBNc67FKahvzSbb7YzExmJzdnQyVSqkBQaP/RXzt21j+gKLAbiZV8UROveZ9T5OlMQMNwdIC6zrG+voJOJxbLeroYyidstZEEbYzcFv7x9av4u1+9h3fvNthJIqTeKjK0kHMmQ6TbfHkOadMsoURDd8q6QUcAYQFnNsGJjo8HN9v44dMP4pFz62i1POzNGlw/KPDi2zfx1vU72BsNRR4Ztwdi7c8YBpGfMqrCLxHlh1jDGP/N42fxB4+cxNMPbaLt0fhkJFEH/LcuPOzuHuL9a7eol4MftTDY2EKrv4ags4KIM1YWEPKaoHc1W36y4xEQupgUDqaGJRwf7iGfDdGLXaz1I2xtdOTe4DWdOjESr4tpuIoXrx7g7167iV/dGuP9YYM03pA5Q57qrpOhzRlHghl2HjnbKcPwHsqCMRABVgc9rHYjrLTJ6NSYZBmu3d3H3izHEYUR7XW48UAgIAGpx9w6jW0WgwqXMkHJEFT3XreYIUaBjRbwlYe28MOnHsZTJyKc7wFuso+wnKLl8Pcg7pM3b+5i/2iGtHbQ6qyit7IpMSB0mqTjqAiwSHTx3dFEhhsqZT0VASGQ1xTWekydUIfSdIJ6NkSejpEnU3FufeDsGXz1a181ZhIyoCGZejSFePP2EC9e3cdfvrWP1+9WGPmrKDxGcLCA07qXJkBBpaYrzzx+Ft96ZAvnVgOEgSMg/uVLt/DSpW28d8TZUR9h3IKfHiKa7eCnTz+MP3ziNL7/YA+bBMX5CEVNUxpjgkNzmWwi15GA9daKRIDkGe9zuudGKIIAN4YT/Kfn38IL7+/gzTsjTNubyOI1ycykqi1qSvSdEidbLv7tty7iaw+v42RHyFCUZYPnXtvFS+/s4Ve3j7AzqzBtPMTtjjjOpofbONtz8J0LG/jxE2fw3Ysb6DYTAe91NhPGtAk6uL17gO27h9jdO5RrZ2NtDRu9GKudSAx/OFdNZ20aGlE3qjzyonmne4PuJQtB27EEbv2eddVb2ruWl8P5CmS2pX/dgHCxd3GFzrxAACFXaTZtNaGSOyIjVdj8SeBxhvAffo76hZfgHu2hrMZIgwxNWMEJKjjGLE+AF2+ugPJGNgJreDRnEvZv4Sa6kGVacLgMjmy0i8kftIDQgEE1E7TAUD0sxECNZjNL84X6c0YyKthu8VrSjF9iCAV8mr+z+5dtzCsLeA9bKP+7xB5qUWK6Fxb8LRvK2O+ZDoZW5wvwaQDxnKle6qTr+JW9Qq26RxU6Gkqv4fTCGpqAJAGJAhS5brdQNy00TQcNuvAcOpIO4HHmUKSlXTiNMoUVvQWoz/ZDOBxbkf1akiQ1qcQY2smIlMM6w9wwYq5H4FOpYzobA5yDNm9bgKD03/kb5nnZIHC4JmmDm39mvaWMnCoLWS9YZ30BlvfWjZ8zIFwGhTqvp+SOjRtbAELNSFXmUKPH2MimyUueFuL0KT4OpYvZKMP0KEHoxMoclszC9UQ+qp0qxQK8PmkWp4CwRMX4JzKEDVlWfQiPyHpOAGEuLqecgWdEkKqklwFh8M8BCD85bvnX8JOfBBB+2Oe0rNm9w7m/tXvT5wAIBZ99hGRU1jcBhJbZWnTfrAx5Ljc171f40/kYm469LzhAfUGdb7UdJP2uLFzmIPPbi4xbAwg5rzQfX9XW1fx3BCRx8XOEMRDDmDyniwEcBpRbxs2Kp+WJ1I5Y3UYzYQkZN8KFoNvtotPtoNvpIIwjMY+RKJJ0JtJRyua4+JElZJh53OoiCtoIfM4GaImzmEmwbJsuoCp5te5mBLqWIWS1a3cb20k3Jgrz7pg5Qjw+Mhivmxfd3xbuvTZkxvrPmGNthEWyUSxhuTm4M09nM56WTXEUEC5Kt+OA8F55uW42c/Nce07JyOaZOGimyQTZjBLcibz3zc1VYWQl75OdOZYkURtjJ8LdOsB/ffky/vblK7iTtHBU9ZAFq8iaSFg8mRmRz09ZINkvBsZqHh0dPX2y+rMZBmGDzV6Ar1zcwpkTPYShi8OkwfZRhfe297B9MMQkzySs248Ybh+grH1ZuMnuul6OKDvAOib406+ex48ePYUvn11F5DD8fYSAbsPkzAoPd+8e4tr121JkBXGM3uoG4jkg9BEFQOyojydo4z+XWCtAmHDDySthCCdH+8gmR4icAqtdH6e3esLA8D7LnVhcRZNoFb++PcUvLu/iucs7ElKfBKvI3UimilpehYgST25KnJ3Iac5iBuGLAmudGBfP0WynjbMbNECocTCd4VfXdvHuzhGu7U/gdjfhttekeHHo/JkmUoDS+VPdcbnxqWsk70tKRxn10XFSfOnUCr79pTP43sNreOJEDC85RFxO0XGVoSBbv38wwf7RFHvDKaL2CgarJySeIoxizWwV6bE2Wfh6IrepdUNlwgbll6VDEwfKkxUQNskR8mSMdDbCZDTGyROa66ftDM4AcZ6KhmAhLt0Z45XrR/iLN/fw690Sh2ShvZbIZvkPjWR4DHtuhoEzw7/5xnk88/hpnO65CH1HZk+ffeMGfvbadbxyO8WdmYOADGc+RpQe4E+++hB+9PgpfP9cB1thjiAfGuaMkiCWiZWYtqhZjYfSa0uuJq9Bfi2cGLvTFJe29/GXL17CWzsTbKcuJtEASdBFLW50tYDsDlKshjW+efEUvnRmBacGEUKf17KHF167jdffP8S1cYlRQeMmD206g7JoGd3BoxsRfvq1h/DNB1fwxMk2Wk4Cr0xQpQkav4Mq7OPS1Zu4eWcPs1kua+TWxjpWWx56kSuyWoLEIGJItylUzWw9G3cLJtAoRo53mbRbPq/T7X6jP3TvlmhEFvOteY4llsiff8n1yXGG8F5ASIZQkx4VYiggJENYkyFMp3BnYxT/8AtUL70Cb7SPqpogDRUQgoCQM7fcV3lkCQg9TxhC3sucpbeA0OYQKiDUzdnOFQpbJsDoXkCos4fzHNB5xqAFhvcAQo/ZhNwjVYmk+5DGPQmQNOyc7nmLeIkFILSqIbP/mKxK01m4R9GlFPa8uTCfxLBs5xIotK9nwN4x8xp7PIzp1vJzau1krz7b4LUvtLAxVYsvVUuprNRDyXlDmtHUZBKVPXSdjrCEntsXMCiAUGSjBIQh4Lbg+B14HlUNzDrk3zHw3rqUGkAn+dl2PIUxR2ywUZWjqi1hXJsZhAAAIABJREFUg83sjubdGdQsQJIPA45Fd6/1iQWDagxFIygTE8NrytQbwhra3NrPARDaubx7GcJlp9EPA4SSSV5SNko5aY0szYQlZDi8SwBfUjKaC0sYIELQcNbch1szGsz4PMgiZupMR9lBAYRif2YAofEtkVEn3ncFX5deArmMKRAg6girjnj4HhlCAkKtFT9HhvBf8jL6m7/3+wFC2YDuobI/V3v/zwkQ3sv1LDW5lmikJUAoS4IuKBbqGVMlDeG0gFCcHs1s25IYlR0XVXyqbbvmF+kaxde2AHX5fQhDKPIGMhv6Uzw3EnJOWYbceAp00rxAmmZIKE1MUtRZNpdFcEGiyQm7V2JtL+YakNgDAr3RaITpdCYOhp1OB6urq+gPBuj1+/JaWZ5hNDwS51HOHcYxGcI2et0+oqgNz6Ntv5HXHKOFjZacN73o3K1MgI095hmqeQmPDWUKlL3JIjvvvPHzL65HSl7bLXbhtECeu+SauU6ryRJmw8TAqIHSAmAu7hLLvurfLAxqtKrSeZ6FXHRRmFlU+SGAkPWLJb7kzxXyNMF4MsRsMkIyHYnTHXPLTpwgY0dzHko02UEDiqCN/crDzVmDv3r+Ev72pXcx9teR+msowxVklY+s1AVX3OqcXApizh/SGIrHkc6+DuUgSSqzX7Fb4sxGC/0OZ94apCWZOGCcFpiVNfh0jWGMqpqh8b6AD83ey6WwX3em+B++9Sh+/OhpPH6yi6BJkCdHkutHiEV76r27Q9y4uQ0vCMQ4pTNYQ9xbhU/JaOgj8h0BhAwCF0Bo7w8x93AxIyAsaqRZgenwAOn4EE02kqL7wZMDkenwfuGsWuF3kUbruLSf4+UbnLN8H29cP8DU7SJzODnowwtdeAHvNV+cHhlaH8AVq4JWkeLB1S6+9+UL+Or5GI+f0XezO87xs3f28eJ7O3j1vVtAZwOIV4TRrpMUzXAoeXsEGnUQoHRdZGwp01CL3eaSmYNTeNkRHlyN8OUH1/GTrz6Ib55fR5AO0WImmkOTGD1XnG/bO5rg2q1dBFEXg7UTiOI2WnywWcDjK8UoFw9rFKD3Cd1ledwYFC0RS5YhTIYokhHSyRCHh4fYWF/Ho1961DRrNDaJx4Szblf2Evz61gj/+bW7eGWnwH7TE8lyzdiKqoRXF2i7ObaiCmc7Ff7bbz2EHzx+En23gU8vHrh4/vJtMff52XtjXBs7cNurAqaifIQfP3UOzzx6At97oIUTYYo4O1JQSid8SngJCOVaoCLBxbTyULhteO1VJE2IYebitas7ePXKHbxweRt3EhdJtIKhE2IiVxKLOmYOJoiaKdpOinOrLZxe6WJrdQVh2BXW4dW3r+L97SESOox6kXz+mMEhdYp2eYCnz/bwp99+FI+sBzjdbRB5/Ow5mjRH5XeRhQO88ua7uL69B9+PsbaygpMnyJRXck1zzpBh8lGLWWvM37U5gktcoAGGptTUvWRpr11oG2xx/9F7+vEVaDHF/ZtXAl+s3/hwQEhzIV4fKsUlIKR8m9ySAsIZnNkYzugIyd//DMVLryCYHKJuZgIIEdGYqlb5uLjMHweEsqYKW6QS0I8EhGIqo1ET1olUJaP3A4RcSxVQfIAh/DwAoQBNA8ZsXqJ16ZZt27CRYiBjJamLeUVDtM3XD6k7xEXbsItLIFNGP6xD+IK+XFCSy2yl3Ahc07RiUsaN8ndP5oL51ZrLOA6bznxwvpqSUcZbxDJ76Lir8IMBgmAAP+T9xxlFmtLYh3ErFdBitp25a5P5i7lxgSA9UxTYO5UZCdqCgM95R+t+ajGktnJETWQa/lYiLmBR6i/N3pV7fk5ULord35VkdBFvs6gVlzOQl+OvlCHkvKF+1cD63DCIFdKERi+colfAR0CYTQqZI/TrEF4dwG8CiaUgKJxr2efXmAWEKhdVQGhmCGXMScPplwGhZQgdqnl+Dwg/34X5XiXuhylzPw3r92l+Rz/9J0SE8zaX/XkLq5a2W97k9/u5eQvL2nnrc5hteCELlL/Wm91OAwrcM0875wCXqCfKylSbqPOEttPERU8kCCzWbUfqON6Yr1W2GaXgUI1CVH6qIEbcopZdpCijy3Jh87Is0agQ2vsaFzv5ebMYMUeMgNAuUGVRCTAk0OPMECUUjJ8gIOwPViSGgtfFbDZDkibyc+yER1Es5jJkMlj8WFs8lVhaQxelP20nba53F6ZQR4/tYiW6dRPZoLp80fOY7hqLYoJiBgZTbmdsu1mEs3sltvdm3s9sTjYjUTZ1c2QXX+19trh2rPTZXgX3iwn5IENor5qlE2lOv25ujGPg8U0kSmEyPsJsMkQYMU+uha2tNYQRu5nsozkomHLnt3BrXOL17TH+4Vfv4Zdv3ULWOoEiWkfh91BUxvBFPlMJp0rF1CQKXJSlDpKzqyaXPmWSRQanztFreYi5j3FBrthUaIw5g4Pa0+Bvzs/p4L9mTEoMCOfwiiNseQn+p28/JgzhIxsx/Jry16FxEnZRZBBAePPWHQGDcauN9mAFcXcFQWeAMPSFUSLjRydG5pvaewsCCD3MKg9JUUlzIxkPBRBm430MYuD8yYHkCVIDWDqhmOvk8RquT4C39nL87YuX8Op7OxiWERKEAgprMq9Eyn4kM4pJVqLleui4LtrZFBfW2/ijrz+Mp87FuLilZ353lOIf39nFi1e28cp7N1G3VtFEK9qd5DzbeCKGWYEfyDxT5rhImdcn2ZwctC/glQyjP8RWq8FDayF++vQFfO9Lp7Dq5uhC5xopPeWgBtmrg6Mprly9icaL0O6todPpo93potfpCMggS6jWuwqkZN6YUlHKxeW8kd1UQFilY5GMFukEyWSEo4MDrKwM8ND5h+S+pzxKgATdLoMQ14c53tpJ8B9/dQcv3U6wW7aR03Alasm1y2snrKYYuCk2/BQ/ffocvv/YKWz1IgGrnAd87u0b+NkbN/DKboXtJIDTGoh5TlxO8MxjZ/CDRzbw/Qc7OB3laBVDY8hDYoZOdRUc2tky4N4NMK557mJUUQc7Rzmu3png1cu38PaNA9wa1hjVMdKwj6kXI3E8ZJQeOylCd4YQnPmboe+X6Eceeq02PL+L2ung6u0D7I8LuO11+EEs1y0me+hUYzxxqoPvXljDHz9xSkBrDzMwApGAl82dWRmIc+7zv76Eq7d3pQm2trqKE5sbWOuE6Ee+GBYFYYQgpgmGGqzFzOiVweAP7mtW1rc8gr/Y+e63B374vqj7lm2PfapBjc+38PiYV7svIBQPAwMIuU4ZcSABIWWj1lQGkyM4e3cx+vufIX3pFcQJG3AzZFFOXTHcUFlFhZTSOVT5/ZIE0zKEpr43ppZWvmOyAQ0gnLN2pmHz4YDQzAbK/rQkGf28ACGNtOS4GQrPMICmp7yUP7gwyrFS1eOA0EpPlySR8pl0z5Z/RfGj7N+8DjwmY+Wb4PHQNridN5sPxoihC4EhtwjL9tFpVB1HRW7acA6R0tIummYVnj+A7/cRBGxQt+C6xoDGMQ6lVCQZ0CKlkInl0ExGZQvlz2wu2GaySlI0v7ng/uHgaMymZBtR3BdpP5vjIhPl/KJ85uMtfTncnzNDaOuseW21lEVogZ+CP50h1IfGY3GGkEozGn5lJixexnk44lM6KGYlsmkJp/QECPp1sGAIa7MGiXKNTPiHAULGYXAf09eUfYvMJBlCkYwWHDBXiG2yCClb/T1D+Bkv0/cDgPf7u48Ddx/2Ox/3e/f/eMtOkR9xAOZusgrY1ELL/O4HvrekY5Cb1nSFPgAWbftIWrfzF7dwURYsFl4CCJddbPX3ZFDdzv2JmxUXGQIDqcDkIXIt43D1AV3/PaWDzA9J025pnpCAUG5w29FRmShZPH6lDpuAieHIcoNL7iBvNjWjEMtsmdfhsC4XMmr5VUIxPBqJ+xTnA7s9gsKVeRA9/z7PCwGdXPw4LxMzpD4KhIVRQEg2znbjHGX3aB4hbtUsYnVOjwtwLp2oTD8HXbG4KIgc1pxPzmyRteJ7lMFiHgNKIhP5yuPsexE8L0TgxxpgyvBqM1spQ+Ps8vKwE0jKIL+yt3OXP7OFqe7dtkYXHf25T86x82KvkeXrdMmZZg4IVRLIa4AM4XB0iPHoENPxEXq9NgYrHayvs7PJiIRKimHmCk6dGJd3p/j527fx/Dvb+PX1I9TdkyjjNRRuyzBBxni95sKsgDCOfHEGJcvK86rXG63yc4ki4PETIF1RjsGh7UrOIQ1GmMdFdpLzaOysOk6oXWMWLk6CdjnCyTDDv/vO4/jRIyfx8GoAr5qiSIcCCnjbJdMae3tHuH17F3G7LUHrnf4Kok5fTGX4WgSEocMAaQsIDaAmIISPWeUiLWokzCWixHZyhMnhHfSCGudP9hG3QnFvJAASaWG8ip0iFFD4l8++iRffuY29hC6kATIvRu57kl/XBLE4pyZZhY7vo+95aM3GuLgW4U++eR5PPRDjwqYj9+nuMME/vXMLL71/C69dvY0iHKAOB0AdwMlqeLNU4irIBqZuQF9DpOxm+r5kdSrjlcJNjtBDgvUwx0++fhHPPH4O5wY+VrwCQT4RVowh6nTTPBrN8O5715BVDvyoi15/Bb3eAP1uT1h7zu2a9snc3EtmVXkn0G2WryqAsEJNQJgMdX5wOsbw8ECk4GfOnkYYRQIKeY8REPphiO1pg8v7Of79q7fwwvUp7mShMIR0WJXZcbrqFWO0qgm69QTPPH4K37x4Amc39ZxO8govvn0Dz1+6hXcnEfYrurN2EVYZ2tUM333kBL53YR3PnO/hbKtApxzN70GVaekMCfM0Kz/GBDEmjY9J5eLdm4d4/fIO3rhyBzfuzlC4fZEK514HiR8jdX1kdSpSQc+dIATlvDO45USaDgEzR9w2aqeHo0mBrAwQd9cQBxFit0F1cAODZoSffP0Cnnl0E98610GnOJT5xzD0wOYZZ56OEgc7owovvnYJ17b3pNkhhjKrK9ikqUyX89SUi7bgRZS4cV110Q4DmVFcsg8z7c5Fnp2yM3YG305A37sHLu1LS7vSAvpZU4zjOpfPuHz4zJ7+/oBQt/hMXEZVrUNQxwenf8kQOsiAo300O7dx+Pc/x+yVV6Xx47gJ8jkgJDO9MG5T6T33L1tG2GiGBVumDL0BPRIHsZghpPmMlXPKDPs9DKEoWSTuwdjQyf70+QNCRmyw9hBJqgGFyoQugu4Xfzbdcddw+WqqYKSAPF6CpJfAzyJ6jMYiwhISfJlYn+MzjbYWM01zAYYqhxcZLi9h65op+Z0qJ5UREypXGuNcyj/XMeq6i6ruw+WsoduFT4dkSkeFTVQDGwm5vwcQqiur5uPRQ4EOm2aqTWsjKjMoRTLNt6zwMZq6uLVDyf0KeoNTEjfDmCA2xwkK1dXc3BYCAo26wwxsfl4M4bzxbtRkEgNh/vxRgFABYiF1IqMnWO/xKyOZaChDQMjoiSKpUecOnMIVQEj2kE0ANQZU5liunPkM4T0MoSFhLTNJAkOMZUQ2WqDK1dhGAKHET7CxZgAhwennZyrzma1xX8gn/m28ej7qd/k9HeT9NN3KJUfKjzxq9rk/giGcT2Usd2jt72lm2wcJyXs6sTLbscwtLUtHtXuk8x/KCBIUCosnIMfa/zLnjzIlLlD2uVRrLcb+JuBWw8wX8992fZRFyYBNC0MJoKj3zsjsMT5C5vt0Xo/OkGHIxUllaVwEcun4aCB9lhOMqe6dboaMjxBXwzRDwcEkLqFBhChuSTEpJhcBO200aNDPJJ0034MXufBjX6U2ZOsIJjjVwZkmkiBcT5hnR/aKhZ904kqZo2M+HI0yaOVcVTkKLkbSMVLVhrCqZtaAGz9Bbit2ZJZMo5BaCIIWYhagId9jLAysXHvS5VNc5LqUlREI6kMc4Oy6vRxrIXKXhYnM0g/JT9+fITSbo5UTW0BYsgNHNFwiS2fi1soohdl0iJXVPlZX+1hZ6cpxy/iZ/RYKr4XDKsCvru7jL55/B2/vzHB91KBsraMIeshkCJ9bsbG3b0r4NDnxaPzhIS9oNsKihF1vHbbn/1IuyXtRHGjZTS8zcY30TZdbbGlqzqNxD2d3lf7s/FyU8s3Qrcc4HRf4d999HH9w8QQe6nEjmKHMx8K0EPRPhpnMEG7fvish692BRijE3R7CVk/AQ8DwdIcB0sqOmcpEJDgKCD2kZAiZlZlMkU2GGB9so+MVeGC9g3Y3RhBHwqqVXowi6uMILewWPv76+Xfw/NvbuHFUY9SEyAMG1TfIWJuQIWwUbHb8EF3Xhzc8wtlOiO898SC++UgbXz3vY5pAHDOfv/w+3ry5jcs7d5F7PWEjaWLgFi6CjDEVlLpQ3hui8Hzkotz2RJbN6IFAgs6niIoh4vwIP3zyQfzg8QfwlXMb2KTKKT0Up1UWpr4fYTJJcJ3xE7NMDH0Gq+sYDFbl3mOxQaBpZ5LmrCphldjvqwMmzYTFNMCYyhQpAeEEw+GRmEBtbm6i3SFwofulXiN+GGAv83B1WOP/fek6nrs6wq3ElWPrhi11njM3MCWgdFC9uNnCw1tdnN5YkU76cJbi/Z0h3rs7wW7VxRSc6QkRlTNh3751fg3fPb+KH10Y4Gy7Qqcem9lRjoOoqyujTjKPpkkxci/G3VmNd7eHeOvKNt66fAuHkxqzjAVtFzXn+YIuJrWHGeNRxLyKObkJAi9D4FKOm0jYPCFDhRglTSgoIRMZWSBAnIC1k93F2XaB//4HT+HbF9bw6EqNMD+Ekxyp07MAhRDDxMHdUYnL13dw93CMMNTZRM7PDloRulEoDQGPgLA1kNlqmbF2G4QGV9gmoF3rOTKgTNQix07XGGVN7t2YlkGltlGWQ7V4sy7ns32affeLU6LcHxCqu3Tmah6hOEI22ujT2AkCwhz1wS7qm9cw/PlzyF5/A50ygetm4jIqpjI+5391VxEFjwA0ztTyYZrKIgPVjdiayywDwmWXUQGE89gGC/4WM4TqDmr+XvadzxcQqgspHVAZUcQ1YxkQ2sxD646q8lcbOWHnGeeu3naEYjk6yzjuKENoAIEU7TrDZ81VlhlxvdJMPJUZr9FmvnFpl3Njr3CCWOs3oMCOZnT6lTVJLCyhGNPI/KGCUQGRxsBmKaxR7xyeMs6KirGXiVqwUSRKG8/3e5F+kq1s+phlXdw97MENTqK/8iDW1zexsrJqAKGNMtJ6UBrZUoMYxdQSx2BB+b2jWbYg/W1cRi34+ziW0MpFLUNo5wq53hOU0VVbmcLKpENpVi+BIEUZDKdvMgdedT9AqOvYhwFCEip8WFZSAKFlCaWBTcZQLF4FENJgjaBQGMLfA8LPbqH+bQChfVcfJTP97QDhhwG95b+/F+jd73d0+1xssObPZoD4GCBU3eDxAy7SRnOrqoWXOBXKPBx10IbdItAhACQjZMHgnIpn7o3MrQQ682d0GlocsBNNWZgWlDq3wNcwRmAkP+V1lNniRsZ8R74OrXoTSjlnM9TMiiRooiwv9hDRH58RCibOgsUib/DpbCaP2YwZhPw+FTOByN24eBOIcXHggsb31ev10Wl3BRxKDpyZ6ZNFj0rR0IEbWyks58ki2Qykm0QgmDdi5lFmutAQ+DU1u1AzVFUiDpmcqaNjo0gIBEwb22fjEqq9olpYrpBNf2Pi4bpkCFkwExC24QdtHUAW+R4flMWRJazguqVhyRikbuRCcqaNvEW6W1xwyK4tsMrcje03AYSMbRBAWKKWyIkZRuNDTCdDpLMJNjZXsbraE9korwVKDuuwi9RtiSnH8+/cwX/42eu4NfVw1HSRhl3JJsyk+8bZLTrJcsaJEQ41AoJjAksBhAwg5uYfAGEoM2Z8cMpG/FbpGllniChbNPlYOU1KuECzhGaWHPPZhMnNgXqGPsY40yrxPxMQXtjCA10gqBNUxUSAKAHS0f4Ud3cOsb19F/3VVQxWV9HuDxB3ughbdKNVQEhpFx0BFRCaImIOCF2kZY2UbHY6RU5TlP07iJDhRD9Ev99Gq9sSAxUajuRhBzOvjSFi/N2r1/Ds23fw1u0ZjqoARauPpCmRse8rtvIesgpoeSHanD46PMJa4OHJB07gqQdbePysh9E0x53DEd6+dQPXDw9wZzJF5nRQMAuLNttNjFYdyvXM3MSSz+vT/MREoTSEGxUCp6QXrDBNznQX33z4BL796Gk88+R5nOkHAjjCpkDIOTwvQJpk2N3dw8HRBKNxisGaAkJKR8nW0/VXiQyNohFpFu9F8TPWoG4yhCJTJiBMRnL8ktkEo+FI2KuVFbKOXcQtzt6QoXDg+gGGdYibEwd//sL7+OWVQ9yYNBLbwUiGXEKLdc6KrLJb5+j7uRgVrXbb0j0fTRNMSgeTOsAIHWS0InccYRT71RhfP9fHd86v4sePbuCBboMOpjJXSyabIeO5R+ltjKPGw37pYm9a4PreBG9e3cPN7UPs7A6NAyHXlQi1E6IgF+iESBl+TVMfl5+Hcnfe4/RcZRCHrho0p8mrUGedHR95miGocrSaDA/2Gjx+IsafPP0wnjrVwqlggqAYwcnH4kor3aSwhRnZgQTYGyaYJoWsK7RHzymfd1VaSkDO2URmhLY7XDM7iOl+Kt93dH0naAw8uGTVZVbNyBBNsLaVzunys2hMHgd/y82s5SlCk7W6vGB9dqXDZ/rMHwSEhr1zHWRSl+q6IZmPDQEhLaQoby9Q7W4jv3oFk+dfQvHW2+g1vC4y5EGG2i/R+LWcL91DdHRB5Kcya7wMCLlVH4+dEHMgAYAKshQYHgeEBIDSdLSGZ18AQKhgUHsGtQWvsoyYHETDalrTHDGysWY2Zn5F/VgWhnhmINIOHC6N1BCoc2SBsTQm188whRrvsFxfGRDI9yH1FM2ljNmPBZjiqGWvbQMMrYaVe7XISCPUlYeqYqyWyk0JDOkwzrlkneezzWUjsJZzy2apjlnwYYZHpdknIxXcFLlv0vfB20SJTcyy0/CiM+j0HhB2sNtlszOQ2mhuNCNGMnbcxWRzGyMaubMNKP/nAIR2hnAhGTVSUQJj1iu1Ksk4O6hZhZpJyB4uXUbJFPJrPilQpmwuW8mo1lHCEIuHojrjLsdO2BlC6wArDUcjGbWgkIomlY0qIORxDbwIAQGhSH5/zxB+povvb/PkHwcof3tAaCUwyxufpfWOM4R2IP+TfB75zTkgtBJFiwXNaxp2U25yY3RmmU92fQgEpasidrlk3BgcXaiFLm8khnwKAKq0qBKqiuyVL91kMR2gzCgIhaHjV4+zfTIPp7IMM7utdH9ZK/FDczORWlWSfTabTuTBTDTGMFDqRMOSuMUOncokuaBZC2Qaz8ySBMOjCcbjiZjJsMDlIkrgR3DI969AlSYzZAjbCAMWpey8qeSUcgo/ZI4TZf42GJYLQghUHurcRZk1KFIOJzOjLZPMw0pkopkWbl6hYI1dW18d3lg4KcvHr/wMxo1MlCSUMczkeHPRqvg6NTtxoTiM+V5LmM0wCBHFMaJWJMeCr8G0NirvGF2g8lP9h5uGdBAl7ZsbGV/ToHHb3DM//IkYQpNfpDEEJao8k8iJ8fhIwGCRJzhxYg0rqz1EIee/CAiBKhpg6rTw3mGGX75xC//+n97ECD0U7U1MnBBJ4yFvDCj21BhBACEloiItZq5dKSHlNBupPBcV5ZUGEPJY8XOyGOp4FboujRV4LgpkEuWh0inXJ/ihyxuviQxNNcEAE5xtlfhfvv8EfnhhC2dbZMES1OUUIS3biwoHOyPs3NkXQLi2uYGV9XV0en0JpQ94/fgeAgaccy6R1+UcEFJGTRi1kIwSEJY8z8kY08Nd+GWC1ajBymoXvQElQpye9FH4LeRBFzOvi1+8vY1fXtrBs+/sYa8MUHfWkDQZsqaEwzlYM6cYsOPIY3IwQquucXrQwYmej40OME2OMJod4e7sEOOqQML5QCdG4bThuR20gh56QV8iK/K8QuExjJ3MFeddGLBbClAPnApdhrCnR2jGu3jsRAdPn9/ET7/zBM5vdOFnY4lJiBnr4bgo8wLD0UQY1t29A/RW1tDrr6LXHci9J3MqBNPiOKqSHJXlqGiOe7UWMYx3nBpAOEOaTMUwivcU2UbOEpIlZFecNRUBCq+5O4mH//vZK/j55bu4OixEkusFERKCXnjwWl1tWrku8vEeymQohh6Uoc+SFO2VdbRXNjEhWOb60JToVBOsNBN87WwX3z6/ij964jTODTxxX2X3ly6pFH+TGcz9Lm6mBa6MZnj1nZt46+odvH/rQDrCdDFm1qnPe5PZWFmFKQcXW33JiWSKaimgUITvMvdKCbUcK88VxjUvHERhJEYiyfAQrSbHWlTje4+dwbceOYmnTnVEzrpSHSCsZyL5RcbZRIZM0oSmjZpFp0yraXB1Op1ifHSEIkuRZxlmaY6kcpE5EaKoI6ZAncBD7DFuxZH1ncxiEAWy7tPQRxZz4/os89RmrsrGTiyYwGUQuNSylFl1u1/9awSEduNdBoQMIuenNgwhASHndnkXOAXyOzeRvnsJs5deQXX5Mga8x7wchZ+i5LyeV4kygjBDZ8fU/Zt7r+uTSTOjBSKnPA4I7Xi87M3GgEVNZWyYPPdBAkKbQWjzA5cZQgIC/pyJnfiMZwgX2KkBfHOfzFlCBSfqiqphltb8xgJCOxK3YAntz1jrcxvQbvkt7qcEg2wwawGvd4xVjC0bJ5h71lhz11UmkiJhw63CTNhIe23bGAuePNvA1dcQCb3gSsZZcXVSMGjXRYJFreXUvEpbLso+OlzvZDyF4y4+8gLIpZFNpVsgLupB6zSC+AH48UV40Sn40abOjDNmxjKn8zrRRior+aCmMqydTM3xzwwILRhcmMqQLGDGbaGAkM2ujLWrguWCEUCyyTjGQMZHMkpRzCphCNVlVGdHFRDaGcLjgFAMZSTvU/cuvp5IdZeAoQWENMgjEbJgCCMzA/qDlDYIAAAgAElEQVR7QPhJMM4n/pl59+1TyTk/8cv8Fj9ocvPmcs/7sHv3kYL+RoDQZAzKbjD/ZxEtYbtf8l1ZREwHyU6AsLNkwGDOgqAg20ZAqOGewhAayag4ZxLQ2dgJ40bIhcSnTXkYIgpjMSTwCQrFoU5n8jRM3naeFNMJIJQWDF8rFzCYTKeoy0wKbTKE7U6ETpdSCjJvRhprFmTpzJelgDSyhNMJnUMzZBk7rLrgCmvo0400koKUsjUyGex68XsCYvm+W8wyI8dHHkZt9+vSQV04BgyS6SEo0kFhmpzwfbOT2265iGMWuQzobcDoLkZKzDOB5huBjaTgIlujJCjkgsVHDin21JGM7KUCbh5DzjeSDWm3I3i+5AEoIPQcLQisNtfo3q0MRbqbvwNAqNcH2cFEpHvjyZGAwabKceoUpSZd2YS5znIOLQ8HGFYRfn1jiGffuoO/e/kqZv4KqvYGJpx/49mVc18hIJgWMw5marFLLuURamZHOiqpEqMYPoyttwDCmn5hQOSUkpVH7UfTFMjZzRPnW0oT6cFJkxJ26BgeP0O/GUvB/L/+4En88OFNnI5KAYSoE+mOEhDu3znEzvY+7tzZw/rWJlY3NtDqdCTrLYop53XluHPiTTzl+PxaWYksj8AjrckQNsiKGkVGt9wxkuE+kI0QNQk21wdYWxuo3MSh/XyIMmQcRxcvXz3ELy7v4a9+dQN3Uh9Nbx1plaCoc2GLJQpA8i5duJQATQv4VY1u4KMTAC2/RtWkKOoU0zpBznPj+UiEYaJUN0LoddAJ+9IxZdNECGXpvts8KiL7Qp05vQpBMZaoiQf6Lh472cNPv/sUvnR6FSt0pmxyYQk9MuJFKffg7u4+tnfuImoz/mWAlZUNtHj8Is7JskGja4KGKqvUjRsrj6RKRnnKZjJHWKRUDjDzciTrBu+H9fU19Hod5ASElNuRVfa7uJsH+LNfXMbP3tnF+4cE0RpJURJEuxHqqIuKpi9sNGQzNGWGkIY9TY08yxGEscglU9rGM6u0ytHDFOvODE+d7uAbD63ix0+exZlBKMxpVpRiHjRpgJ1phvcORtjOatyeVbh0bQ+3704wnhFY+yLx9esa/TjC+TMn0e9Q3l7h7izA7hi4czjGMC0l/kLWWJ5lAYRcQskQ6rlijrTPtScdY6vj46GNHr77+El87fw6NlseVpwUnfwQYZ3AbzK4JRtsLty4DYcuyi4lp5xbalDlKcoslQaXznI3yMsG0wIYZsSS7Kw36IUBWgHddT2R6tKAK4xDBHEIL+TayTdp4oeM96qs8SIz038WdmYG+h2baFgyTZOZYVts/+uQjHKz0XF/BSsiGSXnQJWOMIQ1nFpdi9mEIEuc3b6B6dtvYPbyq6jefRerHkcNCmEIK69A7Vbq3CssBlkpgghHgDoBoeTMmdw9y+BKY9sSVTZBQWInlEmz8RDSsTDMoA2ll9nB5RxCOamfJyA07zGsAV9jcpSh0vVjOQZr4RROYKwzm3KcpNmyNGtolCUqhTUZi8IIKcgSlY3M7imQ47myrjXWhXRRd1lb7gVDqCDKGL+IP4SykzbnTo0CFWSKp4MgQWPZTg8DNsC5h9GtlCZsHFuhS7Sof1jHhJglrB/YiG4jCKgw6sHzOf/bQlUGEr8kzWavDY/fi9fghevwgg04fh/w2vMwe3unqhGbhtvbFo4oqYxvwxcJEB5nCKslQFhr3cL4B+P2XmQkH8gSOvAaH14TYHo4Qz4t4TcRPDtD+AkBoY5NWUBo5jfJFJJkoQ8GWUIDCHntBD7X/N8Dwt8CVN3/V+9l9D4dg/c7f1vHnvA4C2Nv/HuloJbV4/d1AP9TA0J5KiMXmMttTNaM2Yuso6e6hqopCpnBPE/FMIRfGfAuklFWZWY4UeUoKkmRME4ZktbZQRZ17NCzoA5Dyh4XoJBSLrUuJwvHBU4NLyxjSFBIySjNQsg6sfAr81QkFywPO70W+gPq6i04NYUDzTCMqQ2Lag4MJ0kqD4LD2TSRGUICQ4JBgtQo0rkjAi2BHbTcD2ORscVtFko1sjrR2ATKUrMKRVaiSPi1QJkx86mRUG9mt/myQdcY9CN0OoGRcrI4Xc5AWips5i1OE05P23EWYOKO2iDLG+R5LUVYyoVL4j0cjcZot9DuxBJXQJdSgmWauIiU1DiJ6c6nGwtnDwQQLvabeQPe9AYWDrTmutOLd2EqwwJD5Caivy8EDM6mY0ymQ9RVLnLVU6e3MOD5qXIRt2WuL86Jd7MAv3hrGy+8s4eXLx8gCwaoWmsYVzXtEkSbJkHojC0gIORcJnWQUnO4cEMfDk1DSHjSEMBlAaBd0LpUlzVJVaKhCdm/WgPtSylu2CGP0NDVrWbxrzM5rpOiJ4Awx//+g6fww4c3sBVQGJjCqVO5NjhnsLd9gF0DCDdObGF1cxNxm6CcDBezKjkcru9fAaFOQ8rm7SlDmDVAVgIZO7SUjCZjZNMDVNND1LMjnNxawcmtdbmfaof284HMk5VBD2/szPDL9/bx589dwY2pg6a3IWxyWakrrsj1CGo4B1E5EqZrkZSKLkv4lD8HVMVUAqhr3zcA1RF3V89pIQ56qEuNfvHEXMJIxswqVNPUqeLxKcVNNK6mWPMzPLgS4Y+//SS+/OAWHuiHiJEhKNVtlEY/ZM127+7h1vaOHI+41cP61im0ybCSXeIMJuWGYofPQs0URDJHqGBI6qIsQZNOkAsgnOBwOJKmEN1st7Y2MVjpy4ZLwM/nKsI+DsoIf/bzd/BPl7bx/n6GGbvsHOIPO6j8NhKvhaymo6c2o+io2SKoYZHOfMdCnenIDhLo+1WGAQ11vARfOtHGV86t4IdPnsWJHsFdiWmaS+TJqKrxzu4enn33CvZyB6MqwM5RKfOCgd+WeJBY5v1SnFnr4sff/QoefmAFayvA2zcLvHlthtevbOPWQYJRzixL+kdSeq+SQBbj0hSTmIEMkZNjxS1x4cQAXz5/El97eAUXT3akMRCWqcRkUE4dUGbICSSZU2ZMELXx6rzLplY+GYmE1pfMOs6e8XshpnmD/UmB/cOhKDBoYBT7BIS+GPowm5OqBQJCP1JFiLDX1vHQsgnHAOFiCZJlaRkQyp8N+LNzXUu5qZ/tTv3ZPfu8TjEbqOTpLgNCUUR4IhclICQr77LB5eRIb17F+I3XMH3lVVRXrmAtaBD4FQoCQpeAsFSXbQHiBCFc9x2Ecj64ChBYGoMTsw3ZeUKbO7hgCA3Ymufhmlk8c+3N536PBdMbQEilBIPpP2uGkPcAP4/MT1IJwj3BADfO2EnWLjdf/tnKHAkWbe6isthq+sLPR/WQMvEO81QFQPP/dbBGgRAbaBoGooDQbO5mr13O9tUCSTOLpVqSPxvGVayybREmWktT7tkNmmwf57nZVuXOxnuVTU2dFa4rH1XpoSzYMOY9yvl4jpV0cDhMMZ3WiKIVxPEa4nhdYysI9hrK4duSgYigByfsA0EbkGxW7qeuKGqUldQbUlUbVE4Zx9F7jGRk7fgCMYT3A4Qi36TCiN4UOUd7NAIs57hPXoNecD4C+Agx2p+IbJQB9QSJ3E8/KUMo14jjqYkMX7MsdPSK84sCBjnDmIN5kBzPIiDkQ11i+Tp13XwRwctntyR+Ns/8aQHhx0lD593M3wHruNjvlqScHzgcy9+zEPJY69T8xgd/TuZvTEzEPLjdzg5a3boBcSJo4H+MS5M44okLEy9agsAEBbvFZAcZ9SBNLRq16LyIb0Adiwbbqc5lYJf5LqnmCRIoeWrswvyxiDNDMefhIrGFZydZ5g5tx9hE/zQy/Jsjo5vgjI6PNPngc7Jj7wtYi2Oyj5SksiumzJ9Zvub/P3cPTXOMRhMBh5QKyFwFmTaaI8ScY2rpfJ6Yx6hxC/9M+UsFFoQF5LORbZT8mgw1deB1I3LBOAzQbceI4gB+y0dIYCgbiUoI5VyYTWV+uk2mkdXPChsicgS10GagrdhTV5CMuek0EQlbmuYiOxUn1CiSrnwYU/qhkRsECNZldT7HZobjJYR2sd/Y5p8p9y0slIti6apcBoQm0kGcunJMx2PMpsx5pJkGnQ+Bk6dPYDDooCwSnaPyY4z9Hm5Ngb958X28euUQV3YKJG5XoiYmLLopF47Y2WY3nCCbslE2qem+pVmODp9cIiQqlE0OTtBRkijgl3lB7O6R5RXHHivfqFHTGp9FKIEZO6l0FBN5aonAL9BrhjgT5/g/nnkKz5zfwKbHYNpEimwyxWQIBRDe2RfZ6MbJE1jb2EDYigWY8/oRUxm5dkz+l5xvdd4lCqscSmIhc34EhLyeaSyTzw6RjfaRDXdxemsNp09tyvwVixc6bNKMpwo6uHxQ4rlrR/i/nn0XVycOqvY60nSCsjCA0GPzwRe5JwE7TYgopS7oaGaKkCCk/LNBVmUoqQqQpnQgklYaFLhOhMBtzedD5yZFYrDkyj1P9ghlKqCw7eToeQXa5QQnWsAPv/oInr5wEo+f6ots0S9n8Mocnrgv1bh7d18AYV41CKI2Tpw+h3anJwP1UcTGkRayxwChuSdkGoc1FVnobCqNqtlsgv2DQ5SUFgc+Tp48idW1gTavCAjZaKIxTxXhz37xDv7p7W1c2c/Eq7OhqYzXQu5GmDVq+lM7vhg60ZiIax/l17yvZS6F15QJs6fzbatO0G0SnB0EuLDVxdMXTqAXNCimIxwcjbA/muAwzbCXZdhJU+ylFYZ0rot4frvCZrtZAi+b4sx6G4+dW8ePv/kwzmx20AqBnVmN93YT/Nfn3sfb1yc4SDzUnH/1OessK7ew35TRiwKhSTCIgIsn+vjyuQG+fn4Va70Q/ZYPv2kQ1RXa4vxKgFGpGYyssWTCdea4xQxXp0GZTIUZ4dpcZSxcqHKIxCmYUHI8nmE8nCAdT8QgIWBjT0LrQwQCDPVBl1dlCnWMwNrTH5eMHg+UoCRLXbXtmKEFhEtD559N+fC5PesHAKEABAUpmQRdKyAUt2RzzuaA8Mb7GL/2K8xeew3V++9jPQQCv0ThZyicHDVjbwjEBRCqQQALWTZMvID7C4PiLRtmIxjsrOfClVMlowtAOGcBbSi9gESbP2hYNJP9Jy6jBhASFH6WwfQEg8uAkMBu4ZBO4KbKCWXVzHpsfQ6oUJK9wQJCMptsGBuG02FcDAE093EuPtq1njuDynMrULPGLowwUGmFNsrngM+a6cnlPHdtMPM6pn8of21YONsQYzOXM4MyL0gG3xdmkPtYkbsoCtYIrH9aiMIVRPEKwngFOUdaSmbVDvThDzT0niAQfJABpBkVXcCMUymbLpwhFWbYGtFbNt5GLlhpLJv4xmDmXwhDaAEh1U1pnmm9WEPyCMuskuhgAkKG0g/3RsimBWK3pYDQykaNHFdOrczp8n7lJKFGe9AjQhhCjkosAUJR1DWVsoMZyRaaJCogDDlD+HtA+Ltffz84xPrJXuPzAoQW9CwlPnzkG1zGn/dnCO8PCEWKIiuS5e8WFsr2b2zJLw0gdVKRiotRCWQviixBmSdi7CLunk2jwcS0nueDLJ+xp6eJgM3iI3CSvMCEzCKjInR4l5u8SDTbPXS7ffhxC34Yw6XZi5GQahfKNtIoS1JJYiYGHMyFm4l8VRxJHaDdbglL1pIZJFtwqLPdQvuuDqB8H5wnJCCk3TDZPs5FUS7KR5tOo5KrpbJRvSZMLmJNyVuCNOF7IcvIm5nzUY6AAALTditEt91SuVRM0xkWUvm8I0hAaFWcC0Cow+ALCa/K48QVjgUBu/aS/0PNv7Kdc8Mczu8ZDXxE6WiH0rtI5LmcL5TzY7r+ynxqTIO6oi0Y6fkMxeJNmUpsmZk2oaxyqbCrpg6jPNfT0RCTMQHhSCSr7TjExtYqur1Y5ilLl7Nwbey7bXF7/C+/eAevvT/E9shDgpZkstF6h80xL9IoCGbDcTiCrKBHHoWSWcoFTRQSiw3OTDKQWVz42HRoPPgCapRFEWsXym0klJ5ASGXKZcnn0ovMdyuEQY5eM8LZOMf/9gMCwnUBhMIQIlXJaM4ZwiF2dzhDuAcyhMuAkC6XAsY5H2oBoRxPE8Ui5iCaJEanUzpd07BDAeEQyfAuZgd3cHJjBadObqi8y6O3IOWaEUq/hetTB6/cnuLPXnhPwuqPmpawtGTSZdZD5lHZlVQWOW51hNmh9JiAkNsUC0VuYglnXc3GpfefJp1xnsTjfKU496oxjkTNiFuoNhsq3n/i4pqj5Rbo+RWibIi1oMK3vnQO33jkFL5xYRMdFPCLBEGVwiezX9c4ODzCzu4eRpNUQPLJsw+h3WW8A5l6ri08hlY2umCmRSJsG+15KnOEXJ+m0wnu7u/LZ+QMy5kzpyXqhNE0ZIBljiruS7bfnz/3Lv7x7Tu4tDuVucIm7iFHiBwBchZbXMt4P1Pcy1ZxmYrDbKcdSwbqLCvQBC0Bjez48udiVALCtro+HtzoyrPl0xGGwxGGnF/OM50B9D2M8gqTwkU8eAB+OFDmJp3AS0d46GQPTz28gT/89jmcWmtLmTkGcO1whv/4d+/itfeG2Jt6aPwe3LBj8l9LBYSUj/oML0+x0fHw1ENbeOJMD0+cJv9oyIi6kghr5lOKC6/boM9GmlOjyibiYhm5DtqRJ9LTOk9VrcHIljRFU1CWHMoaS3UH3ZqTaYLRcIx0xplJjdPhvwSEbJRE7Y58FaaQa5EfyPXI2WmCncU/asNBIEgx2gcBofnJuSX1B33RPtku/8X5qWOA0MhmbVM0kwIT8ClxNzbWc4awSZFcfw/DX72M9I03Ud+4hjXx1qpQGUDIqVhxmDSxA3JcuTaK2Q9l9wRoCvRUMmrmBeUk2AB3o84VcYlx6hSVkbJo+uB+Zv5ueaaQZ9Ml6CzgePw5/pljFPY8mhgLvpyNe5jPKNo5PxbUKv20+5NlMVWAZJ5M3EXNHGOgDKFGPBiGULwF1I2Ta6MwenZUwxgeWZdVVUIYExoDaJUlVNZwDgglJ5X7thqZ8SHMnWELaTYjM3/G6EWBomHYRL2kN6VcA7bOWCIOJcvZ7P+EJ1Xlo8w1P1dkqnQbbfj3XOvZAORnZCwEjfFWELVWEbZW9OdogMegeQbZu2QFRZPA1o+G2vM5xbhG2UCBsAEbXwTZtrbUY23uUtu2V9BjRo1U1aENeXmW+84Q2vtv3rKfN36sY6j87lJxPHe4t0738noaMfFhLqP8/iKE3gbTc4YwkzEo/h6/ZlLDsbldI0uo9KpEGePWvgTST45myGe099L5bjabLUM4r+NtxuQCEhqHeq07JGrCzBBq/JgyhASFrEHJUHLVo6EMjWXmzrW/j5344izW93sn9wOMvymjO79Z5izW8Ve6FyRa8HA/UlJ/drGwalfJLjCLoHKdY1LXUO1AakNKZpRsA5ZPJX9JtqtAkc2QTBn8TEaOM2GldKTJCtKApdvvw/EDmeXKE5Y7jUg/RUfOZVH1ngIa2KlnZMTRwaGau5S1ONTRdt4nIxeqhbtr2UKP2ThmsZd8HA4+09SAbMoMhYAxyj8TJLNEilTJf6O8M1K2hn+mPIbfU5MYghguEousGoLDNMukMLaZhRo9oW6oIpNgtAgLUd7UWY7xaITJeCgLC4t+ZsZ1OpHMM0YRM9rURZXHmMW2WAtL8qyRWoirKef/CNQUoFtHU5kRMMoRxee6qPH1ZbEV5klnPWWRyQtMJlMpPA8OjiSOotujI1gf7XZPZHhkXxUEKqsrgNnEfthFVZhQudDs2rwIDdEGhNm4zCwD3yM/Ez+bLqYVJsMjjMdDMZXptiOsr/bRavOYEGA0qPwQRdDG7TIWlusvfnkJb1wdYm/iI2kiE7DuoqZ+zWNjgk5shcgp2AmFWG8bsCM26jWi2EHoFwjcGepsgiadISyF4xK328JrI3NbKMiYkWXzzDyasIc8v9wAeXzJaFL+Z2YIv/+EMIQnwhyhQ4YwFcaKgHB4mGBn+wA3bm5jY2tLZggpGaVLpgJCSkZ5npaYfLG+I9hYAEIau5WMdGCXMEmQjg8wG+1hdrSLtX4Hm2sDdPtsTjCwmFg4QOWF2C0jvHWQ4z+8dhMvXN3H29sjBFFfHGjJ3rAIUdMBLczJBrDLz+aJzb/kTJfMNpSEhywamXulYIsNEjZS2BSxrsWUBPNJycJq1AmddTM4TYkW3X7ph1lnCIsRVvwCTz24hW88chLff+IMBl6NuKTbKwEhZaYlppMpjo7GuHP3AGnRYOPkOXQHaxL7IoAwoHyG59AaOeiFqb58WpI0ZP+4HhAQjsfY3dtHSvkNgAfOncXW5oY0tbhu0ZoHMc9uG//5lWsCCF+5doiR00HZWUfOTrtDeTUD5As4BLDlGC0nw6m1AQYddt19bN89wO27R8gYjeK2kLPAZjQDZwubAn6dI2DMCaWYNa9dNtAqYRt5rJh1KECSzrHeCmqvI6wozV2Caor1roNHzvXxk2cewZmNLiIHGAK4fjTDf/nHy3jjfd4vrsi73LAr88rsNnMdsmxM7BUCCB8/u4ET/QD9iOun5pBxFpB3UItzfm6D2AdOr69ilWuXU2IQ+1hrRfDJNjYlGqZUSxOQLH0ljKLMKNL9l51wzpEznodzsWmBISWk4zHGk6kAQOZ09ldWEXc6CGONyiFDI9EVfoCQ3XC7/7AA5h5lHfysT+OcIbRAwqxRS/fXb7oHfxGqjA/UEvI5FZzxj1nNZheNwSjv5xw191/OUbNJlmD6/mUcvvIisktvA7duYMUH4qgGohKlU4gkVEGSyeMl6y0SR52v40w8Z4KFVbMzGjJqZyJCzCyhjWcQQCjAb8lARn7XzNdZptCaxIn0VXMICaj0qzGykRrEPJegDKOamc8tHgeEx6IADcCdA0IDYHWagYYyBsjw8wsA02giNiF0V9N8ZTFz4cPMt3Iv5GfXrGEzT8h7mLWTAGALXNUxVFzWjQDUxkaxjcQ4KpcOdJzxo7TbREdIF9MEt4uJj2ENxbdBgI1pClsPBs3RMNmCMbLEx3hIOX8PoT9AFFJi35bZP8eJheVzqBzwOnC4F9A0jfJPI5NVwxrDjlqXcWOGIz8jhjWL88LrQxjTYz4WFoTPwyxVcjt3t1/kjM7v6+X6dH63L+2NihwXoPgeMDiHj/cBg1KyGmC4HE7PemQZEFpgyL8jOUHFGQspWROpcBKfBta8NEhUyWhDz4ZC8wirrAFvO6/24fP8yhrFGCqeO7XJEnUom2j8V/ZaNXKSq8XIROV91Bo9ofODNGqk2YwCQk8asQE8vob4AHxSiuqLsKL9//A9fBwg/Ljvz4t9S9ppy+WYQbHFeGZ/WJrlUvMACY81oGHRa5kP8elCO99EF+yW3JeyIesgsAWDgnmMll3mAqsSTZWJnXs2VVt3sgGUQ1LKReMHK/ck20KpaUa7KpnHo5SBiyXn53TkWAXoWjxMBExNMJnMhBGM4i4iWvW3uvBpl06mMCBbSNCidsnWJZVxE5TFCRg0s4wsLMejidWHyu8QAFIqGcYEIwoKme8iXW2TtyQOnwbUUDJAUKhD0WT5YgMIWTAzYkNtveqsQEGDmglnGSfSLQwjD70Bw8kjRHTsoBRUrNVNuK+Y07BANxYjIvfghqMdS6u3p0GFdrq4TulEguAiPmRT062HMlkuMTo7xJdqMJvOMB5NMTway1A5NyTJB5NHHwGNcgLORlL3rw8x2pzn0ttOpJVkLSYk9E9mZsJsWjKkL30Duk3q8SGDOyYgHA0xngwx6LWxtbEqsSA0WeEMWulFyII2riUh3rxb4K+fv4RLN8Y4moXImKdHuSI71z5HXUgDaiGv1trcsChr4dwEoxW4GZcyYxi4CSJvJvESzFxrlZXUBDXdPJ0Oxm4PmRMgF+OQxXmhQ5x6lBMQ5vDdJUD4vSfwg/MbOBkViMTmJpGtmZLR8VGGO9sHuH5DASEZQgJCstR8kB1UIGPvTrOx0wmOgJBAzNj38975/9h78ydJzuta7OSetVf1PvuCwUKAWEhRFEVCIKn3Xjiewpb9g39whJ/kv86OcIQd9gv72aYkgpJIEMQOYQdmwaw902vtlVm5Os69X1bVNBYSlERJDJDRgQGmp6e7KvPLe+7ZaConSxiP+5iNjiRttN3w0Ws30Omx6y3Qe4rXkuPh2Krh6jDH//vBPfzq+j7e+vQIfm0dftCT/jlujTPxl+p7xwc7vTDSlcRiYgIUYWh001mFTSx8wFLlwamfHJIywZXdhQuFKvmTgJBgp+Y7Ehrj5hG8ZIyWneDKThvfeewUfvztS1j3gHqeIOTv57EApTiKMR5Pcff+AabzHL2tcwoIG02RZhJ8+QSEK+edPPxlE28AIdk/Awgnkwn2D44wo3y7LHH+3DlsbW2Id7WkxJ1P+LCDiVXHX717F3//0R5e+/QIx2giqW8gZox7USKwcwTlXDyRZ9ouzq0FuHS6K4XsBKh3HgxxY3eAW8MU+xEwZiCDW4cdNOShz6AdK5kqMLRyActk29YbIXo1B2tBiTS1MImAO8dzDCIO5S58u0DgpKi5Cc5sBfj+H1zE2a0umqGPvekMNw+GeO2d27i1N8Nozt7NhtSmcJgQybPI3Tg/8qpPUPcKSZStO6xtYd2N/nz8fAIMdgfy3SUo3Ow00Km5CJChEzjohh5adR+teohWo4566CLwpHFVskfpO/QLfsQCGlWQ6CJNC+mZnDCVdDpByrOBPmzxYLNbsy2VPgzmoWybCzEBhCYgRuAg/cHy/uqAaEiUxfkud9RiFl0Olb8vgFCeQeb5zioUYfN5XhvJqNQ8cDJNppjc+AT9t15DcvUT4P7dBSC0ggKZrYAwl7oFrQJxLUrg6JnWs4Ck2RcDQvPwqUCQSEZPAMIFGFwCQsqWTd6IRvIbD94SFOr6WYOiPh8QKgCtLgvD/FU5ePLem/mnYggFj5jrn19TME8VgmMGLJHu6dNM5JumvN5o0jV11HVB41MAACAASURBVABEPnQXs0dlYDGst/x5oxiSi1LktCbkSUCCBrnwg2CQPnWGwEkaqHj2K1BoEtaFXeS5xh+iKrjn75kP+W8erLKOZB4gGlEB0obnUk3BZS9ToVlMH4BrOQlK44dTU1m7BIyZkBqxoCh4UwnrUgJahdboHaWMrybKVrBu9XN1XtCXxngwVybYh9Vs5hn4GUPwPw4QnmQGlaHk8235sVpMvwoIhSHkglNsUjrDEAxKZ3VCj7tWTwggTCwBhwSE6SyDnfM+8uFIJQQr0TjeCgRcAYQKEiW9XMA+/x4Tvsjnr2RQpMtQGS7VJCXMWgGEgfhRvwaE/8pB5pcBvur3Pk+uWj2w9EI2B5pJ0l4wgCtMnYAVKSznzGVkOCW79xhCwKHI3I9GaqDgUVFmdVPrL/QztWBdt2WVXELS+vT2142XbHyZkJmgyGJkph8ti5m2l6DVqqPZqKNWD2XbJlW5knhniSSPUiCCr2oDQzZR09FykVy5to08STCbTdE/HiCWuF8LITvIGm2EzQ5cvw7LC7VbTmopKkBI1pI3Dm8kltPPhR2bjhUQSrFopv4+NT+XwnDw+6Gvi8yNAj1GotOjVHkELfEDUjbAQ4P/I4gUb6Tj6NaIGm8eFKyUmNBHGcvr5Ncc1FsBOusNeHVPOgpFIkvgyteaiVG+xvhTllEFicQJgzvIxPCgYO+idi/qWa39eYFjoeFamgwZcNvI4myG4QykIoFJ7sKiMHiGQDXmkJ1iMoowHkXCFLkssg/bIhms1enV5GaeD5hSloVVXL0k/Rm5anWYL64h8witJLOLa1cSz8hSUs7Lbdcco8FAmNPJdIRuu4ntrTVhBz2xhhIQ+ojdBq6OXbzzYI6fvX4N13cnmCTklzxkBHomJIY6fMkltXio8mHKB20TYJE4WWnpcJwjnw/hFGPU7CnWwgLrAdBk+AI7/hKgX9RxWDAHkkI6evFKGVIVjDMunEsCxqencJ0YHZMy+j/+MRnCTeyQISQgLCNhx2k4JyDce1ABwm2pnpBQn3oNjQoQLnrXzPbTdECSheJ9kxqGXqLCKblNEimnnw2PMBnsCchqNQJsbKzJ/cZFjQwp7NOz67g+zvFXH9/Dy9f28caNI7j+Blx/DSVqyAUQ8r5UR4PlqP+FGbncThZFgoD3qkOHhIcyK5DRzChzlQ3HD5C7rKEAEoYn5QQc3HqTpV1WQdAXwSciqwaYaukS7CVj6b071wvw3cdP4T9+/3FsBjaaRYownSLIYmHP6LulD/bO/QOMowytjdNodHqoNVqo8Z4lIOSZ4SgoNEYcBcUm3L3MYhSJSrfJkpMhnMVzYa7PnTsrgFDAYJEo2xW2MLXqePGD+/j5x/t4+foRDsoGotomorQQ039YRmgxkMVJ8L0nzuIPHtvBlTMt9Fr01AF39mNcvTvBSx/dxYf3xzhKPER2HSlL5GVIKuHkc3jSIJiiW3ex2QxxcauLK5stPLpVw2SYYPfBFK98dBs39wfSuekFDuos8isn6DYtPHVlB6e3e8Ky37x/iJu7+7h9/wiDSYqk1MGPoRI8AwWO0TtNKaZLGSulvBHsdIQyZWXKXGSw8lEw4IsLo7owHGSdmr6F0CngFZT+Fqh7lnhYz2xv4dzZs9ja6GC9GyAkuGMXaD5DLZ+iUUwE9LIQhOe42HULG3PK++dzHA+HGI2n8mu/Vhc1SLe7hkazLVI7LiQoEa56zChnlETNavZcZQYrG3NFRhjfzmLl8k/g6f9djx4nZ4lqyBVgQossF7PiuyfQILucalAVZfTzCSY3PlZAeOMq8GAXXbdA6HMnxHoSVqqkAggZ5EPbhGcAoYTFESh+DkNYVUwoKKvCVpQtqwChKB+MpJJnZ+UppAqkqnXQRM4KEOYoxX9HueiXA0IBw4KLDBghiDG/XsQefCkgFNMl42shJnYDaITJZqAV5yOeKVxcG1AonmDLkiU3ASKfxXwPeN5Rrs9f87lHNQXP6up9o7+bz1MyijLPCxOoaxOyg1VoWVUZJYtg+eFUsWQ95GXU1HAuO8kQ2TxvjRecVVNW2UCRNZDPG7BBJUhL2MCF70+Wm5o4Kh9MDBMD9tKmKF7AiozTSFsj6Vx92ldwkaoo/e+aQ1HdlLqNWQ3LWTKEegf9awGEXyQZ1do0vbeqCiWZAWkfSjU1mVkFFre2qS1p8llcYj6K5d89wxDyrBJAaBavRu9uUuiXgJAvn9RQLFjCJSAkMOXsKqSDnIn6/rsC8L8GhL/rM/kr/X1fRN6ugj1l7syNZO6Mk9vLhSS0WpIYlecCvpmzsOoEXAxDJqJYDtoFABS4twSDK/euGaOWcj/ZyumGXRhCzUA0X0sTRYs0FjaQgxaTD6PxQGRODBhY73XRbDUkQY5jAEENZZ7cRFEGVRqfG0NgOGxwzSLgMolkmGKpuHgMmUg5GmE0ZDn1VOSiQa2JensNbtgUhpBflwOOSiwYya3x/fzaZCaYOkq5FFM+mQxF4MY+mZjVGKLNZv+YPpQqzxNBoEpLPTQarJhgCA03pqWEURAQ8vMJCB0BhLZ4ZOZxgiyKkU31g9HqYeAibPoImj58MoMiwWdIR4Y5t07SZE/5RlMi6mepheEsw2Cc4HgQYzCJMZrGAooTSj+pIecw7toi42r7DnZaNWx36tjpNVGvMTSGD51IXHEMqpFmNnnPNH2TnrnxYIb+wQhpSn8f2cBQ+vEarZZUUzBQgA8GyTdh6CU3x3zombX76iymS4LqIq3KjZebQm61pJTeeEXHg74AwulsjF63hVPbG8KguiRDkSNxfEROA+8dlnjr3gx///anuLUfISlqAgb5YdYShL+6xZbCV0dM9FkeoLQDqYxgL6RjF8jiAerOHFutEk+ea+GJMy2sWQXcrJSC7ffuzfD67TFGZYBpwTAXbt11CcKNqsgyKH8jILSZMjqSUJm/+P438fxlIxklICwICMnm5RgPEzx4cIQ7dx5gY5uAcFMAd70WokGvFKPeRTJarbW1/0sko/xZJC3T1CcYppXX8nwywnTUx3hwIO9x6Dk4dWoLLRbUS/emA8vzMHXruDUt8OL1B3j52h5e/WQflrsBy1lDgTqy0kNa0DepVblwE5Q2meVEwnMk4CiO4Bc5el4gCZE1uXe1AD4ugWGW44gPR9dH6dJrov4S2WRKcjB/rXJI+mfZjebRx5aM4ecRNsICf/jYKfz5C8/idMNBx85QS8YIskiAEqUyUTTHnfv7GEwThJ1t1Ns91Fsd8Z7WKBsVQMitqbnmZImqgFAWX5SDppGwq2Sl9o76mPI+zXKcPXsGW1vrEsRBdpDeK4RNAYS/uHqIX3xygF98sof7aYixvwbLZd2MhVoxQ5iNEaZD/PCZS/jjJ8/h4nYDnYYrTP2DQYrrD2Z48R9u4L27QxzMfUzsBmKnKUssvuV8HXwmfWKO070aLknQTAePbtZwJnQRxzn2+nO8+NYu3r19jMOINQEqVUuTCRwrwUbbR7seiPSaqcLTaI7Do774h8n2N8K6sHyUbMuGm32RJa8a+vPoOeZAxyXXXKT1XKJwwZbT0GLTAxqY6qBU2EnfKuFT8WDx15SFWgh9H61OB1vrXZzZXsOZjTZOd+vYCDP07AjtYizyWAJgfl0B6iJL43OlxGA4Fil7fzCUc5znEAFhq9WRYZg/R+AzDVHZaknTlK9hHsufAwiXHXFGZlgREL+HgJBdqwtAKB5CJl0SEM6B2QiTax/h6K1Xkd/6FNbBfXTcAoFfwvJZV5EitZiqrD13Uv3EmAzxiRkVi1esMIRVAT3ZMRMsU5XSEwwaxm0RHiMgrfIUqmz08wChSkQfBoR6LJrk00VPYOVL/McAwhX2i0ogkYJKTLGuNXlmyDGs6gfeDwXPPJH1afo0n8Mc0MnKUdIchg3xzPJ6pZSQPcYSBMsgNz/Q6iMuRkXuycWq1lCQseM/l0nW2vsnbB/7/jx6/TjfKECUBFSb54cCAvm1pIjy+cQ/G6DMfZQZn9VcBpkAmIU0VU31cjZW9KrIgJexEIvwk6qOw4DC5RBcyfGltVA944vbbPncV33GQl60Ihn9qoBwZQD+ipLRk57Ck+xg9e8nWUIJBZPlP/30anWhj1BCAiUt3QBC3iJME80cWKzziAqpn6jSR3V5pZkOGhpk7qmqa3WFIRQGWHyD6h3k381/cgmsqdUqGVXCmWehJ320X0tGvxI8+91+8q9T8qr0r5ITVDeG3kSfK2dZ5LyYkdvcG1WIyarq8yHWpqqDMIBQpGQm8OQhhlCDwSpptoy/krhlAOFC21xt2+TrZshNgEw+n2I+GyGaDIStqgc+1je43W0IS5EWFhKe9X5Nwi4YVc/EwHlWLPw/3GYSTJaJysTYQxYwaIW3TxRhcDzA0eGxxqd7Iertdfi1FmyRjgbiJ1StvRkxBBCmKAQM8oP+Fe1WWgBCSu/iWLbSUgYqcYQ8+yklVf8TQWGz2UCdSaABgzRUtsHXj38dmUVNGOXcPBd5WzqLUMzmQJSg3Wqg02kJGHRqTH8skLv0yDHeRAoMEDNJsgiQZAH2xzH2x3P0xxkOB3McHkc4Gs7QH0eIYu0qo5+MnkkOhQ0X6IUOzrZDnO7WsNOtYXujjY21BjpNFzWPMfGiYyBCgcMtsuXAtX3MxpHEJE/HMeYxQa4NP6yh3mrJe0cmy2LQgMsHJjvMFBByG6rOT/2f4ZUXnLVe/0pp60JD0z55gFKCwdec5dWTyRBRNMFar43TO5vwCdzoRShzzG0FhG/eT/DarTFeevc27h0zIr2O3Pal/428ILe47GA0IWtyzbKqIc18kYFy8RDUKAO2kM766AY5LmyG+ME3t/C9J5gMCtgpcDgp8fMP9vBXb9/FoPAxkToB3RLz+tdCYT5gFRA6BITFEGeCBH/xPGsnNrEdsENPewh5lXAoEMno3jHu3n2A9e0dAYR1AYQMNarY5SrMoZI3qT+kAjQVIJT7kOE8BIQzvm8DjIeHyOYzkfSdP3ca3XZD2G9ew47nIfLquDcv8fObh/jl1T386qNd5FhDaa8hLxvI6OgjgC4LpBzNCQgdeiYYjpIjdHLkw2PU8gQXOy2caTex02nKvcGgm71JgjujCNf7E2RhAwhb6oXJuSWvuqYolxG9jFwj/F5ZqGGnU7jZFC3E+PYj2/hvf/QtXOj62PBz1OYj1PKZSBPJsM/nKW7f28fROIbTWEOtrSX1DGWqExC6yhASqFUPXlZwqPemAoT0FRMQzrDf5zIiwjxNcfbMaWxtrguzQpjEQu8yaGJm1fHqzQF+ee0Qf/vhPdyNfPSdrqgUKFUN8wm8+Bj27BD//tuP4fmnL+HCViiSSp5Ee8McN/Zn+Os3PsE/3O7jMAsxsZqInBZKDo42r6oUQRlLn+TlrSa+cbaDF77ZxZWNAD3C8gw4HGf4L6/ex2vXjnBnNMacPmLPxXweIc9iBZUEZSx7p58ZwGwygmeXWBd/aQvr7bpMe1QGHA/nOB5nOJ6xPDWExUJ4F5LAG2dzYRDJdoiUmM8AsvFG8k1/mks/ISX+EqKjyzbpb3Q9tFtNbK11cPlUD5d32nhk3cXZeoEdL0atnElVRiVF0zh6sh2OVPuMxhMcHh1hzh+6tAUMNhsteAE9mTWEQU0YS9mKCzBcnkErB5H+slp2LljCpezs90EyumQI9QfUZG4G//B9UYWMVB/kMTDuY3ztQxy9+SqKe7fhHO+j5eQIvAK2ZySjdiaJzWTChCEs9UNTrkuUHlOXTTLnAvwpGOSzSCtCiFmUHZTwmYWUUFnCamm3Gi6jITNqfSAYJIgteSCb1M4FICR7WS0cF0E1/whAaLSqlQJKQ9PoHzT+CFl46SJO/NuyptQUZ6la4VzD5Gf2Adm0mIRoNNpynbqccfis49Aj/nRPEtLz0kbC5avUOfFFVMmoLR23S1BIIFh9sCpCPMdcpkuKuCafSuWLRQ+iAYHyZ6pUVFpxjKzkZFqq8adXz+aHlKArWRFaqaHPcZXrrkLBpZxUDUUMVdGUbMXsek3qfbYqNzUWDPPFTu5lFnfoZySjFRVhvq7Z9CwzFJb3dvVdngSBJ/+98g0K8/c5HsIFY5gx3JDeaw2V4Qd9hAIIKXMnQ1gBQoLCnIFaBcZHUxTsc6RP1ABCDb4yJJCRQKt/UBlCnSt5TBME5jLXVKBQwSBBoWEIzVL/a0D4u8V2X/lv+zIwKJr/qjx5xfRaAcHqQfVZlpByO1LTpq9vxUNWNdw8RORX2y1BjNz7G8ZGyuDVxCohEhVANDeyegPNTVx5B4Wp0C2u7IAEzGp0eR5HoEQ0SyZI4wnSaCID6Vqvi1avp+xgViApLMx5CLo1RLmNg+EMx8Mx+sMx1td6WOt10GDipm+jzmkmieQjdC0JJeB3NGUC31Efs1mCrLAQNDrwGy0EtRbcWgNuEBqJKyWvvFFJ9WsNBrc8lEvxNZTlaa4pUYsbPCUY1JtQ3j+1Dch7RbDHTjmpqqA8VFLX1M8nAIlSEyOzjRj2EUUo4rnIEOnZ7/Z6aK/1YIe29LjFaYTctVCGZN/YuubiOM9xMEmxP4zxwfVdXLtzhGniYDq35SNOLczFt2R61czSjQMlZVt8uK97BeplBDed4LFHzuDxR87iiUunsNYOYBeRifynX8gRUJjHiWywaFAbD2eYEHBGHCIcKYomS1hvNaQfzPFZyG2WFQwQ4QOQDNTnAMKHPBOVB6HyEIoZO1kAQtZOxPOZSN1O7WxydyD+QSmFtwNEbhOv3I7w8o0hfvXBXewO5ijdBgqJsidby4c1AeFSky8DLB+OTijXiSwdCLxsC/PJMXphics7Tfy7ZzbxwpPr6NCfNy9xf1TgFx/t46fv3sOwDAUQUoYlNQviV1IPoY4F7CGM0DYM4V/+4Bk8/4hKRj3MgIIpppYwhKNhgj0BhHtY39rB2tYW6g1NuOU1pR5CE1iw6GTSB67uXnUwqUKd5EHFB1I0w2wyxHh0jNl4JMmsj1w8j163Kdc+B0MuM6KgjgephVfujfDS1fv4xXu3kORd5GUPudVEzsxLizmXEEBYuBkKAkJ7Dt9KEFoJMD7Chlviu5fP4bkLW3jmQk+8ybOkwAe7Ed64dYiXrt7B1A5RBC2Ig0wAocqpxLNmtu7SUygME033c7hkAZMhnj6/jv/6B8/g0a06zjYt1OcDkRqyt5A+ZXaD3rq3L2cHKyHqrTV01jYEVJMh5FkhPkKRzOmFSV5c2F0eg0zvJUPIypNZhMPBCBOGTM1jnDm9g82NdThWroCwSKRrMLJreHs3wsvXD/HiO7dwa+rgECpXD3wPXjqGE/VhTQ/xp9/5Bp5/5hFc2QnRkUMM2D1KcHV3ghff+ATv3xtIKA3BYOy1ZKHBg8bDXFhSP5/gynYL3zzXwZ8+s4lLGzXJ9OO8qYDwLl69doDbrMChlDig3k8BkUOZPVcWfK3JDmf0Js6w1a3hiYs7uHKhi3OnGvBKYDJJ8endCB9cP8D71w+QcLlC1t/Xrrk563koF7dtJGT0eW7Tr8sgIQHYpbC8vudoCX00kQUHz0ay2ZSDM226FwCn2h6ePt/D06cbeOZUiK0a0A1KeLzOGdCQqheb2xyCQw5Yk/FUgCEVIazz4YDdbndRp19UKn64ROF9oyFbi2fliZmwGq4WNYS/Z6Ey4vhdmSdURkbmTQOJRDbKe4f1IMNDjD75EIdvvQo8uAd3cIgmAaG7CghzpEIckWXXVjWPHXVCcSkgJPPHDtfK98fPlVAZ4437DCAk8yyWNE3xFOnoQ6EyRja6Agi1nF4BoSyJK4bQAEJVUnxOqIyMLV9BMlr9EL7xz5HNE/sIZULsEfbk2TFl+NE4xizJMU9L2G4oGQad3qZ8Djt+CQhpuWhwHgkb8Fyde3g9c3lKMBcEdWHxCspExdbAZwmZvUABIX2ENkEf/2kAoVhhuDiSllwzmxkpaZVOav65qMcwZx6XA9L/zMWiqCRMUmoF1AhOllk1y32KZBos/YAC4hdP+hUNtln/KsdYat0Tn5SyiVm5L08Aws9Gpi9H7F8PCBVs0jusgHZJqqwq7apfn0wWXQWFn8cSfh5DSBDGzAPKRSuGkH2ECgj5LNa5nP4VK6N/1xVAOO1HKOalVE+QvVNQWAFlfY2l6oSeQlHnKJss/u2qjL4ChGQITwBC/p0a7ufBozXm61CZr4zV/tn/wK8Dg6sM4OrFWX1jFVg8+Y3yoOIBswoIJZFzxQu4AHqy7VAQqJeXXnwCAqVuQBONNMyFw66RkCoNspISVclEK0BY+YI1gVAB4UzYCYLBLJnKr3e2NnH69A7qna6wdpQtUZqUOiEmGXAwinH19n3s7h3h4HiA9bU18T5t9jrYWW/jzHobPhnCNBZ5kcvuK9dGMoswG00wHI4RxamwjUG9hRqHs3oLbsiELJOOJ4wgzcD8MH2INAFnZG2Wsc1i4jWhNhKnL6seDfioAnk4dFA2yoAcAkMp7+WHDPKUW7GeIhWQI2xjzK61HDWbgQshmu0Waq0WSs+SgTvixom9bEGAeeFikBS4PRiLP+jTB318en+A3cMZ4sIX1jAtOWj5yNn7JtwKQaF531AIgxKWCZqUneVTSTs8tdnB+dNr+MbFU7hwqofttboAR79UqR5LsJ08B7kEPvhnkwhT+Yil2J74SsrTGw00WiYGXqoH9HnJ7htu6Fe3hqthMguKZgEIDQBnIIpJkJ2MhphNJ1KSvrbWEcmoFpprYmjihIi9Nn756RQvXevj5Y/u4f5wDngEhL6kaKovVb2V/Gb4nmmXDwGsjzQvJfo/qLF010E6HaATWri01cKPn93AnzzVQ5NjU1xg9zjDLz/aw4vv3sXEqmEmrBmPaVrhGOVe9USxliCBTRlcOca5MMVfPP+0AMJtTz2EBIR8iC4Zwv6CIVzf3Ea9UZfwl1Ci9RUQSsea8ZVVzgzzqNUgAeP/1UUGvaqM8J9gPO5jNOhLtcrlS+ex3m2LXExzXmzEfh37uYO3DyO89Ml9/O3b1xGnTaR5CxlayK0aCjvQ3kfKXF2WzzM2neCWRfJzuNMjnAqAHz1xGX/06Da+c2VNQMFknuOdOzO8dHUPf/3+pxiWvvjjbAJCLi8MIKQsVtJxzZaVA4TnWCo3ZJLo7BiP77Tw7/7gcTx9to1HNwI0EgMIubWgfCZVQLjfn2LuNIQh7G1soRYYQOjZyhJyQDUH6CJURhjCRGSjBITs5GTf33g6wyyKsLOzjc2NHjz28iEVoCrLK7uGD49yvHrjCD954ypuT2z0rTacWktCpxjWgWiEMhrguUfP4+nLp3Fxq44WlQB5jgdHU9x+MML7t/ZwbzhH5DQxdxtI3Ib4qHnP0CNJn52XTXC+F+DxU01JW72800Gn7mEcldg9TvBXb93E27cPsUf/L9lxj/J7T6RINvsZS8Nhs9oiTxEUc2HovvvUeTx2vonz24F0CE6nOW4+SPDKu7v45Vu3pVtxzjOFQUKmm41gj9cPmTou81Jug0SaH6rczfSH0e/NDRvvOwJ/8YfzfEsiBEjQdjKc77p4fDPAM6dquLxZw4X1OtabNQnQYZchJeT0WokUnfLoNJfeV6pBuFAhc9Pr9YQprIV18RHK+cPgK6Zl6UNL/7lUqi0GXJn75bd/zxhC4+RXj5ZWQMnpJ5YJSbnQTEteo8f7GH78PvbffBXO0R68cR9NOxMFgOXlyJ0cmc0PphNTGaPPBZ+AUHBWiUIAYaGAcBEeoxLLKthlEe5ieggrj6CyTQROpsSd3+eJlNGKIRQQK+cPfdBGsC9qJeObr95LAZiV4vG38BBWEn2GFrE+h5uXgkDGB4IW4LeQ5pRsA5MxPWNUNbmwgxa8ehetDgGhD8kbMT4++gopDSUAlFRR+m4laVll15ruGSoglEJ4400nEKwYPpGKGo+GqTxaODHkqq6qwMwPvyr9NJ3BlXpa5hkDMvjw1uJzA0rMLaOklQEoq8lM5l6qUkMrm0h1k1VWJgPNYEtlGQEhFwYGaS7ouqVkVAHh54/ivxkg5K2s9301b3/e3F3N118ECn8dIKwYQp5PwhBSPiqSUfZtK0vI57uCwkIW62VmSZAMF8zxkPYnMqdcwKtk1BTkmLfAzOXSM6hBM0rcLAGhegnVz6ogVCWjPC81aZSAkD3GIRwJE/p12sR/dgj09V8gt9PJ7oeKOfmC/179mS+SjT70qpoahYKAUDZY/Av1oNRUIgV6erFqKbs8lCVYggoIhYR6A2i8riQaETgSIFZJWCZcRSWlJqzTRLdXDGF1oOhBQ8moAYRzgsEpsmSGC+fP4+KlS6i327JpixJKJBuy1b8/mODa7j5effsjfHp3Dwf9kcgxySheOHsKT1w6i2cfu4Ce76LOWvdpH3Yao8atP9maJJFBYTSZyuaam7pGm+ESbXi1hknGSxBXXYgJ/YPqIdRBhVvp1VWyMrbyvypRlIl2hmkg4KsAIbfmAgYlAl29hRyE+JrOohnG4zHIEPIAoXyr16hhZ60nNQBMQc0dG5ntiDw0dRkjH+IwTnG3P8F7n+7ig5v38eGtB5hbrD2oI7HI3IQoLMo2A5btLQAQazhETpCn0uvGgA4/m6LpZOj4Jcp0gsBKcX6zjacfPYfvPfcENlsBmk6JZHQEL5+jVw8R8sFPlo3MXTSX7bwm/zFoxpWS6Fani3qzhaBeXwSN+az7qEJ8KqGoJJs+nKpWhcoIUJcwFAMI57GwWtFsiiSNRDK6Qw+XSaLjMJN5dcyDLn5+bYyfXz1eAMLSr6MUQEiQTE+Hfkh9iZFiG0SPJEsRxXPU6k0B81k0QzuwcX69je8/28MfPdVBgz9/lOPBQYKXP9jF3757BzNWBAgrwkGGDIkL5BqSQnacfivHidEVQJjhPz3/TfyAklFhCNVD+KWAkHJcejTFp2rSXGU4WPFaCGtSSUxMd9OKj4EPhiiaYTIZo398XBxh8AAAIABJREFUiNl0jMsXzwnbStehx8oX20LkhzgsfHw4LvDLT3bx09c/wjQKMU9ryKwWCkpwKXGyXCSUgTolcukBSyWB0uOiIT7G2RD40yfO43tXtvDtyz0BhEz8fP/eDC9d38dP3r+No8wVEMUHIC8Wni/SHyeLEy6WSjHj86fybPW/+uwdmx7iYi/A9544h+9e2cCzZ1topCOEZAiLufSqsa6AgHCvP8OkDFBrrWFtawd1MoSUb/q2+AgZLvMwINSgA1YiMDCFgJC1MYPJDKPJDOPpFNvbW9hY7yFwKafmsiRG4QaY2yFujF289ukx/u+X38e9mY2J25F+R3KJZMh4BnIxttFpYKvbxPZaG6Fri7/66LiPIwZiFQ5Sy0PmMlCmJssxDhR82FOe6uYzYfY36wXOdkM8/ehFXDm/jXOn2tjvF7i2O8PPP7yKTw76mJK5cDykshBRr6aVWvAKhrgAYVmiXuZo2Sm+ca6LH377Eh7Z9nCqI9yDhCc9mAC/eHsXf/Orm+KVneUlIvoRWUVQ8xF67LPTNOiIv8dlSMB4+gbm9B4WDAYr0QjpW6zhuH8kvkwCwjAM0G7VYWcxrPkE1uQAG16MK2s2nr24gWcubuHxM1vYanOrHSNhT+ssElaKoNB3fcwmUznnpwwAm6fodHtoNVtoMGGatR0eA7gCOaNUfqq+W61DWIpczMxbPY0Xj9V/65JRY6FadLpxjudAzmAPAVYEhAyTIbiKJ8DBAww+eg/333wF/ugI4WyEulTnsHtwBRCK9FMBITvUCAjlbuI5KIuiLwGEVVWfqWDQvkIuVpUJ0Z4/ziQGtAr7p9UNq5JREWc6OUCw+mtCZf5xgNAkmkjlEyuCOBcQzLVgNbaABgEfez8bQMwFVwOl1YJVW4MV9qTKRUAc7w0BcNzAsbJHQbJG8JlSeuXxl11+hflz8gOoP1F/3yR8mnlkUdshAH8VEFehn5UcU5UQFehTf65ZMlb3hyRpL8NCV+WaSi2oI7+6Z5YlZEaOJN/fiVvJ4HCBf/Jr9YcuNsfmq63eb58Vd6582cVC5+EZzXzny/v3KwDCLwKGq4CQn/NFtRMKCHlWa8euzNi5AYUJewpzmSspHWVBPVlCBvtms1xvwdyGUzjKEJr3ZOGJlbn8CwChkDbLcBnOMgIKTT83QagsAy2GBda+BoT/GqDob8IInvw+H04Q/SzlfVLrLP4XNQ8pgCPwo9/NgD7RP0tZOj1gWqipmmh+6NAhD0xZFZlk0UX3oLmjzf2njUaVAUP5RSMEEL9W5f3QG5QXPENlImRzptPFEspw9uxZnD1/Dl69CbghItYAuE2UfgtXH/QF/PzyrQ9w/2iEmFkyFEl4LrbXu3j03A6ee+wiLm11cKZTA+iNSmMEZLQkFKXE4f4B+v0honkunYSNdhe1Zhs+NfpFYW6aWCLkxUch3iW9uar+nsVGuXpzFgeRbrqFHTTSXukacpaMILfS2guoqaZploAx9qPRSIZNHtwclLqtOjZ7bXnVKGkko1l4IVI7wDCzcRgXuLp7gKu7R7i6e4w7xxPcH0Yo/TYKr4G4dI23SyWQItsymzftgtX3iiXRTG3kEEs/UmizF20Kr4gFHJ7baOGJc9t47OwmLm930fUKNNn1ZpNVIENDgKMb5iSKMRmx822Eecp33BY/ISPgWQTOrXwFiFWutRIoZvwGlT9WHjALgwJZVPaa8UCbS7rqbDLGPJoizeYLQCj9U5K5miEjkxL08PfXxvi7T47x8sf3cH8Uo/RDIxn1CXu0WkAOW+NqlA7NQrwsUiSbJFKrwe+dLHNglRKV/8SFNh4720StZGF5jMFojqsPJvhod4KYA7tDqQ7nbX1gl7n2LvGesq05HCtGG6sM4Ra2qpRRAwjztBTJ6IMHx7hzbw8b4iGkZFQBIT2pVUKtyIJWDcCi3jYvsJHGSFIrvQXs6kwzYaRn0ymOjg8wnQxxjgXrvTYCj+lmlPYViNwAAyvAzcQTQPiTX72PwdTFdE72uSmeTAbBpFxUWBZSdkCKtIvSTobKpPCjPnaCAt+/cgrfubyJbz2yKQxfPM/w3q0BXr1xgL/9ZBf9whcQxX2oDCeyNdbBRAKiKIFkgJPp6qwRxPE9nx3jTNPGc+fX8MJTp/FHVzbRzOghnEoQCe9hPrDv7h5irz/FIHEQtNawvnVKAGGdoU2+IwxhIBUxutfm2aXmUl5S9BPP5XyI5gkG0xmG4ymGkwm2NjexudZFzbfgWRnsIkZO4GWHuDuv4Y2bffyfP38bdyfA2G4jtninmRArGYZ4NhXymjdCla/yvkwZWjWfIy1KZKUj3ldeV5RDS80C1Q8O70MudWZoYoauX+Ds9prUiNAfOZyV2B9luHY4wGGSoag1JYGXPZmVTIwDh0VDZ5LBz3OEZY62leGp8z386R8qIDzd0YR9WpvvDIBfvHMPP33tBhL+LFw0JFP0OnWcO72JTt2Xa4ie5cPxDPeOpxinwCzn0iDUSpZCFw6+Q1aQQTEc7vVs9DxnEeLjxGO07QhbYYZzHRsX13x858ppPHZ6DVvdUHIOCfa5lOKZFnhMQ80Q8f05HmA2nsr1Uw9r6HS6kgJN6SiL7OmRFZmgvOPLTryFjalyM51YzP4+AEJ9pmt6M59rroQ16VUv7CCnUwGEY+DBXRx/8C7uvfEr1AgGkylqUsGTwnJzlPQJ2yUSKaDX+9UrPfhkxAQPfBEgNHJRnlMGzyx7CBUQVkyg+NCkVsLUTiwAoQJ4Pep4dp8AhOb3VMZYDSpLyaj8fYYoltfkK6WMqhxW1Qv8ZkPYNtnBLuCtAQ6reboAOoDdA5w1/T2X/97QygYyisLumZRS+TnM9ypLUomWNJ5BpkGGUishEk4THlYxavK8NFkOAszke+PPzGfiSo3HYtNRAc1lNcRyRtM+Sf2fevlXYdbDjxrTjbeIUFudWqu/Q9NTzTC5FAGZe0wtpEYavEhzWnmGncCSnze/L/2MvwYQSkDLb8YQfhkgrIDgaqjMKjCUX1MaKjM2n7sm8VMYu2rBrXYGLhTKtBQPYZlYEixDYEhAaPODFTki8dTltWi8JP1cX3ulZow1xMzuQtwYpvkkIOQ8xWUgQaHv1r8GhP+aAeGXAcWTHsKTlPZJKrvq6ePQIRsKJmTSp8HhxtDHlfdNpZxVRx0/n0wh08a0q0njnY3uvwI8RiKpn2PswMZHxxNd2EFTQr1Qk/Pr8BJmRDm9eomCQcZKb21vYXN7RwGQEyCmbt5tInca+Idb+3jz6h289NaHOJ4mcGtN2daTvWuFPi5s9/DNS2fx3COn8eT5TYRlBp9+qHQmpcv0yBzs7eP46BjDcSQl6s02Qx4YPEDTtv7MBBncmTH8gAl4TC3VQ9okoq0cWKo00t4hOTrlZl0Fxfr7Kv2g14upkMoc8vUmuBlPmJA3lIczZXqsUei06X0JtKYiyeDUO4DXRGrXsDtMcP1gjLev3sKHt/dxbzDHMLUw4w4/aKL06ohK+gYhwySlouLfWel1IwBi8Tf/PtkM0zfC96CkZCyGl0US6992c5xq+Hj2yll869GzuLLVxmbDldJvl5LcfA7fd+R14tDMao7+0RDjaST+CL6utXobzXZP+sHYDaYdTLyODMMq11AVKc4X8uGUUTFumwNUqjYMIKTMMcsTATE72xtSdUApMt1sBIRpsI6fXR0tAeF4jjIIhNEiQ8hAFMaT8OHK10J2mLzekYrkqCh1o8efgVUIZEGZBEDxLRNZt9sh/HIEZFNESYx+BBzGLlInQMYUSEnQU4aQMeHScShff85qbUkZPVtL8ZfPP40/ubKFbZ/1ASZUxnJEnqyhMn3cvruvKaP0ENYpGTUeQlkuVNHiqw9cc6/K5tfc03xAUboi/qtc+jApeTw6OsB4PBC5NiWjrXoAj2xrmSN2fIydAHtWAy9/sov/8tK7OBhZGEQeEjSRW3XAJVtIDxmTsgsUxq9DCa+Ujs8G6LkZnjnbw9MXNvD0pU2pj0jmCT66eYR3bh/h9dvHGFsBUvbsLSwopiuTsFAkx7aEInGBxauadRkBv8/ZANthjsc3a/gP37qIH37zDNr5GLVsAjel/FaDfe7vHWHveILDGW+lHta3TqNRC9AIXAS+g5CJvpQRGrZaKkgqz4ypyFkCwgiDyUR8zFsb69hY66IROvBtLlciSbGNrRAHZQtv3urjf/vZ67gzAsZOG+PcETGt49V0SeL7AmAoFyfsDewSdQHlkhOr22XeA3QosuOSwNCoMyiH95jYSaYwGcDPp2jVmB4IpEmBuLDlY1TamDsBnAZZXVfYcUrOmLZJuVCZ5MhmMdyc3uUcTaR4/EwHLzx3AZe3PJzqMmykxDguceu4kHChn797W6SgDmXx2QyXT6/juScuYb0VSh/iLE5we3+I9z7dx93+DAeTDInfRGZTqG6hzDNYeQKfVSKUmbq8sxj0ZCL3iwweK0QwR8OK0CzHwhb+8aNbeO7yFr5xfgvdegMhE4XjmYTT+C5DGEhylRgeH2PYV1DouS7W1tbQqHOZUpdzyPV5jzKJV1eU2pmqoV+f2fWt/MffJ0DIa4vPHTLutPJx+SlgUKdRSRjFvZs4fP8fcPuNV9BKpmjlMUKwSzWF5WQqBWXImWOJkoXPOq/wEOQMLVF5Z+HlIhd9SDIqHXy6RNVSexMoKb9eAkKpmpBQmROAkGeLCSxRb+BnAaECRSMZ/YJQmeWB81UAoQFbBKn8fiXFkwCvgRLKBgoAdNdh+VuAtwG4myjtNmC1UKIupe7s+KQPUNI9ZYioQGuFcjWXQG3uGiIjgS/S61DNZQrclsos/d7U/8qvZ9hGAzRlx7VYFhrRJv9dAOWKHnMhOFnVaOqUt/pfKj9bhfJ0Alq9iyr20uyhF5rUamgypKiAdtOPtqJwWdWI/pMwhP8EgPAkGDyZNFoBw4qEEf/gQ4CQaidTUB8zzb6UDztzUKY28rhUhlDssDbswgBC43vWgnqj2DPBPbLYkrwFzbPg/FIBQqYI89klXsLEBNpIrRMXoQ24TJr9WjL6LwsLv0i7/Jt8V6ubi8XFZ4yrFcvHYZYXh5iDK1YwSbQqgTJIRk3zpJF0ZN0IKWjRG95jMXwYLArW+Tl8+EvhuLBg+rkVG6aAaDnkG0e3hltUGyYJMjA3fpFKkiflWFIZkaeoNZsIm03WgFNwhtgm21LD3Arx+rX7eO3jO3jl3WsYJUDYXpPBiD+HkyXo1Vyc69Xx3acewXe/cQnboYWmlaGczxDaEOlo//AQx0dHODoaiHa/0WojqDelwNjsWETWRx+Msgak1PnaqCiCN6IcvnKoLqWG2mOoG7rKW1gdEqyoELDH7i5+HqU14ofKEUXK0pAl5HackilKIBtND66XYc4AkLyEW1tH7jQxSj18dPsIb129hw8+3cOtwwlm7IPzmyhrTem/Y9cY/VzSwmS+T/4AcvwSHPB64PsuKYCWDIcc0CQd1bFRA5mCBJgNECQztMoYj53qCsh++sIWLm+2sN6wJereLRjew4FCo6OTOEE8iTAYUTo6R5ozzZRF0T20Wl00muw0Ut8IWbjFgsE8vPRB9QWAMM1kaKbUkZJRpiQWRYrN9a6EyhRlgrJMpPtOGcI1/OyTEX728TFeubqL+9MECGrI3EDYlgw1MekLIJQMUM4UCaySrqjYDBiF9Cxyk8teQKpv7NxCzbNR90r4GIt0jdu4pKRjriZsWS5DjkqouP0VQMj+tJzDFhcOEZomZfR/euFZvHBlG9tBCt9iD2EskfgEhKMRGcI+bt8hQ6iAsMYhmAxhSD8UJZUmMZHXo24jKvv5cq8qQVAEF+rHJLASQBjHOD4+wmg0xFq3jbVuC+udpvjhuCSYWy5mZKW9Jn517T7+80vv4d7QwsHMQ8K+KlsBofCqpotQpENkGCmT9j3E4wGcLMJOw8G59SYubvcEyDHB995+H/f6M9wdpyiCJqywqXJ0I2un75kPVddnWIKLlICWjBB9tgYQ2tEQ6y5TTG382Xev4D98+xLamQGEyVjZA9vB/sEA+8dT3B+lsmDpbp4S8Nus+ajxficglN6SSlKvgFD+x9qLLBGpZpQkGPAaH09wPBxhc2MNG2sdAWKBk8MmIISLuRXg2GnjrTsD/K9//TruzRxEwToO4xJjRjI6gci5Lfr5eKNKqzBTSnPUKLvN53I9Vov6lB47gkG3JqnLBOFcLjGXilUOVjKEk06k0kGDdBJJVGaSsvw5ynqFpdbtMs9t3u9k1dgPmcYJApGBW7DmM2w1PDx+potTvRDrLfZxZhjHMe4Np/jkYIyPDyfiy2v7PradAt++vIEffusSuqGDumMjKQpcuz/GSx8c4IM7x7hxMEFe66HwG1obxOVIHskSisuHytfOeH16fPl+07Igub/FHEHal2TeJ3oFvnm6gT+4chYXTu1ge2NTFC9lxq5DgmjtoZ0OxxgPhjg82BdbRKvZRIMfjYaw7H7IWhmmoOpCT6pWxCJR3UFmwSlBFMsR+PcBEFY/Y6UQ8qlckewmAwhVrwZMRyhvX8fBe2/h5hu/QrdM0GGyLWJh/22bIVKlAkKXwWcVIHQFEBJkEhDmnjKJhXj7VJ6rOSVfDgi1trYKlTHqDQMQpRbjtwSEwp6tAtBql/YbM4RVP2LKVCb2TYknsCwD5EWArAhREPy5XTjBBiwyhu468rKJAvxowXbbcPwuXK8Fm+BQRNkrlRHyRNLzXMY0I1bQICWZtkwwyFKO+RCZLYv3ChCa19DUgC3X90aNUQ01lchLOCcuVzUlVD2ACuxUS2PQolDrFfCsvLaGaV4UjZ3AhyYIqrq7Fkv1hY+XX/8kCP3sluako+qrMIT8/j8vVKb6W04q7U4GyqwCwlXJ6EmGUEJfqgBCAWWcuxUcctFPcFYxhJSN2rkr/YO0obDxRd6CzJI6ipOSUQGFxj+oia4VIMyRV2DQsIQVIJSua6m8IFhU9jb06pIa/zUg/E2Q1z/T5ywkmCe+/sMgUW+K1a1IBTLkAl2RgSoIVOSvpemaLETGS4bQPJWNrG4PjJ9QzP1ME2S6HjvcKimjDuVatE4ZhG7yqqAU8X9VCWFGO6BzvBrThf435l+VKWr/jlywC2aRA2duSnAzBawswzWlx3OWDjOSwq6LBG9m+Xjt6gO8/vE9vPrBDYwSC36rJ15ADrlMFaWvYd0v8YNnHsXzzz6Gi20PHSdDNpsIGGz6LsbDAfrHfew9OFBJY7MlclGauUXUykGW4DHwTGk1qxKUHZVjTrpfOFBVcl19j0S2IewgD28OsUtdOesSZL/nUUaonyfRw/MEs9lMvINMF+VrzbqG9Y0O/JB5lDMZqujGgr+OSV7D/UGGtz/ZxWvv3cSdwxmOIwD1HnKvrnIyhnvIGaIiAm5W5f0zTK5cNxIwxCUBO6QcZBy0HV8YGH4eeTPKbL2ECY5ThMkYW3Ub5zo+nr6wiSfOruHK6S56YYG6ncAtYw3T4KHEazItMBrHGI7IfibIKR8KO+h019Du9OC4GjUugNAsIeRlqfw7VY/TQqXM15OyMALomXgHJ+MRknkk9SVbmz2cPrUlgJBgUPrQHHoI1/DixwoIX73+AA+mKVBTzxsH5KwMTWqbDZeF3RZN3IlI/iywC1B9tPRasYCdRn7QzC+a/lzZVGsKx5rrYELm0WE3n7JlhQwdnDTpH+QHQSGHX4LOCI18gNNhgr984Vn8yaPb2PFTBFYMm4CQIP0EIFyveggbyrRyeVDds7LM4XtcLZiXUEZPEM2jlnuFcj1KLwkI2aXX7/cxHg/RaoTodZrY3ujB5yxSpOL5IksYBS28cn0P/8cv38etvoUHMxfzsiGSUSbnVcFTgpgNIGRxOePVCeIZyBJYuVQqrDUC+bWdpxhNZ5gkBSa5K5JoeIHxOisoIzNM2Y0XhHI2yGub57LUYncie+3seIiuHeNMPcef//Hj+LPvPopWNpHr1k1GAiosz8Xx0VgA4d3jCFbYQmdjG+1GDc16KOCSYJDAsApJEBnYKiAU9QBftwT9SSTsYH84kFArMoSthi/LETuPkZYO5paPid/B23cG+F9+8qqEykz9dRynDiaFJ1JbZs5SveN7rEIgrRcLK1ZnRH+qrxtlwbw3E/7s/DNeA3MqPI3dhkO3z+GaPr5sJvcigSQVGBKiEtSkUzMjW5gyQVLlmpQv88QKPHoJIYsCborp/CqTBDWrwFrooNPw0QxdMN5rls1xHMfYZ8AXa2ZsGz3PxaPNEN9/bBP//g/OoesyvVgXUlfvT/Gzd47w1vU9fLw7QN5YlwRWAkKbigQBhCrPF4uCJP9aKJwQcH3Ycmby0ZLBZXJscoxT1jEe6Vn41uUdPHn5Ah69eEHAvEsmRVhWiPSXAJfBU/t7e3K+cpnZbDTRarXkg0sVSpFZHk5QqMtQVbVoMJOOv/L/3ydAaBaFUoBu5GwBbQ08q0wHIRdrrJ0oJ0OUn36C/ffeFEC4Zmfo2jmCkrJ3qocy6cTl8ZYSEC4YQuMhFEBYSKhMcQIQLsvol5JRBWmG4RJrnakvEKnoKkOoATO6gK4OPe0hlFAZegglVEZvYQGVRjaq5NgqIKyAjBJvi+wUHWQWdRXVTKMDjpGwOhng8u/kw4ueVA95wWcLl451lHYLltsGnI58MJk5Y11PwXOzCz9Ygxf24HldWHYDlmQDL2skFHhpzYT2z5nwOpn/uYzXYJCHw1qqidGwmJLqrq/VcsWxQMPLvrAVYk/YJytRX6D8OZNUKgXmBhCuEoHLGlzz+ZX/sfrnimT3M50ui3Qf09l7IlRmFRyu4sSlEGuxpNf3+6Rk9GHGUkrYT4TKnCRnvgwQnmQHPw8QVsCQg68EykiQDJ8fSsTwvuNSVgEh+52ZYG/B5YyRWuohnBcouNmXfKfqvdYZbbF8NUX1FSDkZkusXycAodhEcqoDSQh9DQj/mWDdb/dl9XKVEWoB9/jAEUy1svaoSt0XJvCSRaapBI/I5zEqOuPQpAEhOS8ukyaUpOycYxBCIiwcOSCtWSZjQ/YpQOD7wjJIfL1H4LMMpqg6WhZG+8rrvAAXKq1RYKRF89wuSs9UFdjOoUPKsVn2rbIcbn9l00GJCschHlRS8KcHRxWXHxf0mwSSqhe5NUxsH2/dOMSbZAk/vIlD3jBeU0rZKe3iuFIv2O02wfNPX8ELzz6GRzdC9JwM8aiPhuegU69JAAHlmXfv3UeeA7UGA0NCAWt8T3iukxGUwurQhy/F3/q+aES2Dd226Ie89oZl5bsqYja1Haq+u2T/HkvptXaCX4OvBf1bwnRNJ9JjyG0+t9ftdgvrmx24PoMahhIkQ4Y0dtbwYGzjw5t9vP3RHbz54W3EJdnTFrzWOiZZicPxBDYBvM+HEkvRMzoQBagJy7CQiehEwHOTXiembuY+WYdSQlRciaEv0fEd1MsUQTqDG/VRSyd4dKeFpy9u4g+fvIDzGyE2G6zN64vv0LdV8sqUtGiaYDyKsX80BpWWsOvo9NblIwxcE4bCYcFcC5V86CGG0MhgVrZsBINTScccCkPI8W1rq4czZ7aFLRR2MIuR2DXEwRr+5qMhXvy4j9dvHGB/lsGqNyTwI6P3qeDrxGGYYhyp9pXh1JFhh6BMt9nzjD2YZOIoj2MiF2PBGVQyh2sTEHJ44vVBn2ZgPF+UTlJORIKQSWHaJ6QXhrRHop4PpHvwP/2QgHBLAGGNrCsZRFHgFhiNUmEIb93ZAwFhj8X0jYZ4oaTGxCxxBPSsAEKRDK2CQuMjFkCYF4gJCGNKRmMMBgoIw9BFt9PEme1NkfFZRYKI3VcEz7WOAYQf4Ebfwu7UxYzyKBrSWSYv54BZ8JjBRRitknJAMph8UKVyrztk4AmmwQ0/mQIPOa/xNMc8y+FVVRpWKRJ33ht+jRK/QDyZ9F/wnhG5JAfFeIg2ZtgO5vjvnn8S/833HkczNYBwPpRrjQzjsD/F4fEEtw8mIqtur29Jz2eTNR4SLKMsYSXcYu+XWWNJUilZtyxL5B4ZjKfCDvYHfWxQMrrO4JIQgat1GAklmpaHud/BO3f6+J//v1dwtV/g0GojcttI/BassIF5nGI8GKFe84R1xnyCECna3D3QW5cmkrZMxizm8otKgLCFKCsQ8wxKJONTajgY9kQ/IX2MHvRD3hdJT9aieCYl1wIfzVqI2Wwq1Q0807jkI9tYsDsODlwuh6ggmc/gcknmcMmUS9dc4rpIag0ktRbmkzFaVolvba/j+cc28eNnt9Dl+WnCO68/mOHv3j/Gm9ce4MO7xyga67K84nXhFImkxFJdwMFfPNzSL1uK5Lag/DNgrD8HbcBJx9Lb2Jjew44X4bFTLTz3+CV868nHsN1qoO3ZSCdjSUEOjIKFg9jR4aGc+eyPbDYa6LY76NDbXGeqoyeAUICMSEaVBam4FTL1AgpXZsx/6wxhtWQWQCgqIiZxk80jINRKqAI8g1Jg0kd+/UPsv/OGAMINr0DPLeHzjKSuhL1/piM95fVjZLdOSdkoF8dGMmpCZZhEK1J6Yz2Rg07+jALBZeKoppHyutCzTKPpCIhsEx4mkJ1/pvIHCpNICSuTRjWApvLjVSzjAgyKaqAysC1wkhafVwttYY6r06BSPvHPccmnPmkBg241x5kAMTuUBQxD3WhLEHBoMVStjsJhVU8dceLBcjsIwnWEtU2EwTpctwPbZm51U5jGsmQZDPsFtSNQYI0EAVbZnZWMsAKE6gnV3132M5IEqIJVKqmoqLtEOlm9CEY3vcCM/PmYcmL6H0s+J014jagZFl9yQVgIVpMjUzshVcJbAcKKoVztJFx9A/gzmGShVUtOhegNsD+hVV32ha4SJ58LCJezepXWWc3aq0zhakbHb1o78UWAsEqgJ0MoUs0FIFSFSyLnN21cvAcp6bIFEDLkK50yhb+U6gm183JhpSEwCghVRSPp9ovvs2PLAAAgAElEQVSliEp+TwJCzufVzKqAkBhilSGsfS0Z/e2gnP6pJWh7WNG8uJg+88X1Fl0EFKgIwABCPUzkfDHIT48gHed4O6Uc6/nmU+5lfH8CBhncMc+RE1Cw02lOKah2nkjHj8tAE8b8lwjo53EoEdLuESmkJDD0Xbghzd/SNiPzqiSu8SFp2EZ+DpMz9XDQO7NKZ1R9Pr9TXtTc9FLoqV1h8nxhFDgZFv4ZY+Cv+q+40WWBPNkW+Wn5DRgwlYjkykfEEAK/gdgP8fLHu3jt2i7eur6Lw6iQ+PiUsfeWD9aIh9kY9egA33/yAn707CP4xk4LWzUL5WwsyX11P5DtPqsnbt6+hzQtJEGyXqtLH5mMAaaUN/TYYeWK94SHkDw4DaCVm8uksopWm4mssgklk6r+QEcKX9U76HkhfM8XxrUC/XEcCbAZ9I9kM86/p9Nto91uolan0ZxMxFhkdJnfwYO0gQ93I/z9Wzdw414f948jCY/hIJ1x8BTPYAmLEf0uN4qsN8jhMA7edCSC6ZoE6NKOQekvmS9KRilxdHW/kBOkQ3yTZFUDvntZDDcZI8xmONW0cK7r4ZHtJr51ZQfffuwUrHggw5rPYZQS28AXdmsWZdg/GGEwSTFLIMEyIhutabIjqziWDJcCGgkhMAsTfp98wMndIqwQQcxUBtnxZIhkPpMNJiP/yRAS/BIUslNv7tQRB+v4qw+H+OnHfbzx6SH2owIOAaEkjDLYwhYpJ58fjJcJCC5EMmo+ZAtsIzMBPQSPBH2uw85KDokECRNYTLKUhyABoS/PWProcpsF7XofeKUvyXuUtPEeKfMIYTHCdpjif/jRs/jB49s4E6aos0IgmQpjTwwyGWd4cDDAnd196c1rr63LEqNWYziGAkKmKzrCYldPxeU2dvFyaseMkYzSP5gIqCIoVEA4kLOCPaDnz5ySM4OAhGmUqRti7rfxzt0hfvoPt/Dm7TGuHWbIgq74fLm91mOByxARKiuzah5YEt5hOxI0JEsXMloCvPmkI3HqofRqSLJSJOA+pYxGhkQmm+cQvwYZRzJlfAiKTJyVX3J9spx+hg03xn/87uP4r77zKDadOVolGe6xLp4YSBOl6A8j3Ng9Qm4HaPc25H4jSGCFB7sBhS0TSkqihZbjSKEqBqov6GFl191wNER/MBC2qdttY329K15EssC8p/jasUDhvTtH+N9/9iY+OMxxJ2kgDnpIgg4sBlllCZLZBD0/w3pYYqflYbvhYavOOpcp+sMJ9icZDmNImFTCez5sqje1JGCbIHQKtEMHXpFJNQwrYkLWAtj0BastIGcoDas8Cj4DPHiuJ3JhMsUMrRJWDhZm80LkqGFYF5Cof5a+vlLCY1LWQ7CShTJULpGiCLWywMV2XUJ9/vjxLVzsOdisAdEsxfX7Y7zy8QE+2h3g1uEUqUsPIQdmspAxymSGIPDg+b5WvZSWLAYoh5WSc/Ylyj1YSieenU5Rmw/RsSJs1S1848I6nn30NJ46u4UL3TrCZCrKBpvLGtO1OBiPJUjs6KgvwKdRq2OjTa9sXaXIvovSI5vNc1fPRPk/QSXFcQ/3ai/Dm/4xQ8Tv+M9+xp5iFDuSPs40X84FcjOyKzBDYausHcN9ZB+9g6P33sS9t19Hz83RdguR8PIZz8obh3IC18ac1wm96VxsiCuEsnGy8/xgtEmOtKA/W19brZlQyahY3GXxqkCQdToEg5UHrgKE9Jrrh/k99UGY0BQu4JQhVFBoaipMUqmmYJo/J4u6lSL5Kk3TJNQoG1hlA+gZLp9SXQwCPvl3mWAZwydT5izSUX5YHgqmA/PpYmmydWEz/ZtsvSceQsdrwfO7whC6bhu21QTKBsqyhrKkOoseQ3oNmyilcoJKJg1CW0g4FzUNldy5+n5NbZgwhAx5W0b70TusrvklG2dU+ossCJHOV+CqKqSXh5t5ySvirXrIVMxr5VsUVrZiGCuG1lz4ixfU+CErMLj4fk5QgRUgPHnfLCSu1dTw8Ez+sL5OP+dhOernp/yvWrKqmf+kbPRkXsdqQf1CySdKMU3wP8kQavWEKp+UIQRsSRm1kM9y6SMkIJSOQvEQarWOLgXUR8/Ze/F/Uy1V+QZVyabssMpUVVmjnYRUFFIpyE5Y1oB97SH8rY5kPVgfpqCFPTJSyOp4Wo61hg9cocmXb6LRxJNR05odWKLr1YOIMIkP4TnDR2R7yuEoE68E2NE1z1BGKbJZhJQf8VwSQnnIujUfQSMUcFELHdTodyILyOGsSqkibSTTGYt+6ZEhy8jv3BapjlzE3MTXfLi+g5zbN5krLWTcOHPAFZkNn9mMzo1RMpBEWCk9tMWfRoZQAmZsYQurl4+A0C0KAYXiNZA1tHrb2Js3h4cJR76QASF1vPjep3j5k7t4/94BDmMLMXu5LJY0h/CtAkHcR210F99/4jR++MwlCbE40/YkIIUpauy+41A6GE5w/dO70pkXhg10Wk002QHEs4lDXxyJpIrgmQM3MQkHJ8o3KbcjOOcQVdVw8IYTfyU9eJ4nbKBUK5hh3feUgWT1hDDDcmNGInvc378v7B2DZNYoO2s3JPabyXtzdkDV15GGG/hw6ODla0f4v37+Dg7H3MrWYNNvZbsYzSLx2wRhXYCI+IOkOkDLg3kAsAi1ZNm6RR8WX2tWFvjCFvFnkpJi6eJTD4gARgOQKe0LygQ1JGhZEVrWTBiZH37rCv7s+WdQL6YIC3ahzURq6Ac0v3sMLcTB0QiHgykOR3O4fg1hrYFOjV1rIRohqxP4upCf4+K18qPq3ZPT4yjg1SR+EsDMZ4jjGSZTMoQzFGWKDfEQKiDkkEwmSpjlYB0/+WCIv/logDduHuMgKuDWmyjIKgswViklH4tcYvhMrMy41KC3NdPtMIdim5teH3FC1s8x7yULXan1H4m0j3ctA2o4BNika1wCwlgT3soCYRHA5/0iAxhBa4ywmGCzluG///Ez+MET2zjbyNBIxvCnQxmQCVZnkwz7R0Pc3TuUipRGpyc+23pYlw49AYTCEqrPVQUG+oiopFSU+FSBA5WUhWBQHg5MzBwcYzTqy3XXaddx8fxZuA7VCJrKygqPmdvC1b0Yr18/xM/e38Xbd0ewm5vSQUgJCiXA9KDy/OHfLQEdHAbEdKmQLOJsYDtal8H+wILnFWXLLnKXHl4CdAsezwW5hvX9EZxbLaXNkMYzlOoCshR+wWsyRs+J8KNnruDHzz6C880SG26CIJtI9QwkwdfBaBLjk5u74vFrd9fRarfRpG955VqUfi/hI/TsFtez9DnxfUuQzGNMp2NJBiaYZtorv8b26W0EYSh1JWQ9CXQnaYkP7xzg//nlu3hnP8e1WR0zv4d50BY/KyV3dj7FKW+Gi60S3760iUe32jjTCgXE3N3r442bA3xyMMde4iBioqtfR8g0UqdAkI2wVrNwqlNDUFLKV4C99jUnQ+hQ/kyJKO9xAmkygFqzkhWWnIVRmmM2zxClBWZpLlJY9kOyksdh6bbrY87PZSVdYYsPUQAhGXYOvDmrLwphCS9vtPDNc5t45qyD812Guszw6f0h3rl5KEFYh9McVH7wbGeYDsPEsmgCnwEvQR12jVE2lLWyB1fDOqhckboR8bvnYHchf0Z2p/LMubDu4htn6viTpy7g2TM97FgJ/PkE5XQEt16D5XuYzhMc94e4f/9A5Mj0y+20Oug0mrK8soIA4EKQ0mcJ7NHllHjHq4q6FePGv3WGcEmgGKO5OhoWz+WCVRJeAicfA/1dJO+/icH7b+HgvTelG7JB9i1PhFGU51oQiJw7Sgn56HfnM5MStQRu6MAJHNge60YyxGmiHnJ54OvcJHJ3KhKoqudC0oacEWIjEPRBaTPVByazfBFAViklhQNXgGZTwklfH593Ctgsyq9NLYIUpRt2kPOGekhNabsa7k0xuvzlpgHBOIkJ/qoEUGEr+Xeu9leqbFRA4aIL0BXWlKFufHbkDDES0MjkbxbY+8IK2k4Tjt2EhTrKso6yYC9yHbbThu0xtXRdkkot9AwwpJ5F41EZ2rfoSzHAVZ085jlgfnbKCAUU85lnAqWqfkCZ64yMS0+/h1DeIsRGZ7equ7MCd0uGVUFkRR+af1ZAsVqvGVJBF28LpG1k2su6pK86oH9eJsdiDv+cCrfPu49PsoYnfYbVv1fg79eCQuOBFzuXWSiSUBDZKAGhWCKYRlogT3IBgyVZwahEPi8EFNolG59dIRmEJDLPWHk6VbVwAv6Mp9Ckai+Ao/QRKihUMEg7mX5wBuKSjLPx1x7Cr3rFLdjBhwFh9WVOMoTqEzS35SKGUm8edXjpDlrUEuxJ5Q3JPhKT/EUAQhX3XPMTRQAoaXRRBCvNYDN9cs5AlVz+rCepkY4EOTih+fAJVAqRMVE6xUETVgCU7MbRjh9u08ScKtI8Do8Eei5sSnZcbvf5neZIith00XCg5qbKF9ZvEQ8NRq5r8bZ2APFPERASnuiH8pAmtEYGP8am6z/FvVOVZnqhJDXOYGPmuBhbNv769Wv45Yd3cHWvj1Hpo6j1MMsDJLknW/F6OkB9egd/8sQZ/PiZi3j6bBenGi7sZGLSobUDaziJcOPmPSRJIaXjXUo16zXxw3CjnidzHT5EBsetOj1XfNhxa83htjpqdVoQ3yFfd3542jFI744yNzTrM/WPKXpkD7TrkWBmOhnh6HAfnmeh222h12uh1agJY0imi0MoqxOGVgd/d2OKn189wksf3AX71VnJ4ZEpcFxE9GjxP5HNNJUe8sCm3JMDp0h0OJAzcEbZQNZQ8OG1InZRQCjn/TKKXZFEAY+JrUhRxxz1kol/M3zzXBd/+NgpPHV+Hee6AfxkJL1w7IeTkugSmMY5jsexpDvytSfD1qnX0a7V0WBaJnvBfKasKRgUQGpuKJHeyktMmWMmjFYUT4UlnExHmCczAYBkZk6d2ly8bnmRSnk3GcK//miEFz8e4PVPj3AwK+EQRPPBzOWEVIrIvlWkh1wqyEbEVK1ISi4/19KKCgZy8LO1X9LEtDPFssjlv1GWl+bU7lEGxaJmMpgp7CJHWPjwC4//WT6fQCkop9ioZ/jzF57E9x7fxIVGgVY6Rm06kIGZACaaZdg/HOLO3gHCZgf1dgf1RluSRuuMzxdAyGtLPb6rZ87CM2Ie4IJ/jaeBoVKUYlKSORwcYzg6Enk5ZY/nzp2G5/LBk6D06FmrI3ZbuH44x9u3Bvjpe3fxxq0Bivq6MG18qGlCI39+joQQgKqvMv0MZJcszMmwsp+S90gRibyR9wRPjBnjtmUD6sA25xlTLasNLwGgpkHqskwAIRlwXpe8HhGLj/CFZy7jR888gkttG5se5c4TqZ6xUgJCG+NJhKuf3kNa2mh119Fua9ARpfPSUSfXIge4pQZJ7glRAjANjvLuCLMZq2IGGPT7sgCh93drZ0ekrQkXdjw3eX6lJa7ePcBPXnkf7x0UuBE10beamDgNlAEj5OewkhGe2vLw3Jk6vv/YFi736ujSk5XlOBzF+M+v3sLrt4bYS31MLAZteaj5QCcscbZZ4onTLTz7yCYYS1HjtSyMNyFvLJ2mHkONKDeFrXYUnmkcLHiuZSVGUYn+NMYxE4KnsYDCo/FM7tvjaYzMClB4NThhCwUDbUqG0zA0xlTo8PVJE3TcUrzG55sJNoM55rMIx9MM9ycFxqkjfYSE8GQnWQPRbYTo1APpLR3NEhzHBIwMzuE5SgUDU5JTpEzFFbaJSyxPtuWUtYeIse7PcLoR44Unz+K7FzfwBH3jlFxHY1gBZac25nkuTOv9vQOkMe9HYLvRQpdMe51AtIayTj9hDaDUj/IsCdxZxF4YR6FhGIxv/rcYH/7F/sjqsCyAsNoQUarGG8v8TOJEobzTI9AfwxreR/HROxi//yYO33kDLTdHg8wbdWwyp3AbzOeJw9EFFoOemiHmZYJZOtNlMxUrxpvJZyefUzb9hpSnciKwKelmTy+XdJShGuuBiF14aGkFBkOu5CqWShuGIhmm0IBGqR2yU8BThpBMp0hKCTyFDDNeRRm69AYXbpEHI9loFmmqt2IB9FSOZ/5T5W+sJKoCCitQVJngTacg/0IuuHkmE/ySEZdOWioiqJaqQCKXp1onQQBYFiHyvIYyD1EUyhDaTgeWuw4vPAWvdgawmiI/JZgkS6iTUyV1Jslb1URwvtNFawUQF37yCpQZtZAsgY1tSfx1VJnlTJqupjXzulTgswLPD+M5AwZPsILyEi20qEaG+/AffBiA/na3yb8UIPwyySgZeFl6FgR/TO1XppD/lORRWo4EDOoH7dRiqaZcNC6QzQvY7POUJHRPbltRAFbO1s8BhA8H3uhcL3VTki5+EhDSouHLrPo1IPwtrrsvkosKFX1icSJvWkVpr8b5crgxwRm8LbiRUXaQgNB0BWY54jyTjxmlFtQBo8BsMkEczeBQWlUUCCnvYUmz46AmA40nUhmbKQOUbjCumVK6LNIhVrxylHl5csPLxoiAUDbvHJKZJkc5HaPeQzhMZeSAnc8RZ5E8mOmt4eM4K7WDioyZlJNKoa32j+l+nX8zxaRmADGAUIAHZXTCzJTwuKUwGVsWUQSPx0YLls9yZ2ACoJ8V0nv16kf3cPNohMgOYDd6/z977+FsyX1eiZ3O3Te/HCbPYAbAIBKZBAlSEklR0komtbVb9l/nctkue721Wq/LyoliFogMEGFyePndfG/n5Drfr/u9N0MQJFVlackCWK+GwMy8cG/3r7/znYQgM5BlDDHI0crGaEfbeO3xU/jdZy7gyY0u1poatGimwC9H1FLHxI9w884ukkoy2ms1RT7EUAnuYITBEWkub2JuVkqwzJ0PPYZk1AsyYYU5+MrZr4ACh3PF2jgVcFBdL4p1IwmbIIkiRPEcgT/FZDSE7RhYXOyg12V3mCNgkCCMr5FvdrCfNPBf39rF964P8dFBCJ/RxKYN220KYGdXmfg3pUtPPTgJBl2jRNvWRA7LQWoYZJglBcKc7wnH9WozKuypKuDmh+z15NfjxD0Z5cpCvF8MFGgUAU61NFxYsvHa05fw9LllLBqR9PIxeZTsGR/0DP3hsHcw8jELEsRJLmxsq9FAu9GSlEL64WowWPfs1PLH+v6RTkCROPoIwjl8fyIsK6+wpWUFCEU7T8loniBlyqi7hL9nqMy1Ed68eYgDv4TmMHafPzsHYvWg4pqCgTIEhQxfUn7W6gHO0B2O1yL/UXLCmjFiSqIUg3OAMS2kBNxcqEiGDLu5fPHjUBLNxD0nNyWQjssb3h+uFmDRy/CHr17By1eWBcT00ika/lgi+Pk9RGEuDOG93UPYrTa8VhfNZhvNSupsfxogrBZXJwEhFxsqiEqBQnrh+IAqkgzjyQCTyQBZEqHZsHHq9JrqgiMwZvqu6SEyW7g3zvCznTn++t27eP3WEInTkwoBkSDL8GMg4ZnCfB3K1avrUGoT+HobqnKE8nQjmYt/zHHo/tUxi9n9yLJwW15+NbQe1xtLmJMAweqarAEhG/3KCM0yRE+L8OUnL+C1py/gkZ6FVSeHy6CVNIKeMcxHw2wW4NrtLbkuW91FdMi6Mmm4BoQMtlGlWNUyQi3sBBCyq5WAMA4RRXNMJ2OMhwNZwDWaDaxubChAyDOMwMWwEOeFSFT//qcf4f39DDemrgDCmdFE7tCLSpZshBfPdfDKpQV87fFVXFhw4fHrQccozPG//sN1/PDGCIPCxZxLgpKhKQmWvQJXV2y8dHkFrz19Bh1dg8d7mBJASYmkP48+SxVKUQPCyqQgIxqlovNYxyRkUE6AaRhjNI+wMxxjZzDB/cMxZgkQsgzbZu+kh7g05TpPCwI3ldRJTwrL5KnGWNSVhJcWgqgwMJfkXS4P2bGoo9twsbbQxdnVLs6stNEfTrHbn+Hm3gSjMENE36mYMTUESYSEm20CCYc+UoJoW9V0awm8fIB2cYgvPrKKL11cwStnl7FmFTDjGUr24pHFR4lZEOCgP0IwC5CFCZa8FnoNFTBjNJtAkyEfvD4dlGQI+fWOQq7qiJnfQkAo50GV+ilAAMh5dlkZrHIGY0xA+D5mP3sbw/ffRMvI0TDVs4DnCOsfeS5ymUMvJkG41XYR5BFm6QyaSzm4kujTskDlEZcuXASRSeewyrOeia9crMiZIwXlDKerLA9lLDJ7pjOLnB9kJxliViuR2O3K5x8z+hNoJuWiKUpRNFVeOkn3pjRVgTQBanIeqvJu6QumvKXCKUfEVb2xrxVg8vsn6NRaVlnZQ5RcqgKFAkCrDwGTXCiXChRW9hMuSI4modJBkXMh4aLIeQ4SKDak21AzetCdVejOmoTU6AZTSvl7BI1MwabX0JY8BT7RikIlJKvaHJVQqZQPVb6YEACKsFCZDoySqq6D6nURz8JRXM0Jr6H0s55gUI9+q66NOGEwfGDGVn+wJgVquap6yR8Wcv76w/m/BSA8Cb4+TTLKcMGjwMcHiuk5p9SAMBcwWEgXoQKEvOTpISRDKHJR6UpmsJ0KgjqCE1VCsvI71hJRFXh4kr1UgFAFTR4zhOr+swwSFp8Dwl//ijtiCB/8q/XC8OdicI/yqfgXVUCB+kf1YvGGFJsSB6iaaT8qj8/gJxHmSYRZFkq6W5xxoI5kk0/w0jJNdEwbbcdGk9I7ev0oS6T8gl/OoPSyMp+Kl0SNv0XOTZySzMkiy+YyW0lm8tJFnBuYJwShunhhYvpm8gRhFiJMUgRxjjCzEGUsqM7hJwn8JESURBJS4FRx4SItpQdSNtKV9LyqqSAAoOhBAGGp/GpNlhJT+mg6WFpagtdqksiEXwDjpMCP3t3Ge7cOsTf1Gb0B3WsIcOUP5iFEO5+glxziq0+cFkD4+FpLfCalAELeLJRK6dJBeP3OtjBWrVYHnVZLAGHTsUVORJ5NZJaU1LGfi7S/MKE0yVcPFPl3brEVIBTfYF3HIT5Cbv6qAB0yHyLtyEVuFjFZNJoh8GfwZxN4noXllR7aLfrCLAE0vDAILKdlE/cDE//LP36C790Y4zBvIoQtYTC2w0APUyLXeXiLvKYgM5jBM0sst12cWe2h02pKIMfOcIbd4Rz7oxminN5BPsjVQ4A/g1wgtRS2AoYClzTr6LgmuDGLFLYE+Pjo6aH4NV959BSe2miJnDSfH6Dl2nBtVjqUiJIc0zDH4ZAhHHORibILrN3qVMCmeQSopYi8SrStpcUyuDKVNWGgx1zYmYCAMA5FtkNAuC6AkAmj3L6p2onMW8J3r43wvWsDvHHjAAfzAnDaElhBaVpOD2H1k9EPY/Lhrky0KhW32uIy/oTDrCQe8sFKgJOEkghJBpYsDAFcVpJFtJEb1VClMwJWBanYmQkr04UhJPPF98rRAix5Gb758kW8cmUFlxcs9LK5AEIuFviYjKNCAOHd3QPp3XT5mrW6aDVa0ql2BAirUJ7a86Fk7NVWVsDgg4BQgHOWo0wzTCaKIYxDH55rYmNzRfyd4tuxHQnhic0GduYlrvcT/MWbt/HDa4fwjTZSGUbov+LAR0m28pzRr6zzOk5DFVpiWrDctvIz0PvpD6HTl+ooSfY8ymE4TZgOGVx6XZVfsNaxCUN4xF6fYAgrQMgFRacM8OoT5/GVpy7g0WUX624hDKHJXtH0QUDIe7/dXUC7syBnAKWetuOA8u5fBggJnOPYF0A4GvTlzHUbXsUQNmRpxsURQSFZk7t7I3zvrWt4++4MH+7nCNxlRE4PqeMhjEOEswGeu7CIVx5ZwtefWMaFJQ8u75tCw94sxf/+D7fx+q055kYLAQOpCvomp1h2Yjy77uArj67h68+eE0Do8h5OWceSINfrtDkOf9XtXScEcklFNoSSaM0SaX+q6QgoHc0K8YMdTEPc2Rvh5vYh7uwOMA5L+Cm7EB2+6pJ+LEoDwxFgWDA0IZzDzWew80ieQVwY0OtNMMozcLlh4OxSG0+c28Cjpxt4ZN3EdFZg+yDAW9f2cWt/gr2Jj5zMsabBZw8r70eRblOtwtRRhiAYcPUcerQHI9zG0xttvHJxBX/47BWcaZqw4okiTfhh6uKZHU99jAcjzCdzdCwP3UZLyurNdhtasyXhSHJul1W24wk14Ekv0m+6ZPRI0SQBaJUsX4Z8FUqS6Rkyyq3TGYzBLrIP3sH0w3cx+PAdNDQCQspuVdwOAYgMEJaNwiL4M1G4BmZZgCnv78UFmK0Ocr0Jw2nB8trwXFfOAypbyJTwnHcbqkZHpPpMSKS8kYqkMkSRc7kQoMjmKAofZTGXHlddi2EYKQw9g0kVlM7/n8Cg/1HjVM3pg8e5DEPQNFN88+oZXqUJiwcrk95Zpl4z9KYOUjky00mFUF21UJkda9ZLWMjam6iYQLmv6E+sLTnCEKpBr7biKamfWpTzP5acOkS1pWorSgGEzBzwBBRqTFvPLPgJFWBdWE4XrsuU0g4si0X3bWEOlUaAIV8qjIafV3oLWcYijKKyD9C3RuaKWzaql4R5r9hOggcJ72FYjrw+0tJ5pAutS42qZIxqS1L5OCvNUR1sU/1m9ZytWczq/ZAz4bj94xh8frqv7+TU/Vlyz08b7D8NLP66klF+3jpo5mGp6Mnqtwd+r2IICca4sJZQyCqtWrUCkCF8EBAyZRSJjjwukUXc0DDgTXk+ZWHDpWv1XvHZqlhusu2KhDn59WtgyK9fy1TVbKu+FwbeULEhzQGf9xD++pjws7YQn3oh1sqjkwxhvaXhJrmu2Mk427KsXUkKKemaJwH8VAHCqEiQFCksSjJsE55pCoBqWRY805A0TImNlt4eyhLodyqRiY+Ph4/K/pQo9cIUQJiyrYHR8kUkwIoSoDC1MI8KTOYxgjiVmPIoDpFkkcQQUxJGmVFcuAIKOejP0wwBB3H5WTVomXwD8v9VBL+yM6sNv1qw8XslsyKAUMSnGhx6EggIDQu93gIcj4ExQFzqCAoD14SRqFcAACAASURBVO+PsD0IMEv5c5GJoa6aS7gMTjZDF1OsaVN89cmz+J1nLuBC18SSU0KndIVbL81AEKYYTnzcvLcr8qVOd0kAE4MlGkxdZZgMw1aqCg+abxUDUoVNVCyFsIN1FccR0aakGVJBUUtjpQBeAUIetHEUIvTJck0FEIbBFM2Gi9W1RTQ8eg/pwyJjy8RTE6PCxZ2pjv/5Hz/Gj+7MMbNXEFK+WNKvSP8B6ahM1SDwQGAADFIsNGw8cqqD56+sSp0AJcB3RxGub4/xwbVtsJKvZB9fJcFTD4M6HrUyoRNEiGxS+RWk3L7ktoqhAgncbI5mPsPVjTZeOL+E33v6HDabBax4iLalwRMFKwE1EOeaMAGD8UySBJlEykG81Wqj1WyLF0VkC3UCLQFOfZ8Io6XqVBQgVECaDCEB4bIAwlVkeSx/RoCh1UDuLeJ714b4/ieHeOP6HvbnBUqnU3WycVhXosZaQSS1GVVfnwzQ1baXbCoBCpkg+dN8fygVTUORKpNdlOUHOzO1BlImatK3YqrodnncpxqMVIeRqb5GAYTw0XMTfONFAsJVXF32sJDP0QhGIrnkP7S+CSDc2YfuNuE02mh1WHHQRtMjIKSMjux0FdSgqDWVilvLgiozjGyEq6AeAsKC8uw0w3Q2Eg9hFMxg2zrW15dlMSHWGnpoyUIbLg4iA/dnJf7bP9/EP320i3HZRKK70AwGgjCt0RKfJQEhGWKy1GSNZA2lMSCkIT87g0QWrAxdp0Snwa02pLOSLOGcGFJnUJKjZFX1Aq1SX0gwVfUzcpyqPYReEaBVzPHFx8/gy0+cx9X1Fk41tCNAaHDwLIDZVDGEBITNTk8koy1hCF04DsOf6Ouptt+Vf0xgKbevrO1hf2uqAOFsSkA4EMDreK4AQkrQCQIJjgkIeX1tHY7xo/du4qfX+3jrzhxZewOJt4TI9tSyLZzhkRUXT2y2xEt6abWFRc/EYJrgzkGIv3prHx/sxgitFqgWl+dAMsSKFeK5DQuvXVnFN545jxZVAVks6Z2lniNjgnklFVIbeD4j1FnEF52DBZUAwg7wLHEcREWppNGGLWqCw2mMWwcD3N4bYncY4GASYzhP5b0K+MyyWwDvNUqHmaaXJHDKSOTlfF1Y7xJrnpIVl7lIy5841cWXrm7i4oqD9baGNAX2+iF+8MEuPrhziBu7fSSGKXU4CRP1eC5YKnCG/j4m+dID5egExiNY6SHOeDmePdXFn77yNC4uuhLOZBg8Z6hoVL6bKEpxeNDH6HAIBxaabhMLi8uwOh3ozaYAQoPe6hoQnpxQf4s8hHI+yP2kOj6l51Pn2aYCK7hEzvQUZjSGfrCD9Gfvwv/4Q0yuf4SGlsEzGFKnngVU5/B9osw3LAtRMwVlhsjIkdrA6ccew8Kps5KuqTsdmF4HpqsWmUkYiQqH96XFFGHPkWdZWbCTuDLLlDHKfC5gME8nyPiRjVHS35jPaaJBWdLDHUtdj6lFcIwYlkYWkXcfge6JygRReahlrkqAruojKDfVyCoqL6IChpW0VBaDqk9WbRiU572unqA89agPsepPktAcAYV1pYba+pMhFJBVv/5C0tUAiZ+Xdp7qoyCoI0vIM8lBEBWYBSlMm0E0bTgOw2i6MK0ONI2F9x0ATWhaE9Aa0DQX0FgJpLRYLLUXiSl9xPIcUIEuUl3Bc4FnKxVfrChjkiurQmgpOpJ7nkwFPbZ2qNukBoTHKadHcv8KWUuq6dHPqmakk7xjLSL9VWfshwHd/98M4S8DhCfL6WvgmNeKvyPfoEobVeCsVqHlwg7SM6jU0Rq01JRAmTTMJFRGgmX4+lWAUL2k6pkvr/xRJ6FK/X8YFLJy4hgQcrnOgDQlW6V/8HOG8NfHgtW26eEUo5//RJLSWSH4T/vTtXxflGn8EBqNg5KSJJH5YHiGnwQIsggREqRajpy9UEs9dLttVaJs6CIXleYk+aQVG8jCAa1UiwYWjxsc7hg4wsc0O9SoRVbSo0nkoz8ZYMw6hiDFZA6MZqkwOfO5ivgPAx7CAVyHD1huy+iragkoHMxTqTyI6QPwaNJvIfYLlc3Bg0d+PD5kGB5Ree4qKY6pCw8ggFCndCQjsGFBuI6GR6O1LcmD9HAxvGKeZLI11+yGyBmpiWbvl6OlMOMRlgwfZxspvvbUObz21DmsOzm6BtmsWBg8ft+T8VwG7DtbB7LZXmD0PMuKWfZtk9Wy4dFnWckmGdPOg4uARQS2InGpoqmrn+OkPv/YlFwfb2oDJ4CQcf8hAeFcQlGCYIo4nKPd9rC2tiwJhWRWckmG4mulo5/auDkB/rfv38TrWzHCxgaC0pLYeUk0JQtZZsJuEWAXTNlDio3FFp5/dBl/8PKG6hArgFsT4J0bQ/zDDz/CNCqhO00ZXvkhnXlyHdHETNkpvwcOXzTDMwiCki/1wdeD5dlO5sNNZ+gVUzy+4uA/fPVpXF1rSNpjE5EEP/CaVD20JsazEIPJHGPKtgoNXqstLGGHAzn9cBxKK0BIv2sNCDloMmyAh1dIuSgB4Xx8xBAuLy8IQ8ggHrKD0r0pgHAB3/+kjx9+vC8dlnvzHKXTRWYQuJHlYEZlxRLWCacCCBnexNefSb1MHVSBSBLewteI8sM8hJFHIqFijQKlsKneRGZ1pQsyY5iBncpQyoAiIxE1EyiJlmudETTFDF07xu89fx6vPLqGp9faWCp9eOFQdTryvcmA/eEEd7YPoNke7EYLne7iQ4CwShmt+7EEEFbXaSXGUQxh5SEUGYt6GHEBNZ9PJGU0mE/EO7i2tgSPQVImgYGOgp1uuoNRZmE/MfFnP7qOv3t/G4PMQaRzuPNEwkxAGAogZHWLLp5MnjhZEsvQyaUKwTFlxyw8f2Sjg8WOJ+BkOvNxa7svjFTIs4VBPlXUuigq6lR03scVdUxASEGgU0TwCKSzKV56dBOvXj2Lp0/1cLptwk19WPTTCiAsMSUgvLUlSZrNdg+dLpNv6SH0YFeAUA2L6vU6shvVzHkaV4AwOAKE/LNkNwgIXQGEBDFkTkzxoO4OZ/jph7fxow938eNP+ih7Z5A1VxBYnnjDKRFfslJstnQ8fXETlzd6OLPkYmtnjo/vTPD2lo+70xKxxVRl7oFTWPEAq6aPF9Z1fOXKKr7+1Dk04qn8vOxm1CwDuW2K1YCSfj70uQl2KPHkmjnLpP+UAE6SkB0HTqOBhNccxzTDk3ue5QL7QYKdGdnCMW7vDHDj/iEOxvQbJjBbSyjsNmYpvxbvDh2eUci5zIGY91iQm5KCTcb4ykoTL15awDdfWMN604JHda0OHI5D/MPbe/jptR28f3sbiWEjMx1ojgvD9QQwMLSEATg5ExrZ60q2Sg/RMubw4iEuL9j4j195Do+tddAzUrhWAdviYk09j3kP7O/sY393X7q+XLsh57/T7cJoERA6sOhxVSJ/RbbXx/hvESCsQ+24pK2HQtdwZBkr+y7x/mfQ5gOU+1tIf/YB4hvXEdy+pQChXorfPs81RHEhS4QgL9GPfAyiAINoDrRsOCs9PP+7v4fzTz4LmG3AbgNOC3Bc8dcijBhrrTyMrivBPpKxT2VBFquAGH4Q+KUTFMkYaTJEHA+QxkOk8QiJgMQZstQHshmMwkfTjNHgc58LA7KCjDitZI68BgTAUJLKH5dLS0qUKDfNI1VbIYCw7ilUHJb4/+jF5XKXFQwCEMn40XKjtvqqR7f2H1KeWstFyTwey8CY20CvpLIUERwqtlDX+PxzpNqIIJC+QuqoVO2EgSBKMA8iGGYDptmEVUtHJYymLR+srNAkpKYN8L9LQmmjyo0gC8kfWIXaSPTrUVqpYhLEoyYpyRkKBqNV9iYl6lQgTnr8RH5aVbLUbOlR2GLt/a5DbWqjpfo7NTBU/1/9U+vn1DO/WgP+CkEwJ0HhvxUg/DTZ6BEgo3+QLKEwdCqlWqWNKsbwYYaQaaOgkihTgDAJUpTZpwFCNYNyruU/TN6unYV1yujJ7+uzGELJt/icIfyXIcJPuUaPPtHR76lZ8thwXP8JNeMpOVr1oc4/aoUTZGGENPARMzgj9pEhQUEphGdKaqjdVDUR9PeQySIraFXR4FLczcRIbvhoWqZp2yRXxLROE7OcfpQMQykLTzHzM0zjFMMgQH82EbAVpGRyHMSJhjiMocm2OUIZjdG0Elw81cb6cheLCwtISw8Tv8SHt3dx53CMfT+G4XVhNxZRJNTCK0GoBA+L/4eyH27IVG8K5RM0hUtHHrfU5KD4+lDGJjS2LZss+vx4CFOWQvkqU+Ash4CQKYhV71YewklG2GgUeHzVEYbwi49uyoDo5QFceg5Ykm05GBwOsX8wwP3dPnTbw/LKhjBVDDjhwMR6CHox1Y1Wld7TY0dJHIFTlShbDwoq/ppv8MmgoeM3Xx5AiniSrY34B8MA09kQ/nyCNA7Q7jSwvr6iUu0oW6nihjhcbc+BTwYZ/us7+3hrN8PEXERYmIhYMVH5EhnkY2o5bP7dJBBAuNZt4AuPLuNbr54RQMjOxdsD4N3rfXz3xz/DLC4lpVS27mopJQ84+rv49wly5Ofla1DSQ2eL/IseIj5IiD1csoRFANc/wGk3we88toovPrKCly4uS8AM6wCkr5fXZFYIuA+SHLuHQ8yjRAqzyRASFDYaTWFouK2s/ZjKqqH8m7y+CXLC0FeAcDaWYJ7aQ7i+voqcm2UyX3ygWR5ydwE/+OQQP/iYg+Yu9uYFCgJC00NKNk+yRVUlijC+1RslhnrepASJDAKqHpQcpAmEGTHTcoCOraFj0a+VYR7EmCYWxpmHoNSQ8Bp3cvCyYV8eAaGAQnoIJUihhJnP0LVivPbMKbxyZQ3PnVrAUhnAiwbydfi6UeJ8MJzizvaeFJlb9D71ltVr5qprlsEy9Oypfq+aIVSAUPGsxymjiiGkL1b1mdJD6AdT8WTyNeVCYnV1EY2mKwsKtcjRJIhoVjoY5C7+8w8+wV+/ex8HiYNIY5JjQ9hmymojzm9SbaDD0Qvx9pJVE3at0CRwiL7Wrz6zhheuLKFrKV8LVQb/TG/i+1uYoIWAmbaMbq+GjSPJaAUIJeyhVAwhASHZai8b44VL63jl8TN47twyznYtOMkcNtMO5QYkIPTxyU0FCFmD0iUg7JAhZK+jYggJCJWSoX71eP9WqcL0XopklIBwJAwhbwZ6oNYICBsNFdrCEA05rwzsj3y8df0+Xr/ex+u3JvCdJfhWFzOeaRJGpcNKxpLWy8qJjY6LzW4Th8MQ2/0IAyxggiYC3UEqhcMxrOgQ69YcL5+28XuPreMPnrmERjKGnU7lXKXEjawNd43cORrs/ZM6DzWO8VqWyhxZcKmOVRa3E8zzIykpDWX1j6U6PTUH4yDFzsjHta0Bbm7t49b2IaaZiXnpIbIWpDeWoJALOulApGcaBqSIKGHiaYILPQdPnVvAa8+cxYUlB2sNUURhdxjh7946wDu3+ri+3UcmYUYO48lQMsTJtiRkhx8SeiaVRQlado6um0Gb7WPTLfDNpy7h2XOruLLehWcksHV2ftKLRp+3iYPdA+zt7CNhBY3horuwCrfbhd3tiGyOgNBlOFtFAPG9FeaknlwFTJz4l3/ZGPGv/rdODsvyLFauf/EVcdFGQEjwVAfe0d6gz0codrcQvPsuZh99iMm1azCTCHaRScIxr6QooYw4xyRJsTUdY3c+wX4wg7XUxuK5TXz9T7+DJ17+EtBcAuwGjaAKDJJtYw2N2NTYH8NnvHTVVB5uJVuUoJgyAsoQZeGjyGfI8xmKdII8GSOJxojlg4BxAiRjYc9tJl+T5ayuawmMlueJqq2QDHfWssiBTP8hvx6v2UoyWtnkVPWEAoMK8REUVl44nhFSnyefuMqiqQBh7R+UP8p5pxALT81AUhIrrcVSH6BeAwFaZGoJDAkINVuBT67NJdxOLW8p/dToHeTZy4+SQXSeBNJIXYWwgwyd4QeDklh2T683fwYFOk1beWbJPApIZDhQBQ7rc6tkFRUZ+goIHnv+asa1CpypQopkdS6vcy0zrTuqVVr00UB8wqBZP6OodPpldRCfdt/9awPCGmQ97NF7wK+Xq3NV2HaZXZjyrBg58e6LZLQChKlKGi3qUBkZxhQgpGQ0CTNJHhXWUNhdTT5fnW4rRIcAQhXQpN4K9fWPqi9kjjiWjJIdPMkQSsrF54DwX3Ym/1JAWFGC9TPj5LNDaHoxex5/7TQq5E1PgwCpH4gHI00C5FkIzSxhsTKi48HrNORXOcA5CHHbLgwRZaCqo551AtzuZgZrr4GIKY+JjmkC9NMCe5MAO/05BuMQo0mMSZRhEsUYUcaYaxIWUOrsuzHlE3oMD0EEr5hgo1Pi5asbuHxmFWfWVsUrdThJ8JP3buCDu3u40Z8CTg+mt4Qia6LMeQipFFI+gAQI6ozizwUYVik6yvZcyds4rDCcIGdAAU9aKc4VvaZIHhnSQNbQYrBAmctgZrLmIg/gZVOc75n4wvlFfPmxTbxwYQWa34eVTAUQMl1Vtx309/vY3+9LjL9hN7BEQNjuCiChuZYDIQu/+frykFI9eKpSQh1/1cFWAah62yhi2QfmhGrnJUWhPBSUtptF0kyJHU/6ChAmIbqdpvi2eJAq6UmVZqqbuDVI8P5uiL++NsV7hwX6RVMAIVmIuhqCMhtuy22mvzHYoUzR80xcvbCAr7xwCi2PjLCO+/0CH90e4vV3r8Gn/95pUtglLDI/+Fzmj1lzZxwamSJHaWXK/8r+JJNVF9xi6tJ55hYxbP8AS8UETyyW+NrjG/ijFx9Fs5zDyQNJiaPnjsCDjAmvz3u7B1LsTU2i12gq6WizLb5CSldUOitffwW0k0QdcHyYs3KCoTLz2ViCPQj+Fpe7ICCsayeki9D0kDu9I0D4+rUd7M4KFG4PmdlAyv7GKotRGJFa9qJSV5SUW2wgdboawXYkr3PTBDYWG9hcbGCRkuQiw2QWY3tS4v6YfXGlyKdg5zAtTQAh2UGDaeicC/g6U1GYz9A2I3zp6hpevryKl8+tYolQiICwYBgN2XETB8IQ7kmPFRn43uIK2kwcrQChShlV3stfCggrllA2lQxOihNhXYNwhvl0BEMvsLyyqPysni0PMpF76wZ8zcUYTfyn73+Ev3r7HvYTR4CbMPYGy5dtkQYTEPF1czUFCCVVlaxrXqBpG1hqWvjjL23gtaeWQdcLbxu6Lf/2B9fwtz+6iUHZwgwNARgqh7nuW1IJfXLEciMvtROpAEJKxt1kjC9cWMXLj57CS5fWcb5OvqXEUphfCBN57eZ9xBkkrbXb6yqGugaEdu0hrJcEVahMLSWuGcIoUCmjw4GABXaMEhB6TfrlNPG/SfuhbuBwEuLd23v4yY0BfnJrgonZxdRgsIyNkiCEHXjBEHo0gpuF6BjAouvCD3g+A2nnDGJnQaTiGfUWTIwO97BmzvHF0za+efUU/vi5K2gkQ1gcisnxMOVXtxCzwJ5nahILK8ilm21ocOSa4fKFYRPH8VEyyrFmh8s4gjmeu3YHmt2VXsVRlOPu4Qwf39nBz27cw+1DH/uBjri1iZg+JykkjwWsydDE8Cr2n6YpjDyRkK9La1089+hZXFh2cKotLlvsjBP84P0BPtmZYmsY0FSGwnIQ0HPDt9vkc0553oRZ4HlAhl5kxxqKyR4WEeL5M0t45cppvPrkRWEPmUBrlLGwkFye9A/6ONjrYzZlRJuNVncJjd4C3F5XFiu0CzSodpGeUQJl5QX7bQOEZAElbq5SFTmVDFcYq6qmwPRnyHd3MHuDCaPvYf/992FEEewyF889mTfKfSdRgmEY4daoj/sEheEM3toi1i6fwx//T/8jnvvq12AurVEXquSRKvJTMYMSHEVPn5qJ6mBhwVzV9yEJoxIYw75XiqbDijWcIY2mAgb5kccjFNEQ5XQHRjxgUZDYSbgQoEdQlxAaFT7DNWj9KyWicg+cqJVQfe18DteAsEoRlWtBFdbLJGCqsBp1JlULuJqRFnSkzi7OO1J/IaCzArtVssIxWFfBL6pvjiw4/aycg1jHw+cRWceK1hSlDpOobaCwUeSsgLFRFDwzq5AZykUpvS8tCQtkCjZDkwzDg+12YFhNAYRFbqIk4CBYZFgfgbvBxa8rC1PxiZ6Ue0o5uvK4q/St49DaWiWrwG51LVVJ5SdCo4URrWGwsolUOQUnhqiTS4xftIT5twCED4PBz2YIT4bKHDOEii3MVNc3PYSVj5CSUa0ChFlcIg4ICCsZaeUHq2fSmiEUQFgl9gr/UAHCB74vzsuVh5GhMkeAMJN1uAod+txD+OuDwk8FhBUIPPl7JwHhcQeYkhzyDSWA4yY98iMpIE7mM+RRKKycxX4pMgueAccz4bYcmA0HumdX8bUZkir9MqPhlIEwlicfMgRowN50jvuDEe4ejLA39qXUeOCn0gcXhCWilNp/G4lmIKJPD6ZscgtKDDQbJmss0imceIwVN8HldQe/+9w5XNlYxEarLR62vp/g9Y+28O7dQ3x0MEasNZHrHQSBhTRRunU5LypWUAHCTP6d2nTVV3PMrPGIkBuDCaqmLXG4BAYcALgZET+fpJBym8UuRgbYUMKSooUQl1Y8vHR5DS9dWMbTp9rQwxEM9roRNFr0gNkYDUY4PBhga68vktHO4rKUpXM4JBC0bTIjChAScHMIUSe/SkZVSVxHURcnvv+TgFAdlEqTT8uZ2hJxG8jetziKMBodYj4fi/ys12thc3O16m0jYjDkPdXsJj7YnuD1OyN8706M9wcF9mO+Z5ZsEqX+gN9LxtFNgUIGyjD5ksXfa10blzZZZUGJiY29MdMD59jaH0tsPCxHOiLVNaAeftyokjujrE8kyLJo0JEyUZYyS6OF3GD4gimgxcpi9LQQC8UUC+EOXr64hD9+5XGcW+T2nxdWAKZxyvO9AoS7h32MpnPpG2PiHMF4pwLlBiOQxeRcl60/CAhjhhdF9G9NEAYzJGmIxSUCwhXodSAAuwgNF4ndxQ9Z1fHJAX7y8TZ2ZzlyAYRNBQjJekLJaWtAKP6+akGhhDyU29HQXUpnmmMUWGxYePzCKq6eW8VKU1n3J36BD7fmePv2FIMox5SHPdkJSkb5fjJFM2WAkkp0JVAkIGwaAV64vIxXHlnFq49sYEULBRBa8pqxEsbGwWiC21u7AmANq4FFypx5zQog5Ov184CwcvNWB5yatmoJpKQDprmqnai7HUOGpAzkGpSAo3YDzaarfJncPuoGAt3DTGvh//j+R/jLt+/hILEFEJZmU4Z+AkL6kCmx5bUv4UPsizNZh6OGmpZrYLll49+9tIIvP9aTsHXeLVyM/vUPPsFf/fAGBmUHU+1hQFipK2pAWEUynASETjzCM+eW8MLldXzpymlcXPSkmN6uASEl8lMf127dQ5yW8JpM9u2h026rHkIyhLanCqursKUHJaPFCQ9hiNlkhJEAwkL67NbXN1QQlghZ1Taf0qz+PMYH9/v47oc7+LsP9+C7KwhZTu81UZIZ0TQwKoo+SCcLpVjdiNgtSka+gTE68LUmEpNSOwYY5dCm21jECM+t6/jmE2fwnZeuopkM5bxmn6wwLm4b/fEUB/0hJoM+kiAQ5qvjeei1Gmh5LhquLZ50nYnU3FSYhjByBSXyrKUpNQSZLkuoUgKZHEkYZVDOx/f28cbH93HtMITvbcLXGwhyDUZe+RgJomlENRyU1D7nsZwtSw0L59eWsNgw0TbpLzcxDnN8sjXB4TzDnANRo0mUjYCeTR7ALCqXCh+CQSapso83gmWorlX63dq5jzNOjteeuoBvf+15NLUATu7DyANJEHZsC5PRFMP+GP1RhCTjs7UngLC5sCABTa5lokXG9uQDvAIA9bTw28AQEhBmddMmX14uYLlQppSEaxjKQuMYxf4eJq+/iZ3X38Sd138qoUXMLui12uI7zJISoyDCge/j5niA+/MpDpIA3voSVh45h9//99/Gc1/5Ctqbp6Db7OgkOFP1Mipor0q/rLAFld38h9l4MidlVb2ErhJH6cnWWC3BGMYyRkEFE/MNshBlNkMZj5ANbqOY7wpbmKdzZNlcGEZdiyR4xmT4DDs6Ncql+blSeXZIsFqNceRXPhMVAFRLgeOy+hoU1l2GKsWvSiGqr5faLyjyU9VbKOE1uvK2qk4HFUijUJVScwhArkEXn9P09IqlsfrmhMmtJJ+csSSMhr+SSVQp8dKJK2DOFFmvpMEymMTwYJqeeBAJDKUqKdWRJOyja8KxW3Cbi9Bthnt5CkzK1yCDx/eNi1p2RLK+rNbc1vH6anmnoF4VOVORpwoxn+wdrArphbbl8kVZN7iaqu+vk7/+Ijnofy+AUNjAihn8tFCZuodQ+QcTkY0+nDLK+omTklEGysSU7Z1gCOvgJ15vwq5Wi4nPAoTiCyWRdKJ24iQg5DzwOSD8hVjwpOvv56UhvxAQ1qCw+rzyN6u/LpuSOhiD0k4yRayVYDHw3Ec4nyOPAvFYuKaGpmui1WAqnwHLYaoUvUwMUdGRVkXilHCxGD7LTSlwZx28HwOTOMcwTLA9nOBuf4St/gj9WQhGjdCfyuuLKaOU3dD3Q1kRqx3iQheGMJeIY1c2pUY0gRH0caoLPHGmiW+9fBFXVrtYtm1waTEIUvz0Wh/v3BngvZ0BpqmJsHCRZkzKUj1qR8ZrypiozZePKr2qkrfV4zh/FfCUcYimfMeWgVe06zmQJioZUW00VCqkqaWwtQQNhDi/5ODZ88t46dIKnj3TlVJqO/Nhs5hegr80BH6A8XiKrd1DCU9gATNTG5siW2RBdUOkY4qh4gGmDrd6myXnV/XPkZyNp/UDktHq8Kv+HJO01SGRCyCkj3A4PMBsTnN8gsWFNk6dXkfJ7kF+Lspb7QY0p4O37g7ww+v7+NG9GB8NgUO+tpotEljFEKuaDPr+GJFCHyFBIZIAMSF7iwAAIABJREFUDT3Dgqeh4bnizxuFKaZRhoDyBI6GBqWgZAEMhIQ8lNcYTCpMBBCKj1DCJzSkvNZgI2FioKFCavScHZgxluwCnWIGZ3wXj6+4ePXxU3j+kQ2RbbFewCwzib/n52fgyHhKH+Eck9lcaDjHdtHtLqDVbElaoSmLAIalcHPIxNcaULNHR5XTM9CDDCul1QsLHamdkD8vuuMcqeFId96Pbk/xw+tD/PijLWxPM2Q2JaMN8REKIGSSbvU8FilnVX7M15WsFl9b+kotXUPiT+CZBVY7Ll584hSef3wTqy7gaMA8Bt64OcN3fzbCvp9gFKdIEauHPwFGJM3efKSKNJiA0KCkWfPx7IWeAMKvPnYGa0aMRjSExaFa0hYqQHh/B0nOgmcPi0tr6LQX0PRasKWbjZLRBxnCzwKEIsNNyVanyOIIArJDH6PhgSTzLS510O220Gk3pFyaigS+EaHuYqo18X9+/2P81Tv3cZgyFsdDwRAYFnprZLDoteX5UsIgECsSOBYZFw6bBVqOieW2g288u4qXLi/ArWYoJnN+9/Vr+Kc3bmCADmZgYA0lozVDWIVlSdCMesPqUBlhCLm8SkZ48vQCnr+0hi9fPYtLSw3Y8VQkbvyuyHwpySgZwhJeo41et4tup/MgIJSkQDX8HQPCKr2NPlX6vKNQSUaHfTH0ExCubayj0WJHGFl1si+c62ype/lwd4y/eX8Lf/7OFuLWOuLmEjK3pUK/sgQtLZIuRY/LqySAHviwLLKvbQwyT+S6Me97h+nCGorZLnrFGE+uAF+/egbfefkptNIx3GQCndUpXKS5bdzf2cede1s43NtFNPcljIw1O0vdNho2AZChAoDY+2cbAmjtRgOwWZthiyqD4TEBw0NMTypIKDUbzhNZLr13ex8fbE/xyVjDYazDz3RGXinJqByDLJOjXI3nFEFcIt73RX4ditFYbG86okIYMMiM8w997iyLN/nMymRZUEiis6qyoe+cATVM71U57amoEZq5j242k5L6//CNl7FsJejoAcx0Lt+PYxkI/Uh8pHuHAeYRRDbf7C2ivbgEV8LaDLS5wKhm70oHeKI77bdDMkpAKNx/NbeYBBhiLSXg4u2uwWIy72CI4P0Pcfj2e9h+6x1JM2+5LhqGiZLPkrGPg8kEO+MJbkwG2A7nGBYZmqdWsXr5Ar7+7X+HZ199BZ21VWiWiYQ5AXy2ij/4OKSk9uWLd5tnJOedKuNM2TIUi63yymlnkCIbFcBAz7s8ZEMJm8ln91EE+yijAbJogDQaIssmKIspNMxhaCFMg+xhAp1LOy1V9pUKwKmHfS39rBjBqopGFtx1/Y3UTlXJ48pAWIHGY2D5AEMoi3GC7UI1U9BnLt79SuYv1VgVyyiAsNKtHhuolWxF1jp12mkd1EImUfkAucShSkN+5TKX5AFBJQNkyAAaLkyTslIbaaohSfgBOCZnH1YbLaLUXESsPiDQJFNJZ61uwaS02PRgWgwT4xxQA8Pq+1AvznF2aM0GC7vFz8VfK8ZR5kPVkSwsKN/RE0CnBjxH89Yv8RT+a3gIZZY/UenwaRLSB4Bh7SE8CpVhMKNKGlUhL2QHqeBQPYScfelv1jNTEkZjSrkYBsJuVHntVPCTLA4q/6Dk5ApDWBG2DzGEAlYrhpD3t6qdUPUTnKfF38/P9zlD+DAqPGarqqfZz8HGkz7Bo43hQwxhRSgd/d06kla9CapoN4xjzCJfiuaTUIFBzwB6bQ/d6kOTgms+DZUHhwMVvWPsRHNai9CtFgo0MAhz7M0S3NgZ4tbeGHf3x9gd+9ifhphREkY60iK7YAtLZuu2JF9SzsnQgbDI4EvcOH0nlBK00HQb0KIpSr+Pc4smnr7QxR996SIurbTQ45AOYBjmeOP6DG/eHuLtu+x5yzBLCbLaktgm2x4e2gSBlZtFHeLH0kgFmo83Y3wgkAUkI8hHv82hhEEyZFQzyqUIBHV5uLuOgZxG8CKAXQZYb+m4stbEK49t4MXLa+jpCZplDCv15fXl8MGbIwgjbO8dYh4mUq3heq1KPkbvFNkCTxWkS0Ko+u5qduWBFYHQ85UxvAKF6t9PbAPEtsANHwdKpoyydiJEf7Anskd2BrI24ezZDRkMpRPJslHaLZR2D6/f2sf3Pt7Bj++FuD7WZCBneIf47KR3kMBFhcBwvyaSDfqDwjkQ+9AJismOWvQdMsrdFO+kDIyaecQQhpImqupKCAidqj+PFCG//7wkB2mqBEgO6nxg5bm8pgt2iXYZwprtYM2mT8jE1196Ai89dhZuEcKll6zqteOmjEPBbO5j/7Avcgl+HwsLi2i3GaHNhxVZL0e8sgRTlA0LoJYDNJF00elkhNmMwTwTAYQMlXEcBSKZa0u5oW+08ON7EX58e4offLiN+2P2E7aQkR00KmEsA2NqD2sFCFV9di71LmTQOi0PnmUinI2klHljoYHXXjiFV5/ZxDJfL2l8A35wzcdfvD3F1jRGP0yQUOtBgG5oKLmNSeh5U6Db4oI3ncAp53jqTBsvP8JgkAtYN1MBhGS1JfLGcXAwGuPW3W1ENHrqHpaX19HtLqLZaMPhPU1AKB1b3BgeDxjHnowHGUJeMtKvmaQiYWaIFdNbBwd7yPMYC4tteU0Xem2kWSKARzM1hJqLKRr4T9//GH/9zhb6RQN+yYAeLoiqrkaDycCmeD6lNF5cZGoZwuh/SkaXOy6+ePUUnrmwLPJbMrIEaG9+cB1vfngL47KNuTCEDwFC6e46rqL4NEB4dbMrstGvPnkBj6w0YEVTWW7YXJwUJSYMlbm5JfUYHsvJu5SMKoZQgmXs43tfVbIcdViLjzA/AoQBZuwhHPXlnmXlz9rGhgBCUg0EuGS2GFQyikpcO/Tx5+/cx5+9cRfZwhlknWUklouE4DKk13mORhmgjQQNPgvoj6bqw25ilHuYFTbmuQ7TdeA1bRRBH51yhkd7Jb529Qz+5KWn0Cnoo2S/YyqBU7nRwM07d/DJtRvY396Rovi252Gx08YiqxZkiGYtSi4eVNs2sLq2it7igjByhuPCbBC0muIpZHgYnz2GTSWIYoPvT1K8d3+C/+enN3Cr70tHKpcmrlEIqCCgLCgZ1cgcc/DkGUzJqi2e+TgIZBHkMmhEV4wkwbTMwAxFY+opZeMScCUSDVnAkNDkkobXJ19DT0vFL+4EA7xy5ZQwhBe7wLqTwkwnsMsYrObl8yWKc9zbnWE4z2W51ewuoru0jIZjoWEREEpzU+ULU1JB+dq1zO23wEOYMTaGg6NI+wBLcyQihMMsn30CvPn/p3OUd7YRXr+J6cfX0Or10PAa0PwA/v4Ag3s72Nrfx53DA9wYD7GbhJhZOjpnN7H52CP43f/hD/H0y8+jsdCSgnYumLjspR2j7slT45MqRqeCioBC/gzBwfFWHSVtF1Ta1IXpwprVJQh8e7imDoGSLPkAiA+RB/tIg33E4QES/nveh15OYWg+LCOGafD7oZRUPUNrcCZgrEojrQFg1dJeJYWSPVQLD2E7K6ZLsYiK/VNy41oyqsAfAaH4CAkKq8pCdWYfVxrIqyGft2LUJDaen1fVrqgvXKVs1aOG0tiKB5PntTBS0kvHb1F9j+IFrBg+0bWUJtJEJVknnNsMeqibcL0ukrjEYDAT8oDSVCp3LP6+TdDYgu1yeduUBSUMpplW4Tf83urgmrpdupa3ypOSElfFasqfE2+m8mcqmTsTT4/Zr1+UJMo561cBjL8qmHz4zx3PdWq+O/n7DwPCz/QTMlCGoE8yPigTPQEIpaxe1U5kEijJYMljQEg7GQFh7SFkvgKZ1DqqX2VIEPgXSDnb8qqQMLRjD+ORl7FUfZvHgFCBQvneKpLlc0D483DviA36tQBh9eyoyaQTl498GkUNV712BIR5Aj/yMZ5PxAPFAd6zdDRdS4bPhmvBtXlgqptbyuMl6UpC1iUMIywpsylwMEpwrz/H3T4loiEOpilGcSkPZp9F2VWIKVMkefDws1p5Drss4bkWGi0XLXoTdVNKhPszDdOgRBhz2E9glYlIb84uW/id58/jkY0FLDdpXNYklfT1Dw/w3p0BPt4bITYcFBb9farPTn6ttnmyxau2e6K+r+oZJMChiiLmzyfeQfZi8blQ9weJXKFKpBK9uvob9KfpJn8mpuFM0NZjrHoFXnnsNF65qiRjqx6tXCEQ+cgjX9IAKUntD8YiH5v6kZQdO40WFhdXhCl0CIarc52gS1Lqjh5NJyBhPTRU+U5SbSHSj6NT+ii5iyCX10BdO3HY3xdAyM3k6soCzp47pUqqqZmh9NduIjbbeP3mPr730Q5+dHuOOzMNmbcImr05RDMNUwHB6tF6VHnBiZ9BGiekn2QsqnJ1HryUfBJUMtRKHBUcxqofmgM0fYiqyoLPNmUslwgPjVUVqsKECacSwk2GJg/QymYiH12yYvHwvPjoaZxfbqLn6BIoIZ+P369hYO4H2N7ZRhjSa6RhcWEJ7XZX/KGWyV4zFhhzI6l8nGLMZtKoDIARpuOhsIQzfyzAhZJRJmNyqGVAQKTZIm98fSfDT+76+P6HW7g3SpDqrIUgm6WgCq9Kfn65L6r7Q5hWDkxkz0IfvW4HTdeGPx7A0zOsdz185YWzePULp7FoAA4Z9hL44UdT/MUbQ2xNIwwClQxMkEZvUhnn0FIy2qrzUTKKGALC2o7NlgDCb37hEjatFK2I/50R6hk0z8bhcILbd7YQUCWlOVhe3kCPrEazI52ONUPIh8ExIKwlRmrYkiOqSs08AoSymWS3aSjy24P9baSVhHlpsYvFxa6KICcwNQyEDBYpPPxfP/gYf/PeFoZlSwAhlQWJlJ2YUkFAQMjNJwEhmRkG1fBWoSKC0j32mJ1dYHgK/VqUhPGUMLB9OMZWfy79hhHfJ6k7UUNflc30mYDQjUd4bLODL5xfxddYTr/cEikhva5MPBUPIRnCWwSEZAhbWCAgrBhC8RHa3HrzQatAQE0UqLyhEsUJQEjPJRlCPmi5cFknQ9huic+nZgi5hJskGm4MIvz5ezv4szfuwW+uIHK65I9lFrLoFY9GcJKppCKf6Tbx6MY62k1HOg7vDIB7/Rhb/QkiDq0MEEom6OoRHl028dWrZ/FHLz2JFjssqYjg+8WB23CwtbOHu/fvo793KICQCcqdZhPdVkuuefEJMxJaNGkFXJc+VVoHAJd/bmkJbrMjlSF+kiGW6jILmqTKOujHOj7e8/H/vnkL1/ZnGDCspVS+Lb53BZUsBPa6kqDSu0nWwuAZVBSS/krwxXuPIjepfaEygRJjhtxQwQIdIc8gCenRRC7KXanrOKI44IKJTLRNljCd4qkzPXz1qQv4wuk2Li+yk5ASbIZtcTlpIMk13N2Zoj9JEZUmGp1F9JZX0bRNNAlm+H7IsE8AqobVOkhETvbfcECoApp4V/NMpZSM5dSOBHqpeiY1c9ppDmMeAntDZPt9JAeHYNyJQZZh7wDje1vYvXEHO/0+tkdD3GagTB5jZhvonTuD0088hm9++4/wzMvPwW46QgxlJSWbSn0j14d0vqrhnnc6n808LchEya6z9ozW/ZlHEe1VCmz1vBX3icTk0GvoA5gCxQRlNkaRjZCF+8iCXcT+DjICw2QAUwtg6REsk98Tr1k+CSs/YUUS1p2kNchT5Jc6SGsJqQC/B9hBtbioqy3UvrvqIRSZqCSLVVioTqQng66C0xShoDIC1MHNA1IBQlpFqqq/48XzUY2GGlrk3ZXUSfWrcjtW3bpcrFTAkExjkasS+5y1BiXz3blsZqeojjRUGQLSk1gVo1MqKvUs0tnJAC4uhyuZKiWp/G+aqs0oT1RoMPCm4H+jx5FeR/E8qlA3ni3txWUYLutrVD/qSVB4ckyvwdlvCiAk41cIQ6tSRlNJQicGIENYF9Ozak51EUrthHzoyMIKEJIhzMkPcu5TgLAGg7zuTgJCef/rCooq2KZmCGtAqDqdKzBaAUIZyT9nCB9GhA8zhMdbweMNwUOY8eg3jj+XWigcM0dktqgZjuMYSRLJQOtHM0x9xrxDgFmr4SpPR8OBKQOJOiBkGOZhyWQuw0FSOggSHbsTH/cOZri5M8atvQnuHszRD0rMMgs5gz+kH6olSaMiQ+cDOotRpiHcNERLy3BquY3NtS42N6kZdxAXBm7uBrizO8f2wUgODvaRpf4QXSfHc49u4NzGAlYXOvLw8P0E73y8g+s7I9wbBzCbTTitBrJwJv4+y6iSROUz1QrxagtXMYPcCIsfUh74lL650E1XhnV6kSh1kO5Eyh2kPFWXG0mKOPMcjmPK18mDiQTIMMzk2YtrePmxM3ju4qqUPDfZLxROkfkTNJpkAAwE8wDDEf01IwFYTLxcXlUBM+IjkrOVlQGG+OpUNVmtga8lIcdszHGYhxphlWxCfXCzyQcdb8QwDBDMZ+gLIJwIqGWq4/kLp8VPSNBY2g0pAg/MFn5ybQ/f+3AbP7kzw33fgNFeUQMKUxs5rBc0y1cPEA5Q1SvN19sxgAa3smQhuAqkdIvwOc0EDFqmIb2SHKrIOkrHG4c0HtMEbwKQKoZUZWNWUEnVMFBWS8CWhlPoaYgFq5SkRDed4Jnzq/jCIxvyPqx3HSCmdDQVQEDfIEuJt7d3pNokiTMlGW11BYzTx0mJq+NQMqw6n/j6KYkDWfZIGEJ25/GDHkwCQt47Dn9oEBA6mOstvHkA/PNWhO9+cB93BxFSjRFD7DdTDyMpgJCfmXJOdgoStHGoVYAwCnws9LrwXAfz0aEE7qy0Xbz09Gm8+OQmFm12ZzKdt8Tr1yb4+3cGwtYPY0rdChno+fMSDPJDAmUoX7ZKlPEEVj7DlRUXLz2yij988TJOOwXa0USWGJRDa66F/miCO/d24IdMhrSwtLyOhd6S+C4JCC2LYUuK3VUDa/VrvV2v9+iqAquKFq82lwnPJQb1zLC/uyWBVp1uE0tLPel3lE5MymgJCOFgXHr4zwSE729jjBbmhY0wV/UCXDiUlmIIqWagjJmJtQTEfMgnIgFLJfioUfpolPyMBC/0rlnyecLcQGK2j0J/5G7iA65OejwhGVVXu0oZpWSUgFAxhCt4TRjCJiy+lvw+KkDIJZAChIVIxBd6PXQ7LHlmD6HyEJNdqwHh0evJQ13k0ynyNEISBZLKOhkPhaGinHF9cx2tTkdKt8kQ8oN1DtNUx81Bgr94fxf/5c37mNoLmBsNJPRKOwZaLQd6MBC554qr4cmz63jtmatY6NoiK7u2FePDO0O8/cl9jPxAFdMXAbp2hivLNr589Ry+9fITaKU+GmkAVzpMdfEn9gcj7B8cYHAwkORoMnNNr4F2synPGQHj0odVba+r6pa0yOA2PSytLGNxaQXt7gLivJDvOWUyqWFDtxzMSwe3xxn+/oNt/Gx7jHsDv/LHkIPShV2kNJssIaXulJ5LuAXLyHXAI5OSBgLo2hak407Oc02N52Ghwc+BGcOKDEtVHsWxqCO8BpcPZGPZfctwsRCt0selRQdPn+nidx7fwHOnO7DjQ5jpDCZVImQmNQt3d6c4GEWStkxAuLC8LoCwZenoEhBKBycvPkb0Vx2sR/fTbx4ofIDlqPeVZF6ZfCiyXdVpSyCieMMCNiXuQQIMZsAsBIII8H0U4wmie/fRv3kH9z+5gb3BAPuTCe7yDCkSzGwdixfP4dxTT+IP/vRP8MxLz8FwuKAgVOFzhZYPldzKs0VYwXoe4JKT2iCCkqpzjUMwx2EVtsLZqJq1Tjx+K+FRZVGJAIMe3ADQAgA+EB0g9/cQTbYQ+7tIgl1o+RR6MRP5qKUnsAzlKeSZIhLVytqisGq1TTv6tWIIT/gG1fb0OGVUaieOwFpVPSGjgaq0kMWToqJVhQVnmmqIV5+mmiHkzBaYLGoankMipxVgoPyN4nuWAJzKylh97zKH5uxyVN5QCXGV+VQhUrXSJdCwkAsDS8GRBqM0hTUWdZNkgikJqvp7tXeQnsUKUBZklyljJFBU6aeSeEogmLsSMsgkVP7/LFMZE1mqLAZWawEbFy7D7vRkgfTbBAhLAYTKw0ciqPYPKlCo7j1KRoUhJCCsVPD0DeYMnAwyFOIh/DRAqOwTXKgoyWi1qKgA4Uk5KyWjx4CQ1ptjQMggxyNA+Fm624fhUv3vv4kbsl/0szz43x8EhHVnzfGfqU2BJ3zAJz5BzSqpUCVupNnJRVaDQ2yCIGAhuY8wnCEja0XvW4sF3R488Xlx+FV3tOzJqqIcPvRktCot7A0DbB1O8cm9fdw7mGB3HGMc6eLfm2XM1XJRWpQVMgqezJ8u/guuYdlRl/lDrGgxznUMfPmZ83j07CJWexZ0U0eUlXj/9gzv3x7i/Zt7wjDCagqDYGgplto6ug0LLdeBxvTJpFSJpUGCaZpJSpdpFCJ/6lglVheaaDfIeDrwHMbj8wA61mBHSYp5EGLnoI9pEMugnukWcsOB4bVQUlIFXaoK/DiFQaBmWcqjkymAwNoNdiIxOIIsFcHIZsvAxZUGvvbMJTx5bhlrLRN2FkCLZzL413mho8kMu/uHwoZywNk4dUZKvw3RyhPw6KoyQFJkqnS7euquH6onJHrKSF1JRuuTmTIYKVVX2yAyhIE/x2B4AH9O6UqO1dUlnD9/RvyEPDgSBgOZTUR2F9/72Rb+7t27eP8gwW5kAW5PPTs5WEs1BB9cqkSdPxnDYrjrpNyGQMXhcMVDJyc4ccUvR9kqfUP0zGRpIg8iskwE2UlCGQ1BcCXdEGZJbRdl0yR1DAYMgpBq0I/8uXRHdT0LTsFAjDHO9mw8fqqHb7x8FZfXOxL6Y2T8iNXXyksEAb2UEwwHI2EGXbeJdqcnPk7LcuBJ8qPqhOT3z60WwS2TWQN/JgzreDJEt9uUHkcuViz+0GWGhIDa7uGDsYE39xL87Vt3cfPAR1RYiCl/pXSGEeiUqfBhmSXQ8kRkZQSEfDKqgBmyJp4M2PPJUEBtz7NwZrWNsystLDd5/QF+nODmfoyPdmJMcwM+A6OYgmlZ8DxP6rQ0Sl/TRDwklqNDyxh4NMe5ro4XLy7jO198HGcbOjrJHBYrOxChNDWMZnPs7vcxmaaIUwMLi6voUebW6VUghlKiY3aQ5zPf/weWWHXIkYSoqgWF+AfSDHESyJnUP9gV+Wiz5YLdjisrC7KgoPyTrxM7B8m6/pcfXcPfvb8lFRTTzECQlpIyWpgKbLMeRthKpiHTi1ql5jIllX1MBFT0zDVYHk25M3/fsKVjlIElRdWBJ+mvcuFxo14PWhxg1ABFtpmf3z4BCJ8+t4QXL6/jpcubuLDoioxQACGHobzEeDLHRzfugKG3zXYXi70F9DoKWBO484MeJwGEPK0qpYAwJ+IDJiBkUrCPKGRH6xzTyVi2vpunN9FjOInXQJzyvcrgek2R0TN45c/f2caf/fQ+wsYyIrut0jPZxWpk8NjnaSR4bHMZX7i4hi89tgHPJWsPjKMcP7s9xF/+0zXsjgkIC1h6JpUnZzo6vnj1DL71ypNopxEaXPgxTVEW+zomsykGwxH2dg8QR6nUlVBq3PSaEt4kgUcEhZJAp+TYYexjPp9Kwiwl2ASFKysraHfaMFn/wMUMl1wMnHI66CcW3tn18ebNffz0k7uYRilCHk1cDnC5Z7jyvjKBViO7wN6rooBTpHAZNJP7WPY0PH56BWfW2lhb9jCcJtgbBbi1e4ht+tSCHAXlaTzDKBuU145yVAs5pXQM1spjNEsf616OC10N337pMl57dB1eOpAaHD3xBcQyJXlnEGJvGEoCbKO9iOWVdbQcGy3bQNciY8bPz+44artNVT1wIvDi4XniN2EmOpr1TlQAyNnOn6wKTRHGrhpzLD4zQgJCH1JQzI/5HMV0guRwgOHd+9j55AZ29vexPejjbjjFbhpiSNXL5Uu4/Pxz+NZ3/gRPv/g8dIsJ5sIJHkeJ1n6MqjeVCJBDK+cfAlRh3Wq/VB1AcxRHegyWHrDv83nMfh/KRzXqo1hZEVWppFNJIc3DQxTBAZJgD0mwL2whJaSeyzL7CLoWQ5MP6QCopMPHEkXld6zPo3pkq6WiR90LyocsH1VBfZ1cWrM4FVg8+nNVKqeqglEDRl3LcPT1eB1KZEGVzlolsAsFwfeOD/hqJqhBYsZ6Jt7LtBXUKtSqWkmUTxLyY8riWpbXCf25JkwyfSLyUnJ7mU2r1F1ZSstjUp0D9OIzjTTN+KsF2+4BWgNZSgDoIs/4DO2hyBuIIxNRqCMKOV+20eit4fSVp+B2llAwbbQO9Kp+/dVm9+P+wk/78w/jnF90v55kIGvZaP3a1r9+mmRUZqMqVOakh5CLihoQKhCoaidOAkKRbgogpE2F7KACgBImk2oiG6WfkA2pXI7wFpH8CN2QhY5YOuT+refPiiGulgtiWaNctKqYUbJRJWOVj1RlRQhD+DkgPHn5fDogFHpaaRyPs0NqZWB1n6jPov4j5Xx8k6QbMKMki71Vqn+OgRhpGsBgOqYH8YOQ2bBc5euS6ggyY9yKSZk8S8iBsSSEJri3P8Kd3SFubPWxN4kwTVka3UCmswrcQaa7UkQqJeISBKJKkhlGgCxEEQ6xqQe4smDgW69cwZPnF7DeZv+dhigp8OatMd64foiffryDYWKKbJEbYWaSmQw+Z70BGTPGFFP+w9OAm2bHQsvT0fE0LBiRPOBZjt5peGh6HpquA4fx6jLcl8oPmaSYBSG29g5wSPlmlGGa5JimJSKNjIQhMeYRDJGlaY4n6XfszmOfLedU0uiWZhAGw8mZ0MdMvhDrDeCrz17Cc5c2cHG1jZaewE591a1IJsiyMZ0qQDj1Y5GsbZ4+J7JFmqcJXqXvUQChGqLrRLSjK6aqRTh5UdSSUbVMOE4Z5RamBoRh4EuojO9PhXMjQ3jhwhmUlBUUGSKNgLCByO7hH9+/h795+w4+HhY4iE2UNgu0M3b1AAAgAElEQVRombJHCWZttFdmbP4MBDvsAuNWm8ym+GaqG5+VHQIcc/I5SiIp0lKNvXoUAykGhMm1TN6kv1mufB42tZlaQgc0CdHg16D8lCE5lHk1PUci5/V4hiU7kZCf33/5CTx9bhGnmMaZzKElgQyhkttZahgOxlIDwsvIMG10ewtoeG3Yjie+Ig7qlI+QKVdxyRHShMzdXArVJ5MBOp2GgGoBhFx8cBtnNRDaC7gW2nj3MMVfvn4b13amCDL2ohEQ0lNLQGiIN7FMGcuvfEYMIJKHamXxN2VRo8vXJAhpO4Z431pWKaE9fB2jOMMgBA5DAzEHYBZyF5mw2pQiGjnvmUJYYG6eLU+HnrE0fY7NRokXLyzh33/lSVxoGuiSMZGS5QilxQRTHweDMYajBFGsobdAQLggDKFitQgIq/NH/CeqU67+h5td+Z8wwOpaFl+mGMozYQgJCAeH+0jjEF7DxvLKAlZWF1VXIaVM0KVWIDA7+L9/ckMYof3IxDhhUFUhyxv2JPL6k2AABoBUQmNJVub1yWoK6WZK0DISNKQMmpJUsj+2MD1MtJVuLI2hWWqxxkGxDnlRnp0aEJLJZXBNBDedwktGeO7iGl569BS+cH4Z53o2GkUoPkbWTvCsEkB4/S6SvESz08PSwiJ6bUpvHekgtSpAKANPzQjx6wlDeAwIk8iX140AetDvI4kjAYQLS4vwmi1ESSIfZCFnqY5rB/SXbuPPXr+HpLWKxOnIM78oEpR5JMw6w5meuXAaL1xewxcfXRbbAI+deQFhCP/b336CrYGPgP5MLUPTKrDRAF5+/Cx+/5WnsFCmaBfKT2dIF2GJmT/HeDLG9vY+4ihDt7eEZqMrclkuXYQZMnh/cWucCPsexXOMx0OpI+G/d7ttYYxXlhfRbHpyX1D1IteQ0xFf6c2Zhjdu7uGf3r2BvWmEYVxKKmlhNZGbrjzDuHC0TFf1LlLGmwRw4hmW3VIWeF984iwubfawtuRhOEuwdTjDGx/fw8fbQ9yfRBJqwy47Sejmoo1XGGPzDTIQKXSCyzLAshVh003xH199DF9/8jTamZLj8lwSQGg42B/H2BuF2BnM0WjyZ9tAy7XRdkxZZtomQRJvJlXi/csAoYzv/51LSY9mPZXpVlFJRzto1UtYA0KmBBMQRikw8oHRHBjPoAU+ivkcyWCI8d0t7H5yHTu7u9juH+BOOMFuGmBQ5lh/7Aoee+lFfONP/hhPPv+8sO6V/0Dd07LkUYyasgWrIVaWcxJIraSDRzOXqG7qCqDqe6+7QGqPTnUuFEwhZcE8px8JR+MUlAAFgaEv6aOIBojnu0j8PaTRPpAPYYIdnnPoWgBNPnhWq8AZLgdOApV6H6zaGOSAOPIOHiVRHS2xamCoAlTqhFIF8qqfs0qrE3heB4SIxr+WrVfhK2QBJSCm6i0ka8prtNL50l+p5JTKT8bvhawUl6QMnFOAXJ37Yr2RYBxWerFqjICwQBETxXDusZRU9YhWrAX8FRMq8lP+NZ70SmMTxSXS3IBld5HnLoLAQBzbyFIPnrsO01yAVraQZY6ED2puD25nDcubF2E3ukeA8OT99KveV5+FZU7+3md9vl8ECE+CwZPMW+3R+4WAkDZtzrt1MT0TRtlJWDOEdUn9CUBYppytOR8Y0HMD4SwWppCAkO8LeYA6BT9m0KIsnnkhquXOZ9VO1MmmPLtPAkJ+j58Dwp9bJfwSQHhkcD7CfmpZXXnJBBxV0iLeeKSDRY4V+PDnjD9miiQ3NQUanoZui0Np9cxhl5dpy0BF8CMAyGgjKSwcTkMpAf7w5ja2+lPsDn305ymCwkRht4XFY/S7eMSktNSRoZ5JggROjBE3Ww3Yeiapm2uY4FKrwO89ex5Pnfv/2HsTJzvu81rs9N5332Yf7CAIEiTAnRZ3arVM2y9OnpM810sl/19SZcuxHdvSk2zJFiWRIgmuWAf77DN3v70vr873654ZUKRkvac4kiqougUCJIi5d7p//Z3vbC0c7+rCCPkx8O6tPbx7cxfvXNvCjm9iqjeR0QPF95gxnCWQFDs7pReRiZYp6jVHkgnPHJ/DmZUOFiop5lyg7RhwCaxME1XLlO4r/mACeURWAczZSDGY+NgeTvBgt4/1PnuoRri9vY/tiYdJpsFodOB2FpDaFUSaiUnAfDQWzVegZxb0jANGBjPxxDNUk+EqFpbgmbNLuHR6AV2bzKUHkx1elMOYpgo22dnHaBrIILq4cgz1Rls25/z3AggZ887nUAEIVYdSsUL9lYBQXScMMlAMoUoY9T3vFwHhmWMCCHkNERD6JgFNCz8gILx8F9f3MuyGJuDUhLWS74MsKvjQUAeyqpCgx5QuItWdyBRBbqAYM8yhnB1/LBUmEEzDmQxmBDcLDQc1x5b3vT8J0J/4GPuhjPRkPNQhmiElw0UwSZ8RH7NkCQQwMBDTlkRRM/HBJrnlGvD6pVN4/sw8Li5X4SQz6NFEQoHoI2Hv42g4we5uH57Hv0sThpAVIJVKo6hUYFBMKRtNRJ7HIJSA5fQlIGwQEHZRof+JgJAMoeHCt1q4k7j4pJ/g736yhqv3R5hGXLpZUs+iMQ6fGnyJxGe4RiysKoG0sCZFGjAlgHzoSlCKBlSYgBdNkYdT8RTSb8j5JtErKrTGrCDUTMxYos1wBga/ZBr7jwUMKYaQXqgpzGSKJSfDc6fn8OdvPIkzNQPdEhDmAbiknXgedvtD7PcjeL6GTmdR2MF6vS4Mqu1wq3p4WRIMqt5MNbZ8MSBUZvI8SQuGcIr+LoMXPDiuKYBwcaGnGEKRdDGNtgrfbOFv3ruDH3y6gQfjTAJTGHTFs4uDNu9P4eBFZp3D0ChLS1U4CD2BMuBkqOmxFJhnlCtKzRIlvARArBZQycKq8kV1GKrBSMXAq6258r+JTzHzUWGFRzzC848siUz5qeMdHG9Zwj4JQ1gCwvEUV9fuSzF9rdFEr9NBW6S3BITKuyrDkSQMq/tcfuK9Jlt1ypYZxEMwWALCXQSBj5XVFXS6DKaqybKLLCF7NlmjcHPXx99/8ADfeecOotoiYrcpCaMJfcOxJ+dyx8rw5KlVvHB+Ca8+uSxsFWe4vRD47O4Q3/vXm3iwP8U4ZFR0CNdIMO8CL54/gW995RKW7Rw9IxWgTUUHcyQVIBxhfX1HwlRarTnU6m1Uqk3xTnMpQkaU3+Py+ZTEvixaZjP2u81gW5r42ukrbTeqqFbU8oj3Q2zVMEUVG6GLy/f6+JdP7+H6NoOVYun8TK2aMITy/We2mcYFHsSbbgYjWP4Qjy618dTpebz53DEc61VRMXiu5NgdB/jBB/fw4e1drO1OEbKGQxhCJriqBViqu5JyyyUQfcoMF+tZAZadEP/zS+fxzSeW0U5HwsAy8VhnnYZpY2cUYnvgY31vgkq1hbneEhqOgwZ9/DaBq1qsKED4qxnC3yVAyJC20odWCJJULaD0EiqLiiROJwoQ6kMP+XCGfDiBHtN+4SPa3sHwzl1sfnYNW1sb2NzfwZ1gjM3ER19PsfLYY7jw4ot484//BI8/9bSSGkpZu3qWliFrkmgqxe7qh1hBeIKIFJJgUQ26hzfi0aGttGaUR50KcBFVlnT9KQMFn5N8QjJsTOoqCArjCfJgD3m4B8R7iGab8EZ3JZBG0wgMZ9D1AKYRwmCtSdlLL5p7fkk88xPpIVQbRCXJLJD2ocS0BIUFo8jzS5ZallqoqkjXMm2TuLiww8gClvNkUeAgAI+dhzwjFSAUGw1jyiQohsmtxWwiXx//IN9vhpxkAKXZkY8sCpCFvmKVCLwtU+5/MbUfLbSWt1OknCptryzEOFDKjo4ntMFnqAWQzZUlng2PQSgRT+cKPE9Df5DA83TEsYt2+yRareNoNVfhOD2YdgdarQPN4RK+IoE5IhktFiuf//kXxvXP/ca/JyD8Ipbw4XRRld6pHl+/CAjjjOEyRVm8+AcVU5dJaLIGTUChAT0zERSAUDyEAgjpsVUp83zGSCie2mKr8L2ipL4Eq0cZQpISahZ9mCEUQJiphsNf+8e/FbH/2v/j/8//QBEKUn4dB3rrMqDh8OCSG7X49JSiUEmwDozBjL5PKBOdFvK2iYpyNnU0yApWDFR5D0hSsIaEG3IOVIYjXh0/t9Gf5bLJvL05wN3NAe5sDaVLkJ1N9NvwQau5NeSUzsiGRmm8ZZiK6IGibMKQUumUSZN6BleL0I4GOObGeO3iSTx1dh6PHGtIT5+X5PjptR1hCD9Y28UgYZdbW7wjaUYxmAdyH1Ww9y9H09QxX3exPNfE8dUuVuZqWOxW0LQIMjLxg/Aw5jnpkLGSlCQ136UxE/gUGmZ58iSMMZwF2Jl42BhOcO3+Jm5t7ePBcIrQqiKvthHo/GxMTKNc+rDIhIpmnYWqTMpLAhjRGNV0gqYW4LGlusivXrl0BktVDbWMn2wEW0thGfRAetgn8zL2EMT5QUk9aycY52+bBmyDfhw1WB+Ws/6agJCyikRt4AkIvdkM/cGuMIT06wlDeBQQ6gSENfhW8wAQXjsCCCWcJQ2LigR1/ShAqCpIhP+jrNMwRPKqhj1VUM2HSo0XHgFhMEPTAlbaNp57tIOlpoOqYeDqRojr6x7ube9J+iyrOcQBygdtFMiDj2CZoFOl/zEAgg8rU2JaCLrdaICu5ePpkx38wSPzeP2xZTT1QKS7bIbgYEj2z5sFGA6mGAzHCMMYblUlvrKsXnUSKikf7x0ZQClri5lOqAAhPYQNShx7HWHabYvvN5aUUd+sY0ur4tooxd/8y3V8erePUZBKMI5IHOW+IaPIU5swRnn8pNuRrBXBvOBtepeUL47/nouNPPKQRwQb4p5TYQx8oJmsCmCKqY0Z08MEuhgM7ZZSekp3JGHOyqGnM5iphwUrxTMne/iPr1/EuaaFeSa2Rrw2fJDwnwU+9gcj7O4GmM5ydNqLApxr1SpcMu8Ol0BFIrkwhAT+avmiZgOFFikjLWU+fCCIFJQLiHAmoTKD/T1ZYNm2LozQ4mJPPhsBZiwpN2oIzCa++8kWfnh1Gze26VtOJKmXAJsvkXwz/IODmHjZFCBkGAl9m1RB8AzkOcR6AgGE7BgVgM73YSnpUrmV5vdGNFLF5q0YsFTYUQqdlRKZJwxbI5vgxUdX8fKFE7iw0sRKTZfqGaZu8jvNB/ZwPMON2+sFICwkowVDSNUApcsqE/6XAELKfgowyM9rf29X1B8Mlel0O6jVG4eS0WpVqhhu9X38w3v38Fc/vY2kvoC40mKSuJIQxT4M+v/0FKcXurhwYgFPP7IifYHs49weB7i5PsT7Vx5gd+zJokFjv6MRY97J8Py5Y/jG80/gRE3Hop1Lsi9PApZgcxk5nozx4MEO/CATQEiJJFkx061KzYsMmaIOUEnFaRphOunDm44Q0nsdeZJ03WlW0W0zfKslQUEcXhPNhadVMdBa+GzHx8/WdvDOzR1c2Z4icTtIrCpSWRKo56WR5+JPphfX8MeywDu72MGTpxfw5vOncGyuhqqpchV2JiG++9463l/bk/TshIOnTR8SrRg8hRhY4yJlX5pIvBmG5aFjBli0A/zHFx/BNy6w23OKOpcvAghV3RIXqgIId0Zw3Aa67Xn5vBVLyNYNtVATMCiJmIXR4JewgL/tc1E5MB8AQn5TykWSBFmSUyObrwChnuTQ/QTaSAHCbDSBxm7C6RT+xiYGt+5g58pV7OxsYXuwh3vRGFtZiJEFnHjySVx8+WW8/K0/xLknLqlZSdioosi8qOGSk6WozGFughpJ1WAlsvOjPU8H8+FR8+DBKadyGySTQ8XwERzyu6YKEcocA6oSCAp9IB4DyQhIR0goHx3eQ5rsIUsHyNIh8nwibKFpRjAthmPlqipCgvKU2UtCvCTRpgCDRXiMGhc+LxktE2sPEmWU/68EhoXsUxieQpFzYEMRhZpK5Dxw9kvQTgEMJZDvcFkmoX4pwUKiTOv8GsUWIbIuxWLwe1zWW/D/w0VBSSKKvUElgKugP0P9+4RglPMFz2paAEz4kSZAcOal0M0aDKuBSrUH6HXEsWICs7wGt76MSnUBrtuFabEHsQYYVMZRHkyfrib2pt8lQPh5trBsFBAwKMno3B0ocogSfJ73DJQRllCYQgbKlB5CJRmVVFGpnjCgZQbCaSwMoc5wRYJ0pk1LLZqBKFaSUTLqXKQIICxDhb5AMiqppqJcPGQIkyhR4U3/PyD8PAItNLjlRqoU0ys19+EKvjiDHgKEHLrJwvAmlBJIJW+bzSby8qZTicWvVl302vRwMEBFBaxwJyYyQZ0ArI5pbmOYWLixMcL1B31cvbOLrX6AgZfB4wVCAzD9TyxQd1xhMugB4dXH5DZKCRGGyIMQtuNAM0149DHrGRw9gz3ZRRc+nnv8GC6dW8ZjZxdhuRa8NMdPPt3C+zf3ceXBCAFL6ms9zLwZkmgmnWktMxa2bcExsFxzcW6pI6zg6WMdNKtA1ebWnqZ/RjnncqgwTtfgNitjqTAvaKVVd5yK1Ayo8lcCV0sko3tegOv3NnH1/jau3CdTmWGYmhhlJqbcmDBplZthsyrsqMQeS2JdKN4rJyEonGK1luOpU/N469WncKxhopl7qGgJXC0VFsj3fQzJUA0mmAYp2t0FCTZhWAG75xyTIJqhFzw/Dx8tvxZDyEeFMEPKn6cAIT2Eu/AICOm3WOjg9BklGRWGsACEntVUktHLdyCAMCBDWFf9awUgVFYDJc4jIGRSbMytoaSIkokrJZ8apn4g28VKtaKKnaMAc1UDjx+r4U9fXcbZ+QoaGvD2tRg/vT7Fxzfvoz+LYFbqisWhnCRmrDdDaXSkUluiy9adoSDcx0rsTB7BCvZQz0Y43QZeOjePt154BItuhjoFmymDWwz5jKMogzcLsUMf6dQT2Wi12hTAI9UTpg3HZS+kIQespPVS1ubxnlKAsFZz0Ou0xIvrUGaXxgI+AvalmXXcnmb46x9ewce3drE3i5AaLFOvqJRR8T4U29LCyM/7OmWYkWxzCQYVexUW8cysPNE4VDA4iYsSDgZHkoANLmlMR+4n1inEKQEw89v4wGXkOJMiCep9Ybd6eoynj/fwP752CY91bKwYEYxwACP3Ydb4sPXRH46xveVhMuFQPy/S5lqtdgAIVaiM8hESEPLzUjyaqj3hAPBlgFCpGMYYDfrCCHHo6fVa4stUQ6RKpouLJcWPrg/w4xv7uHxnR4Z23rfyWXLwN9mTyeAnbvnJEGaIskwWB2QIdcuSgnArD2RxIFUilIDrlqo5sBzEPoFi4Y9VhuzDUVASfwtLoQBCqhV8qWxoYSZg8JUnTuH8QhWLlRxWNBFASFk0k9xGEw9r9zYRpxpqtaZ4CNlDqMJ57KJfi8PJw4CQNgBVwcIwp0h8rGQIw4CAcEcA4eLiggKEjaZ4O8KEHsIKvFTHnX6If3jvDv7q7ZtIGgtICAjZK0t5M+XKkSdsfa/m4livi7PLy2jW6pK4u7k/wfreEPd29oUdpDeVCbRVI8Gck+DZM0v46jPncbZpY9XNYTNAJQ+g66y58TCdTnHvvgKETTKEzTnpGrPcGkwGHpHxLkQQstzMEnizIQJvhNAbYzrchT8doFm10es2sbSyCFskSoxSNxHpNXjuPNbGOS6vz/C9D+/indv7iAgIeT3IMqKo8KFEnX5vnhP0dIcTrLTrOHd8Dq8+9wiOLzbRcHUwfX1rEuJ772/j8q093N3uC7PHa0QlWKsKkhQEhFVZVoksLvfRNALMWz7+7LnT+MZji1i1I7k2LJGMGshNCwM/xc7Qx/2tAWyzik5zTvzujYqDmqtLWrF04YmPX1UklJ6uL9tb/84BQmXXO3gJINTSAhDq0OIcGrW+Iw/ZyENKD6E3QzoaYXL/AYZrt7B/9Rr2drexO97H/WSCHS3G1DZx+pmn8cwbb+D5N7+G049dUAOnAEKlXBALAEM0WC8lfn1pa1FCnCOL9qPKh4ImLFi4AoTJqkG9yj+qYmEKz2cRm1I038nCQ2qauJhLPSmsR061xz6y8SaScAdxuIMo2EWaDJCzosL0YVoBbCuFZbJYXnK5ZUmiJKmUqBaAUP4iFRpzmCAmJchqyVRcSwQM/I841CuGULF76q2L8K84e8uZtJBlUjkmrCnP9+KzKmqQD+4xiWflwk/No8JmFp+RpKYTBPLD5tcjlViUw/DPMGlULUGomkmCQNQahsEKMRN5ZiJPaDapQNPrEhwTJSaGowT79OPuT9FoLaLVWUFn/jjqjUU4ThcagZ9eB5wOYNQBSR9l7YUFTUqASXZyoap+/l0DhEfZwgNAKID8kCGUGpASEPLnTOVFEBA+5CHkZcVtWFTIRtkzPosR8z5kaI/M0CohntcOvYDSXiksu2IIBRiKBLtgDH/BQ1iyg4rEIiCVLkICwv9eD+Fv+yH465GOXwQIFRt02OlV/B+LkA1R7MlDVA2rLC1OklA8g2GoCp8JDPn71WoF9XpNPBkEh7qWinzQD0JozS7SSlNA4c3dGT5+MMS1B33c3fEwYGgMXxE36SyTt5GyGFbKvnWkGUEoma8Mdp7CTBO4eYaqlmNhvodWuwndZX8NY20j7N25iWB/E0udGlaWmjh2jL1TFqYJ8MndMW7vBNjzNKRk4NyGbNQMpkdmQyy4mUixnlhdxGPLPZxo1zBX1VB3IjgmQ15iCaHhwUt/E/sOJSVMkuWKUtJCsiL7LdrYitAKBsbEBDXQ0fdjCRO4tjXEtY0Brm4MsDGJMIx1oNpFYrK4uiLghx15HBLI1JDBJCvgJmN0NQ9Pnerhz7/xAk60bDQpLdPUMEKwGgYhppMZtvbGGHsxGvTXNNri+6GskqEr0gXHQ0o8WWUJbHENfKFktJATl/6GAhByGOXgR/+gAMJ9xRAywGRhsYczZ0tAmAogDIwaPLuFf/rorgDCq/s5dkJLfDkSdlIUlyspjGLp+DlEuS4gTWkIc2FOGVbE+HuG89CjyoOE5weP9l5Fx6NLVbz14hLOLLpo2cC/furhJ1fG+OTWOvp+AqPSkKGOgTIMwZGHqrhKabnXYJBVMekBk+BwVXcR91FNBuhpMzxzoom3XjiDs3M1rDQsGEkMU75fqiyX4IuAcDiaIApT2G4NzVZXFgaOU5WhWhgvFqqzxycK4RUM4XTcF+9gu8n7qi5yNgGE5Nd0B1O7ifvTHN/5l0/w4do2toY+MovF2/XCb0nmU22jGYUvgzGXqbxGdUvSd6U8IdclJIRPYS4K6F1T/rVQ3i9HU17HcZLCqtaFJQwyXWL2I6mbIEPOwVj1UGVGLB5BJmT29AQXV3v40688iSfnKzjpJtCDfejZFGZVhx8FGI2n2FifYDhI0GyyoqONRrOOSoUMIQN++IBQ33MJ7SCALjzNSgfCoCF+hspDSDk5GR6++YB9qN4E4+EAYTAVWXu31xJfpor/JmiGAEIGHf3snoefrg3xkyv3JOSEjAt9q7wX6SWU5MdU3Muqg5AKCKbbUgoqybSUo02hJ2SemGmoS+0JryN6vKSPiRKWkiko6lzkWVXKRYlxpcYkUXUDuY+25uHVJ8/g9UtncKZrYd5JYYcTqVAhIIwiAsIZ7jzYke8vewgFEEr/JQEhJaOKMVPSjWI2VWpp5Q3nWSuSUQUI+eoLQzjD/MKchMo0mk2RwksdgsPFgI4Hoxj/+MFdfOcnNxFUugjtOmKDfkvOYkWoEZM9NQ1Ny0LHdWGRMdUMjP0EkzDFlAFAvAe0HLaRoW4mmLMTWXq9/uQZPN51caKqQff7MDPG6eeIw0AUCffub8sGv14AwnpzrgCETHWWCOVyDlfLTPoHw6ksAod7mxgPdqQaqdOqYfX4MhybEZxUjlC2WUVUmcd6ZOPaMMd33rmJH13dhm/yecYKoVzCaSTvKeIigHLhTFI/jTiQBd18s4pL50/i+PK8XHujMMfmKMCHa1u4vTXAzmgq4IwM30HyMRcPOe9PVh3xIicMCNDQPXR1H3/y9Al8/fwCTteBLtUJ4QiGaMJNjMIMu0Mf9zb2YOoumtWOAHCmfXNZK+nVBL0CCEs/aZHq+CVDxW/7LPQLDOFRfZhOqSgBoUr0ledHnEt/aj4MCkA4QzaZIN7vY3z3rgDC4fXrGOxvY2+yjzvJFDtGjFnFxvkXX8SL3/gmLr3yCo6fO6cYfzJY5X0lXagqgI29rOVfebBkL604R0RZByGvpRdOJZ48BAiVMFTJ1rnEUu5ppVTic1OUIKw+kuU57Q/014VANkWejkVGmgZ7CHz6qRVbqGkTGMZMmEJDD6Hp7P9RYTWWkcLggo+BCkW/oEok5YNWKPHC+qgYOeVFVf55JetQslFJMC9TCY+m5DAoRO5N/pkCRImssjjvDwIMKWFVQWhlors6tChLUcE4KiCreA4URZ9MFKUEkaCQ8xkZQUkyZdWE7OFUX6HnpfBmGbwpAUgNhtlCtboA02oLAziZZRiNI3R6x9DuraLSWYLltmAYVSDn7ElZKZf/jmIY5f2olGMVilf0NVLa+jskGS2zFR4CXwyXEYZQJYzyn0kS0TcYUSoqwJDKmCOAsOgizGilErtrriSjTN32UiQ+2UOyeIYkwFIizOeyyFR5bR/IrplfokDiUcmoBMpkRR/iF0hGpYvwNwEIlZLn6F3760Gw36b/WgkOPtclV8itfuEdFoBQDLyF3puBHAR/3Mr6kkI3kwAM3pQ89Gq1Kur1qnhMmLTI+3U28zELIqA9h8Cqoh/keP/2Dn589T7u7MywO6U5v4sgdzCLGcxgK2lWGQ8tNzwH0hgVMoAcUpMQLcvAXMXGY2dWcGylJ0ERPAzjMMK1T67i7q074mmzKyaavbokW1LadG8/wSAwkFksWKYsQIejhajpPuZsD6e6Fs4vNXHx2BLOL/Yw52ioMJkrHTHjUrZlYcQqYQ1upQqD0gJCj5QHALda5EmKTRRZKnQ0nyQAACAASURBVOlBStVhxRJy9laRbbIqGCXA/WGAj+/t473bO7j6YB8bkwRafQGpxa/ZFbkph3AOnwTEFT0VQOgkEzTiIZ461cVfvPUSTrUcNAgIWboOGsWBKAilfmJzb4zhLEK91UOt3hLJIpNRyWARZJLpUAZ3SRk4vGQlNe1h+YoawguNf/FfUgagul8UIJxNJ+j39xQg1HMsLlIyekJWQ/wsAoJiGb7b+MFHd/DdD27jyj6wHTnInJbaCHGYEt5KyWJK24AELcjfrxIyRUws61f6UgkW1Z/gYcLY+Zad42THxsuPNnGi56BVNfDz6zO8vzbG2uYAI6qOXTKEhJ45HIuHuOpUlIAQbhxZdM+ofS7pyR7mMar5BJV0BMfbxfkFG1+9eFyqKM4vt1EhY5NEyJloalpSNbK/P0B/MMJoOJMyb6a9VqsNeREQSnWB+E8VQ8iUUUpGJ6M+HFtHnRH53aYMdNwAM52WXYSe3cS6l+NvfvwJ3r+xgfX9qfLdug0EKZkI5UUqo665uBUrhWxKVd8aRaEii6SkTkqxNRgZAR0ZQhbIJxKVz00fQSPLvDW7SnGydJ6x4oBgkO+Ay4VMS5HqZEpCOHmILhJcWOrgj164gKeXajjXBDR/T0WiVzQEcSh+1wf3Jxj0GVRC0NFCu02vpQPHpbS2CCcgIOTGXWRuauBS23l+3/igPwyVkWSxLEMQkCFUqa1kXuMkkGJ6SkZ5TkmoD/vejCoCp43LWwnevTvBD967jgf9qXh5+Xnzs2SH5gEgpJSFCwuGlkj9gDTNyb1qJVOpTmDqOgdQfsYp7/0DSZSqflAERtHHWgA0sqDCEgogjFXdAHx0dB9vPHUObz59DieaQM9kkNRUmDdyvH4QSTH9va09JJmOaq2BzkOAkAyhU/jGiF4KTkLhbDVb8R4lIAy8IlRmpqS2/gy9uZ6UujdaTWFICQiZMuulGjamGb730X389c9uYWI2MDMqiAgIywTCclhlf2OWiUeb/Z/c4HOxwM8FNisTQKEtHCNF3UjQtUJcOt7Fa0+cxFPzdZypG4C3CzMN4FgakiiCP/Nw5/4mprMYtUYPjdY8CAht+nQJwiV9UHWnSc0RpaCRhzTxkdMTtreJwd6W+DXZk7u6uih+XbLS7DBjqEvi9rCXV/EgsvF/vn0T/+WTDYzyCnyGDDEV1dRhmhryMFAyX12DyeGVQ0rgoWJqOLW8gIW5Ltq9Lva9BDuTCJuDMfpTH9OQ71otbojp1CnMJRgrPuhfUlobDYH05ra1Gb79xCq++ugCHuvZmDcjOASExLGmgWkM7I1muPtgB3puo+620KxTqq48kgSENkFvUTxeBgz9slnnt30OeggQHmHiFEPDxQ1fxYabAzsZPKa7jkJkQw/p2EM+niLu9zG8fQvjtTVMbtzEYLCDvckebsVjbBEQ1hxceOUVvPJHf4wLLzyP5dOnCx+y8sGpM6isMVCVTury57VXmDOKGp2HRstyCJOfP88QqumNgFC8yEeWt6XfuNDLKzAo/mPVritJopIoGgDRCHk4QBTsIQn3kSZ96TRUvkIGzcyQ53wxuXMGy6SUlAwh5aP8WXkXaQsof+ZnK6NDkQYuks8CCB4wzwUgLHtky7L6gypCqbyykeeOqokQcM3ZWykoJCSG1BLZT/FgEiQU/YcSXanC/2SpzQU6QWBCPxqrI/hiUTx/n6FzvGf54tlfEUbP83JMJylGQ+Zg1GAYHbTbx1GrL0G324gSC34ANFsLaDTnYdRa0ExWTxR/n4BzNXuITUNUOHxWlZ2LB3HOvzOA8CBo74g085AhVCo4vmjNEJlmwQweSkYVSBRfnwDCBAoQskaNgJBEiiVgkJ2QrKUgQyhpoyL1VR3KhaPjgKkqJaMPgdSidkLJRR/2EPLvTZPfEEP4eUD3234o/jIAqqBgaeRVvKDiBssS1IfZwYNYWgIa6r6zolbAm8qwSkBIVT43+LV6VRLa2Gdm0IgrGxgyOhZCzcbUsrHpxbiyvo+f31jHO9cfYBTbCPUa7PqSeDVmEUR6xZTNiJv14uCxzEw2xlWGxpCxCD0sVl2c6DbxytPLePxkB1Vu+ovOkncu38UHn97DHZbLhhES14HP4Tm3MI0d5GYd9XZPZIUZgzPyKRaqMS4eqwrAeub0AhYdCx1TE7mWRWkbI/Kl74Yx8kpfzoJTHiwJe8qo0GByFX+fbIBsiNThZdL3hVT01bM4hp/nsJpdZHZVfI03+jEubwX48Se3cGV9iNBsIzVr4teKwlCCOsjk2ToBIdNGWT8xQT0Z4elTHfzFH72Eky0bjZSAMBDQzME8DiJ4Ux8be2MMvFgBwkZHhZo4DioibVN9fKpT6L8BEPLgo6m4YAjJDpaAkEM4GUIO3qeFIYzl4Ag1Q1JGQ6eDH3x4G999/xY+HRjYjDh4ddScmhF48bHHx4sCf/IolCGaB1EkQxdT8wjQvTCWz0ui203KjJnUmgtj2jYTnKilmKtZaNUqWNvxpbOPywnKc3O7JqMWH8G1Cpltskq+qEwkYZZDtCTk8u+lHCeSjrQqfKSDB1iuKo/cSxdO4oVHj2HOSOAkPoLpQII8KtUGxpMZhoMxtrb3kWWaeAmbjY6E/AggZM0F2XCpcAlFbssex+loAMPIUa1YmJ/roFWvyoOYjBT9lL7dxIaX4//5ycd4/8Y67myPkDKptdKCx+2bpGIWsjBu3FjJwIeX+AvZg6lSfzmQE5TyvVOmSP8guxVZeE1PquswFVNJRDWXUuYqErOKmBJezgfSS0w5Z45MZ+hBLNJaN4/QyiKcn2vi60+dw/PHW7g4bwEEhOmY3ypESYSpF+DB/TH290I4TgN1BqKIb5J1HSwLZjiA6i+Vnq+i+LkEhIohZPGw+kEPgWLhIGmSvBb96ViYQj+YSrcjJaNMMKU/gYuKyKhI0NFnfQPvP/Dw929/jLu7E+hOTcAgFw4KEJrCEPL6ZLKd8mLpCDMOG0x0DVDXQ9T1BFUGp+g6AnbNhTGmTHux69AsevlUWA4/c9myigxGDQ5yO5aAMJmhjgBdM8TXnj2Prz57HquVRNKOnZhF7eQMckxnHvqjCTZ2hiKB4n3OHsJGvSGSUUqUFSAsPYRfAAhzBQhDr0wZ9TDq7wmo7va6aHfaaHXaBVvMKh5DrrMtH/j+pxv4m/fvYC91McxtBJK8ylAKJf+RIA2CdC64IjIYyh/E857hDVa1iihP4VOqDKaJBmhrPi4ea+P1J47jxeU2zrPz099RgNDQVPep5+P23Q1MZpF4B5vNOTTb87CdOiy7IuEQBHeiIJPwHQ4IAfKMTEiE4f4OBv0dpKGHim2I6qTG685hSJApS8rEqmOs19DX6vi/fnoH3/14E1uBhhmVTjynihqfLKbEjiQd1yN8rmqIA1/qR9pVJSemt3zgM3E6U55B+nfJBclzNoGt5XJdcbFIyWqSMjSDFwSTVVm85KGZT/D180t485F5PLXSxLKTwA6GEujGi4f9hvsjD3fvbSJPLVStBlqtNuqNBtyqCmrita+6+Q6XgL8PgLD0ih0uudWZlAs7WOqhdCDIBRCmAgh9YQnNIEQ2GqF/86YAQm/tFvqDbexO9nA97GNdDzGtO7j4+pt47U//DOeeuoTFE6viZZMMRGHbi8RQshyynNQQR7koKRjAxm8lJclcIIgV+vPb+INflxRnqewqLXCHCcHlfyquwoIZVM9Kql2KoFNBxLTccEjxRUqaJwVjmI2BfCQl91k+RJaOkSQjpOkYaUbLxwy65ktNBasuNPYL6ZSV8tCnf08pjPgAUH7DolScnZoC8soWjiLJvmD1DrNoFGOmgBXZNRa7FwtnLVPBXZRbiqeRXjCynon6O7lt4x+jJF2SmkuFloEs43KQcxoX/1X1orUyyDGZJJh5rJ004LgduPQDZlXEkYnJmF5j9gy20OmeQLO1CqexCI3zWE5FGO8Zylr5/pQPv/SCcoYiEyjhRYVckmeANOzREye9iIUi78gm4IvuOZWk+vCF8e8VKiPj15HS96PA8GEPIcc0gnXl7VOS0VAxhEc9hASELIqXUBmmvOZSSk9AaBAQBurXMevR6B8UkkWdSWU1nqp0kd95SDJagsKjPYRf5CH8jTKEvy+g8AAQHgliOBCMHpFXyAUgyFwlQUlJOL0lrAzwKQmcSCQ+fSaGqaFWr6DdpkyUKYh8gDHWnwMnB3RXZDVrAw+fre/h59fv4tbeDA8mMWKjgcSoI9XrSDV6JZQsjwls9J5wo6cRDJoZHDMXtsGMPej+BKutOs4t9vC1Z5fx5Kk23ILb4tv46cebeOfTTXxydwNbswi+7SAiuOLWOqWnhLKZChBOAK+PM3M2zi+7ePpUA48t1aTwuQGgyoM18qBnPrScvT1FjDHfG9mXKIcf5vDCDFFMGR69Ao56wMpwnEkICIdP9rKleQQ/juDzwe/WBRAyPGYz1HBrnOJ7P7+F99b20Y9EGCrBIDRO8yC3NJZPp8KIMbjETaaYM0I8zTj/rz+Pk00TzXQGN2UMPaUfiiGcjj1s9acY+hkanQUBhEzg4wbctSxhFiSuuYzAPvp0+rcwhAeAkAxhJL1l7PgiQ8jhWzGEvSMewhgh2RazgthpCyD8xw9u4+OBiY2ohtjtineG+nQFBpm3qvrY1EuVq3PjPt+q4sRSF7u7+1hnQExqSuG3UW0hSBhWkgiArusx2piibmmoOY50fvUDINBcxJojUj+CPR7krJbg49b3WfjLRachHlWuI6WmgtvINEKnYkiSZDhYR0PzcaJj49UnT+PVJ07hdN1ASwsQjndlECdT4/sxxuMZNjd3EUQMv7HQbHbRqLfgVllWz4GdSZ9MyYoFEHLpMh0PBBgwCGVpoYd2i96GTHxszJNlMA+H8e/9/Arev/EAN9b7kgSaOy1J6WW0CQfaUmhDACgMqmEJ00qQR3khH24MGaJkloE+9KLSw0WWpmqRvDEwixIMPV6/CoymJplVyk1pBi9AOx/eBKwag05iWU7UYx9nWlW8/vhJvHS6hxdONITlISA0HC5KEgRhjPX1KfZ26Q1zJbhkrsdwEFdYQlPS4lQlA6WjUvxcBHlISmhR7FwmpItcixtaAYQzzLwJQgnAGmMyHcjnuLg0D7fCz13J0iln5+d5feLg/Y0Af/svH+L29hiaXZP+QSYks3dOQAJlggK7VBCPxJ9LQloELfGx2rSx0nLQayr2l5UEW/0RNgdTjFNT2F2YPCso5T3seBKBtIBEPhKVh5BsY0MLMe8k+Prz5/G1Zx/FghnKNeamnrqHkWE0Gisv5v5EAoC4bGAHIQEh00WVh1ABQuUh/BwglOu7AIS0AhSS0dGApe+egMF2VwFCAquY6bWaIb5vJgT/4Oo2/vaD+9gMTewnBgLWtjAMoJCoytafniou88kU5lyb6Yh4UbJvtVpBmCXw40C8ck7uoZ5NcHG1iTcuHMfLx+ZwoecqhpCSUfp80wy+H+L2nQcYT1gp0pJgmVZrAY5bOwCEVLDwJQOEdOcGyLjgyyOMRwOMh/vwpSYnQ6tRR7NZR7Nel1oVCVyCAc+oYWK38H9/sInvfbaDtX6AYZAoCSKBlW4g4XOTIyCXojIQa2JjIFtOAwAlwGQoJRxLVyEyKcMTCJQluRaSZKxcfXx/BpJElVlz6E41su5T1LIJ3jg7h9fPzuPFU/NYreZwgr542zksh5ougPDO3Q1kkQ7XrKHT7qHOTkqGUzGxmOCUC6/fN0CoNIjqSSb/yM+N3yflpZYhncudIEc2S5ENI2QjykZ9WGRqR2PsX7+G6c01BHduYzDcxfZkD1fCPTzQQ0waDp7+2jfw1f/pz3Hq8ccwt7IkMnQufZXXUwFCXgNkOvjrIIjlxUUV73lX6nQMeZU/5Hb8EjHa0ThAVaBe/Dj4x0JaKn+/kqNL5UIJQTjHJcobqHyBRX9hPlMew2yMPJsgy8bIkimyjK8JkmgfWcJkUtUrTX8hgaD8bPBnXm8EY+ol2TACZIqBXoLpFSpUJCKBDhk+nuMliORBTiqNZ2sFOaW8Ui+hltViKRQPI2Wj9Axy0c7vp5JiCgDm38lQpowsoIGIFvjYRJYrMKgZVaQBEM5y6bslGIyyCurNZfEEui7tA3WEoYUsq3I1jGp1Tn7fZDcyg9poC5Jnj5LEUlXC56eySPIN8dmnQk94HUjfohKxFstKJZ09CvS+DAwefHuPgMJ/T0B4NEzmiwChStHNIcX0DMEShjBBnDHRnoEyylMoHkKxmqlgGX5vsyhDUjCEBIRZqEkPYcgagJQKCVeeE8pBUTznS2VjAQgflowWZ3quurBVwmgRKsOwQ1ZX/CYlo1/Euv1uMoXlpqk4RY4cLKq3p0jzLUqKBQyKLpe+EgaCxFJWzMJxKZ/PYlQqNprNGtqdhsi6eMt7AVP32BnYBugxAfD21Q28feUO3v7oCmZGFVZ7CVqlTSEoRmOCPxd2pSlDN3sBCQgpRdAtAsJctOwCBgMav0c40W3hwrElfOPpJamWoFJGJfMBP7u6j59d3cXl21tYn8WYORXkbkOYoJgSAg5zWQzd24Pl7eL1p07gK48t4tKJGlZqOdp6CJfLW25J4hB5EiIjGLVZEWAjD3KEswSjcYDRNBR/XphoajDm8C1dZAlY71av2Th2bAGtZkXinWNKTjn0kHGQmPE2pjoHqAx/99MHePtKH/eHGaaxIV5Khr7wxaJmVmCwEsOMZ6ikMxxrGpIy+scvPYkTDR3tbAInYVF1JMNP4PkYDyfYGQaYRDpac8uSwOdUa3BtB65ligxVAGF58BzdSv2bASH750pAOMN0MpaUUQGEBrAkgPCEgFvRmXNrzkJnp4kffHQb//D+HXw0tPEgbiB052S85feIDwOCQQabMMad8kWGzbh6iqV2DedOLOCZx0/h5tpdfHzlBrZ40OcOrOYCJlGOwTREjUFHTJ+Nh4zqETmkR/aCUhGnjliz4SeaJEXyAOf1LAyhR/kMC4RVRL/0G8rArMzs3ZqDmpnDH27DJFurR3jpiZN488nTeGapgiUnQTLZkU0wO9GSRMPMC7G1tYvJ1BeZZb3eRp3y3VpNgmXIEvIU5LXj+2PFEo6YCBfJQ3eF/iP6ZWUw1KX6gT6mnUDHjz66gfeu38dnd3ckLCmxm/Bz1iTQj+uoxrwiVVQVUBPkkhVVsgz+IJtLv6CR+FhsuljpVLBQN9FwDWG5d8Yz3NufYG8SYcQHrlGXnjSCj5zggB6PUjJKQCh+1hiuP8OJqoUXTy/jjfNLeO3cPDR/F3oygmZxkMqkN29zgwEmAZLEQLVaQ2+uI6oDsoS895TRXD0kPg8IKdeRza1aIop/hz9Tysok5Jk3FhmkNx1jONpDq6kAYbXGwVhDmoZyP7KH8KZXweWtGN/55w+wtlUAQo2VOZR9OtKdygc7r00mShKwcyihZ4RSWyarXjw5j8ePz+H4QhuuY8n3e+3BNq7d38HtQYA+fRR2VYYLzhJkrSTxtASEHDyKYnre700jwlIlxzdfeBRfe/Yc2rmPBhg2o7pTyaIP9vrY74+wN/Jk6dVo0T/YRqNWF0BIny1ZQgUID011B48B0aTFyFhMH5S1E54K4/E98Wq3Oy2RjUpzq9SxaLJ46Ccu/vnaHv72w03cmwF7kYaQzCu94JSOSqcXFRRUT2gweb7ynzUDAZMdmczr2upsTOhb9WGnU1TiAZ5cbuCNx4/jtVPzuDhfK+TGgVwP3AVw0L51+y7GYw+uSyZsTpJqnQoXLUxp5rmtJJ0CECQxm8qLEElKNp4LzjFGw33x75IZ7HTa6HW7sqhhUAU98lQ1+O4c/vFaHz+4vo/L9/vYm8XiGyXDTiae0mBeH+LNKxgSqQUho8nUx3iGNArh1NvQ6amHjpmkUEdyBrCblJ52kf2RYU0MJDGXUqrnjoDQyqaoJCO8crKLV8/M47XzKzhe12H7++AKiN59+jeZLn3r9gMJnXT0CrrdBTRbHZi8nxxHulYN6fQ8VAj9PjCEqsPu0LslCbOSzSmFMaLeYaIh/BT5NEU6iJGPQ+SjEAYB4XCEvc+uYHZrDdG9uxiOdrEz6+OTcBf39RCjhovnvvWH+Nb/+hdYPXsGHQmnilRomsQoKuOYKR5ZBR7IYnueL8MqQaLrVlCpKPXDF2T8/cLIedQOKW0N5SO7WEYdBs8UCSxqnXkAgNVzi9oQqmwI3vh1SORjETxDYEjPM0NoCBYZSOPBG68j8HYAyknpLaR0VCcwLF8KFKoX5aQK9DFzoiQVRBVwAFJVqrkAPbGqlIFaDKZhImeVXV3S3cWvVwBkGW3AeUSYTlWjxH9P4KWTjScYpDqIzCCftZMEgccEaBuAC40+4ECH70PmzShzoTtddOaOozd/UoFCMoUaQ2EoI6U3kOEw/P5YYKYhGSzT1sWnK4CQoIhgVJTXmijaRM4oeqMD7d2hhahQDPyyuonPg76j9+O/ByBUGECRQSVLWP7e0UAZ1jgIKCQ7SJbwKEOYK4aQ9wIBYSRJ04kqiI9yNgqJRJQpoyYBYaQJcxvMqMDTpctV2Re4MCDaVsqO0vKm/ln9neXXWjKEpWRUdRAy90SxkzGX8P+tHsKjd+Pv8gH5RUBWfag8g4647AsgdQAIhR3kB646YyhZpFew9A6G/lQues7K3ODXilehCMIs1lR5g93F/X6Am9sjfHBrHVc3dnB3b4iAqZmVtuoXZHBKpDah7OiSBCjuscgQEhDaDLDiFp61Cz7MmNULPlZbTZxdnMdrF5fw5MkWOq7S6QchAWEfP7+xj0/v72E7SBA4DnKHUkIHObfRUQg9mGCxkuJUS8ML5+bx1Kk2zi866NoJnGymyksTSjuUl4TSWKaRTidTBEMPwTREEPBi1xFlyj/EQSA3LCVh9GbIUx+OleP4sTksLbYw36tDp3yUG9yUC0oLAaoYa1UZqL73zm28e30f2zMLk4QiVY55fJDFMFkknMcCUK3YQ00LcWG1g+fOLuGNS6exUsnQSsfShSfl6QQ+Uw+D/RH2JjFmqYXu4nHUmj1YbkVqJxzLhKtTnvTQFX/YNfRvBIQ8FPigI0MonZSTMQaDPVkacI4hQ3iKgJBVEEkkCXuMWE/tOr7/4R38/Qe3cXlYxf24haCygEQjqJZyERm6yQzbrNRg3Hw0RdNKcfHsMVw6s4inz8zh7vouPl3bwGf39rA5jhEaDUxSUwqzKxyyTEhBus4CWy4bZDvvyAOE3YYhazOKwlsG7XAAJOiTh5ic7GVynNo287coLbN1HmwTSVBk8uzF4z28cHYeb55p4NGuLvUgzLPQKc9kIE6UCUvIJEjWA/Dgc92ahHQw+VVko1KuniIIpvCZgDgeIokCKR9eWVlAt8O6Cg6GhwzhbmTip1fv470bD3D55gamuYPQbCgGVNJqlYSWLGgpE+dBKvUNTBrk73MATQKYZJhTDxdOLeHimWU8Mm+jW2NCrobbex4+3Zji+nof6wMfQc6ONIZ2uFKvQHaTgJAMYarzU06EIXS8KVYcHc+szuFrT6zimxdXoQX70OIRYPgyP9GXt70VYG+XYCSD7bgSviGAsOZKNQelnUKUCKtxlCFUHkKCjdLy+hAg5BJrNkES+sK67u1vCSBcWppHreHCdvmZB5KEPDPqWAsauLyd4K/+6TJubo5E4klJe6Sx1IX3OdN5TcXk8JpKIvHsWIYp8k0G6bz6xHE8/+gSTnTp31JSXfZEfninj3fv7OLeOEbi1IoAJAJSAkKOEwrs8v6VBRADY2J2+CWyAPrm82fx1adPoZ54qGU8PQIBhBz0drd3Vc3MlMurGlqdOeUbq9LTbSlQyDPwVwFC3qMBQ2UUSzjs7yPwZhLyQ0BI6Si/Z/TO8W7gOTbIa/jna0P87eVN3B5n2Ak1ZDZZZFPSbMkCkj1jH6yZazCk41Ut8fjQ5oDLhMy0SIK09QgWOxb9XTyx1MDrF47jtdPzuLhYg+btSwJizv83NIRhglu37oo/13WqaLfm0O0soOISELLShXJotdRQdkkVnkNpdhT5CKNAEpn7/X2lDNCAXq+HpaUluAa9sSkQTaRqJXJa+NH9CD+8PcWPrqxjYxxBd6vC+PFFFQqVLhkDJbiQQC5dkfVsim4+lICyhU5NAKHm1DAIEmGNb2/3iYhhOqpzUJR1ZKJj2hE0CZvhbJRKivEETjzCV4638MrpOXztwgmcbBmwg4EEOTGDMjFN9Mcz3Lp9X5gRBxV055bQaHdh1CowCQZpGeAZUAQZCYT4PaidKO2D4kGSSYWDuohyZRlBQEh2GrMU+SRFRkBIM/k4hDbxEO3uY/uzTzFdW0P64D7Gsz72/AE+Tfq4Z8WYtKp44a0/xh/+xf+GhRPH0Ox1hPnlYkhSlgsnsUjc1QYCPgP4aENIKLHUJZCOCem8Pg/msQJGqDO6MOUVC66jgLD4A4fMYsGC8u8VQMIAk6N5EWK5UCwdbReanBeyCpTPRC20+PUXvkX5mZ9XiCTsI42HANf67I0FO/588Rhm8Jgfj5wAEpGwpPL/Kyp55IQu0os1LngLhx2Xm+Xfz7lKwgDlWavCrvgdkqAj8TUX/YAldVqor+h1YPcwi8vpneb9ZrkN6DoVPjZ8P0cocyXVJQ24bhsWrRQmc8DZKVuFZtfhuC2pZbFtnsWsjyCzT8kiwTxf/DUXT7kAGrmpi22D8jkWQUysjRL1Ac85opmSeS8TiA9jG78MEH4R4Pv3BIRHweDRMJkvYwjFF3tUMiqhMmHhJYyREBgKCaCqJ9hFKB5CSkaDHHqsACFinYHm8Cb0dGuwCewLwMmzW1WCKRD4RZJRfn1HQ2U+LxmNQ8VQainNTb+BH7/Lh+TRt3+owi1+98inU27WD6SiHE4IBmnAjwl+FPPDn+PQR6ViSZBLg1H4riXSSJGf5YCf2ZhpNUz1Ft5f28W7VzdxbWMLm5MZAp0xgxvGkQAAIABJREFU3o50DGaUTcGGQXkki+bpK5GiXBVXLmZlsU/wsFLDF5Pb7DTBXLWG5VYLz5ybx/nVJhbqHOJzjGcZLt+e4ON7E9zZn6HPUBabQE0VxzKh1Iw8mN4AF1YaeOGReTy+XMUjCy6ONzXUjFD606KAJeU63Ao16Ib4nHZ397C3s4NoPEUScADmVssVP5WwMBz8dUNi9MeTIeJgDEuLcHy1d/CyiCJ0VTwcZqzLqKCf1LDju/j+O9dx+eY+BmkT08zCLKO/JhQ/lsW2Y/p7Qg9W4qNpJnjxsRN44ZEVPHd2EYt2hGY6hhVNVWWDpknC6N7OvvQ9BnAwv3IatVYPhkU2yhSJYKXsnS3i99VisTz0Hg6UOQwk+lyoTNFDKICw8BAOhpSMTiWMZGFxDqdYO1EAwpCHJjvt7Bq+/9Ed/P37d/DBsIJ7SRt+lX5SHszKK0ixFgGhm3kij3PjEebdHK8/+xieObuIC8tVbA+mWFsf4J3P7uHaxgg7gYZpXpEkUymnNjRYOZleAlKy0apqgeBdEiKLBQifQKyx4EsFrJYPKrVtlXJTAg950BepjBzkGSCTRDjZtfEEE02f6OK5VReLTiyhEgzg4FjJ9xQnOQbDKXZ2+8goMTYdVfZdAEIl4col0EPK6SdDGcr5dzDsguXZ9FQIkKWM0WpiP7Hw3i32a67j3av3pNLFN2oI9apIaKWCIgNiypXEa6sKkskMsOhektsI5mIPJuXI6QwvXDiDly+dxcUVB/NNJmwCN/ZCfLDu4edX13F9Y4hZQjbEhWFXkUaRAtESr82UUbJnLFUnQ+hh0QSeWGziW5eO461nT0rthBaPkWEq9yXrOHZ2QuzvhphOI/FZtRmiUydDWIHtOkUADBdEjDNXianFnKOEORwmihmE0ixhCHVdMYSziXRMTqdD7O5sotGsYmlxAY1WBW7FkKEm0AxM9SpuhU18tJPiL//pA9zYHCMzG0iNKmLNldoTAkKHybZpIiCayZKUMktyr5aikvn4xnNn8OoTqzjRAZpq5sOn96b4+doQP7iyjhv7PhK3IZJkxRDyrFUAS1hDuQYZwBJLh9+cm+FUx8a3nj2NNy8dhxvNUGUdhRYKs8uhbntzC7v7A4y8WNQWne4i6rU6aq5aNvAz5kvKowvJqHyGCiWpH5Q0MtiIDGFAQDjDkPLv2UQSpAkIe3NdGYR43nPMo7x9hCZ+eGOEv728gxv9SGTMVIdkJj14usikuTRy2NPIEYu1G2SVuXpXt5eSgHGDYnHZwr5PD/pkC48v1vHaheN44+w8nlqqAf5ApGMEPZSXB1GKW2t3MB5M4FhVkUb2ugSEFTiWI9cLEzUtyvOKImzK0Rje5AeefPZREmNvfx+T6QRxnGB+fgGrx46LGkEWbNFQJV5bdbyzZ+Bf74f4+/du4u4whFFviz+dyoPIaogMnV4xjjKOlqOWjNDJRzhmjHF+uYZLj6zAqjWkWqnvRbixMcDPb2xiyu5dWR7xA6G0zERSAEKG9wgg1CLoyQR2NMQLqw28fKqLb108g9NtCxarXNIAeh4htSwMxjOs3b4n8iwbFczNr6DR6Qkg1AkI+Qxgdc/vHSBUazuy4ISCBIQEHioVmJJcJhkaABMlJ4kAQqaLaeMQ2WCCcHMHG598jMmtNaQb65j6A/SjMT7NhnjgpJh2GviDP/lTfPs//+/oLi+i3m4WMS9KmK/YunKZqH7NwLU4DlSfpKaJXJdqI+kqPgCCB1RYAQiPyLq/SE1adsgfRL+pJFXlY1MDtBqiC5AmN9rDv5ZHvTCqfA4oSaMI7QUUEigqplDVV6hXxoU5JaX5DCn/mQCRCxphG/k5qyorcTpKy7sEehQJoQp8qp5DLsFUdQTZ1SSOJAjQYn+ohEGR7cuRRgzn41mvQyfryq8v4fI/hueHogxQIVot2HYdllVHzCV9ZokE1babElTm1jtwqiQimMJdkQUM6T2+X2GkhPXjZ0RrgkoklYRU8Tgq1pNMlKReirzbkLOleKdy30qYjAofKApBlAVA6rFEhveLKaMlEPsiqPLbCAhlccmZSVJGCw8hSYEjHkIBg6V0VEJlDiWjKUNlAsUQGqklaaNUMUzZB5pocKxKEVajEsX5Aapno0o+U9f1IYPJ740kjJYpo0XITSkbJSCkbFRLxUjyuY/5YWLsoS1L+YuHNL7FhuY3Bgq/4Ov5DWDWX/m/+Pxof/Bey4NGDobCOyh0v6JkJRUyjmSgGgz3ZUig96LbbqDVrqHeYGS+6h8jA8EQi8hqCuN1b2rgJ5/ew08+vYv18Qyz3IDd7CLWLCXTi3gxaXDo++JNePCw5qZFJVppJnXjpJIpGWQPUwYrz+DARMWwsdJtYKlVwVxNpSSOZxHuDXNsTDSMGQVDX4etS1VGlvhoaRmaeYhGOsNXHl3B1549i8Vahl4lRtMK4GhMtyQ7pOQCeaZj5gXYHQ6wu7ePYX+IumnCLUrFTacO3W2A+QCUQjIdNWAUuj9BHIxgahGOrXSxvNjGwmJT5KdkfHTG17NawmhifQSs7cT47tuf4cNbfUTOEnxd9XsleiRafXrIyBak4QxO6qPj5Hjz2cclxOTCUlPS+GrZWJhPDqnUrY9GE2xt7WHo54j1CpaOnZVgGcrJWFxPQEj2jDOYirgrrooiCro8wA6nRQUJ1eLvQKsiBwM3n2FY1k5M0B9w214Cwh5Onj4u30MyhCzxpn8mtWqSMvoP75MhdHAvUQwhByoyavz76SFkOTrZwUo2E1nsiYaBb7/8JC6emsNyXZWX9ic+fvzRbbx/cwvXNqeYGQ2k9XlhYnk+W9zsSZ9lKgExUsis9C1FjDXvEEYfK2aQgFmWm7K5VNtaAkLK1GzTEjaUg6P0LBUm7K4V4UQjw589s4hXzrRwps0KilASGksGy7QrGI6meLDB3jSOKybm5ualc48sBn1R3F0kLKdnGEoR3sTh9djKEnrdtvgyeZ3R00bGYpQ6uHx/H+/e2MDbn9xBPzIxQxWhUUXCbZtVkeAXdvpIuIc006vNMB/K0q0oKbbsvAsktOn5C6fx0pNncWnVxmKTTDVw38twbZjgh5T43trDMKBMxgHfE2VwBK1C0lHaxpJjVsTkCdwgwrwJPNqr4NuXVvE/PH8SVjwRQJhmE3m/9LcxUGZvL8Bw5Isfq9EuUhHrVdmo83sizNlB7UQB1A9SRulRU5IX1k5IuIehqyUFAWFMsDnE9vY6mo0alpYW0GzX4FYYEBAKIz/RHNyJ6vh4JxHJ6PWNMRKzqfySvCdp6aXky3HE34fIF9aeheS1Sg0uEtixh2+8cBqvXFzB8RbQZCI5gE9uj/DujX388NoW1gYhErdZ1GnkskXlQ48jpQKEvN+Vd9aMp9I5eG7exTefPoU3LhyTigEuSGpaLB5EvufN9U3s7g0wClM4tRZ688uoVaqouvQxcgCl7NaSpYBy9Cg0WPY1y6NJJMsx4mCKKJzKec/QFW82koTbTrspaaNkP9TYayDSKpgYbfzoxgR/9+EOruwEWJ+myFwCQguZYaqC4TRDzTbh8v6iFD/yRZ4q95rGILEMGWXTjiv3qx6zH24L5xdqAgi/+ug8nlmpwYgYehEj5KDAxUic4tbNOxgNxgIIu+0e5noLqLLWhcwyWbACEMrCk1OfzpCPADN/Jh8DP/u9/T5GkwmCIMT84hJOnDglSbtm5sNiwTdl40YFH40d/HQjxHd+/Alu9wOYrR5mmS1LvMhuK18yu2mJifVcFnUL+gTnqh5eOjeHrz9/FimVJASzWYZP18f4xw83cWdvir1xIIsPst0cSOOE708Tua9m8v2yymIs4O/5lRpePtnFHz51Fmc7NqxoCD3x5brk5ziYzHDz1j3Efg4LFcwvLKPV7cGocIljCevI5wCf36Vl5Dc25/zKieQ3/x+UDIvix0pAyAAuBQsl4I1S74zMhF4whDHSQQjRwI9DoD9CuLGD9Y8+wujWGuLNdUzDMfrJFNfyMdbdHLNuA1/5D/8Bb/3n/wPN+TlUG3VhgqXqSB4Hn0sI5f0pGQxKtipwXwKyykCfkhE8Wv1EUHYk8bv8uB6aH1UCo7yKx7FSW5TWoENAWH5NB1U3SshYeNyKyix6oIvKLMGDoiJhiB7XgZSLhsIEMq1UMYM0A4XI5ffp7ePMphg/VYHB2p9MFcUzHVRS1+kTY7gcZwEFkkk4ULLPxRM7T7u9HlpNhq1VZbESeKzBocxbg21XVE4DKDVP4Is3k1+jJZ7pRpM+2R50pykMIMwqdL6MCnTdlpdsVvigkrJzZQdRic/KS69+qCTzMtzloC+ylC6WrqtiFiJYVeDxEAjKzFB2KJatG+WN9jk2/svkoL9NgPBoqqcChfyeKMmoAmOUiLJ/sPQQ8tcqI0AAYczANQL8DEmQHoTK0POZhjmmAwUIXQGEShks56BUgpH5Vue2ajZ/GBAqrEJQWnwd4iNULzYPxFHEKrNYPeOOoEKJny4kYCq2vPi3RUeKfAMKZdWBIffLvb7qmSpUvBKt/1Jv4ZfxlV9iJP5NHpkHR9TBeysuewGC/JxVMhVv3pwfJD9QSUsCpmGI8WyG0XggMkg6JRbmWui0uHlWRnh+bH5mwmfyIWVX/RDv3trBR3f7uLIxRD/Uxbdl1XsSRBElujCCVOPYuqUi6yUBVRrhxPxs6DFMIyoCVZSHTiPDwzL4jCmmFqq2g5plomYpRiDKNCk4HyY2UqeK1DaQmBmyaAItHKMdzbBi53h0ro6XHj+OVy6ehpPPYGs+bFP17jD226DXMNbgTQIJatjaHyCgNCHN0XRd1KRDrgLTpfSgykojxBxE8wwe2dTpABkTAM0Ux5Z7mJtrCBuRyOY9AMu9M7OOQKvjyoMx3ru2g3evrGNtJ0RaXUakV8VnmItmP4ZJDyE31YmHXkXDareC1556FJdOLeB4y0YdHuxkDJPsIA/cJMVgOJFUSy/h4VfD4uopOSzpI6J3hywEk/oEEKozUP2QxaTacJY0ffmvixuqYGeKe4WXzYFklCBmguGwjyCcwbUNzM21pduLW0QeGmGmSYBHbDXwfQmVuYVPBjo24hrCSg+pGLjLE5RHdiqSUQ7Ai5jhXNvEWwSEJ7qYc5Xx3IsTfLi2h/eub+Htz+5jP6sgrM3Dz03xdkrCYREFXZbWUpopYIi1KTS6c2xIGDSRiS+BKZBkfbnxk7qGQvJmMzgpZrk4JZJqi0iPVDWbYc4O8c0LXbz6SBfPnuigghCZxz5GJZdjDP6URfV7I+z0p5j6KXpz82g2Gqg6FiyGX/CGZLFrRInjWBguSo6Or64UgFCNN7GmI7abmOQuru/O8M61DXz/5zewGxiYUrLtVJVXk9KzlLLEXNLOpBeL71UeyoEMMabBoTGDkcbQwxCXzp7Ec4+fxKWTNpbbSse/Pk5wfTfATz++h0/v7GHgaxLJz/AOJIGE7fAwobw0EX+XGgoqaY45S8PppolvPrGEP332GFqaD5cb5ngoG2MyedNJhuEwxOZ2X5JQW90uKrWqhO4QMEvvp/QGludsEYlVPMxLz4wA+aInidCHCZmsQyHTOhkPsLe7JaEhS0uLqDWqErDBsZHqBU938SC08dlOgL/+5/dwfWOK2OwgNmrCEIb0TBQbfi4rWDGQhIyvA1ynRjGSyG6fPT+Pp872cHqhik6FvY45Pr2xhQ+ubeKTLR+bXo7ErsmQz4J1KiJ43opGnkNKxu9HrmSp4RAnOxZefGQeL59bxPMnOnCjoWLMKf9Sil+sr29htz/CJAOcRhvduUUBg1XHlYoZSloJppUapGT5CQhZm6HCEaWjkvUiwUT19IVTjAdbCKdD1FxTwsPmFuYl4EcEaOyh1KrwnTm8fWuGf/hoFx+uj3F3nCCt1JDZDnLLKoYBJSFuUUbuGqiaGVxK4XUNQZJgf+phkurCtHFBQNY6G+3i0YUqXn1sFV8/38MzqxXoYV98tRG/bp2gKced2/cwGlCi7ohvstvpoV5toOK4wiZTbkxQSN+RVNYYZMwjeD5lb1xA5goQjifw/AC93jxWVk9I/QUXJUzb5TOUUvMbMxfvbwX4yx++h7W9KYx6l6cvpkzUNpuINTLyEiUBS8tRjYZYMn08PQ+89vg8vvn8aVnoiHReAy4/mOAv39vGtY0htgZTVAqgRqYiYgBRSo+UKemhOQVvKXtoR3hm0cVXTrTw7acewdmOBZOS0YTy8hhwquIhvH7jNqKQvY41zM0vSo+kU+USR6XrcsEltT0HjrMvnjp+FzITHgaEaozjPZUWQR98Z5SLWqkGMyEgjJFNIsQjH5gEMGYRtP0x4s1tbH/0iVRPeFsbGPhD7EYT3MAMu5TPL8/hD956C9/6X/4TGnM9VOoNVfHA0Ev5KMv1ezF1FdUJojgp/p18ngco4yggLJO+VSDRl/6QOe4QEB44gAr5qGIIC0ZFoTv570tAqOBPAQmFGaRKojwE1LNSZNzi86MMlqCwAHwCEKVd/MjvFdUPZW+iyCZVZYQcTgIKudxXVVyKGaS3TIFDsoSTItyp0WygVqvDsV05j6KQ5eb0q2kSimXolI0xbIm9vZlKudZNuJWaCsyrNGE4VehkAg16ppUMtAx5Uh5PDnlKuFomox7kKBQfuvgg+V8UYFt+FiXVIaJQckrVN6wWx0qpUn7vSsBepqoebF6+QJ79y/yDB/uAssjyvwMcHJWDHuCXQir+Rf7Bo169EggeAMICdEmwTJE3IstNhswIQCyDXoqUUYJHJtKz/1OKnllEb8jo4I2ptiEecOT35CXXppLjqpRlFdqjyunL4MvDgnoCwvLvFBsG1R8hFw8S9haqFGD5xqp4WPGfmNznqIcA34Tq/1GbWf5MWl/mYv7eQUrTw2iuVAQLXcmLnYeNWg899OPgIP1V4tX/F0FhKWKQwJacmyxFYxfnBXQyHzIQ88ZlqECMhLpbjc17Ovoeg1N8iWtnUETVzrC80EarxsjYqXyuputihooMp/3Uxjs3H+Av/+UdbPs6xqhjiiZ8rY4YNboq5AbV6RNjt2nKviaaPtmfxwGdvWcRXIa7GD5aroamywsnQhyGmMxC+Ikt/rs00WVDgdgXjww348PYwjS3oVcpDdCQGiGMeATL76Pe38T5ho1vP/8Ennv0GB4/OY9gNkSSzKA7GSjpdEwdup8gnQTY2drH7t4Qu/0Jag12o3VRsWwZNCoVHjq2yKIEFNDxl0YYT4foD3aEaaw4Oo6tMvWuBtPREQb0YkZShs4hcxLb+MnHd/FffnYV6+Mc/dhFWlkURo/dcNzO6dToRxNYmYeKFuLscgcXTs3juUdXcWaxgbbFwJ0pEIzh0vTMlMyZj/5ggq1dSp1cKVGdW1hFo9ERIKvSn3PYHJaKjq4D20K5bZTDR21mDhXwxeOu3EwWkhMeCJIyOptKXYJIZuMQjaojnW8EhdR5EMoEuQnfqMI3W/j+h7fw3ffWcK2fYDu2kVbaoMCJgFANqmRdGQIUSmDOcd3H420Tf/KV/8reezfJcZ9pgk/6zPLV1RaeMCRBAvQUrShRpCRqdjR72v3j4m7vbr/Bfpv7CndxuxuzGzOxtxej0YgjSqQoGpEQ4b1p312+0puL5/1ldTcgkAQ4w7kZxYHRAYIsdFdlZWW+z/u4J3D6UAPzbqQklAWwMtTx6ZVN/PV7n+HmRMOApbIWk2zZF0SJGzdNjLhnWhh3DzF0du3Ro0hAZPCmQz8Ch34dsKucrCWtNOLyQj47umzVuZzgF28AUt9AGVI6FmD+3AEXr5zo4K2njmDWShSbwzWI3JANqW7wowyXb2xgbXuE1swsWs0G2rUqLJ1bbAIkPpcIk/EYIzJcgY+D+/djVhhCVa7MjrfErsLXXCyPc3x4YRV//auzWPN1jJjwW6khNiz4jHvmuUSG3rKENePShX18UTSB7RoiqRPmRGJ+Cxw7sB9PHt2Pp05Y2D+nvHu3Vya4eHWAczdWcX29j26oiRy1UmuIrI4LC147BagatrxOAoaKaWHG0SUJ8fsnOvjJqUUcrKZomwGysCdMER9IH/HET3Dl+m3pN5yZX4LFYBCPKcYtVCtVGQZUdUB5jZbwBrVFlHvG9DorJCgXW5SLhNKfOhkNMBr2xd/abDawuMDgEQ+6bQm7H5s2YtvDWljg4toQf/XLj3B51Udiz4tfMmRENodLpuMZkO45suxhwBsOt+nsJeXQmWKhpWP/vIuTj+zHfN2DlWU4f+4KvrhwA720igm5RAa8mBk0g0FLlDLroOKAL43XCIfJm/QR+pt4cn8df/7Ko3hyoYKjDR0NAYSBqifINCn7vb2ygY0h2XETTqOF5swcKlxeuQ5qtgO7lKeWJVmqO5UfeukL5OcMMlxFSSJy5SweI0/GCPorSCbb8Gyg2apjbnFemEZ+piI/FQCU1fbho5sBfn52Ex/d6OJKL0Zaa6FwKyjo4U4SFGGIfNjFPk/H0wdmcGi+jvl2RUIHtsZjXF3ZxO1+guWRBsdjUJgBjAZ4dK6KVx9bwluPN/Hsfgvw1+WzwV5HhnjxM33nzioG/bEMYhWvjkatiVaTtSVVGSrIyBj0KJKl4GeXnbBMzY4CtVnOUmx3exgSEPohGs0WZucW5fpFvzCvP8xoZO/gncjB2Y0Af/nLD3B1rSedn4HG8DQbAWXaDKwyqkp6lmswJttYtCO8frSB107O4vVT80pxQECoAx/fHuP/+GgDl9ZGWB/4aJi8LivAHhasS6IdgQsyzrApKoWPejHGU3MmXjxQxztPH8MjTROmvw1dJKM59EoT3VGIc+cuSwK27dQlJIeS3yZ9s1aZmCiVHKVaYmcj+C+ze3kHEMqSvyywLgPBCF94aTAKTQChRSwzieQe74/G0IMITphA7w6Rr26hf+48+jeuo7++gtXBNu74fVxHgFHLRfXoIbz4wx/ie3/+U2EICQi5ZFDJDHvrAqaBKbvD311D/10EwlRxs8c7uHeS3HNdU/xGebETwc7u8Kgm3TIdfsoUll74e5Vv08WQLNJ2FD9KOjr9pQDkHsaTLA3nRPl9+lX6JuUbTl/zHmAsT6n8PpKIUwLUEi2pKjQSEYmqdSq3z1NljtJXlMdlbzXW9N+p+JHSQvU49fz3/J27/n2K7nSRgE97Er8eX02P9x+LDnfo2R3p7676YnpDElWO/No9F76tJctXhc/sBZZ7Py9yyKfS2HtCZe71EO4FhQyO4b1Y5LRTqSZBX8nQqdRPZRfgF+/JrJ+IWAcXZWX3oImcikE/lY5CSkltzYFFKxkJZ55ufG4CCFlptYch5BlXBuCo51UCQlHcqCDMJApLQBjGhXhNpsWKfPsJ8lRb5E56jaQHltsWecskLpb3ScUs7LCGpVxuevCmQ7KKPS8LKPeeWXLuTbnl8n98i8Dvy07qHUDIkVy2PnvUgdyuCCDkTl55OggIs0ilQQY5sDWJMAxDuXk2PB2dBvvcTLALXraRPMaGjV7mSvz4tW6AT66v4u+/uIitxMJIY60yE9WqSCXByYFWWCqOl88nz8WUTamLQQmUGOcnmGvoOL6vgWPzHg52+HcyjMYRrq+NcX0jwPXtiBXG0utG2RbZGt2uYJTbYBg7bItpItDMCFbcQyXs4mA6xrNzNfz4uSfw2P5Z7JupIopGUgmhexZg8KRKEG8PEXWHGPeZUJiAibj1eguN5gwck31StiSFiexAbjoiOBRAOBr30etuQkMM19awb2kWtaojiVqioODZZVcxSQ2s9mO8f+Ya/u6jC+jG3DJXkXmz4lWaRIwfZ1pjDFeLMVPRsb/t4YkjC3jykUUc50BV49AYQE8mEm7CGGsyV9vbAympJnjW7RrcCj1Fi6jVGpJkp0qhVZWPsGd7l5TlBXkqPFF1uLu/1PVdDeByUSkUKJdievEQDoVNpuyxXvXQbtd3ACE7u1h17usVTOwG/u6zm/j5p9dwuRtiMzaQuyymt4CyrJpeuViK0iM42QSHNB+n2yb+x++dxumDddQxEtkjfYCjooFLawF+8ell/GF1hMv9FEW1g8yqI041JGTJpPOsDCdhDDwlkpkvrDfTXKXLUmJ8NMRkMXUPMcEpEyRlQcShopCAGpH0UXoqheO2HH8+xxMdDc8ebuD7pw/heMvGkpPBTCfi7VQZbOz0M3Hl9haWN4fCGtarVXQaNTgMwNFzkcxRXkt2cCigcIJ9S4uYmWnBpe/PoHxMQ2q5CHQHG4GOjy5t4K9/dR7LI6DHlF+3okAOgTDxbE4QQxaSr4WLrBBhPIHlGio5jedmVCDxc8y32zgw18bR/S46dd5kE2x3x1hdH2Jle4jNcSygpjAZyuLCYAJwFipWWXrbKqBAg3I+2zBRM3J0jAhvPT6Hv3juIA7XMsxZXNSMoJHV4IU7yTEehwIIo0xDa24RtleTVNxGo4mKR1mtKn+XSO/y2kwPlJL4TO+36qYryXp3AcKhVAz0+9toNprCEDqeC93mMdIRGzYS28VakOLieh9/9e7HuLwaILaXBBAGBT2nmYRdcfZg95gk4YnRWaXZKZ1xgkY1R6sGzDYcVOiniWN0t4ZyDEPU5bziIqmgJN6IEDOVjeDWrsm5xohuUwrcEzjxAE8faeJnr5/E47MWDlVy1GMGSFEaXshWNQty3FrfxsbYR2g7cJpNNDpzqLL2xLbg8ZpFLx2PWXmcdgqkdbnyKzFYQiklX1eINB4jifqYdO8gHm3CswqRjC7uW4RhOUouylJhAYRL+PD6CD8/s47fLw9wfZgiqbVkIRHxGp9lsNIU1TzA8U4Vr55YwiMLFSzO2OLL2RiMcebmGv5we4gLyz5sb0Y6v9LBAI8u1PHdJw7gzUfreHafCS1YF6UKRZlSnyKAcA2DAePzNXhuDfVaS5Z3Agh5n6E0kgwhGQoCJn5+2D2ZMGk0Q5Ik6PX6GAyHGI8naDRaWFhYRJUMtW2KXF8AIUxWbinYAAAgAElEQVQshybOr0/wX375Pi6v9VB4DHByEIB9t6yy8VAYHkyR5tvIh5uopwOcaOR47pE2Xjq1HzNNVmLYWB34+OT2EP/9Qg8rwxSjKOXZIUwzr6u8BtELrfgXlo3HcLMRKkkfzy06ePlIAz9+6rjyEPrs9uQKt5Ae0u4wxLnzVyUB23aqmJlpy+KpVXfgWEohwnRGpqTuHYy/rUH164fuf9gj7gKEIvfjAKkkgUkZQsXVkZkCJk/2UYR0HEg2gub7cMII5loXxZ119C5dRn95Gf3uJlYGW7g17uFqNoHfqqD9+DG8/KMf4fs//Smq7TbsakUFc5UD/+7xuw8LUPr+dubFu0J8duWKX38kdi526rq389MVa8L/yJl2CkHUKHr38KkAYXmzVxPsHw+pU/C5w3pOt267r3eXEVV/XVlN7pkYSjvQLhhUP1w992mYTRkgU2YYTDNSy+hSxWHvsKrl85XZZVpoMT0IU1/Y3tczBYLT18m/d78SyK868l/F6txz7O6pBrlfVtO39Tn7xwKEe5nEe5lBCZxkFgSTXqeBaFMJKdlCAkLp3dwLCEvmMOGCPZH0Tz6Gi2pKRZncz8AZegptuLA523OTwyU+P7+cnzVFKgj/TSBYnkNTX+M02ZTPi1VSAghjypJjaOHYLwT8lahcmEDeEEW/rajicp+y8wPkg11KQCnxIqAUmenOCa1OdjVD7wWL0y3IPSfUdDMw1Xnf53z7tjHi9NKhcrbu/qiKLFcM8KmAMkJyqZhgelOaY5Lk2CJDGMYS0T3b9LB/tgZLj6QKgVHeTK1jMuRaYOLmIMPvb2zgD3e2cHaFASkMmKkgRlUqJjKCQTC2nTfZKQOrQhEkUY+DeRFBTwY4ulDD6089gqcON3Bi0ZP3YHsY4+ytIT66vImPrmww1F6cARpPTOE9TAS8iXKY4NLITGCYIdxoG42kh2fqBl7e38Fbp09gf6uKus0C81C2/nrVlcHMD0cYLq/D3+ghj9XAZ1h1VOstVOsN2IYq9WUkucgOBFtR2cxurlg6Gvu9LaCI4FjA/PwMKi5BTirSH82kt8bFIMxxa3OE3529jl9/fgWj3IWv1ZC5LfiphpEfSlKjq6eo2wX2d2p47OAcTj2yJMzmnKNJFx7SoUj2tJR1E7psX5ZXNjEJEmRkhdw6vGpTwGylWoNHw7ZsBRU8kQQyntBTprA8Iafbxunmc/emo7bX0wuGgDcCwqQEhKMhhsOeMFD1ioeZdh2d2aby6CGXwXpieCUgvIW//fQ6rnR9bEUaCpePY+0Ey9JNJLqBiCxmEUuC6mFtgmdmTPz7Hz6NU/ursOKu+JAo6UzdeayMdXx0ZR3vX17Fb6+so6jPqwoGhjNklHYqFQAX7pZOyV8APR5IEAOZab6vPJ/DnBYTAxMa03UW3BJIGVK+Ti+ElkbCajMUQDMcZIYrTBcDQBa9CCcXPbz2xH48u7+JU/NVaCFDVCbCytIYb9oV3FjtYWVzKOyja9mYadalyNyxNJGxUkbDDr3heITBaIL5ecbpN1FjNQb9RDznTFZo2OilNj69so2/fu8ibvUzbMYWIsdFbJFdsJFmhQIZpU/RNumbihCRWXcY6sJUNx1JVCAc56g4Dpqeh/mmgyqxTs54/glGBKdxJt1zPK6F6UCn5jgaQef3IvtKD4BdQ5jkCOmz1Li0iFFLh3j7yQX825eO4pF6LtUcwnLlkQDOOFRdjdduLUtvX601B7fagFvlgE8pkApHUQs6de3l17R7UAHC6U1bVebkCeVGoSRJ+qNhyRB20Ww0sLRIwKn8VASEiWHJ8VoVQNjDX1EyuhohtvcjgCfMdq6rsCtusihDoW/W9eqwrArSjMspvm9cBCWwTTLQAbQkRBFwUGc5MWsrKlLXQWYuNxNRMESU73LZYFXFO0ZwrkcxzDRCAz5eONbBv33jJI63deyzY9TiEWxGs9G/G+ZIxilub/ax6UdIKh7cVguNmVkFBiWkRYej6Qxg3/HEKikVB2ZNJO/0QQdJjlhSP2PE0QhR0MVo+zai0Qa4L+u0m9i/fz8sqgx0S7w9IpGszOPDa0P8zZlVnFkd4sY4RVJtgpB1ElNyKa20mHOAU/tn8OaTh3F00cG+ttqmrw7G+OjaKj6kdP7SNhyvI8cq7Pbx2FIT3zt9BG+cqOLpJQNmtAmkTDqcJvgCy3fW0e+PRFbmeQoQNqnmqLC3k7JIBsvQF1zKwOhz5TY5ZZCFqswZDAby1R8MhV1cXFwSqTJL3KleIfMdGhbuBDrOrY3wX3/5gQDCzG0glHuOA9bG00NYaJS9VpTsbdQVdUo76+P4ggqV2b/URqXq4fJKH2dWJ/h4LcCQVUOFjkrKRGXCTx2JybTuOiK+z7ze8J5CdjjcwosHKnj1aBs/EoaQgHBbQohkPHaa2CYgvHgdUQpYTlWqNNrNGlo1Vg6V3kHG9UuJ+JSh+pfJDgq8KD/76r6kPv8CCGU+Uf4wFWgEGASEwwjJyJcFLnwm2gawb62juLmKratX0V9bw2DYx/JwG7fGXVxNxwhn6lg6fRKvvPMO3vzpT+HUalLhIZK2KZz6iqTWadH2/QHh18PAvdBvOtfuBQD3sj57v+M3ASB7n+/DPLtdWf/d78ve92lnnpiyhzvHT8lh73c8v+o13O84fPnrn3r9HuZVffPH3u95f5P340GewbcBCKf+QbKAUyZOqh72/Fn1EZZBM1NAmOyRjEp1nfozk/iZaUAigYxukWmIxgoQIuG84AgoJCDUKL+ncpPp5Rp9uAoQimS0/NxLCmx5jeR1kr5FgkF+kZgQyejK9VucK2E7HMD4pQz1nCB2OzY0NSCa3Joz2oRaMjJWu31XMj1OfzDlZOXWROLByxQitXX94w2CWhSUbORO/pR6W+8VCXybwJDPjAOHElrt/pK+z5yyzVi8Z7KHJLqOU4zDEIMgQi9MEHATrgPznSoOzDfEH0cJJ9NFc27WdReXN0OcXRnhgwu3cWljgrXIwKRwpIRZKpy5CaCRuiznpHxOkH/JyxAU8obGzrm6EePJQx28/eKjeGTOxXzVQJICwyDHcj/F7y5t4r0vVtCdpHLD8xx1U6NMLbEY1uKIDKsgcDUDeHEPnWKEHxyZwxuPLOLl4/vRsjTxXDAmv6BlzHUwiXx0B1vo3V6Fv9mDa7qoVFqoNVliXYPt8iZvynDBsmwOUwqIsqSU9QsJJhzgB13pkzKNHLPthgBCxi3LEkIYVQdhpqMbpLhwexNfXFtFLzaE3YyZkkXhIBkdPYOjZ+K3WWpXcGzfLI7MNnCAYRjk2pgpnoxhMDVS3rsc40mAW8trSJjY5NXhVpvwOFhXanBdV7xYZFUkEY3y6GmxqyQ6KWkSfz0oIKT0TLTaSQR/PJbaieFoD0PYIiBkuWsqx4g+U9+oYGI18MvPb+FvP7mGy71gBxAWTAGlrpw+AdYr3AMIn50x8b/98Gk8seTBCDZRML2NC5fqEvpZFdd7Md794gb+5tNLUiNATyuXEWlZ4c13TNdykYnqmY/C7ysm1oSUbjMkxU9zDBk+J/Yw5ZciuyJyLAL7lF1hChAWhqtkqWksSZ3NYoBDTeD5R2bx+qNLeO3EPuhRH1o8BpJYmAG7UsdWd4Kt7hhb3YHc2xvVigR3VFx6PHOR0DAWfzgiIByi1aIMriGl6gyeEI8vS60NC2OtgjM3+vjvH1zG5c0Iy+MCgcVhUiWq0WcVR/Tlyg5DyU4LFiVHImUmQ6hLzL2GOCATIWprVKxCag0or00oC84Yv2JISjBZCPD10zcYDKHFvgLNDMCwqoi4JEgpfzVgpgEMfwtvniQgPI7jbQP7q0CtYG2CWlVFYYTxcIKbd9ZEUmu5VZFp1+pNVCuMCHcFcBrig2ToxnQxp85XZVlRm0NuqSlPkcRM1gtI5cQI4+FA/K0EhJSMup6jpIRc5hgmItPFnTDHufWhhMpcXEsQ2wfY+Ieo4HstkgplR5GhsxAPpaE7iGOGVyl/jGPGMHUGSE2QM4E1ylCrNFH1GggCVcFAfWluJMj0CBE9o+SOTU9ksQy/yP0JrCTAUhV46dF5/A+vP47D1Qyzho9KQs8wqcEC0TiGPwix0huhzxSleg1eu4VGh4CQAViU4GiwKXcuy+FVrCeZb/anKkCY8PecrG6E8aSPwB8gCPoY91cRT3rwXBNznRkcOnhQgBa9yFGcSx1H4s7go1sT/OL8Nj6+uY7rPR9phT2fvCaziqOApxWYtYFTB2bx5umjODZvY6nBayewPvLx2e0NfHBuGR+cW4VXnRVA6G91cWKxhTeeOorXTtRxep8JJ6FXLhDDo1GCZwJCeqbTpIDn1VFvzKDRIOiqiadHzhtTBVUpD5CSFJIxJBiMIibQjtHv99Hd6opEed++/agy0MjmvStSnzXLxa1Axx9Wx/jLdz/ExbUBYreF0KiIRz4uWDyi7nVcWtAWUdMLnj1wo56kQ7erBlq0ENg2VgY+VkMN63lFeEHeEz2y9nxvmeJnV5E5DfFY8ryy+Ki4B9tfxytHGnj9eEfA9ZGGCdvvKSm7xBrWsD0IcP7KTWHbCQjl+sHqkKotrCcrZyi5/VNlCMX682WAkGKNYYh45Mu9CpOxAELzxhrS63ewfvESumurYn1YHfewHAxwiwEqi7N45DvP4eWfvIPX/+zPVAceFzv/zADhvcBrL0B7EFCxC9buO9Z+7be4H9j5MqCi/nspNS17DO8iGL/2pz34A3afF+mch2UId8Htg//Ecta/z5LgXyIg3PEOCkN4H0AoRfUqg4QVE/QL8p7Icvqk7JacVpRJgXxCw40h9oV4kiANqHhhKrwtX6ykIGCUzlmNTv89gLDEZAqsKkBI1Q7l/wSEvLYrQBjJl7Z+8XpBbwQjfg1bGbMpLxYFcynnFFko+634Jf9wO6+6Q3aY7z1soviLSo0tH6Ni4ksN9pcAwiko5I2vVE/vAMJ71c4Pe6I96OOnH7ldW3PJcCqvJrSEgDBW0Iyb0zhFnzfI8QRjaoJ1HbZrYbZVwcJMBWnsI89j8SOlhiOJhp9e28LHVzfwu0uruDUoMDZbiDQbCeN7JbSGP2gawENErOSWauAWV4WEWjB4oGGkePqRObzz8pM41LYx46q+UgaBbYyBDy9u4t0zK9gcRvDjDBWXoJPDR4bMriM1yfbFKODD0CZoFCPZrP/0ycP47tFFnFpsoVIkyEOWOBcoyLiYOgaTITa21jFa3UQ8mKBZbaLZmEVzZgmmdKFZcBwCQjVgiM+NkjwCwryQk1+YlGEfOTsTtQzNmodqxZa/x60lN9MiM+SGXbewNghxZ3uC7TDDMNVksCgkEVAXLxnL4x0jR7tiYbFVwyzDHTjAp0qmZ5AZlGSvAgFjmEcTrG32xFBda8wIy+J4NQEi/HKkkFjFootImwBJlh4EhNTjPxwgBJm3LEO0RzJKhnBHMsogijnlIRRAWJgCCH27iV9+flMBwm6IrVhH7jZkuy6AkCJmYQjZyaYYwuNmhGdnLfxP3z+FkwsOzHBDFhP8ldqzmOh1YaV/c+EOfv77y7g9SLEdcdPeQE6ZHusmxKeQwmUgUhagCAbiE2rUXBw4NIdqs4KQRem9DLe3UviUTycJdIIbctBkk1mxwGPHQmouH/SKYrlzDn7bmHcSPL5QwfeeOIS3nnoEFbDfjz9rJMsEDqoTP8VwFGBlbUsCi+jvq1WrIlMTbxgvbiklyCMMhwOppmAYymxnRlgLxv7z+pboJkKzhvMrY/zi05v44vYQl7dCBIzAd2rQnBoSAgdGL6uKepGH8xgUDC3hYoS+WQbksFZBzN65sO4sqqdyQCQimiHLH+bwspNNd+qQMlJii7DsY+R7ZZiSosu6DX6J5zL1UQzX8eqxDv7suSM4tVTDkaYp5eq2xrRWAtYU4zGPxyZG40DYknqDvl3lBWPJOK/XDByxKHUrcxnukkyVSclCIlLtkChAGEUBgvEIo+FA2GsCwgUCQof9fDzhE2GjQ8vFTQ786xP85d9/hotrKWLnkPiVCQhBQGhwOVYa2unDtVT5eRqzz1B1fRl6AB2hJK+SPU8ToOI24Dk1YULFy0afqJEiM2IkvBZJ+qANSzcFvOXjAdw0xKMLVbz8+ALeeeEoFp0IzWKMahbC4jdNC0wGAQY9H5vDAGMGB7WaqM600WAoD7tGGaginXi8t5VhFZTZkzXOWN6cI84LAYO8joVJiN5gG74/QBgxJKqLNJqgUnEwN9vBwQMHBaBblouIjKJmSbjRpysR3r08wG8v3caVrQFyj583evWYFEzneIGGnuHRhRZePXkERxeqWGpRrpuK9/H88iY+YfDO5XV4tVkYmo1gq4uj8028euoIXn20Kam3Hut1KE/m+cl7CAN1VtbR7Q2FsSQgbDQ7qDdaqAhwtdW1dJqexQWG2EhUwAz9pQwemjA4rd/H1sYm2q02Dhw4ICweE56zPJROxcyp4bqv4/M1AsKPcW5tiMBuI2RiNH3fXDoVpigW5L5aFKgZQEVL4aRj2EUkCxA+Hy4TR2mBseZgbDeRwxIAqd7bGBlT+ewKcqeBiD2feQLPyIQhdIJ1vH6sje+emMNrjy7hYJXF9FxsESTze3vYHga4eI3ya3a01WSZ1KxX0ajYcB1VO6RR4TBNXC4v/N/WoPqgs8o3fdz9GMIpIORighcqk3e5RDGExTBEMpzI9aCYjOEEPoyba0iv3sbyufPYWl2RPIA1f4jVaIQ7WgLz4AJOfvdVvPjjH+GlH/1oR0i5N5Dkq1ms3bX/NwVp5fprR/n2VczY9P990581DUV52PfkYQDhdNrY/Rn84Nz9E7+K9XrQ83X6uF0p6h9nfnzd63wQ9u1+3+NPhSG8FxDuSkkpHVWpoyp5lICQ970pIFSgUArsCRCZU8JwyJTzCOVKlIwmyIICeQjpJzSngJCPMFgxdDcgFEwz9TuK2rgMttnDEPKaKXUmEipzdaOAbPcypEWGkA8ki1PkMBwLhmOLZEgSBTVVkMsXRbmUxUJEbpvFvEsWUU0fKo1X3VCmgJAXYJ6/Mgzs2QRIr9JuEKMAll3ltzpt9jbPfNsM4dQTxhh+AWAlkJX+8ThiLr2QodQEc2vaHQzQHQ6l88xwHNQbVdSrJmoe/UZ8c5lESq+VIxvSdz+/gd+cu4Ozd0bYjBwkFZaMOzJ+MhiFETUSYVxqxDOdgIos0FSyAtg5t8mJeE1OH5rHT155GkdnbSzUuMFWjM3tAfC7i1t47w+rwrD5cS5+CC7dKa0pnJp4m5KC6VVjFGkPC06MY00DP3vmOF45PIdDVQNOFqGIAimLz/QC44KvuYeNjQ2kgzH0KMNscxbN1jxqrXmJwuc54LoM56B/pUza4wgogSU8h3IEvi8+OvaekfOuOiaqNReNVh059cwMV+DpxMG22hDQzIqJ7SBGP8kRiETVkJ/DGxgdHmTzCAw9jb1YiQwMZDfNPIXLAYAfxiSVLTnlhZMwg+XV0GjPig/Lom9QisgNkUUaLIeV8h3WDlDGSOZW/bSHBoQiGWUxfSSeN3802mUIK8pDqCSju4CQoTIKEN7Azz+5hit3eQhLQKgREJIhpIcwhptOcLJW4MV5D3/x0gk8Pm+hmm4K28XP5zjxEGoVpG4VZ1aG+M3lDXx88Q6ubkyQ2jNS8wHTEZBFsODZOswihhaNMNtuYt9SB6efnsP8UkU8O+evp/jkXIzNblcAGSs/+B5Q1qkAeKbqRpiaq1dU0Tvfn3AbLc3HvkqB1584iLefO4F9VR1NskGjLmx2k7mUOhsIohTLqxsYDCcyXFOiVq/VpB+QASVkzshsjQYDYaQJFglkHJeyNNU7RdCcWDVc3Yrwmwtr+N3lDXx+q4/AaSOxmyiculRvKPaKsnAyS+yqZLgGfdUqBp3STjIuum5B41/IMlkSkYmR6xZLzS0XPr2BrCswKBdVTAPrF0S2zCRgjZ4tLoHUhUZCmtIA2XAdT++r4buPL+A7x+bx6FwFVSYmcliW1EdIjPj65jZ6gyFGYx/NZltiyHcBoQmb4VE8n6f27FKYoUCg8qVMGUKGynDgV4CwDDwa9stQmXk4DkvLCwHyiaEjMF1cDS18vh7iL9/9Ay6sp4jdgwhF8k42hcmyfI1c/qhFganRD00JvClF37bJihJ6WwNYEmCm6gNySUamCkVJooShMlLkJgNlMhV+B0OYaNaVYtRHAzGeP7GIlx9bwOsnFzCj+aimI1lm8VrJE3DQ97G1OcIgYBWDDqfTRo2AsN0W7yAZQumaFIm4quYgLUfJDsudwygWFo9s7i4g7CKIJsIgx7L8S1GrVdDpzGBpaR888XM6KuVPMyTc6PO1FL++5uO9s9dwaW0bWsWVhR+XqASkVp5Lh+r+ZgVPHV7C0QOzWJxvIogn2BwMcG1lHVeW+7i6OkKlqjyEUbeLI50aXnhsP14/2cHTBz2p17GySMLImE7LC//yyga63SH8IJGkwWZzVmLoKxWWTtty3SsbYuT+rUKJ1Ps4TaGNQl8AIfscZ9ozOHToICoe605oK/BR0DdZaeGKr+P3axP8l199hrOrI4yspixECQjZrSvZxeLPplTXQCHdsRHqVo6KBfEAT/wRwpjhYjVEpodB4SClVyYvpBrJojogiuXzxs9vxIGmSFGzc1SzIbxwE997bB7ffXQOzx+awZJbwAr6yhPOJWtho9sPceXmslRBsbS72aijXq+gzg5hxxQfPMEg72t/apJR8dBJGoUKD1EeQi4WIR5CIwKKkQKETB4WQOj7sG6vI7l2GzfPfIGNlTsYTgZYD0dYi8ZYZi3PoX14+q3v4fm338Zzb/6gDCUs75/lBen/S0C4y+z9sVrtQYHTXkDzTSWjXwes7oF7pZ+w9D9OTc73fJMvA2MPAnZ3wKB0bk495/ep9fiaJ/7/A8LdOjqlsFB/5mdNev8kDVZJQcVDeA9DOJWMsrKLMyPnZZlyM61kCHNQ9MZ+QoOl9SlJOtZx3R8Q3isZVQwhg2WSnVAZZjFw5tMG/9d7BVwLRsWB7tkoPBs5h39TlzqCnEO9a0GjVkw6SZQmleW53KSq2NlSOkov4R7vodzTudEtZaP8886GanpSlWEd99pvSxL5n1QyOpXJ0IZJJku9rlJ2xbktTlDQ78P/z5S5iCmVXfRGQxiMLa9W0GzX4drsDebYQDcYo+8tDGINm0GBX/z+Gt6/sIqViYFhXkPqzCETsMcgDh862FacSCgDAREHWUbip7oKKGDQCX0mbp7AnPRxZKaKl08exvGltvjn2FO1PY5xfX2EL2518YebPUTcTos8h8+IMeRkbFzk9EUwACIdIgs3cLxj4+n9dfyrU0fwzEIdM0UogQ1GngogpGBrczLEVr+H7a0tuLmOquFgptFBlcmclTZ0k7JPHZbN+H4O0YpvoTxIhoBMkxM8DEL44wlSFoonEWy9kFCZmXYDGr1h7CPidpobDvEROUhNGz49PAzy4cjIOgiLyar0VnITTho9E2mvmaVSim1LLD23KQUiP8J45Auw8NnLY3kiFa022zBdD4bNUBvFBDk2PbRlQSy9KkzxFAkeHRYEhWrSflDJKD2EXKTQpxVMJvB3QmWiPaEyTWGjqDufpowKIPzsBv7202u4tAMIy5TRgrtuAkJWVOgSKuOmY5xqaHiR5e/PHcXjcyYaRRcmkxp1DaPARAgPRbWFW6MM5zfG+OUnF3HmxhZ8vSGprgU9OfQcpgnYU03mkVLHxbkODh1cwPPPdrC0ryKLnzNXU7x/JsIG4+gHPWRM2aV8l4CQZz/ZBTJvjJs32HXEWH/AjgcCdFp6gGePzOKVxw/iqYNtHGpY0PyeyHzJZxu2K57G7nYP272RxMQ7bgUV+pZMU0AhO8JCFquPBsJmuJ6HxaUleBVPXjPP8YzpkFYVt4cZPrs9xq++uI3fXlyDb3cQMWnVrIqPhoBD+jgzMspk9/OyQ1T1LfE9JChkX52qKCaGT1UBLXX+povcdpXPjCniZUCXpJbyPOIXgYckNKsaGXouJXmT6YdhD480DZxequIHzxyVY1KNmcDKRE2GIJgi+d7q9rHNY7LdRbPZQqczi2q1LiFOZB/JFFL2LACwTLvlUyU22AWEPIEpSYkVIOS5OR4JuBaGsNmUYnrH1mAR5OW+AMLIcHE59PDJRor//O4XuLieIfYOSrUCgb+uMwmZvki1FOQNjoyeQT80wyq0QgKB0qiHPOX7SVDkIi5cpLkpoJAlxQTz7GzKzYxN2TwR1ceODF9BRi2FFQ4xZ+d44+mjePH4PJ4+WEWjmMBNRqgIaMiRRwm63Qk2Nkfwkxy5aaPSaaHaaqHebMDheUQkJDHw03BCFShFFQgjuYMwUOnHTGPjRpWf09Lvy6s80zh57rgVD416A+32jKqFIDvOmy/l7U4Vn68k+PXVCd4/fxNXN/rQqx7Sgowjw7HKYTxL0fZsHJypo9OooF6zRckxDn1s9kfYGjJxNJMKD56F+bCPQy0Xzzwyi++dWsBzR+rwsj5sptrSiFAubldXN7DNELBJLLHzzfYcqjXFENqUyAsDri5tO4CwVK2E4RiBP0YUBrJ42VhTgPDwoYPwXLLRBVKGdrHMujaDi2MDn676+K+/OSOAcKjX5fOfUDZOBQKfGa/LuiV+89Rn52aAupmhYhTS/UqfOftq7XpTAphGcCSpmBKmKmtwKGUtAaHmVKUzUcsi1KwU9XyMetbDW0/uwxuPUe1Sx5ydwqL0vUxSj2NDJKPX76xJzZNdaaBBQFitSH0IGUKHXYRUBQhS/tPyEKrQBzJNBISURCtrxx8BwtEE42EP2mQC1w9gEhBev41bZ89ia20Fg2CM9WCIlXCI68kE5v4FPPXmG/jO22/jhR+8JSnY/P6isCkXVP8cAOHeeVRm1a/wNX41BirDuh4O4X2DR++lSu7PEH4lIPwqjeme92U3LV1VRaIypzQAACAASURBVDzsrz9lQLh3mbA3UObecBnxDYpSchcQcmHISjb2RopclI+JFVsobCBlnHs8hFw+speQoFEBQh2RT8loJgyhnppS/bYDCE1bZp29ktHpGSOzizCEvCczYHDXQyjPawoIb/6H/70gCHRnW/LlzDah1xnHbiOyNCQEh1xN0zTOL5FQSEW6bFOnnkAJLij7ekRaWnZhCXO458MmB+6uYFmVMno/5k/9t7tylB723HyIx0+flTLUE8lzW8agDCnT5OwUZyiYOc43jhKaYCLl4vQuVRo11Jp1tNp1YZakKJ5bSDITuoeVYYwra0P84vOb+OjqFiZGG5HZRmxwuFehPibG0ItAepQynVtlyoNNYQfpPwSLyKGhrmvwGLDQ30LHKnB8roGjBxaxf2Fe5KCbgzGuLa/h1vYIy4MAukfZmiMnIstGdctR/jvuFcwcRTJAOlnBs4dnRFrz1olFPNa04Pg92bBbBEm2gSCNcWtrA1u9Lvr9AWYqDXQYTFBjQWoDukXPB7fFjOsmk8qSb24duUhgaiSHI028WlEQI/ADJD5BYQAti1HzKLetw/KYhMpEA9LYEYI4RMHCbdeTMuGUJc4El9NKIPGSpHCZDJmzh5Gb8QKsXXQsm6GoyBnG0R+juz3cCZKpNmfh1Ztwag3otiMlxGSBSIYzfJVsHT1kZIt4q7RYWC2AkF9qOHhQQMiUKAmVYXDHVzKE2S4gZMn3FBB+ogDhRmIid1uyZVceQh4HAkIyhKEAwqeaOl5crOLHzxwRQNhEFxaHajK8Ex2RAMIOBrCwHub4vz/4g/TzbUX0slaQ09vGhKuEaba5kpvGPpbmZ3H40CKePz2DpcUSEF5L8MG5GFvdHkajAfJoLAwgmUWCdLJhtGxRMkeGnImHlJCzHsNJR3DjAY7NVfDUwRl8//QRnNrXhBsPYUQjIBrCqdSkcDoY+djqjnCbQ7TpwHZZqK18Po7FoBcfwXgoxmjK3xeW9qPKMmQussiCaxli08V6YOBKL5fU1nfP3MLYpIS2KRJkcIC3DPlsM0xGAnTk0qcLs8wvlrfyrZcSc17vyODTE8D0UUpJGYZEmSAlkLwCi3JiCv54ReHFvRCwJHC+rObgUkMY3jzAnBXjQLXAT18/je8cX0A16sPLQziaWmJQPk52cGNjC2ur7AtsCiCs15vwXBUqQ0DIIX/6qwx5lg6wKSCUz+ZeQBgFCCUBl4CwjxbTMsm0WgQVLFUey7kWmx4uhDV8tFHgP/79OVxYz5B6B6R8nXJAQ4tgUPK3s8Umm2fAImJinQyvKRp7lroKEFYqKIwqgrwiwVs52X+yZsgRsfOSH2BKl9lHSJBJ8JRGsFMftdzHgbqBH7/0JJ472sGxtoZKNoIdj1Eho5vlSCaxJJeubw1lMabbLqqdFmrs8qrXVPE4j4W0pqj3UiW/syCYBfQhgmCMKGA/qi/BYbxky/nFIKyykoILBdMhEHcl7XU6cIpPk95Tu4bPV2K8d2mE311axvWtIcxqBVFWYBiE4k+ll48DOa9ldUrupc6Gn91cysMJHOOc1z9HJLNMWTX9MQ42TZzaV8dbz+zDC0db8NIerCIU6bYcywJYW9tSycqjEF6lidbMAqr0TleqwqYrSbQ6Y8Q/yHtg+RkOA1ZNjORY0GO6tbGBTnsGBw8eEG+6ZeRSwVGw26w2h3NDAx+v+vjr356TcJlBUUGke8pXa1gCsFQqMT9HNhJ/LICwqsXwNIaEZQgmAwF5dq2BjInTenl+wJRlEYOrOEDBcqA5nlg0tJTfI0JDm6CFEd555gi+d3IfHu04mNFjGASE7BjVTQR+gW5/gltrWyh0R+qY6vU6atUKKo6hri2cedhLuZO2WE4l3xg8PMRI8i089O5AlbJzT+Lq2flIBVEJCEUyWiiGcDRBMBxA8ydwgwDG7TUk1+5g+fx5bG6uYxhPsBYMcMcf4PKkD22xg6e+/wZefvttvPTmD1AwWE4UZv88QmX+8Q/r7qLgYb73w0s81fGTJd9dxqryM7snMOje5/EgYFdYxLsm8W8GCO8F2g96TP4lSEb3vra9IHD63+9OGlWz3B9JRr8iVEYFvah+QlYbiWQ05h1/LyAkQ1jASA3oGWVDZAi5BOa9M0dW0EM47SKcVqCVgFDub9P+Q9ZOKJk9FY/CEH72+n8oUtuA3qjAaFVhzjRgztRhtes7v1utGoyqJwxizqQ9Q4G/aTUFWUHeSfg7B2qJrC9/34uoJTdGnc13/VIfp3tPxb0PKTsBH/TM+kaPKwGh9KbRw8ZbIl+XAoT8JQbQmLrfGHE4QTAZSXWAH4zQbDfFu1Spc0PPF5TJxo3+t9io4tLqAB+ev40Pr27j/FooiXOJ1ZKaCUY+EzZZxRgaQgn0Z5dXTLaC7CC9NxqTR9WwUEOGak7jfAAvj+TPDQZteK7Efk+SBNuTQNg0soOFyRPFkMh6Tbcl/S4QJRXVwgWMbAD4q3jtiQPi5Xp5qYFDbi7dUFbBoZjR26x4CHFtbQXb/QEmkwCL7VnMNTuoOJRbVqFZFRlCJXFOAtrpe9oFhGQJKflhH1kUJoiCEHEQIAl85DF9UrlsZusND7U6e6ooW4oRBmNoDDTyHPENZoYKUmHABP12TJrkNEfZnUFJckpWs4CRMzHNQEow2GOcPs3xIQyrIvIgr94Wyajlqp41emjplZJ+Y3nLOSGy5IWAUNUnqAy2fwAgTBRDeHeoTAXtdg2dTpkyKh5CA6Fegc9QGWEI2UMYl4CQXhqnBITs2uN5tgsIT9WBFxcq+FcvHMdjcwaq6QZMLVK9eiyj1zzERg2+6WKk2fjNF9fxu0srOLc8Ri8xkVoNCevhECnplEmMLJwIk9lpNXHk8DwajQrCNMfyFitOAoQEkClrJmJZNdAXSkAvkmlKng1HGDrCIX7a7UwN9FY8wEIFONK28eMXTuLFYwtYsEJhEIvxtrBHBDjcknUHPm6v9wVgkilj+I/nsO+Spa0hYn8kskeykHMLS6g1GvAqDpAHyIsEkW6hmzlYjVwBhL/4/Q1spk30C3akMVjGlnMgTkPk7F5ESjU9bFNHzgtzCQh5ZWByMEEh2bg8LZnvnOckz02GxrC7TFV3UEUhx0GZgAV8ECyRM2eVBL8YSMPPGhmSWhGgrQf4N28+j9ceP4CZgvLHQDxhplMRhoX1ARsbm7hz54541dotBoQ0SrZHgUHbdsrpYXeDLc+nlKlOASG9A1xUMFRGVaKMpCdTAcJ52CYBIdM6J6rX0fBwLmridxvYAYSZt09K6fn6yUGzGoeQbkpCuJTNsn9xNJKi+DoHbiOGbWZSzzBJDGwMgYwMksV0Th6dAmEa07LJJl65rkqTacQqDh9WMsaik+HEbAXvvPQkTh9sYl8lER+alUzgUgGR5JiMJgIIt7YngGmLGqDWaqBar8KrVURSSUsDw8+mXZwJPbFRjNifKBDI84oJzyIhZgCJJYoQWioK+ub4fOkzoze0DPSRBMeMVUG87lrInSY+X03w3uUJ3j9HhnAAq0qZrS49mLrhij9SWGjWaXDdJEoJJlWr2jDxMHIZpLviD6Q32o19HGwYeGKpgh89sx8vHW3CmQJChkJJoAewsd7F1vYA/aFfAsJFCdKitFWCgyhrLkkcsXfwH9keR8LAkyHksRB1Q6+HTrstvZ+s8eH5XAhDWAFqczjT0/C7Oz7+n48v4uL6GMPCRWI4onRRgJBppkw1ptRUg2fqShadDGUp4mqR/JnJ3n5WSI/oxG6J5JRLA7Ly0+5kWeY5jng4EY/hZCP5/MzZkagkvvfkfgmUaTHPVQAhF5YmRsMI2z0fq1t9wPLg1dpqSVDxZKElgJAhewx5K2P7pxTXgwzY32gM+Zb/0i4gVOYckY3vpOiWgJABegSElLaNAqRDBQgN3xdAiBvLCK/ewvKFC9jcWkc/nohkdDkY4no4grlvHs+9/SZefPNNPP/GGwLYp+qy6fD3T80QfruH9eEB4cOyaOp43aujm+r17n51X8US7n3kXu/k9L/vZQd3GfGHM2o97Gv7qvfm2/qcPchznAK+ewHu3T7cUsJ7V3iLUsUIQ1jmYShQqBhC5jgJQ1h6CMU/L6EyKuxFAUIGELJmSlVPkFAgQxj7mSRms3ab1ROaAEIqjbgYp+KPhRP02pehYHtUmVOGULoHS4ZQPadErvMCCD8//O+KhGEhnimsYFH3oBMYtmtwhDFswePv7QacZg2aa4uEtGAADeUUvGBKGA3DFDQUZUQf/0ymUBIjyeRMewtZU1Eqf8R6uKfiQUDhXrA4PQ+nHXDf6qd6DyBk8ibpVblQ8iBL1qTEu1Lvm0QBoskY/mQgX3ESYLbTQqNRVeyWAGRI0iDrA1hE/9n1Dfzdp5dwbj3BzZGOoraA1KzLppd7OnrVTHblFZH0iDDLlJp+3hIJ5tg7xwoKqyjgpSGqOVNGqfWPkXK7yn8kvMYSIOmz7ZpDKQcWskhMykv5GA6KHiZxhiTL4JoFnGIEK97EW88exTvPn8CphoVFI4I22ZLhnp6fXOSGPq4ur4j/LkpS7JtdwFxrFo7lCcjSGSHu2rBZFCchJvQS8U1THiHpDhNACMQixUqQBIGAwjSYiL+KSZbNRkW+DDLTPBbhRIG1CuPoKaXWJKgm0wgIKXtRUUQctDlIIWZXJCkb5sQXCCchevTO+AmiGKgRxNZmYFUaIvXVGajgmMKCWmrhr6SAIqCZAsKy003AIDsGHpIhJJtXpozK0L3XQ1itoN2q7dZOsIewMKTAOTCZMnodP2cxfS8RQMjKDRbTFzkHUdW1F1PSWpQMYUPHdxZr+PMXj+HRWR1usgYj81Xwicl+twqCgkmtFUSWiy9ub+PTa+t474s7WBllCI0aoRByyvzoc2MiVhgIU+xaFtqtlvQCBkmKYZCg78eyEKI0nMX10tiWMyiE0stUhmSyZplVlRAUxi4T/NDjxMG9oYeYdTK8/dyjeOXRJTzeMdHIR9BGmwLGLLmOGBhOEqxuj9GfxPCjVAJkPJel2JRNhOJf9H1frjntuQU0Wk006jVo+URKuunQHekV9PWmdDv+7Wc3cXPoYiP2EOg1AYS6bSLJIuQCbNm7WMhCpEg58KqEXC57eFiYYiol8BkDMgykGc/vAimHeZefM8rqVXS/XNwFAtL8rZgfo0iFGYckYbJLM0XdApxkjEo2xs++/zy+++QhHHBj1AsfZjJWixfDxnjsCyC8feu2AD9WTtQbDVRrdamesB0XFiXQZeHw9LKq5grlhiIglG0hAWEUIA4DxV5PRjL0t5pNLBAQGkxBZcIEAaFRAsI2PtzQ8R///iwubqTI3EUZ1Kk6sAo20VE2SlmMYtw8VnlwWzoZYsazcGC2iU4DqHvcEprYHKa4vMxwLlOqCRhsJJ12BFXU0wp7RbY6gRaHMJOJMMzHWhZO72vi7Rcew+OLVbT0CZzMF/DMfjsW+/Z7Q2z3Juj2A1huBW6lglqjBq/qwasw7EaBQQInghSGyAQ+Fzc+wskQGcFgHsOzNdRces14jbOEidZ4EzYp6bdlecflByVyvD4U6RToE+zZyJ0Wzqzl+PVVH3//+TVcWu3DrtWR8ZrN2HCCKd0BvSP8u1xsqYXUFBCW/nzaBwwXTOHRkwhu4uNQXcPjCw7eeWY/XjnWgpv2WAEv/ld6WMn8bGx0sb09RLc/hldtodVZFGUHGUK34pQhLmUHb1m7ymEhjQNZyolk1B8rcDgZY5Y9nEuLEhxG8F8kgQS8ZNVZ/H6jwG9vT/CLz67i6uYYPuWe9A6y5L3sJWWqdpjqCDMNVdtAVc9QTfro2CkWa5r0xzLBd7U7wpoPrCYexprHiCVR8EiSOcE3l3mWhTwmIBzBjHqYtWMcrBX4yfPH8cbJfVhyc9RYnxMM5fNHQNrr+XJebPbHMOwaKo0ZAYQVVpKYkORUBQin4vA/JcnoLiDkTVqsLaxJyrlYpBxNMYT5yEc6HCMYDmFMJvCCEMnlm5hcvo6Vy5ewub2BbjQW/+AqPYRpgMrhA/jOT36I5954A6dffkVSlrlh3asN+6cHhA8Hah5+1Hz47/8goEQxgnu/t6oLKTnBe7V2JWTcU+Qo32D6Pe55jqVaT337qR5v+u/Tc/3be10Pcoz/uQPCKVi8VzI6rZ2YAkLOABI6VwLC+6WMEgxKN2DJEBIg0r9OVZJGb32qI6FcNCpQRJoChKmBQgAhffksPVeAUBQeez5xeyWjU0DIIDMmjKrMBALCBNr6gX9fJMw7MIDILL9sHTFTw6o2tLoHr9NCfb6D9tI8qnMzcDtNJA4BpAOz7kFj6IzHWoUCCctseQNnUa1UWCg5Ag8QBY8iz2HUNE9BFah5NwiUs7c8Ve4FhA9/bj7IObfnw8UPWlk8UconRAamIkVksCGFG/oThOMhgnEfCW9CeYKFuRbqPBacADlAMvnRcDDITCyPMkkV/fknl7AcetjKakjslgxW9A+qVFGpMJahnd4ZiTenJ0kdKXnDCQZdeuV8JusFmKm4wreEQSSDWm5ayFm0rWvw45DOFol/VxceiVyBYTBC3pWgDtLTrGqo6QHq6ONHLxzHOy+cwDE7Qwc+NHY2lRHdcZahP/FxY2UdfhhJNcbi7AI6rRlYpqui4G0WCTNdlDQEx7m0DLVQgFbET7mGOGE4BnXUuYTHUIYUB5QjjWXLy+1s1bNQ8Sz1vbRUwKBVrSCJI7V9IXVFRpqx4CJ14DZbdaplUYyUYJMspB8hnESYjCMpxma3XaM9j0qtJfI7MgaMFGetgDllIcpTcJo2SWCr2EJuVL8ZIJQeQsrXGCojgHCI0aiPlD2ELKZv1THTae7UTkSFKTLGwGSojAKEF/YAwpw9XgSEGgEhZeQFzCyAl47x/JyLVw808ZNnD+LYjAY33YCejBVIt5vIjAqi3ERiuIhNByuTDGeXe/hvH5zF5XUfvcSWTXxmVuA4rAswlE+OA25KlkSBCqlYKHREBdNkbRgWPX0cnjIUrAhIKL1MVGQ7u/5Y8cCgDjFJ5wIQyCm52QSVYowXjs7j5WPzeOPReSw5MexgC1ahZKuUPAeJhv4kw/r2ENsDJjpW4DpKNsrAkyJWKYjcA9Tas2jPtNGZaUFPGZoUIAQQmFX47hx+fXEV7/5hGV8sZ1ge2YjsFjIOlSbPWrIyTA5lVighnGKbNX5xfcOwIYNDviEesbzwkOeq/FsusGksabkEs6b4kTORkKo0YVupKUQqmkBnJxq/CrqYMrhcDCVjSYt95+VTeOOJg3hyzhSvpRH2YTuegAt6cLe2urhz+458tikRrdUb8kUpo+N4MCmlm7IbZZ9sWUq0AwgpZ5wCwoiqh3LwJ0vY3gsIGXQFX1gw+i3Phm38dl3Hf/rVWVzaiFF4c2WVAEOvCAhF1C0JqkxvpQTS04EqYqmFefbkIzg0p4E5Srwm3Fid4MMvNnFj08faMEbMc5OBKRTYqg4QkeHTI0a5qJf7qGYTPLW/juePdPD6qSM40rbgJT04TKnk8dV5nBJsbPbQGwQYTmJUaw1Jr61WXXieK8zYNIqVfnHukeKEIUUTYUrJOjM0yDOBdtXGTMOBVnGgURbPzwNFwASvBHK6rQBhGYw29YwyEVqnT85u4YsN4P3rMX7+8WWcu9MVfxx9d1SB6E5VUo/DMELGIYBLAvptxf7N+wJ95fy8O8IS6uzr5FIlHOJArcDJeQfvPLWIV481UccQthaKD1oAIXRsbvWxvTXAVm8Er9pGu7MkNUGOVxUmnQvcnbpVVq9wkZuVahgCQcpmJ0NhCek77bRbWFpYkMWCRMGlEVKzgtidwe9WUrx/c4z3vriJW92JvD7KZrlkkoAW9qdybcDUUSZGR75cBxbNCU7vb+Dlx/fj+JyFppvj0u0tfHZzgA9ujLAemegXVLwoNpaAXHILDA1Gxo7TMcyoi6VKjuMdBz9+7hheObGIVjGBl/kwI18WOVwwbW6O1KJgFMDy6qi1ZkVVQEDIxRaL6V3xDkgj7Z+Yh/BuQMjzmNUqvIax+Yk9hDoVUYOJAMKwP4AxVh7CyfkrGF64jPXr17DR3cSWgMEhVuMJto0CM48ewxt/8ec4/dprePS551VZgmygdsexbxsQ7gVbewHPQwyED/HQaXn8Q/yVb+hZlBqfHUB478/7kuch9cllr/iev3I/QHr3sXp45vNeNu3hjsgfP/pfOiDke6UK4MsU8j2AkKEyTBmV1NEsk4RRCXqRrsIMnLkJBuOQAX+6FNOnIQEhAy5phygBIV0sDMXicpJSUZGMfgkgFMkoGUISQipAj5JR0pb82dpg/n8tGHwQiUSRQ0uxAwzpH0wdA1rVhdOoodpuwp6pw5lpwl2agzPXhtWpw2hUBTjGAig1xIwoZ6ecp3xZkjRZAkKHKX2lcXna73eXhHTKBk4vHnJO7gGJ/9Az7Ev/vnCAwmqp4V/JJ9LMQMZAEI6FkkKYS49cMB4gGHeFmWDwxOJ8C7W6SvXj2yGuM6eJbmzgzJ0efntpFb86exs9bQYjow2ffhveJHkz2/EUsfheudIYpEEDPQEzGVW+1QSDDJM50DCxVLfQrtkCrDZ7ETbHAbpBjMgmIDQQS1w4y6wpFSy1aoUNXbdlOJHqiSxFzczRsiLMWxP88PljePvZo9ivB2hmYxlABQ5rBiZhhN5wjNvrWxISQpZxbnYOM02GJxBkcgD1yt4zhmRk4vehJEVKpGU0ZtKoSkrk4DX16KRxjNBXw1ccjoQFIMvEJEJWP/D9cKou3HpNpG3sZiGNx0GA22llZVXdkBxwyWhR8pWE/L7sV6Fny5JybJbP2y5lojUYDECgrIzeH5sBNVNpMvvZ6L1RXwJsxVTE7QWHiSlD+HChMpIyulNMP00ZLUNl7mIIMyhAWEFgNfFuCQjP9xKsJ5YwhAoQKjaCgDAjkMgVIHxlXx2vHWrj+yfncbRVoJpvQ88mkpqZGxXkmisDpZSMG5YMWNe2Q/zi06s4tzzAzV6CQWrDhwvLaQjYY4AUh0AmwLJ+RVyhIpUjh0xgSja9lIzLlodxyZEKByIYMQi2mBIobQ0SjsRht0LpJZmveCBhKs8ebOBff+cEjrcMNLMBjHgiQy/9fUywDFMLt9e6WNnoSmgMASEHN/rvkATSk0aWrtLsYKYzg/n5Dox0DKQTREUh/ZVRZR4f3+ji1xfW8dtLI9zo6ci8OcSmiVhnfQyfID+L3JyVIJigV9g9hiPkKKT8lSIewsUaUNjymgju6OWk1E0nx0WGlGewbiKmIsDwyk08Q1piSVNlwAoXL+xuNJhsGvsCqtgr9/rj+/DS4TpmrQhG0IVrORJuRBap2+1jWbo0GRhkCDtIQNhotgQ4qioBNYAzPXcqGVEBxvxM7GUIlT9uCgjJADGCf2F+DjaDdST5OBQmLDFqOBs28eGGhv/0q3O4vB6h8GaUO7LIYeWBBPIQ5ErlDK/4rMrRc8y6Ok4fW8Rrzx3D/paGDq12OXBrI8BHlwY4c20DF5e35dwnKCTQKsjoGDpyesQYNlREUsXR0gJ85+ispLG+cGxRugiNcAvkKdkPyc+p78dYXd9GfxRiEqRotGZQJ2j2HHieA5dVPGVHE5lBKh98+psDhsgEMItU2KJmxUbdM1Alqp3mi/BGz3ea760AG0dqclRPKT32PBdiAagE5pFZxx/WC/z6eoS/+/11XFwdwG205ZgGtAlyQWXYyFLFHPNcoNeSqzT5LHHnS2DJAB7Nk1Alnjf5uIt9lRwn5238+NQ8XjtWR8em5zQSyakwn9BFLrq1PcTmNhNKW5iZ3SfXQserwKtSriqrlzIITlR+IhcNKMUOyAyOhDFV8tlcJKMLc3Nq6Vsu5OgT9K0m3r8T4/3rQ3xw/jZW+75cZ1WFkvLB87gJB29UEZs1ZMEIdYQ42dHx8vE23jy1hH11HXUzx3rPx8fXu/hvZ9ZxbZBjI1KVLjwW1NKqISiFR71NEUgH46GmgSf3N/CDJ4/g+SOzcOIu7GQivZQyOGkGNtYJjifoTyIVKNOe2wGEogywdFFElOvrPVqmf0gAybc2wDzQN75bMlquLuTazXuzkkxzLiNDqMcKECb9EcJ+D8ZoAncSoP/5OfTOX0J3ZRnbwy62kgluB30sRyP0DWDusRN482f/GqdffRXHn36mrDCbptALZPjKAJd/jGL6e8HOtwUs/iEA6Js8p68GhF9+CnxZyuj9QeFe5uWfLlTmfs/+mxyjB/kgPAg7+yCS0a9mCBV4V8wfVYeqA5uSUfldqifUFyWjBGTT2gkhDwgKmXAdMIlfAcIsYkga5YMMaFOSUf6ZPYSsmZJC+q8FhAqgijxVACFVKJzXYmjjxv9ccDNIAEHlacJkN27JLYLEApHOkuVMpGmFZaAg0GtUsPTU42gfPQh7oQ2z04A+U0fs6AjLr4Ibx5orVQwCClVGJhx6TCT1UaW4/VHCDJmfadLZnqXc/WNnHuStf9DH7AGEHARlWNKluDwlu1OydXyjKPfzRz0Eo22RRjFXYHGhLYCQLypIc0wIKCrz2AgM/PLcdfz2yjo+ud5F4C0hsOcwYLiKyDxV/Lu6ZSsukoOlpHJyCM0LCQ5gZbhXJLJhf+3Jw3j6+AJqVWDop7i2EuLszXVcWtnEUGffobpR0sfHZED6O/g9yShxmuFwQlkbQU7VSDDvpjhUTfHWM0fw/dMH0ckHqKVDmPFYCnwp8ekPx9jqj7C21RcZbbXWxOxMB60m5YMEhI4AQgJmntxUjdKSotRT/JkEhErFOfWn8f+p6N1Uho0oGCHmFprSpGCMggCGjAuZzCp9hTWJFudzp09HbYYZVV9qtTMWfCiPFqW9lKRK0bhhoVFvo9HqoNGYEZaKHYe2W5eOKd4WRdXCwyPBi6obhgMRUywp5xVAKCEhBIQcbsrH7pzApUF/h2+mb4tfZRdbRvaIoTKR8mntYQhrfHYo/AAAIABJREFUUjtBD6HqIZQwjdxQRc5WSwDh33xyBRd6KdYSG5nXAh1GU0CoZLSs2iAgHOGNwx189/AMvnOkhcONDE2tCz1nSTXZVb4PlLpxgGV/oY7QqmE90PDJ1U18fqOLM7e7WJno2I5taHZd5MCUI5D5yuMIRhxKBUKdJyDZkUKHT3kDL3Lcpgtzy2sMtemJ+Dx5/SA7oPooySCrmOQaE44J+oI+6mlPhtr/5QfPSPXCkhVB87vQoonI0wvTQ27Ucf3OBm4ub4i/kLIuYeLIwmQRRqORMJdOrY3O3Cz2Lc3BTEdA6kudDn2M9O+yNPvD69v4u99v4spmgaK+gFA3MOEiRT4mhfjFxC8chTD5fDXWOVC6SCAQCvtFdqvQGtBBtl6Dy1AMBMijkQCYImE+tCnsD5mT2G7AF3acW5EYngydKpGV0tGMftk0hJ3HeP7YAl5+dB5vnVwQxtT0t6UzzyY4ygoMhiPpZwzCSFhXpowSEDbbMyVDaAuY52eFIV8EPgQ9wnRz0VSGytA7QDA4BYQiDxzfDQgN1kjosXjAIr2Os2Edv1sv8J9/dQFXNgKA56R4A3gehgIImcxCObZmOsIuWYixr+nhhZOLePOlRzDnamjxOgFgbZDizHKM97+4jk8u3kagVxEbFaQCkhTIoo9VSyeoaBHaZoQ5M8Z3T+4TmfGTiy20rQS5vyGJxbaE0tgYTiKsrG4KOxjEBWY6s5KeWnVtScdk36jazqZyHMd+KL2XDCfiTbJeddGqueg0XNiWCOsAVuVIR6Lyd0dMfi0TNMkW8hrBY6tWJTGcPJTrAEHuZ6sZfnUtwK/P3sHVTR9ucwZRTuY7FDk/l3UEI2TGHTKtZKkpv44ClRZruxL8xO/lMnCJgVKDTSy4KR6bs/HjJzp4/VgdS9UMnk5fbyShMrxgbW2PFCDcGopfrjO7BMtRgJDXV7F9lNpiXpst2lYS+kqHcm1msEwwGkoqNP3anVYbc51ZVQ/CaxA5ZN2TRNH3rvv49dUBPr68jM1RKCBMfHhlhgCl46x6iIwaYquOPBhi1snxyrE23nisiTdPNlErcjh80YaB398a4P/87S2c24hwa8gZxRH5qSzEGLDGhFIrQ02LUc0HODbv4blH5vD6iYM4vdhE5q8J8+5xYWHRRmFgda2Hre4YoyCRtOnGzHzpO/YkCZfXFZGMqkLmuwaJb2tQfdBp5Zs+7i5AKLVARH/SwyHzBu9ZYunhCBQVSPtjJP2hVJvowzHcSYjNT85g++wFTLpb6AdDbGUBbky6uOX30NOB+ceO4+1/8zORi554+hlRsdydMvqnBwgfBGDc+56pXuOv/3X39/6jSMav/wZfw0Z++XPngvzBnuPeJ/FNjsWXvYhv63P2IM/xywDhXhC4dyEgssydiondfyfQU4BQBXUJCBSmsEAhnYRKJrrLEBKwMZQuRxSVgDCjBUEBQt5akSh2kCxhFvF+rotF4uEAIX+OkoxSsSSS0VH73xW8WFNPyieQcRwlGOJQrSspGs393CDxwpFZBlLXQNGqgSYQY74JZ98svANzsJc60OebSFse0oqNhI9jyp/F4Y99QyZcMoQES1khQEPSu3YMs5xSOKyroAz2h5Ev401P7RV3JdP/+CdKCQjFs0HvBucmsnT0FGkqQp68FRnC0QiTYReTwSZqro5mzcZMuwLPo7yE/i9NisU5zN8e5vj559fwyc0uzq2FCN0FBPYMRinhGi/GTK8sFHhKuBmmt0hRwByaGcTAviWmMu5rujix2MIrJ2fxxOGGbKoJPntBhvfPr+M3FzawHmoYFqZEqwu7QZmM1H7w6HHlqxL0aKyXBLugj0dmLLz66ML/y957N0ly3mliT/qsLF/tzXg/GMzAE4ZLLhfk3XJp9rgn7emWF3f7vz6HvogUirgIKUJ3e3sUuVg60IAEgYE341377vKVlT5T8fzequkeECRAENBKDAyiMD0z3dXVWZlvvs/vcXjm1CweWa2iGrfhpQM4WixfR7jKKftueyAbK5Fd1ptSTMxUNr5pTIJ03LLatDD5bqIQIdhVE3NOIdUMgHtSYSv4dkofC9OUQkl3TBjgEAdIyQQmZPcoPWTtA9lChhBQi83npA9k0nspkbpqJ8NIcYuARDxtyvthWpakL7qlMuxSWaA3gw1Mu6TkjPws2j6n930+l5yfk28xKbSXk0LOVz7+MEAoklHKBmNusFg7oRjCOBrDsUwJlFlemRcAxUhgtVkqi5TxR6/dxA9evY73eim2Ewe5RzaG3jXeaNVxpZzMyHw4UQ9/fmwOXz4+h2dOzOBwNYGb7MLIfWEspHieX0t8y3REi15FF73UwtpIw2+ubuOHl69jPXSwl3pIzZoEWEgqIM2fSQSviOHquWyYuLEikx2T+SUbRLBM9tbUkcSBSM4sTgd0DlaYgKWizQvNlvfGoAxa43Q/gjXaxmEvwV8+cgjPnJzH46st6MEeEKp+QbDSwahgpzvCdqcPfxwIsKLHjzUXnq1hNBwhYBKoVRKGcHV5CXY+gp6NJ9UTJcRuA7cGuVyP3//VPby7HiK0W/DJhEtnYSGF6MJw08NGdUPO18pzSrGHHJOJFF5GOVVohS3XqpsN4eV91B0NZUulirKH0c809IsqhlqZP6kcT7nmuRjnrEzhM6mQmSIOJHHx9LyHJ47N4JtPHMXRSgE36gijSjDO10SfW4f9eu0e+oORXJMsqS9Xa3BdT5JYTZNhIZTVccClFA4yoefgRGSYHJxEkqAZBT4i+jD9IUaDHlqNBpaXFuEwaEnKYBPxPIdaGW8MPfx6M8f3Xr6Om7u+JNNSGsMBTpU1FVouN7iMgyB6+URqnKBhF3j07CKef+YUDpU1zHKZAnB3b4xXrnXxxo0tvH9vD5FZQ6C50j0qRfT8GVJKAn1Y6QDzboYjdR1fe/S4AMJ5J0eZHuxkKFoEsrlMFO0MAty+uym2YqaLzs7MoV6rCQjnOsF7i0xmWSOUxBiRARn44gMnWJxpVlEr2VKlImm7eSy9iTymIu8sTIxYGGy48HMDO50RBiNKb8doVlzM1kpouPSjMVSmirf3CvzyXoQfv34TVzZ6sMsN4ZLHMWskyP7qSIMe7GSEKsZYrLtYbJRRK7Mj1UA/yHGnF+NWN4bh1YVRTIMR6nqIJTfG3zx5CF89Nyudsh4iGWjQM8e1cDCMsLPbk+NR8hqYW1iF69UEWJZK9IGTSZ5gH062Ze0NkachgvEA41Efo15HNg/NehWt5gwarZZSbZAtZRqwWYZv1PBfLq/hhXe2cLsTwk9oZ+d6pYaFouLgkNAhC+zJ+5yHIzTMFI8sl/DlszP4+qOLKNN5QlZf0/HanS7+j1/exvu7EdaGgOFWxFsfxpGoSZgIXLMylBHACvfw8NEWnn/8DB5ebOBYzUER7MLKAgGY3EmkaYG767voDkLkuoNShfVDLVQqVbglV853qgF4jsjOg8zZx+jQ+1i783+hT3pwE8wbAB+kptUQj0ooAkJeExo3nVGBsN1D3O0jHwxh+QHcIMbwrffRe+8K9jbWsDPsYDPzsREPsZX46BvA7MkT+PI3v4ELBISPPKru2UUh9+HpTODgIZge1/3Xtx+C9XH68/6FDucD3/bjAIwPvs5Ptof9ZIDwkx+jPxwQfvLv9dl95cdhjA9+zu8Dg9NX+cHP+TBAyL/jfo5qvPuAkNVHDAcjOOTH0jWoSumVZFQBwmnthFRRkBlMqBYkI1gg8ZmmrxhCJo4SENom7Q9KLSGKjQP97uq1qcwN8TISAIqvcSIbZRaJSEZnvltIw71ok5UZddLAN9lo7r9JXBgTg/LVAn1kCFwdWdODtTwD59ACKseX4R5ZgLbYRE5QWLaly5DMIm8IjsECYBNGypLj4v70WmVdq5JUBggwnIZpdio0JIfFeO1JzcW+rfDTNhR+ABCKQpCg1EKcaQjZF8JUNLJ/wwHGg7YAwlbNxWzTQ8WjAV1JW5nsGWgOevBwrR3j+6/ewBtrQ9zqFwidWYR2E2OGqxDuaokAQoubz5iSMXqrKNtgb5muah/SUIImji9U8dipFTxzroFzR8pIpPAbiHTghdc28f3XtnB3WKCbsD+yJJu9ghNiheXlhkYpJKWVLouItRxpfwvnFiv41hfO4tFDFZxuGXCDHTgs9mVVAW+3uYZ7a9syWY5SXTYRjcaMmrSXy3Jic4PkeuWJAZ/WRcVC7FsvVLjQlIeVTm+yZ+zv4oO9Xjwp40gAItmoRKoPpr/T9KpMueo0VUE/AjInPWtSGcFuQhbL089m0YOowh/4O18jGQtGu3MSr1s04QonOyGllWRU7A7T4CP+6/Qb8FKQwch+n9IfUjvB1y/l3z4TakfoDzpSXUJgMDfXxOGjKyLRSrhBJbdglhHbDUkY/f4r1/BeL8d2xuLnWeSFSWXs5I1VL9hIhrDCDv7ixCK+cnJRAOFKJYYVbYmclDJGmEz6NIWVFW+WbWBcmCrFz6jjlWs7+O8vvYsbQwsbYQmBUUNCzxIHFGkKPUtkCu9qytvH94H/RraR6ZqZSLlUyBQ9aZzeiz+JCYlkGAUQsvfKkYFLnjJivkDZyGEMNzGrj/DU4Sq+fG4FX710Ak7chZUMBOgzqZH+x1GUou+HUrtAiSjfwZrnCJND79eYACfXZGCxurKIkkbpHcOaCiSmjcipYDd2cKev4Xu/vIXXbw3QSV2MNBNjyq0JCu/LnTmI0KATmMgwhZJyyidVkA4Z0rxgcI0pAU81jDBjDHBsvoK5hitfO4pztMcp7gx0bI0NCcWg3M2W9FRVrULZKJX2ZIdyskHRGMsV4NJqDd955jROt0w0mDaqJ6p+gmxnnGMcZljf3MX2ThvVGlUKNXjc1EqVgCfSbtOiT5YKAQhDyHVeGKAJIJR+vcAXb7QChAMMe13MtHj8lmFb7F3kVZEigoOxVsHljoNfb6TSq3p7z0dm2hKcQ0DYpPfX0BDFsXgA6QWUywYpHAQ4d2wGzz16DIcJCB0VEnV3d4RXr27jxmYPa+0xEruOkIAw5mCGsmAC7lDJi6MuDtUNnF+p4auPHMWTJ+bgpkOVWpsyOkgNDnnc97oj3FnbIhqEV60LIKxVqjJEkKpxeinIkJK5jykrDTHkxrekFAmzzRpc25AhFT1yNN/bXhk6fX+w0Y9y7I5ijHIT3SjHnY0d7LW7ktI616hiabaOxbqFVqOGyuwCrg0M/Ho9xg8vX8F799owvZr44fi+eAyrMQqEvU2U0j7mzQDnDs/j7JFFLLWacr/cHoR4Y62P39zpiaSbskuu86XcR63o4++eO4lvXFrGvBGgzHTklPcXpt0aGI9T7Ox0ceX6HQGEC0uHREJf8ipwODywGATHNVBtGoLxWAAhQTDPCX/Yw3jQk/Vqfm4WjWYTlXoDIYcJ3MQ4XEPKGOhl/OdfXMP331xDJyYvrNJ4ObzhcI8+ZOmqLVWQmmQ8Hekv5ajkREPDMydn8LVLK6gQkPF9zHK8vdbHP72xhZudFDtjHSaHj9ARhhx4ZigZGSpmLIDQS7t4/NQSvv7cRRyr2liwCyDqwqJ8l3LVhD9bhDsbexiMEzheXeqHvGoT5bIH1yUw53VPH6WaEsp/f1KAkBNZDrvI/Ovy4H2eN1QOXqkQL8ICwW4HcacP3R/DDiK4QYLw/esYXb2G9Tu3sNbbwb14gO1sjJ08xEDXMHfiGL749a/jwjPP4vSjj6p1oShgUSkmdWQfXj9xEBCKqF3Wqf3j/tnBhf8/PfP/m4Dwk3kI/792ND9aFqte8ScBhAfZwg8CwilgVCEuk/oJYQgVU0iCgGBwWkw/lYwKO5ilct0IaMwLxEGKLM5h6bYAwrDPMDr9PiBk4KTNNF+mBhNHTa4x6QCdqNRk/jPpRuTr4fcheJReQumdjqG1575bcDo67dRi/LaaiO1LiyZHSzb4FLTJhskyEHIz6QBBxUJcc2Est2AfmoN3bBmlQ/MorcxBq7hgUzvBHVkph/1d7FriQ6LZKcHjlJgvjqXBuvjqlCdJeROmVeD7m/TPQsN/EBCSDiRAngJCIIwY2a8hYuDAoI9g2EPktzHX8LAwU4FtpqqI3TQRmSWRzmzFFt7dGuMff30V72yOsR6YiOwZ2eQnBOGy6YyEkaT3yMo12AVlZ0xNLKT30GEJfZFIv9xK08HplSa+9OgiHj7ZkveDgDDQgB+8tobvX17HvSHQSyzAVsydYjjoJ2RKpgpe4aaWrJTNaoDhLs4vVvDtp07j0moVp1oGrGBLorsdUyW5RUmBu2u7Et1ewEXJq6Feb6Ferwkg5PvGQnr6llTAi2TZ7IcFTQzlDwBC+mLE56heGwGheAAlBld5AQkWhE4XWl09mIKmpJhqciXnyIQd5M2GUi3GwhssLKeUkJ2ZTMGbdmRK5Li6AYq3aqpPlhu+OvelNHwqnVIGxcmKMQWE+wqiTwoIyRAqQDiaAMIWjhAQZvGHAMLr+L8FEBbYzlwFCMmDpBPpjbzgTAChHXbw1ZMr+MqpRTxxpIGlcgwr3oatMymSKNcW5llxV5Q+Zkh0lsaXEJl1vL/l46Ur2/j17RHe3kkx0mvSW0i2hWmz9LzZ6Qh2ofxvPIZkuwjA6Czkc9EnRJZQ2AWe10zF4PVN+a+wgwSErpLf8nhnCfQ0RCnuYUb3caqW47kzS/j6k2cwZ8eosfIgjeU1S4F5DgRRhp2dHenDjIIA5ZKNZtUTEBJGMfwoRaVaxfLiHOoeGUT6VhO57mK7BPIvu6GDH75yD7+51sb1nTGGHP44JYRMbZ3E7osXjDUSDFuQQQ1ROEd1KliJ2tgsL0PLdJhpCBL35+ZNPHF2FseWKjK0GETA9rDAr6518MadAdpBJgwwpWucHDKIxiazzewUMpD8WZMIM1aCs/MuvvnECVxcKeNIpYAV9SSZVSoCOKBKdGxu72Fzpw3DsAUI1hst+d12mPrrqbTRCf0tZvPJnoLSasqxWbY+ZQhZQD5NGRVAuLw82RyrNF/xiOl1vLpr4FdrMX70xi3c64ykH5STTGEImdhLKSOl4IUORszwGmTAiZYMMVe3cWypjjkbqIsaVENnFOLmdg87wxDdgAWidRQcXjBshSw/h4JpIJUSVC+cXa7h2YcO4bGjTZxZ8FDKyBySWWXlxaR3rz3ATneIdm8odR2VehMtsqheRYHvyViJLD2BxWA0kKlsPvFjVmtMbGW5fIEwDGSoRnZQsxQQ64wz3NkZ4NraLraGMXaGkcjqR2NfwqM8S0PdM7HaKuH40RWce+QS1iIXr25E+PGr7+PKWlukzawR4bCIwNPWUqTDbTT1EY5Wcjx1/ggeP3sM85WKvL+dKMcr9wb4+Y0erm31sTMIJAzGyX2U4jb+/stn8O1HVgUQVpDAKXIYZOMKDf44kWCZG7fuwSs3Mb94CCWvKqEyIvsX5pPjFa6zGaJ4LAoGViwREFI6ymEdg1Zmm3Xw+FQqFYQMWqNBwXGxxxC1QMN/e+UOXnx/B73URZizYkKBdK0oRKkgealcr21P5NSh34ee+Ji1YpyYK+Ohw7OomiqKrOtHWO+nuN4uBGAOM3sib+TzpTALjilC2NkQdSvCsaaNx04t4c8unRTmuMEOhXAAi8DZtDD2Awz6PjZ3+whiKHawRna9JeygJMhOASHfdLnf7O85Phmz8y+/TT644ZWdFdO5OVWUwRZDz9SEVQAhjelM6N7tIe0OxT9o+gEsP0J2/RbG12/h7p2buN3ZxK2wg3VhCMcYGjoWTp7An3/zG7j47HM48+jjsqHlf7IGyWD6c0D4yc+GzwHhH3rsPoq9/W2Geh8g7kus98/ZgwzhHw4IKRNV7OC0eoKA8KBklGoLBr6IwkY8hwXiUAFCkz29BISDhJ10whLyz2QObRIcqkX9vpTyAUA4LaYn+SJqrX2G8D4g3Fz4u4KTO7kZcNM8AYOFpH5MvCYMi+DWTaR+fCJKqmjs1hAYBXwb8G1NpKKYrcJZnUP5yBKqR5fgzrdgtWpASRXbS/k36yo4LaKEQLQZE7aHP8x9uaiaTnCLriJJDrI2nyUgpMFsCghV3xnlolGcI0wKBFGCYb+HaMwS7gEWZ6pYnK1KobzOABLLRmRRNlPBzV6K1+/18d9/cx3X9hK087JsuhOrioJTe5GlJcgZ101fBnQ4uoESWQfWQoQxHEODo2XiJ5nxNCw1HXzxsSO4eHoBVNGRrxhlwE/fuI2fvH5HGIhh6qCwqpKISSqZ7y8pYnqfpGydU25TZ3g3rKCDh5eq+PaTp/DwchknGjrMcBsmAaFVIE4L+GEqgLDbC2Hb7GniZqAhgNAre2qRJ8A3TRXfTlg1SZCVi2cyaFLSRhXEogYAFChTkKzMt+pBUKj0pFKgLbH1/F2pWwQITkChisbYx2vcsSl1KiWgHEAQq/BjejXV7/LxhC1VCwETH6dTyMlr558PVqBM1wIV1vpAV8onA4QjkYz2eh0J8ZCJ+3wLR4+uSv+dLAbgYGHKEF4XhvDdfoGdtIS8PCMMIRcWAeAC9BLxyAggPL2CPz+1hMcPExAmMONd2EYmnqA8VRJgsqUyHcoixe5JT2ANGyMNV3djvPDODl660cdO4mJcuMh01QfokIWNBpJoys2aYksVIJQoIAnpUUFS08j86dRKpArTIBb2qEkEPaWoscgky7mPOnzM6yM8cWwWX32MtRklrFS56DHNV5I3pEOMy9PuXhuddhvdblc2qfWKJ+dDnGYYjALpKWQdzHyzhFqFm+5IfLuxaSO1mhjmFfzqvV28fGULr1zdQJfJq24FoWEi0ig5pOxCsSs6GXvZ0E58ZBKywoERX0tJNlBWMpakxyeP1vD0+VkcW64IeB0nwCgBfvjWHn55pYO1bgCfzBdlkHIyUjHBmA0u+Dz3KR1PUCnGONIw8PyFVTx1tIlLK1UY/raEPdE7KfH9hYXt3S62dzoIo0SSRVuz8yiVK7AnMmkBhBx2yPVBf/Jkc075dpoIOxZL6boP3x+oNMlgjNmZFlaWFxUXP7k22alKee1vNoCX7gT4yVu3sN7zAceR85YAt0SmicoFhijpTKxVCZYMGsqTEVwjRc3VUCEzzHRc08Q4SbEzDOCnBQJKodnJZ7qwTEelUmc5zIgesDHm7QSPnpjHVx47haNNA8tlSHedlUfQ6SPWNAnburW2id3uUIrfS5UqquxqLFfhOZ7ysUshDhCGCuz0Bz3xwpUkrbUKr1IRdThvniyE5/tl2C5GcYG9YYxb2wNhNG9sdrE9ZPdrinGsPLMMo6Kn1UaM2bKOE0eX8djTT4m/7no3w09eeRfX1vbgVmdQMKgnzSREi9Uj2ngXs9YYJxvAly6dxHMPn0TDIstuoJ8DL9/z8eOrfVy+sYF7ewNYrgO3COAlbfz9l07j3zyyiiUrRJXpzGSAJs08vh8LILx9d11CZeYXCAjVecIAIr5HqnqDkiLeJxKEoY/RUDGeVDOw97Na9jDTrIvMlMxtkBcI2XPrVHB3lOCd7QF++t4OXr0zwDAvIciVyoavn52PUiiSxZKwbJoWHMcVeTlrKxjA06o4WGzVUeZgARCWtxsU6GcuItblFJSfqtXfod2CXstsCDPpYb4MfOHMCh45sYiHjy2ghhAlqiMS9txqcExbakj29nroDiKRuzNxulpvSeCQgEF2ZkqOkVIHTGbjf1IModw5J9f0tGORWW0CCCmTJSDkxnOvj6w7gN4fwhyMYQ59xFdvYXTjFu7du43bvS3cJCBMRtjOAgSmiaXTp/CVb30LF595FqcuPaoYCn6/ifrwc0D4h0Kag5//28Dkj3m2j/7aT1uJ99Hf8dP+jI8ChEr4tU8s/C5J6Adf10GwuM/CkdFTassPYwiVQk/1EEpa/gHJ6JQhpJSTMmsqV4RFZMBMSBaPOMiSEJmIG4qECZYMW6PzTJcBsxLH/B5A+AHJqKz1HJQzvZ8M4e3Ff1cwLl5R+Up/J1NrRkFOrmFKSsno0U9G+RwNxzRDyjc3dIR6gbGRY2QWCF0DWaMEd3kW1aPLaJxYRe3IMpyFFkunkNgacvYYMomF3iKiGlsFnfBBeCA+RuX0kmJxAkKxsNyX8X1WgHBy53wAEBoSQhInhbAOo3GEQb+DJBxKzPXyfAPLczUUqS8bHpawhlYVI6OKNzeGePnmHn5w+TbuDjX4dhOxVkZqsLOPEkayAhmSwJdydlfXUTJMuKYtKZnhOFRMHjGzlqBkpqhYGb7w6AlcOLOKUkkZ+YdRgVfeuo5X376BXuJgnJeQa2VAcwkxRZ/MG7xusheQ8sxYfIUOC+7TAR5ZruHbT5zCQwuuMBxGtAMjH0knH/ve+n6Ce2u7GAxiVCuzqJQbKJeZZshNkydga3pBCfPLzecUEB6QjSpAyE22AoTTd5ofK5g48QJOAJkylCr5LNkQxQ4qQKhA4X5V69TTJ/5/YczIiLIQWk0k+bHUe3DzLTUf94VAauwwBYH3OUJ2Yk4Ww4Nr8IGgI57/nwQQsnaCPtReb08BQg2YX5jBsWMEhGQI9wFh5FAyus8Q7mQl5N4MigkglKGr/KyJYgiDLp4/Q4ZwGY8faUq4hBHvTbrkCumxoZfU8jxhuoo0RELmn4EvVgUUbrXzKv7rb+7ihbe3cKuXo585gFMVFoGdgEYwkA2WeBInbY1kzyVyX+SJXE+mmyp6kRKRTMjsalIPqRkEhAw8MYRVYrG8V0TSv+fFbWGtnz23imdOLeH8Uh1Z0BOQxA0ae/coQet2e9jd3cPGxoZ4r6rlMkzblu/R7Q2ElapXy1hZqGOm6YnXKaE2nyDPnUFqNPEOr9ErG/jhy+9iJ9IQuTXElotQt0Ciij4lAa5yfvC0kqxcOd6KZWX4EzvhCvF9XVqp4IunZ/D4qQZW5zyMmE2iSyUo/untIV58v4/rWz10x6mASRbIi4c7GksIDwOgmOBInxaTVxecHE+faOHSGL0jAAAgAElEQVSLpxfxlXMr0Ifr4qv0XFZ8sMLCRaczxO5eV6SKZF/nF5bgVegNK0/YH1deBCXVwgBNACEHLpJuloTSQUhAyCoUbvwp2Z6bVYCQTL2KqqYypIKkNIuX7iT4xY0Rfv7uXWyQpfJcJNJrlAmTzF+MzWbVSOHWxAogV33mI098Cdyx+bksw7GZC6phxJsflROGiTRhIIuOMtNSGSIVx9DHfdS1GCfnXDx9fhVffeos6voYFbbc5aEUuZNJZHQ+wfG712+i3R/B8SqoNhqoNRsCBh3TEQkwgSZV/mO/C3/UQX/Qhkn2a34BXrUKu1RCRI8lJTtcC/izWB7u7Q5wbb2D166u49buCFujDP1Ih8+bs2FJF2ul7CANBkjHPbjFGCsLLTz25BPQKk0ZPLz4m7dw/e4u3OqcyFnjNFe+NZaxRx0sOCFON4HnHzuNL108BV6t/DUC8Ot7IV64MsLLV+7g9m4PbqUsQTuVtIO/f+4EvvPIMg65OapaLAEw3IRwYzEasaqkj7trG/C8Oubn6SFkRYmngocIBCRchB4Uets1BOEInfY2BoOeDAnIGk8f0ueXF/DzQipVilID7+/08bMrd3D57ghXdmOM9Sr83EGQGiJdpkya/KqW+IhGXUlR5VaAgzoClDiOxY/Oc7dUqohMfGungyDKobGnkbsBCT5hOi9QtgEzG0GLyZx3cbjl4Jt/9igePjqPQ60SrKgvgwRHo9zKkAHD1tYetjb3EDE4xXBFKkowSGZdFCXiLSWoV+DoTxYQcvWWaYECglnKjzVZk7WUgDBHsNdDSslobwirO4DVHWLw3nV0r93A+tYa7g53cSvtYTMPsFdESBwHq2fO4PlvfwsPPfU0jl+4KHJRYQgn987PAeGnDXk+f74POwIfBwj+viP3UT7C3wUIp9LRfUCoPHsSOENAKKFytD/tS0Y/nCGkr49KuRxJlAlDaLAXPQJiP0XOwvFEkz9PQ2WEz7uf1sn9ywHJqIg+lR2A7CCBpwKEqcrsYKjMvcP/QQniJv4urn7ygxL4TTbNU9aQPwA4RkrpczNgaqYsoPQIZpaOQMsx1nP4eo606kBrVVA7vora8RVUj63AXmrJ36UVB2nJRGLrSIl2WODMaHuW904aNHgAuSGwNU4JVRvfVMY3RfSf7mUwpeJV6goli9wwSSoi2Y+8wChIMPLHwuxk3NBoCZbmG1icr0uKoTAuuoHQqmNkNvDzKxv4xbUtvHStg63IRuzOIgbj81VqHjcAnHAyxjuLQvFKWppKX+QNnJGz0tvIaSVrrXUCuRgr8xUstCgHU5JadgrSD7G21UFu1pFp9BcyRtyDYXgT4MTuPlZQxNJ1x7hyMoQtLcTjq01867ETODNrYbWcQY93ocOX5E0msLX7IdY2OvBHGVqNRVTLDXilCqq1CrxKSYCtnIZkOUQObCq56AeAlDrPmEinOML9h7phTP9GQOCkUHuSMiSxu8qAeJ9mvM8OTm8098/jqSxFAKD6ngIO+aBo8X7PoAoYuP/ffVAoZ5uiM9XIZf/XJwSEB0NlWFtCH2qXgHA8lFTUhQkgZP8dFwHKL8kQPgAI+wW20xKKBwAhPVYKoJjJAFbQxV+cWhZA+IUT81iq5NAipuHGIq8KfMoQmEVhwbbZX0c2JSWekXCF2KwjsGbwz+/v4cdX2rh8u4OdsSabPQFwnPBnoSRhcrPJgymMnTqyUjMwlXq7FkGhJgyUxNlPCrIZLEM/Lr2EZKtE5iuSQF9AVTljr5qOU3MlfOWRE1IpQAbEziOpAXBMXhM6giCaVC+si+ROfKylkmxqh0NfwD+DQZbmCQgrwhoz2Ia1KbpbR2E3sMZ0y1u7+OHL7+B2L0I7sRC7VZF9+1zuNLKdDMDhGSmaCwFrBIWKKmaoji1hUJRyXlgs4ekTDTx9dhZHlyoIM8jz+BnwT5e38It397A9SuEn7GtVbKcaxDERWNXOTFpPJeW3YcY4PWPjS+eX8Y2nTqES7aIUdVDSc5Hes8h8OGK4zBBbWzvCjjZa7FNroFytTySjrMNRQz+RwApLrqmEXyag0a8bjsVDyCFFFKpkYgLC5cUF+XeZZjJJ0qoiLc3gZ9fHePFqHy9dWceWH0Mvl5DSQE92jJeM1IsUyA0HucmaE173PG4MZqFPOAYriLi+c4AQFwVGHEJSZUDKPKMUsEDJ0GERHEYR7HCAhRLw5JllPH56EY+dWoRXDKW/zi7Y2cekNQfjIJSQnVtrG1KXU6VMtFFHtV4VMGjqtkhtWMDNUKPxaA+B3wHlsq7nYn5xAbpty1pOoJpSsUEbACwMUgOvXbuHt25u4b17PeyOgVHuIiwcWdtZkUH2tupZyMIBEr8HPe6J1/zUqZPiI0S5gV+++jZu3tuFXZ5FrhEQMoxWB9NcjbiHpuFjpRTimfNH8PTZo5jxPJisiEmAX98Z4MfXuri23cf2MIBhm/AwRi3t4H96bBnfOD+L41UdDYv3MklDE5XFaEhA2MPdu+vSL9qcWUC12pBiejJ1Sv7NkB0VMECGcDweyTrFCTJPd9ZMNJsNVCsVWRM5UIioZmDAjl3F67e38cLl93BtNxb7QmDUEdLZlzOJ2pKqDElPTX1oyUCSQeuuJj5v+sr3BmOMUw3kVs1SAzA9+GNOyhkup8NieitvLlkiCay2FsHOfTj5CA07wamlGv7quUs4tdzAjJNDj0Ywk7H0YEpDaqZha2MXW9sdkataDjsYaxPFS0NAsVqPchE/CEMofrb9cu8/FcmonBj3AaEIExQgpGqDpfRhirCtGEKrN4LZHcBs99F+6z3svn8NW3ubWBu3cSsfYgchOhw2e2UcPncOX/vrv8bZRx/HodNnlKJMrPefS0Y/3T3r58/2u47A7wODU2/qRx29g4BQtoFT69CBLzzIBB4EggdZwvul9GQOeU9kmxU91wSFk5RRqaaQYJlYFClJrj7mYFSS+2N6DVWoDFNG0zGzBmgro+OMdVc6TO4llDln0v+9DwiFvBA8w4fyD04tWw8whGtH/2PBDajakqtpERc8soEi/5vo/pX5MRUTJDc/jmbD0am1NyUBkIs9/YVBnqIXjzHScwS2Bu/wAryjS6idWoXH0JmjSxJEk1RtjG0Nsa0jZ5m57cBh6uNkB85NlwBCnf+fgNMDG/PPZlGe+Ah5SMUPwzeQ4SeqP0/YwREBYVvi5EtWIf2Dc3M1IA9lc0WJWGQ34Zsz+N7lK3jxvQ28vR2jk5eRlmaR5IZ4EQmeeGNzmfgiZdaJoHz5T8qu6ffjZl+Z/AniOArIGaygJyIBtKWxOEcs6XiRAEPXm4XOdMqYyWFlmBanrBJniLQIFJOkK0magxRLToEnD7fwzUeOSffbossggjY0+DBsDb1RJD1QG5tkDoCF1qoAQqYYVmqMK6eUkACKmmg+Nyesyhv2AJCSe41CiUzEnMK/Kd6aAkKeiROKb/I7f8YpGJz4EuWcPCAVnUpSpxfq/Unk5C+mgFBBlsnFQiZGnVcieZ2UDytWcAIID/4M03PvjwKE9OWE0mNJQNjp7j4ACI8fPySF6JzcsOydoTIEhC+8NmUIMfEQKoaQ1B5TL3V2PuqxhK9QAvyVk8v481PLePbUEpaqnPS2pb+N59nIjxGFKga5Uimh3vTkfZMNP0Ga00DmLeLljRAv3erjJ2/exd1egsSuSXchJZRMkORKRFaJAJEyRSXdnUyfJFUrgec4EkjCOH+moZoOPWFk1DhgYeKgStJiqXrJLSELh9BjHxWEqBsRWkaErz1xRmpWFko5KnoiPjF+f4YwkSkg8Fvf2JS6ALIsnmxuTYQh/YuqC3NuloCwihKNhLTGRAk0pwzNqWKQWLi22cNPL1/BO+s93OzESEpNhFYZI4blcCJHOZ2cJgoQ8sGOPRla8OfJTWhku7IxTrQMXFwu4Qtn53F8uY5U19GNCmyPc/zk8l28enUXARxEDNJgQqQYvVXFhTwnX7MoIgqYWQgPofgo/+z8Cv7myxewiCGaOQNUfJE7sqqA1/1wFGBtfRP+OIRbrgjjwZoV+gh5fBlIQgUGgTlZDy4J6oZE5i8RySiHE532jtRPUJlAQLi0OCfrizC8ZN+cKpJSCz96t4+fvNfGKze2sR2k0BguRTDBa4oSb3kIl6recyk3ozxUcoZlKmnrLkwpWdcRZgVGDBsR3y9DxFLYBP8M1YoiWEEo8r9jLRd/QTXDkRkcm3VhpUNY2Uj8rFSymEYJ7U4PO3tt7HUZfQY0WzMCBssVBaqMwgIyU5QuHHCOhzsIx11ymihXPcwtzsuAhEEpTGuWgC67jt2owL1hjJ+9dhWXr21irZeJJDIxa8jpdzSUV5PST55qRTgUZhtRDxVXw/LSAlqLy6i0FvDKG+/j9nobltuSovmIkkqRbBaSlOoVAzT1Ph4+Mo+Hjy5jqVEXsNsJClxe6+OlW120Y2AolbkMlRmgkXbwby/M4uunGzjZstBwqHLg+qDSI0fDAHt7Hdy5vQbdcCSVluFgTNak3EgVxlMNE8qDvkp/PMLIH0ggCCWi8/NzqFVrsAiYKWXi+WO6klS8V1h4+coafvDSGyI9b8cWIrMpNSURPPHXUzJKDzKrWapGhMWqhuUGK4BsElK4veNjo59g28+Q200UVk1qjnhOmfQvGrkkHHM9YwWJngzgaQFqZoRDM654D//iyXNYbTrwaOOIxzCzGBxOEVRSNru11Ram1Ku1VC+tU5a0bPZTKlsB7wBcOybVLJNc3qm08rPZe3zU9vSP//cPeghVvq9SeolPUhhCKsUYZU/lUoK4M0DRG8Hp+zA7A+h7Xey+/g6237+Cnc427oVd3CoG2NFi9MwMeqWGYw9dwF/+m+/g5MMXsXT0mBKwTewan3sI//j38fNn+Ogj8LsA4f28iUlA1EcxhB8Egh983o8NCGmFmgTEiPVpGijDhFGmLwsg5HCW+z9WTihAyL5hPrJEAUmpfkg05GEh6aJ8iJcwJ0HHUaxiCKc/HhnC6c9wMFSGgFU8hAcYQu7ZtFsLfys9oFNEyykaTcW8uarQfmKJScDM5N+46VcSPv5gmdQkEJvKxJqBDHnKJi4Eeo6k4SJtlZEv1OGdWsHMpdMwVmZQzNcQVizpLYzIgNk2bNeFzXASw5CkTRX5wdn8b+umP7tFWbmcZJMsEdkqWIVQgoBwOBqj3+9IyXfF0THLzeZMFcgCCQNhx1hktzC2Z/B//vxN/Pjdddwe2eijgpgR/izn5fNRAkWWjhsZLpYaU75U3yFZSQlBkRRAFbjCaS3BAuWe7MazGAXPSToKkeRxc8033HUqQG7Kxp/+It0oTZIxScUQsLFfr5j4NRIcrdl4+ugsvnnxiIRWzFkhiqwDTRtDtzV0hhE22j62todIIh1LM4dRK9fh2C7KtRJKZVsAIYFWkcWyqeCEcWq2e/CdmxRPCjBUYsvpr+mtiTePSW32fbOenKATEKhKtSetD5OPp8zg/Sc7GI41YQPFpzUZLKh3c1I0L6PfffnoJGN0WqCobpQfWDWmIFKmLh+zh1AxhASEkYR2+IMBOp1djMcD8RAuLszi+InD9wFhyNoJ00PsNB8AhPuSUXbCUEJA8JAqQBgPxEP4/KlVfOXMIXzhxAIWeDqE7CEkM8OJf4Zeb4idnW3MtKo4fHhhEpo66cixKshKM7gxsvDWTox/vnwL720MsBtqSHQXhakKrHle8mch+DcdlrJPevTCsbDnWRLCcx1hBMjSZIYDw2uqgvpJtxEXQQI3hhFR4kjZNNIQnpFJeIgd9fDF84fxzNkVXDxUE3bIikfQKVfNIjkH4yTFbruHdneAzsCXbkJKMHmRMTCFctRazUOjWRWAw/RZenPpcyxYAm562BpEuHx9HS9f3cRvru8gcBoYm1X4mouYqgVDmbVlmEFPFgc1xDdcneRnUeFNRkbQMkJLH+PskTkszTehWw4GUYbtfograx3c64zlOOS2JwE80woWAiCuB5SNCkvIOg69AHknM+rjyVOL+PZzF3C+ARxxImhBW4KoWCvBaz8MY2xsbqPXHwrIpCeqOTMv/jAGy5RKlJCztiUXVQc3vhzuSex0xq4jH/5ogM7uFpIogEembKaFhflZxJxakmkyDaQW+2ab+P4b2/jR2zt4415XgFIhgJBhYDS6k8Ehk0rWgcFQKdySBadkiqqBNyG+b1lqIcssRLmOkF5LAm2ua5aq7HDopI0CWGMfTjDG0aaHhw+18PwTJ3B0toSaGcPKx7CKWAAs7xhppmNtfQsbmzsiU3VcR6Si5XIJXsmBzo7AggDDQZ5QnRHD728jCnoouTqq9TIaMw1EaYKQqbqlCnKnIhUwN9pjvLXWwc/fuIV31/oIjAZ8ePApqTbZ4+eId1CjlzHxgWigwJ2ZoFl1sLgwh0p9Fla5gXev3sHmzhCm3URKQJhTL8pzkgNCMmh92GkHh5seDreqaBCw5Rq6QYJb/RzXegUKryIS7QKxVJ00sz38u0sL+KtzMzjWMqXUPYlCUWxwTfZHY+zstHHz5h1RCbhOGa3WLGq1ush2OTjkOixgMPLRp1c+DgUkssJlZmZGvJUicZZBAsd4OnS3hmFu4p0dH7++ehcvvnYV/dSGn3sClhO9ilhnwJK6T9jJEDNuhqNzZVw6VsYjx8tSezAIC7y/meKtOz28cXMbvlaXe6ZpeeINLYIhSqyoMVLYrERKh8j8XTTdHMt1ExfFNziHh47MouWQsR/B4kABmUzPgyDG3t4And4IQz9Go7Uo/kHTdlAueZIwSuWBJBpPNA/qxjPpT5x0cnx2e4+P3uj+MZ/xW4BQAt3IgU9UNzJ4VetZGqZIyMz2Ryw7hjuKYHQGwG4X/bfeQ+fqNWx1tnHb38P7cRubRSAMoVVv4NTFS/jG3/wPOHH+AuZWD6k0a5GMqzvp55LRP+Zd/Pxrf9cR+CgQ+Lu+7nddzwef73exg1Ow9XE8hPczMSQPg8PYaWAiQSEfU0DIj1MVLpikohTkMItSUyaLincw1pAGOVIBhExA525EtDlqfDURtz0ACCehMpSJ8n5Or/t9D2FEQiuFdu3YdwtlJFfsoHT+aVwUOULOBfBlcaKm4vT0cQNILSG314wwTzIYlJBmgCP1EGqWztj2iPJRV8eopGNUMWEcnkP94eMonVyBc3QRxWwVSdWRYBrNMWG6DkqOMqrTAM6hMjee8oZJSt7+r89uUVaSWfFRSv2B6g8hlzTyQwGEw0FPCoprJRMt3qwbHpCFiMnApEDktODbM/jff3QZP3p7HdtZFYOiLIXC4sXkW5ZE0LIURk6mzxKWJcoMxBN5qqpOMCQIg0CLEk+RqdGnKIBHTZT5h4y7Smkg0GAz9j+DyOmY0cZJ8FRXLFJRIxfbZhaNJb309GwZzx2bwzcuHMJqKUPDoJepC+ihAMLdQYi1XR97bW70TSzPHEa1XIdrO/AqDtwyTfgEtDL2UBJCuYFOhb7qFGW63KR5cF+DeaCXQvmxpp8xlelMQmMmgUZSpj0Bg9PTQZ73ATJShcZMFavTs+ZBYm8CTAlipjcpdafajw+9//HktUzCa6b84dSz+IcCwjiJhCEcDfrodHbg+0PxwiwuTgFhKtOhDwLC7zFltK9hJ3UlVKaghJa+I415owSEkQBCJ+jgX50/hufPHcGjR2YxW8qRBR2YeirLRRjm2Npu47333sFsq4pTJw+hWvXgOpaEu+S6i8yuYSev4uZQx0/fuofXbu3iymZfEiZzuyLMFnksGp+JJgUUgoAoQjHuCzCiXqDCPi/TRH8UICgspE5TvpaMEc8ZghFG1rMPkj4vyiMYeEQG0CDwG3dxcbWOx4/N4ssXV3G8ZaNCqVk4gBb7AnK4yWRNwNZeDxu7XfFCMRyLjEDB6OY4hO1awmazQqHiutL3KSlfhBBeBYOkwPXtPn7x7hp+8sYddIoy+lpFIvRj05WgHFXGQ8VALoDQYA0FFRTTZFqGNuURnHQoFQj1MjeZDizXQ5ACvXGMHiXnKb9nTQBywN4v8W4zaIN9hBxAca1lEEiBsm3ALDIkww7Or7bw1cdO4tnDZZxvadDHOzAZWmLaMmDijYM1HO1OH/3hCF65LoCQCZJkDCkN5LCG4SU8PqqUXiW/cjJIdpDBId3dbWRJhBorF2YamGs15cYkcUC2kjGPzTq+98oa/vnNTby/E2Av0ZB6HjJJTmZkPTsxc/H+ie8zT7C02MTsTAWlijpvhqMY3X6G/jDHKNbA+1rEY2FSOgl4ViYBI2bkwxn78MIQjx1fwpNkvh9awkJZE3bQyEPx3dGLmaYafD/Bnbub2NjaQY0dgvUqKtXypISedyfRnUAjsxfniFlE39tCHPbQqLNf1UO17iGeAEKzXEdsldHLLbxxt42Xrmzg8o1d3O6kyMtLsqYPY/rjyMKSfUwBeiTHHbhagLKZYqHuYLZB8NVEXJjoh8DdjQ46/RimSeadybkmUtMUUJ1LXcQIRtJF09HQckyIQDPNMQhSdHIXbZSheWWxWxR5CDftoBpt4btPrOLbF+ZxpKFLlQulnrwGeY2OR4GcI9ev30QYxBLX1mq2hBlTgJBgnbLqRKbTI38oayuDw2bn5zAzO6vCqAQ0JmroRzmtVREG/GdX1vHKjQ28fnMLseYh1SvySPQyYr08CQdL4SQDLNdMPHJyEU+dqeGpU+xGhRyXKzsFfvX+Nn786nUMtQZCow7TrggDDwGEMUpUyBRjGOkAxXhPwODJpRq+8NARXDg6h8WaLhUWBgGhplLKiWr7/THWt9rwgxRpZqA1t4RKVdV5sAOSAyxWsdAaqQaGKujsTxcQqronFfpJMKi6j/lxHMSIRgGK4Rj6MEBplChAuN3G8N2r6F6/ga3uNm6OdvB2sIuNYiyA0G3N4Nwjj+Hb/+Pf4ujpc2gsLEHjDc7gea3YyM8B4eeg7tM+Ah8lEf2o7/dheOLTA4QcvKo+Y1VITyU/P1aAkHYXAkBl31D7P8UQquoJKppUif1E1p3wHmsgDTIkYyo22Ueo6LspffG7AKGouH5LMppKBzj3Atr7z/7PBY30U4koTfmyyc4KJOMAkc/HWCapBIji09BN6cOQwBca8yVQoYDJR05jPPPTdRSmjrFZYGDmaBspxk0X+WoTzYeOo3XhJMpHl6DP1RBQNsq2ZceCVy7L4sxNklQPxIlKJiVoPYAJPwtAOGWChMGblElmUaRYAYa3+IEChCOyOjkaFRuNmodq1ZFwjjjPMMoNhE4TI7uF//WFV/HDd9bRRkukRX7GHkYDtig4WSzJdMVICqQtx5M+uJAlxzzOcjh0JNz8CmsC+Tt6svwwQcjo00miowRf8H0jkJfQQjIZ7Aa0YdquqvOQAspEqgfYl5j4IzhFgoeXW/izk/P4q/NLWLSZbOijKHoSq6/bOrZ7Ae7u0ltEYGpjsbmKukdAWEKpwu5BMplkqpRHT/1itYC6sZCLUyepFA4oADatiZC/meo7FX83hWjT6r8psJt6SEXGo/ro95/vgM1PRX8cCJw5EESkXtnklwxAeLPn44FJw/RHmDCVkyL1ySdNAeH0Sz4uICwyRvxT3kuGcCQM4V57W+LcyRAvLc7ixMkj9xlCgoXwAwzhuwSEmSuhMuKpFEBIaTWZ3wkgHHfwzUfP4msXjuPcQg0NK0EWtuVcYjl2HGm4e3cNP//5z1CvlXDm1CEsry6h2agCrIkoTCmv7xtNbCUuLt9q49dX1vGLt27BNzxkbgMhPU+ahVzSPlWEcsnIZQNvR13UrAIzZQe1sifBLlt7rFoAemTJOa/XTJRdLl/sZQwldl8zXamv4C8OY8gC0pO36mU4t1DCt549i4urNSwYkQBFBAO4HmVottiaN1i4vbmLOKGfEqiVXFk9o2jMXF3YJQfHjhzGDMNCxIJEX1wCq1JGpFvYHecCCF949TbuDIHtmJL2hngJE5OSWBV3pQChBnMCCDnekXOSEDmP4Zk5KmaGXreNMAik7oCsKH9mdqfpTFSEIUqCfphJgIZNyTwBJRUAWXzfv1wpOcIA+70uDjdLeOLkAv71Q7P4wmEPTtCGQwDK6hQJUinQ6/axu9fB5vYOLNsTyahbJiCqizSQsn6+X+pmMQ15UaEyTL1lGX2vvQstT9BqNtBq1qWAPC1SpJR526ZIA4co4x9+dQv//MaGdKt2chOh60qgCplXPclgpkxGzoTRqZg5Hn34JE4en0e1pmEcptjtRLh+u4fb6wN0xxkCpiHbLHvnBcvE1VAks3YSoBIHaKQxnn/sPJ49fxjnlj3xVhrxQKT6rLPgGspOxp2dIdbWt7Hb7mJpZQEzMw2UPUfk9VRVEHozaAu5h5ihGfSEdzaRhH3MzdbQqJfglW2kBOIcN5Tq8DUbG+MMv3h/HT967ZYELe3ELorKkkghx6mhhpiU4maMgOsD4zbmKjqWWDmxMoP5mZp49W5ttPHWjQ10RzmCiKmblFHznLAQaQZigjLKwAv+/D74L26RokwpLpngOBdJc1KdRcDSdlGPBDCDbTjDu/hPzxzHdy6t4HClQNWmb5P9b+wBNBCMQuxs7wogHPRHSKJU5J9l+hOZ+C2ZcqwQYiqzqp/wKmXMzs6qQJ5KRapE6A0VVpweWMPGIDNxbWeE//bye3jrXgd3+wyGqUG3qki0EssvxGPJDRBl604yxJHZEr74yAk8fszDxRXlyB0mwN0B8PO31vCPP3sHvjmLyJqRIRUZeTOO4Gr0nkYwpJ+0L/VIxxfLuHB0Fl+8eBxnV5twCx9W5sNIxrDJhjN1NkzQbg9we32XHKWAzNbsAipkCC1K2y040luriYJmEnMt9yq5R8kNR40jP4u9x0dtWD+Nf/8whpCVV2omyimqOQGFOsJxgGDooxgEMIYhyn4Cc68PbO1hcOUaujdvY7u7g+ujbbwZ7GATY3SNHNXZeTz0+JP4zr//91g9dgrlRhRYHPYAACAASURBVAuaTZ8w9wKfA8JP4338/DkePAKflBn8OATTh0lE97eQCjEclI1OlZYf5iH8bUCoqido11HsIEFhJvdbBgvyz2QHWaMl86lUlk9hBI3MlGCZeJyKH15S0Cfb72mKPl/bBxnC3wsImW6++7/8bwXlmqoCgsDLVE3f7MYY+EgHQ0SdHoJuH8NOD8lwjHwUwmF/T6qjrFko5RrcXIMWs2cqk1JyWUANHYmlIbI0jKwCAwfolTRUTqygceYIGqePSF8hZmpAlf1qNmzPheFI7JgYH4mcmRzIJNSP8wb+MRfLFHwoMEI2IEXGkmjuOIsCg6GPAf1f/oiDWbTqZdSqLsplelIiFYwAEwOjjj3U8J9//Bp++t4WumhhVDB+24SjAQ69NGT8KGlLIpGVwS4h0BhOoEswBBmD0iQ5smIkWG14qJdslCwTQcKy6wI9P5GE0VHKymcl11LF2bnsrckg8rhxg035HH8GmvJLto5oNBRA+PiRBXzp5Dy+fn4ec3osfV45+vcB4WZvjDvb9JFwI+xiob6CermOMiPtyzpslzdIMlQqan3KzRGkUsyoAKHafk7hn7ovqL8Xpvn+Z+wzewLK1WD3/meJ52+aEjqRnd7/ivu6TgXZVE8hb3IqQfSBX/c/9wAYVJ0C++BwwjJOXIf3eUQ+K6XMnxQQcvI+9RASEFKmR6C/uDinAGFODXkq7NFBQPi9VxVDuJ3yOplR0h45TwgIUxh6KKmUzriLv37iIXztwkmcaLmoWwmKuC8dZwxYSWINt2+v4acv/lR8qCtLLZw7e0L6+ggEpHszNzG2W+gWZVzbC/Gb61v48eWr2I0NDDQPY1YP6K4K25gEVpSNDGUtRDXt4XDLw5nDiyKTo/zq+r0ubrdj3B0Z8DOJR0LJzGBoiUogZVInfUL0a7HCgqqDPIZbxGhqIxytFvjaY8fw1LEmzs+YcJMhjHgorAc3pTAc7PR8rO/05frkc9Y9lrgwmCnEOE2kF5GdenO1GuqUlHIYk8cwKi5S08Ig0fHG3aF0Bb65NsT1ToqeXkFguIgJCFmZwG2ryEUJCE3R7Mu5IGEplJIyJVRVRxAMUgZiuWW5LuWatmxJF+ZnRwV9c7ryVbHKQ0JlEvUeiPk8h+PwZwDCIMRMScOxGQffuLiAL52oY94MFbyWOhklrCcD1O30sL65hbTQJTCDwTJ8sCbGdij3nayjcgIzZTQRz6A/7KtHvytDo/nZGdRrFVQYFsO2Sj1HbusYwkIndfBff3kTP3pzCxuRgy5s+BaltVy3TZhJBpv1E2mMhplivlTgK184iwunl0GcHqY5euMMr72zi7evd7HVC6U6p+D5qakbIr3S7Jcr5TEWbQNHPRdfuXQcjx+fx7JXoMLzPfdRMKCGn68Z6A8TbG4P0BuMEYQx5hZaMugoexYcm15XAkLe3xxkaQlRmEsnXb+3jSQeSkBYo0Y/K0FZIeqcwqlgkBu4O4jxk7fu4gevXMdO4mGAKhJnDqnuISlsVY3Efr1oBDf3UdUDnD7UEunwscUKKp6NUaLhlavrePGtWwizEtLchZHzmDlSPRFAQ6gcluLzdthtm5LpClEis5uSvQMySo6rMxgmMaIshm7EsKI92MN1/IenT+CvL63ieN1AzVb3TwaT0TdK1ofnx907a+j3WC8SiVSSA1ipGphUoFisXnA47CuJRJRg0KIs3DCkc5BeY8ty5TwO0wy3O2O8udbFD96+h+udGO2UwKoMw/SQUhmQm4gY4kN7BK/2sIvlho2nLxzFUyfqePxoSdbXUZzjTi/Gr969hxd+9R6GehOBXkeUOygYYlcwGZvsIJnjDmpGJOzg6eUazh9p4uLReRyecWElPanF4ecRDHIaPxoE2OsMsbHbh+VU4VVbqNRa8LyayMwpbSegly5huY/t++smQsc/PUDI9YxyIhnSTgAhpcuFhmA0xmgwFLmoMQjhDSPoOx1ka1vovX8d3Zu3sDts4+Z4D2/Fu9gxYgwdHa3FFVx66mn8zd/9HRYPHYVZqqgkecpGJzvWzxnCP2aX+vnXfvAI/EsBwg+Cwd8ZKiM+PTVMntanSde2hLoRFCoAyH26MISSAKo+ll7lkICQVgJuWzgY1GGwfmeUIPIT6BnTntW/y05gUqv2QUA4yQpVvsGJZJREEVUCtBbwYy1//VpBMCh3atsR1kmMLYw9G4xQdIdId9vob2xh5946Bve2EKzvweqE8IIcDdgow0SJG1SmxPHrIk4tJ5trSlpsE6lroo8EW/EIxkJDgODsueOonzoM79gKdPrwaiXA5eczvl6nV1Km+7wZiS/owK/PYko3vQ1M8SwZBgGE7EnjJmYwRH84FL8Nk+TmZmoSL14qcRFNWFeNESzs5hXci0v4v37+Nl66uo2u1sK4KEkKnQQlQMnixDPEE0BjD5yNwKwI88ITwcoClLixwBhLZQ2PHJ7BEgGorQIpBpGGG+s9rHUibPsFAuiIRMZHzweZB41qHpm4p3z9GRkIHa5hwrNNhIMenCLFF06u4s9PL+Bfn22hhQhuMkKGAbsnoFkGNnpj3NoaIIy4+fUwX1lEo9yQiH+nBJgOg0RiAYRSNTZtGWSAhYRYTOL67wND3hcURBSgJmBt36e3Dykn96iJklPAJOP4ZfOtflc3mAnTp4Sp+9KXgxIY8UZ8CCh8QE960KSozt3plkB9F/U6CQD+WEAY+L6EyuztbcP3+8IQLi4dAIT0ouaa+JZit4kXXr8OSkaFIZSU0dYHACGBCNmUAZxxB9956mF87cIpHK6ZqFlcMHy4tqkYwkTDnTvrePHFF6U6pVY28eSjD+HE0VVF0MkkqhCfmG9WsRXoeP3OHn54+RpudGJsBKxPaSBgcBEDV1RzKcp6gpoeYKbo48KROTx36Qxm62RjcrxxrYO3743w9lYkwCuiqoAMEK8YMjEsWOd0mn441j2wgBUFPCOXsu15K8Czp+bw3MkZ/NnJJho6C8p9ma5Rmqy7ZfTHGXa6gXQTBsEYtZIlG1Ausv2I1RoF5luzmK/VME+vUMHWxASaZyIzTQS5gTt9He/vAi++u4HX7w2wFdsYsRLAdJETEPG8Y7E2E70ySwAhnWsMalKTdi7k3ISTZWHJty2SUco0x8FYpSVL2qamPIyWSkSVMyuLhGFkmJaSqjFQim8IA6Ygw6G6HuBblxbx/JlZnGqaaJqpCs0gM2XoEgQx6A+xvrkNP4hFfs6ETTKE7JtzS/QTltRUc8Kwp3EsSZICBkfsVx3BtQwsL8yjWimJlFgAIdcRG+hlOnYiA//l5zfx47d20NZq6OslDMkWT1JTbZaspzG8JMCCneJQFfjWl8/jsbMrEoTDkdUYwC9e28HLb+/hzs4QgyRH4TgI2X2Xx0gJ1pGgqmc4PdPAI8vzePbMAs4tllHh2ogQrs6bmErEZFdquxdgfZvrF4PObNRlYOeg4qlEXe5LWWRUZBbi2EEQEBBGGAz3kKa+VEPUazZck+oLIDc0pJaLbqLhdj/CD1+/jX/89VWMzBmMjSYis4FcL8tAQktCCUTSwx6aFgd4Jp48dxiPnzuE5abq9ru1M8KP376H779+G4XFQvoytJjpmRYMi32fhbB+rO+gK6PM+0ocAKGPUpLCknuqgUyCfeoYRCEipqs69OX14Phb+Nsnj+MbDx/C2VkXNYsewkBqbbjG8HrxBz52tvcwHAwx9sci/Wfvnrgy5DzSJOCFab21Rl1YQadcFpkvA6BiJo3rFly3hnEUozsa4bVbm/jNnT388t4I67GFsVmTAByDHtmM3mkNSVLIeVVid+5oD7MecOnkEr5wcgZPnWzK92et0829Id64vo5fvXUDw6KKEe+A9JoSdOvspOS9MYKb9rBU0XDx+ALOrNRxaqmKQ00Hs6VC2EM7D+Fo3IfkIrkiO9jujdEZhKjU5lBrLcB21DXheZ708vI4KQUK7yVcWyYMwHT896fGEModjuvNZGOVc1ii7pXjoY9Rb4BiMIY+GMPrhyg2dhHdWUP3vWvo3LqNjt/D7aiDt9M22k6OoGxhYfUoHnvmOfzb734XM4srKGhZYRK9DBzUAPZzQPg5qPv0jgAtXr8FET/k7w5+zv7XHMQRU+XMA5/5wJN/+PeSnuxJO8OHMYQquEXVTlCUpuSfql+QktEPYwilnF4YwlhC+bhnpsosjWnD4HDMli7CaBTfB4R8bs6ypB5wGibDvcZ9FlP5eD9cMhoIaaRle52CPhZuYCR2ml/NMSTBHYdHLE4MQiTdAcKtXQxur2NwYw3jq2soNnso+RncWElGpfWu4LRbef8kpVNIGg0Z/SeWJhJS9hUGri51FM0zRzF/8Sys5TlhCjO7QObqyFgw5DrQHXuSikcAsf9WfVaAUKrb5aAqWWcejZW3Kk3Q7Q4wGBAcBSi5FuZnmyhXXLi8yyFDXACDwsK9sYFrA13KxF+93UEPDdnc50ZJ+tuMNFI+qUmdBouTA3oH3YYktvHkslJfvEiLbobT8yX8xcVDODZTRp0yUhjY81O89OY23r47xO12hDHLjQ2W9iYojEISQhWrQR+kkvtS3uaaJsq2jXGfN80Yz545gq+cVYCwwWj/aIgCQwmgIQ260Rnh5lYfCae+Whmz3jwalTrqTKYrMQyIJzSrLArxhXFTLOwq++V+HyBkxcN9Fm+iIr1v0FPv8wQrTt50BfwECMpsWjGhCsFMweDkCXjjFi/ExBPxQUD4wQXkvsHwQVC472ncB4QSuvQJGUJOgxjhL4BwNAGEZAh1YOH3AcLXrkMxhPqkdqL5WwyhqU09hG389ZNkCI/jcM1C0yGLGElwDf3BUaJhfX0br776KnqdHRTpGE89dhFnTh2VxFguKJRpF15dkkW7iYUrW0P86v11vHa7jXe3RwjLi/CtGoZMvDIs8SjZOYvlR2hlfTx+agFfffYhzFWobc/x6rUBXr01wOW7PQy5OaRwj2m5BGVajly3kPL8LQgRySFQjE5PcgY36aGu+TjV0vHsyRl88/EjWCxlqCJAPByInNspVeCnOnpBhrWtHQyHQ1S4buhSFIFRTHBUoOqVMFcpY5X1A4z3Z9quU0g6ZpTpGBRV7KU1fP+1O/jFtT3c6Kbo5hZCyxNwIHsl6UAzYOaWgEHVj0q/bqKmgJRvchIj33sycaBpgJt8+gQ5jaMvmdJKh0EvRClc7Okb5Pk98cTSK871k2uqwzRNH+Z4D//qoXl89ew8HjvUwJyToxj3YHMTz00X6y2CENt7XXT7QwxGoXSreeWqhM+USp4kSkpB/eScj6NQvIOjUR/j0QBpHKBcsrG6soiKhALxSsuRGEBiG+gkGjYC4B9+cQM/eXsHQ2sWA6OMnkapsQovcdJM2EEvGWHRTnGkpuGvvnQej5xdET8Xr9wIwM/f3MPL77RxY6OHXpQit20k0sMZiQTalSFDisePH8aXL5zB6TkXK2UNdjRmTiscnaJOBtTE2On0sdsZYbcdoFJTvXImBwqOgWrVheMwvZRrjoEsNRAEfGQIwgTDUR95HmFlsYV61YStMxwrF5aQfZQEwZsB8MLrt/EPL13FQG9ipDcRGXUURkl82lrIegO2eIY41LRx/lATj5+axYUjTZH573QH+M17t/DynQEub4SA25Ke2ML3pWrIdTypJxnnBQJ6y21dho15MBDv3DyrLEwlT/YzDb1U+S4TXoKODjsbw4m6+MtzS3j+zAIurjQww1qihBUitHooTUYap/CHI5EExmEIx7YlF0AEPZYh6hzuBfhgkihZQTL4TM9mXynBL8OYmPy50+7h7sY2Lt9Yx1sbPVwLLPQ0D5Fdg8apqpptSCAC58QstK+4NkadLThajMPzVRyfK+HYnAvH1BElEW5v7mGjM8RmL0SACiKNDLsrfnjeL+TemYeYtZP/h703a7LkPM/Entwzz35qr+p9Bxrd2AESwkKAokaWQstIMTER44kZ2xGO8IUvfev/4Av/BN94HBMehz22JIoURVIESexAo9EN9FbV1bVXnf2c3DMdz/tlnqpuAOIylLgEwChWL9VVZ8n8vu95n02YwdeePY+z8zUs10y4egQXAZxsIuVOtpYKGJxMfOkyHIwihLGB1uwSWjOL0nFI1rzeqCgWVUbqh4NHuX2LHkLZhH6HAKHa0YraCco85NRY7pcagtEEk95AGEK9P4HTmyB+sIPJ3fvo3ryF7uoaupM+VsOuAMKOC4R1B8unz+LZ33sFf/lv/x1mF5fJm4t9SGVAFIqcIwe5o+e4Q6antH1QEfTbK9H91YGeX+d3Ojqi/1mPozxIPfp1jwzjH8ZmU1XW53Bd8XWf/9dHv7IkBA6/qfztF1REyB+X9qJSJi0ZAIUGoLBSFKfPI5Us5WDo89+3BFuqFUApC0uAqD4zlJI94ASEeeEd5Gd6CVU/7FGWkEwhzxEqZIaWlxhBEE4V7ElI2b0BizvgKEIwjKBnRgEYeRZRAZXF5EWdo0tAWIQgKkCoWMIyYIaDQ2EI0zBQgJAbRjEYU+3RDAgh0OFHDvgh0B9hsrGL4b1NDD+8hfHN+wjXdmENQ3hhjqpuwoPJpVvVVWS5iqUmMrYMZI6JzLPQiX302Cm20JJ+wsWrl1A9fxLu6RWkHgMKDIQNG1rNg1WvTjsIj15uwjsV6ZBfepl+0cH/S764vFAEbpRJlqRT6auKQqRRiG63PwWE9KUsL87DZcqmbQp7EGls73Nxd5Dh+l6E73x4Dx/c72GgtaRCgMXGWjiBHvmwyaiJ90gD7YBBxgqOunR2kTWgf8qO+jjVsiRh8Y9fPIXz8xW0DIXT94cRvvfeDt691cH1B32MNQeRRb8Gu7806A6ZBfqkeDHFUqhNQOgwcMM0MBl04SLBK5dP4/XHlvAvLs2gkY1gBz2Z37PAHpYtm/PdrR7S1IalVzFXm0Oz2kC9WoNd0QV4Slwt5UBHAaFEmKtDccEHlm5BVTavJgXT6aTqeSrCSUsIWKwEathR9GPKsy974I7EZk+/e/lNiroKAYXFlfPo9VD+fgoIi/SaItK0ZIyni0hh21UCvXLZKOpapsf/w6kywYOaHClljjIQR/AniiE8OGCoDBlCYHFpHmfPn5L3iowHJaOhUZHaie9+eBd//d5tXO/q4uvLvLZiWFOCjEym5gb5ZzKEYQd//twlfOvKaZxp2Wg7PEoFwpbx/qYcfXtnHx9//DH2d7fhj/u4evkSzp87hbn5Nix6PeIYhltF7lQwSm086CX45MFAPFRv39lDz55D36hjpDlyjZi2CSOZwIlHqEd9XD09i1efu4C5CtNHc3y0OsJHDwa4ttmVPj5KKJ2skDvyfSWTYDB2nnmpPJy6Arr53Kx0CC8bYd6a4IUzLfzZ187j/Iwtg5KktwctCeVQx3qISaZjbXMH3d4IVsFWkVGhrI2si6NrmKnYON6sourqcGkmZHk3+Pc6UncWobuA732ygx99tot37rE/1IBv1xFS9km+k35drnG5LR12ZPkNwpuc4SyJlKqzpkJdzAzdCmGwYoHgVs9ga2oD4PdJdAdpzh5D3iscoLDDUbUQymAqYQIgmSIXejhA3t/ES6cbeOX8LL7x+HFhgM2gL0nFLBFnnx8lfZ3BUDx0u/s91KoNCd+xLRcVt4JqpSoskNTZ6EAQBVJGPxj2Cvlyjmbdw/GVJXgWgS/ZQR2JaSCybGyMIny6P8K3332An97uY+IsYGjW0WctvHQq6nBZD0DfczzGvBXhWCXDGy89jqsXj8FzTOmBHIUpfnLjAO/d6uA+GcJIMYQZ16t0girrNewYKw0bX3vsPF596jLmnRxNI4Ee8MBPSWWGNEsw8X082NpBpzvGxM/Rnp3HzNycvIrs2axWXfEQkkmVBMVYgz/Jxcs4CWKMJ2MBlseWZlH3NJj5SMK3aMgONAO91JDr4G/eu4f/80c3MTLnMDZnEOgNgP423YLO9yEaSbolA06eu3gMV05VcXbRQX+U4Pb6Pn74wU18cpDirl8B3Ib4GU3e/zk7JU34mtypApYJRGzHgJGM4WU+Hl+sYammpKnjKEEniLE7mKBHJpje8TyGlwZ4+VQLL5+ZxddYOdO0oae+yK9pKuCAhPejJL9Sqh1HUgPBZVsYQtZHuZRHqy5R1b/LYQlD4hh4YwOWK8E4tCqsPdjBrbvr+PDuBu4cjNG3W4ismgRP8XFy4ElSiBLw4SSWwQZl0ONRX6TRdc9EywPaLuBaah8hsJ9E9G9aILxLGACk22o9yDPYaSD1M2QEmSj64pWTWKzZqBspwPThLESFSdoMS8lijEZjDAZj7Hf6oo4w7Tqa7Xnx13JtIOitsY6EZyDesTz7cDDDPYYgZgoIixfpd8JDeLhnlf1NqhFK7ZVkI6LRBFFvhHwwhj4Yw+r7iB7sYHT3Pnqf3kZvdQ0Hwx5Woy5uZD3sOzn8mo3lM+fw7Muv4F/+m3+L+cUVaBqHY5J4p1JGS2uGQtjTNER1fld7pQKJau/8ChD+LBD2T/n3nz8Bff6nldmx6v0sPw5B3NHD1SP/ujxYHQkBLIVcR0Hg9NdykTwMUAXMSRbEw9/76KN69C/L4nVpNy+YtCkonH4bATDF+bQ4KBbX6NEvKR+NdPzJ0lF0/clnFUqVic5Rdf8JSSaVEwSFii1kKKSwhDynMDeFe27BEIb0EBJ7ydPMpaCe0klaDaKJkoxKoEyqCBbxEpZES7FWlZVu6jPrJlSmiPQQSgVUipikFxnCeDzJDYa4KHhbHNJJExRSAmkULd5UotpRgOxggPSTVXTeuY5bf/8WjP0RWpGGSqrDpY41zeEYJjzbgT/xEUSUHxZSUMeEjxRjpJiwq6lVRfXEAhaefgJLLzyJvO0hbtoY1g3kdRdmg5uLBkNqKBSAkkuPk6MjTrTyzx56s6bhJUculjJ+p7iAyqmUuvSLUBPKcSnPSVWUfBYFiAMfvV4fg/4AfjBBvVbBiRMrchgm+iUQE5bDaeJOP8UHO2N85707+GCtKyX1MQviDSYcBjCSSCLluWFyUsCDHAzGdPOYowJ0GFtOn9S5+RqeOt3CH76wiLOzLprF4x5MErz9aQ/v3NrD259tCTMZGB4iTuqZtMiiXxYMRz4sMoaUDdFbKJH2KcLJEFUjx6tXzwggfON8G420BzPosGZY+QFNG1udEVa3eogTBiB4WGjPoV6pSxqsW3VgupZKqCXjWXoIxZIwdQyWS3/xuVg4vqj0vVxTyrfrc6Oh6e33uYXh8B0+ugCVUtHyzf5HFs+HfpbauEq8eIgjywr7w+9zODt6dJLG508v4yEglBs+CuGLRG8otRNjCZVh7cQszrCHkAI96SFUgNC3W/j+tVX87Yf3cG0f2AwcRJzAyyGQ11DZXxdJVUMl6eHPnjuHP7hyAhd4vdgpEI1UobOuI4hyiZ6/cfMmep0OQn+ChcU56Ug7efoEKlWuBYmqJiDASC10Qws7IxM/vL6OH15/gFtDA3t5BVljFjn7yEhy0esUTWCN+liquzizNI9WvS6phOv7PWwMx9j0A4RcFJGjCsAuOusomY554OTwifK53BF5s4wT8gBGNkEl6+HyShXfeuqksGOUxDnjfWFlmHCbMwrftLG+3cVed4IoYd8hJa0qFZFMIgM/6maOhaqJmZaLRt0G4qEKcuEiWplDWl/CrW6K99b7+Ku3bmF1kGHktNCJNAwSlsnb0A0btu4A9CYmLMdmh2gsfX6EcEyKtEz2AmUw0wmsJICVBmh7pviAHdtBlGjojmNJ2JxkBnK7gYT3L3tK5fjOXTKTR181c5hRDxhu40w9w5UlD3/8tcu4stzEnBHDkMTiGLrnIdF0jIIAWzv7eLC5I5UDruWh3WjBtdj7p+psDIJCU0eUhhhOGMW/j9G4j3arhvmZJpbnZ2BxQwsD+b65XZGh1rWNfXzv+m28tzrGp/sZxvacpI5OJBxF+ROtiJJeH5XMRy0bo6kHeO7qRQkwmpmrYhRmeLA7wUd39/Dpgx76YS5Sec3xYJDpivtox1s408glVfTqudO4fOYU7DyFRZ9lEoAZZJ5tCZjr9/sSlETfoOOqPjl+sOqCklfaDVjRQ5+cxP9ICnMihefsr5wwRVvTsLIwg6qdAcE+bIfSSVPWUwLCTd/A//P2bfyH73+MsHoMobeAUG9KqTydiQw6otx+sWrgsRMzeOHyKZxasjHTyHF/fYAbd/fw9o01rAUudvQZkdJZmoZWOhRJaDAeqa5Ppw7NoS8xhx/6aFdynGhb+P0rc7i0WAG5Mg4LWNHxo/du4trtTeyOqEMCqqaOK7MOnjvRxB++cBFnFutS3p7HI+SUs3J4xHAyi/BKeeQ1Fs4zqYAgyDCg8X7m9Zdp8BNNwF+sOdDsBmCTsdPRDzJs7Ee4dW8LN2+v4faDHeyNIpitOfGMWZaDds1B3bPF39ofMam6J0MAhqYZTkWiZAkADdYo8YqXPtUijEwM8EzEzZGKnzhGRUvQNFI0jQgLVQ2vv3AJT5xZxGxFg0Xwl1J1k4v0s1IkJgejkXRSsoolDFPpG2y25+B6NThORbqPbQl1sqbSbTnVFdFmCpeUQJDXzpFdpjxH/FOex3+J7/1FfqpHWTiVmq7+RxZc7WoFQMs0Ob9lwwlSAYQjaMMJzFGAeHsfk/ubGHx6B917a9ju7OF+2MctfYRtI0bf1bFw9hyeeen38Of/6l9jceWEhFuVG2mus4O4qHl6iI0pS7+PAsISGB5+/iVejq/+yS/9CqgTsVptDkfiPx8gVPKuEtgX5XUP23aOHJek9k6Jl9XsXtQMao6grsoiiHAKCA8DCsU+NGUT+MVHklWmD/ZheKmUO2rwWoYeTn/GEcBZhiCWhIS6jo+wCHIfUVTA7I6yoliF7BE/CCAUY1+KXC+SRFn1RNWl1EjwSfPfqn/PsC6qgoQh5FkxiRGGkXzwBSLoZBBYGmaqlJ7fJ8rk9+wnZNAn9VOQ8gAAIABJREFU5aRIDmvf5BhRAEGlGDzsH0wZSFaAVmlVICBMgjDnwY8HJgJCiS5VEY4qXIbPWBjI4oDP4JhRyAZZ9N6/iVt/+w/I1nbhHUxQSzgdptowhWNYChD6vuorsyzkli7T5khnJUWOkZYi9kyYcw3MX7mI5WevSDVFutxAv6EjbrjQG1XYmgFWQxMYKtNkAQWn/XGfX6hVjYZ6/A/JS48AwodiZR8FhETyBIQMLQh9JA8BwjHq9SpOnjouMhteggSEseEgddv4rBvhvc0h/u6Du7i23sPEaiMyKurwwINzGsGh1Ee60jJoOkGlhVASHnl4sYBojDwY4FjLw+PHmnj9mRWcW/Qw5wFxBPQGET68tYuP7u7io3u7mOgeIrsmdQVMNNTZT5XFyOJAQiIYdMFHqheT08gfgVk4rz15Bq9dWsIb51qoZ11YwX4RUsL33cJ2Z4z7Wz1EMQ33LhZnZlGjf5DTXnovmC4od60KfDl0A5bA7GGoVt7i8vlRxu7R1eZzgPDoP/o8XPv8T/oSZvBnLZLycw+h3tHv++hD+nkAIb8Vby/e5FEUIigBYXdPpYxqwGIJCHM1ueFMP9QJCJv4wcf3hW3+aA/YCByETPAjIGT4hCyIRXpfOkYt7eNPnz2FP3jiGC7MMVSGnl4yZhosnYEtubBHn312C71OT2ofGs0GZudncPzUCTSbNbgOwQyZL8qnLYwTF93Iw1uf7eDNm9t4f9vHg8BEXJtBbFPuyYFDDoMAaThAzdDRrnioejVJL+yMx+glIfpIZFbG17aSA5acvXIpJicg5LOhx8vIbJFlCseWR4xVgZMOcKpt4Lmzbbx8YQnPn5pBM9iHl45E+imx5rohNSkHgwg9SXHUEWesuKCfEHIoZhJq04yxMFPD/GwFmhap+K4kRe40JLBnN3Zwu5vgH25u49rmAJ/t+zhIbAxzB6lVEbmnmLilSD4RP6I8elNDzERD6WvNpR+PnWt1PUHTynH+2CxOLrRQdWzQJ77TjbG63cf6/hCB2ZAKg4BiN80URoY7BmWmVfZ7xX3pHlywApxpm/jmU+fw3Ml5PDbjCdgkO6I5rlQ/RGkqjMj27j6CSSBPr+5V4TEZ2GaACME+lRAJ/NjHKBjCD8ZIsxCLizOYn2lhplmDFodIxmPQLJzYVUyMGj5Y28O337+JGzsRVgcaAnsegdVEqNekQ5VTTItscRqArmmyW27uY2G2hdmZBurtqoCM3gR4cDDCzoA+OLVm0TinB114UQeXKiM8vezh5SuncXp5AYvtGSRhIEFcDsG2znokoNPp4ODgAAcHHdlU6/UmatWapFWzS9F2bJjyfFm1ofa2JM3FqE8wyCqhwdgXUcyJlUU0XMCIDmBZOUyH3m5LUjQ3fAP/+Z07+A8/+ARBbUWY5FBvyJouh59xR/oi21aOk/N1XD6ziIW2LWm6G9sD3Nvs4ebGAQ5Qx8hdQJwykTvGbM6ApAniYIKEJfUObQMcDJAJDLDUMHF+0cWfPTuDJ49VUOEhRAOCPMN3fvoJ3r6xgfvdDCEV/pqBk16Oi7MOXr16Co+fnMVK24OZT6QKg2s/gZfyelOizOueYUaJWrvZPWxRuq2JrzfKLAGDqeYhMT0EmoOtno/VnSE+W93H2lYXm7s98f7R9kBv7NzcLM6cPI5jcw7mm5acG/YHEW5vjHBvuysWhNxl7QrlwWQQ2b/JWHWCUuWbJYAnSEOiHp8eDNAyYqxUgXPzFVxYqePpCys4MV+FqxEMMp2X/bq6Yvp0XdJj+10FBseTAIZho1ptiISae5cki9I/SYUDJbNlj9FRFmLaYVuWHf3uAEIeVeW4KgCtgISsHeMcmJ6ZoY+sNwaG7CEcQx9NEG7vY3x/Q0JlOnfWsNPdw3o0wF3Dx7aZoO8ZWLl4SQDhn/zFX2Jh6Tgs+kqKwz8Bocp5U8zf0f9KD5YcJUrW5pHPP2vb/urvf5WvAN80xSD9Y4Dw4VPYUYqm/HXxecpaFY/xCwAht9QiXuJzgFBAnwzXC5mzsPhFssOR85qCP+q/6fHyKME3/c5U5agEeaGCSrwwTcMvgebRM215IR8lHZT4mgNlhm0dMoT8rrTM0UbC0DNW3agUUQI5qZCgFDGhXUQcXQUILJJGWUlB3zaDwwI2HTDsj725rAEkIOQ/oKAsQ+wnyBMNFvFFSpM204JL2Si3J5V/UAbjqQ5CFZJXspgiIaUiKUuzXPn9FCAUQyKjzFnGU+pwi4kS3yyWDutBCnTGGN1Yw9bfvQn/43tI72yjHmuoxGpBsTRdSubDMBSky6RQegmTPENCX4qhYUL/h6Uhq7lonz2O+ctn4Vw9B5xdRK9tImraSOsuKroNl0CJBy2pVygmWsVC9oW4gVeExGP/coBQ/DtMOE1DxRD6E/R7fQwHfWEIa/WaAELKbPi6cA1lPH3stHDzIMQ76z384Noqrm8OEdiziHRPPFJkKTjxpMxL6iHkg/1PPNDa0E1uVLb0BMaTPtqOjlNzNXztidO4cKyKlTmA9VD7+wGu31rFrfU93N0ZIHHryBmRHhOcGtBMei6YDMqiayY6ZirIRpKEIkTBCDUbeOXJM/jGpUW8fpaAsAMr2pcEVB62oNvY2R/jwXYPAeU2poPFmRkBhLbrSHccQzOmZROygZYRLEeFlb/Kheo34HvxsnqIdDzKDh5OkEqG8POAcCwx/4cMYY7FhYIhLAAh38PQ8OSwTUD43Q9X8cEe8MAnQ9iU+5Tvqcy5eHNTppeOUU0H+NNnTuBbTyzjwpyNlpVAC8ciBTV1Fnfn2O/0cOv2XUkc9Mc+KvWKJAkurixhZraFdqsKM1NSR2iUcnoYJBVcu9/Hu3c7+PG9Hm73E4xspnAaCHVIgqlJ4DscwUhS6RG1LUdYRp+TLiND5FAeqiZ+rKox5UDIIRnlkwze4JpjimGa0geefBMuqJTDUjbqJTjT1vHG1ZN47bEVLKZdNDCWtFRuXpRC+KmBvp9jcy9Af5xiHGgSq89ewjQYQI+GsOMRVuZqWJlvwKjZShkf+JL0mJlVjAx6CR3c6ecik/322zfRRRVjvY6MgR4w4If0mSlfpk6W0NDgVZm8SskfJQZUAkzgRn0seDpOtCt46alzeOrCCmiP9gNg8wB469odvPvJKrqJhyGjUvQqEsORkCm+p1Jloannb8Z9NDQfi5Ucz51ZxNfPLuKVs8uo5AH0eIKMHXEc7pElnARyGN7fPcB4MBJvAZOBW/WGhIhwgDMORhgHY4zDEUxbQ6ViYXl5ATPtBiquhTSYIB4N5fFQfdAz6nh/bR9/995nksK6OTaQuHOITALCClKpVmHlRCAJsQwFIig2s0CGIPRHGGQB3SqsSl1k8gwYotRUrRo0Ye+gGu7jG6c9vHphDi8/cQYzjaoc2ul948G/WW/K7cfhyubGJvZ290Rey3WTNQpcnxgU4rquSAIlQZP9r0w+5luTpvDDEGPfx3jsY+9giDBKcfbUMczWTRk+iL/UzJGZnqgvNica/r/3V/Ef3/wUE3cRE2cOoaEAoUjDhwfQJl0Bwu0K+1rrqFdcOJaB7mCCvaGPrWEoHbVpfRGh70uX5kw+gJOzZzZD4s4islrwwXsOCNMEx9o2Hlv28BfPNvDsMQf14qDjpxm+894t/PSzHdw7yDHwKUnX0M59LLkZrpyYwdPnFvH8Y8dQszi0CKCTXaXHvEi0ld9rqQpSYZesQf+ghYhgkKMmQ/n3ktzFONdwECX46PYBPvxsCx/cuCe2BT/RpcuQKZ39g21cPHscb7z6NVxYMbE8ozy8W70Un9yP8c7NdXx0dxOBXkHEvlN6TsU2wfCbUNKBGbzAACx2mNoctKQBtPE+Fp0El+ZsvPj4cTx3cRkzFaBmsUBCyar5xhJM8sgShomqYNnbx8QPRZJVqzWFNaaHlkCQQ1euT/zMAYkAQg69p96jsiLh4cNfufv8U2QY/Cp2tp+HIaTfSXEXChDyYFzMdGUNt6laGgYsTxUwmPO+ozJqaxfDtQc4+OQWDu7cw36/i414iHtGgF0rw6jm4OTVJ0Qy+kd/+meYm1uGwVCZ6QFBrf9fAcJfxTv9T/09FCAseLuHpvdH5/ilT764WwrN3qGlZhoeKCx0wfk9QjjKb4t8QZmzPiQ+PUyoPyR5FItfSoo5AJJpoDCJqnKM13fBB6k/LgY9JTtIuTg3cKkNEyKsoPhKQCiAszzLHoJCBTcVwyjPp/DrqZo1rj9l5VkhkSYziBhpzqA0Dr4IBpVcVELLqYJgejTJgjhCHLEDlmoj9YrGMT2EwZSBJBjMI9VJyEy+LMoRTiL5bOQWtFR9lI3dUiXE/wkwVSBQAKGAQQUIhTUkUCVDOEni3KB/RaK+mWCTi9dApmYl8BKiTWlj+fccyGOSIF7bxujHH+LgJ9dw8NYnaCcG6rEOi9NPLtB8zPQr0CNhsbeMbRap9BMyRTTMM2EKGTZjzTdROb6I+a9fhXvlNIZLFQRtF1HNQdV24Zns5KJslBNAxRIeveyO3h7ThB15owvZR/EFpfdQ9pAjxlNFkBfl6HJoUICQJvY88kUy2u/10GeojD+ZMoRTQMjJs6EA4fWdEX58dx9vfrqJT3cnCJ15hKyUIIqXyAwyC+xLU+A7obeMIwKNyYSWbIiso0iDMRwtQ6ti4fTSDBbbHmYaFgI/xWBI38wu9voT9IMcRrUJ06uj74fiI+KhkPcJgV1ZACGR34xGZ/GwAMIcr1wlQ7iIN8420ci7U0Aot65uFYCwj4BA37AFEFZrVYnqfhQQqiHrV4BQXWqHktGjgDCOKRkdwx8NcdBRDCHZtYcAYZaIVC0yPIQiGV0TQPghASEZQgGE7JxkPTxBfyrXqnMUEF5ewoU5B+0SEFIyahgiBWM40p3VNTk0MWmQqYJelb11TcwvzGB5eU5qEOgf03hNa6xMqeHuQYwb2xP84OYWrm2NsBMBY3anmRYcltBzgZ34EkglnlUJGdERMUmUjJTDInZ1TzJ4ymBVjWwGrEzhGsSF3YTBRY3TNlnYeT3RSTRBXR9jzhzhG0+cxOtXTuJ8LcOiE/P4LB4+0d4bDiaRhp09H/vdCfZ7PmrVOjzPA5IQWTBENj7AbN3BwkwVjfkmnAqlo1y0ObAyRPbNzsW9yMK1Bz0J1Ln+gNUZPhL6fCVkxpYqCSaIUh7K94Psp8YKGcdFNBkgD4eoJkOcmq3g8okFvHx5CU+enpEe0jgF+iHw/o1NvPvJBu7uTrDra4jMOmKLJe+eCp/JE9h6EQxEti3z0TAinG1ZeOnMPP746lksuEBVYxaoFM6ojU4U7yn29jroHHTR7/bFH0Uw6PG9oo/YHyOMfcRJiEaTxekNLMyzqLwiQSiiaeFU06ygG5v4tOvj3Xu7ePPGOjaHGQ4iplPPIGE6Mo/m4pOlzJ6/S1FhkglL7alSkB5ZShBVZhldwOyolLVcOhzJFEUCeJecBL9/eQkvnp3HYyuzqDjKx84qD05gKVmPowj9fg9bW9vodXuqWLzCVNH6FAwSEPLAL0muRU8r9zGutX4YwPcDTCaBMKlMcjtzkrUkDip6QGe3TFbhVsWfvRXo+M5H6/i/37qN3bSGvlZHZLUlKEx8UsFIKieMJJBOzoZrCCvPwY0fJfCTDBMCZqeG3K0jCX3pyWvmY7j0XxsGxnoTjKVh8FLEg4WuY7Fh4uy8jT99dgZPn/DQNiEeTAYo/fDD23jvzi7u900MQgNRqqOaBGhpEU40bVw+1sAL5xax3HIwWzVRr+hwLMVspzx0sHpF3olcfKXil9PJThvC2k5iDZ1xjN3eBA8OBrh/0Mfq7hibnQAddmCBnkIPFccR2WYy2sPVC8fwh994AcdbBuaqaj/d6Mb4YN3H25+s4aM7G4jYT2iwYVEZQFS4mkrgZU0NWcNc6jZ8VBDjRMvB48t1PHd6BhcXGzg1w6QCwuZY7iWuMQT7vN4ZwjAcsDd3gG63J/cC2cBmoy1gkMFKCgRSSsxhAS0ahSrqoTOB6uvkHl16jr7ojPFPfSz/Rb//zwMIJR5fwKDigJSsTKntjCw/AgjHkhuR9QeIOz2MHmyhd+8++p/dQ+/+OjrDPh4kI9zVJtizc0waLh574QU8/9qr+Oa/+CO02wviky22Q2XD+Ioh/EXf0l/T16sT8RRolW/idBA+FVQ+wsjJjl7Myw+RX0EOF3932EVdwj8FClXmhIiYp96+4unLFxQ5EmWq56F8sagYUz+Ze99DPdalbWeKZJXS8JD5LBlCBTTLijR1iit+X7JOUzsU/05ZENRj5ucSEKohEuXR7JRNyRBKsIxKPaZNjA+w/LXyD8bi42NPtQKEipllMT0BYdkQkxWB5nKgSjRkEQVgxAo8B5rQM56deM8dqiiFIRSWkPFwCgwKQ1gEQAokLBhJbZREOcGfKi9X3RgEXmQTCAxVYg0ffC7ATqckVs5oGvKdHrKPbmPjuz/F/W+/idnERIslvYUOnWaNlIuPTCALaSVRqGVCMw3E9LLlyk+YUL/YruH4y8+g8dxFBGfnEM5VENQpu6mI3EmxIroyx/+M9Cm1kH+eIfziVCt1aXwZIMyiUjLaw4AMoQDCGk6dLBhCVsJxcTVdxHYLH2708MPPtvDWnT3pZYq9BSnmnUT0VkK8Dqyb4EGFxdpRnEikN58bZS/0QfAgxk2RByXu4TXXQsWx4bmO6icJI/SYFsdpg27DqTZgeVX0x2NhL/i683XioYtyUenJYk8aZUOsyAjGAggpySIg/CYBIRvFon0Y9FvJ3WBh52CM9e2+SA0JCBcKhtAhQ1itP8QQfgUIj46+Pg8IeVjmFCiYFAxhV3kIeSBaXJhRHkLxoqWICLRY7WA38f2P1/CdD1bx0b4mgHDqIZTjP6VfarpDQFhLCobwKCCMxrB4LUi3p4Zef4S19Qfoceo79kX2bFqm1LvMz8/g5MkVGUTwOjVMR8BJhCp2fAOrvRTfv76Bd1f3cXt/hJFmIbY9mK6rCtKpd0848OBjU1N3qgIobU8JEGQST2mS8gXzf7IR6EpyASZmUfaQKUDIRZU5l6ypcNM+vHgfX7+4jFcvH8dzxxs41dDhZGPV4cfXwnAQpRo6vRA7uwM82OnAE0BYldcgDccIB3sgBmzWLCwsz6PWqBYVFYz8z0XSllhVCc2534twc3OIn3yyimv3djFIyYi6yCnPTlUglGE5cqwehzF0x4NdqUpYT+4PUM3HODNXxZVTS/i9S/N48lRT1gDeYGEOfHBzB29/vIUb9w+wNUwQWw3EVhWpVUVIL0KuvLkWQaGeQI99OOkEc7qP54838efPnMO5mQoWK7zDedpS6WWUyVq2JQfjg/0uNjc3MBqO5PpzXUeCsKSOhmoAHfK+LyzMSfeg41qyWdBnyPWD1+HWKMOP7mwJIPxwdQ/dUBfPs+Y2FXilm1VS01S/Kpcwj52LjM6OIzmIU7UwDiMp2+VgpOIw4IoWg7HUBHhMnmw7uLBYw6uXT+CJY23M0VIg2VMZUiZf54Bj2BIWsr+3K1LRyWSCZoMMEP2DdWEGKQtUTBBfl1Ilwk2bXX4ZgjCUfkeCwp3dXUzGY5xYWcBc00WdPkLeh2x39VQX5V5s4Yc3t/DX793D3X6GnYB+8TnkDAszXGGJNUlzDmWdpeSaOnFKnBJhQQvVBgGqaSGPfWFSa5kPx1Dqi0FeRT9zMYjoJDaks7Lt5Vhp6vj9J1q4crwiyaF+nOFgFOOdG2v4ZL2HTd/DKLFF4ukk7G4M0TZinG6aeGKphpOzVRybqWK25aDm2eKnVAXFKtWWH3x9E1ZecEib0j+YozuJsd0b4f5uB2s7Xdzf66PDqo7Ukutfc6rQbVa4pKr3L+zgyfPL+INXnsKxpo0Zj0FJwHonwLv3+nj35n1cv7eJzG0LIOTexVWSAzHueeJz5mOJA7lPq3oqQPbJk/N46tQsnj01g6WKgaaRIY14z5OZL6XAuqTxjUYTCX8bDceSLupSKl2podloycCAoTYEgerDmkqJy1P34Znh8OzwuwgI+Y4TEJaMjDz/LIfBoZEwhD7QHSPvDZF2+4g6XQzub6BzexXDe+sYbm6hOx7gQTzC7XyIPRsIW1U889qreOEb38Arr38TzcasJCIWNLA6R34FCH9NAO8X/bElaDvKBx5q8VRGRCGXfMT9o1i08qMAVFQfHjllq1GRAnmlHU0BKgWyFP4sKJ/pQylYPwGEZSE8z/nqrKWCiBQYJOYqVaBHAWLpA2SWhuSmHCaHKEVdAe9KHmnanz196jyvlMaoAhAWP5+Pv+QzFSBU95dIMzl6kW7zgoksTIdcg5V/j8wgwWBQAEIOgwkIKRklIFTSUgLAnAW5sQEt1pFHmqSNJr5KH9WoQuSgrgDwxNWHgJCPQ0qkpuygPCYCwsK3qCXcxUvKlosEmbECSHFqSU2+HNoylY6nywf/gaEWjFsbWP+rH+LOf/oO5hML7dSQknqdGkoaKPmCMGFKXhiCSqZRMtaa8rUUUZbCRwLfYBWFgfnnH0fzuUuwnj6DZKWFoOnCo/yHpcoEUPKYjM8BwqOTsUflHA93jRy5qL+AIZQpO8FdUkpGj4TKdLuSMqoAYVUAoXgIeY7VmcTnInKaeG/tAH9/Yx3v3uvgbi9BWl2CnzsYBplMzekf5EFJLmKLk3VF2SpfDCWAKviFMiKVDsmJriqWl9M0pTFgIARZRR4cHJi2I1Hh7IbiVIFvMGUwnH5yo5V4jSwRuSqzHAkIq1aOl6+ewmsXCQhbChDGByIVlHwYzRBAeH+rL7HhBITzs0oyyo3VrRSAsHhJVX9TuUx8JRl9VDLKwzKL6YPJBP5YMYQKEGZYICA882WAkB5CAkLFEHLCLqEyRR4lgRAHDAQKVXoIKRm9TMmog7adqq46gjB69TKgPxhhY3NLJuk8RClvFRtmEsy0mxKWpAYQnJ5byHUXsV7BILexG+j48We7ePv2Lt67u40h0yW9JmLKPrkQkx0kA8gYd1k7GDlP72CGhNeHxBmr+ZzyA/NeVgwOzdkCClMDmQBCNcVjaAxrBux0ADvcly66Z07P4vevnsSlhSrcZCDSMQJY3iNUv9PzurXbw931TeimJwXxvG7powrGXfHc8dDO6pgWy8urrhxcJC2ffYiGA1+z0YsMHATA9ft7uL62g+v3trE1CDFm8I3XhOE14ScsW4ewQJrtwvI88e7qlIwmI8y5GlZaDl58/BSunl3EXBNwaJHKgZ++fx8/fv8+7h+M0aEV0KwJGE0s+sjUBJ+vITv0HFNDnihmyQs7eKxt4I0Lc3jm5AIePzYHj8X3GSUkgcTou45aW8bjMba2N3Gwv49OtyObAXE5mcKaV0G9VsX8/CxmZ2ehW3wf1Eak2yZM18Egs3G3E+DbH9zDh/e7uLM/QUB/GRMg7YqqDcl08TioriXhKWFTFcLXk8wDPc30dnEhYTgMw3KsDB5CpMM91OBjsarhmQvH8NylE7i42MK8Z0ogCtdFMpuWeDdzOej3ut2pVJTXDoFgrVZDtVibKB8lAyQywkOKYgoIWfjLjZb+jE7nAP54hNlmVcJQWjVVjiHstMcwHQ99uHjn3r4MQ95bPcC9TizF9JlVR256SkBERQp9pbJ2F6lytGNIhCeHf3wsfH1SYeCtjH16vgwqTMPBMPcwzF0EWekDt2DnE9SNAE8fd3BuzsZcjUmyCfZHIW5v9rDejdHJm6qeQXdhM02XISzpBPVsglY+wlzFwFzNRqtRQbNelUA0ftTqnki9ycrR5z9iQM94jC4ZtpGP3iREdxKhOw4xIkhkCrDpSfhRwlTrXNVRcGDKNNRaNsSlE7N44cpZnD/exvJ8VW739d0h3rqxi+t3t3B36wBGfQ6p4WLkh/JacW1i6jaZwaRQxdQsHRdPLeGxk4t4bKWBkw0Dy04iNSQMmMk4eOCQk4FswoZnGLAnuM+Pgezfum6i1mgKM+i6fK5qSMBrQj4oFRUlzWFgzOE5QjGER+ith07Uv82S0TJURo7DcmAsnmhxvjNZgdMnIKRUdCSAMD5QgPDg9iom6xsYbe+i6w+xHg7wadzHvp0jatfw9T/8A3zt9dfx/EuvoF5pKkBI9lmmxV8Bwl8Ulv3avl6hgi/IeVDXigD7R9yFh+Pwo8nrSnqqIBsHUIcgrISUwrLlHFarZHg5Fxehg3LVTL+x2t+nvX9cWwvwp6Sih+yg4C752qOflV9QmfYY1EK5eRFQU+RfTKFlkSVVKgyn0SMSfFUwgLLLqTR9fuZZRiXiFOmlxdeqx6EGcMJySl6LYl85kJXET659DIHMQimlZ0AdgSJ7CGm7K+h8xGEuIFCLTWhkCSNWxERIAnoKdeiUjUpSe3FPy2Ogf1CJxCkdTYStLH72FBAqDKL5D3ZzPwrh1ujrYJqc8sRxM+RCKSwhj2985bkIc6onGFIHBgFwfw/3/9/v487/8deYj8gQMmlUJVWJhojyUIIloSjVNEAOizwAJsr3E+s5xlqKEWPZL6ygcvUMWq88Cf3sAuLZGqxqBZbryoYqgPBIQIAaMhydYnw+leqXA4RKhmemkYTKsKejR8lovz+VjJaAkDK4jHI8U7E3PDj83fU1vLfawb1ehrS2hEnuSrpexeJUnGW9lNIykbDwz+RkD1XUvqqJIChjHDmVFjniWE0M5Lbia8eLz2C8vYqrLxTUBVmvzLc8fPC2ZZpdCQgZx01WiRsvSdmXr57EqxcX8MbZFprowTkKCGFg+2AkDKEAQtPGfMkQOvQQHjKEnDIrhvArQFgeIr4YEMaS7MkD6EGHzMRA3mcCwtNnjj/CEFYQTENl1gqG0H4YEGqqv45+MwLCmngIjysP4ayDGTsTL1uZ0BsmGfrDEba2duVgzeuK0k5eLyxPr1YrWFiYxVyrjma9Iocqerx4AAzMCvq5jY8fDPHunV28+fEqDmL2i9alG43WYrKJx16cAAAgAElEQVQvXDcoERcfqkj01H0utym9yeL14bVJQKhUCJIpKgs64+4pH6WJmkBRTRZtCtTSEey4i+VKJofjP3rhEp46OYMZkz67BC6F9WS9uAsYDvYOeri3toFQDiUuGq2WJCxSjh36QyThBI2ah0a9glazpgJIqGTQeSCnF1BHAAt+bmN7EGF1j11yq7jxYB9r+xNkThNadUb8wcxKJGMo1REGE2AT6VlkiE2VfXpWhosnlnDu2DyW5lwJ7omSDB9cv48PPllHj/Lb1EDMwzbldCZFl2qOyv9nEAg7AbWcTNQE5ngfK3aAJ2Z1fO3icTx//iSWm21UTBORP4EuvYcEktxoE/QHDNjooNs9QBgF8vo3mcZZraNWqQrDVq3VpWtOsUQZMiZDWxYeDGN8sjnEdz58gM92fOxMyHgR4DnK/ydSW3k3ZV5FnwT/M6R6hp5GSpVV8ho3U8r8PDODy0qFdIRqOsJKXcOlpTqeOr+CK2eWpbKEIH887Aq49VxP+vKSOBEgSJkoJaP8c7KP9AyWnwkGRRYohetqLl1KaIQZyRjCEiOivz0MMeh1EYyHwlY2qjbmWhXx1MlswrIRmS58o4pPd0YCBn90fQ03NoeYGC1Eeg2JWSn6JAvwKaNpHlZ4CCiTKrlU89BCGW6sgoiyEDbltLIn2gg0BrcQbNmU1Mjjz+MhzHiAY5UISzVgpm4jTFL0/Qi7oxSdyMTYmEGsK0BIoG1y34rHsOIRnKiPmgnUHANVz0HFdeC5NiqUiXs2bIuybk38e0wDn/gM2ZlgNAml/iFI6MvlWcOWIBiCX8qyE2aD5mrApInfOICXTbDQsHByoYHTy20szSlAuNsZ4ZO7u9jY72N/EMCqt6XLkDJdDmjEQpHyDkrgmRoWmjUcn2/j0sl5nFtp43jDxpwVo5ENxaPJ+4r+dl5XXDPiKEEYUELcx3A0gu+HYr2oVmoSMlSp1sQnKL7BcrDMIVQhJVZsQHHQnXqNCpv4tNrqcJB89Ot/bQf2L/nBP69kVHHCxcBJ1FacatMylMIUPftEACH6Y2T9IdJOD8P1LXTurGKwto7B9ja6/gjrYR+fhj0cOEA628Trf/4nePH1N3DlmedQcetAzHjzwrtSBCJ95SH8TbtqvuxieoT6O/JlSuL5cN2frLNFqqX6UqW7O6K9Uz270z8rkZ7KD8hzhlsqMKgqHPgtChBVsmtFybvknuQqjZOKuUM2sKx9UMQWB5Qq8bOohSgAoUoWj6cWJzV4PtwlpuHCR4KNyjBLpSVnNQ99iASC3GfoQy5+zc8y+Fa+QnbfKqBbvGBHAmwEEIpdLxGPYcKqOH6mrUtkpLGAQimm5/EmYDc6i3z1AhDqUj2RhsRliiHkz5s+Vql7KQBh6SEsGELVkVgGy6jqC23vO+/k+8Me5k8cQ2N5AeZMHZnN6HOu9IW8i8c1egsJ8IQGUMcUMG10q4f1//x93P3f/wpzoY5mpMGJcwUIOXFyLDkgBTFzOHNZmFWnEEtzaUbk2m5KwMwQMQZtB/r5ZRz/r74O9/FTyJdb0GoVaJ4jAS4EhcIwFmli09qII/LQXwlDSMmmbKyxhMpEBSCkZJQMj2IIjwlDKHHKLPA16e+q4+27e/jutdUCEKaI68vwacwPgapjFoBQFdkzVEGko7oGzzRgUWqUhCr9LYkkDIQTXDluUeZi2rJJsx+K8d2UI03CWGSi9DNVK54ktPGfSO1EHMoEloDQzigdZXokGcLJQ4Dw9bNNtNCDG3dkuk2mgRfxNiWjO72fAQiVD6EEALzQ6On4Mo/nb8ly+OUPsyBqyyXv4VlZOZz4IskovaJRAQjH6HTYQzgQQLcw3/4cIGTtRGA38IOP1/HdD38GIEwPAeGfPHMcf0CGkIDQyUSaJp1gjLKPEvQGY2zv7IEdN7xt2NnHQ/xwOBA5Wa1awfHlRczPtqVShQJi+opSxs6bVaz1U3x0/wB//+6n2BikInMjoBklDIHhhcBqAy6Savom5m/+jwtVEVjFXkCOLBTTqbzBJSBMOC2UD6X1V4AwgZ37cNMRvKSHWTvCH790GS9eWsHptoUmYniJLxH+wq57VZFLbqxvSLgMWZdGew5epSpySQLx8WggrITnWpidbQoArlUofVUemzglq8k6C0d8dL0QePvTdfz0xip+fO0u+rknEnGrtQg4DQniCNgbFIaw9VyAT4WVEeyBS0O0qy7mmjUsLSxI2AmTLm/f38S9zW1odk1YkwiM+VchO4pN5aZIOTmVFTxbMfmYQRt7qMYdzKCLlx47hZevXsATKyexUKshTwKk/gipP5TeP3bxUdYRRj4m/lAklvQMiIyO8fsmkxYd6XsjqGcoTsJAMJ29qsDH6wd4/14HP7rZw8ZAwzivQrdcaKZiIEXhkKXynnN95/eWol4iKsOSwdVoPJYhGJM/q5aGqplBH+ygEvVwum3jyZMzeOmxYziz2MByy5PKjjgMBKyxGqBWqclwko99bfW+1P/QRzg3N492qy0DCNZ50Cs6DQoheySAsLxhlY1AhpBJIp6NJAzhD3oIRgMZEFQrJhbnW7BcW/algMM49kXaDWyOU9zZ9/G99z/FB/d20Y0ZtlKRIKBUswXIcVDH61aGd8IMllGVqrRYhTQk4rNkYJkRc+RARt2SQKPMpLRWhTHxtUyCAdKJSn+u6gFadUe24EmcIaAv3agismeQ6BX5+SL3p/eTDHUWwspDqR3itUgriAyPxI4QI495ICpkm8Xwl/cjg6ekdklCeEzlK5QxourMLH/N95byV8fS1b7FJNNkAj0dY6FVxUxN3UvjyURK7ClDpRSW1oYy2Zy1E7w/smCEigmcXlnA42dP4qlLZ7FY0zHr5agjQT33Uc+GKn2byaOVJlLdkTqJ8WiC4XCM4ZBpuYEcNwkGW60ZYY3JDlIIxdfTZsVWoUj4ItvJ9DwxHbB/vmrodwUQUq0lNiBhTFVHpZZQUZJAG0yAzggYTgQUgmmtG9viIdy/cxcHDx6gGxAQDvBZ2EXPpe68jT/81/8KL77xBs48dhkuKyeirwDhb/V5p8BsR448h+mdJXt39AnKUVV5CKViZBoXJjEvU5B4+GtBANJ3Tu8bAWHZz0frA/cS1uMIcEpVGrGk52cKREUhz+ZqwKkAjgI5JWCkUk7Z4Qr1ioTR8M9iBcRkPVb/qTKFQ3JJyS2PSFdFwlqyfxwoqXYAfubgXEnQi9+L+oAxmOyOZa+yIz0JKmRHwSfhK6dpnwUgzGj3UoAwLAAhh3Ws4SIgZPcg2cAsYJYLDeU6kkkiIJHsIC03lCzKgEfUhF8GCB9mCGVfJCD8/v/8v+b90MeZJx/HyuPnUT+9Ar3OKbUmLKV8TwI4Dt3JDirArz44RVrbweZfv4m1/+u7aE+AepDDijMY1KFTIUZtlGkgYPEh5aJk9/jnTBhkxxCD5h1HqihGWoJtI0K00sLyt15E/clzcM4vI29UaaIT9pKgkLHUJSAs38yjfsFfFhDyMp5KRqk7S+nZYYIPJ8mBYggJCKeS0WMwLU4KCAgpGbURWlWRjH7v+rqUeN+mtKi6jFCrYJJo8CwTjsGpPS9FDYluFkWRmUhJWVzNzZV9hYgCFcvNIBqRfyoJnx/n0lNneTUpCw4yXbq0yDiQ4bE42eeNwxCNOFSSUa7LfP1Fhsqo2jEqVo6XnjiBVy8t4I1zBIR9uFEHFgGhyAUUILxPhpAeQmEI2yK9E5/OlCE8BITq0MNpy28HIPyiieo/toBPQW5xYFDLx1HxxD8CCHl4TmJEARnCsTCEBCUEMPOPAEJWD4SmB98iICwlo9rDtRNMGRUtvJIdTENlnlYpo+dnbWEIWUsg6vY8x9iP0R0MsbOzLwd5HgZ44OZToI9KqlZ0DccICOdmpLNOmBIyPzYBUAWd2MadnRHevLYqhfW39wIMMxsBGSPbFbZcVAacwIlHjUMgAwYXK15ZUs1AKZ2SZckawAmYhMjoRQ+fkpBK2Sq3izwVltCFDyPooIoRXr5yEi8+toLnzs5h3khRZecmpaAMTrINCczp7Xex2w/Q91NYbg1upQqvVhMwEAQ+wnAiYRb1qotW3UOrXpFQJ9NUiZmU+2UGK2EsjFMd28MUNzY6+OnNddzc7GONOs/aHDK7IcCBHkSyYTx0k7ev2IYcxqV8nPe2rqHiMYhEF2k3fYdkYkDQqSvWhYMi9tBJL5wEqLEWQDmcyRKa9BIGPdjhAdxoD48fm8HTZ1fw7NnzOLcwh7ZrwSQ4jpguGsHQYpimQFwkaagO+7km8jkGijGyOsstScwkKBUAbDjoJAm2fV+e6/t3D/DpVoZu5CIyGjAs9jOYCONI5Hpc27nu8IMTW4mxFlDBzYn+QqV4cC0DNkFAPEYjG2HRSfHcuSU8fXoeT51oC5Pq6HFRIs+qRz53hrPw/RwLENzZ2RNGi4PB2dk5tJot+TWZQdt21dBRXjuVJKcETKXMR/U5kbWmhzIlKzboYDJQLKHnmphfaMOrVWF6Dvw4lhoQuHX0UxO7kxxv3VjFh3e3cWtnjP1Ax5iDAb2CWPeQsXqIz1d2fOWZlYMFN1x6CmXQykS4gkEWtjCTCiJyuikn5dxxCdBkeEr5aYjc78HMQ1Q8S2SaBISsQOGgIjS4D9DHaggzzPWElRIcIhAMyoGKIJBSpUy5bWR2LQBRycLKYgXu9Xxt+BqxT5CvIVlvCVAi8JfHxsEsC8dlzIREDmkpbL7crImJ2Z9oou7o4u3l68wpt+x5GQcISrJMSTpBIHs2l2YaODbfxKmlFlZmm1hqN1G3ctTI/Ke+sI+VbCzJJ8p+4iCMNQxGPgajifhjyRbwZXdcD9Uq2cGGgEFeF3yGongqWONHqw2OrvnTI2HxvknyehGTUX7d74JkVPIdpOpDvTZTQMgOk94YeWekgOFgBHSHGG1soXNvDXt37mJvg4BwLCmjd5MhhlUL5vIc/uS//jd4/hvfwPLps7BNdmQV7KCocn/zJaO/6HngN3k48F8KREs4dxQBljz51B30MDxUP7LADbKwFABr2ntZ1J0URQhK3ScMGtcuUw4aUtYec92IRfkkIJD7FhP/yezJZ5WWnLIaKWYIWCEFLasyiCoLj6CMdwvVRtEcKGcPNfYt0kqn57hDlawMs49KqqdPrAiSKRhCNTgrVtVi2CQrrMSXWzC1GgytCl0jUWNNw/Zo6VLSWyUnpZQzoZePn/MEccr9WjGgBIQEJ0wUpV9QAUIDWqIAIZddAsI8pfLySAKqPH4+j1IPoByNihlU+5GSjxaA8H/7o/8hp3/vsZeex9nnr2Lu8XMwZxtIbCb/UWNOqyQlUIDF9VYoXT64HPl+H/nNNex89y1s/M2baI4zVIMMZsgppdpkdNcWQMiDA38oN25NSjcy6AnBjy5+tNTQEGgZ1qIBhjMO5l55Cq1nLqJx9SzymTryZgWpa0G3VViCdGk9qv0vy+qLwBm5CKaSj+JaPdJ/82jKqDAUpRGUkwm+EYk6NFBaREAoHkIW09crwhASEIrAlv4jTtXtKj5Y7+KHNzfx48+28dleiKiyjJABIZkCgzwUygSdG6rFkupYDody6NUzeAxzSHypC+CklwfcKrvhRIKlY0JAyMO1W5POqpApkGmOMKXlpSJhECykZ+chmYkSEKogD5r4M0T+WGRbChDO443zTbTzPty4K4CQWz0n/AIIdwaIIiYUfjkgFE+Y5A+pSdBvAyD8ZRZ/td4dmfr/goCQ5uEw8BFMAWFfAN383MMM4VFAyFAZpoxKqIzUTrCHkLJr5TUVeVoBCCVU5lnlITw7Y2LGJjOsWGIirtE4Qqc3xM7ufnHos1XQAiWSvrrOY/afLcxjbnZGyrkpn8v0FBlLq21POuc2+wk+uLODn97cxluf7kg6IochqNWRGAYiMisp45ITOJYF/s9IDBWfnOdIDN4zip1g1PlDgJASc45Bch5SKIPgdUvfWQKHEcf+Aeykj8snW3j+whLeePo0Trg6Wkx4FElZCGixMEjhJBTZ897AR5xbwk7Umy1VgZOmGI2HcmAl0GpWHbTrHhpVFxU+72LyRbEDKxKi3EbqNLExTHDt/gF+8ska3r+9JXURPhkag+mgrH4wJDiFwxGHIIkSWk2TzYvpjqUPgos/AYzlejJp5MGb7A97BEMCc5HIc60oAr+4PlgmbBJf8QhG2IHu72GlYeHsfAPPXziHKyeO4exsS4CVlfvIwwG0dALLpDSYC3ii6gUoE+YAjArGkP5REzEcScEkyIg0Bw9GE9zqdPAPH93FtdUO9n32JNaRWi3xBJIJZn0DX0feElQm0OvH9EoCwGm3LdlNUSnwMaWwEh9mNMTxuoEL81W8fOUMrhyfwemWDQRDJP4Qpm3BpAfQtAQUBmGEg7198Q6SEeI+Uq3VhB3kwZ+/VwX0yjeokiO5KRcpkbLxquOMSmDNVNJmHGLSP8CYH8OeSIpn5tqotRpio5jwfiCD7dUQGS4mmYlP1nZx7d4O3r21gQe9CL3Ygq9XEZIpJEijvJIraOGXJTDjxksFRzlw5L3LCviqxkCWWNQgTJ/jYUjS59TWBcchA2cgjiaKKTZN6fybxIDmeMgsssq2gFAB3wxtoy+Pewg/dH3KhjJllt+TXkzKcCnBlTVQUhc4WFLnN0m44z1pqYRWHgy5R1FeLj+De5hNzYkmr6O6BjKRY4poNotQN3NU9AR5PJEQMw4kOdikHYIDMQ5J5lo1zFSZgGrj0pnjOHt8AcfmPNRsQ1hTK01gUUqajGCnPpw8UBYUw0Dgcy2L0R35EiRD5pgsMbMG6g3KRKuoeFUJy+K1IdN7eT8OEwzL0+sXdcwXFiZ5fX5XAaGSNKvuR14nEr/PAUwYIe+Ogc5QsYO9IfJOH8P1TezdXcX+2hr2tzZwEIywlYxxP59gUnfhHF/Ev/z3/w7PvfYaZpaPSW+xAMJpTshXgPC/FKT9c/37Egwe8mdH5JTFOiHrRTkMLz2HAgILA578Wj3icmROnSDTM8hMS9QK15+UgyOqEMmCMXAxlTMIgV5KQobERuIjTwNkaSgKGIJCocWYskIFTqFbYACd8iyW/kDlW1SPswiyKVi/EoyVelP1GFVgzfS/o17J0jtYyD+pBlGppocfajlV1GJGCSwIAnleq0Fn+JjOoLMi3Zh7MNdXDi15JuJrI58JDlPxEorVgoN7CdxjPkCoAGHIACj1miXsIRRAyHYCHVlU7H0cvksYCO87vhdFgEzBooqN5wgopoJH+4+v//d53qri/NefwfFnLqN56TT0mRpimwsvfRRqATUyLtBkCA0FCuMcyYNdBD/9CAf/8AEOfnQN7UhDNcylmF4jA8jHwIJZU5cOKv5HIMeNif5Ck4Nx+tuYukaGTc+xGY/RrxmwLp9A6+mLWHjhMrA8g2y+gcSzhHGk3IpeH+VRKS64wp9I1C3/K6Z7amJxqP8/Ouv7IkBY9qEwAESm/IxNJyAM2OvVn9ZONFhMf3IFljCEat7BEuPYqeH61hA/ubOHH1xfx42dCQJvScXJa44qEy/lrZS+2q5Qwww5yONIWAQa6q3UhxGNUNHoP8qx0PBkE+WbNklyjGIN/VjDmIdRq4GQJn9KhixbAmXYM8hJvKdz7syfyc1ehYfwgBJOFCD8+uVjePXiPL55oYk2BgIIneIxKkA4wtp2n6n88j6VDOHRUBmlHS9TpArHjmirH/Zd/HMtZj/vz/nnBoSUZbKcNCIgnIxwcLCH0agAhGQITx+beggPAWEd3y96CD/cUwxhZDUUg1AU0wsgLFNG6SF87qQwhGeaOtpkXHggK9SHw1GoAOHevix87OJyHU/CGbI4lX40ljo3GjU0GnXUGwxk0aHxZrUs5CyuNirohibWOzH+4aMH+Lt37qGTORjpFWT1JmLLRMhuTi7kWSypkFZmQI8oB1HTsIyt9FxUyIswFVMaaZU/NmIVi7AsReooJRBk2AgoNNYajGBnY8zVMlw+0cK3nr2Ex9seTtk5KukYdjoB0rGYqLk17B2McdCdoOezO8VBpd6C6TCEidULPiJ66tJYGI6qrWG2VUOz5sJ1TWRJhGgyhkZGzKogNqsSsrIbaPhk/QDX7u3h2uo2NvsRIqsmlRH0lKVkVvh8yJaRZYpC2KYhfW08rPOQyf8IdjgB5AFbZHSsZmCKML2dTGNmFQC/TgB2qtY+/lkawEz4XIeoIkLbzvD48gIuH1/C1VPLON5yMe/pMJKhvF462ZViA+UBUEkDed/a0A3WaLD/sApfV0XsZL4+297HtfVNfHB7E2t7YyTGLFKjjtSoAKYtXkt68bixcBokDKGpyXpJ0z7fQYoN+YFoAq34mHF0LDc9PHPuGJ46vYQLyw0sVHRU81ApI/hvWVIv1gATYzK9/QE6BwfC+vLx0zPIzkEmR1Imql4XKij4b0oPx2GheOkjLDd9lYjKCXQEf9CBP+xiPBzIWu5WPdRbLdSadYi0mSDCsaVqhBLi7b6Pu1s9vHVjDXe2h9gYJOglDIVxkVo18YAmlFoWKbush+FBg+wxjy4h2XIth6PnUhdiccIdTuAaGlyCLe6FcYLJ2BeW2LC4h9Kzacp1RU/fhNupvAemMIbc97gX0UNLyShBJIElZckiyyYI5LUn158K5+F6xN4rXn+8yKgMEDZf5E70FVK+pBhN2W+LUBzZXxIqfpQahCm7OftKY1bhGHBMExVd+WfTcRdaNJIuStfI4FlA07Mw36rh1PI8Tsy3cGyugYZroeHZaHiWvA7ipY9C6EmoAqOkqzGSYQOl7geDEAM/FhkqgSqrm7wKmcEqms2WKFjUcIBBdHoRJqOSix/+T50VHtqqykNguU+XQ8Cj58Tf0L3t5/YQSh6BOqjTriJp8pITkUALCAhHyPcHyLtD5Ad9JLsH6Kzex/atuxjsbqPX2ce+P8BWMsEDLUDY9FA5sYK/+G//PZ597TU0FxZh6q4c9g9Zo68A4c97Nvl1f92huL1kzNT5rixYIJusqiSUFWVKFMo5vJBVHr7xEt3CwSqVLxHXQVZRFWoaqWGgVJk5GVxXuO5weBoHAga513FqSa+yzqGQ/L6QxHP9pI1CdEXqg/oj+XVOUKjKmFR4jAKEiu0vPX1qH+ZzOBS1KlCrzCoFmBUQqaSYRUmO2t9LQMji+MJNJwKcjM9X7YBRTmuXJ+F8mkYFiy32DA6BmeRPWb5YDYrzT8rhcZHOrrz3PMUohjAOSFCl0kVoUj0lgJAYRTGGChCKKU89/rLvQ4aSh4ygIJaidkKBYA5IU2jf/dP/KW+cP4HFpx/HzONn4R6fB+hTINvJDUCMYewGUoweZV98EPAzBLfX0fvbH2Hw9icYfXQXs5mFGtE+0/YkbS4vvgen/dxYuOnoKnQgzcRHKP6hYkUm+OxqMQaehsliDa0nz+P4K89AO7WIbKWFqMqYcxsOy4YLv8oXAsJC4qE2rIdDZkrphyJMDncHeeNF26toXMpPKLMpASEDCLq9vjCE7MNiEMWpkyswOfpk1wgRPUMPnDo+3ZvgnbUuvvfRKj7eHMF3FyVOngwCAwUYgyj+Bea9m5ZMSaSLJOaml6JiahIQYicjLFQNnGi7eGylhRpBehJjGAP74wS3NrvY5AAPdWEgY7Mihwa+0fQIVoxEwGQe84DGSYkKWaBcJ5yM4BmpAMJXLs7hmxcVIKzEPZlck7UhY7p1MBLJqAKEZAhbn0sZLWWTutDSxfo/pc5/3Uvbl//8XwcgZMDH5xjCLMXcPwoIWTtReAh9hsooQMiIdlmSprUTKmX0z58/jW9dWcapmoa2lQogtA2+7xqG42DKEPL9pWzQczx5bznECf1Aisx5cHQ9BzNzDVTrFkxbBURRJsjBxiRzMUw8vPnxFr791h2sj3LsJQbCSh2hBHFQFk1ZB3v0LJipAT3QoLN7kIuTnSBn+beUT+eiPqD0gkxHxEoaHn65OjAQRnTx3HiU3NnWY9gagyz6ODXr4vUnz+H5Yy08PVeBFw7hxEPoyUCKxXmQ73V9dLs+9gZjSUa0vTqcSkVAIUEW5WxkLaT7LI8w365jpslUUkc2lSSYwLRdAYWx7op3a6R52BxEWNsf48Pbm7i93cPWKEEn1kVaaHh1wHLkYM+KGCZaEsTQ58ZDLdc8rmORJF360mUoh27DEEaHAyIOdzQGi5Dl4XuTZnL4ZrAWpTNGFsGhc5HhIYmPYzUHZ+ebUnFxcamFs/M1NO0EVT2UFEhuopyuqu4/HQwY0hhE4jYF5PtwsTtJscHndRDg5uYebjzYwVbfR4/vnU3flieBIkwWTZlaK7JaqmPIOhFQcGDLUJsQLqsy6GNLWbFAhidETU9wYraOi8cW8NTZ47i4QokrpMge4Vi8zkwVJRiUtNMoLsBgR8Agp6X0hTE5ksmiHEwxTVQV0Kv1TRn8ixjyI1I/NbgqGUICIqZVRognA4TiKWXfaiST2ka7hWa7Bd1kOiiveyV15qYdpDr2RxFuru/j0wdd3NygtzKTIUFkVuUa4UCnXA3p+ySo4vEk0ujNZFk319gEFfJ7sQ8jHGO5XcdSuy7DiCgIsb3dwdCPpGYidQg0Pfn3Qc6eQIYX8X3QRIbOrCbXNpCFE/GgE5RxP6PHjus+XxsCQQI+ykC5N5ONJBhk8AJfGKl1KqSq3JI5KOF6RbkPmWl6bzlt55An5JSeTCJlqZYngDAIJW5bVD+sEGGCLIczLkJUtAizNQtzDRcr7RqWZ2pYaNex2K5hoVUrrBL0Ouoie+WABkksjKfD65V+nyQQZQVTc3d7Psa0pjie8lvqhgwGyAw2Gw25JspAIYJlXiccFIiM+RFgVwz+H/pzBZfUGeGLGo9/U4edvwgglOcnap6iXoznJQbKCEOoACE6A6R7XUQbu9i/cw8PPr2FyaCH0aiHnXFPGMINLUTcrKJ6cgV/+d/9N3j21VfRmFuAYbhCIFXxH5IAACAASURBVHwFCH9zz0Bf9MhKEKS6z8vEUAX+eN4oIRGJDaUqKO6p8h8eakYV8GJQHDk7zniyTD6ogGFKPj9Ke5NSxPmyR9HqpMAgq9cisT5Qw2JwpJYFIqM3qHyi6z7nmE19jc6hYsYQFiYYS3O72FboG+Q5qUxfzFnjUFZcyD1eDCsUYChArRpmKIyh0v251qhS+0ImWspGp68KYWeRh0ALgGZKfkiQu9Q3caQN0J6h9DKSjiBaESqEio9y8KdAobI3iNqFgDqk95vhT8xh4VqpIZpESCkPlBoKA3lsCluoAKEia5R0VxFXymdZymUPZbPiIbz+P/4v+blXX4Rx7jiMY/PQ6jYo5WVfBbsCCQpFWsCkwCiGxQU/MUBUMrp2F5v/6W8w+fAWkrvbWDAraHDiXJQu8gcQ5AnbWbzQEjogHpsUFisTSLHygRRllLFnYuxo2GGq2JWzOPvG16BdWEF2cg5h3YbmFRI3To+l7Fhd0koeyoCWw9L6XxgQFuEDsvHzsfNxFQwho197BITsbguYTljB6SkgZMR4InKx1G3gdifA++t9fPeDe/jowQBjZwGx3UTG6XHECz1WwFg6sVKRRnEKnEQsjU/gaCnsZAIvG+PSSks6mF59YgkLDR5QITH4awcT/P07N3FtvY8HYxO+WUdi1ZGRZeAL8v+z995Pdp3nmeBzcrixE0KTBEGCSUymGBQpW7Ql2ZbH8njKLu9OzQ/7j+1fsFW7VTs/rO21ZVuWRxIlmWIGQIDInbtvPDlNPe/3ndsXTYAmaQ2tkgTWYQPdaPS9J3zf+7zvE6ocfRdYDZiZTMOEXDLa2HHnZpbFUwGEX/7CA4oy+sQAq81EACEz6DhRbCeEN3fG9weEXqjEwuIyqlcE6bhqHvMJ7cWv0tL4HwUI1YQwFg3hfMYJYYl1UkZPTggtTn+7MiGU2Ak9IcycrhR1JCxwDtUaRbQawv/8pUfw7Wc38VCnwYpNM5YSHgGHZWIacUI4FcpoOyEM/BCe48oCQ0DIDC+CJHbWz2yuoz/04Ae1rIN8njMxjwlh+Bv4+ZURvv/GLbyzNcWHkwwTOjIySsXzxOKYzRIHFuzCgpVST0eqmonGSdGYiu7hMPuKuw8BIadOto2CE0tOWdiZIpVENIbKvdH3TLhOjWS2hbWgxisXNvHa46fx2mMb8KMpvHQCu5rC9gxYHR/xvMB0kmL3aCbFNRwfbtCBy2w8NnGqCkk8RxpNkSczobIxgmC15ys9oQgwlasYJ0QpXImRSU0XhDB3mFV46wA/fvcqLm6PcH2UIFg5DafTF/pIUdbIiwqdLqmNDg4OD2UTHfYHAkjKTGkgODn0XeaMFgIiTVImSc20qS1krEUlhiN0oFS6AkUxN5jJls3RrVOZCj660cOz507h+UdO4/x6gNM9BxIDTroNKXyaRpmw+DM9uOEAUW3jMGtwaWuG92+N8O7NXVzbG+P2KILbW4Xp96hklnqRjsM0vRGzIW6mLOIdFuVUTpDOMofTpOjavK6ktk4xdGtsdBycPzXAUw+exrOPPIiz/RCrnMJmMZo8kcZVwKxVzxM6Ks15OBVk1uDR4UjAMqMDVlZWBQwSYPN8yiG6cpUDddyhPmYotDCgNXgT/RTBLM1V8gRVFmM+n2Iyn2EUReivDLC6vopOh9NHti0rocFywm+7pAb7mBYWLt46lEnh+3cmuHaYIoaH1GBkusxFZW10LWZJqmgiUvxLJ5Tnq+HUuIwEzHtVgheeeATPXXgI5zZXkMQJLl68hQ9vH+D2wQSx2UFqhcgJCk0fpelJni/3v6IgJVhp8vJ4ohoYEmXBxmmAujIlikVosuLOZ2jd2DFAVGJVratZskQHn2FeaZO5tjRmYV3E9Z60UlVoiTSRsSOVI93rMkkEEPacGmf7Pk73XJzqOjh/dohHz67i4fUuhswoLDMpi3yrQeg60rTiNSFtnRmR0ucWBpGiIRMMsiE7nsxwOI1lOrqydkpPiX0BgQR+1NELE0k69oq2xniNk4CwBXWt8uQjw0N9/ZZ8JpYanr+a7JdPAwjF+EjyirX8ho0B0gaoISRV9GAGHE5Q7Rwiu7WNnQ+u4vp7F1FkEWLqB+dH2C7m2G5SBQgf3sR/+T8UIOytrkujwKRj7qJL/NsJ4a9S/XO/19KSK4XCKBBCgcI2hn0BCPm5Fmu0YFDGY607qUrxk+kgew0EhJRDsOEpH5nLzDqbjUruYYyDmgNlJGw5OoGyNuJK6hglXEtl8TLwiIwBaqrrPEKdzhRopNlapQElG1YElvIx14Y0pU6daFDlxCBqUrgY9mu9oBiyaP250oArCgG10zR1JChUv6eTNdmKZBuxIUmTLfU10VebjOxyJb6K+wIlYzmdxAvWBKTy06SL2m/qzj00lofG9tGQDWIpBg5NI9kMVnosSsGo8SA9lBY1NqzaQBalKFNFG21yG5zmWYyfYNNQKKPKLGehmiQgFO1kSxlV6wD3N+Pg//ybZu13vgBsDIBhyNR0pfHUNAol4G5DIBtYeQMrKoFre5j89D1c/+/fh3nrEN1ZgU5lwpN9gtMoahhU1iBBT+vWwxPccte50POSEAixY06NXOVaSGxg38jhXTiL0688A/+lJ2A/9SDiroOGduQ0D/CYvUeEffzaJHdP5061Hb7FWtTax+qBcbucn5wSLuIbeF9TB5NzdJ1LkcbAW2YcpdQQdgOce/AMXJc3FDdZAkJbOrlXjjL84vYUf//mNbx1Z4a5s45MJoQdoZARaCrj0PZVtidbDbJd5q4JIIzx5acfwitPnMFLD3cx8G3Z2LMa2J0m+P6/XsPPrxzivd0EuTtAE6xIjIUMOusSvsHOLItAglCaeHBErehAVZEgtGu88Og6Xn1iDd95eh3rxkwAoUXtITcKy8X+KMHtvSmiOJeOw+m1FfR1Meb6oUxOpL9M0xppYqjVQEbc2qrg3+qmLhsCfZoF87N838kN85OAwrtf/1IhsPjtgliw8GlWj6GmKEnTQxVkJScSWSrUzKPRvgBCLnzra0Oce3gTBq2B6YJo2FL8Zc4A//jONcmAe/vAwJ3MR+kNlJ09NTZCP6QIO5epMp34/uwVAsKzONcDVmxOadSEkJSwGXPFJnMBhK2xSBjQSMUTQMgFh9lsk+lMdL+raz2srARYWaWeS/HQGQtRkR7qrOLKXoFfXJ/jh+/dxDvbY4zsAFPDwqyhxNWH7dookgJWbiGoArg0CAHzR0eAkcJzDDDFzatNREkqhipmfyD0a97nRu0wGFDqFDHboPbJ4XNeIksOxXnx4b6Dbz/9EL73wgWsNSn6TQy7GMEyC1gOqW8GkrTG3miKSZwhySv4DKvv9eF4oZxLZosWWYwiT5RDqAWEjiFmM/1eF47vCStBGugSsWGhckgR9DHLDexMUlzePsA7t/bx7u1DtQnQ7Cnjxke6IE2gejBtD7N5Ij+T00LRi+kgdw6iuAZyckXAJxsLXTptbonUZfKSKbt9UklEf8mlg3QaARUxumYh4eUPrYY4v97BeYaSr4Q41fUxCGxhGfAR5b1It2LqkalH257EuD2a4/pBgjujFLvTHOO0xpSZR24gjqIEDXSg5KbOFp4yTlFMB5mkETjU1MOpoPmOkaFrZOibmbiHXjg9lIngQ+sDbA674MrhcFPiJIhuh1C0UxaoUULnyBkmo5GE0KdJJgCQusH+YKBoomykifMyp1dqAqQWv5YD+FFAqJqHakoo576uUGWJgKh5PJfIhXEcww08BKSOdn0xcvEdNaVio42aD66lld3B3rzEjYMEV/cTAYRbkwR70wSHs1ictWm4wkJG4oNMTghtEAaRykiDsY3Qxqmuh9M9H48/sIFHzqxitR8gywpsbY9w52CG24cRruzH2J7XmNeugPe4YdGhOsCkSNE8hs8SnVJZBEmhY3LC3BE791rMatr3rkCzTFJbAM2PAgj15JSTQe2IKoDQUIdlUXPGyTJNHKgTLWWKx6ngwA/RYf6l2WAldLDe87C5EuJ0z5P3ud5z5Rj6hkyPSQlj1q6K3VA6NgFxXCc5FRWdZy2UUGpISaGliygjJtgKcxwf3V5f7gVSRKl55MH6QE2Ij28H8S641yjwWA6+YL3diw36qwn/Ps1uedw4X+x5CwQsD42a67ByTzLURzPU+2OY4wjGwQTlrR3sXL6Ka+++hySPEOURdtMZtvMZbpURzI0VrD72CL733/4rnv/qV9EZrsA0vLsmhIvM8YXpyN2vf3kvXjb9+bfqh09/Fu7/HZ+kHjj53Z/n6/tlvdePe58CCLXTNkGhnitpx+/jyk4ZD2pRtioNFPjQ0kE1+FGxD4IDOBUsS+WZwQYPNf7U2pczGNUMXjOBXdMILZb6VQwVJdO1hNUUkqFN5olRpuqg0Uw6l8OsCAjpzK91hdRlcy/iOiaHnhJqLqzueek0ZM0M1EOr41gJdaOKW/RiaqhYKKrpSLaFknqILl/2ovbPau+u6cTt0YyP7CIV11PXDsqKtYSNvKRJmINCcn0dkX3RsVqmhYyeksarjupiu1Xy0cnYpK+Lku9VWSmxEwSEKrCe/gd0bZXMuo8CQm2kowx12mB61qacov78etM8eAoGQ5hYLLTh0WxpiuUrgYQ6YdTcSPVwEKF6/X2Mf/gmPvz+j9GbV9i0uzCSHE3GQEVlQS6UqDyXLA2xP9XgUhQVNBnw2D0yJA+Km4LHCRsnEGaDMfO2NlcQPHUOw9/7IoKXHse8Z6P2lamMT/qV72uHHmUp27qIkZ5K0Hmv/ME2Ln15gW8fDnl9uliQLnpdoqBFu+ScVDgaTcTKPk0jKRQf2jwNzyPNi6e2REUzDLeDq0cZ3tya4ftvXsebd2aYWmtIrJ4U+K22kpMOFgjcBMndZeeZHQYJYUYlVJuwifH7rzyFLz91Fk+umfCZQ0nxqANMkxz//PY2fnJ5Hz+/dojCW4HZWRPLer4PUt3MIoKVz0TQL66GtRpzi0i+LtBxGzy12cXXH1/Fnzx/FqfsSABhnfChrOF5IY6mGbYP5hiN52LdfXp1FcNBXzr0Duk67GZwOmhyUxdXGe3pdwwI1XN27y315ML0SRfXX8b33WtRvF+HdWFRrrJRF2JpNQC9GxC2NveKkqA34orULtITlWkLNamj0YFQb8iXX1sdCCBkscXvzw1m0nUk1uAf3v4Qf/vGFbx1aGIrD1AHq8ruP00lVoCde3bVvTpBv5njz15SlNHzoiGkRi8XDSGv+zwpMRZAeChvghMX5tD5NJbhjSPaqhp7h0eYzuYIOw5WVwOcPdOF7TQwLQIRUiF85GYfe4mPm2Mbf/P6e/jptV0cmh4Oygb7WYH+2hB+J8R8EsHMLfSMvgAA6gHidAeWlWKlH6LnuAhgY3f/EFFewltfR2m5iAs6JrpA7chUilQKy/Vl56klnDqCzRy7YoZvPX0Of/GlZ3Chb+G0V8DOj2BWsVBLmFlWVCaOpnMcjuc4mkzhd/roDlbgdUi/tSWYWzRlFYPrZ8jTSFzMBt0QZ06to9PrwfVJ92RcAfPZlIaLNFK6g3KeMasMXNw6xC+ub+PW0Rxbozn2xiyeIDmFYHHOCZG4SWoNX2u6Tboln1NBKyp7STmyMseV55tuj6TRKiptq4aQZ1myRblhpkLPdOsYXavE0KmxOQjw0EoXj5xaweZqH6dXetIc4v1DoHoUpbhzNMW17QNc2z3CQVwiqmxhMzRWiIZNiYKuobWYlHAD4VpF2Yc0DWneIvcW9eXcsGlxkooBSNgk2AgabPZs/M6FTTxz/gyePLuOoW/BqUnVTFCRGktKIzutji9vm2B4f38Pk/EYcTQXaiPXr8FggF6/j7DbVYYn0rXl+mtLTq0YY/DUtc2/1gRg0f07LqcWagFqM5NYdL0EofM0xTTNxPCAE/Fex0MvdDHoOPCox65ZxFBbx6jLHkq7Ky6f27GBW+MCl2/v4cPtfdzc2ccsiiTqwxWdC/cnNhMgGsBOGGJt0McjZ9fw6Fnm7W3gVNfFSsC+L3s9NeKsxjipsTMt8ONLd3BpeyrazlHaYJTVosfhf7bFQ9Gp0dDMiH19AnYaFVFGQLdQZSQkVCete1ExLzSx0bwovZaJvTuLKVKsyBSiFsfgQcdgTgs58SQjRP1MljJ9x8CDgx7O9AJsdH2cWeuLc+ipQYC10MbQpQF7LoZPzNEUTVBVyJpEgywhbcnGxXevuA9xmiOKM0xnsXxkZA6ZAgT+g04PHT+EqwGgog4rszm5J5fuAXHQFDMZ2YmOb4KPQXnL29WvCxhUzZATVFi6KIurLJ9vUvRrgBOHgzHK3RGceQ5rPAdu72H38hV8+M67mGUzTIsIR2WCrXyGG+kEwYNncObpJ/HHf/WXeOaVL8HvD2DUnP6TQaDt77UfoZKYffSs3mtPv1c0yC8LFN3r3/lNB4Tt+6fhW+sEKq6UQoRs/zuOYmlD4tk7EuigjR3F16AsxSlU4n3YCCcbRv6coShSoaSz9m/KCexmiq4zhWuQcxPJXJFgUFzUObmi6VaeCJukSmP5yDg4ZoTXeSLSLpN/jx/193EVUbIaRQkVF93WEKclgqtJ1SJiT8MntUa2sYEaFMp6yc/r7VlasmIwoyaKyhnaUdR8yYhyUNN3oRui6bCB7gN2AJNu1PBR1S6yykZa2EhLE0lFfbglk8TCoDkd2ZrMfmWN7ajGnsRykDFFIx7t50L6a6EOBQgZUE9QqOpxVX+3Pq+tjYwGg8ISYPOtVLET1c1RUwUWTOplqBFY1LeNMn/huxddnaZ+jiKUtw5w9HevY/6T91Fcug1/lqNbGKIDoi7QoFW9DoUU7Q9LG1I46FZG5xwtb7R8vlEFCB0Q8KiuJy3pZ+zEnhnCe+IBrPz+SwheeRLRwEUVUs/kwg8CeMExIKTwUgAhp3QfAwhbPcByk2oZEEo9JnoKTggrKRZYBPKktYAwSyN0Qw8Pnt2A7ytAyGwUAsLC7eDGrMJ7+yn+9udX8MaNMcbWqgBC6nRkPZYbc+nWW3TqeAlr6bKzsPPrFC994WF88fEzeP7hEOsdppkA0wLYmeT42fvbeOvaId6/M0XMQGOH4cQ66L5WQnxqjOgyyoW1kPBPYUuL8UDo1HhswxNAyDDz006EbjmRB4/8cNcNcDhJsbU/x2g0lSLl1NoKVliYaUDIQo4PDt0QSQXkDajA+N2U0V82IFxezFvqS/u5ezUCPs3if69/7/MHhKZoQnNniH96+xr+9o0P8eYBsJUFqEMNCDMFCDl9oKOmzwlRM1OA8JmzeHioTGUc7TR7P0DY63QRiEOgIaYv7M6PpzPMaaZiVuh2bZzaCNHpOHK/C2hsHOQIMam7OMg7+Oe3b+D1qzt4/3CG3aLGjPbKYQDTdVGK4NmGX/kCCKXbZ02xMnRw4dxZDPksw8T1m9vY2h9hVteUKMskzgRzw1wRaBMQibFHwwkVpxWkw6YIyzme3+jiq+fW8OqTp/HkqQBONpavMcKAwIoTxnmcYjSZYf9oLI0MN+gKKGRjg/oGBsFSs8bsTgKEJJ6KS+iwx6lUF71OR7RUXPgFkNc8D2xuKdDGMPlx3mA/qvDB3gE+2DnAlVv72BnFGMWVAPzK7qImjY8RHQSJ4jDGcO1MplVC9ZNMOKW9EcqpmDLTN40TIdJQFCVF1mVZX8nI4LxOdVDNOobXMKKjQN8Ghq6Jdd/FwHPQY3SP3ujSosIsLzBKc0yLCvOCjQhX6Ih8fVVloSwNOSc0EmHIPUEh6YMSr8f8VZqukFYv+ktqOysMAhMrgSl09Uc2uqJnPL/RwwMrAU6FNlzmSKXUNMpKKzowiuuryhTHSDYiIgHldJVTsSUs9rv9vkwIJWtQRw/JOkNQaCujHKJU1dFt3YCXCs8lTuAyIOR0nec/TlPMOR1PMulgMw8qcE10fQuD0EbHhRhxiQZDCoq2MRJgUgcYlQ4OkxyHpGXPMpk4Jgl1MZFoWlgk2Y4H2w/Eebfre1gfdLDeC+SgK6dP0EXJRcPrbSGpHUwLGzfGCW6PC2xPG9wZxbhzNMNkHskzWpAaxf2ynepJNAPzAlXXmdNMGhe0hggyHWUhw71apBpKQ9aucUopqUAfCyqLYFamhKVQU0nZDkMPw34HK4MuVtg0CiysOwZWPBMDz0Lf99Ej/deBOAMTCJoVC7dUtK/S+WehwsmdFDxqb+L9nuUVkqTAeDrHdBphnmRgNqnpBAjDHjpBR2oFNpBdhs2TbqqN5pS7rJ5c3wUK1X1w0kHwfuDiNwMQqmdkAQh5LbhQRikqMZKZwI5zWAyov72H/ctXcf2ddzFKJzjKptgvImxlM9xIxuidewCbzz6FP/zLv8AzL7+CcGVVAUKu/Xw2yQyTgOyW0f3xgPC3E8L/lbBXN6k/6rCknpHWlVI7ULaUUTp+tKyvdnAiU0ABWRxuGFJrVgWbtTRTY/M7QZFG0mDNkrm4JQuDgc1DtjfFEyCFZ8zh4RBWPYVZzcSYjOuyuIzq6DcCwIYgkHslj5K6QjLqKHMmcCSgUfFGcggbSUXsKEKe7uaLZnDRqlfvWXuH6D+oP2uum4aTC12haqgd921bzaCojbmWSgOKGm8DlWUisYDMscQV2vG68LweLLcHi7mz1OQ3ngDDpDIRlUqjnpBdVBmSS8yGs8RCwRXNoUFzSoMVEw9HxUblhnjGGSXjvRyhlLICP66JNSDk3qANdNq4iZYuKpTRYpI0RV3ADn1xtdPEe62811bUWlNHCllyew/R5VvY/5ufoHz7OobjAu48l4XDN2ixbomehACNDmakktiyaTNXrEZOOpzM0xoxiOECwe68CxMhQx75s5oaEXm/G33YF85g+O2XEX7laUQrHuqOoooSELqBr4smpcVTgNBSOgltf7s4JW0kxRJl9CRtVNnQKjOVBSBMEw0IGxyNqF+gqUyEbuBg88waAna7mQdZ5eIMRJfBO6mJK+Ma/9/r7+P1q4cYGUPEVh+F3VWBxeykSHGiNFGky6pJISlMalROMwYWdI+cXcfjD63iuUeHODP00XctbI9S3Nqf49L1PVzfm+POuBA79IzORewqsK/LUHuzQsBps5wLThuUUYNMU5tSNITnV0x87bFV/PnL53DGTdCtZzBJ5aFhruMvAOHR0QRlUeH06opMCPsU7nuBdphTE0IaYyxyXYSOdOzy93kCQtURUVf3k04cF8uD1lWcpK983oCw4ETXDpA7A/zT2zSVuYZf7DVCGZUJId2n8hS+AEJyyzVltJnhey89jD94+izODy2ZEIp1u3aSm6c06ZhjjxNCTuW9AD3SJ0m5YhkogLDCPEmlQE6zOVy3wcrQxepKB4OeL3EsLN4ZU5BYA8yNId64doCfXt3Fv1y5hTtxgcgJUNIYhLx6Pt2VA6twYNNkxigxHDQ4v9nDC089hJUO54MGLl3dw5Wbe7i2u4cZmQacaogBvbqvqd8TWXnN6UgF12MTqURQxti0clwIavynrzyFVy6cQreJEYjaL1N9MorZ8xLT6Rx7B4di3U9gNVjdQNDpS7xBVlRIMvIueA4yzKZTeR7Z6Oh1GEcRotfrwGfsjclnrJCup2w07K57zPFzxfjj5niK64cTXN06ws39Oe4cpTjKLExyisxdZI0KMuf0klMRrpXSpdeAkKBQwI3oLwg8VQyHRNWIG2kbWq8DgAUEqKxBckck8Jt0xZqmQiXCpoHPrECCEt0gooYjJfjmUysOsp7ojEXUTtc0avILNgZVtAlfEjVkpCfa1JNJjEAuJibUawSk2HoWzqz1cHYlxNkVH49sDPDo6SFWfEMMrkIyP+geJ/mP1C7ZyqynMhDHpWq6Tdh8oltcI87GpAMKLTAMVSOQ9GZHaciVBqTt8LZtPg0IT1IE7wMIRR9fFUjyAhHBcZIhyWJkeQrbKBE4DfqBhYFvoscBta32M2aEVNLNdZGYPSSMFpLMShNpSZoy6Y0x6mIGMBeyrmQSH4TMpGL8g4HQcxA4JkJOiOmcR90MixteX8sVA6cMHuaNg1FmYm8GbI8jbB/NJE90Es0RJ5HIGJIslfuRjt6ML2HJRbdTKVhEAKw1PbLJqe62MhRhpJHO6aNbrG7uMTOSofM0q3EtZhpCIk+Y1UjDpZVBD2vUWnZJAyUDIEdAl1YCSQJ97gCcLorRA9+bMnwQd2RtMMcGB9eIgrTqskKWlUjSDHGcSXMgITivGpjU/XaG6PeGsl45DbN1TeWcqrOJLVKXpVMhK/9CG9ROB9t6UBNJ7xoWtn1w9Z16aKA3hV/fCeExIOT6KM8TzfRIaRczmSnsKIfFgPpbOwIIr737Lg6SEQ6yKfaoH8znuJ1OsfLow3j4hWfxrT//c3zhpZcQDlaAxhb3Q4vFsJYKyblfmhC2+/NyE/ZkQ/fT7uH/Hij1mzIhXK537nm+OEoT6oBySNZjHW0roxxDucaIW7MgQkq+1FGkBIEJqiJGmc1RJlMUyVTihJpiLmsBo9Sof6e+2rdyuM0cVr4HFGM0xUx09SoCKxNwWBeklvJQFHXKZQgAKYVhY4iSA2Hfscko2cyq9lNjiaUUURnvKedklc2nTXOW4iUWARsCCtWx0KZLDI+KMmoPiZ1oST064EKauSRcGUBsVMj4gtgMdJmL2hFgaHuUkCjWEDWEzDrOGlv2j7gyMc1rpDWlIjaK2kVZu6gbNsgDWFYHFj8agUhqmtJElRswKwt2TVOZpXctS6J6v8pRVEsDdP7gAhDSzTRL0obFlRibiHsdT7Y6ucwfFDti5nDNI0wOD7H77gfYe+MS4h+9C//mER42ugjSCmZSwJNsNDVqbQULnmnJ1JC00ZIvwFITQE43G48dVoriSTMyEZI6JCNZ6loy1Gtd4Nw6hn/0JQRfewbJeoimx5OqJoSkcPFGlFyzJUDI38uUSjYHDQw0Wl6mjJ4EhItNQe8ILIR4Y5LSyZNGu34FCOeykZ89ZvoUUgAAIABJREFUNUQnYCAyu2ypmAjklof9yset1MH/+8O38T8u72K/GSC2lOmLTOjaIGDhWqsikC+VznKcRrI7y0EMQ3sZbL3aC3B+cx0bQzrQhbh+ews37+xgfzzDPK0lM4wmBpwOWi4nDwaSLJFN16Xbo/jLk+HmKbxfkKpTwrcqbIalAMK/+Moj2PQy9JuZUAxl3G57OJqm2N6PcHA4QZGXOL06wLCvAKFoCGk5zol5Cwj1Tda6/bW77icFhPfv2N5/W77fIv5ZNpJ2Y/qVAISk69l9/PO7N/H3b93AG7s17iQeqmBVhTwXKTxXmXmwI+eVkWgI/1QDwkeGFoYEhDRukXvMxDzJpfO+t0/KqCnBzSywQgY4E2xQI1aQ598gznOMxzSfSdEJTZw5NcDGWl/c/4gRCm747goqbw0f7Kf4xc0D/PW/vodr4xgTGq8YNgqThkkhzNpFU1iS60lA+OiDPTx7YQVfe2Ydw5DOW8B713O8ffUQP3/vfUyiVOihjUy1HVlMCRB5Z6Z0J6treNR2Me+szhBEB+glB/iLb76M33vuETzYN0DfTDPjK2GBquIumGG3f3iEySxGnBVYWT8tU0K/00Ve1oiyUhxWef2jaI4kjsVVmFPYwLWlAB52A6ERkhVAYwxqFEifYyOMZL0ClYS7J4aHUW7hzjjDh3sR3rs1xuWtCW4dJjhMOAUl5TSE5XYkTJvgqDWzUjpsNSkk/USAE78uGzE3YUUa5XNHek/Fg2aswtRujbEBq6pgM++1LGHR2ps6AU2fEUNudjHJKaccwKL5CLVdpRiIMRXEhYWA0zgaUdGtWN6rYh+oIxMTrNBqsD4IcXptgEceOo2Hz67h3HofK4GLHieLdQKLbqNFIqRXTp6oYeMrLbISc2pbpzEm0wizKJFuM2mA4ija6chkkJpBTgbFMZOAkLRRATkq2/JkA+ju5//EpHAZHOrAdDqmxnmJWZZhHkViNFQXsbjbcTq4GnLqacFiHi5viEoZE1BTm1pd5Gz4eR1x/2QDThm4UFeZCCjiVEwkAdTWs+vNbjZlAwSHfHkCBql70QwL0Y+IpYJQeHPDR0KKUdkgrRqkZYWkKBExEmk2w9F4jMPJBKP5DPMkkfuEMU0iD9SNTgUENWCSLjKjItqpNO83Ex3fQ9f30Qk89MMAg26AbuCi47sCCKmv5e1C4OjyMKk2YVS8cgUluKaREvWmZNYQAJIyy+9jAWdYpPoqUM1GQJbXmMwide2nU+QZ4yUqyUkUTaDHvb4D26erbCjMFZdaYtYW1B5KJIYCg8fXfOkC68ag6COXpiJaNaeGAgs3QbUDLbUWfoVt0T499LkXZZR1DgGhnAdOd+jmezgTl1FnlsE+nAHXt7Bz6QquvPsu9rMx9vMZ9so5dssYu1WCs194Ao+/8hJe+96f4vHnn4fT6aKmzpr2+ASENAwStpkSmZ2kgt4LEH7Wpu6nPyvH3/GbBgjlmt9jUiiraiu00xElrbOmOIZq5gqbNWTKEGrw0jJOJ4nGyKMJqnwuObh1MoZZMP4oYgtZmrR0nFZOoSnsKoaRTVDOdlCnE9QlgSTppZwQKs8NNtPEBZkHkwm0KzIHK9LwVdQ+eZCVt6Ga1qmWh3qaBeO2wfUmfU34qgl41QOvwJL6g7wbUfzo32twuPxn1WDTc50FQFTmd2oKx5fUoGINzqa9NHaJV1gwO9J8pUGZ5XVg+V3ACwEaltnMlrWFCRi3VNJcUUvzgrFyAQyjA8vswTK73KFhNnSudmCSVVUqF3H+Xyby8jaUpYy8y8XQ4xggqqZoCSPOU4El5L3KnsRMIpkgsT4gvUjl0ySTGcY7O7jz5kXsvPE+jPduwb8zwWoChHkDP28Q0GkHXOAz+T6fduC8YAxNzzK1GNNS3mjkqD3azJOqVcJrCAjpnKgAIe2/i4GPcnOIwR++guDVZ5Gd6cHoh6I9JF2UxjIirBe3TqXJo75ATGx4SbV2QG9/eqFvU0iOF/6TD4Q6iaRjERASpJFj3wjdbDJlkTiD75o4tdpHr+PIlFABwgap4WBkdLFbhfi//+kX+OH7W9gpu4jtgYRaL9wS9abDVy8264aBlBQpAkID8B0bIQvMPBX918bqAN3AEzvx8WQseYg04eCDSedBknxoA09bej6wnHTwfNDKnuJ83t0sqPie2HXhqJ7TlXUnwVcvDPFXX3sMDwYFhkYsAEJUHKaD0SzHLi37aT2dFdgY9jHs9wQQegz+9Xy56YQuIK4yaiStQqE//YTw4xbzjwN499P+fdwC337t5L9716a5NGmUv/c5aQhlQmgGyO0+/uXibfzjO7fws60CtxIXpb8i96O49Dk0Y+Akp1CU0ZrB9GpCSEDIfDpOiiQSQAPCkQDCI1kwmUHY65KGFUqRxTWDnfqiNmRicni4izyLYFsVTm/0cXp9AEd4+YrSVrt9VO4A2zFwcWeG7799Be9tjXBzmiKlI6IdAFagpnzsZOWJ2EQ/9tAQzz++iq88u45eSKE1cPFajneuHOGNd9/DLM7ECVQK7oaZqNQXOyhNV6ZazDKiDb7HiQWJcfMD+LM9fOvFJ/DqM+fwwsNDDKwcdTQWsBJYiqbNZ4zGUPtHEylCO/1V9Aar6A1X5OekRS2NE64ddLmMowiz2VRoKtRUMbSeAfaDLp9FUmQUnY4cfbov1sxKo7jdDVA5ARIjxGFuYXfe4PphihuHiUQ6bI0z7E2YpUYQ0sAQEKFoc4smirTSFSVSdFXa6rqls0hhJVtaLYAw59CKWm3eENo0hKDOqhpYYlVdqUggMXBRyn96k/Agr4bmWDS4IeCnrTDdX11mVXJ9ol6d66oAllxy5rp2hdXQwqmejzMrHdGMnVkbCGhe6QdiYuMZnA+T80qqYCYGR1zP6KjKSI48zTEjEJgnmMa5gHJOJ6kTD9is6PUEDDJvUIEIlZlGAT9BobxPofAshQ7rRWSpL7z4zGJ9aWW/Ukwo4wM2uhntERFkxZHoF/OU070Yrs6DHXqA66kIBrqbcmMnJbMkZV/iJvhnnXHFmoLv1eB6Sk0e1aNstKomKME3X7+AQl63mtIETtTU/iNO1FJAsKD21c+RbCuV1ymxHw2d+9jIyDFLUkyTFLM0UzpHtgZ5bduiYFH5qIKBX1BKb7X/qIKLjQ8XvuNIliH3ocBltiAPAkdV9Cn7edKydPNBqODKmZvvK6vpQKvyyGRvkPVHfR/3e1lj6O6bN2K8REZCEnOimsqElHtixyMIZR4os1A7sNhVd1W+IBslNGCSDD1OBgkyZa1uNXKL9u5dLBFhDt11f2gq6T0A4Ulg+O8BGr8q33tPQMjFlwZLbDQRjM8j1EeMnZjBm6Ww9idoPryDrYsf4AMCwnKK/WqOnWKO/SrBQZPhkReewzNf+wpe/e538cgzT0u+srjbMvpVmgDUPSnK6P0AYQtOTgLBz9LY/azn+7eAsK2LNSBsuaECCo/XHUbocEKooiMqYSbQCZja4zwao0gmMIo5zGIKM5/Caxg/EyMwUrg0fasiIJ2hSafqSCao4wmQJ9IYk6YkpVpyX6qJX5uXKU1S7YWh6jEN5HSIuIA5kQ5oHwsdQ6c8cIgNKhgWAaE6FEhqnSCWDCK0VK7VGC701i3zpNVLth03/VFNDo8BoUQWsflFTaUYC/JrirVBkzk+KyZlE24AeAEq1vMWo/8CUPTFyWFSOEhyB0nmIi/oRO7DQBem0YNtdmGbnUXuJ9M2FGTmOWgbpSLmOgEIFTiUr9BcjYBwVqSNy8mStp2m6JNnRxA43XNY2NORjmBoawd33rqIvbcuIbw9gXNnhOrOAYKsQb+x0WfAdWOINTS7e4NOV0Lq6QhRZLm8HNNhxhhQGDVKh26FHDuT1mQiYGCvADE64BXIug6SjQ5633kF4TeeRbm5AmvYkckgDzr/0XWQb0mFI6vOIzuzcvt+AkCowLO6GxYRFvcBhOxgTmZzxNFUup1rw1Ayo6itQpMJjS2uLczsAY6MAf6vf/hX/NO7t3EnDwQQNsHqsSCVoFuHxJNSKx14gk86kJoGAubDuR4mk7G4UrJbyzKDJgytlocXUDZcyexSeiM6GxEQ0kGQN6HK8+IqTBtyjpYLFFki9B/fKtBvpvjKowP8768+gYc7NdasBA5dnWTOaGESlTiYZNjdOxIr8PVBbwEIOVUhbfSXCQgVmLz/NPCTbg7LG9+9NoeTHclP8jM/b0BYaED448vb+MF7t/H6nQw35jZyb0WZQZAWzM44uz9sqiwBwm8REK5YYvfvLNxIaSqjJoS7+yN5thdFdxDCo4aXdGPp+ilAuH+wK/c7Gx7rKz1srPbQY6FPejBjImiSYncwrl3cmhb4yQfb+PmH2/jFtR1kbh+F2xPaW22Q++6Im6NRJLjwQB9fuLCKF587jTB0ZZG8ei3F5auHeO/SFaR5AT/oSaOHA27OzRnrUjsBMgbbcoLGKQEn6cy7S8bw4iM899AKvnThFL71wjms+0AxG2PoAl2nEUdDrm+koe3sHWD/aATX66LTG2Jl4zQM0lJrUwAh1z7+7Dim2+UUyXyGPIkEAHY8SwDhIHQFzFq20tWJFb+E5iYqD9T2UNjMCO3KBGkGD+PSxs6swY29Oa7c3Mf17QPc2TtClBTiYCo5gyx4KUhnflNtyOd5PTgd5NdIbxV6P1c5bsRCwa+RUY9NDYdYXlNnqLUEEmCrGnMG6XecHIkRFLt+XCeEZC65TVSe2dQL8igLObhmCGVUfiYF/imGXo2N0MIjp4d47IF1PHHuFM6uDrHW7yqQyilRTq2I0nRYpN6iRmArWhGBXTKbYTaZ4PBghFmcinGQ7QXw/I6YHQVBKBNCgkGCAqXdI62ee5OlpoR6jW/L/GV36XvFBSzAQLvYc+/gpE9be7PISclQSRLECaNIGOMwFx0goxQ6JimkJgLfgd/rw/RCobyy4UH6aFQoO3V2g6m3tG1O0dScT84v91YyWjiJEaqxLRorHpRZcKLYmjOI1KLdm1jgCNup1UhyTEcnO1smkuJGx2aoYUskiBQDkjmV6fwwBf/UOnfMk9E97oVaRhqUlEzIiVJZvLzHeB0lhon3TgsGldec6l+IGxCLN75GE6XFiT7vVdq066aV3BMZolkkE1iCwHlaYZ4zx1cVUTSXCxwLHc9B33fR9TghpFsx9cihUEd5/ysGig6V1/fTMRhsQSH3Et0OXmiCPh0g5HcftzU/K8z41fm+ewHClvsm7IA0QzGdSw6hcTiHN01g7Y5RXrmNrYuXcfm9d3HQRNhrImzlUxxUCUYo8NSXXsYXv/m7+PIffgfnnnxSrX+lgapUZnN83j8JIFw+U7+dEH4+9809m+nLnEg+nFwjtb+GWmvYEObeVMrwhrT1LItQZHT9nMpkkKDPrSN49VzcwDtWigAEg3MgnaCaHSCfHKCYjcTI0JLcb3posPFIfToXvONennre2UBTenHWyTIY1JrrZSCoPLiVKdtiMCETPTbhCAjp4q3A4UnmgJocLU8GFf2UP0eaeC3bUDuPyuvSM7n2ii2DwjYGiaaCdFpV8T9k+QjFR0lAGLPFTHLHQcHpoRfCH6yjcXsoDR9Z5SMpPcSpgzixEScO6qoDNGTODODYfXhkqIjun5hGSbYULVa9/nsBwoWzNFkyXN+jlIlaDFxUJgVEiu0/0MJm1gu0Ns2jBPHtPSQ3dmDf2kd65TZ237osblT2NMVa2ENoOUijWDaVkJtBXkl3mtQOnkeaMHA6WNIqX0apvKAV3NqELwQWRQHN6hJRaGG24qH37ZcQvvqs0EftFeX2J4CQYbPcFFkE6eB7nmAVuqhOgjoRdw2OlcnN0rO2DAgVXlZhtLwhRdhaqos4FcODCPP5BI5RY0hXuH6Afo/U1RJFU4uD3NweYGQO8f/84E3847u3cT2yEVsDoLMu42Le58wt5MRB9BSMBKClO7vUMn5nV82BYzmKtlSV6IW+hNoXcSRFMDU8zIGSiZyAX1sy1ehGyIOQTpV3XIxpKKC6KizuKjrf0RzALBAWR/jS+R7+t288gQsDYMNhxgsLFz6MpBjWGM1LbO8ciO33ai+8GxD6NITQXWAJbNMjtLY7ox+efy9l9NMsjfeifX7c95+kr5z8u3d9/XOcEBZWgMIZ4GdX9/DDi9v40Y0Y12YGcneoePtlIQWnzMirEm4VoVtNRUP4rac3BRCuuI1MCDmRYdOB8SGjaYTd/SNYhoUw4BSmL5b+LgtTPdlNixJxkqtJdDRDGs/R8W30Ox42Vjrodn1pRJR0Q+VkzQ5xkFu4tJvgp5fv4AdvfoAJQslPozkOXUNr3psECWWK9dDA2dUA5x9alYKPJfPuXoK9/ZlEYhCUEhRwvZA1g+uCtmLmdJAaQOXoJaU4mMEYFDOcDYGnN/v4o1eewiOrAfpGga6ZIaSWkO1qsZ82sH84kiMrGomeWF0/JRNJy2bBqdwYBYxql7QsoTCeVJZYnMwYNt7xHUWl4+SeWk6JoFG5bdwE+H5p6kGFNI/c8pEZHmIahSQ1jmYJDqcpDiYRtnb3cTAiBbyQMHICd5rq5DTTsZhN5KO2aPbCho/KciXQYkQGf9EmPBdAwDWVBjyysqjwXfJIJRKSE0BGarA5xPtBAUGeXQYA0/mRhh/UeTpNJbEQHgGMoTISncBFv+djfRDg3HoH51YCbPZ8bHQsDAO6RGvqI8diLUNAPy+kSTIig8CQ55FNhvlkgmg2k2mWeNhRJ0ZKoB8iICj0VZyA63oSPK8AjnLFlOxD0YypQ6YLS/9XMEC5yn3keZa/fNx0ojW60NmEoknzLUax0U00QxrPUKRz0cJYpI+WibArOPHi/cl7xgs4uerI6ydjQ6i4/PkyvSL4plsepRi8ixUckyKGr4MyDU54qwpz5pNmqbwWni9SNDmp4/XiLi9B8FL8aCTGybGYCzGzU+bU6trrgkmc/khDbVUwWlOjpsdt1JE2G9CdYr4k3vP8WbIviaZVwUspHrjfyERJQkdkT1dtXPU6aA7U0Ceb5kRtbmWRI2fUThojS2KZAtJ9nHlkvL+pwSR7xXddAYJdz0LHteDTcIJUbL5eTtCZa0dgyGzOtnsvNNEWmR6PfdvO94Lvqbv5y3Cw7fwf3zvHd8pyS/I3DRCWszkwjmGNY9iTFObeGM2V29i59AGuvv8+dpsZdqoZbiYj7OYRjuoMz37ty3j5D17Dy7//Gh58/HFxRgRD6Ws1xeU1kmdMngt1nu/HzDn5tU/aBP40NcL9/u6v+4TwEzGmWsjTPk6sNSrlPcG9WMLSm0oGIDkN2PJEnPfzbIYioykMQV8Mt0ng1QSFc7jlFA6nhdkYRkYn+xGaZIomnlIrBaNgI5K55KR2atezExdp0ezTNb2+iRRuaVtaws4gEKJ0rW2etU+wYhCIaRaZPWLEtqyrW2C9Jd3g8UogE3Suwe04URMS5G+0VFU1hlQUdK01bJu5rZWN6Pn0vigqTZ5P7sL0IJHDFHdRM+zD8HpoHBrR9VAbPRR1B1kRIM3UlLCuQhhGFyanhFYXde2iKsk2arko7YRQmUm2ALBl8i3TR7kPGmmSNqQFsdPITVbgiAZS5JWK2FgyRrRn8CwB6Dq1dYjZ5Ru4/bO3Mf3gJrIbO1ihCxhfSFbAZuHRmLBymloweNaXBYAZJBXBIMGhbchHdgNILSUoZNHKS5ShxjQwcNSz0PvWi+i8+hys86fgrg0kboK0UdtTge6kI7BLrvZ59cYVO+aYDrLcE/1EgFDnVDFHSgBhWYu2ZTaPJTvObAr0fEumhCuDkLws0Ugy+JqAcGwN8d9/9B5+8N4WLo8bzI0ujM6GFGns+lcVUySZ36S40WK6ow0ACrFZV4YLdGpiydD1HTFvyOcTJcalqQMpXozGKAoVmElzBhoJ0InQZhAmrWxZlKjQZm7bFOPWRSZUO8/I4af7ePlcB3/16mN4fM3GZkAAQadCFs4mktzANG5wZ2tXAsupnxr0uhj0+6K7YvEmRYFFgb/Md9UY+nMGhMudz+Xp3/2opMtrTQv47rfxLAPCRd3UrhPtaqCXgIVIWVsStz+H2TGfJnaCi0JphQII37h+iB9d3sUPr81wdULHqr4ChFUhdCzeH+zeExB26gm+9+J5fPuZY0Do1KX8Pb5UTqIkdmL/UO4vUkX7fYZ8d+T6EeRRoxUlOaIkQ8wjmmM+m8o9wftm8/QAK5zUBx4qbgw0mfF6iIwAW5GF1y9t4e9efx/bsYnD0kHh0VDJRUG9W8WJU4awTtF1DAz7XVhOIGBnNs/EXp40QhbspIYwWFXCt9kJZLFL8xcGvVfK9Ejo1g0p5wn8hpTZCOdXfHzri0/iuQdXcWHVR9hE8ElRyWmWBAEXDLc+OBoLOOYzOVxZQ9jtIwh7iqLJRVlfbJ43TrsIZGRSmEYqr9DiJJ8GGwECAYV0QLaUiYIuw6kZyGt1kAbC5xI2J6Y2isZAUjQSBXJ7exc7h2MJ3N4fz7E7mmOaVojo8skgckvlGGW1JdEFdP7kpElMo3RxL2HxBN06NL7VK9CqWgnt1CRHxP+CB1TOE91J6RDKyAiblE6U8MwGXcdCT6ibNvzAgcdsudUeNk8NceFUTwDhKnXOSGGWcwH71CczjJc0dsshpCSwJgClRXYjgHo+HWEyOkA8U06inHa6BH+dnujFyDrwvQ5cVzUdVPg8jXT0yi7REkRWilapHI3Vr7smhAu78XsU+kvUXHFKFWMErsEqX5HUnqIqkGeJXO88mUsAcs1poVibKzMwvkY/4LPQg+OH4qqrmpR8Xco9TCAiz7MUE8pJU9Yovl6yZcpCgOBoNsM0jlSD1LHRD0P02HCgi6baOY6t7eSat7R8xeeQDj73cG3iJg0Atovb86A72bLOSY2kKholv9HnlmCYU2c63jLfUY52IqeKegWguT+oXrnkYckqRAMb5YRX0jipskSny2lrEs2RMeczS2StkvdPIM/pqhuKuVXoe+gHdMIlIDQk4oPZYzIt4Hu1fdESSyamxFgp5/PjOImWEtVCPP0CW+S6uA3UWFPFk5xgo2jEuExS+fUFhArRqy1MTT84ISQgNCaJgEFrqgAhPriFvctXcO3SJWzVU9wpJ7geHWI3n2NU5fid3/0avvLtb+F3vvEqzl64IICQLrxif69P8WI9lbVHfbL9eJKx016qzxMMqtNwjw7Sv4E0P+/X+FmB7ycBg4vzvkQvb7PYWvOtnOsia9EyRVEwu5eN0ghlPhMDLYYwicN3HcOpItjlFGYyAuJD1NERmuQITTqBQTf7kgYzDSyJUSCjhdK1JadgTXtcBjOLrPC2xteRdlz3lFsoXb/5ezZK9TMuuECtyUQ5ql1Knb6aQh5jhnYfuavAU3sLG2wLQKjr3GNnGXXvtGBRj5VYQwvDR7YXNtxVGIRqrimqJiVuTF8oCAoJDulizuYu6wU3BGg+463AcIeAOUTVdFFUIYrSF1CIJkQDSiq6qOoQZUUZF9dh5VTePmeLGlmymdQEtm2cqddSw8iLojFLZdHKxUEMtTXVsDU4aDUNJjuAOf3gSwbhodo5QvbhHRz+/F3sv/4WGnaV6DbamHArCBB0KwNebYDmMvx3qEORC8qmNQtETTexa8ARLMpJgMoiHPnAfgfo/cGL6L76LLxHN+GtK0BIp1FLDhYfoojRTd9jQKg2OfXrkwDC421Ed005rRNAqEJy51Eq2VLTyVi66dy0Nla7WFvpLgAhBf9zu4+xOcTfvnEVP7y4g3d2Uox50cJ1cfoUS/GCJgMlvNbGnBeENBswrFJyHATE0XyBXdLQ4qQ1Rp1M4dOZyaQDH+l9pVDgxMjA9pA2DEz2YHodAYMR071JSxJAaEpRT+G/mAMghxtv48UHA/zlVy/g6TMBHuoTxCfKyQnUVFmIMgM3b29jNpmiH6igbh5BlzpCdigMBQilEG779C3svnvhP7mYfZoF+JMsaMvTweW/3/7+5OK9DAY/CSDU6uPjOuJ/MSAs3SHeujnCT67s4wdXJvhgVCG1e0KxUkJrNmyYAVcLIAyrMb730jIg5HPFiZaiNciEkC6jBwoQMpSeetCwE0ooOE07qNGZx8xly8T9j9qe+WSGLI4EzD1weoC11S46fWoDaSKRAkEfudXBYRHiretH+MGb1/Hu7SmujQvUnRVkrodYmk0CEeCkMSxO2rjuMH+OVFDJkGUOJzvLLFBKpQ0ia529DDFQsQUQ8nWxECfQIKXNLCMRrXeR4mzHwAsPruOrT5zF7z79APwyglPM0aSRnAfeswS61APvkAqdFQjCLnr9Afr9oVq4+exJmLVaFTilJ1sgTWgyEyONI62ZoAmNJQU87e87nQDdbqCyiIQVoSb/QsNVAREyySfdVUxi+HWCxhKSbRiVNQ5mCXbHEXZGEXYnMfZnGQ6jAqO4wDyrEeWcXCpwQDMSVdtzLZWwgMW0SCkFpWQXgNLaYcukU8BxLVM9RiuQBitTGVLJbUN+T3o4Y2Y2NvoYDGnsQVdMGx3PxqpdYUiGATf+KpXJmeo+skj3AVNNNKmaY/4p6fBpHCOajBDPJ0iiqVAPSScLux0EnS78sCcmVWxuOfxI9zgyGyzVHBMpJe9j3YEVIwPdvPzo9q12s3Zu2IYl3wUNFzxTbo5aSyHwTX0nWSekvpY5mxQRimSOigcN0opM9OUCJEnHp/GJFyLoKkkDmw5qPKk60WzI8F7lXpJnKgRY6ENNgbTIEKWJmMFMGXOkAWE3DNB1HYlvOD3ooMemIAuShauqjh/Rxuqyqet9UM6LOIhRf7NkiSfnTINBNmOXmueL0yE0Jk3J1DunXsXlPCnL9bagoeU7NcwV0jknf6SbW5iXtlio06QnZw4ZfQXkejeiUXQ9Fw61M34HpscmjGKZsBEhZmqcNps8b8rBUDrepJ7zX5HpMJuoSo92/Ot4Qnjcsl9Knpc67PhOOQaunByNAAAgAElEQVSE+nNL/9RvAiBUVa5mUmn/iCpNhTJqTpcA4e4YuHQT+x9cxfUPLuNmNcatYoIb6RH2iwQzlHjptd/D1//4O3jmK1/GqYfPi8GdAoS6KNVFtzQnNCBc3m/vBQj/I4DWp6lH/qNA62cBhMvn937fv/zepaGpNXmquFZ7IPMDOQ1M0ymydIqqiMQExmDmbx3DbBKZDHJCyAxsmsU0yQh1pA4kYyCbwSyVNIm1Ld2CSXEsc7LyVHNJWAG66aM00KoxLL8XBopiOJDwKYxA/Tl+lN8LtlCH3OYaKAq1kwMMkcUpDb7+C2otWVoK2oZXW9EqdoRqZmmu6jG1VdZD7WAqe4Imy5G5QdaIuH7q0bgwdRjXxNqJmb5aCsH3y6a3Q+dqA3OunbRgcyhLGMBwBzDdFRiUn5kD1MQUTYCmVoBQgGLdRV51URuM5FMSoI8AQsXrV2wP3QBRYLeGMS9oatomMCrUKDQR2pBrHq+8UaEeWhJq3BR0rmtgznNgf4bZm5cw/vFbGF+6hvTOPvwC8GsDQWPKR+YTEnSyQywQTTp7+mLpMGaL+hl+nZ+3TGSugSOvwU5Qoff7L6L39ecQPP4A/I0VoRFRz0Ldhe2xY0g9Uwv+1CVWW/GxhPyTA8L231GIWWijmjI611bYk8kIdZEgsCucWu8r50WjkAubk2Zp9UVD+IP37+BHH+zhZzemOCg81P6K2MzzNpSCzCgQ2BxDl6KJKkkRpGNopYpGFpUe3dvqDG4xRcfI0LNLbK72sNYPRAcUJ6lMFCZJgSmLxdqWiYLp95ET0AmuU5RRbtykgrK77RBQNhmcaAsvbHr4L186j+cf7OLRVQ/IIhi09zUs5JWDuLBw48ZtTMYTdH1X7Pc5VQo6PXhioW6Ky5vrygxS9+k/WzD9xy129wJ48tOWoiLa38u1OxEhcRIULoPB4/DiZae6Y9rxoqOpHauOqUjHbYRjWbJwuhRdT//6bBNCRRl95/YUP/3wEP94eYTLhyVSZtnxBVCfpY2gWaUJbbIc62D6TTy6Ygtl9K4JYZxhPCFllIDQkskgAWGn01FGGXRxtB3EKa336SZqIOW0cBojmk6RxXOsD32srYZYXe3CsrkkZ8J5Z6zKtO7hym6GN68d4X+8v423b42RBQPEjoOIDicSV9DApUlLrqbv1NrVXihujdwMAuoNWTCziKRvhwBCGqeoBZPGI9QVklbIKWJJp08Ju47QNTKsORXOd228+uQD+O6Xv4CBkSKoYiCby2SMkxyaWpASu727L1N/Vpfdbh/DwVAmIsw1Y0SA0im0ZhkqaFeohCmPFGmeSWEvsID6J9dB6Lsy7fA9H57PiRHXJ+Wyx82LXcoFnV2YAapnSbOQ3LBEUzXJKozjAqOokPD4wyjHIcH8PMNkzsw8hv2qzUm5qmm6uVB7lOum0BYlvoBaYsoCFM1SJlUSb1MJIOw4FoadQA5SYCUKwbXQ64YY9HoYDplB6cm1oIaSrIawihHSbKVkF5hUUyrZuVFzSkQg6CJvXJWpVACzeYRoPkM6o4scwUElOrww8OGHzJQN5brQ7Vo0lIbSryutmNKNLEBAu76f0Bu3857jkn8JELZa8eMtcrFpHzsKcMdQObRtLpXQpLT2jVbqJQ9O0HKlh6PRFumPfNYJ8l2yV1xqQEnZ4fWhSVij1keHDnHKaEPlXdKEgbEKpAfnmGUpIn6OOj3aqbsuPNOAb5nY4LXx6MJN6aBq2tBghZpTTmMXGQv6HUgWuNyTnA4f0z1ZCMjkUqoEDah000Ptm2pyJ0pBLWEgzXiBKWtOzpXdvIDaolIxNHmOIorkc8wMjekn2HDWrK6GNB9sQ8dYOGIaZPFae10Yfm/BSqIUw+Nh1kLNFUBIpgCpqCbJ4Wp/VwYTSwWdvB9tLNRWY1JrtG9UNSs0dUjXgMtUskXvQBdQxzvRr+uEsC30xaxJA8IiSZFPpjBlQpjAHsUwd0aoL97A3pUPcf3qB7hRjnCznOBOMcUIOWLLwFe+8wf43e/+MR578QWsPPCAMBVaQChNE6F5t8XpvV1G27385PTw42qCX/bXfl0BYUvXvdf5Ovme1eqggYwMk1TeLF3NOQlM4zHyhMYxI6CMYFYRnIYHwWAqjqJGPgVSOoxOUEVjNIycyGgyk8KqBOaIwZYQG3UWb8mAdamZlAOx9vBrK6hF80eaqVq/p6aAGiS2uUhSJ+hpoSDIdj1XTS7BAuJO2ubVajfSE13DdqK9AE2CB0jdbw13FD5QFPrjj4vFUi8prFWELS28aW4w1IwREKqD368yOtXrrm1TAGFMPTpzWWlUZoaorY6AQsPpCyg0zA5gdMRxFCZB4ABZNURaDlEbgbA12l9yvlrznYXTqAa3er0UQLifx43vUKujReNFJfbzvssIdPWrnepR78BsEG6Goe3BpT1d0qC5uoX6rau48Q8/wuFbl2DOUnRqE0Pbh1cZsIsaXGjYraQzmEwgF11OtY7T8ICC0kps0E3kgY0Dr8Ydr0D/tS9i8PXn0XnyIQQbKzIhJAgkVdT2lY6wBYTqZtZW5J8BEMqWSHApD4HaCNnV5UbHAnIexZiMRyjzCK6R48zGAKc2BkCTymZKIf3U7OEAPfz0+hF+8uERfnhpD7uJhcIbwLR4Xmk7ruzMQ1dR7iQTzOoiM6hDUTQp13HgNwoMmtMtnPZrPLLRwYtPX8DjD58VFyZGT3y4dYgrW/v4cHeMcW4hNQKYwUB4yJyocBLBVjCBPKdJnCpYRgWbNvDzbTx/2sH3XnoQL54f4olTIZpkLhNCduhJ/UkKG9eu38LoaITQtdEjIOx1EXb68On+p+miAgjlvuNGfBxiKldkueW6tCqdXIxOdg2XF7DlLtfy9y2DPym6tUC2/f29poayMGhDija/cvnPJyeHxwZF2sb4rpFE24JYlFS/FEBY0LXQ7uG9rTl+dn2M7188xKWDQu4TccKlpb2ErCoHTQLCsBjjey+fx7effUABQo8UYFJG1ZkkJXNMSuL+keiGlwGh6xEMMiiaoKtSjo+lgSypkMwzTEdjRLMJQrfG6sDF5pkhXL+BYecynS7NEFEzwG7MHD4Df/vTq/jRxS2MTB8z20LssthkkcqoCNUkyrNSIhpK2vU31BDYCEhBY5GZpTBt/vvUEZYSr8A1SBwhawMuO2eMLSg5qWHOW4LQzNFvUqyWEb725Dn852+8iLN+iVWbG1WkADQBqHxfI/Ebo/EESZLItHTYHyAUy/0AYTcUWiB1t3JPabMqTvwkoiLNxOmXYebMTiNY5Ou26lrC7IcM7R7yGQlknZLdgOHhpQoRl82EEj9Qs1ag4PsSnSSpIlzjQimCczSISmBSNNgdzbA/nsqUNyIYIQWRFL6iQk0tHvMMc/7bNC2h8Q7BoAHT4UfmtJoY9LvoBr5Qx+2mRmBaWOt1sTakOygdZz3RZrZupupZUGDBFHVyBr+YwSvmcMpEdIFSaZtqiy8r0no5IbIwS2vMkkriekg9psts4NkY9EP1Ojo0CmFzjwdlAD5s0gg5CKOepH1GhVZ/jHuWnzgpJDW+aUOI1S6wDAjVM3L8q20F63Ejv9A2keS9qKmqFBzUktIhjteI55e0e7FCb8Roaz6bq8zBvFgUMQKa6kIOqVM4RXY9WGzWMXMqS6QpaPC+pe7UAnLqQDXNSXW2qfmmiU8Jt2bqpwHfJoU3RBh2EXYHMlXllI3PLBEgnT55jQj6OJFkg0feqexlSt96fF70WZRCQRUHYpMuz32FoiDgq1HkynRHqK419avUGdbIslwaI6SBslikhbz822zSuD3UkrdFkyBqA234timgkG6jvGKlsAM0JYqyBppEidMpVbKMPamkgdlmFcp+pvVD2ndXmpvtUqw7IwtW0LEjxRKVeEEVbl0I2zbCbzYg5C3CeqKIE2SjCTCOYI1ieEdzmFuHyN6/jp0rH+LGtau4Xo5wq5pgt0kwcxoUvoNvfPeP8M0//RM8+PQX0Dt1WppbbO7xv6JQ9w91yGotuT8gXN7vfzsh/OXB3bZG+iSAUFZOOhjXBlL6pIkDZYEqnaFMGSlxhFponyM41AfWc3jNXCiibh2jio9QxSPU8RRVPEUZ0amZMqQCrmHBlaxTU0vR+O+r0Q2ZgWICo+Utsq5r3XILzmTCrDXSnCASHLLZKZ/j78nKkQlh6/SsqKJKN60+rxbp1oFUNx01r7ktUxXzU2um27w+TgeF7q4QHt26ZQ+XvUCDQjbP+DW+I73fSPOPcU/C2lBYh+sxB2QLbSbPMad0tIYw1dpYWcwkZPREI/mEBcPprRCwO4Ddhekw3L4LWz4OAWcNabmGuFhHaXBocIzhWkCoZIStbvwegJATQhnBasEhbck5IaR2QFFzKCCt1fiV6JUnhK6gDLMtGxizHDhK0OzMsP03/4SjH/8C6a09cR5dtQPREBoEInSwoREEHcwYIK8RvIB0niROENldpB7QtZCHNg78BrecAoPXXsDg68+h9+Q5BKdoQsGuqOp88/e8IdrMD9nyBWwubwf3N5VRzdGlokBvVupGVBQT0kXZCWVocURAODoSkwEbmWSznSYgpLMggaTrY2p0cYge3tqa4WfXRvj+27dxZ07t1wCmFHkqTsJqUvhmJrpNdlJzq4fcCOTCizMbgVYZwc1GcOZbeHpzgFd/5zE8/eAqzq1TQFpjf5bj6n6MN67cwtvXtnFY2IgaH5XDm4YurHS/I9OIN64KBKaNPAsHm/zt2TaeOeXgT774AF5+dB1PbfYkN8aoMrkHKjjISxsfXruJowMCQhfdsCNRBZyoBEFXOvc2O+AeH6626NIOT9qjTS3uywWZWpo+DhCe/Hrr3HT8PQq4c+zOB44OfXyfooWQqa46FrqX9sHW0xw1jVANCurmWmoaP0o25CKsWduyy3NyHHiseg93g0FVnLYTwiV6EnnkBFnspOcpijTFaHSA+XwsOtG11QHOPbwpYmd+P7Wg1IwVVhfvb0f4+Y0x/v7iIS62gFA2XFXcKec/KMroAhBu4sJiQsjcSfVaoqgFhIfipCmAcDBA2OsK5ZGgoaVS8XyT3panJbK4wmw8wWw6RsNJXMfCAw+sotO14HoUm9N1zENhDjGrA4xLB3/9+g384J0t3JznGJsWsp6vQuWrEgH1wmyUFQ0KunuKU6MleiQ2kVgMmpxikUtu0qI+V5QRoWEq05emslFzUkHAa9ewnVq6kwQqgzLC8w+t4bXnL+C5zQ4eXXXhVglMUjRqTmBI3TYxHk8wGk0wOhrDdTz0uz0VdRBS18RsVho+6XuV2mc6lWoKKKmrPBKen7yQApnxFDy4PInxiGvDpzlIwImhI4crrqRa5K3VW0JPlMkUTWFsaeTwozKIMlSnUMdipHmFNKtER5mzkNOTHBmbMreJujFxqyQlQFFuDVsDKhNi3sFIATbgCAhpA0KHWUbaBDTs4vTG5uSS2gcVEyAmNlzzheJTwa8ToYrShEZNHEkpIpigmqARIDhh1mKuqLB8jTyNpKOGzCbs0DDGlfMjHV/SaDn5ImhyXBhkSejntAWkLfBrV5HF5r0ECJenOScpo62WTl3N9tlcOADo3K2WmnRcVEjOLdcRkQ4oUwF+LHJmZXHSR1okASPXIVqL8x6rhPkhmhNdABMoWaYLmyyQgk0BRnAUxNGwHCo5aSzAaXhbxChjM15XgxN1gkOCZFKqTDVhk+mgaOpY6NClkxmPKraBFHBOK9WZ1JQmpTZUCVlaw0KAW7LpoddLoYXKsI0/nwhVGaEpMzQ2IFopo7J35zpkGyVcsxBnVe5dtdcV/QtBPrXJng62l8gRbt3sUPHv2QFqNnZICRY7eTVN5ARZ9K18jXwGTBu5oXI4uS75fL44edVxIzIp1xPPu0ikWgesjHhaxdyCe6abx5oQu1QGtLq39k5ZgM5fXo3+H/IvHVPEjpvess+xAOV9zNzVo7G4jFrjCM7BDIYGhLtXr+H6tQ8VIKyn2DdSRI6BMnDxje/+Ib75n/4Em08+gc7GKdFMMbbKYf0hRTKN73Qi3G8B4b/r2t9dRR3/6fgeXeI96p+kJlntxLxl6rWgR62Man1VKyjrfZq3xXSl52QwT1DGIwF61ABaxVSMYnwBgnMxjLGYNZhNkc0OUcxHohFs8hQN1y5xKKbKWMVfiaeBpqRKbBJxBv0CFK1B1hBhN7SLvDyyuqGgh0rKWIyAkEMPtYdwXxcvFHmA2+lgCwZllKhH1aqGUOum/rrGDQo8tHr1Y2qlTPK4wYmOUJCyMqljg5BsnXbip6d+rQkYv9ZOAptSreeKZkFQqLWJAgZ1Q47ngvs6pXPUdFOlV5sSUF+anoTY1/BhWCEMm47cPdjuKkzvNLLmLOLqLEqjR09vffV1zSqU1hYMagad1pDzbLFpY+TzpKFIVE6uOIpxs1EnemFJqjcpAkK5dfiwk4ObFTCmCVBYaDIL4///hxj/889w9ItL8CYZ1uwATc5MK/qNmZDajlRTPZ2Ri6Y1IUbBYq4UQFgSEHYcAYR3/AqD176I4defQ/j4A8cTQp1tI06j4tSmTuYyIFzuMLWZVPcKpv9YQMitqWqkW5oQECYxpqMRimQqvOmzp1tAmAodjoBwbnUxRheX9jP8640R/vrnV3FzUiMRFN9FY3kCCswqgY9IUSksG4XVRwHa6ivnVAItM5/AyUYI4l18+clNfO+br+CxFQebXSoygIOkwbVxjX95+yp+/N51HFYupo0vtFFYzFPzlOkHb0IJRmY4MAX7NWwWrvNdPLlq4/efOY0vP3kGz55bQZMeSpiy6xAcsONv4sb1Ozg6GMMxbIR+B/3uEL3uAJ2QDkcsPkw4Ph8s3ZXXhgdqoWntzj8KCFtTg3aFbIGj/M2lv67+rPLGFIdbQy/SdPNc3K6Ejy1gkABeFWfsegoYlgJNTQ+5DrH4cDw1aeYFIE2SBkWkYpEySP0Yn4XWZU8CUTWNQa8zuq48Oas47kYfZ8oZ4u54DAizE4Awx9pq/y5ASDIo3fdyK8TF7Rj/emOCv7t4IIAwtvoCHNQd0BosExDGCPIR/uzlh/HtZxUgXCVltCF5WHVIoii/y1QmICAcDgUQOr6r8qIILrnQEogkuQDCIqkwm84wnY6RJGN6O+D0mSGGQx+9riMmHKSKNWYfhRUiswP8w5vb+Od3dvD21iF2mEXa6yOhgzBdh2sDVqVCWpkvWNmOADSL5lIVhErCmAJYpQDCslKxNRKlYKkIi5xMUYlNreF4JtzAQsUQ3GyKTh3hkRUPzz84xGtPP4AXz6+i0ygAw3tDKIiMZ6GWcDzBzvY+I7oR+F0MhkOh0LIxoIpqbjSKg0cBON+rFMhCqzEZ2Yc8r5BxYifGGco8g1MTapCpk/M9NVnnRCwMSSvkREx3y7mmSmdTMRtU8K8y0uHGUIiLqHoWlUEUtQFs1ihqifaKUYHmohFWm6/cHy1zW0ZnygpNnkhGwoohSCPAmxNGmUZJc8SC6TJPj42JGimzyYTdYcPhs2408BrlRgyafvAZ4zQpK5ClpdBcJ3GFaVJKbh4nPDSLCXxf3JI5gQwCZskpYKzigggIlUmYTKkZLaFcuRe/2se+HfTd/TVNdFpiIijF5lKVv+COLNdjS4BwITZQRQnXBZ4t6dqKfEJ1dqVgqiqVG0ugLGZJarLGdYhgj2suO8my3mh3VIIZUmEtCv55neii6TC425BDigDuta32k4WN/MwKFTNnmS1YcHLH9a2We6TVpygpBq8RqZaNNCPEFIagcVEptmuVNl8RJoXSsfA1E9yyeFFNLxU7pai7jFVS4FDlNSqTdbVWenAdUkEbeE6tI5EsZYbAJg+LNE2I5usiBZTTAepuTcpSCBjImpEmD59ANdlVa5t6vTLNhykNEdZgvP7UGLo0iFgAvvsDwru0UXryKvWA9k1YuP99DCD8d1Xwv0Lf/BFASJt/XfuRXZBHMaKDI2A8hzWJ4BzOgTsHSN6/ht2r13HrxnVcK8e4Vc8EEMaugcr38OoffQe/9yd/jM2nnkRnY12mS3RKZ5NNMLtgkTYG5LcTws96S3wUDLbPdNvm0kBokaGmm5ltJ4VDCwlkV+sFv1sYkPqpOw6VYbRTgbhIRCvIXMEyOgKSEax8gqCei1kbPxIY/k/23qtZsvPKElvHn7TXly+gABRQ8B40INENkgDdTBuFFIrQjKQJ6UF61Q/Rs96kiVDoRRNSqEMx7dgadnTTNi0AwhIoFMpfk/emz+PPUay9v5OZdVEFVBXZbE4PwEjWrVs382Ye83177bX2WjZnA/mY9RGP+simY1GO6H6kOYJs7mhDa25lJF/RZJKpA5ldiDEtiZ7a3E6UWYbxE9DHmkxAn6OjEBLb83FAOGcC6/tc9hkDBucu2Kz9jDFXDT5rXbNh0vie61k7MR+bA0LpcppYHm3CCvBjzTkHiEZ1aUCg/DvjhqRpqwSNqlTN76A6g6CQTWcDCrn3S9ZsRUBI3QSZQlXhMMoLNhUYNDTbgBueQGrfgwT3IrNWUaCpi+U8L1EVIguGsAaHBOc6ImCNf/VhNZlNYbNz3WygtbYm7p1yXCTnSGUz+jCD6mZuhWwi4gwoHPKcyF57D+MfvYGrf/V9ONcH2GTv2dCqpEnFeZQ6YSPNKX3mb3DGgbLSAg7ziCwgdSzMQgvDrof+mo+NV5/HypceR3lsFd56R4o1MZXxXC0ejLTnxlvj0C1nDkotELlRLlyzV3WmgJGH8eIlUKPhQ8KNWOeHZuMB4kkfyWQfx7dWBBTaVi6OiOzqJ14bkbeCj0Ylfnmxjz/73hu40C8R+RugSUjOfLmMDmoxmhYHccVqAoXTQVYFiLMKlXQ+bFjZCF4+QrsY4Nmzx/D1zz+JR7YCnOq6yErKyIDtWYXv/vwD/N1rH2JgtzF1mgIk8oKh9LwJeMOTQdPBfnZpm5WNgLOg432cbJR44kQTf/DUPXjh0WOws304mCDw1AGVi8X+3gD9/TFmwwy+w/zFDax1N9BpdQVksklNEzg1XacEiherZkRKVcpjedNgMP2JeddfFqj6JtSu0FxeLGytAju5hsxQcBTPENMNMIk13yunKyTNIFK56XhTSAdUZH/MoHEUCDL3xRTfdOjhPA7n0ph51mAAMhskFich2I2mUyIXJ9Ytpts5b2Dd/MqrZ1ZE1MnuOgtGglfarscRBgMyhCOR7q1vrODee09IbIEwxhWdpnxxGn3n2gS/+GiI77yzj3d6OSKvq1JgaeuoyT0BK3MICQj/+NnTeOXxY3hww1NASCZHLgJL2KzBaIrtvX1h5Cg/666todHtwGnQ0MNVhYAFYY/KJEEaJUimCcbTGbhWTNMZsipl5CWObK3ixIlNPUcs2DIWb77EK3ywl+HNqyP87Rsf4J39MXZpRx+2Ab+FIuK5YbwKWWw2QFy5t/h5mmRtS5q4xLCdQq37zWJelgoV6WRYkCHk39lWJJ5ix6mMpJnBmYY1J8ZRP8GfvPAgvvLoCazZKVpuIQ2RnNdKkog8MZ4l2LlyHUksUBjNzirCJjM2GSvAiBsyybyM1XlSu4HKmIndfkE3YPa9cnVey2fCaFLKmiaJzpwxIkSUFw4aDWbsBQIMycYRHPK4C2soYwbGuMOkJNXzgFKq10UsJeAELCKN0f/IuOqmu2gS3DAnVjeOjcOYSCi5CUin09wn3IBlozWSSUpa64xTQmjZ0OkKR3ksM01jMdmZThjkHonBFa9dhqizIcVMQTmWYhTDuUwWiQQqBLYKCOfZUtLh1YbkXMh3E2rG7HGfWFPV/e6PP/0m96p861CzStZMfRc6AmXAYO0OSpZYQJ8+T+ftFGAJ0ybOpaYBZbq/CiXJxqjRBnMgGR8kjT9X11mxS59DIa4bKkHi9UozG8nCkhla/i4auOhDfx8bAdoMqCfpFyYqS6uscdbTZtySLMqAXlVIGOWENIg9+btEG7ERJf+ubsQcK3AcBXpkJlXxZTYEmgKZ6ArKRMURWYQ9XNMNA0uZMW8uAd915l8t7zV7g5glae5ZfZqkmTEH+PW5+/i5PdyCrO+fZVcwPS8f/+8/Jlbw46D3459nGQzW/8rjWTfJ2bxP2PTb2YE9jhDMMgTDCNW1HoZv/Bp7Fy5h+/pVfJgOcJHh9EgwdSoUgYcvvPJVfPmb38CZpx7H6vHj0tTQVzZ7f91jOVQD/FPIQj9p4fh9niG8WevZDKUpUWOAFot7nUVYYgqlmyonWxqsEsouk2s6N83zxcYLDaHoYcF9LsunSNMh0llPHgSDNGdrIUJLHL0nsDhHODlAPtpDMWW4/Ah2nsOmqkFklaqyW4wtL7hIrfpY8ys7mLtA6VoyQ8e1Rdg+1vdiwqbNUMbPSA4piw+pkbWRXxu1sdEri4zJYp1vJGZvlaLJ5JXLbKGRky46p3rd1pER9T6irpzKBkrhIl/XzVDGNiljWP9MkbJ+4fhGBivJYXGMQxqn/L7uEVSc6FyfjpLQsV2zaGsJLXUSdWPYkeYqTdqywkaSO8hKB0XFvbQFN1iHE54EggdR+g8hqdaQlQoIpU4WwKPnXerzOpXBuFAQw4mY5d3/5f+qBrSUpxHCxhpOnnsA7aObcFfIZCmqluKZXyuvKJuUHCheSWxT8sLj7/hoB7Ofv4er/+6vgfPX0Y01LF7AZKpRFI3SUaMWSqQCVxhBXhduSqOJUgAiw5VHbonxaoDJ0RaOfONz6H7pMSQbTTgrLbTabXEpk/kI00GQenQpn+RmUsR5kbFolpu2yscBITdc2ShcTwBhFOtmT5ARzYaYjfYxG+zg6EZHZKMuoz8c7ebnXgup38W1yMYblwf4s797He/vZxjaq0j9DQ2rZlREyaBjlbGJFsZpIS99RKlUynDo8Z9P4RZjNIoBHj65jhcfO4snTq7gzCZ/FujTsn6Y4HuvX8CP3r6Mid/BzGsLS1OWdKUjKCMrlnMciCMAACAASURBVKOgPTwlRajQLBw0yNRMR9h0c5xZcfDyc2fw4tMnEVoDBPYEgZvIJs/myng4RX9/it72FHbVQLe1ifWVTay0V9WgxrfgtVgsSp/7ECA0+t0bDd/MunwYECoLqExgfXpqoxcDCItCzQuMnns24wzPTCziWSzJgqhWeFKEK8unph6Uc3HBoCSC75SmuXxozh071yFCP0QzbEoGmEjpKE0mo8iutqwXCgg1utNonudS0Ru7XwuDP4b0EhDSsZCPCP3BPqYTNdlQyejJOSAUCSZNFJwG3rk2xc8/GuA7b/fwdq9A5K8YQFjnhhIQ2hKt0Mj6+KNnTuGVx47ioU0fG36p0mCzWUQ0KxnNsLN7IIsh7d676+todFdgN9Xmnx18n/IOQdYJcr7fWYRJFGEcxRinNL+IkeQxtrbWcc/JY2jwfqTcMc5kU8ntEHupiwsHCf7mF+/i55d7eH+co2iuwW6uIokJrDRvszYPybIEVpWj6dNllMB5BsumKUcpRahFVxNQLuGjqGjQEaCq1F5Z5NosSC3mrtHBd4awHKKV9/Htp87gq4+exNn1EOshGa4USKlsSCQ2oEhLDHoDjIYxxuMMbqODoNGV4HG/EcIVQEgWT4fKJYONweP8H0Fh4UJNg0pkVSKPvGTQfCqZawlBUxzp3BkZUM8VOSplpGQgfZ9/16+14VBLYxZGDHUswPK8rErj68gFZdTmDa95F7YOSFqUt3JbmRlpbQ8vqBEB9ub3105uEpxQsUggCNJ5ulKcI1OZKednnM0ilUPnhbhH0nGTQDAMNVKgjo6gDJ3MFUGHSkHNoL+s45pZpg2gu+2hL55385c4DBFuAgZvWJnqw2Py/+aubDWYqv9Uprp2a1M5Zg0Izc+Y1xV+TT5n3bTWMQpt3M1LEDOyYIAm83BNXIPK4rVpKeMM8rVZD0XOVL8PlfF+XKp/k2Ow1JaTc1WfH1k/9XzN/5RxBpV4Ski0mQtWKGvWRNPNV+URZWLmM5tMOmkrmPO/aBya6/cQOJdjIo2SxRkV89GPjSDc6nMtXRNzuvTG+2H5WrkVQPzNr8h/vFf4tNELveWNVX59fZtiXc1aS4kLo6HMaGcXzjRGI87hDafIr/bQf+1d9C5dxt7uLj5MBriYjbBXxZiyH+a7+PzXviKA8P5nnsTayRPK8Uq8Sm3eqNe7Hv7FefoMEN7+NbEMCPVrE2ljWkhGi6X1j9r4Lw71vGuogJAVD3koQg82WiTDFPQOUMfrNIuQJQOk8S7KuIcqOYCbjhDkUwGEjXyMMBuhGvdQjvaRjThXyMD5iN6y4mivYjEDusy9q0t7fVGowqkgkSLXkY3Ss1GY+CsBgAb88U/Kz0UdRNWDAEJP5889dZ5T5271FtF81rkIQNdW2RyNkYxacy8IixoYSQODNbOOziyII3UQFeAn+d81IGQdQ1JM9PSa9SuGeMz7TlEkGWySZokqJckg1koMYQwJLIV55Ly5YRepLJFOjQJC5j7y3FCBxepdAGHG82QhKwmeG3D8Ndj+SdjNR2C1HkdSKiBU6b+pjWwm1ueCBZSy50XBrGKCQVcc3q1/98r/UA2HQ5Shh7XTx/H0V76M4089iva5+1EUichenFYIixkHfGHDzhivHj3KoqkpgIMZkjcuYP//+Evkb34Il/pzpqjbFrIoEUDYZudYpDEVMp+Fo8pvvMxCmFkSJZG5Fg6qHJO1ANHxLo588wWsvPgYkvUG7G5LLfLp5MaLQQoYtaiVj74kGVpeJCXrr96Q5yGS9TeWAKGRqXCjFW9VxwPxWZSofph24/GUTNk+Jv1tbK61xGk0bKoEjAY8nIfKvBZ2YwfvXJ/gz3/0Dt7ZjrCdhkjCLaTeKhJKZ8sMIUEaw4PZUaGTUOkipnyWEQChB6uKYeVjINrDydUGHj11FM+cPY0HT2zJ+aQ1/Vsf7eGNj67j3Ws9zMKOMJSZ3RDTjdBrIklj5GUMODQ4oClEAT+xESRAkMRYszMca1b4w+fO4EvPnsZqOEXbmyKwJvBtyn0rTCYR+gdTXL00RJlR9rWBzbUjWG2vqgw1tNBos6CtGUIz5/UJ61191OtOtdi18CY1XQ1lCnUjqzeO2jCGg7qc2UpTFqMTYSkoKySD4dkuwsAXiVqLLoaeLwVOyRuOrEbJmbQCUZZLwDkz4mgMQpOOhPOujGMImuhwVrLZQjMIxD2Swe1kB/k/mS0TxlCZz4U3LRfp+ZW2MJwiuzlnCA8BQs4QbqwqIFQjZRMyrUPEZAgJCP+agHC/wMxfk0w+KZJMLg5BLxfrZnaAP3r2FF597Bge2iAgNLOiS4BwOIqws7svix6lfJ31DTRXVmA1GpKhJ9EMDCdXqlVm4grKpZMIIzKbcYxRGiNKEqyudnBsaxNrnRYanosyirR37zYwLANcmeT43lsf4ccXdvDzq0PEfhdlcw0F3RYpGeUaZSYXKPymHDH0CHRpVjGTPzlrpfdiAC/oGkAYoChDlBVBYc1EczCdU3UJgAh+OUKYD/DCqS5evG8TX3n8fhzvuEinPbTcEi3O8kkzhve2jZ3tAa5c6aFymgIK2+tb8BsN6VISEMqcouR/QphjmYfmxieAUGMK2HZhohBNcAgKJYCbkQsx2WsOl9e5cFo4i1GLDXQYvSAMLd0oXQSeMoeMchF3TWN0JYYmMptmGHJ5D6aQNuBKgJYpopeZAIMDVSKmnv0fxwo1OyVgxoCRskJWlJglubjPTpkrR/MJslYG5LKrSrBH45Rmq41Wqy3zqQR8vEQpERQZNmWhNQtYB6TXEkUjyRYZ6e/JfzdI7Iz8dHlfWWYI9es6juFGl+PluecaNCk7qgBY5/jniFHOi5oaKGCVWWiZAVHgOZ+Nrk20ZL7FyIHm7sofJz5vesIPHes5YOd5mTO4es2ovFDf72FnZq21tArTbXhh3KV/XXx//lHN+Mjv6nT/vgGQ39bnvhtAqGyzTo3ZXE+SFNl4gllvH84sRhilsHpDpJd30Hv9Pexfvobe/h4upENcSkfYKxPM6FfX8PHFV76Gl75FhvAJYQglAsf0mtTR0TS6tEpbXOpL9dpv61j8Jq/zHwNDuFAQ1IBQjeXm+8BhQLjc4ZCpL7Jcme5TVqHZq2xAy4w6Rzo4Hz1FMttDPL4MvxwiwBRhOVUjsXQEZ7YPe7KPcryPajqARSNCqt5yco00jCHQsPXBesA4fZoephoL2ZoDKGCQe37ggqrBUgChGQ2ROWnDChIQMt+S3hhkYGwCRtYaxBjmMQeFpqlo/pgrHFW7LHVcXabVR09z+xQQCktoAKFeT6q6EPWFiZcQhlAerCHMTCGJJJIVAggzFEkKOyJLuACEVBrKKJNITPXroqSKiN+js7sawqlaRBUgOlXtoKRstHCQZpYQVTlBnByPVVjeSdjtR2G3n0JSrkuIPdlZqafFuTOFZWeGJRQ5kdZOBJqUoBYOrO8+/K8qmW3yLVjrHaw+fC+Ov/gszrzykkxul4GFgt7kwo4Y63Rx/6LZgm4SHEjngL0XW6jevYrR//6XSH/6LopLOyI/pXEHu8iUjTbZ5Zc5dQupZ4ORe0TNXk7JmyMd+dy1Jd8mWm+iuHcDW19/HitffBTxegNWp4Gw0TD2+HWXWbvadUdbC58bu4WfDgjrhUo3dWp5FaTzBAAx2UsZvk8RTceYDvcx7u9gpRNgfa2NzkoDnm8jZQfAIahtoF8EON9L8B9+cR6vXx7h/f0caeMo0mBdhkTZcQjITXGGU2Z0WOA6SNJc5KIubcbJZuQz5NM9rPgWjq+2cGqti61OW7q0B+MY568doMfYCdbvjQ4yJxC7d8fy4NtkOBOUDJ72CTr1gnZTCzSHbOQZOsiw7ib40lP34stP34NTawXWQhbUfQQ2Q6qBOE7R789w8eIBkphhxV1srB7Bamcdvmuj0fDQ6pDtWQKES3K2eg+oz8q8u7skITms2pIuex2gaVZ5NiQozaO7H50hZzNanTO8uNB5LxalLhkXTw09CKwpQZA5Ye3IEBRyplKy4Rjk7fgy+0S523gaCctBUEOX1zp+QCR+BEzSOdc5KxbvWhzpm6tBoZZCytXUDCEbJx8DhP19TCmzuAEQis+fAYQ+KncZEO4pIPQICNVZV+ykOc9LEEdTmZSA8LQBhJSMstnCiBMV8MRJiaEwhPuyyPgiGVWG0GoSEFImCwRVAY8LHY8tpXFZJgBwkiQ4iGYYxhEm8UxADJ0pj66vSkYlkkRZH7chQfV7qY1fXtzDj89fx9+9dwUDSqLZsGBeJnlLMzcodvoEhBSD2qUYrwQ+C0oC5EIYdTZm0oK5fWQIF4CQo+r1GYDYrCSwEMEtp+KAdqbj4JGjHbzy7KN48FgHXSdCEwkaiCUygYw5N5peb4jrV3uYRAyI9RB21sXan5uNx/vRs+Ral/ksWXJU+kZJnebkqUMaGWRCernWaD7C914bkMiMAa9BY0BiNgACJjYYXNeSazggcxgYUCgbpEa7aGPTzOKI4mY510vXY2WtF0y1AgtlAUW+Y5iZuUlTLTmsmSbeG3QclPeobDwbKIzGSdhE4UYng/NUXbsSp0AgSBmoPmhMo9+r2V+5X0RieCM7eFgFoO6/v0lJ99t/7uG5q5v9hmX25WY/fyMgXMpPrI0SblEY16+77BJYf32zP5f3vvnac4eHZAHYFZjfynG5/v7hn6n/vvznrd7C8mvc4du8qx//DBAu6iK5PiQaVnNsi1ksgDDu9+FMZvCmCYrtfUQXrwkgPLi2jX7/QOSil7MJdvIZYu4X3RZe/Pqr+INvfxOnH3sE3aNHbwCExoptHlD/GSC8q0t3PuFsJoDNiyhvLg8DvJdmvPRQLwFC2QvEgTpHSbbIhLPNm+RxijhhM3aMIuohn15Dw5qJko0uom4yAugyOtqVB2YDWPEEbq6O1a7sSSoTJhhkLq4qeOq90ZibGfzGb3NusPIdVI0QFfNbpQHLWXJf2D/OlgtTSBAoX/sym0yGcM4GyohD/TBOpTdIAlWpKBoMM0u/uA41ZkePohh6qFJDGAsdkajlrTISVd84dAqXmUJtKps8HgGEdPoWx28yhKznJZ2e0R0cZTIgkMCQyg/iJ46VyL9RCaIGXwSFnNmWh/hnsMlCl3U6pKt3AV/W4ky6s4LKPQan8zi8lWeRVOvIqzaq0mS0E1qyWb4MCI1vuJyngiM4DqxfH/tXFZmUiVNi6FfYbVY4/pXP4dl/81/AppNl10fkcNiTxYqncr6yEFMISsQoxYuzFLM4QhsNuOf3MPu3f4Hoh28ievciwqaGyLNDzoXHl3khDZ/PXBpks0uVwytsBKWLsNVA4dq4Hk+QbbXhnj2BzVeeRefzDyNeawAtzvTQmlznTbT40U7mXOJ0GFnUbnXmFppfD/V9ecNmrPRhrbTh63JWIxXrbT2hs9kYk9EBRge7aIYOut0G1je7CEJXZgMz2m47ASZWC1eGBb7/9lX89PwefnlxgLRxHGm4iURKX8rXSjWBoDEGHeM4PJokcl2K2YDDf4+RTA7ExIGshkcpJKed/BDTOMf2YAK32UHQXQOaLeSWKxlyHFy1pU3HIMgSjs8VQzXLVmaTMATTSpplgmYxxRcePYUXHz+NR076ONZO4WY9hHaGhkenfAKJCBcu7WM84bUfYm1lCyvddTSCAO1GgE6b+WGqSOdNrfNNugGplnwZpNcGFwt5WF381EXCsuxKgY9aILPAnnGebTrBdDKR+RaCt26nIwCFrArHX/lQYwljt25yq9gJ5U3LnEVx6QtbqFJGo2QYjMaYRMyXo1sg/a8quL6LRrOJrmTUMZtOZW98qDGIykb149VsprI0vwkgLJlZ6bXmDOFfvbMnktEaEPJ3quTgRkDIGcJXOUO47mHdI0MYCaMlgFDOo0pGucAEYQMdAwhVMkppWIWAALvufBlbQQIBgsLebIZBNMVoNhW5PnPrThzdkugCmyHxnFh0AiReC8MqwPmDCP9w/jr+8pfv4XpUYlD4SOmUZdMQyhfDKY+foSrl4VUF1rqhSLH9gHO8JUbTBP3xDL3hRLIx6WhKhpDS0arSJhOPvQ2yxJyVZTZeDLeK0EKG490QLz/zCJ65/wjOHfUR5mO4yRDNKtLMs9DHeDSTWdnd3hijaQ7La4spk2UpQKMLJ5sMYopBhZ/MpFPVEEjji47HYkjEzclsInINi6xPjZ3E2p0AMVHmkCwbZ1/FFInOqhJgruuq52vgPZlCgkPOG5KlFgaH88X8LUa+r0CqzuzTnVBk9LXNdJ1BtHQLahySMksK/ugopwYjZOD54HuVfxMzJuNPKekfBIKBzHM3m000pFlCsLcQrrIxoPE5vGdMlqAxLVvMQi7WhdpNdNlV9O5Kp9/+s242f3UrYPjJ39fiogYmh//8JLB5GHTWfz8sBaxf424B4TLzt9gibwSHh8HeMmg8/JxlkHr46981QPtd/77f/pV481e8G4ZQdyhVeJGtyKczZKMx0sEQ9ngGdzxDcnUH0w+voPer99G/voPhaIBLxQRX8gmup1OkoYvG+ipe+uY3JHri+LkH0dnamgNCspAiF15SaH0GCO/uqljAEj6/ztysW89zzzCjjVwiYg0gFDAo5m86qyaqEzKEla75SaoN9ljiJUZA0ocd76Nlx2jbbJ5OgWiIbLiLfLgjDzuZwMkjGeRgZIwnSQRU+OhuLMyWxea1iXwQeY2JQuLeydlp+pTQDbnVAhh3J2BQZwPVSZlAcOkhclECwoVL6IIhXIqWWK7r52MIy0dxQU9IwV2rZuoA+flpqp9j5KLaWZ3PEqrtso4oKVNYoOLMIEEhDexYhxNQMBpKQKACPyqGCAhl9IJ/Eogz1zhPhSSTe9KMBKjLMwEhSTmqqyjvVVM9SXO0OsidLXjdJxGsP48EG8irDqqKHgvGSMgiO2gYwtr80eRlFwVHcBxYvSP/bcVcP+bJ9NwcF5wZjr7yRbzwP/5r2EfayDsuRkUsAK4ZNHQj48GgjbAMxlPPmmKWROhWDbgf7GLyv/054h+8ieS9S2Kg4AW+FERqe2uME2wLOTMHed1SMlpY8AsXfjNE6lq4lkyAk+toP/EA1l56HM1nzyJeDYAW51OCOSCcb0wGENaneFlmyJ+5PYZQrwBhXsxYDRczFnQslGS4P88QzaZivz/o79GLBM2Gh6NH19Bo+QIIc2Mdn3pd7Mws/OzDHn747jV8780riBvHkDSOILVCCdkWS3tNkkbAi5/xEzRDkWyvAqK4BWcXp2LFz6BiGag3XX7O9VDqyM6JbW4mvq6cIjG/yMXenfdOXESiU1ZdvwenchFUJfwiRpCO8OS9G3j+oaP4/INrOLMGeEkPoRUjdChFUkOSazsTHIwyjKcl2u11dDrrWO100SGD5rOQVQmcRV23cazUg1rfVMsyJkoG6kKjnnGoJ/wXMzrL2YI0i2EhHc1mwhAmUSyAlDEB3dUVhMyl5AhaRU12KjJSHkuatdBMhHOARZKo+y2zL50AbtiUOVgecjF9STPEaYZxNMMkZpyIJcz1yuo6fL8Jx2XhryYZlFjWjMYc/NaSPbnZVJbHj/+xGcJPYQhLGvO4LYmd+NlHfZGMviWmMusoRDKqgFBNc2wExUQYwj9+jgzhcTy47t4cEI4jbFMySkAoklEyhF04YQ0IAZ+AcN75UhaSADnOMuwTEM4ICCeifeeyf+LIJja7HTQpo+UkKRMQ/DZmThN7qYXXLvfwndd+jfd7E1wepUjcloBdP2jBrSw4WYkqTSUzselauP/edTz9xEl0WmRjK1w7KHD+6gHe/uAiZinnPxlSbSSjFrPWLHHOtC0J7IBD0xu6q5b8s0Dbd3D2+Do+/9AWvv7kUbQJGJMJWuUYoZUII0lwRPOo6zt97B1MMJ6RnfQQeE20/BANsmAEzMJqs1lQSnfTCn0BlD5NaFwfPo02jEOtZB8Z4KZ2/tpYovkRr2XOTcrsHdcNbgLs3MpaqbJQkarQil82T5VlKpto3KBrhomf33xd20pqb3MhO1SSkA04E8ciBpYEhDrTrU2XOnOutqXnvaSz4K6vag++Pq99Ar0wDM38ozc3vFEwqkylzqORQV0EzC8aPgvAugwitMd3KN7l7mqo3+qzDhfdnyYvuzn4WKyDn/bm6uffDPjdTLZ6s9fTGZI7++8wa7f8OW4GYG/2OT8J6C6/93+uAO3Ojvhv/tN3DQh5s/G2Z1NoNEE2HCPrDxQQTiIFhBeuYv+t8+hvb6M/ZCj9BJfzCa6lExTNAN1jR/CH31JAuHnfGTTX1wUQ1nE4GuG0PI/1+ysZ/c3PxD/eKxhPyKV0bZYAut/Wo5nLnj16lLUqWVYaqJSXTSnK2gk8YiQxx25G4o+RxENUyRh+rgYyrCsYK1HGA5TTPrJRD9XsQOInyAx6ZQqfBIaMUvC808CPzUPHRMbQaZoPzZyhzJO5uFQjiZkW2T/GDTU7nD1SQFi7Tc+BIAGg6fILqURfE92L6ln6Oju2dog2H19PSD0/OP/mIqP2hsl7qUdriUq9Vi+DSJ3RnrOEJpOwxkQmm4e21EI6iK6zNm5jPZ4pqaSPRIGhAYKcx6dJm0hNaT5j0gH4tSRVSNwPwTZBoSNgUMIDZLawhcyi98uTCDdeQEpAaHWBisaeaoqmYDAz5jK1ZJTPJ8AkILRhDTf/TeUEHg7cAvtBiZ0VG0df/SKe/O//S1gbDeRNG+OCjJWFph+qfT3LIWpcBRA6QncSCLUSB8571zH4X/890h+/g+r8dTF/8Xzt4EvWCOchWMhyHaoBQ1HCz215WKGHyLVwnU6B9x/H5guPovW5BxE8eg+SlYB0hATTiysfi8/5BVGDOdXMyjWwPDf4qTOE9fMNOWzWLBZ/ki/CgVATUBzHM4zGI5FP8IbyfQsnjm2g3Q6Rcd5JMhsdFH4XB5mLN6+O8b23LuNvfvo+JsERRMEWUoaLi6GGzlASbAYisSLqJ6VM2jgTeZq8hzIXi23edEaMOC+6+DlZrLOgFVdOk2FYD7CGDQ7jWojzWH9OOvwN2GRoyhxuFsPPxji71RCb/q89dRIPHwnQyA4QVFP4ZFzozMgx0UmBvYMI270JvLCDVnsVRzaOoMPCkDbqnIFi0Uik7FAqUJM3NwOERs8tBaSBU7JYqVW7GdlRMCLMSipS0TiKENMlkpR8XqDTasmj1WnDDTzRS/M8yINxBQIIS4lSCAkICbizTGJOWLi7zFDQ2ltuXpo1UCI3nEwwmI4Rk010PQ2CbtDQqAXfY3RAoPEBxihhuahdXmRqhQEL8WWX0f4dAELOEP7V24Yh5Awhc/huCQjvwdcfP4azNSDMlhnCCkMCwj0DCP0QnfU1NDpduI0aEFoCCBlNoj7vNTurx+UgijCMZhhzdjOeigPikfVVbK52sd5uCjCTqAq/hdRrYeqGeG93hO+9ewm//Ggb72z3xSm1CDpimWwXFuykkPlDtyiwEvp48tGjePnLZ7AiRkXA+V3gVx/s4CdvvI1Jwrw2AwglfJUcIwEh7xXOyOZwCQZlVqIQ3yveV+uhjRfuX8N/9vl7cbxpYcVK0cgHaFQzkUZzPaGx0G5viL3eCLu0XK88tMIuumELLb8h85W8PtlsyNhZ5QyEb6My4eqhF6LhNgQYeo7Glyg4MgP+RgYtwHBJNir5dXkmjTPOKRMo5gIS6SzJhowu4FJcGTawtouvG6GmtTJXCHGeto7iqTNlRdEjeUkEgRqloI69OuMlYwB0GTWMHu8PngAyx4wlkbltMV+iNJRNEbpMKjitHS1r8KfOlMZ4xIBVcYEze0gtGNBixezb5sMcvqf+8cqsO3vlTwNihwHOxwHPxwHhJwHL+vnaHDB71E0UMIc/BZ8nhYDEZNz5f5/0OW4F9paZymVQ+Rnou/Pjf6fPuBtAqKJyBWoyijEYIxuOkPeHcMYzeJMY6bVdTC9ew8G7H2L/+jZ6/X1czMa4nI0FEKLTxOa9p/Dyt7+Jl77xDXRPnUCwsqJzacJq6Lw9rwHuC1qbfwYI7/T8moligXfqblGfO3V+NqNxN7ysrDQmYkIVjWa9rx1WRPKYIE/GSKIB4mkfadxHngxgp2M0qxgrVg47HqCa7SMbHyCTUHr9dyefiGrN5XgJI2CMcZT4A4jTtMnSdVyUrAUJ4OjDwD3Ed+DwQcaDslC/AafRgeU1lNwQ9VUNAM2cYC0LnctDl+euDTNYB88LqFvKkZkDQjOfLlkoy90yoy9d9iA5lDGtLvl1PbRw5p53/E39aGy5jYx0iTUUkKjGMjRl0zlDgkCeA2ZTLwPCTKOcxC2fzqSlEArSsy1qltASY0nGAeVVU0Cgs/KEMISZvYnCWoElpntkFnndGEDIrGteF9IQMMxj6SlDuL3xr6vMs3C1nImJS+e5czj2yhdw+l9+BWWTIfG0hNUixBfBrw7Lp/xSgkZZCGhAY7AfoXjjI+z9279A+cvzCK8NdCHg/IvHkGXmaRQSwEupqOSI0LidznuZhSC1kbrAxKuwE1RoPnYGJ778DPzHTsO6/wiyTgCrqV1pscfnxVWfQJPhxU9Yb5619MWgw08xldE6xQgelUVTMhYWO/YSzqzzNFESYzyZoj8cIs1iyXMhIKR0VKyVxIHfQuV3MC58vH+Q4HtvXsKf/+ht9O0NjF11GmUeobIpOlckgdBSWPHkk1JO5e8s0mpnOjIF9cwcZWwMmabDI41uoslImEORm3nMKiHTlZoB1UpuPg0cZWZ9F47XkO6EnccIixgnmxXOrvv4o88/iGdOd7FmTRBkQwkhrYOEE/i41hvj/OUdlFYoboynjp9Ep9GEm+fyXhhurc60GlmyLOWes+3G5UiNZHiGDIinwFPC5Ol9Vc87WQoG4wjT8QQRDWRyhq0z/NtBt9VGu9kQ9oLz1JLbRvZZ3ES1+cCFlLJJyhp4Pm1hpXPYYtVOq9EUIsrmqkq/9wAAIABJREFUOzHBpmKgMZthOIsRc1jY9tBsrqDVWUfgN4QR8gIWxCygFwXtkohDP5VkeC1yCOvYiX8sQPgnz92DVx9fMIROPpNAWJWMKiDc6bGZYSPwQ7RXV9HodOA2lHkXSSQ3chOKXdPlXFSyqhJDmVESY0IGdTTAdDzASqshgJBMISM60lmCzKG5UhNFs4WrkwyvX9nH99+5gJ+cv4qx10Xmd2AHXVhZBWuWoYoS+GWJ9VYTzz91FK9+9bRIpGni9e4O8Pr5bfzkjbcwTRUQ5mQIBRC6sDmLKOp/zjEUkr2oLaiK04TIKgshUjx6rI1XHj2O50638MiWCz/pIyjIEqYSb8H7djJLRFa7tzfilCW6rVWshG0BhCxquA4keYKkzBCVOSYV/yyQFAWafhMr4QoIDAM2DQQwqSOjXlzzqt4EgytjWDOH4hZJYChZdma2gJuCgEWd3VOAWEsPl0DCYTMRIxXSIkw3Qt6Psp6wEaWtY/l+nT1LBlLnAJUB53ygxiKwm6tgUZpOh0xFajCorOBiVlBnSZbn0GpJaf2ra+fDG1aJjzVZ7ryA+sd9xmHw80m/7UZApOftVhLUw8qWm7Fzn8ZMyvk2gHAZbN/uEbkVgLvZe6lfs5b339CMrRlr80OfAcPbPQN3/nN3BQjl3lRTKtZ16WCEXB5D+NMEwSxFdn0P0eXr2P/1R9i7dg07vV1cSNRUhpJRd62Lkw/djz/89rfwpa+/isbWBtxWWwY16tjOuXnSZ4Dwzk/s/BnL/KBmhYorQMWIpkWsg0HcqgwRSajmc5OI0Z4Ss00VQIpZXDJFFvWRzQj2eiizAyAfwi+maJUxOlWGctgTmWg02kcRDWEXMyEJgrkaJ9Maiu+JklGLdSbBIE3xPJSuj5IjRMwa9l0BhHTQl+i4gE6hgQBBm5FUBIQSRWVA4Nwwxlgym+SDOQtY6+JrSapIP81eosWX2eIOGVrNFWt1g84AxflT9djNhzDN3L68tOCdmiVc2mTr/fQwsZjRB8RETZD8kbzXTP5UN1I6ucfzB4EipaV1tm+aZMiTHIyyKHOeR9aTZPWUNeQ9nFcNxNUa7M5jcNefQWEfQWmvwYKa7tHxt0SqDqOST1WiFLlwzToayehHJ/6bauZWmHQ9WPdsYevLT2Htc4+h89yjyAMgp906N3jOgwhAVovr1HTTtTNfwSFUvbCD5Ke/xt7/+V3Y715Bd5Ao7ckijUHHjJRAgcwEL0r3mEV6aSHMLTRSGyPkGIXAwZEm2k+fxYmXnoV93xaqk2so2oFkpdGi/fAM4dwx6BaA8IbNrF6Y6uJsqcVOoSYfcutUDPWmlawx15BirUBEOeEsQp+OXDHdLTMcPbKGlU4DnsdiiVJEEhctTBHgyrjCD9+5ir/48bu4lrawX3aQCiAMhaFK8wwpYyg8NZZg0cWO3TwkWOGggl8CTZF9kjGk4UuFBpv4eQIrTxGQHWQxwAW+KpGw88fXIrtAUM4pK0olGxxCbYjk0ilSNGksYye4p1XhTz73ED7/wAZONQs08hGc+EDmysj4FUEL2wcjfPDRNUQZHY4aOHn8FLrNtjhMEZi1Gk1YHLISYGXMN5aWwvlsi8z03QwQqv2uNBOMcQdnrVSqOxKGkAte4HtoN0I0W5SteSKPLdiZdFzktovUsjErSkR5LueM544aerKETdfGiu+g6VjCbPLYWUWqA8KyuGmuHOfmBtMIoyjBJMrQaK6gu7KFgHb6IUNBfSPh4/mpS+/5mLcBhPqSYt7EXD8+GDvR72E61RzCjQ0TO6EpdJoUY/tyDdGp9mfGZVQlo2uSdzmfIeT9ZySjZHX/9DkyhMdxds3FmlfAyWbCLNMKmoBwNImws9eXRYJzqB0TTO+GGn1AAxU2adQw1kSiiOxAozomeYpJSlfWCKP+Pob9HkLXxlq7iftOnkDD8ySkPGOOIsMpWx3s5xYuDGN8763z+ME7F3A1czGsQlReB07hwKOSIcngFRU6voeHz27ic8+dRjNwZH7t/M4E71/dxbsfXcKM5kmWzhGWla8MYUVnM6YCcg4xh1tmwg6yCTWFhxQ81yVOtSw8tm7jK48cw5cf2sIaB+YxhctMJS6WVinGUHGcYTpNYFs+WkEboRsioKtZoTJdBtRnKGQ9G+YJxjwecQrPDtB222gELYRBQ5pXKptU45vD48q1jFRiVIz8t57TFldcySvS+0GUA6Z5JCBS4gXqSAOdD5HC3HxPOv9L16SABM4ee8pcHgaEdI70OAdomm18z2Q5JeNRch5V+qVGkgtQWEtsamdTMbYRiejc63tuTHKoPaQgVTZnsyEvgYffMwPCjxVztwPManC2ePKNgHDx+W9eK34SG3f4GYcB14KBvbM69OOvs5h5vNUrHZ5jXGYIl5+jQPUzhujOzsin//TdAMK6rpXxE6pwBAyOUQ7HYijjs6l3bRezS9fQe/8j7Fy9imu72xI5QYZwJ4vQOLqOM489gj/81jfxha99Fd5KF1bIRp3makrCslFn1XzOZwzhp5/Pj/+EWTekPlgChGR1DEM4f45pgAsYpB+G8cRQx0kq0iplnKIJ8miEfLqPMtqXeAmn7MMthwjLGYJkCm82QTHcRzZkFuEQVTaFZ2XiPu+zQCg5s6+mfjon6IjhXUkwSCDoBajk4athDGcF2UQPPJm7l8xzAYQhLL+tYdasewgI5yZttWlkHVS6ZCIph4UjDUZ5MnfPNldZHS0+33tree0yaquPnCrWBAjOneMJDPXfazGi3GtGNSXHvhbt3vCSNeNIQ1fOBHJ0icocmsuoGU0NDDWegk7uMYo4mbOHOSO8Ymb9pshiPiglJS5QUMjzKA9hCAPE5SrsziNwVp9G6R5F5azDRkPmCDl7WPA8WTksNr4lk1BVQjqfaADhu2f/u4qZf60HT6H7+P3YevFJBA+eAk6sIfaATLLpPdEGMzBCQ3dLpC6Lfc6z2fDoIZIUSH75a0x/+Cb2/+LH8C/tYyOxhNVJ8xSOT8dEuoqSZdA3QuAjzy8tNHMbzcxBr4gwaDmYPHQE7efP4fiXn0F1vItyo4WqxXkvdbBbBoS1ocyyTloAXV2UmI6pnNRDChr5u6k8eG5Z8JInkv6LAEKySSyKMwHD/PxxWmASpxhMYwwpKUwjbK53sdJpohE68N1KzGDgNRFbAfYSDz99fwff+dn7OD90cDXyEVMy6jak4OIMJo15BDx5NJPgLKFKAbQbYB5GEe7wtZEhi8ZS7AdlgpXQxWrDQycIxbyHIeLM2U4dl30Bca3k8SBTEhcVqqCLwgkRRbHIRttOhXY2xlE3wR8/fxZffugoHtkK0S7HcKOe3PQy8NjuYncwwYWL1zCYJhKOeezISXSabfBdd1ptdNpt47aosQx1DtX8tjPnQJmDG4tkHnfK51gIa06XgsIkijCdTjAaDuWaokyt3WpifaUDLyR7AemwcHah8luIKweTwsbeLMH+JMLBeIppxEy4FCvtFjbbLXFs3Wh6WAtdWeTsKoOVzuigo9pvypzLCsNZgoPRFLu9Afywi5W1IyIdbTSYtaYginNd8+Jt4fs1l8JRai6AcCmYvj8gIKTLaGoA4QnZQpcBobiMXtccwhskowYQiu0/RQEMpi/VZfRPn78XX3/sOM6uO1hzcwMICZY470tAGGN7jwyhJZlxnZVVNNtteKG6WtKlleCK15HohKkx5mZi8/61MC1yzLIUURphcNBDf29b7o+VMMBDp5Ut5rmlg2tOS+RmF1PHx34OfP/tD/H3b32IX/VmuMZD7bQQ2A00rVCaSi4fRYGjm2u478wpNNseKjvHlb1r2D44wN5ojJiZeJarbqM0Z6r4fh3YJUFhoTJodjZN42kCH5ntYaXhYaWaYmW2jW89exb/4vlzONMB1rwYVnIAgGw/my0KrHgPytrHWU4OCxJd8rpQ+YDmWdrAIIvFdZXHtcpteBVZ8jaaDUYvNNWBU6Sj2vzQLqNRtBhZH69LSr7rn1HQZRg8WbSVNV/EDSxcTAkARcIvwbhsJuguyLVN+rZiKGQ6p5aFMAgEFGpEUe0NbwLia5dSrkUmsrqiMzHjNubzsgoQuJ5IMDmzn5bQm8hTjJJEfvMN/65l4c3YomUl5O87GLybkk6f83FAeCtQ+EmM3O08R3/mRqB9O+/7ZoBwsXYf2kDngH5xTj+NCTwMCD/t52/nPf+n/jN3AwglViZXGTrL6ULA4ATVaCI5hM4kRnb5OqYXr2L3g49w/cpVXNm9hsv5GNeKGXplgvbJozj37FN46Rtfx+defpmGCqi4tnC/EL8Ic7/XY1yfSUbv8lKt0cbHAaFGvy29rCjUFmBQxwbYKiVrWwnblBJgTAbIJ32U0z1Y6QEcjgihj6AaolHMYPPfez0UowHKyRBFxgzqFIFXSn3LR0UH+5J+DYXUB8wHLMgKOjTEo2toCAQNmQ2sggAWUwfCAA4b6QSEYQBwZMcLJYcbdiBxEiK5Mo7dcwtVoyqTjdHkCC5A8I0pvAp+zYpLRtT8J3W9NCrrA7a0ngkIpJTSsIPLDvhzUGhiHGTfrHdIx0ivTYzTXBanm7g4iUqEH70BCmkqa1QFlYc6vkS2toxTlAIINcMwmcbIIs4YpqK44jkrEs4g6niYAkJGEHFk0UdSdmG1H4az+iQq7zjgbMK2WItRDkrZKCNGCgWE9AWxFMvpZJCHqnRh/eDcf10Vmx2c/vJz2HrhMYTnTsM5topqJURm08S9QkrjCBYSHP6UoEkgEQrVQoNSrWkGqx9j8v1fYvzD1zH8wVsIexNsVJ7MegkgJGVsTGR0wJGmPjYcupXmJZq5i1bhYa+KMFgPkLxwPxovPITVzz0Ke70Fa6UBmItIpJWUYRlteh3krJLhuhhRMFFLpcSJ9Ba3opgvmHNJMMiHmM+K4yEBIcGgZo2UDJ8WI5cCA7pSTkaYxFOsdprotAJ0Wj4Ct0LAA+6yEA0wrJr41eUBvvfmZfzqeoIP+gVmaIrLIg0XxDmTD9K4ZPho3mARKrs6SFpoZ0cAb0lpKQFnhmy6j7aT40SHhfg67j+xhobjII4KXNud4UJviI96Q5a5KMQen8OnDmi7kdoNJJaHLON3GAcCNNIh1qoZXn7oCF58YAvP37eOI36KdjFClc3EmAWNJkazBHv7AwGG41mOVruLFmesggbazCBrtkW+aTuuUP+y4Rhmoa5B6z/r+3p5DqouerXHqLV3PKOr6BjT8VgjTjwPnXYTq6st2FYCVDSQoRtuACtcwbVBhI/2xvhwZ4yrgxkOZhlGUYppnGG128Zap4GNpovjqyHu2Wzh5FoDWx0PYZXCStmpmZn37SKiM+c4FlaN3Su/0UWD+YR0V2w1JGS8BoSL4mYhW9AZZMZO3BkgFMnFEiD8azNDeCNDqMPRhwHhNx4/jgfIELrZIUAIwxCqyygBYXeluwCEjBEgeOH/uJCS+a8DZo0qYGYA4SyZYTzsY9zfRxZN4VsVTq2vYa3TEffJgpEe7NyFLSRugKnl4rXLu/iH81fx9x9s4/39GLOqgdBto+O34dAMNy+lSxZ4DjrtAGHLpbs0hrMRJmmMmIw3s3hkUtBHKS5arkpnOGBf0VmX7DmzC5kLWCGxuUm5Ij9tM1h3sovP3beFLz10Es/dt4l7Vj14xRiuncCxOburclPNOSXI5KJAitcMikt0gy1zspyLSCqy0AWmSY7JKMZkFAkgbDR4L5ApDAUUavSChq8LU2JmbFTKUw+5G2mnmaWdx64ISF3OmbuRHVz8nEqEFOjVxJvGYxhqT67r+XVq4ikEiMp9qrEqRJOyYkphp450bg0ITSaiyhsXzqa1iqH+1QqquScu50gsvv4k4PG7BgmHpZp3WbXdxtPqwm7xo7diGpePwa1+5pOBwKIouo03tiiaDqHx5d/xSazoJ7GCywD2M0B4J2fj9n72bgCh3Kdccw1DWByMhB20RhPYwxns4RTjC5cwuHAJvQuXsbOzjev7u+owWkboWxnW7j2Fx7/wPL749Vfx7EsvyTwY10TJn6OaqY6eqrMIPwOEt3dCP/ZTy4DQzBDWeYNGArqMeggIa68ODW5Skx/WVmkUI51NkY4OUEwP4CT78PM+wnIEr9iHlx2IA3c1PEC214MVTWElMSzO5Vs5PLeEwz3BZlOSmbvUALJgduX8EwyWbmDAYBNW0ATCEFZAcMj6LBCG0Al8eQggpNu7xYevgFAVsYsGmpmFlH3J/FudOb5cc8mOY+KV6l6nAkMzZ2lwABlxxXu1NHQxbynsYO1pMY/q1XpOrDTN67ONwlgl1uoivDajQWKeaUAhsQkNDsUsjqQKAaEW9YIpOL7EmRiqxMT9PkkVEDITexLJXCHVVgIIo0RYQs4UylxhbTpTlOK8npRt2K1z8FaeBPzjsJwt2HYHVelLVIWY4FENZ+RfAgjFcZaA0NUZwh9+7X+q3PuP48wfvICtpx8GCAY7PipKtTgrWNFZMJUCgS6YNSZmuUUWoVnacPYjVFcGOPgPP8bwh69h9tZHaExSrLuh2KlnnNXiIlF3E40jqBQTdCtNcrRKD+0qwI4VYXishfKrT8B74UGET90Pr9uA2wph+55ITwkGDs+w8O/1plPPEH5ah3XeNTBSKuXd9CG5aJKrkkmAvABCSg7zEnlpYZZVGCYlDsYjjKYTtMjOtXystAM0vBKhk6OyqaMOELtd/Hpvhp9+sIufXBjgrWszjMsQjHx3JE+OJjTkJ0rkLBYJvC0ea4ZFWqj44AUnkrIcAcPG7RjFbB9H2w6eOL2FZ88dx+P3bYk0cDotcGknxk/fv44fvXcJUUVmRwEh31NpeZiULqKSxiSOzNaFnBGNB2jnIzx7rIHPn1nHS4+ewr0dC5tejCoZAkUCy2cnosQsznB9r4/9wVQWm0bQxGp3VcKoG2FTDFckR0bmiVQKa9RriyiGuRJ+ySxKVMksdhcabYJguooSDFI2SgldEAZotxtYWW2iysYo8ykKbkBeC1a4jrcu7uG196/hzUt9XO4nmJSBnK9hlKHTbaHd9NByMpzaaODsiS6euHcTDx7tYlViGmLk0wkCxlm4HvLCwWSaSFQDs/Aqm+HbLXm02pSOkrWuGaDltkPN7urwlizGd8AQ5gJkGsIQ/qIOpu8ViEwwvTQxeE2YrtcyQ/iNJ07ggTUyhBmclJJRwxDmwEjA7YF0DEUySkDYouMnIwI4Q0aApQucOLJww2FRL4DQQmQA4TSaIZ7p7OpsNECVRFgNAmyuruLoEVqPW9KIoGyk8AJkXoAP+hO8cb2Pv3ztQ7x+ZYhB5sFz22gHHbgVad5KFkHO0NK4JWw4cANLZvZKIjOP+YUEg45ETtSAcD5PIdcNj4kyhNyqCsktcqS508ymaEcDPLASSDbhlx+7Fw+fWMF6s0TDyeHa1PpH8nxxQeNWx0U8K2Dx/qdjmAGElVhfq6V2XnE218Jeb4jtnX2EYUseAgjDhshH65w+3g/1BsVNWmJDXGXSayynxsPq/KnKh4UrmhR/6hKjsyJmeF6LwoU5kxne01ieurUi14yZYauln/xXgkQDCGtZaD3vqIY2pb5Hw3LKzKOAVF1F52H3c5lo7WR3uA1Xt3j0efUaXRe0y8DsdwUKl+fe7rJau4OnfRwQ3s6TDxf8nwbM6te8G4awPi938juXz+Xyvnqzc7wMDm8FIm/nmHz2M4sjcDeAUOd7jdkLG9L7A5T9MezRFE5/DGt/hN77H6J34eI8lH5v1MeVbCyAcOiU2HzgXjzz0hfxuVdewVMvvqj7hGEGdRZfVlBdI4yw4jPJ6N1euVw7lO+TVVUKANaFS7PpZnnllr0AhNrXZcOcc+npdIJ4PEQ2VrfQIO+jWQ7RtiZwkl1Y0R6qcQ/F4ADFQR9ulsJl9rjFWCQ+uB9wj2WWofFo4LmmIygbAi5HQQJhBgkGrUYLFr8OGwuWkLODJD4CzRYEVTgSH8VRGDUyW8g2lRWVnU3knDfQzUspJiYxsO6HzkvIRXO+li+L1YfZR5fnLevfIat0TfjNf6G6FPCYs+FhWx4cy4Vrq6JPmv5U6YhSZ95/RcUsZT7E5C6XETSrUmBI5R1zyCkrpcu6PMgAJiniSYScrCAjoKJkDgoZWUXWkJFQdCsnMExzB3HRgtN8EF73cVjeCdjuETj2CqoqQF4w5VlHx+iVwO475aMko8Tok//Opvre//z/VP5jD6BxYh3eVhdV20cZuig8W1grzSsxJ2gecKxFkVvaCHIH9pUBqve3sfc338fgH15HcmkXYVpiLWiIlIkPkXWavBuVGqllLAFWESVoWT66dgPXnQTD0ytw/sXzsJ9/APa5kwjbnNXSuUEyjZL/ZrrchzOTeMKXHdkOb043uxWlW2969ASD5Ac48cND6JZ0KzSAkNb4OV0oWRRbGGUVeqMxBuMJGoEtIGOt46PlMR6Cel1bjGPKYA0XBxneuNLH997dwS8vaiGcFBIgIUCXN1JkcSaJ3ATBLYtyVxyFiBYJHJnqxykuC1NY5QRONsTZYyv4wycexJP3ruHs0aZ8vKSoMMpKfPf1q/h/f3QBM4bdi/yrgkWpoUtwZGFWsNgO4dqupCK6swHCZIgHWjmeOdXFK0/fj3NbIU63K1TxAKBkQGYJXdGEb+/0BFgMGWLrh9jaPCIxBp4XImy0BGxIwKjjSDZbzeQud24kuqR2Dp6fHC1Y1f2MDkupAEFmDqZxIrK4sBGg1Q7R7oQo0r4AQoJVztwV/hp+/MYF/N0v3sdbV0bYjV24qycwKjz041KcSGVRS/s42nFw//EWXjh7HE/du4ETXQ8tnoXpGKFtI+BnLV1Mpyl29w4QpbyBHAG+lFm2O02ZEyOYulH+upRBKJIFjS+5OSA8PEOowfQLQDgRyeh33u5pDqFvZgiJ2aRJQKy2CKb/0xfuxdcfP4GzhwGhRckoGUIDCOsZQgMIOYfJDEdxia104ZNxBdEvcoiMHV/oXGaaYsoZhCyW7tZwv4d4NISTpjiyvob77r1H7imqLNVx10MZhthJgQ+HKf79L85LHMu1EbtUAXynKfN62m0jm8q52hheYMP2KqR5LF07sna0sy5kUJoZhMoQyh3L+21+J+cyiclNUbKMbBvFbIxGkWDLLrCKGJtugWfuP4an7z+Cpx48gk5AxQJF4zFQJiLzkLuRYIgMmVyrZCHFZnkePyRyTBmy87DTG+DK9h68gMxxQ5ojAgh5jfihRDXQDEsaWEYuSvA3d9VcMkZTIKg3hRZ8Wlrpt3RWUKMi9FPXM6zLa9zy97QhY9bHG+b2FIyqvFsdRpcZe42uIADkXK+R4h/WW0gakQGpdUfWAL4b58YWrNUnMYQ3GILdbf10m8+rRw3mku/b0KsuA9hb7TE3B7Q1uNdn3Sno/SQgePh9zGe1b/M43O6P3Xg+awObhZnb4eN4J8f1dt/DZz934xG4K0AoDqNGbpgXiHd6KPuaQWjvj2DtDrD93vvY+/Ai+js7GIyH6McTXIwGuJZNMPKAow/ej+de/jJe+NpX8cQXvmAWJy4SnCX7DBD+9q/Teh+Yo5X5+MH8d/GUCiC01PG+qiQuikq9PI2RTEeIR32Ukx7spI9WNUQbE3SsCarpdRTDa0j2t1GNBnBmiUST0UVUYirEiIRO+upSyblyeoww9JnGMZSLOmETNllB86BZDOdKyRLWc4SseS2pe/lcSkRZZxET0IjQOITO5fVGJisoTp3061prvgcuffiF54vun3X019yZVTfUG6PQRAxjPLlvOLQaWi96GdYmlgdIvcGEAB8uH5x5rAEh8QzdQOsgc5seLGTltEktgFAeBIOFwRY0nVHpqDwk1F5lomQKmXAggJAjT7MYYkpIQEgpqeQZMuXBRpw3YYX3weMcoQDCo3DtNVRVAzljJYxHrUUzGAGpy4BQoyys7O/er9wzx4CQ0i4bVWCjdG1xaCSjwUKAYIQnQJK3+D3O+VSuBJu7sxLV25eR/+w99H7wC4zf/gAYRfBLoMlugaw3RjrEg5QXMo8obpriqKmhqF7pgBHVB10HyUNH0fzPv4T8sVOYHG2h1WqiRXMGI7lSK/c6iHnhRHn45rvdzXYZEBKQLQNCZqwoIGRuHckHDd2McwvDDOhPZhhOp2Lf2wgsHFlvoeOTbUjVVMXxkTsd7MYWLg5zfPeNy/jxr3exNyMg43yUj4wMAw9ww5fjnsgFRWaQpDQNfdSUgnI4/h7LmsLBBG4+xrnjq3j56Yfx+OlV3L/VkDJNjD8A/H+vbeP//v4l9NNCXDLpHsnCnqwgfzcdQ226O5H2Lks48RB+MsQJN8K5TR8vnjuBp0+v4rETLbjZGF4+E25GbOk9D/3BCPv9IXoHAyGSlGUiY9ZEq7WCIGBmH+WUyyBeb676nqyVpEuK0oULH9kRzqzmjJuYYTaZyiwh56mYN9jqNNBZaSogLKZwghCl20BqtfH6+9v4yTtX8bP3d3FpVCFvHcHMbmFchbIICViI++j6GY62gSdOdfDk6TU8dd9RHG97CNMZPGbxiZeOjyQusN8biNxyEqVot7todzvodDtoNIKbAkIBgcIAaV7QnCGkjDqKcNDfxWQ8QFWk2Npax5n7Tmv+XEVzHFtcusgQvn2NgLCvgHC/RBysiwSSh3EeTE+WlzOENJXhDGFtKuNmsBNjKsMZ0syazxDyOmbkRnd1Fe0OATzDxmkkUnfCGOhojEFkoZbeBJKyQkLjlTRCQeYuTzAZ9DEd9BH3B1htt3DPyRMIWi2ZExDXXNtC5tkYWQF2Mgd/+842fvJhD+9c6WMSc9MiUGrAcUPYni9zpFESwaaplUOmTFUKXDd08aUsifODOkPIa1rmJKRjyU5YbhZ4zjq4wvjbWYKwzNC1CnjxEGE+xYNHV/HEmaP4/ONncGytgZXQgWfTNU0dPumHzG4obx3JDKWBD5snnO+lG1iaSeg1Z+CKAAAgAElEQVSFSEHdAL3BSOYzeQ+y+UK5aLPZRrvdNoCQrp2LKAaN/lP5vRbatyohlti/pWwpjRUwXVNzXx0Ghoc5unk2oUISaYWaxv78fcwB4RzoEYCyOWhmMOas4+L9CrAybOXCJEY/17Lb2ycVSXVh+7sGhLcCdbc8G7c+UYvS5KbAcgEIb3d/Wn4PnwYIb5SZ6jNv463edt36Se/505Q5d/N5b/uNffaDn2rWc7iJoT0m4zKal4i391DsD+FNZrAPxsDuELu/fh97H13Ewc4e9kd9HERjXIz6AgingYOTjz6IL7z6VTzz0ks49+yzOm/ONcX1BBCKasesCTpppcK7O73f/lM5vZ8uHzftwBrQlGrfc0MHT/qVljxYl5GQEeNCjlxEI8TjfcSjHtyU5jEjrNhTiV/y4n2kg6vIh9vAdAAnmsHj/sYaSJg5lRwWlD9yn+VsOWtxKopkDpBzgz7cRht22FowhCFVWw0gICBU8kNBpIOKDyGH2IBWZqBueOqeYSLI1GbPMIQ1IFQJLJnPWiGYZyzSiQ0cnY+rr0eTjTuf3edxM81NGTOThqeykJZx0hYgaNhAizJW8SugeaHWHoHfFgf0wT7zG5knXKDbXZWm75T3kM1D4MP1K1HFitqJ7BxZQWEJM1hUMuUxsmQqiQYea7TZDDlVUmkxrzEymvTFiZhAykNAoRoUMsw+TirMEjKu98JvnYPrn4TjHoNrbwBVC0UZaMyUsAelYQhV7kvTPoJB1lRW1cuMTSVt9SsxflG1mFSbwupJEVYHyksRVMAlmIhKYD9C+v03EH/nR+i/8yGS6z00CAJkfk8HW1lTqhNpBTdjf595V5bMy1HKxXkznsiUj9NrcJ59ABv/1dcwPrOGK3aElWYLnbApcQo1KLwZM7i8yNQF1u1uQnXfhZwAH9oDKOETEIpklOieB8YWRVqUAcMUmCQpxnEkTouuU+DU8XWshkDbSTXmwXYR5S4mVhNju4u//tkH+Ps3L+NyP8U454DtCvpRglGaoru1DicMxPwkSwuOxYl1fSBB6J44FTFANPAz+G4sDOEDRzr40qMP4LF7N3D/sQ7Yq2AxOgTw3Tf38Wc/3sH14RjTNEW7wX+1kJLp9Oly2hbJnVjPFgWcdCp5hBvWRBxGH95q4AvnjuNLj5xEx4rQJIQsab6iN2ea5ZhFMXYPyBJOMEsp8SNztiKB9ZyjkhB342pIAwqx31+i0uovl0eC6yB6gkHSMGTBkjhCNJ1hNp1KRyQMfLS7Laysd1AVI5TlDE4QIIOPKPOEefpwN8bf/vJD/OrSENuJhzhcR9HaQul6wlxV+VSOoZcPcLqZ45GjDXz7S0/j0ZMbWKUbUzIDkhjNsCVs0LA/xl6vj91eHyura1hdXcXK6grCJtkfbZroY6FpUBco1ZQvGMJIZiJ7+9sYjwfSMTp6dAMPPHCfAKy8SGWR5DxkTkB4dYSfXejjr9/p4Z2DCmm4idIAQgInHh+6jBIQtvMB/vjZ03j18WN4cN0TyagVT9VllKYwhYPxJMb1nX3kZQXX9bG6voZ2p42A5jrMmxPDGlc7YYICtYvMY1Y/DP8mHccsniIlYB8OsX/lGnzbwubaCjZPnkR3Yx3IYsmDjMoUid/GyGnhte0EP/twHz948wJ2h5ncIw7nCIMW7LCJtCgk8oPAjt0sxy5FvinydwIYMpgF2UFPLK7F6hpqWpVzfsJWx1C+cbeo5L7oBB4CXrvJFMWkDysa4ngnxNnjG3ju4ftx7p4N3H+ijQZHIfg6HMCnxp6zE+rNLhmBXBvaZDyjGarZDCFjc7iO+T5GsxgHg5E0iZIsExDY7a5gfW1D5ggX6gbO1vL919LKRRzDzYufJUB4COEtEXJ3XjcZlzQFlbdCo2zhGNB6y0nsW7zru3xzt7tu3/kH/qd+xt1JRu/2Xd+tZPRuft8/33N2N0fjn+Y5NwMUNzYJjCux+BFoiSfZo4UCwupgCH8Sw+lPgf0xDj44j/2Ll7C7vYOdgz1cH+3jUjzAdjFD3PBx5qlH8fIffQuPvvACzjzyiAGEjrhJsqnJ9bgmBKhx0lXuM0B4+Oq4meLg46BZF37+vzaajeSQ7J2AGCOzZCRBqf5nWUHPCwU7aTLFZNTDbLiNaLSNjhNh1Y2x4cawJjuIexcR7V1FMeqh60H2SidjNFcp8spCAKGp6Wlaw4fEQ3iwgxBO0IBDEqDRhkMQ6NP3o340NXSeKi6JJDPzpRJToZ+UKh7jAmLGIeq5eQWFnGPXR/2E0uRTMwtcA9gJxDiKRlUOTfz4EFk0UxLIYlKlKECx1Ci9gGMn5nUYBWESEURJx3GXQpvPjqPmLEXuIEvJpnnodjYxGkT45c9/he1tNvdneOyxJ7C+vont6zuittrYXJOP3Wg7OLK1igaLi4qOo4mokGyLLqI8LwdohHzNFmaDAdLpVE0ljXy0nhukQo6kyGw6Q8rswoRGiTGiKMd4SuXtPQhaD8HzT8HzjsN1toCqjbIIZYZU/AWkiOJIW4q8yqUOlKY6kVk1KSrah6rRC91n1N1HejkFda4LYwBxjWLLIS1hxUC1PUD21gWMf/A6ht/7BdAbwZ2laDTIVFUyO6jUMuDZjriRBswckwKZ9ZyN3LGQOkBS0fzBwspzD6PxwjlUXzqH6PQqxh0PTWbtMR/LMgYlJgh5ef7g8GZ0p7MJNSAkOzifIQRNZThDmC8BQq2KhSGksjDNMIljDPq7MnRLhnCj7WKtoUZJLFJnpYPIamLmdPGj967jJ+/v4FcX+8ISZv4qJiUwJVvTpP0upXAVSoK2jKfIhss5P7K0HN4tEnheBseKkU16ONJ28Njpo3jkzAk8cPIInMrBLC1wbTTFLy4O8OPzA3EbpbmGS6goNwSQ203kVohc6G8awDjwqwxBGaNdDLHmzHAszPD5B4/j5Sfuw/G2jQ2/hJ9rTAVBMrs7jLQY9Pex3+9jb9CH6wdotLpY6W6i2ezC9VQmR2dYR+SjGtQtx7uWxJnZJ96gLq8/kcLRiYmfVy16yRBGU944I6HJmcHYXWljbZMa6RmtQ6RTVVo+ssrHIPWwMwNe+3Afr108wBuXB9jLA4ydLgo3FBkjz5dHe+Vygi1nIjENf/TSM3iS8Ss+Z1unQDJDg50tnqNxhN4+Q8uHaHe6aHc66BBIkSE0AfXzzCVjziEFP41QOAgs7lC5mOLwRt7f38VkMhTr5iOGIaRMkTEmIst1QpReE29dHQsg/Ku3CQhLpMGGMITs9vD1uMCxyUJA2MoH+JPnTuPVx47joQ0CQgLbiYCYGhBSMnp9dx95QaMQH6trq/o5AkfcMCVqgNIIPsuAQZE3LgFCHVQvRDKaJRESNgRGI4z2enCqCp0wxOaxLayur4rUhJbHnAPMGx3EfhcfjIA3r07w43cu4/y1Ia4dzICgCwQdVEFDWEg2McjOcXjdpcslDWO4kJfMLuX8sYJWat9pYMO8VHExtivk1MirrxqCEgjKyiQWcvY5h1PG8IoEbafAesPFqbUO7ju2hrMn13Fis4P1lZANT0RJiv4oRq/fw5AymzzB1moH586cxopjo0lH02gi780NfTC7cjie4GA0FlmtmB91CAjXFRByDtvM87JBYi59s/ffOF93Y9FQW2HfiAbv3ETSdPCVO1oaxjgMVOqiTdm92hzmMNt4O2Xv3YCSf77g4jNAeDvXzGc/c3dH4E4BIftjwtzROX67h+pgJIDQ3h+j2htg79cfYO/iRezu7GB7uI/tyQGuxCPslhGyToj7nn4cL//xt/Hwc8/h3ofO6cw55QZuIOygAkJdZjyJKPsMEN7szN42IDRiEDEukSPLvCYFS2qGorlyRcH8XmZcExDqPp3EY8zGe8inuyjjPbQlcmmMZj5ANd5Gsn9VIiYwG6FhlfAJCIkszfy6lAKsaR2SObb8SakoQZ6AwbApDzKEBIRCi81dRvk1zWM4M8jxCvUjEOMhs+0JHpSwdMMMygy9ZvTqDL0qFudOzXMDycowhGrcpyZtfGusYZh0QIrHRqMRCoBMU82bFpBIYzgB2CbGid83jKVk9xk20LEJCAMUmYs895CnDkbDBIODKfZ2+xiPZojjFMePncDKytpSrjCjymz56HkxQ7PpYHOzi07bR6vpGhM7EgRDaXr7zF1OYpkhrBhFleViKkNnUWYWUiYax4xgm0kNWQPCWZRhMuF7PwY/vE8YQs89Ac85AlRdlEVTyHu5bMgQcqRtDgh5fP9/9t6rXa7zzBJbO4fKdTIOIglmimJQGEmt2FJ3j62ng+yevvAzd/4V/jH+Bb6wL+zp4HHL7h61skhKBEEQGSeHijtHP+v9dh0cgiAJkGoPWwb0lAACdc6p2rX3t7/1rtQAwiotRLKrJv68llWEuESzEhAyCl11rStaVyw2FerDENl79xD95DcY/+IdTN66hm6po0WZlOcJEKRmWSLQdcDWTTjsG8yJBPlB18htA4lRY4YciWOh7Po4972vov3l5zA+30O+0YO22oNt6LD54QkwUh6XBxnC0xfZp9lMnLq85C0q0RylYWTECKRoCG3kc6WOtNQwzzSEeYFQAOEhyiJCzzew2nWw2nMklZMfQFKbiHVPqiau7gZ4++4EP7lyD7dGBeZGD6nhITNsZJwc8FhRX03mm/Q3j78kgbGgntdRCYOBNVWMZH6Ell5gs+/j6bObOH/mDLTawizMcPdgjFvjCHdmKXTPVYXSaSBMLb9XUjvIKltqIxjjaBG0GYCjFbCziUgIWtUUb1xawbdfvohn13o427XhlzHMIoaWxzA9yi91RDPKRg+xtbcnmnXTdtHrEBD2YNNLZdND5clmmKBwIY2TS/uk0kUlZbIDT8XP1OriZqFnniNNIvERSu0EpQy6jm63jeHKAJpRAAb7VRahOTYSzcO8cnB7nOGtO8f4z7+5gdvTCgeFi8JsSRIWOSVHy+BpKXrFMS60a/z5t17Ha5dWccbXoWeBsEkOJQ6s60gyHB/PcXQ0UymjEiyj/K0EhKqgXmuSJOnDUmXkXNBSxjyTXaeJl2bgNMVopGonCAiXl/o4f2FTUrsoGZXELtNDZbdx5QQQHuLKUYWUgJABQWSxGoaQx8xrAOGfSw/hOp5dtjE0S2hJIAwhj29OhjAkQ3gkRnNKegeDvkymHFsBQrKGkvYlgLBZfzlN5s1gAQqVRVkxmmmCiIE/fMwCgJ2adY3l4QD9QQeWR48Ap3AxKreN3O1iL/dwfZTh19cP8PaNPfzu9j5Ku4vC7iC3PMJ7xLwZSeVBCYsMJwFhwY5BiH9ZF0DIAYohoUmFbggY5CMT03Qt57tf0V9ZQ+O0kyyjSeYdcIwKOjsaiwRunWNz0MVT68u4fH4Vm+s9tHwN8zCVxN6bd29iZ39bhghPnV3DN994BRf6baxaOurpIYwige27SOmtjGIcTacI4kTSZ9vtDgYCCFlUT0DIiaPyQ9/3NzS7po9CeCcluYvsXbXiPR4gXICRBfBsnO/N9Xbfnf/g85rhM/2Tj71P/f0kXT72j/3cfsETQPi5/Wj+AF7Y4wBCru2SMkrFBQNH9o4bQBhDO5qh3h1h771r2L99G3tHBzgIxtiPJthO5ziqE1S9Fp5+/RV85y/+Wzz72qs4d/kZgPs7bvhM+z4gbBaNJotR1uTFr0+zV/sD+Jg+9BYeFRCe7kpXG3MCQo77VbicDImp5ilZd6ArliwvRFmWxRMkwSH0fASrGMHDXAJlMKdvcB/FZB96EsJIE+nxZaiiKBwX7jMmZgoQZIaEgZr+PwY82g50rwXT82E2gFA8hNxHLEBhEzgjN1/Zp6kUWmEHxQVCUKcUPSJsbICgUosplZgChgoULjp4F774E1WW+PJZxVDCJmupmwjCSI6N53uyByOhIIGWDY5Q99FmOCrWDVY08EFASM+gA0PzUVUO8sxEmVtIIg13bu1hMmYFmiN1zUVeyz6X+RK9bleYu9H4CH6L9/sSB4f34HoaLl5Yx+pqD8OlFly7gk5glgWoykRZwoQtUwBQPRgco8AhASHlotwDL+SiaRYjjnKEAd/DEkxzExYBobEBS98A6h6qqtW8J26ZFoAwFYZQKquafZSWJ1lNlJwWuZQtkwWUEBAGtxDNEJAwYS9neTfRTYV6liJ78zrC31zD8a+uIL27h/Jwgr7pwGcdhBhSlEmTUwBFB1aw2VpADx67M+grajkIzBp7eQjtzBJaz1zA+h+9Cu/Fi+IlLAY+zKWudGZRknUaDEraXVN62lwJj7ZOPExudX/PK5cVAaHUTlDTS50vV03pe+MTlWw0KwkGNcSUTaYpJpMjZMkMZp1hbeBhc7ktYRQ84ekySjUHie7jIDZw4yjFP/zqGt7eDrCVeKj8IWq/g1k4RVnlaHmOXIiSanjSA6eCJzi8KKoMVZ3BIKOnFfC1Cr2Wj47vSx9bkjP9NGbdNmLDpUpZAK1dxnANHa7NEksbSWUiq8iumCrZVOyzBSz6BfMpnGyMy8seXjk7xFefu4AXN4dY4aAnD1GG7OSzYFqUJ+SYBRPsH+5jHoSSQGpbLTgs9JYuNlVFwX5Fg+CqiarnJHHBGsp2uNHFq8RCnieF+EsJCCnVI0U+Ho0kbbQqcrRansgd3TarIFRUsTQlsKdOt5Gy8qOw8Nt7x/jf/vktXDvOsZcSELalg5Fo1NUqdPQCTriHM16Bv/zOl/DG5Q2c69IjG6DOApFR8hSmjPfoaIqDgwl8v9MEyzA0hB5CeiXpJWvKuwXsKg+hLGpFiZzmYPbLSDpn2ADCmaR3La/0ceHCWVkURXZqMq2rAYQ7AX55kwwhAWGJ1H4QEDL0RAFCvxg3ktENPLfsYGAVwnRy/sPtfF7q4iFUDCEHdh8EhMrvqVJuOdNdaO7FBrKYEJ7cIhg6ReYzF0CYBAHyMEUahkjCAN02F0bF4toOz5MIBQcflo/I7GEvNvDuXoSfX7mLf/ndLYS6j0j3EZseEs1ESiZZEs0qAbQWze1lAYuAsNQUIKT2XaSiiiHMDSDTa6TsSKK8pAZapS7rDgcscuM0q2ZQSRY+hJ7H0LMIS66D9U4bm6vLWOr1JG2VjN9oEmLncA+jKWXhBZ45t4JvvfYiXtro4VLPQjXaFVDZ6XjyWSdZhoPRRLpAuUZxcEB5MW9QUj+hK6ac5/6CIVSl7ve9tR9azE4BwoU/7/HVmA8CvQ+ygKfi2k6xhydbt2ZQc7pC4tGW3E/jYfvD3Sg+AYSPdtY8edanOQKPBQila5ZgkKqvHOneEbBgCPfHqLaOsHX1KnZu38bB5BiH8RRHaYDtdIbjOoW23MOzX34N3/3LH+LpL3wBZy5eUvU83CMZzEPQIJl4zRsRH3fT7/wEEH7w030UQHhSQL+Y48m9kWBQDZGVF05JgsuCgJBZJWr4nARjZOEIZXIMu57A16ewi4kkiiZHd1HODlEHYzhVJdkJWp5JCib3nAIyCdUMJokSCNIHaAMslScYdF0YDSC0PF/8gwIIqTRieiifL3+WUnOVrSH3dpWur5hNqnm481bgVlhC7p0WbKGQSIvUbWVlU+9XWS64b+F9Jo5jYfgY4iYgil6fUw0EBIr0FlKdw3sMU0FVcimlqCrURtJ3ZfdPfR7D7nxotY8is5CEmgCvYFZiMqK1S4PndKTnL88qeR1UBbHrlxkEUTwXlaymFQijMTQjQ6tNdZuFft/G8pLP6k7UNfMY1EPj0SYAXjCEefNngvusQJqmiOMIRUb/YII0o2Q0QxRwQN+DhmVYBIXmGdg6SaI+qqotPkFxnH4AENJHeAoQpmlWEwDywPHBD4CbE5HvNZpvTn20MIU2CRHtjhHdOUDxm/cRUy56YwtGnMFjBQWZJhK7meotNG2GPaj4dMakmiXQot9HTuEaqW9hZtc40DN4z1/A0pdeRvcLT8O+uI7QM1D6NvS2Kz1vZM34PT/ADi5aBj/K+vKwFfUUIDz9ZQuGkCc+H010hQKE0hnChe5knCEb67gEkrxEkqaYzUaIwjHyZI6VnoMzywSymiQKFpqFTLMR1zYSvYXdoMY//OYGfnZrjN8d1ij8ZWjtvkjSyjKD75K9qmVqJ/LaJj5XQJMAHgZmlHAspiLSa5jIhtmkLFd6DWsJPmHKk9HuIEtj1HkMJw/hmzp8z0VSWQoQwmrSLFkmqyL2rTpRUspsjmW7wGZLwzdeehpvPH0GTy/76NBfl8yhI4eplTAtTVIgZ/MJjkdjjCZTuVCYyOT57KTrSAiL41KG56iial0Fa3BTzL5CBbYpE+XFrVJJpWeFpZ3saSE4zDMcHx1hOpkIW8hUTHboDVeX0el35aKmSTavcuS6iUy3ERse3tka4X/5x1/i/eMcB3kLudFGqSsZqIMKbZSwg12ccXP86HtfxhvPnMFmV4dRhAB9htKrVCPLChwyeW1vjHa7J8wPw1gUILTkdUu9hgRxqEkVex65MIlsNC/kQo4orwzmGE9GSJNQzpPV1SHOnz8Di+eMJJhYqC0PldWWUJlf0EP4jgKEiT1EKRp3NQnjwslhiYTKFGP88NVN/ODFdTy36mLJLgUQCmwiUC41TFlMv/AQWo4whJ0PMIQNIJRErROFxglBrnJm1LSO0zu+Bsp501DFJAeTGSbHR3BtauJ9bGyuotXmqpgqaThfjbeEaeXjzrTCz97dwj+/dQP7iYbjwsScHZkcZJg2CrLsYBCVBrump5cBVJCHUTL0RgHCUuSiDSCkBJ1BNOJdhnScugUTU1UNRSGMspQeQqeOv0xhUj6qaeiaFnqsi+Ck03KRpgWmQYhZNEeUhrCMDJfWe/jK8+fx1cvLeGWzDWN6AKeI0ZahhJLp7B+NRTrKc8DzfPR6PTiuJ+c/ATdvSCJpaQp07/tOm0vhwzPkxuO3KEZqwONjUXanAaGaJ6tfi2/y4Ip4+t+acvuTCO5H365+UhDKQ5fpR0j6fPRX8Hl65hNA+Hn6NP7QXsvjAEKpzyF446CM3qRdSkancMMU+u4I1d0D3Hn3XWzfvY2D+UTA4CgPRTI6QgZ7fQnP/7s38Mc/+nNceP55rG6eU5JRfk8JRFOAcLGqqD2VypN4Agg/JSBUJNoJq8Z7GFM/aclYsGYCCPMKZVopWWEcIZ0doYiOoedjeNoMLX0KPT1GGewhPLiLKhhJ1oCn62CJQp3lwsQREErGJwf0poGK4M5WQJAhMUwP1Xlf8xuG0KOPkP5BV/UJCgjk75SJNknlkkeiHoohbGolKoa48ecWp9K1m32hDNaZ7K3SQRenEAEdQ2VMvi4NApbI/DkEZDmD4VQIoqroakYTorRTAJIKK7FEkMPi62OQjLwoWptY/dYCag9l7iAJdQTTClHAXmwNCYnH2kHL66GudBQ5mUtlryAwJJIgecMhP5V9ms7PKUZWzGCYKTyvxNmzfQyHVJlxk89k81gUYxIuyP0KQSFJEWZRsPKuAYRJEgtJkucp0jRGEueIAvYTtlCXPVgG5aIbMLVNaBgCFUErsReDLhcMYSLnjfRISlq7AS0uipp0LD1+BFw8uNSvlkkGx7QlzAScxDN16vYOtn/+NrZ/8Tvot46g781gzhN0fR+DXk+8XiWnEXMl6fN9V51MZYE4ioX16jieaI9Zej8xK8x8HUHfQf+NF7D2R69D2xhAX+nB6LRQ2SygruH4ioFZJIueTqBrwP3D1/WHbSo+ARAqpXLTi1k3DKGE6zRjGS52ZCMqJRvNmLaYpwiCCcL5WEy7IhsdtNBuUSrpyAWR1gbC0oDudIS1+n+u7uGfrh/jn65PEdt9VH4fcUzaOFeySaldIPNDtkx57tTJr6SRBA0EIARKeRLLyc7Pz2O8b62JbM10XbitNookAGL6O8dw9Rq+54iMNaktFJaHXMJLHEkb4lDANQFPL+Ejg5mMYcdjfPnZ8/jyM2fxpWc3sNFx0GKoTHCMKpuj5VJyyh9LBu0YBweHGI0CZKTQPabEdtBpdwQcclPMi1c78RI2EriF9o1eL8cRVpjpSQyQISBUAUclDg8OGlA4hmFoUoB+/tJFrG6sy4dW1JmAU/omE81AaLZwZXuE//XHv8StaY0RepJCWjBtlPbZqoBfZfCifZzzS/x33/93eP3yGtb8CkYVQSsT6JZKrIriFAd7Y+ztjkUnzkSpbq8jFRhkkxSDq0q/uShzsUklGjiXbhqyg0EQIJzPxAs5D2Yiuey0HAmVOXf+DGyCfJOAkBHO9BASEIb45a0J/vadAwGEsT2UsCKZrEnvHocBOqSHsBzjv/nCBv74hVW8sOph2amkmF6dTzSaa5jNY+wdjFSozGlAaOlNANADgHCRVHg/K+cBQFhJDHKWMCo5w2Q0wtHevvj+yHafv7CB7qAFwyF7liLlwKi1jNjo4Cgz8eaNQ/z0yhbeOwhwZ1ZgonlILV/kpSnBPeUrlBNzLahr2BU/txpmqcroBRCKZFSXdUVYQgGE9KxocAtT6nG4ASIgTLQMGVIJi7GNCo5RS5CMQxUDF9+0EC+u53aRF7UwfWqSSa9mjPWugec3Ovjeq2fxzRfW0U4m8IsQtlbIkIMBN0waHU/ncg5QRkJASIaQ9SyUjRIMLgDhfVB2f3H68IzrgdAXrkMfkow+DNidXhofB4ycfgXqg2fm8X3w+Ie2lf7/6v08zmfwWV/Tx3lSP+v3fvL1n8cj8KiAkLthpbDSUSc56iBBtHsoDKHP4f/OMco7e7jz7lVs3buLw2iK4zzCuIpxL5oIIGydW8dLX/8KfvDf/wU2n76Mweq6klcJIDRln3caEN5XBz4BhA+eO4/MEDaWPmlm4LRTp5M/l30P94DCqHEflxXI4wx5RNXODPn8EEhGsKsZPEzlUUX7yGe7iI53UMczGHkKz7BgM6CNVhTp6VMsnnQKszWAdJfNcnl2DLrQmBdyAgg9mJ4H3fYlvV6YOe5T+BBA2NyzGoURv6fElWlU7syhuqEAACAASURBVBAApaJ8q2uCwsUwUnVlikKp4WUWRYS8IxH0cV/FYEoO7rk3lv5h3sdJRNGukxEkEr/a6jlSxcHtpAqTkbRRKrtkn800eP4EG4bmoa4IBm1Ec2A+KTE5JlvnAKWLIqUI2oXn9lSKPJN66f8rSwmUUYoxAmqCUqDb81BUAY7HWwijA1T1FJcureDM2R6Wl31YFpnRpGEKs0ZZxj0/0/b5/muR/2bcQyUx8lxVTiTMcIgzxEGJPLVR5i2YOhNGN2BiE1q9BFTM2uAOikGXDSA0YjVMEEZWWW+0WZnXrKWgV1DOLzEUVqjSEkaSA0GCeOcYyZ1dpNfvYfbeHYTXt9Ga5rCDHHqSw/FduN2WUJhllqGMUvH8eQ7j43MBMdxQE8gxXKSkd9ACDuoUycCD99w5tL74DFqvPgttuQNz0EWr3YEuISEcNBjQuElmT9ZJ3YQ6YSRIsBkXLPTEp8ZPH16zHwIIF8uTgK5GxcynCWlM+rxJW13whjy7GOlLi19elBLpG0UzBMEY88khbL1E29MxHKqwDvagETyGWQXD6yLRXFzZj/EvN0f4u9/tYS/RpSNvEfLAPjD1mtSCLR2OdD+RZeLEY6F/JpPEr6JxmCxaVcHnhEbXRb/Mk581Aiwm96sEq2aBFgc8lo5pVmOa15hXOiKYIq9kwyHfP+W5NmrxVRnJTCL6Lw5beG5zgC8/dw7PnenjwpIPLQuBPIJFnpEmZBPC3BH0jMZzRBEnPnwPihEUPyEf7Ch0HGFLpAaDi4LIRZUMmHS/Y9vIklhkonzUXKDKQsAgAcd8PpOLrtPp4OyFc1hZW1OhSBpP71LkhiF07EY13rpziP/009/iXmhgZiwhgYeyssHz3soT2GmAFczwzMAQhvDl80P0TOroE2h1KumlWVlhMguwvzfG/u4Iw+EK+oMhev2OMNgLZnAxtCBQ42KT0AQsMcG8iBlNTC9hKtcKJzv0mXbbLpaWelhdXZJaHi4elL0qQNjFld0Qv7o1xd8KQ1ggsgai41dMJEUAVGIYwhB6xQh/9tI6vvf8Cl5a97HiMtk3ht4AR/qpKRndOzgWrwHPzQcZQmFtNXpgeU6q03KxPqsA1UUdOidXjH1WgTkMzonDDPPpDNPjkSSQEhSurPQwWGqj23fFI8njUtktpIaPeeXh5lGGd7YC/OzaNt7ZmeGwdJDaLVR+FzGTdUsWxmtKNioMIWUt9EbTR9hcGwII2d2IBhQ2Be2gf9CGxc5PeitQIeVNlClbWgGD/kSauTXKUUuYvEHkZFOZaEwJKIc+lagdeLmVyQRDp8DTSzb+5EsX8L0vnkW/mMHPAxhlDE2moY4A7vF0Jgs4mfFuRzGEAgoJBumn5XNP2LnFwtQwf4sD36xgal7yAEj7kGb0MwDChyaMNr4KtRIxG/oJIPzMKOAJIPzMh/DJN/jII/CpAGGUoZxHSCgZHc/hxwV0AsLbe7h79Sq2793BfjzDUR7gqIiwHU8x0Qr0L53FF775Nfzgr/8Sa+cvoDNcUol8RBALQKjcFvJ4whB+9In7aICwYQeJZrgnFHWj2u/kwqyRRaPNiEEkiSRV5sEYRTAG4mOY+RQ+Alj5MYz0ENl8D0VwKPYfLU+gl7moAhnYJntqudcTEPKho2rAIAQEsnCevXeegEKTDCGH/Q5roxxo9A8KICQQ5KZGNRWou5iqeWiKJEQBREBY0wpVZWJBku2K3N+URYtAoOEE5O94LyKeoEeSe3BJz2TOAJNEa7UfJsjj3pn7c+5ZSKAou7yS1S46DLlfZnbC4mfRD4iaeyAPaWwgmtc4PqQVhsnmbeh1G1rlIYs1FBkBJBVtlmoCaJSWZDk52OfeUEWP1DCk/y9BCe6N95Hmx1hZdbBxpoNzF4awTO6NQtQLUFyqWg0pu69YQ0fmV4USkgklGOSDktFEACFDZ0wUmQtTW4WBdRg4C61abgAhuwjp36wlUAZ6jEoMZQTPVMHp0MZVWru1KcyeVnBabkMvNNRpiepgjOzeHkZvvofZe7cQ3tyBcRTAmaUYwIFX6vICK1tH5ZmCXOn3YrWEw42YbsjfccNosH9EKGcdmWsidjTs1gnqMwOc/fprsF44j/qpDej9FuxeG32vA5sBDJQOUhonm31Vnky/1MJjskgsXVxqHwCFj8gQnr5FN+S1ktg18gb5GSpxR500zYSBG2pJcSpyJEmIKJxgNjlEkZGRybC+viybbctxkZU1wjSH7rRRWi0c5jZ+fXeK//3Nu7i6O8PWJJEOP15MpHWlh06i9NXPFZBY1fLz6LWT/RtZXUN5vuI0RZqnaPmcNBioC6UBN8sSrTrFqgO8tNZG39Vh6hX2owx7YYrdIMEoqxGSLdQtARrSfci6kTKHnSdw8kgqJza6Fl595ixeu7yG1y8vo21wjlKgiqcCnnzpalMpMdNZgHkQIYpSqaagF4ugkIyU3+5KKAsfusHScCXJlLfKQQKLvG1b4nVVumhwIh2djEeYz2YyISH7yuO7trGGwXAoISdEDZqtI9UtzCsDV3Yn+OWNPfzjm9exlzkI7BUklSP0uUuXHOWU4QhPt3K8su7hL779Gp5d78AhrV8n4u8zPB9xUeHgmHLRY2EJl5fWMFxaRn/QFenq/VON8oP7DCHBYBwnCOahsGiidye4odqR4MaEAMJOx0en68Mgnc9AphIoNAe13cW7uzF+dacBhIclQquPmqmzsm43EgUOWwgI82P86Yur+O5zy3j5TBurngarICBUEVMCCIUhZO2E6iFkEuhCMrrwEOq6A30hGW1mLvfbNJTAWnJGCQgJ8BgSlZeIggxRGCMOQoTzKbIklGStpWELZzaGIonl17J7kzLqVG/jMHWxFZj4+1+8h59f38dOYiKy2qjbPYQMFOL6wWkbr0mCw6qCSYaQHVqN7EkKeAUUMkFXVU8oEKXDIvivTJRcUHnrkchVRnUrbb/0AZWZlNITbFKwTS8uu0BZRqsbyhNg6DWS6QF6RoKLfR1/9pVL+P7r5zEsZvCKOfQ0gGayj6klktzJZCYDnBNAKAMRxRCKd5Yewgbn3TfF00u4gH5qZfro4JimWPr+BGwBHz9i5/ExYOTEo/hRm5YngPD3g0OeAMLfz3F88l0edgQ+DSCswgTlNEK6fwxtGsJLSug7I1S3d8VDSEC4l8ywn81xkAfYjWeYmSVWLl/CF7/zDfzgr/8KS2fOwOv07gNC7l1MhpCoIXOztX8iGf2olbnZ/3zc5ydL9IKcaBI6WQOhAKFK4uSAtsxTFPEc2XwqzGAZHqmgwGqONkIg2kcx20E63UMRjWCxSqwqZGjMFgHuMxdMmsg6CQbJ8DlSpgfNJxhsQfNbTGqBThKCgTJN9QRZOj7kBksgKH9e8MMqNIYEEXvx+BBAKDJRgsECZUmLEEFb8zVSMcVMiUaoV3MYrixH3P1Q6SR7EO4PyBCSkytzGCRDGIIj/9I8hEUl3aYGxryrEShaYluiXFSX/EhUFM66DSuYYXdrhjL3MWhvwkAXKAkIa4TzHLNpJPf1TrsNk3vvuhK1H3+21/JE7UUIEaUBLKdEf2AiyQ4Rpwdw/Qwraw4uX14TGWmaMW2Ufb8EgZTIkljgG1f7f8miaNJGS5JtRS7kD8mGKMyRxfQyWjCwDKNeg143gLDsS9czuwYY+Amd1WaRDMXlDKpUvYYWJUltEx1KnUQJI85RHIyR3tvH5PpdzG9tI713gPpoCnOawA4zOHEJNt5x48R3mhgVIpO9dKmEr9An6EJpkYlmKUM0PQepAUyrFKGrI2lbKFY6cC9vYv3LL8N4+gzKs8uofQem66BjunApWbVYcKq6T2hCXSSgqopT6S74cPLdx/lPPoIhVHBEZhfy/4tWMMnVE5r+vl7uvkeMtiTl40rTEDFZwvkYUTBFmsywurqMwZDdI56AvJTmUM1EyTJ6p4droww/fv8Av7i2gyt3DmBYbcDyhRkqDAu5bkmhfM5kUGFHVdhKndMtXAkrxJoH2/UQxBHCOBJprWUxkZXBm5nIAFYdHc8ue/jey6s4O3BgmzV24gq3JyneurOHm4dz7IWZClphkInsqplMW0gXjYcSVhGiYxU4t+zjxYvLeP25M7g09LHetoQZMfMIRhrBNlRSKE9axv0GUSzAkGEzSUq2uJbAFCYussBeHlxIms0xT37PdST4hswgAWEYBuJBpZ+Q/11kmdRT9PtdOcb08VEOIJMgUxfZQqw7OM40/PT9XfW4tovDso3IXUUBXhgGvLqAFU9gBQd4bc3GVy928adfeg4XhzaM+Bg6E2ZZd+C3EeU19o8m2N45xN7OEZaWVrC0tIzh0gBei9UaajIlCVcyteKFShaQYTiZyAl47lJaSrBL9pyLIL+/5xiwbfpNKTlVEdIEhKXuCSC8uhfjV7dnwhC+c1gIIKQsccHU8bw1NR12EcDNj/EnL6zgu8+t4JXNDtZaOpwyPWEIUzLD81hCZSiNkNqJU4CQ15uAlQYQntg9Ft23chkshNXKoM33XBSUxJaIogJZkotfcnS4j+noCEU2R6/r4OKFFfT6LbTajkzncgYgsY5F62BatvF//PwG/vnqHq6PSsx0hi31EDEOnaDX5JXIxF0CN8p5VTm8AoSUnVDuocngiOsF7YVq600vNFcqU869ks9Rqm8135EqFkqSM5gE6DzXOdWsIFM3y7Clh5LSD60skM0OsepWeHmzh++9dg7feImS0SO4+RQ2/Yimh9psY//gGONJIBJ8SkbJZLtyrrNTVAFCfQEIGewgSUIyElHrWsMIflA6uviv+4uYrIMP6ktPrXEf3H88+MTT3+9BoPLgz7q//j3Zin+WI/AEEH6Wo/fkaz/+CDwWIBRFjo4yjFHOQhRHE2jTGE5aQd8+QnVzB9sMldm6IyBwN51iN5liLw8Q2RrWn7+M1777Tfzgb/4K/ZU12F7rPiCkNI2A0FSAkGf9k1CZj/7sHokhFKnOwr7UJH7z8yMo4n2P9+GSITIBsnCCfH6EMjgAoiO0qxl8PsoA5WwX6WhL7mV1OodjkG8j0aByDjg4FVtP0xnNKrqKBfTCBragt9vQ/TY0PhqWkMEyuuNAp3ewKWSWXkEBhE1HYpNmLZJWpq0TEEo3HhkqAsJc7GXMjiAY5IN3byaJ1wxEkawV3ocYXEmLDofiYv5T7QgSVtPU5+lAGAXCnrEPnD65LE9k/8WH+AlP5aXI7r/p1WCdlUZKq/YwnxSYHGfY3w5RJA5a7hq0soW6cFEXFsIgw+H+sYTFdbtduC6HvCWmk2MhBvx2C5rlCmNKotTxarQ77DceIy+PYTkhegMNm5tdmDYZ0rn4DRlIKRLWZj8pU2F5/0o2yrRRqRwrcmRkCZNU1FlJDGSJLjJRvVqFVm0C5TLqcoC6pu6PuS7snM8AIz4BhExVFUCYj8LaTCvUQYpyGiLfH4s8NL5+F9Nb2wi3D6AFKeysgldpsLIKVs7EUB0W6WWTlQokQWngJCtVo2vYcDUdFs9fYQ8qwLMR6CX2ywhh20K+1ELn+QvoPn8R3RcuQj+/hnpjiNzUBOX7tSmAkCwhVxIOCTit4MnG3pzFL5VM2fzXowQRfCQgXNyolWu3yTCVBVNOTm7aFGY8YYPUtalo3TwLkSQBonCO+YySxjEGg66EnrTbrQbw6MhoEqUcrTPETqLhzb0AP/ndLfzq6j0kpYNM85FbbWSmi9R0EeQlUhaDCquki5zTyHPo1KtykmNasAiA8hRxloq8Vq5BQlBK9rIEl4ddvHF+gB++sY6Lyy5cG9hNgevjBP/3O7fw9t0D3GDMtNWGbndRZjrqXINeNkEeNZnGGI6WoO0UuLjWxgsXl/HKuSGeWeugZzM9NoUVzqW6gg/x0JWlJC6SIQzDWMAhfXgpQ1ZI++umiuK3XQG23AWL58pxRDJKOpygkJ0rBIPsJeTD4IXmeVga9rG6tgTL5veqZVJSk+FsdTHOTWzNS/z4yjZ+duMIv90JMdL6SLw1lDrPXMCtYrjJMZxgD996qoNvPzPEN184g802oAXHUhgvvYJuF3Gp4WA0x/bOAXa2D9Dr9aW/b7g0FHbNo19WgFEhPTEytUlp+lXnv2M7cCxbpLK+y4ct0zDeLi1KCcCFmEBXGZxzdgmdBoR3ZhIq8zsCQrMv7PGJh5BLJENXigBOdoQfPL+M7zy7jFfP9bDeMuCyWL2RjC4A4c4+JaO11I30Bz0Fqh21WLJ24mGA8CQIkz0oTR6vkl2waaIUQBjHChgSIB7ubeNofxfh/AidloGL51ewtsZj1lFTKVZ51DYKa4jUXMI//GYL/3TlAG9vBTguLWQu5dUaMspjaAznJJEdmBKHTYawiUxfBJ3wOhVmkMMjdcMUIp0puhpvCvQOEFYqT64sF7X6DHhbNVDA5GdOwEsgmuWwdBOe7QrbrnF9i2c433fwlcsb+NqLG3j9qQHcaB8OASFF17qLymhh/2CCySwUwExAqG4WiiFchMroTTKaWlPup4zeB4RqXVsMq+5vJ04DwgeUpKcw5Sdvnh8EhIuvOA1aTqeKfiTS/OQf9eQZzRF4AgifnAr/ekfgsQEhvU8NICyPp9BmEey4hH7vENWNLWxdfQ/b23exm86wk0yxHY9xVMaIPRObLz2LN/742/iT//AjdJaWYFjuKUBIEMGHyo7kWd+I8p6Eyjzk4/9kQCjGGmWkk+oF1bJbyAiT5e60MDHJnCnmY+ThMfLgAFp0ADM+RBcz+MUUdjpGPt5FeryDMqJUNIbL/ANRAdH+xKJypnBTndcALqmZsAT86a02jHYXWqsjfxbGkLkV9BXaNnRLSSSFexNZa/No7mSLyghRFlE2KkmiUmAl1RIKEPL9KTWeUikx8MSUagempwoC0GjhsOW1ZuzqYwCLsH8EOxwga7K/4l6ALB1BEOsZONglI7jgKxXGVmCah5ZyZ5N2mdoBKsUQTkcFRvsJsoiD5Z4AQnoI68JGEhUYH09EctriPl84slzIIWlfcRyUBJeWi96wC9YzGmaIWue/z2A5c7Q6BZZXbLguw3EyaGAtRqU6uWlzIUMo6ZyyXRFygaQI2WDJEKGtJs0QRxmSqEQa830wSGYFKDZRFwSEfelRZOm8ZMYuAKGueiyJSQi6termtNbGAfKbW0hubGFy7Q7iewfSSUMgSB+ho7GsmomQptQg1JwihJkAM6/N1MYaIXKQwiRAO80QcpLPX7FRY2wU2DNSFKtdGOdXsPHll9F+7jyqlS7M9SWY68tIma5T0b9mSHehzZPS0oUh4EkvBtAPAMLHXFw/ERCWUjMh3j3ZOJICVl1aC1WVWPr4S5hD1ZOS5/S7sZwykLTN2WwirBEDR3q9LnyfbJgrYCEvK1idPuawsRWV+OXVu/jlu3exdZThODYRWz3Edgex3ca8qJHwGNLjpGvwDB1tDbAZbx8EchFo0gVjSak9mRFOidIohBbHsLMMX3nqLL5xeQ0/eGGAcwOL2ByHNXBzFuPv3rqJn9/cxdW9EeD0YHlDFIkBrbThGp50ytWUZ5r8+RlQTdFzS6z2NLz21DpeubCKp5c6WLU1dLIYVsHS+kxtxjm8MZVxmF4sgsEgjCW1kb+HMeXEKjpYTXgYbETfoyUPgj+1QOSqBoQMGyOFbVtAdr/fxmDYlR7CGgo8lqxLcAe4Nc5xZS/Cj989wps7Me5EDmbWMuLWmnTgGHUJp5ignR2ik+zg37+0hO8/N8Rrmy2s2QUMRgRzJMVOGquHpLQxjTLs7h1gZ2dPATvfR2/Qk8+X4TJcpGlyDoIZoigWuTTPIwKAQa8vz+efHYvv0ZCUKC4elPAyXCbNoiaZVpfQooLgwurg6l6CX9+ZS+2EMIRGT/UQNv9TIclkCOcCCP/42SG+8+wSXj3Xx5mOBQ/s0lThMwIIZxF2DkYngLDX7zZpqSoymYCQHkIuxgtJ42IQomSjPC5NRLRo8SEgMM0qpCn7GgmKMxzsbWN0tIc4GKPtadjc6OHMxgCrK11o1Msz+CenN2ENpXMGP31/hJ9dO8a/XN3HTgiEVguZZaEwTZGAlkwcZWoX088ICCnJJ0sotkbFFips2IBCWUMVOKS6AJpK0qoodackpayl29PiEMPijYbrF7X5sQwDHKYr8frOUiDNpfKiZ9Z4/swQ33zpKXzxwhKeXfPhJPuwihl0SeuyUdQO9o/mIs3lsfF9FSoj/llKTw2ysKbqzWyGvrx5fmie1awzD/J6p1e8h1r/Pm5JfCRMtwAtC1bwMdfYJ0//mCPwBBA+OT3+9Y7A4wBC3qQZhlFFMcp5iPJwCn0SwA5z4PYeymt3cOfaNWztbmG/DLGbzAQQjuoUWcvGuVdexBvf/zb+5G9+BL/XlwGvJmnOXGvJECpASFvhAhAKS/gkZfRDJ8CjAUKSFc19l2qXmiVhjgyHyRJSgcZBNLsG8+gAZbQPOz2Emx2jW43hJEfAbB/F9ADF5BBapnyDtqRrKmCmHGUkGlRPLr1x7GiqCRBp8SEg7PahtdtAqyNJo9K6LlUUfC7ZtWbaKomPi8mrSsMhUyfsoHjtGsmoyDebei4CO3rm6GejdUmn+Yz1TNwvseuPwFX9G+1GtCYdHh1jb/8A09lU3e+FAatx8ekLOHt+E51eF5ZNBVeBOInkGLnc5wgDx4oOptmrnnHRE3HfW9ooMxPzaYVgUiOaaYjnOtLAgFF3YKCDLIFUe/A6og+RYJO90kWZwG8RGNdIsgLTqBJV4MWnLsLxawThNgw7hO3GcP0IfidDp1uj2zfQ6xL4RiKfZdK+aowj+UPWjz5CBQirnJ5LykpJQqhgHVqT4qhAElP6O0BNZjA/i7pYQlX0UVfuKYYwFYaQBfVMeWVtBmsptP3/+f+s091jlPf2UW0doNgdQ59GsKMcVl7DklJ0NaGvLOVpk+lEys0TzwWHeX0IObknItaovDVks2aUCuVynzapMkxdYNa34T2zifYLF9F/+WnY51eRdhzUXR/otWSTRG2wTTZSa7S90si+2Owppu5EMtqcc4+8xH4EIDyxPsv0RQW3iK7sFCBcuKMXgJBEgirMLFAUi06QCEEwxzyYCnKnjnjQZxplDx2WVbJQMstlqpKZDkLNxrt3D/H2jV28ef0Qd44yzLQOQruHyOkhZmWFANNSFlLaQgkIXU5VGOLDC4vHg6Y0AkKux9yYks1IyOxm+OK5NXztqVX82ctLONMToS+OdOBWGOMf3rqOX97axbX9CXSvD9sbIpmzc9JEy26jLiqU/D5mDYMRx2UAW4/gGTGeO9OTbsIvnl/D5UELZx0DDlM58wQVQQMnNZTakcqXRCiChlz8hASHIcNWWBQqLJpimniy0CwsIS0L77ShSzm8a7EA3hL2kCwi6XnP44Ueo6wV0C50D4UzxNt3p/jZ+0f46c05ro11jI0lRM4SEm9JFhyNyaLVFN1qhGF5gB++uoHvP7+EZwcalo0UdjoVXT0/81JvIa9tpIWGo9EU+4dHYmTmJt7z6P/roNfvyaJKRnA+nyq2komtnidJqCIZdLi48f0pHyy18lwk6asjO5hkkch9dUND2ngIK7ODa3sxfnN3jr+/coArwhASEJL6V+FD/H9OX+2cgPAY33mmj29fHuK1CwNsdiz4mgKEHNYkGf2dEXYlZVR5CPnaVX2GAuICWLgQnw6VaZhxSlyFHRSWULGfPJ5ZXiErGLKkIwhiTMczTMZHCOcT6MjQ8XQsDzysrrQlZlkBQla21AIIK/cs3t3N8OtbU/zjb+7g9jTHVONn6SJnKBN9hzyvJfpIvRdKRplczOtCArF47rBPSG5ISvpNvTw9yJSRquvZBBgw0zja5QrXalhGDV3jdI7lsImAQ/o7UWYokhjL7TZWOx2cG3bx7PoAXzi3jI2WgRWngl+THeTX1MhLeqkNHI7mEt7D8ZXf8tHr9+ESELJ2hWsc+1oJCEW5onynnx9AeJ+XfJIq+sh3lkd84hNA+IgH6snTPsUReCxA2Piv6zBBRcnowUhSRq1pjOLmNuKrt3D3xnXs7O/iCAn26R9MphgjQ9F2cf6LBITfwQ/+w4/gdbuyVyIglCoLDlJFaqgYQt7aGaH1pHbi4R/q4wFCFbpC31cBV7QtPL4xWSJmLszoDdwDkh345QgtPrJjGPN9ZMfbqKdjIJzDqvmVJEAWIS+leAXZNch8CgJC+t2lYJ73LQJCykU7PWjtDkAPISWitq3K6vl1Tcr6InxO2bDU1FP2Ck3oivzeqIvEDrbAFRKkwpui7GhgaJL0gLpkHkmNPOW/szSeBIIltVBM1D9kHdlMefaldqzKsLq+hJXVZfSXunBYCaXfj7FR8WhKXShd12LBMmHqjoTJFYkmqZ3T4xzzcYU8tpFFFvLYQjipEAeAa3dg0WYl7IdKwc/ySKozPA6T2aZQa4gy7stdLK0vi2S0KEdw/ASOF6PSj+X33kAXb2GvR+CrgmUUIKxRsQdeptqqaJu+Qv6d6jZTLQ6Z2KnYT5gjjvl+uqjyJdTZJqpcMYRV5aik0UYyqhmRHBNalHguUTaq/fqv/qd6endPOgbtIEU3MzDQbQwtB1apS2lpVmbI6WtiKSXTPk2GLqgTmydylKcI8xSuY8vG3eYLl1LFDKat+mgOiwhRz0Z9fgWrX3oRK2+8AP3sEOWwjcSzkJiMiof01XmUVVHHrDG6VXmz5IJpkBjlVQv55uLyOpmUf5Js9IEJ+f3pu7pRq241SgVZH3CKIRQPoRp1CTZtGEOyg0xO5IaeAJBFkRF9b1EgLCFP/OFgiOFwiOHKMvIoQpYkYP4mLzKj1cHWJMK1nRF+/IvreOfuBEe5i7nVR+QNUNhtKfPmRIWcuVYU8MoCdCW6NLAyRp8+TU52+MFyY8mwF8uAURQw0gxPD9p47dwAP3x1HetdF0Wm4dgEbicx/vGt90Uyemc8h+H1YLl9BCMKkXV0vA601nm3AAAAIABJREFUSkeZUc9Mb1uJWqd0M0CdT7HR1nBpycNXnzmHV8+t4QvrfQmwsXJqk1kYom4FJ1ugpvSTrAmpfl68cZKK15AgmSmVBFRqgMgNuqpBYOoow3L4IBikrJG8EKV+1J3n+Qx5GYvvMjPaSMwh/ss7O/jxW1t4ezfHduIj755D7g6QWexlzICcITgB+voMy/oUP3z9LL77/DLOehmGeoxWHcEoM/GNFbWFSmNfoiOb/ONJgOlsjjghCGDxuOqZ4xnCACUCQrKaBHcMvaG0lGlTfD+UNix8r1wgBVS6Dsq6QJLF0unIhSTMSgGhMDt4fy/Cm3en+M/vHuDqEQFhF4XuoJLJntqys2HGISBMj/Gty3188+kBXr8wwNmeKYDQJCAkq5yXmM4jCT2hLJUhRt0eQ2U68KQ+RNUh6LoNnT1CqvZHHiooTJx6TYEsZa6Uh9IzyYWOMg0d48kM+3sHSKJABhP9jotu20LLM9DvWuh0eONIJSo7SUqU1ooAwu3AxpXtCP/pp9fw/mGMo9JC6bZR2B7CskTG6aL4F2VyIIDQFDBYi4RUgKGyhgtbx+cRCDKBTSznug4dJszaUeCR76mqoVMOihyGlsLUUhl8EMRqTJktU6BI8eKlp/DiU5fw4oWzOD9sY9WtYURT6NEEXaeAK3SljjTTEEfA0XiOgH1erN9ptdEbDGRdo9eAAxIBhRyUiBxdhbF9vgDhp9iN/j6/5GG06GLtfpjS9ZGYz494gR9LwX6GN/XQ7/tAfchn+Paf/KVPGN5PPkZ/WM94HEAoPYRcLYME9TQQVVh9NIY5DhBdv4fpuzdw79ZN7B/tY6LnkjC6l80w0UoUHRcXXn0ZX/r+d/H9v/4RvFZbpPg694wSvEdAqEJlVGW6NLs9AYQftQR9YqiM6KwUQ8ggECqrFoCQqhdAVElhOEM0pRx0G2a+hQ4m6NRTuNEh6vEuwt07QBDCSjJ4rEbQyTDxXlzI56Q3jB9DDelxl/sVGUDbhtFqC0OodToA5aIEhJSIMl2TdUskfww18FaAULGCijRpAKEUzDfZA426qGmVUHhHGDtuOJRsUyMgrCyUhYk0qZEm3Dfqss8gm0e7EdPrg5B77lgUeBysx1kkHYBM9uwvteG1TMG1nS4H9K4KwGSi+GL2WXHP7Ao7aOgukoDewRijvVhAYZVTDu1DK1q4e/MQe1sjbG5cRNvvoWTXdE6FZKZ6pE2GPubQOVx3PVRmF7XpS3ufLR7CCn47g+3TRnUPujXH8qqNXt+Qw1qWoSSuKsloLapM0UUu8hL42QsgVCcTpaPcN6dJhjghICTj2UaZD1ElZ1DniiGUUBnKb0U1lUEzErFaEcwohlCH9uZr/2NdzCK47IwrAb9kn5kG9iRq/GD4ARFsMHqWEx+mG/FDJ3qVDTA3gwXysoDPugAm6DFBkFUMWYzC1FG4BtKOBfP8KrovPQX36U3YF9dQr3ZQ9HzknoXS0uXhOup7MFZ+ERghJ1jTYXI6eOEDe4DTm4TTA+7FjvmR1n0VR6sYEOUiXMTLyF+fvsE393VqogkiyfaIoZdInUWRSYzZjExRKptseoiGy8uwm+LyOMuQcbBg24grA+O4ws+vbuOtmwd4d2uCMXwk7hCZ4UtfYJSStTQEEGlpCr3IYDNRU9A9y0k5ceGGmRtTMvcsrWdtRoWBqeFcx8RrGx2sdn0pyj6Chq04w69v3MPWJJSKBkjip4UiTGCUGtoOSzl1lbkhZiwDusuTKkeZhmhpEQZWhnNdEy+td/HlS6u4sORho0vwk8HUSwmZUbrxUsywXBgkHIebYgFIZFfVg5MP9ev+RkY+BdlAMzFKPXju8e8lPUp204SeJY7TDHtBgXvjCm/fnuK3t6e4OzMwKloo3WVJd61ZJcCFoMxglQHaWoS+GeOFDQ/Pb3h4Zs3D00seLg0dmFWEupiLd4wskm05SFJgHpU4Gs0wm0XI01KYHwJCSg84FMgo/bQNDBig0vHgMyiJCbtk6BIyT/RI+urcYlqWaSGvCsQ5DdAqojlkghQlE6aPt28d4+fv7eFntya4MS4x19soTB+17atkFEooiwRuGaBVzvBHT/Xw9aeHeOPCEJsdDX4ZMlJFQCF9dLMgxvbeoQTlUMowGC6h2+2Jr1EAoRxnAkJO6U7pFhubmwLiKipaYpFZvSJ9QAXSrJBE1elkKp+QZWoYdFto+RZcm7UzNWyb15eapBWVhqDwMC1aiK0V3JkAf/eL63jr7gg3Rwkqf4DS6yHVDEK0Ez+KINScxfIlbdJijHd4Q8ozSditCoIxMqAMcVKhVNIkKqyiJteGznOxzFXcdp3DMQt4Jns4a/R8C2dW+ljqeuj5Ds4tD3FmMMCw7aJtafA4wSsokU7gmgUs6YQEZmGO8ZTsN88FRl1baLVYudGD53hSuyPLkwgemloZytMfsnf/pNnWIy1p/xaf9HEA7dO+n48CjI/ysx7ytQ9+2Yee8rHf93FlLZ/2TT/Wze+z/JAnX/tv4AicgMWFD4CSUarRpiHK8RzaMUNlAmhhiuzONsJrt3D31g3sHuxiVMbYi2fYDseYsMds0MFLX/8qXv/et/H1P/tTOGSMeC+SDjcpdlPddYt1TbUknIT1/Rs4XP9VXuLDAL16IYplo7dM6QjJ6tFaYqEolDIpIhgMx0jnO9CybbjVFrr6FO1qivJoB9XoEOV4BD1KYaQlbMl8YdBhgkIrUHA/yv5ABguaNjTu5QkEGRjDaol2G1qrSRelb9BxxVsoD6Z78v7btEtI8KK8TuUNFEDYyEGlZL0pl1dtY81iSVuIpJVzJt4SiWM4r6QH0NDbAhLritkL3JeoAb1t+/JIU6U0k6J5BrIYFSbzI0xmB5jO99Ht23j2+XOotUzIA9thjzMdUZnscbm31moTek0pqZKMVpmJ7VvHONgJgNxBLaDQw/adQ+xvT7Cxdg6DzhC2aSNn/3ocCmAnjnMddf6nDL10BwCJHb2C29IxXGYuygy1NoFhB/DaGfpDHbaXw7RSGEYOTeOjCRAicbBQRUrwjeokVEMBlWHCzAbur5Vth73QZDl7KOJVVNkQdcEeQuZ0UH7LY84+c1ZPqHuRhPYwTOfds39TmyXgMRmUficeHGrJyNSIlrep5+C71FmFoDYzKjmI3jD1QVPLSkkcKWaWRIZFinEcInV0lF0X/sU1dJ+7gMHLl1Gv9VAstVAOWig7DgrSq7Ypskd2eTA4xSIaFv9sJdT1AoA+1lWq9HSP+es08vvgLm0hfV/8Lg0Li7jfxhBLgKyKIxPM53NhC/lBeb4v0tFOm+EdjpTZp3UhzKvhtCRA5N3tEd66tY9fXLmHvQhga0yq+4hrG2HG9daRLrMiZb0HExA5janlxCGryf4Wsqn8kBeyRC7CZpGggxKbnoFBi4mHbYwqA/tpiVuHI4QsaO+0m+lMDi2JYNUVPJNTGlOmMSUnC4YL3e8JOOQFYFUBnCqAl08lhv/18wO8cG6Ay2d66HoaOq4O32YilPDy0r9HEyxDYegFtNn9spggMTCmObALdpYnmjR+SEQx10DuotX0USaQKngJmkXZMnDreIz3dif43e0xbh1muMe0yrKNGG1QelmLBJIRxgQSOawqhYsUnp6iZ+dYbmt49mxfeghfvbSKthXDptOTgSF1BofgorKRZCYOj+YYjUJE81QAXqfdlcUlL/hKcnQ6LtbXB3A8TrGUwZoLITXlpsm0yS5taZImmjPRsiwQEeS7LkzHlnJ1Cd0xHPzy6jb+y+/u4bdbc9yZVphrLeR2B7XbVceCWtssgFcG6CLE158a4GsEhBeXcLZdw80oacxgyt3awDxMcG93H/OUkMzCcGVNQnI8hwm0DJUhIKR0lJ9PcwGd/MbrQ03+qMmXaR/DgziZY3hQFCJpJnUMz2m3XPS6LbgOZag8V1kEy/M0UNNOw8I0M3CUmKhaG9gODfz9L67h1xyM7M5Q+kuovSFK20OuWUh5IiwuaoYrEdDVBVy9hkvDOOXeNJMXWRMOxdRRhs0oybnyokLObz6MKpcwGFcr0XE19HwDXcfAas/HpbPr2FjqYbnXxsC10Kb5vqmo0PJU7Px2E0bDGx8X5ckswdEkFg8oPYuO7cJvtdDtMmVUVU7wPJf/SXqwksg/tCHnsdeux1zqPo9PfxSA9mle96MAwgeHiqd/zkOsBh/xzyf7t499mf9//Gw/zef25Gt+b0fgNNhQFQZyq0I5mYOBMuZ4Bj2IgKRAtrWD+Ppt3Ll1Azv7OxhlIXbCCe7NjzGlGm55gC997zt4/Tvfwqvf/CYcesooGySJwBWa5AG7dLl9XICET7Md+729+3973+iD4LAxm59Y8pTFpigN5Fkp+QlRMEIcHKGMdmEWW/A0xRD65QTJzjbK0Qg6h/2sFUmowKtU/oKZoDBKlVRqtFCZPuMwRQ7KbArTJxhswZB00cW/UUbagEEBhIoRli1aQ7vJ0LgBhOJ7IztIINN0DC6UR2pAqnIyyAnkBS01XdSlj/FxhiJjMncfpt6GoXOQbkPT6MVnQBsfniSmU21DextVVgwaPJ7s4ODoLu7cu4J2T8err11GXgYI0wn8jgvd1BCnytZhaKZK1y8VILS0FmythRtXd7B7dwSj8lFnNorYwN72GKP9GTZWz2LQXZLQOYa8pHEoxBAH4a5jigouotzT60PzOnJ8vLaB/tCSlNGsUtLRdrdCf9mA5ZDRTGBa7FCkR5CWIqV0WgBCDrQXrQeUuUrqKNWYhZLacghNQJ3GDtK4jTxcRpX1UZe9hnW1mn001WmsElBeoLq0VKjM/pn/oWZrhXTbkZ4USZvqwDhJvms8fNJJ0iT3UeLHb8TOOKJGAiFu5Ckn1RwTszzBQTRD0fdgbyzh/Je/gM7lc8BGH9VSG+XAR9X1ULVsVGw0NxVrZLPgUTdgSek80QAZLxUp+/jg7ve7CCykjIvfTwY3C0NsU0EhSU9pipBdbFEof2avC+snup2OeMoMMqJaiYwhGTKVcbEbFrixN8Wv3ruHq1sT3DgIkBpt5EZbwkXy2uRarUA6A1ZMQ1KNCIuku6VQMk0CMEOSlLjp5BWWwCpz9CRSXzFuM1iY1QTulUyAOgNqjmPk8Rx6PIdRJJISS1qeFyCsNkqzg0zvIKsMSUulL8w3C1SzfXTqGda9FJeWXTy13sFzF9ZwdqWPfssRaQLZG0prSTdyA0+xK2WOlGTW9OoRWJBhy9SxkuoDAhKa0+U00OShzgWlcS8Nsj8mYs3EKM3x1q0dvH1zD2/dPMLBHJhk7M1Zhmb3oJm+UPusr2Bpq1EXwvyYVYoqC6Rz0DVyrPdtPH9+iK88v4lLaw7O9AAvH8EpAxgSMsPKBB9HxwFGxyFmYwaQmPC8lrCDBOZUWHR7HlbXerBdg5hHkcvSaeeiqGykpYndgykOxwGmESXXOeKiQGeph95yT+osWp4HW9Pxyyv38JO37+Kd7Sm25xVCfgZ2D4XdlbstpaCaAMI5OtUc33hmGV+7vII3Li3hbKuGn09g1SmMmtesjnkY497OAeYZo3gcLK2uo9cbwqMcl6m1cl4x1pnMldq5npZWK+29Yn3VQKiUapCQ3tnZRPyTBP7Dfg/9Xg+ttgeT8iE6whv/YZYHwvBSopIaLURaGzO0cPMowd/+9Hf47Z0R7oxT5FYfpduH4feEMRWmnEWyTNzljIoev2guaWlGmWJt0MGg48M1dUn8HR0dqCEWv8YyBdR7tiXnpGdq8E2gbRvoexZWBy1sDDtYbdsY+KwGseQ5HpenqpSewrpIJXSKVwXV82SOyUpyPYyTDPOowDxmuhmDY5gc5sr13m63hR0k2ObaqkRUrGhaSEc/jIQWx/73u4p9zr/b7wsQ8rT9CID3gTnh4jmfRPmdIsofdgQ/liF82Ot4Agg/5yfiH97LeyggpCdpNEN9NIE+mkkPIeIY8d0dzK/fwp07N7FzuItxHmE/nmM7GCOwDdhry/jan/4Ar37rm3jhK1+FTaBAhmhhrWn87c1WRTUR/OEd0n+1d/RhpnABCJUcU9gh+u0KXe49aRIhnh8hCw9RZ7uwyi149V145THs5Bjp3h6q8Uxq5QzmiWS6GtAaBSqTdptSBbcZbdQcnjueYgV9F4bvwWj5SjLqeU2QjAqRqVnhwHvaSS8iD0nT5i1gkOmdTMNkcJ4Cg6rxQfUMqjRRNRxVSjcGrdlAzfwKH0lkSv+frnUk9RO1C8OgMoqDVVOCUNgdyNRRk+0GTD0V1VyKopohycYYTe+i1uZgTabjVTDdEppToTIqFPyZQjxROeRAhwMTHvTShVY6eP/KXezcGaHlDFClJuajDJOjENEsx+baOXT8rvgPyVmyX5r7HkpH8yyWYQjD/0q7A7ht+L02LJd4JoJmRaj1AEG8DdtPcfZ8D72hiVaHuyuqpxJR4hFUc8+kavAaNq7J2pBtM4EgAaF4LwkOa3J5AgizuIU8WkJJQFgsjh+PW5OxIP7BxhpXcl9iQJus/8faZPFk86FJRYRsXtVohx80h93SPNaYP4WuzvgiNSVhpBFV15TPUKsQ6zVis0ZoAt75VXSe2sTGF56Fe24Ved9D2fNQ9Tyg5aJ2LSmrV/2CugKDmiEJplIpQTTQdI38115RHmb8Pf13clI3Rd1M/YkiFrOrB/+e75FeLTJ03V4bulEjK0LUBD2Gjbh2cRAWeH93jDdv7OLX13ZwHOuYVw40b4hcc5HUFP+RHWuK1GSVVcmonCZQVMcqTqGbF39HTyQDTmRnz2QnIKYhV7dQcqJi6xLOgnQGPZ1jxTcw9Ey0HQtFXkuVwCzVMc0sTEsfcWUjq020WqxS0FAEx7DzCToav7bGesfAU+tDnF/uYX3QFYZl2G3DtWrYRiXMCjfXZlXAkNTIAoYwhaT8c5nyKDCimos4H5FjxJRI+jo1MpasLNARw8CtUYDrRzNc253g+t4MNw9CzHPGfPjQSddbLUWV0zycZRINxemYZxvCFFZZCJQpzDpFy8xxcdXHq0+v4tXLK3jpfA/9agqvCqEXsSReQXcxGUcCCI8OZqDqgMmcNPdyMer0PPSHLSwtd2A6RA2E6WSpbOmaHM0L7BxFuHH3AFv7Y0yiTIrvCedbwzaGq31cOLcp7NRq28Gvr9zFT968jau7c+yGNRKzh9TqIreUTEdSN4sQbj5Hq5jiG8+u4OvPruKNS8s4S6l/PhbgK4AQlIxGDSAEMs3FMgFhf6hCe2gkF8kog0+ayoFmCKQibJQRW2TAlIKI5DdHFIUIg5kAQkmF1TWsLA0w6BEUk5mthdnmMILT4zSns09DZbkoLA+F4WIvNnF1J8D/9Yt3cGMvwFGqIyR4ZkyVS45bR5JSKq1LVDaZPT2PUUYzeHqJnqvj8vkNbK4M0HYNRPMZDg72VX8pVQdM/XUs+I4N3zHg2wZ8U0PL0tGyTfRaNgYtF33XgG/pqrqlruQ8lcxrGWiwI4h7H8pMKEGtJCgqjhLMwhgJWd9Klwh2y3FlCMSHSphVIHvxS9a8BnR/kvfnX23n8Xn8xp8VFH7MzvP0tz7xj3xw4nH/iJz+Pk8A4efxTHnymh7jCDwUEHJZG01RHY6hHxMQBtDmAeZ3tzC6fgt3797C7vE+pkWCwzTAbjRD5FlobW7g23/+Q7zyja/j4hdegeW5ap/GTb6K6zjZRy7UD08A4aN/WB+6H8guXkwP8k2EbWPgX64hE7ligGSu0kWN8gB2RcnoXZjxHrTgAMUhE0YDmEkJM9dhFg2ZYJSoFgwh9/lWFxX7sB0fht+C1eHvHnR5tKSLEA4JApU+SgKI7CBtZI2aUeVwsFdQiCVWRTXsYKFYzaYC8BQgVJ2D3OorjxsZNxdV7kFHD6haqAoO9C1UZPDox2OHcULAyY4zAkPiB/Y5kzGkpa2SFM0KAZL8GHk5RlVP0Opp8Ls6knqOUsug24vkTg2W7kEa1GtHwF8e67j621vYuX2MbmsFWuEgnpY42p8iGCd46sIzGHQHKKj6giZ2MFFMsQIuCgQQ0mOZU4LLQLm2B8OuUGkB3FYJ00mxtXsFmhHgqWdWsbrRwmDJQZpPUVYRdJ07XwWuibXU/YpEmbrORHq7SB0VOS5OAGGWOMjjFjIBhD3UeVsAtQLbTdTPCSA0UC8A4XztP9bcgIsXqIkxlaQgep4MpQHPmzha/s5Pk1jDZV8Hp0v04bg2jLaHCAVmZYbD/5e992Cy6zzPBJ+Tw83dtwO6kQmAYCYVrOCRPZ7xeFzj2VCe3fXYY7vs2vA79nfsn9iqrZqqnVnv2pZleWRZliiJJAgidjc63b753pPD1vN+5zSaIBggaZe0BKiOmmg0Lu498X2+JyVLlB0f3vk1bL3+IvovXYW9uQKstpAxUbTpomwQ5NgoGYzCgU3ZJmFppG/JetRP4NM0i899iemTAKHCWmqlgzpm1g+QGSQYXCwW8pWyOrIF3W4HGxtrcB0NaTJFIsElGixvFYnuY5gC/3B7D9/+4Qe4/WiKg1mGwltB6XZROh1EvBgKDTFXBypzIy8C+vXYpcbBtcgiaAWTYFMxpwrrpjNhSBWZ5oaFnBezdLsFKOMZjHiChhbhKzfO4+bFTWz3V7FkifnRCHf2xnhwEuEwtLEsPSRmAwYlBQz9SUNYRQBfD8XH5hYBOnqBjaaHK5truLK9gSvnN9Dv2Oj6lCaXsMsMZhbDBiV7KSyNKU/ENzzh+Z5YuqkqDQgGSbNphg2analoDpMMs6TEKCnxlz+5h+/d2ccgNTDJLMwzC5nRRG5QiusgY2RxTqMvxOvFMB6Tq0iZyg2mDJCMIRkmLZ6g75W4tt7At968im++ehEbJiW3IbR0Xl2YBhbzCKPRAvuPhgiWqdyQeC3Qu7m22cfKWhvdHtM0VRF6Qr2/7iC3mri7O8aP39/He/cO8PBwjHlCMKjYdadhobPSxI1rl/HK5Q28fnEFb7/7EN/94T3cPlziONSROj3EZhOR7quqDhTSE8lydC8e45svruObNzbx5StrOM8wsAoQ8nPyRkJA+PDRERbM1tFd9De20O2uwGHvp6mqXurQk9OuFXkMKUCozvOqboVe2ITBQCHCcIlgMZObmONY6K/00Gm1lKqVfTlJAt1kea2HuLTEG0s5tBQYGxruD4F3d+f47o9u43CWIjZ8jBYJZuzFMm1h1sggNxwm4OrQ44Uwo/y6tdLEC9t9vPHiFVw5v4aWy4LWABPKoCxTvJk8NqyCIfPnOzo8eho1hh1QHcHYNi4WsDYllwUKi9Jrud8piazUexg02/N8rCop0hTL+Qzz+QITRrdzrdD2YLOE3vMFCJIlpEy8Bn8SilVtsvbG1fQzUexnAeNnHyF+yX7yaaCwnijPMm6fgQU8+1K1IaCG5Z8ICp8Dwl+yk+pX++N8BBByYk1K5MMJ8sFIAKExISicYfRgB0cf3MPeo4c4Gg4wK2KcpEscRUskLR+dyxfwO//d7+PVb3wdG9eui9dMhf7Vwz0VZup5fgYb/mofgGf49GePlfrvx1Ym7lGCEOmjy0okYYQomCNaHCEPB3DLE9jFIZx8B8VsF/l4H+V4Cn0ZwE7YHMDZnYu+XCgtkFkJcn6l5NNqoRRGyxeJqNNuKTBIwO9RLqoCZgQM8hnIoa3OFhGfvkq9pFJKBS4qhlC6/ioAIzOdtGAphpCVEtAskYHS55bnNqKlgTx10fY3YaCNJKZPT0OWEsi6SJMCk+kSmsaucl9qrphiz/mGmQ2dro9Sj1DqIWAskFE2mw7Q7OrwOxqm4QEyLYTfcsRDSGDtmA2YDLHJLUSLAstJhnffvotH9wfoNDfg6C0gcbD74BAnB2O89vKb2Fg7JymlEk4nGlgq3RiWtxTihfspMRykDN6h4M3KYNkJuqsWXD/Hu+9/D2k+wnX2X1/sYn2ziQU7JLMFXFd1inPWUg0eqiaG75f4SPUnMoRGSUeVfJSgEEhiAsKmMIRZTPVfE2XBz0ppKAkW1nPUDOEZQDjt/1H5oWGEw4nUTGhiMqWumAl9EiGhTHOsrYDDVXCuBmkqHTQ2gYVZInJ0ZB0P/oV19K5dROeF82hc3FSMYMtDyUmNRXiuBY2+QbKLqjpM5KxkKwkIT71Lj+MNv/CAsL7epaheQjYq6ehyKaCQnkKGdjQaPjY3+mj5JgwaehlGQ4mu00ZhNhBqLu4ez/HOzgD/ePsR3n80wUmkITZaKP0VRBrZREuYiCqEX5XR87DxO8JkxBXQSYXNIDVMEzI7a8i0FRXNL56ufAlEY3TMBJstHf/iret49dIG1jxXjLqTeYjvv/cIP304wcOZjnnpi1wx0xRbSQBqawl8I4EWz6BFczRQoGXq6Lg21jpNbKy0cG61iY1uA/2Wi45roW1TslfCMwqYmpLhSW1AJS7njaMuEmf4CFMx52GM6SLAYDjG0TTA/jzGe8dL3JskCHSCJA+x7iApLcSlKUBLjfKK0qdklsCZjCpBjEnvGXsBicdI0QcTNBBgzcnwz169jG+9dgVXuib6dgYznct7pAcyChNMJwF2dgaYTAKErGFh2b1n4/zFLaz2O2i0CWDVdUNdfggH00THD28f4O/efoCd4wWOZwlS3ZEbB/X6WRnCsgpc3t7Al25s4TffuICfkiH8wV3cPwlxEjGkqYdYV+cJWXWpTShiKUd3opGwg9+4sYEvXyUg1IU1JEMogJAM4TzAw/0KEGoe+hvnBBC6FSCkv/MUEJ6KG2tAqBJ/eZPieZ4kkfhlI/b7RAzZ4fs30Gh4aDcbUssh8T+UlmaZMMsMUdoZxhjFupxHZoPSFAcPjhLc2png+z+5gyG7sJwmFlGGOC3EO0uJpoQBlcr/qUczeEjQ9028eHEDr127iKvbK9hc8eEwWrmSb4iBvfbsaZR68ubPjR2R3H/VZ6PkmnQv60CKQr6v5hlljFCyJwX8qduPI+UVZrobE2fDJIXnVyjqAAAgAElEQVTh+HAbHZFQuR4DnLwqudU8BYE1M1iDwXox6cl54VdSMlrvhI9QeZ8+TX0csfgkIKyOqLygjLCfxkh+in/w7OudvstneM1P/2TPf+L5Hvj598CTgLBMC5RRhoyA8GQCa7IQQIjxVADhwe272D/Yw/F4gGke4SQJcBwvkHVaWHnhMv6r//CHePlrv4b29nlZdFML+8x45j3yOSD8WY/YR8Hg48VYKrx4a8kklZ1BfQSES4SsOQsOUcYD+NoYTnEIK91FcvIA8XAP5jKQZFE7peKFGR18xnNgLJGZuTQB5HzAum1obktK6I0GGcImNM+DRkBIdrDuHBQwqGomREVIO5kkahCcUIapgucEEIqSqJK41jkpFZPMO3BR0lPjAJqHJDYQULW8IEhz0Wtvw2TnX2ggS3S1ZUxUjTEeMc2dWNlEEEYCCJl90F9bwYWL56CZCTQzhmknCJMTDCcP0e1b6K3byI05NDuB5enCtBJgkhk0NCUZLWIDcaDh/u19HO6OxUOo5w6QOdi9f4BBDQj7m8gZAkF6ToyMBL8M2+NMnyOlPcT1UbCej0F0LtDucoE6Qo4ZBqP7sJwIV66tY3XNQ6tjIorZZRjAIMspR5uAsC7aIxisACHnY8nteRwww0BS7p+UgDAiIFwRQJgnDZQ5Q3kYKsNrlBBLqRYll51olZLR0cq/L3nQRAJVuX8r36IAQRlmebDrcufqAWrmHKr5GhpIjs60FKFvolxtonF1C91rF7H64mVYGz3o/RYS10TpM7rWE48hS77IWskbEv+i6hNTUiylmFXxN/80GMJ6eOPXGhDWTGEYhgIGJ5OJDNOUrq33u+g2bTSZqstVBYnFd1EwBdNsYJRoOFxm+P6tHbx99wC3D2bCfqV2F4HuCRggkMg0yj4J9tSVxrh9dsvoSEE4RJCjJH704FWAkB124sMjzZ5Az5cw4jE2KPVc9/FvvvEiXr+4hlY11MRFgb/+4Q6+//4xbh+nmObsh+sgzJmipESdtpGjYWUo4wWKcAGLKyaUUKaJ+LBaroVzq23xaG32mui3PfSbDtqUppKpMUph71gfoBIXeaPQpLycJ3mY5FjGGYbTBQajCQ4OB9gfzfBoEuAkdzGDj8LrSZIoE7IiBrjwQieTJV4tTZhS8VCyPiPPEMWRMGJN35PvUxqoRTNY8QRuMsE3b17At169gle3O9hq6rCSOWwtE9lrlhaYzUI8eHCMwXCK6WwJwzIkNOjq1YtY6XfgeDwKuQTeMGlqnlvYG8f47k938Vf/eA8ngSbfg92AwaoVx8aCpvBsju1+G1+9uYXf++YNvPveQ/yXH9wREDVOTPmckeYiKJnmqthOp4xhpzMBhN+4vo6vV4DwQluHny1EDsvFAp4HZAh3KoZQJKMEhJ0V+JYt7CBB0uNahCfGaYkoVumuNSCMQsqiFwIIuV9lha7D3kVVEaKky+ruNY1LHC1S/ODuELvzUkJjnHYbbquJR4MID/an+MmdHSzjApbXEq8qhwvPtRWIY9JUNIMWzuDkS/R9A9e2VvH6Cxfwxo1LWGsZaLsa9DyX/cLSeVE/CDhUq5a8cZtkBoXoOyON5Z9lZNfJslN2XceqKpmy3JqzQjwbDM5hzLU8iJiSy9U60DTeRqPdg8OKFLcuolc+wRoAnmUKT/HPc4bww/PTxzB/HzdkfRIY/Lg/q54wcn/8WDnbE3/wSa/1off2HBD+rPPw87/3/9Ee+AggjDMUQYKMg/VwCnsewpzOUQ7HGN5/KIDw8OgRjscnmGRhBQiXyHttrN14Af/uz/8UN7/6VTirq+pmKotmXOCvFQ/MK3j8YZ5LRj/9wD4dDD4GhPxzPn9TAsKYqpsCibCDY+SUhybHaBgTuPkRjHgPwdE9hMc7cNMUTprDzkpYJRdBmcXAxgAg52YayC0LuteC4ZMVZOcgWULKRFWiKPiVgJDsoPQkUS5KK4yKPeHCK6kjAYMEhWIDqq0lKkFUSUZVHoTqUea5QuaK/sAmlgsNk3GCaEGg5mKlfV4SR6OFhiJVTN5yGWE+XWIymgoIJOO1DPgczuHYHjbPrePKtYvQLcoyGegITBcHuL/7E6xtNbB9qQO3k8HyM8AkqGYoDxVprNOz4ZpN6JRXprakiR7vT7EYpchCphjaONg9wWgww0vXX0G/t44sZgBnLkqi2vNHKwmVf1GayL4sXQLCCI6kjHpYhgPMlkcCBjsrBi5cWoHfZGVFgrwMUBSx8hBWAX4KEFYeQobnFHVllVp8UWwh2VmFSwkIs6iBJFxBFrWQJZTdOqfhMVL1wVCharFbpLcEhMP+H0peugCx6kKWVEd6CqvBnHIrSkgplZJQmZLGxRxxkSPUcoSOjtg3YW6twr24gfaNi/AubsDdXhNmsGi5yF0TmsteDlXMrCSM/Dc5ZSk5n/SCyU2liqVSE1QVW/T5u5I/TTJay8BqH6EaRJk+mGG5XGI6nYpslMNp07PQbTrodxyY9Fhx36Y50lwTFiUzG0itJu6fzPH+/gg/vLOPe4MlHs1zzOEi0BuA10Vh+Sp9MVXllDwpLS702HS7UfrGG0csJmTboRmXSZniOpQofkIWvQhhZDOc61i4ttnEv/rqJby41YOVQZgzMlB/9+4A33//BG/fH+GYPjaWhvO16GHTcjh6jqaVw7WUlpoxwOxFIYMisTQG0Kq8WRzqPUsT2V+/08Bqu4k2i9GZ4shjLkX2GtIqlXMexJiLRyvGPEywZN9KnCLgSlFOHyFZQa5eNVCaLEk1kMrqDHltVbzJBS1+auVTTKQfkimeZGxZFp7TW5gk8MEb5wz2coi3LhNYncfXr5/D5Z4NM55JWqfDBKgScmN6sDsQSe3JcALXddDttvHCC5ewstqCaZWIeI0Q5Pp9AXO3Dmb47jv7+JufPEJotBHpDZGSUpNv2iaCxQBlOse5FR9vXd/Av/rqVdx67wH+4Qcf4BHL2lMTpddFVDry2ZlQSXBDpozv24lHAga/Tsno1XWcJyDMWULLBQLVZ1MDQqaMJpqN/joZwlX4FUPIQlSRRspxeFwaW8tH64cSZSEMUGLC2XhM6excgFSr5WN1dUV6GBn+QjBezwU7wzne2x/jL945wHuDGEurDTgExB7CzMA8KjCahSgNE16jJSCOnkSw4wcZGmYBBBM5Fts9D9e3VvDG9Yu4utnD+ZUGXE3JkJk2akr4Sw6DJbv8LHLjVKt5lCWTJRZ1AvcK7zNiCmRSjXpQsYO17k9KklyuMUpTgigWIEiwSsm2ZTuwWZdDmajri1yUv2eHU+0b5D6r7w+nC2GVzPzjxoRfaYbwQx0/j/fQp+GsenR6GtH45PfqAVUlb3/MuPocEH76FPv8J/5J7IGnAcJyGSMbzyVwxAoSGNMFMBxhdO8hjm7fwdHRvgDCk3iBQbzEYbxAudLBxs3r+B/+pz/Hza98GUa7I7UDHPBVPRiH1TOj2z+JvfPFeJOfBAj5JCbIEkAYJ0iiFGmYIQlmSJZDlPEBjPQYDX0COz2CFu4iOLyPcLCHRgl4BeWiXHSnkqxi9gwdGSsjLAsF/XfN1mnfoN7wRS6quU4VJMM5xVFSUSEU1GtI2KSouaqguVOGsFIGSe+gqprIaa2pCAr2VnICLQkG0YCh9bCYaTg5jpAnDrTCR9Pto8xsBDP6+Jliq2M6YVbBHMGc9V6OBPqxlJ2hKuwkdH0me9uwPA1uU0d3xcXB8T189+//Aldf3MQrb11GY7UQQJiVkZoLco0jBrSC9Vht2HoDBjzMRhGGh3Pce/8R5iOGEXqIlwwnBM6tbcOzfYSLSIL4mNIu4Y5id0qRFiliMoW0xdkGTN+U98Rgm8PjeziZ7ODqC+s4f2kFG+eYBxGIf9Awc+iGCpOpI1klXVRoPfYRqk38urX8tqqgqMYbZKmLNGaoTBcpAWFMD6aDIqOHUC3elHzwSYp8Fe5D0Dlc+yPVIkHfXlVyyBOOyTXi56KEk4N6RQ+TNSTrEnFjeAyLtFebMDd68K5uwbt8Ds6FNegbHWirLRRNV5JESUdr9PEwxrbyCRqa6gTjGSKcoExnyl8jMfGCXgUVVkj2871oPwsg5BBdA8F6mOTfI0tI2Si3MAhAsWfLM9Dv+PCbLmzPkdATRtdHGeWjDWheB9NUw/4sxk8eHuHWozFuH06lkmKYmsicNlLDR6I5iHMgyRTipyTOtljBTW1zpsI8WAti8cLj+2MUf+XdJG1cKH/cRtvGlfUG/sWXL0j9AltLFI4q8Q+3TvCjD4b4yf0BTpZkvRwBlTw/GgS3vinsTKvJpCcL0yjDeB7hZLhEFIbIEqZ48r2V0PJUWEwyOG1KCxsefErrqgRGyoi5ZaWOOCuwDBMswhiLMBHfJBn6kgEz9ETqNtKS0NcSnxkDS8SzRhawKq5nkauwguS8uT94fjPQw2J0sS2JpvEyQpnE6Npk1AJYiwFe2mjjS5fX8VuvXcK1tYYwhFYRwtJU4XgQJdh5NMSjgwH2DwbCDvb7PVy9cgG9XkM6fsIiR8RzvNkX/98P7w3xt+8d4ru3Bsi8NaR2GwFXZ+Q6M5CFjDimJ66BV66s4RuvXMSd2/fx9tt3cLTIFKPo0kdqIWA8M9MztRJeGcPN5nCSMb5xYxNfv3EOX7q6jq2WLumj4tMUQGhID+Hu/qHUThAQrq5tVgxhVTshoTIEhJJTq+5Dta67kl4qf0AmvZtpGuHkZIDFfCa3+Ha7ifX1vpL/kqWjLLNSIHxwOMKPHhzj//jRDt4+CrGwOshND9DZe+Si4OIGz2PWz9B3R/08JRjREkYewUWCBhJ0rRw3L6zh5UsbePXKNtZbNtpOAT0N5OdYB8EUW0MY88qXLEtetQqjjsRW/kDJOpMUZQY2qVU31sXUWxSzXzRFxIUXMs9cVSHQtCx4fgOe35TNMpkkyo3mdyblqr5W3gs+DhDWYPHJu9uvNiCsO0mfDQw+Xkt/+rPiSUApiwH16uvT/spzQPj5PnSf/+u/sD3wEQ8hmY1FBQgnc5hMoJwtgMEQo3v3FSA8PhRAeBzOcBQtZNPXe9h8+Sb+4H/+c7z4pS9Bb7YUIBQwqCRop0Eyz2nBZzp+HwcIK9ODgC5RoMUxEi64L2Kkywmy5RB6dggrP4JXDmHEh8B8D+FgF8noEE2qVzjPVV43yQ1hngRTMLmIbpMB9KVr0GyxgL4BAkLNd6GJb5CbC2l35zOtCjVUTFPFDlZsYO0hVAvHdSm9CjMkMyg2IJGMUltGQMimAvYO9rCYahge08dPQNaEpTWRRRqWk1ioTAK32XiCcFnVubkeGn5TVDsEQ6btiGyV9V+mW8Jrmdjc6mEw3sP3/uGvcP2Vbbz6pRfg9nKYXopCi2XB2NQtpDFtLQRbTlU94SGXZNEI7/74rqSLmpqPPNZQpjo6jR4sw0YSJjK7UhHF45KlsfgIs5LdjjkKAkJHh9UwoEvBeoTxbB/LaICbL13A9oUeWl0TRblEnEwFDGr6hwGhSuxRmIhgUD8FhPQScoSpWULWtNH14goITMKu8hISECYEhGRjaWZUdj/1S/l+JbBmuPEfSgK0CrbL4KJigLhYTukYB2weOCCj76rIEPGrYyD1bekY7FzdxupNVTivb60ibhjImjaytguj04DWdJEyAVPTVc8ZBzQCF1KfKgH1dH227gtTaZL121WA8PO+t3xWQCiAmgxrldjKwY6eQrKDZAnnsxmicA5bL6SWodPy0SI9zxOHPu8klTqF0nLEVxjAxt4swp2jKd7dPcG7+2PcPwkwzW1JYaQ3rTBclOwN1C11sOUYEhBWgzFL6tkXKVruQmQAOpOiuEqQq+qFnqdja8XDb37pMl663EOvIcQMFosCb986wHv3TnD/aIZlQqmBK+wQwef2Rg+Xt3q4tt1Fu82CTQ2jGNg7CfHe3SGODoeYjEZwbEtCPbgQINHElBLKTYQSTILhXOR3hmXDIhiwXAF9vJHQL8xNpAmUOzBkRqcvy0SR8EJWiwr0OJsmwz9YTsqhP0Sek5WNUYgumYnFjmISdVuBSs1EvAyJqLHe9NAsIgGEV9s2XjnXwe98+QW8tNWGLWBjqSS2poE4SfHocIqdvSM83H0kNQsb66u4dGkbHZ77WqoWTth92Ozj0QL4u/cO8Le3Bvi7O2MUzXNSHzFPKBimpJWF6XP4RowLax1c2+rj5sVzeHD/Ad5//y5GUYmAGnC7KWmzEc3hBFzIRTLqZXN42RTfuHEOX7++hTevrgkgJFBkj6LUfEgPYQ0ICyQgIDyHTqcHv0oZVcX0FSCsJmh1LarfqEAZdgalwraSIRyNTrBYzIVk67Sb2FjvS80I/QMi12V6qWPj7sEIP3xwhP/9Bw/wo+MIUaMvwT8lDFguo8tNxDwXaJQuCumxdPj8SSMgXgDRBBdWW8IMvv7CeVzf6uNCryXpsFYZSBKsWSRw6BWUDUrSQe+EwTLbyvtQf556Sa1i8kX+SfVDkgoLyFTTmF5gdj3x+iEING1YriceQddvyFfKQy3Lgamzd5OMpCkPGrW/VBBPDQg/VOdRSYDOhsyc3qZ/ZZvp1Tl2tuxE9mP9PDhzTtb+v8cPt8fxC/Xz4pM8hHxdPlyrpYKPDm/PAeEzDbTPf/iLuwc+AgjZYUWGcDSTYnozzhRDeHSM4b172L/9AQYnxzgeD3G4mOAwmuMwWsDeWsf5117Gf/8//hlufOktYZTKSkbIhTROc1xM/BW+fT3zSfBkqNjTgCHvcVQ2pVTmxDHSIEI0WyBdTJAHQzjlIZzyCFZ6DG25j3y6h3R8hGI2RFPT4TCjg88hTvOSD0ILEckaD6VLxVkDVlv5BikX1cgOcqsBoVnLRTlEqQR4RVwpueLp3FuFysicQADLGU8cI5SKqhKFOhuCC7BgJkXqIQoaWEwNzIYFHKMDS2uhSAxEixzzcQhxP2UlwvkceZrCZG85a+pYP8bnKAGNzrkswnw5Q2mkcBsmLr+wjQwBHuy9h8s3NvHCS9uAG0B3ExgO7SguPKeBLMkRhTmWM/Z8GzBKF77dkffw3jv3MR0FsNkLPk8QLTP4dgMOQ/IEzSiqLlwuEMehdAhKcItRwmTnoceKtAS5FqFACNvNRSK6fb6Ldo8BPTF0bhq7rDmzUjJKJZrKbFCePWXTU2whqwKF+agsYRUgFBZWAcKcDGHYkfqJJPKQp54ChJJuw2PHh5sIRIV5FLA5XP9jEoiCMNWfkKxQK/oEZ8KrSDF4IZ7CxNCQ2DqStgdjo4vWlW00Lm9JcAwZwXKlgaLtImtYSLkTbNKlVdk1kbhwFIoZlCjV2ixZ+8YqIMxV+vpBzp8/4yp85ovtF/UXPgsgrBMD6yGw/lpLRxVLOEewmKNgyqbIO03xSFFq57pcgdHlwpduR9tDbrpYliaOgwy7kxDv7BwLW7g/S3C8LDCKIBLTkvUKhkrV5FAt2uKylE42V4cke5akspNYkhBLy1YLD9LFQqldhqZd4sWLK9he9aWomz8QxyXuPjiS3rxlxpRFVxIU48VUZHwvX7uAV6+s4/VLK7Bdncw+FgWwMwyFWXywc4iDg0MZpA2W0ZOdJFMpp6PyHKSMUOZ5zyPNlUb+jPgRePPgz6kyemEPq5uR8p7SP6fBJv5NI2h5LIE6pp7BMFhhwSCVFHmZScBLTgO06SDVWWfA0BeCQhsl+xhLYNW14ech7MUJLjZ0vLjWwO9+5QZeOd+DX0YwGQfMjbLYJMPByRwPdvZx5+4DbK6vYmtzHee31tBuEhwkctPNDAuF38ferMR3bu3jb24N8LcfjJA3NpE6HZF+8qZKMGvlMzSMBOfXOjjX72JzdQWPHh3iwe4+5qku6Zyl7UsnZZJrUp9hlRmcPBQm0GftxEsX8I2b23j9Uh8bDAZLZhLCQsaYIHoRhFJMT58eM15X1thD2INnOnKDFcmo9IKqaVjuF6cXkTqnlHSFwUkMVgkxm00kZZQAsNVqYL2/qiKTxVieyc3b9VzsTwLcPpriP/30EX5yFGCq+1gmBYKIZazq3JAbWrVQ4JmGyI2RBmiYwFrLxosXN3Hz0iau9FUtR9MCHJ2fhCuL9MTGRIGqn7HkYgwTZQnIKF7m2le1cim+WxWLTc8D2U7KrsWfQR+EUrOr60iqT3SYtq3koV4DNovmHVcYZkp3+YBkUivrOwgKlRdaAUJZh3siXfRJsPjkfepXmiF8AhA+k1T0tCZF7dFPBYSPQ71/vkfFZ3mTp2j/5/unnv/t53vgWffAhwAh11viDJhHSIdT8RHaYQptMkOyf4DB3XvY/+ADjMZDDKZjHAVTAYRH8RL++XO48Mar+P0/+1MBhGarDY3qHgIM3ryrftVq3lRv8/NezX/WnfX/889/HCD8EDAkiCuoUFE2oCQIEI6nyJcjIBzC14/hlofQgkcoZo+QjvahBRPo0QJeyflPTVtkYAhWcoYCGo70S8NrQvNbsNs+zJYPrVmBQfYO2g40JosalVy0qv6qpcEKECqvoBAhAggZKlMtHMvXCgwyy0ImA8UOcnG/LChn9BEsPIRzC9HchIWWyDPTkOvAOcJZgizKUKQp8iSW9G+G18kTtmqn4wqErjOYL0eSxQjZdmBk2Nhage0DUT7D6mYLa9sdOJ0Shl/In0v/Nf2YcY75LMD+3hHCRYoyM9Bu9GFpHvb3hkgCquyamA4XmI2XaDc7aHoNeI4rHkIhSLioz41WK0uD4ejIrRKpkSFMF9DMDB59hGsNrK4xeK6AbsZI8jlMM4PjlIjiJTLOL1K9rj6c9HsWCi8pYMi6jfr3VRuYgEGSUSXKjACQtRNtBQhD/t4VXyZYPSFgXklOTy9QnhqjtT8WKSkBiOS3GDpM+pkcGxmNkUWGIInlv6VvpOmgaPvI1tvwr2zj3Js3YZ/ro1xpIjFKFNTJ9jvIPQuJpSFimANKNP0mbA5NEuleAbxKvypLSSI9J41NYV/lcaveKlvMOG5x+zzvK58ECJ8c3mpgWK+a1MCQLKHIR+dkCQOJ4gcHZh1YZyl5pwm36SHPYqThQuh5zbJhePSb2ZgXOm7tneDW3hB3DiZ4eLLE7jgSTx+rIApKSEsTy6RElvPiMyRe36dnTycgDKU3Lbc85IzDrZpOxBeaBCiSEF3PkKAXRySeXJkABoMhgjCG12ij2WgKeA3Hx3DKCF9//UX82otb+LUrK8gNdsep5NmHowDfeecE79/bEwYNuoWCjJ/0H9J/SO8kbzIWxX0oyfgZPO/43kn716BWLVIQqIgnq2ZA6S1LEnRNE2waRLREmSyAdCnsnGWkktgpnTRMw+WPQANdjUxpXRQ2UkYdGwRCDFSx0NJZRL+EvTzBeR+4serhX3/lJl67uIqOQW9aCC0PBSwRdB+Nl7j3cA/v3foAF7Y2cGFrHZtrPbQbFmwjVQ9Kdu05fezOCvzN+/v461sDfOf2CIm/hszpIiMg5SVQZrCzKXwtxma/g267Bc9r4ng4weFgjKgwkWrsAHKRs0qjoE+UgDCBnS2FIWSi6Ldeu4xff/kCXrmwgnW3hBFOJGWUvjqCrkUQ4dHhkTpHYIlktM0gFNORfUCGkAlkkkJ2BhDWK76PpSC5lNBLqAx7kKJAOpGaDQ9raysiFeUNjUmkvEkycXSalNifJ/gv94a4NVhiEAPD6RKjyVx8BkqayseWAp6PAWGItW4DNy9v4+UXLuDGxXPoGSUcLlNlSwG7js6CWOYuJ4iDuTDtDP9JclaVqJRdKfOlrj9LxZsoK3AVKOTvyeRz49sggDV57RnKa2oRDLrKL2iztJd/xjjpKlKbCzie5aLlNWQJ66ym4WkM4Fmw+LT54zkg/DDCqn93lvl7Ggso+1U6IitAeOah8eRrqFn1w8fqZ5oFnwUMPh+Qf6Zd/Pwv/Xx74COAkKWp8wjJYIz0ZAwnSFAOJ1ju7uGIDOGdO5jMJhjNpzgKZziOlzhOAzQvncfFN17Df/0nf4Qbb70Fp9tTzzm2IDOQi9JEk8v41cPjeRHhJx64J8Fg/Vz4CEhkBVyeIk4TsQHFywWWoxFKykWjE7StAbzyEPnsIdLRHpLhAaw0hMMU+LyAWTI5m3UD7MIrkLPGiyGGdhfwOtAbLVhtD2bLgya1cEwX9VASDFoEhLZaVBWypvaK1qXyKkxG5KK56iCUdG8yhGcAIevVCAi52C9MIV+v8JElPoKZgzTwkEcetNwDUlv8eumyQBYwPCdCxkwKqqK4eE5MxNcWAMobOW03dmVv0zBdsGpiiUbHQavrotlz4HdteB0Ljb4D0wfigvkHYwyPh9LpN5sucPeD+wL4skRDt9WHb7exnLMv20LD7WB4NMb4ZIpep4dWsyXeQc7xnKtXVnsyGxMY2q4B2zcRFAGW2RLLZA7H17G23sbmdg/9dUpdJ4iTCcJ4CtMu4LqaAELOKAz3k2uo8jgKsSuAkLJWBQiVhPQxIDzFGzlBNj2ETGhtIOZ+JWuYudBYP8EZ60OAsIKFJwSEHJYJ3Mi4WIZ0yhiujbDIEGYJFikZJQNuu4nG5hr88+swLm3CPr8G79wq0PZR+BZSS0PhWdDbvtRK5JYhJwM/lWPZIhXVciZh1qNS5RPkG5C2ZzAHEeR0eFupXSQEhBYldV9gQFinCNYXsQRyVHIw1k/UHiIlj8ywDJYIGVcfMrY/lDLLbstFt9NAr9cSySNp54ImVX5umxevjdSwMYk0nCwyPBjOcOdwIgDxYBJjsMgRaz4yw5ekUg77KYFDxhWVFA2TfsFU9NWM9C8sDzGHWUrcLJbQJ/I+bC0XOaslYSCqBoInPIdpsnyS0IhcdOstI8O3vvQKvvbieXzp8ooqHRfgBTwYBfj2e0d47/4+Hu7uozQUG8cwGkacUMTImwy/R205watKc6zYYRFHq3+fVQ/8d4lRxNlWJZhqSQSHYTBFhq5joOOpzXfIvDLMtoSmi5sQszTHJM5wEmQYx2wfiaIAACAASURBVBrmpSc9eKyoYKGpJGwmIdx4Dj8e40rHwsubLfz2WzfwyoVVdK0UJv2WWSiyXPrJBpMAdx7s4J13buHS+XO4uL2J9ZUm2g0TvlkoeartItSa2Jnm+Pt7J/jO7SH+5s4EkbOC1OlKCaxQ91kCLRzCLpZYX+nCb7Sg2R5G00A2hgdR5qqZjmJP2avI8JQ8hpXMJDymmc/xW29dw7deuYSXtjtYtQvo4UQ6FuknpReYUsj9o4EwcwTlNSC0BRjT+0a5o5L91FI8mXerwbo+r1k+S7ZZVS8ssFjOMJ1MJGWUHsJWqym6+iQOZNnBtiyEhY5ZpuMgBI5DYCghMgHGk5kkhdGnR1ZOFqZMS3lMfVcWNboNG/22j9Wmh17DRoPJtMJ6q85N+gX5sGBtxHIxw2g0xvFghDhjvqolZfHy2eh3YaCM+BNVKQk/K1NouVEiXyfdEgi6EhjjwLIqjyqZapHTk0nl63GRQkk66MU2daVpEJn7x7CCp+ty1bD0tKHgVxYQysmmrv2P/XV2ZVCp1E5/fRI2OwsIH1sS1LF64mWebfp+FkD4ea5qPtunev7Tv0R74KOAUDGE8dEJkuMh3EWE/GSE6c4eDu/dw8Hdu5gv5xgHcwyiOQZpiEEWCSAkQ/h7f/gHuPHWm/BXVqEZSn0hXXBQSepKRVdU99PPPxTwi3ooP9Y3+MT9TyreshRhSotPhIRqs5NjlMEAVnKCjjVAozxCMrqP+GQP0eAAXpnBp40mV9269PSXeoHCKIUQyEkiOCvQ/A6MRhtmm8EyLuDbQFU1UVqWWGxEwSMqG+UTpe9MzQLcyLQpQCiF9NXsJmockY3ScqaIHgGCYECl+loWDfG4LUY2stCHljWRLHWKgoSVQ8xUTRPxPBBW1LNVFgXrzsQiZOhS+8QFZddrSAYA91OcReLjcxoGHN+A09SxeXEda+f7iMoAYREizEIMBsc4PjrG1rltNLwmxsMZ8pSg04FrMxeAvkF+Yku6CuOA4C+RJ3y4XOLw4ACz6QRhsMSFi9totxtYzCbsaIDpaoi1EIWZwe866K93sLXdB41EabGAaabQ9ASlRltTiLwIYVpUZ5E7U4QIpaj0TlaSOlU7UUk8axmpahJ4LNstCw8FAWHUQhL4iJeuyHKL1IPGEB+NVqkn+49LaCcbf8xpCDGpaNYfmDpK1kJ4DmK9lI1Az2430F7vo31hE60LmzC216GvtYGGg4KVEraBgpvDNFEbsB97dTjYcFDimESJn1q5rcAgv0rhl5Kx1oCQa/T1M9ZmYf0XABCeXdF/coCrh7ez8jAZa5gIldLwWsXYk/3MC0RRLP6kMIqxnM9Fe2ybJVoNG6srLfgeQQq9gGQxcrV/mAalU4vsi3RwEMRgauMHB2PcP5xhd7DEKNKwyC0kegNxaSMuDERJLPI+V7ykvDhzlDbrGVypjeBrGkzapAE4Y1KpGq4NBsBwMKtrSWrhbp6gTEPpgevYBb7y0lW8dXVLStR9rizZOoZBhjuDBf7+zhHu7h1L8ArZQDKErMpgrExWmigM5eFj2TxH88d5fyz6VMICg+ICvh8yXFzlYhE7qxZYgI4CbpqgpQHbq23Vc9hx0HR1eA6HczEJyY1oHGc4DlJ8cDDDzoi9SsqDyVAeYXuYmBov4cYzNJMJXlhx8Mp2B//yzet4ebuHtpHALCKRJPLsjJIMRxMyhLu4des2tjbXcH6zj631HnpNCx7NwZYjDGGgNbA3L/CPD8f4m/dP8O3bQ0ReH4nTQWn56lznfg1OYKYLYQctt4HM9DAPM9nIqtLzSP8kJYq8IdEvZ1HiWgHCVrHA73z1JfzGa1dxbc1Hx0yBYCz1I/QQ8vxcLAIcHJ8g5UqT7UvCaLPVgW26MA1bMYSi0P3wQ7y+HuXGU8lBuVBADyHlogsBYUORcnS7LfS6XTSbDfGyqlJ3DUmhISp0JAbBuIU5PapMjg2iChAydrkUsMWAFlaCND1Xgos8S4drlio9tMzhUJ/PI1uSFUxFTsIU2TSOMF/MMRyOcXg8QgaywJR3qvRPx2IJrjIvs+pG1qJMHY5lyp+ZEqJFNjEXAMn0WBbLE6CKL6DyBHLRh++zDo8hKFTPQckolf+drZuoB5Kn3TueA8Jq75yeZGdDZVT/7Yd+fQhUnT1PK5a5xoiVfPTp2hL1jJFU6zOI8uPwmvy0pCc+5SeeA8Iv6rz9/H3Vl1YNMEQ1WKIkIzgLkQxGUkzP2olsMMT44S6O7t/H4f0HmAdzTMIFBtECJ6yeKGI0Lm7jwuuv4t/+0R/g+ptvwiVDyNmE0wI7okQyWuVKc94TP2GdFv/8cJzdAx/HDj75rJBnDlW+OTv1YmRU4yymCE6OYEQncIsR2sYRvOwA4eAukpNHSMcn8FDC53gtlWQE56WAQdrI6B0srCYKdxW634XR7MBsOTCaBIPsCnekjJ7+0NI0xW4iQLBKkRVAeOodVN2DBIV19GX9nOTznHYgAYRc+BfJqUQeimyUQIVS0eEBoGUdNO0NBJMM4Yxhchq0zIANsoUB0uWymus4q8bCxDHNPIqZMlpIyijPQ/FZ0gbCBWP2XLM5o2FgbbuP3uYKFtkSYRFL6AsbAJaLBba3ttHpdJEl7Cq24FoeDN0G/3WtJJ1lwdC4mcLUMdhmPBxi/9Ee5vOp1G6t9nsS6DgYHCKjKssFDKpumwba/QZ6/RbW1tqYByPMFiciEbWsHJqRIc0YKsNCes4aulhXVJ+jChwVZkis9cRRVVe7eArPMoRVdgkBYeYji1uIK0CYxup7GkN8wFlGovTkVKs9+9rJ1p8yBhBBmalNyxHbOlLXhN5twFxpobG5iva5dXS3N+BQCrball7BXICjBd2xobu2pJEySbQuq5QY4irS/TQW5qxmtT7rKzCoAOHj7cOA8POXjH7cQPdZLvA6cbQutaa8LKN8rdAwm04xm4wRM8FLK8R/1us2sML977ACgFdSIqsvCUuzGYRCaaVhY5kbmMQldk8CPBzMcXd/iofHS2EM54mGIGcJPS9oS9gMrp5k3MgeVsXyLKuXXkJ1Zoi7jxvBo6xOyPceC+Aksj9P4BQRGkaO7V4DL2z28NKFdWxvtdHqeXhnZ45be2Pc2T/B8XiGyWwp0lACGsoE6g0Mz6HPrpKasKaADE/JJFIBgapCQMsiII1gFCkcHbKPVpjq2Wqi77vYaDVxabOP9Y6HtqORoAZPz5rp4Q1oWgDHSYFv/2gXP/hggPvjFEt24LgdJVcsCnhIRXrpRkO8sGJLB+Fvf/lF3DzXgVOFs5CV4nUUxAn2T6bYPTjEw909tHwHa702br5wEauUXhSRimemZ9Hu4YApozsT/OW7B/i/39lH1tpE4nSlqJ0QgoysFoyhp0uRKGqU9TJApjCk81HSVem/JQjRaajWYWYhbPoHswUaxQLNYoHf+/U38M/fvIbNho5GGQLLkdSBUALMm9hkMsPR4ASW10Sr15c6EsdpwHMbAm44IJ8yW2d6pOR6lJlYXAOyUTdP2ShloUyTXcznwkjzztVuNSVxlEyhbZPnh8RDs7qBixBMFAUlsHzQVCvM1b2t6ieqTNTyGFILAQZ7CCkVzjORjHCfMeCHCxlZFGPCa2k+w2KxRBTTbwFYXheW14ZBwGtayntQMaDiUmUaKjX/lCUT5EkqKhexFEuqErZVFYfaL1XgVhWzLt+rOlzVLlKA4VlisH5l2cAn58NTQHh6stUn3ScDwvrZVg1Oav+f+b/Hvzl9vTpBVx3Q0x9+qi1BxrHKk30aCvQsIPDsu3/OED5HBb/gPfDkQrR6lH/4BK1tLKK6SQvkixDpaAZtupTNnC2FKZw83MXg4Q4GOzuYLmbCEB5FcwGEwyKBe34T519/Bf/uz/4U1994Q6oJOD+oeU91RwszWBEBp9pt9TD+BX/yf7ov90nH7Oyxk9mxCmdJsgxxGiNcTBDPRkgmR3DzCXrWEm66CyN4gMXhHRTTY5hhCCvLYBWc5yo/WgUGC1NDQVLAbqF016A3ujAaBIQWTJryCQgpGfVpQ+KMptRbChCqZMs6SIYhhYrNUn58dZRpzciVX1+A4GNAyIR7ZQ3SJSiQ3YPjQY6d2wv45iYub72C+SjGcpJCyyzouQEzN5BHMfI4gqXnMJgcXyrDk0ariCSf6oqhlgA7F0EcYBkFCOIlTEdDq+cj03MkWga94cBu+fDbLXR7HfQ6HSQpVXDsZKdthmE1lkgzCQYtLsSTzcwB321IVdlkPBaLjGMz3JCKvgSz2RiTyRDj0QlKLRUQ2t/qor3WQMZAGS2BpjPpPpBN4++1RL5fllQSJrI4zf0nMzF3XFUMz9FHLmnxE6pGiipg41RNI6muBP4EfTmDcughZFWGp4JlEia6cuPsxQFZPWep9pL7woMLf1LGWoHYgITFMAgGbQ9arwl3YwXe5ioa5/rw1ntwV7vQWh5K30HCcA6LDIMpfkP6a5R8igfm8UX6OB+0euiejYOrf64GuxUgrAJXTyU8NTv44XXcz+9G8LRVnU8Di2fpXGX8VOZPgkJ6CllFEQRzpEkkoND3LbSaDvyGC881pQydTAiTHZXPirpNyi9txJqFSVhiuMyxN4qxNwqxd7LE4STC8SyRFMtlViJmwIZmIKN+WwrtlaePF6gKeqkGWeln49mnVvsktbRaHedvyaoQrNG75rI+wyzRb9jY7rF/roFGy8ODYYxH4xBHkzmWUSwpjWThWCcgkJPRwyrMVmnNc5aBUzTKlaxMgB/TM22tkI5DVy/gmSXaro1u00O/10K/00K/3UTXddDzXKy3G2g5GmwthqWrlEm+95z1FbmBwLAw10z8p+/v4DvvHuHd/QUWpQujuVKN7wXsIoKdTGAFR3hpo4k3r/TxL9+6hhsbLZjpHFYew6n2C/vodo9H2Ds4wu7BPjzbwGqniZevX8V6rylyRoIrgvfcXcEgMfHO4RJ/+c4j/F8/2cXS6iEwm2BJAkERb2paNIOeRrBsei1tLEtLPIb0XUoyVFXwTuaTwNhIA1jpEk46x4qVYtMv8btfexXffPUKVqwcHm864VT1Q5oaFtMZJuMpBvSM+C10VtdhkjVzfPheU26EKjZcreiefYY/XmCuASFvWvTcJUhTJR1dLuaIolCqKHzXQbPho9PtKD8eO4/o60soCpczScJXeO5x9bEuf68lw3I+VitgqhmQ10DVzSPgUAn9KCmOwgjBcimAkKE5DCkik2paHiynDdNpQq/YT66+qeAs9eBS2TlKNkp/qvQmyp+rYmXKbHgcVXIev/dYCvp4Hz0GFT8LTngOCKtTotp5HCxqyWhdnluh7DM3/rpHic9MFYom4Why6tZVRWfZQx7oSnlSrW6c1jvJ36lXPx4zkup11C8lheJ5Ul0fP8uBfow7P78H2PN/+ZduDzwzIExy5PNQAmX0eQhjEUGfB0iPh5jv7OLk4Q6Od/cwnk1wspjgYDkR/+BJkaB77TKufvlN/Dd/+ie4+torgE0PvAIK0udKEMBAPFlQ43BXsf1n+6V/6Y7As3+gs1VET86PHwGEtBoxYVQAYYJgdoJoNkA+PYJfTrFqL2GF94H5fSyP7gKzMZw0g5ll0Nm7K8WQTL0EClq7LB2F00BJhVIFCM1mG1bLgiGA0ILmeoohlMXbGhCqigJVRqAS60VZJmX0THWvJI51Ib3cSlX3oMhF6eNnVoTF8ENKO0ssZxpGRxkevDdDw9zEle3XsBSGkEogB2WqIWPpNHu26a0joCsTlEUMQyukFlEkyiBTmIp82fI8tZ/iELPFDEwMbHRczKI5lmmE/sXz6K734bVbaHFrNVR2QFGIKohp4ZIYztIqTamV+N8Md6ESiM+EOAxlhuh0WrIIHgZzxAn7xkfY270PzSzQ7bfQ22ii0aVab4mUQDCPUBIAajE0jVpIgkGqzhQdpog7BuGp/Slj7IdAYOWoOAWEVSBoJc8VKwxLRugjTOghpGSUgFB5NVFUwTJkOqvkp5wRrpyvfnz1j8sJw0R8GxoThvptAYHN8+tont+Av7UmITEEgvQHpoaG1GAliIh3BQSSzaA/SNIJubPUM7miMqvH6dOKac6oRqvwHGFGa3a0fnaags0fi0yf/dL7xf6NzwoIzw55NX1eM4UCBnlxJ4yWVdpfegqXlReLkbM80ekp7LRctHxbqXA1VXpJACUaYLKFlGKa9A56mOcuRmGJ/VGA+wdj3Hs0xO5ggoPJEuMoQ1gy9bKuXGCgC83CjL1V2nCFNwg8adTlUK2LYVwueoVEVWUIZXaUluYJTKalFgl8BrmwVsK2EWoWgkLDkhUa4qXSxYtFOR5XPLKc/jNKaTP5LKzHQJFIIAg9jASATEYlCGxYGnpNB/12A9vrKzi3tirBLSvtBrq+Kz/naIBLZpMXWzKvWE4aqA1EmQ6psXEayL0G/uM/7OOvfnqEHz2YYF44sFp91Y9plNDiOQzKNpf7eOPSKr52cxv//NXLuLrWgM7C+jyBTS+epiEMYzw4OMLO4RH2Dg7gWgZWOk28dO0KNla78LmTxBdpofC6GGcO7k4S/PV7j/Cf336Io8TGtHCRWQ1otUY/ZnVCKgAqLnQMw0yOryFF55QulEjiUFhThzfDdAkzXsCKx9humbix2cFvffk6vnJ9G00kcPNQfoZsKRNJZ5OpAMIhU+W8Jtora1KmzuoErnyxl1FWwirWpFb6CHNXD+sVR6jOW5bOsqCezF8ogJDyUfpiLcMQD2G700LD9+CySkSUmqoUXlPLjPJwIVOueopUfLQALWHsFDMn4Ey8o/U5WfX7sSswDDGdzTGeziowmMOSgtom/GYHuu5B09g5WSeo8j5Vx6Ir+Clb5feTQB1hEFWnpQKECljU7OljVqm6t5xd/CYwecaF8OeA8Awg5MMw5QJRoQZKYay5cPAEwSCtvOrEVBHnys/Ca1OB9gq4neK8amFLAosqcKjRQ61eRnygMs8qWTB/iYz8jM+TA8NzQPiLfZ4+f7Wffw/8LICwoER0OBUwaCxjgACR4XEEhDu7ON7ZxXA6whEH3PkIR8kSgzzC9huv4Oavfx2/+4f/Hpdfuin9g/SDCSCUlZOqZkcW2+oKLKowKsnOM94bf/6988V8hWcBhIpEICBkqEyKYHqMeHqEcnGIRjlGz57DWNxDOb2H8OghtOUUXg4YGWciVRgvighDgUGq+wQQuh3AW4PR6EparADChgXNY98xuwd9lDVDqJZkPwQI63q1IlPzojzPmUci4JALaCokTuTEBIQ8T8i2WQ5SAYRAONMxPsqwc2sBD+s4v34TEbMBAx227iILc8yHC7ENSaAM2UHKPamkMgHHNsTiIZLahPYqZmLQTFQizjIJRsqQwfZMTJZTLJMI1994HesXLsD0XZWmrpWiYmKfIBeMWRllaFRiqYwAYhxKRVlQxIVnkjiUqnLRmzVbZAYHJ4dotz0Bhe/89G3oVomti+tw2wYsv0RSBuIRzDnn6lT60T9IEKiYQdFGamohhU8k1l8pQMg0fZUyqljBs+xgtQgqrKDybp4CQqa3Jk0VKrN0kUZN6Sakv1CSRskQyuI/Jb1UdeXQvvu1/6W0uy3YvTacfgf+5iqctR7sta4Kh2m5khhKMEh/oJQsWlzRV+XhAggNRsOzX467SwHBWtf6+FKsVmqrweppYRVqnf7xdgYvfmT++jwv8U8ChOp+qIaJpw15vGhk4JALXBVf19R7GCdYRuxQodwtkuhc2zLguxY6TRdN30LD48pFJZ2TiF9e7BoKAXkOUnqzChuLVMNomeJkkcjX4xmZwwVGQYplWmIRpliGGYI4kyJwMu0CxKkL55AkzLQGnRJC20aWFZI0K6yOocsxl/RXrpjnMYwsgZmTDldpT7FuIuEFLwO/WsFgwhU3tbxEIJiKjNG1dDRdS5JQ6QtruRbavi1gT3oa+d/82nTQ8egPdARo0FjMuBCCHZuMID2GeQQtDaQfkRLALNcRFRZmuYPY8RHaHv7PHxzjO++N8f5RiHFiCJCmjNAkCxtPYScjeMmxFLt/7aXz+NqNbVzs2ijDEdwiQ0NsrzqWYYR7j/bx6HiAo5MT2KaOdtPDC5cvYnOlh7bnSi8kAWFmt7DQHBzHwHc/OMJf/HgPtwcBDgIy+F3odkN6FwluiiQRIF4alpTGyuqrrsEyuRKTIVnOJU3TMwoY8RJWMhcP4fXNDn7tpYv46otbeGm7J72JjjCaCUzqDYoMk9EY0+kcs0UA222i1V2F22jC8yiDoGZeLb+oAKuaCTuduxVTcurvVYZxnssp+wiTWLywgQQmLeWuRSBHTbznOdL3Y0t3kDKFy7lAqUWpfAmqXqQ6BxX6EvZOBnwZImiuVqvNfA9c0aNkg+y6eBDDWJhnDh6shaDB3PN8WLoLi14A3uTpvZTqksf0jiIIFZtcM4D8hx97Xx5LD0/tYzVIUAviT6gi6jvZZ79LPQeEZwAhD0fNENZMn5wPT1Gc1UxfpWCoDqMC79U5dCp1lvOr9ibWAJ/3PQJ4Dq+1sErdn58GCEVWU50nH/E1ftLhfj4Ef/aL4flPPvMe+FkBYT6cQJ+FwhKW4xmiwwHG9x5isLuD472aIZziIJjhJI8w0jJc+sqbePlb38Rv//5/i+0b15BLTzXnBi4Uq05PYaRqzVEtBaIS6VSe/cwf8ZfuLzyLZFRqy6TaQFUjLcYHSOYH0IN9NDBCz5ihnNxBMb4n/kEjDMBqd53hDAx7Yf0T5zpWmtm13Yt1Ex1ofl8AodVqi1yUgJAMIZlfJpqLHFi0W/XSaVV+LondSip6CgClP7hKGVXRn1XFgfILCkNItpEBiYViCKO5jumgxOHdGHa5ho3uNaSBgSxiCKWFNMgRTAO4rK4yDWTpAiUXujXWiilrE1Nta0CoZljxecgiM2WjhqWj3W0iKTMkyNFcX0dzdRWNbgcFuF/jatGa/dYMmFMdh/XiH+dsPh9s05JjwABG0yQ4zmSBfrmcYbGc4tzWmngIH+7ew3g6QBBNsX11DWtbbaRliLyMUJDd1DIFCKEYQulsLhmol9WRitIZLnkEzOWkZ7ACgsLCVvYFNUvXC5iqe5xzlwZXgF+RtJBGvqSMqoL6JkomuJY2o5+qZ1kNCDNo3/uj/7XsbW/C63fg9btorK/A7LWgtxsSJpOaGhKTPXe6hMZQIkqfoF4VL3PAou/GqlZSGf4js5aYH6uhq/ZnqAqNOi31FPydPuvP/njFMipk9cWSnn8aIKxBYT3kPY0pFG8eWTiGYYh0tECUFQjjFPMowoJ+rCCQ1RaGu9CfRt9ct+nCdzUBQTr9hAIKebETNJgSnsGib25M8WSBeZibmIQFdocznMxjTMIM42mACbdFgEUYI4xzJAU7JzkyqZWcnHJLftUNJASE8mdcgKkWAriCwoOTKyqfzJbIRcSnyACcKrFRZH30gClJKO3EspUZmq6Jtu+g3/HQ9W00bF1+3/Y9rLQ8dCk5bLhouKYyE1ddOsJO5awOiATIGTpZRtVBR9aS4ImMUJRqiAsHodHGuLRwmOr4f94e4vt3F9idA5NElx5Ay+TDLIMWj+EXE3S1Gb764jl84+WLeO3CqvjxinAIr8jRJFCBhmUQ4s7eIxwNhxjPZwJ+fM/Bha1z2FhZwUqrLYwbU1QlRMWwEegW/nFngm/fOsIP7h7i3jBE7nYBuwXdbiJNMiWrJBNhmlJvwAAX3igs7k8uIoRzOkDhUUsfz2Gn9A+GeO3KJn7zyy/hpfNdXOy50j9EMOiR+eS+iiMMRyPM50tESQ7Ha6LR6sJvtQUQWmQi647HChDWIKleqKmVw+pSVd/lschyJR2ljIJgkKmjKpmWfZA6bKsKZ2HRPBOLLQLcyuPJxSXRs1cPHOmjVPJ4NVioR5GKmK7jrXOwwoUbU1PTnOcnyW4VHuP4BLiuaP1d3YajW7JAIAmiZJ3OTvP1h6vpUFkxrJKPa81sNdCfVQmeyg1rhWHdnnP6Q59dU/gcED4BCE9PuDPf/yRQVQtR6ufFmb8mL1U/TCsNslzBwv4SEEpE0ikgrM9pkQ9xAeFx34p6QD8rIHwOBn/phvkv2gf62QBhgPxkWnkIFyhOJljsHeL47j0MdnYx2H8kHsJRsBB2cKJlmJnA1a99Ga/8xjfxG//23+DcC1eQapo883kxmZwJKmJAGc6VhFBR8BUg/KLtvM/p/XxWQEiwVfdYpylVZQmW4z0k833YyT4a5RAdfYL85Dayk/vIx0ewkhhNJpJnBUqqaAh7eK8zCQgtFGT//BY0LkY3VmBKoIwChLrPAIYKEFI9JlUTCvQLFiGXRJxZKEBYb1LfVLGEdQchlRgEUgSBAgipBKpUU0oyCkQLHbNBiYO7MdxyHZsrN5AETBnVUWYmsqhAskxh65psaTJDWUawWCdWUuaZwpRcAHoIOcOSc1C9wXzPcZbCdix0em2wr4L+SXoj7VYL7dWuqNXiOBCmj33gknMpiePqNfmLn5ELjGQQ64eJrpdStTUaHUvtVpZF2D6/iWbTxWQ6xO6j+7j74BZefP0yLl3bQIYQRRkzeUG6FOgxZEe28g6myg5WkDGsuwfrEYshMso3qDoJuTCu5qFK0qdYeUGMlfKK2RgSLNMUQJgEHpKwjYyAMPNRUorL6V2uWy7ssxcgg3b8v/3H0lvpQPNsaA0XesOV/y5dS9hAoZfJVlg6SjIUNC/JjlI7iweboMDkkFyDOAGD1XYGzIk3strqUaleXK/CIE/lpqfzmtxIvlig8GmA8MmU0SfvMR8e+CpETzQvnWhkCnPEuYYkLxHlOZZRggV9UWGALFXdK66tCzCifLLtW3ANBmFoZORP/TNpFVQjQTGmC41JUgajUkws0gKLjFuJ2TzDbJFgtggxD2MsI/ZNpgIUQnkvBaK8wDQIMF4EiMkCiV5clXSLHKvukyzoKQQsXkj0XjGhUWh7ZViHuwAAIABJREFUG57nwbVNkVMSBPi2gaZjgFZVRy9P2b/1noeOZ8IzNVj0cUnIily/AoTk0qaUtfIaSi+hqcO2eZNhZG8E5JGkaVIswH44rkKFUYlEY59OH7cGKb7/cIbv3R7i3cMIUzSxLG1EpQ6LxmTquIMBumaAC60C33z1Ar7x6iVc6flYsUtoyQQ25Zy8GPMCs+USd7mKypRYVrMAIp3u93pY661grduDbXtioF5mTNa0AN/DnXGKHz1a4ts//gA/3TnBvCSz20Bpt6DpLkqWzjOZlhc4F4YKasxT1clHpTY/I7sHS9ZUTODmAdY8DW9dv4Df/MoruNDz0Pd0aNFcevoaroEsDBBWyZtkNslcun5LJJWNVhuu66u6BJHZVRdcBYZqtrBa9H1cRVFTL1JMm8t5zBoKSkfVFiBhHDQrQgjkJTlUeRl9TwFDpoQxzppMNL9SGqjuewxc4s2PDxkmbSmPgvwbLOVNEgGDfEDyZykRMQkEpTDeg2G7IvVgFqtv2XAkMrti7aubvBpYqhtUfUOS3+qqBuc0fVKxSWfVCzzWZ29z9a7gpShK4S/WGtbnNPKof/azLKA9foNq59XPOvX3z779s3Ts4/9WDB8XhR97BmUWrQaY+vVUIFC1xlgdeiofeA7JanDlGFQPWyoxFCCsWeQaEKrj+xmR3mf8sc/1ID3/x/9J74GfGRAOJsB4LltyNMRs5xEO79zFyd4jDBmnHy4wiQOcZBHmZonAM3Ht61/By//sm/jGv/5trF++iERSIxUgtEgQCCCs7pa1f1AumC/YIPc5H/FPO2b1n9dgkM8+duvGYYTFeBfZ8hH88gDNYoB2OUJ8dBvJ8X2UsxHsNEPTcBQgzNgFXiBjzzer4FwHmcvAmBb0RkcyFMQ/2GwJGNR9Sq7YEU2PUgUIqzAZpSJToIuL1goMKrWbqN9o/aluvCIhFaGRoTqAmShaAULWHpAtpIIrDgzxEN798RBt+wJuXvkKpicxFhP2c3vQCgtaqiGYL8Sn51gMkWEICn2EKoyF6iPmmJSlAp5UHSUpC+o5M6iUfkt8Myr3pNnvw+t24DTUgjs7iNkB7rNqg6olSVEvlF3FMEVOyvs9pbFqNODvuCgdYDgaIEkC5GWCVsuDK3H+BQ6Od3D77ju48epFXLi6jpz1E2QDBQRWoLBiBwkIhVlluAuJF8nV4PxTKS7F11ADRaWUkvOjst2o8MdamMtnlw3kBISs9GgglXL6FrKoJUmjZXEGEMoeICDMoS3/+iclASCBnwA+GtUoCZXEUAOagEAiD0EfVUUEvWv18Kj8faeArp6U5El+BshVAJerFDWBePZ6lNdg/9jT5KZfsPvIzwIIz35WteBcDbtM1OSFJeycLiwdJZxhQjlnKkNvnITIE5rgUgmWafkmWp6FhkPWzJTVDwZ2cBhSFH7tw6Kst0r1pDHYMKSIntAljjXECQQARmmBKC0RpoWAwUA2dlDmmAYhJkGAlF2E9ZBeMyKyVKQobeUrJLDiygpj+w04tiW1AXyPBISOqSt5qGMKGCRLSGDYsA10m7ZIRhlWw244XhSU9akhj8Z0ZVTnTbH28dCPaDusrGAHTQQUqm/RlL49sqU2otSUCo7cWcH37gzxn3+4h3cPAjyclQjMLjK2k1q2MG5GtkS+OMSam+Dmhotff/0SvvbyBawxoUqnX3IJKytgMaCHiZazGe7vP8IyjpQ2X5LVdLT8BnrtLtZ7q2j4TVi2i3mUSaCP0WzgJNXxcJ7h229/gB/eO8CjaYZpaiKEB9tbgWG31OqbrBpFcuNjopZNnbtewtFySRc1kqUU0vecEtc2e3jj+gV87ZVr6Nn4f9l7EyZJzus69OSetfc6GwaDHSABcBElkgJFiSJNmQrJsqTnF3LE+5N2xPOLZ8ezQpKtoCzLEjeDIAHMYJae3pfaq3J/ce79vqrsRg9mMMQ2QA+iogc91V1ZWV9+ec89556DFhnTbCp5kpQcz4ZDjPp9HJ8MkGTKDhIQNloEhR3EUUNdNQ0I1AaGYeysPNKgooXcW1WW6lJlJNAFAVum8lGazHCWkC6kEgLP+T+RDZeSDynbimXtCAalg2zkRzJLaLvLutGpppQ5niZYvlDTI98PEcQ8dy2ZHaRJjutroDxBLruKgZkTMKhw6Sq5ABsGHRiWUqVNGsBrzZYW+Zi1fpcVIMpWV+n2aPNSL3DA4wFCnssiV3e6xezmucWb3mAU9HG/sDdqYx1D6RA/Kx3JOI3SrVsu1xMbDhTQSP6mySQ0N1g7Qyg2AnY2ylwPF4DwU66oL15+cQYeBi60MDe5Y2S50wLlcIri4AROf6yAcPcQw3vb2L15C8f3t3G8t4fBdIST+QQH+QyjAJg3Q3zpu2/g9e99F7/9/d/H+tPXkVtAaGoAyQqW6J0zNP8FIHzoiq3XlnaWecEQZpm6dNNron8P1XQLbXcH7WofrXwf8+13ke7fhjMeIspLtLzIUHkFCho2Ui4a+AIGi7gJp0VA2IXXWYHf7iBot+CKmQwxAMETZWgEhKzOtVFr5/xzAYVUBhmGkB4TliE0I1GUWUrbjJncZAUJADnexDukS8miLwAunQUYHhW486shYmziqY0vYTIoMB0RzAZwK2aYR5iOx5iORwgDdRmlEQvn78hsceSHtReNOfk7CUKThNETpSiFJAGBfd7Ql1SEqNuVXPWYIfJUk8nMOZvWkBzAIFQQKKSXPJZNweXNRKWmNINM87k07uNGgCB0hfE76u/h/u4tXHt2FRtX2yhcmskswWBpQCHVXwoENRvZ3mfUVEY7zyob1XlBYQhrz6Unw3mAsCpjVBmNZAgI28hmXcklLDILCNX5ne9bACEVcqN37tHEBzbWwmZr8QSysOdNksU9HxpOpjdYYQ2t0YIBcwsysB4hZRvwFhDWOuv26lCVsT7IAi8kp/YJ9h8/IxXWBwFCe8h1Y4LTYFDfBDdLdgRKhpFLnpkv809ZXmHGLlBWikyTw8QssKeTsRh2TIYDcRyNAgKPCJ1mjF67KWHgEa2CWfiyQpJMGIaFZpLHQv24y4tCPkeyMtRKh3DcSKz/yyoAozYTxinkCgj5lSzhnHOARhbCwku2eV700n2iI4iCQvYFKR0OHE8y3RrsxDBPkVkxhnQhe0J3TEofSwasZnOResbMuaGLVjqTC4PvQYBlEMiDYIHD61XOjUfPIOfsqA1nAKhostl5yROUs6k4TYm1sdvC3Glj6LTw1z+5jf/w397E/WmAgzTCzO/Cb/bQ7HYRFFO46QB5fwtXWyW+8fwavvP6M/idl6+hgRnico6AzqelA69wMRyOcHhygnu7O8iqHGEzFtkvwXjg+ui2Ori0uoGV7gpajSaG0zlS3jBbbaRhgInj4H+8dRf//M4O3rx3hK2TDEdTF42VpxB3LgtjRuenNB2KVp4zg8hN7AalBrMRymkfvaDC02ttfOu15/H689fxpRtXEORT+NkMHllED4iiEMPjY/SZMTUcS2eus7KGuNkVRq3ZamvOXo3VWjDe1mZ6MTy3mAxZLGuR3UkjQucJxfq4LJAmzChMxGRG2LwkEZkvZaR5OkPJmVNTqyvbJrDPADC9TrgRs8Dghs25UEZt2EkGuoGxK8hZQeYLEghyfpBOtm4Qyb+RsWUTRbIKLSqwbpKL/UR/o4JFCwDNAL0ZhrcyhVOSUbOX1fcxYQhrooaHVgBfgCd8WIaQQJAusQIIZW9c3Hred7bEkEgap9Y9VFeUuiKbmVA7umRZXm6PORsulB/nInfmXZdqBgGF1COYG64CQjWWsSzh8vN+xBvSIz7tC7AULt7ix3QGPhQgZLM1K1AOJij2T+AOJ3CHU2R7hxjf38HBe3dwvLOLk/0DnIz6OJwMsZOMMfKBWSvE13/4fXz9B9/Da9/5NtauXZWxEhX1m2gwgkFhK+otNCPBf58z1Md0Qp7QX/sgQCgqsjQT48EpRz6G94D5FlaCXTTLHTSSHcy2byHduwd/Qu+AEg0aBgqCK1H6nrCDeRAszPUICJ1WG36nA7/Tht9qCRh0hEljt9YwhIbyUadQxkdU+qgBQjbV7J6pYx1aC/CeSjWhrgxPag+ONjke79UhHPorJCHmQw8nOwWyUQSkbZR5jDwNMB0yeoGB8G2pZXPWjPkMFRvlrFjdAq5HUEo/gRSTMTO3qR4Lkcx5z/dw6fJlNJstAYQ+4/HiUGTOfiNCd62HVquFRhTh8Ggf8/kErXYDKytdrK+vSxOFdQ0VT7yv0NhvIZE10Wx8e/RQoLN6qx3D9SqMRn2MZyeYJMdo9CpE7RKVlygglKl1AwwJBnlWTcSbxVA8d/QXIUsoc+sGjSsgtKopBY9LQEhZq2mec0aQLKABhJSKZrOegMIia6AoIlTVcoZwAQiPtnbopCpZXjSI0VBqRcVycNYxVNgDCeuSB+fL+HN2eN/KRQ1hsOzGmufYTEUuqLPjIXVA6BJYnH3CE8QQ1vehOiisb9iL2lqkSlwM6qQnVHxRISPNLQO7WrRwYZBp4WYwn02QM2ieJi6kwX0HEeWYcYC4ESKOAsRhIN/jrxVlMeV24jLFTgQhnZTa0kXhBcn5LXHCZOi9QxaR0MpRU5iqlAeZXYPDNHKbRVKpAZmUjmob3lWTmQqGzSLhTCmxLmBxDUQpbI2EpIoMMBMASIaTf/TozBEymNIwNjL7xQ3KWB5TUjlPU8nkKWgmw0iKDg1EKpTJVB3NaMgS9HAwBd7cOsaP39rFf39rD2NvBWO3i6lDOW0o4CvIR5Iz2MEIL11u4I1XruGrz67jpSttVNNjBMUcLTZJGFJaBjg8PsHB8RH2jg5Qeg5aPdoW5yJP4PloRU2sdVaw1ltBr9NFxs+RFzlbPnGEqhHj7d0T/Hr7RGSj7+yM8d7+FKm3itzric4eLh0NEwQe3bVyZLOxzEg2vRIxHUSrBE+vd/DyU5v49pefx9ObK1htBQoGizkCSmdNvh4DVI8OjjCZZWyBobuyIbETfsy4iSaiMBSpo0kZWlD7FijJV34WNWBYX+vqnmscr0TLbuYL6KRLgyR5JLKp88H1K1Ej3A4luFbDa5fsthbzkgcoD2Xf+JD+kENiN0AUxYibDfhBJKwgmyocKHeDEL64H/tAydlWDmvXOlWn3osBhPLeVOy0YEcXAHXJFC6aPuYvdRGjvfUtmmNPaGHyUR72hwGEtoSkYkKaAybyRmZXTMNBPh3buTXGQ9aQaDmpoJ+K3I9sU5LFDA20KL1is0KYZs5v5NJ4YG4mC4OAcnMx/6Jk1DVOo8Yw7eyH/ygn6gIQPspZunjOb3AGPjwgzFEOpigJCEdTOMMp8t0DjLd2sH/rtgDC/sEBjkZ9HIwH2J6PhSFM2hG++Sc/wm//0Q/w8je/gd6Vy+Iibq9bVYoREGrUgcBEO5t9wRA+9BN+ECCkkQn9BWbjKabDEdLRFtx0CyvhNhr5FsLpfcx37iA/2EEwmyMsKsQc5pJbcYWSRjJBgDwIkUdNFI02XEpE2wSDLfjtJvxWAw5nBzmrIzdcus+Hi/am8TIBh1kygkGpV1nX0GlcG8I0aLFzbpYhZFyDzCESEMpsH0mmSB4EhWUWibHM0VaC4WGByUmF1d51tJubmE8rJNMKKSeCMhIcKfJ8grKcg2naPuWjASQHma71WUIlGTdcD6PRTBp/V69eQ6fTEYwTNakkaoAkGFWQjXZDYqbIsN289Q5O+sdYWe3gqaeu4blnnxO3d6pGOLolzX6aLAqbaOYaSLQQEDJ2K51J/AQZP5/+K9UM82wAv5nAaySAl6KiuygBoRjIqImMxk2YlopcMxpxVJBwYfPGGiroTXAJCM0ojea36WMJCHkPC0UeWqZt5CkB4YoAwjxpoMgpGbWAkK8+A5wMzuHhYSWuOiyKxXJV3UJFXmBQvg2bFEDo0/1QHX30hm3ZPZMZtjTkO2UGYwGh/coro15IWRLQSkZPuZQ+AYBQ6o4zxbK9uOvAsG40o3ImU/iwkJUAUtUJS8fbDu1mGtFAqRyLmQmp8+lUMuDIuJBuDnwXUeSh3aQbaYRWIxTNtIRc8qTSZaqg5trER1hprtijWFt3doRoBkMXKE/MZApHYOTCeEGgpHTMPdBnlLYycsEL1HNF7slZP4mkYHSGGIHwQqbGXKltShNtob+gyHn+6P4YcKjXiE0oGxNwTNBsOk2OLzKAyXgiAeQnw4EA3zgOce3aJbSYSF9QSsD3wOHoFdw5nOCv/9db+JfbJ3hzN0HZuYYsXpOMv4SGPlmGmGDQmeHGqoevP7OG7752A8+th7jcrJD09+DmCbqtNlwnlotp9+BQAOHJeAA/8tFZ68pcm0RpUKbghehELWz0ViT0lBIEygim4wG8Royw28FhkuH+YIZf3e/jrXt9vHn3BAfTECfzEPNcnQ+DsEQYEEQXyKYj+GWKHudIGy7Wmh5evn4JX75xBb/1/NPoNTyU6UTcXoMqk4YBb8o8h0dHJ/Kgs5cfNtFZ24DPmImQmvcGYsbGMMaCEQsL20ytZG0wg3XhODXSJevehtQaJxj+hPFtkU6XdPbIFqYLQGhzJ3ltEAzqzUXnBrnvSTHPYtwAQg5wKyCkiFOdRxUQkhmnRDQQeYsYH1XaPOANgHOmdFeVYetFH1uBhl1nAv6sVPaU0GlZyeurnl/ZG25K4MdnTMzw0ALk437ChwGD9p4gTLGYvWiDm2whm2QsitidlT1IjK08ca0NWby4Vt68vO3YT0vuVWadJZThJ6nYhicsIrJU1gaZ57WVFcnNpBGRle2ojNqAQmur/2FB4QUg/LiX2Rf+9z8OIKyEIaTLKAHhBOnOPkZ372Pv5ns42d3D4PBQAOH+eICd+QTjyEXWjfHGv/1TfPOP/wjPff0raG9uIBcyXnM/xS/aAEGpBVioirLszEz2F/4TO/8EnN0vCbJkbp41YJJhNppgMhihmN6Hl21hNbyHKL0Dd3QX6e59lEf7CJMMYV4hLDnIo8ysOIsKIOT8YAt53IFH07s2GcIG/HZDIhjsyJh8Zmyqi4JMG/4i5ed+XBWLESILCHUOWyWPWrvzXk6QwjWxZAjzgr+H/iMGEPoRqjxCOnFxspvgeHeOo70p1leeQa9zVUBNMgPGwxR5SkVdjqIiOFOJpsvRGI/3Bta2FSJGeFWstRwcHw2QzDNcvnxVACGxTdRoyEP9UDy4NNkpyS7O8PY7v8ZJ/whr6yu4ceNpvPjii8IeBgHZRnohcOTFEwMbykyFpBDKpcBsPsVkMsLBwS6yPMG161do0IoMEyCcwAmmgJ/AISB0CJ75Pjg3qPW7dSRgjaKTMmoco4YKNoBelX9LhpDjUyYv3IBCW+NQNstzRwOZMmujyDrIpqtGNqqAkKpAdVElBpkKe+lMR+OKBhyCPGVuQofrVSaqBhOWU+Kt1prCyEIzlaH01e28h23InmmRSwfXskwPYAntj9jYipqiy8wqfTZ2kQ8qcs4DhWcBoYBtE+sgvJ2y+gKmCLUpsWRRzs+jYBHNLD8Oxko4ti8OpDQGSY3jVEqWzAyksrlDVi6KXDVzCem2yUXsI4hjKaJ4MrlVKPi2MRDLeS0ek4zVSqPFgeMzI469HzM0rEIA2r4owygiOWrEycYYQFjNJDyU7KDW3ioxVqaJIFWPSwPqGSHA0BxPZH+yzrjxkAGk0U3CLr6CZRaE1NH3T05wfHyMo+MjrKz0cOnSBp5/5mms9loSaaCDz66Ytby728d//oef4udbQ7x7XKJsX0YWrWCOSDJ9svlMQt2vtRx85ZlVfOO5TXz7xUvYiHMBicXwUEAuB68pY5hNHOwcHOOYnbpyjrgVomsAIUFPmZck9xBUDlY5T9hpo9lrw3ML5INDuKEDrxMjgYtx7mBnXOHWQYJf70xwcy/DvaMMJ1POkM6RFBNEjOMIebZzdGMf19a7eGq9g6c32nhmcxXX1zq42m3Ay2eYj4/Q9F0x5+EnxCJ6NpnipD/CYDwVMBg1u2j21uAGDWFRmQ/JGU8BhBL+bu2i9Yp8ECCsmS8qcNTK2/xdrIdUvmfdQbmZWykzN3AB+tobE2dbm0MopnT62poPqP/HpkdM2bNhkSU8nqCPsmKRCHNeVo2rLKPJ38FrSvi9ZZCiMYmph5br3rKYCzObz7KW11dd/rH/V/+qRZHGHXw29qpP+ygeJJ1/0HFxj1ALexYekIbNlE6yVEfMuefpzLXsaWEoOVDMt6Q8mGtBMiRro+t8HRGT54UYMsxm6kw7TxIpIshWk81gZMzm+hp67Q6acVPnYitpcUnzQSOVTM7aowDCi8//0156X6jXfxxAWPbHKPc4QzgB+iNM7m3j+PZd7LxzC4O9fYyOj3EyHeJoNsZ+nmDeDFCtdfDdv/wzfPNHP8S1L7+CxtoKEsl6UVm19ZOQ3Ghr7XvBED7yWqx/jnbvVHYwQ55kIhcd94eo5tvwiy2seO/BZyD94D0U+/vAiQbS0+vAzzm/Rx8QHwXjGkILCNvIGz2pZ7xOC0E3ht+K4TUjZQdZI8rMPZusZAj1XryUjJbIRDnGGquUSAv7lfd668osngoWEBKg0FSGClCqypxQRnoIDCkJRRHDK1piJHO4N8Gd945wfDDH+tp1tBqr8NwG8lTHoOIma80Eo/EJBsNDDAaH4iq/0lvBC8+9gnZrRe76hwcnGI8maIqDeqAO0YJtArR6PfhRiIwAy0Q1ZPlcxiW73Q5aLTbKtRa1zWmZxBJvC5aqHuJGQ/6ZMVuUm+7s3Mdbv3pTpKPf+c7v4vJTa4xxROEPUPojuAHzBxX8MXqCMleCUWUJVUEnjUhhAU29wrGHBUOoOY90ItUHwaGZPzzFEPJ3eKiKEFXRQpW3UWYdpAYQpvMGioyAkOdfZycVEKZw0um8okxUmCNTdBOwEAwKbSwZMya9SWRWhtnjgdYlpQYQyveMa3v9vrmoxZY48pR01N4/F19r1VfNOO6RL6yP84nnAcLTktDT1cB5DCELH5160xqaD5c25wSEPO2mMC9YANFJUQZ0CaR8zDMawaiD0lycQUlXJ0izuTCGNCAh+CCwpJGLFM1hiKjVgR/QbMNDRMdHFtTS0SOAoZmLdhsUDCpDRXaRlLhk2JgiaeHOSAAotwB+5YBqoJpmSjirGZwqkWOR3DdxeaQs1pHBYl55LOIJQTiGSNDHrwSFlMqy85SIm2QmoNBKErg5MtpgOBhiNBxgMBjgyqVLuHb1Mp67cR1rzNQM6F5ViGNr6sa4ezjC3//sbfxi6wRv788x9zuYey0kRkNNAHmjF+KFjSZev7GOL11t46WNBjruDHExpi+y3tyiFiZTB4NBgb3jIYbTmSgqWt0mVta6+hkkCaqMQD5DMZ+jHYToNWOsbq6iETmoJieAX8JpcNP1kDsBxmhif+rhfr/Cu3sJ7hwmOJkWGFEmTMbPp3bdEQOe1VaMpzZWcG21jWurLawRjEYuGuwyZVMU8xGagS+fOy8wMiEMomfuIDMn2911NDuriFpdwI9QOr5YLVNi7EsBrFLeJaKpGassLuz3OzmacWJdGkb6aVGiZP4ZxtvGRvCrzBgY8CaW1LVrQfcLlWZYUMh4G+Zy2v1AST3dbDQXlR1NgEpja4/N3yPMot2rzPEt9oczhXv9f0XEfG5hb4WJ1l2ptlnZLIMHSGs/zn3ps/i7Hw4ItWlg4bi6a2vjkbKkWVFhwggeqiKE1eONtJD5YapaeNNmQyOMQgRsehEUivu1aSeYooXycjFkEJOuVFQBVrFAsy7ulZc3N7DS6aFFwwUZxeaRyK6rqhlZQ9Zi6IGLw76Vz+LHcXFMT8IZWGwn9eyt5VVydlOSK8g252W/Mk05uxmbBpVt4otzYZqjOBkh3zmEY1xGR3e2cHTrLrbfuSns4LjfR38+xkk6w2GVIus04G328L1/9xcCCDeefwZht20AoSo6NMXWZMdKgctd3TKEtjC86JY8sCFWy7A+DQhTAYST4RiTwQBOsoOg2ELPuQVvchPFybsoD4/h9Ifigu5nJdy80hxpzg36DnLfRx7Gwg6WDbqLdmV2MOhF8FoRvIYFhEbnwigomspYMzlp2lIxpmBQACGJAo7D8Kt1upTNUyX+XHMMdEelLCE9MggIWSvS6VwAYenDrSJEHk1PXExGBX715j1sb/WxsXYd7dY6oqAjLClVWAx+Z3ZfEDqYzYcYjk5kb15dWcNXX/s6mo0O5rMMh/snGJ6MJVuZbtGse2WshSM9na4Y0XGjJ7NJUNZohOLDQbUZ7yEitTVMlqQqSLqCL2NBfM/tTkcalASCt++8h/duv4ud3fuIogDf+953ceWpdQSNEk40hhvP4ISshUmQ8PcaMCiA0Ix0GcdQmb80TOvCT8XIRcV4xgLBhSupjoItJaN0KHWVISyaCgjzDrLZKrJpF+msgTyLUVaRjn6RQCEgpMtFNplRYKXZXPIwgb0Vh0fNBy3BvY44KVIqSAnNYrbQzhjWAaGx9ZatyWxUC+vw2l4gDNQD/pyVk54hHD/Vbf08QGgtdm1uyYPko3LghiEkIKSJC//wtKvTagmP4MwU53IOubHSYIYgMCtQMezcpXSyQkrglOeYJex809FxKoYdRUZARmBGpEnsEcCPG/DDCEEQoMXuugAHjTKg5xMXho5R6Wct+3jFGb8M1aJBYE69dC3UjaiUi51sIU1qTOVNQFgm4pApiJLFOjeUokJChzM5KHaglCWczlNM5omEi7Ngo7SLF7+4ihrHybr8kOwhmVP+Owu5q5sbuHJpE71OUwx32PlJKDf1YxzPC9zaO8HPb+3iJzd3cZJUGGVAWrrodjq4vLmOV5/ewCtX13BjrYHNqES7HKNRTRGVMz0vggE89EclDk4yHA4m4sLa7MborXSwutoTCRrn5Wh8k0zoBDaQ89oKfVy7uiE5kuAwtFcAgen20G2rsYbU7SIp29gaFNgZlxhnDubf8CBvAAAgAElEQVQFXbJSdX9yCjQYrtoIsN5pYiXy0WUwajEDshnK+RihU8qco8gs+fEUBUbDEfYPDjGdM9vQxdrmVbS7awgabQGDBVw0Ghza9rQxYGY7F80c47QpnSBrImXklUIIytugOxclvTpzLEYfYplsNja5zg3baGdJDWCypKI2wWzOkQF5Ju+Nv9c613EtMKqCdtBWqkozH3YfZXMzPYp6U02ScvgrTU7E6RiD8+t32d9ONbaWoGU5BV3L2JJZGb5Ns4+ac/SpblSfgRfXGeazImNzYDbyQz4YI0syDC/LSLoaz4pSgOBkOsV0nmDGpkvBjqrOEbLzS2BIORANhDj0TzkPb+BSKJelKCm4N5Id5J4i0TVGts4mQ5lqrM/VS5tY7XTRZFSMSOAU+IvZGdeXdRnVTfx9IwKnTnft3vY+ifVn4HO5OITP4Bk4JTowMx1mdkZXorLn2qJY7ls1DGiUVKozs1J2+0zht8UR0OHND/nRAPOtbbgnIwGF49v3cfQeAeEtDCSvdoRhNkU/T3CEDEWvCf/KGn74V3+Jb//oh+hcuwSv2UAqr6TXQyDWclQf6VyWGMRZuajdEy/w4IPr3nMAoY6iUDKZyPzgZNiHl+4hyrfQrW7CGd1EdvQOqqMB3NEEMVMWjOEfiQAvCpFz9MdTQFgIIFwxZjIt+N1YAaFlCGk8KCtMZ/8WDQjj5sx9WcITxHlefRFUMqoqLgVSZLJUSebTwJBsY+WBQjfNCKTrJwEhzU98ulSiyqlSaiIMOjg+mGE0yBF4bVYoEqNAQDiejPHmmz8XU5avfv01dFdaMuo4HI4R+iG+9NKrKHMHu9sHONw7wfB4Aqek432MTqsty5G1CQmJMI7R7a1IjTWdTRA1Apn947XD+oJ1MrOsKRPlPB/9CrrdVUwmU7kfERAOh0P87Oc/xZtv/W+8885b2NhcxdPPPIWvfu01tLscSRqitVKh0a3gRRk8v5JSWEAgTSUFjBoiRrLJNWuZX1UpqU1nwQAkhc4DhObnbVaT3KdKAkK+UCwsYZl3kU1XkE57BhDSWCY28YE8npkyhPk8EUC41Hnbq1Vv5BKKbWYFRScuN8rTA/aWKTT3yQeqpc7eGK19/cO2Zjub87DnfVr/fp4k9GHHInpsI2ey5fJyIFtleyrdE0ioc4VkznihS1abI/NSEshNNkzmC7lxJOLExJBMCb0XzbXODTKoU9gUOizRkEZygxgVoe6NUmiTURS2RWhKAUMKFLVZwHlTowRUKsaYyShLaINneaxzCQwVSlvWjysabBbvCcPXC43G4I2E1yfZTjHTYfdFAKDJL1t0Ps1r86Ix8ROcS+NG2Wu3sdptY311BZ12Qxgvbk4iY3B9zEpgOM+w059i63iMMbMW2amqXDFUWe11cKnXxEYrQtsrECNDVMwQu4XEY4iuuyiRpSUOjqfYOWQMB6UYAdrdJlptPniBURJJp9NSWMzpaIQyTQTgr/ba6LTJZrjwI0pjSbvys3QlJzJ3Y+RoYJx5mBQ+Mrgm5oO2yuwq6XxfwOgJz0XsOojlI+E6yVCliTYTLBOXswieYzKZyWbJNeOHMVbWLkn2YEBpLqNIwCxHT9aDsrvWL86uvForxgZy2wu9Jm23We6yWi1OMhL0JVlmHHDtujafrXUWNXufKXoMOyivedrjkzIHyZuT19Iu3kJiau5lBvvJsVgjmnrh9OA78vJfHswQmmtSd+rlD1jga1nCh20CT+K/n9rEzxPRms+l9t6kNK0VOvYGwU6tKIyNJFhynkwpy6+U0rMLTRBI+fRgMsGIeZpUTbDpwRs2HWXN3sLhf87/SQ6aDceWhoVGlWQ0NKIDnlQqbG6aRgEZQhe4bCSjrSA29zm1GFJAqAWuNP5EzmNmnutM8KLxcaqGep8SRu2zLv5cnIEzZ0C6Y2ZTVZ95eYg6R2ZqdU5fV6OZVza4cTHhLOQM77mcVVo2sXSAgPcc5g+44E0xOx5gtn0fwXgGfzRH+t4O+u/ewd1fvYvDoyP0xyMMqxRHxRz30xHK1RbaN67gR3/1l3jjR99Hc2NVWKXclIzCBklwLhuVprlsQj9tjNGFcOLBq/4s0WCBlQLCBFkyx2R4jNHJAeLyEK1yF73qLjC4ifnu22IO5E4T+By/kWxA5vP6ErVQekDl+6jCBsqwgzLuIlxdRdDrwGn6Ejfh0n8hbqDyfKTjiTTcuXlRjh9wrjrwZd8lE5hwdIcNa2EMVUFo/C0X5nLc32VFUIcpwFKb/5xvIyBjTWK/7xC8VB48J0bgNUGz+SzhT1O2yZE2X+SaHMnZ3dsW85qrT11Gu9tC1Awxnc7hOj4urV/B8cEQb//yJtJpiWLOJkWE0IvRCJrwzIgT6y6q5RrtJvrDE+wd7shMXxjRlXQDzabGUTBHOvDoLEqDPrKHLWP2WCIMI+zu7eDvf/zfMUvGaDQDbF5exep6F802/QwmmMyPsHmlgZWNUGYI4aqtJmWq1pVVDR+tO7uy6goIjZxJMgmNokoa6lYqaswaTWSFzX9UUx/erjw44jbaBEpKRmkq08F8qlEURd6C65ANJZ6Yy57hFFlenWWz7JJd5I3VQpkteFFgWKuFHtAE/qBN/8MAws9bU6kmOlucIrt/S2faFOfLgtPM3xkdMy8OmeuT/De1opVugwkJpXueGHnQeYlAUR50wcyQi8kLgQudF9XgxZc5QwaHMyxcZVfSRfcpzeKFqxIs+dwX+kA1H1KESIrd/J2bhBje6JCxNBboSsXXJ3iV4yD4U2dKaxkvJiI8Dj+QUHv+XcCpGItQ+qrsF8+EhLQmzLqbCUBqhAF63RbaBGdNWhprj1SApVR+xkHVcZESmKqnvQ4as6jkdlZkyGYTIGfMQ6lurb4npiwZLY2nc+wdjrBzMESjs4JmqyOvF8WhgCp7WjRygXlBU8wnY6TzqRxjMw7R7bbQbDfEGVNlaRCQnFeUTLpw/BiOH2k8iGyyZAd1ik8ApwHBLFRFQhkGCPhcnt8sQzpPxI0smacis5vPUwHfcaMpeYPtzioazbZIiMUOWiQDmkUjGns+FoWE5Ud0ib5/n7Cg7GGlXX0mUV9DOog1nVNdiLeIgKjvL/x8xFjog8vpRZO9Jk1/XE+qh+859io2B2oBgbCpDzsnT+C/1/f4M6xffS/nPrB4qo0pEhbXhL+be4fOjC4BIWdPZE5FIiS0yKCb9bzIMM1SHA4HOBmzoZOI6VXQoEMcCw2VRrN+jpg/aRqWZCn4sLOsNo5CG1TaueCMM914yb7TAKrbbKFJx1pzjNYOQVadOOnKEIwUSjK3upiPsmvA7IG19VdvTliH3M/j8ngCV/Rn55DtVqIXgAGDpHqYIVeJKyLvD3SfZn4bW/Iem10mu9k2vXQmO0VRJdosNJJ8zvm7FQtrWiK6wEQB4Xx/G+E8QzTJgFs7GLx9F7ffehu7h4c4mIwwcHPs5zPcHB8C622svXAdf/rv/xK/96//ENFKG14cKFtviAKHsQIF3XwLM7/GHDstEWylcLH237/s6gaE9l6rzt2ljM5kKV26pxj19zE83kbHOUEXR1it7qM6voXp9q/hz3J4SY4yTaX2kmVEU0F5OGLY50ZNlEELVdBGfOkSwpUuqtgB86kY2I5WV5row50dpKMR83nQbLXQ7NCRtKmmM4xhyDNM2GQTQMj9lADP1XgyASNaE9oZDttW0+eZ8SHWjFI/ch+lrFP9KByanVRc4zQtDNWjQlRo9k7OBok2SoI4RCyRX6rgIvDbur2Ln//LLxFUDUROGxGaCOi5WgQIfQK8huaoi2eFj7vbd/D2zbcE1DVbEV77ypexsroqtWEzbiEKYk1CM1JXAkE+eHFRKvpf/uv/K0Dw6994DeubPQSxg5PBHgajPYwm+7j+zAo2r1CRNVMjGdOUXAJCZVctSLSOodY9VLxdlNpUxt26i5qfIemis4U2hoL1lX4GPI+omkDVRjanXLSD+aSJdM4Yj56wrwS6pUOeP2UcHFs5D98X3yd7OQMIH/4bfoNnfJKv9Rsc5of90fdhaPmG+a4UXMvO+uJ3m2JTIIIE2uumoa6kWmRzoRE8aAyCCfEWvTGfr98TCQKdP6XzYO5GlvwzVA0XKTvqBJC2EaBr5VQrYHlocui67dtoCgWQChwX4NH8jsW/yWCribJgsD2Bn4A/C0yNs6kJCOV7FPCTciZoJpmGjJvodTvodtvodJg5Y/yfmHtn5yINQKT+m4dKwCnHJqddzU8IVsguBF4g4JNPnE6mGI+nGAwnmCac3wSarZ4AKw4fM+eP80v6HvT8s6M3nzEqZII5H7MpXKcSF0OCyHa7JWCO75Wvp5BPWVOtCQoBagxcpVGGHKTICciyKpAX90P+PGVv4pbKiIcM4/FEmMGUrlxChrhotNpotXm8XUQMoWfuowmZWEojrfVsfWUuP+sHNo4e2gxadqoX8y22+2VW1ulfcd6GRKD6EJle7QI89Q4eE5896P2evs7ftzN+2G3gyXn+bwAIJcBYBvIV1PPaWpAhC4ahRpAYwZsCwhzTIsPRaIjjyRjDZI6CvyOKhCHktcOiiRVQyHmRyppm0ZzLNi7NfmrVLnLWKZEuEDkQqfXGSg/dRhOxR9Zx6RjLMkRgp12zGoRaMyCSkthUvbrY9FQZ87DalOQFIHxylvsneqR1QCj3Y27cNFrLxembKk+qRhQQqjBTR0yUCBRgKLmt/Ela35Mx0eaeFONUtAgg9IUhLIclqtEE1fAI7skQ7mEfxbvbGN3aws6tO9g9OcHuZIjDKsFONsGt8SGqtTbWnn8Kf/5//Z/4gx/9AEEnVvZJ2HYj0xaZGuVq2ojlqIkdDaqX9J/ouX0CXuzRAOEYo5MdDI630EEf3eoQa+UOquPbmG6/Cy/J4HEcR+77hTC3FgyK2RYVFQSEvoLCxsYmgtUeqpYJow8DBvXJSM/O7dsYHh0hnU/EZGV1bRWttVVE7abM6jOKbM7GN83/LLEt65N1KVlAM8y/sHTTT18BoX3Y/F92pLX1phwzx1eYB6sgkZOpXF+yI9sEBCWi4YhTKH0ouAZDtBs9zMc5jveHmBwnmA8KOGkINw/gZQSYbPb5SOgYGnhodlv46f/+Cf7bj/9G8wfXu7h+/So2NzewtrqKTrODOOTMnTJuAlJZG3JEIY5x++5t/N//z39Ef3iAIK7w6usv49nnr6HTDeF6KbJyiM2rLayshRLtwFlFC/RVLqpjNdogNwHzJgNX/t983wJCDbBX9aCG09NcxkhJRaKtCgMRLpk4OIcsa0lA2DGAsCXgMM8ICMkSRiYfkQyhCGo//J9HK5Y+/O897yc+ydf6aI748X7LeZIBrUNOf0RqFcuLTpkWy7bUNxUbnknQR3DIxcebA/8ugFAyuPhQ6nqRIycg0IBMXvCpzvI9qAjWQyOY0q+WLWTnnsO81F8TeEkReM5X+z37nvhVAKF5rh3utWDAvm8ePwEhGcJsPmVIDbqdFjodAsK2Og66bOarta92YwgEVeZnnaLk1ivshRZwHBrmsXPT4Lnhex8NJxgx5mI8FdctOnU2Gh0JRG82YzO3xJ+xEQzMjuQcJOeWZuJCNRr05XsEj61GQ1hMBmHHcSSzT+roq8cimzlD29kB8+mKxRiFpXBaZrIMzSHOq5QOp4WY7/BB+QTtltmx42fAuSqC1wYDWGPaKEeGaeMaMp/sYt7fVibvX8MPBoSPtYU83kXyGD/1uPvH4/7cYxzik/EjjwEILQyj8RWVAWx4WEWCSNCNO6G4nRn2lz9jeWA2fll4zMpCwODJZIL+fCqMCdgM8UOpgunCxxujX7nCCqqLsmlMLfYmyuYXl47uA1WBhueiHQbY7PXQZgQL9x4jyWOD6FS2pIyKmhOxaKTVAKFxSJXd0MbnLH9ikaH5CD3YJ2NNXBzlR3cG5GZkHOZkJlmGwYQNISBcMoRkUmo50YYlFDGpyztcgqoOCEWmR6aAc1wBqsxFzsDv0RT+ZIBq7wDl/V2k797D+PYWDrbuY7d/gp3JEPtlgt18irvzIbxLK9h48Qb+/N//O3z3j74H38yclcb9XO73dIw0YICESuHpaAzvMxzPsrE8H91J+3z8pocBQsYiZMkYw/42Bkd30cEJuuUR1oodQADhLXhproCQNR1HZmSPpEs8awjGCgbwoyYqv4UiaCJe3xBACHobNEKAktHSw2yS4Na77+JwbxezUV9C2jcIkC5torWyAi+OkLvMqKaxjM56i3emBNezGUC1mAJCu3uqz7cCQoI6GXuyXgQmn5I/Y6XNAgb5nzCHPnzOHBIUWq8T7q1sOND8xXVAlSzFoe3GCgKHeQ8B7ryzjcP7A7T8Hvw8RjFlHLErM4ysaJ3IR9xu4h//+R/w//3Nf8GXX3sF165fFpDVbbexub6BtS5BYVcaKcJeUk9iXNDjZhPbe9v427/7a9y+9w5OBrv4yte+hBdfuoHNjQ7aXeYeVlhZp6spNWjz04BQchstM6jA0LJ/ChKXbKDmeKtUVO5bAhSt06hNiNBxBomBtrIUuRFFcCoFgWQIk4kBhOkK3IqAMFaJOdVopdjofLb/fFEKswcBwrOgsA4I7fzig/TnMjMjgC8XdlD/39j/GzcjncHS3MM6yFSm0czNLJaIgr/l69XBoIIqNVxQ7bi4M5kQaQvq7P/Xv2//bsGgsnfKCImUsTZ8wP9XK2Z1V50M+iLLbDZitJoN6fTQdTCkvMGo22VwVyIMrFnI8nfzfSqLqTICYdvSXJg2Zdum4oLKPLQwJrDqiZY8iskOxsIOKtNnIntoxpQz2yYRkxmymOPhUP7Ok+e7jrhlNhoKCqlXF+knQ9QNriZ4peyXmTbczCnb5XA2na7ErZWZfXkhhhsEgJOpmmbQTp8SAN9X3T+Pr0HWg+HzjQYCP9JBaW6mS4n60kDlVADocl/4olyD9Z3wi/ieP/BO8BiA0M7yjsYjcQvlnDCZbUaF8JrhQ9xBA13/wiAa72IeC9uVCSrMyxL92VQeJ7MJ5mQcOUsqQcG+SNHF1Y41tInUcXU63uwdCk1PWW0YWX4z8NCJQqz3uugw15JNoaUNkqoG5GHcaq1i5RTLbTqyRiJr+jXK/NcMhi4Yws92rfGpH92iH2dYQrCxp6uWBTUzVim5k7/be6J5Kteo7wlfroZuMv+ueV8yt1VRHB0gz12k/QTVYAx/MECxvY3s7hbm797C+M5dHO9sY2dwhO1JX8xkjlDg0C3Rvn4NT736Cn7053+Kb/7BGxJizrm0Uu7zZNVDRYAEA7x2CQg5sqgKa4RmZvdihvb9q+zhgHCKNCFDuI3h0V20KgLCA6zl28DxHUx3bsJPC/iZzptJnJlQx0YuSn8I7rGNNqqgJQxhtLoGf6ULdCKA4J6fZ+FgMprh5jvvYnf7PoYnh1hlrNflTWxcuYLu+iqCVhOl53LiTI1lTEg992o6yCsY1JgJ2THN3+X/jbRUWEJrNGcjyWTt66wrAaACwmAJCKWWrIFCgkOOM3mesJqMtPDdGJHbQsNv43/+/U8FFH75udfR9LoYHU0xn+ZI8wp+pyUAOHcr/OTn/4x//F8/xl/91f+Bl195AT//2U8xm0zQCmNcv/IUrqxfRjPqwHMjlIUnteA8zeHHIcazMe7eu4WDo230Bwe4enUNKytk5GZYWY1w+WoXrRUXUZssv4bWS0ScqPqMiYxhCXW8isCPar4CzGpWFtDMCloWUaLdFBAK0bGIDDRjOGRoZVbKrDMBhE0BhHwkYwWEhQDCJlwQEBLS57zXyZ9PfR/8oAP4ohRmHwQI66CwDpTqhjYCx2rAackc2kgRXVwLyloA4HKWawkGz2MedY0sGcHz1oz2vfUYtNuj4NV+XUr+6ozgeUDxLCCsvzcLCMVUJksxHvRFminMg09HKR9hFMhsn8xE0jHFGOhKRo5xwa6DaelM0ZyiqpAwuHo8xXA0FkBIhymx1KZ2PG4jarQRRg2EYY0dtFb3xq6+FMmuHp8wmTOydupCWuTMKswFBJIxpHU+A9Z5zJTJcl5SjlMKAQljkKKA8jfOZ4n1M2cwmas2T2SD4jFzFpES4ijksTUQ8ffGNNlpymA4h6jJgC42VQM+7Zfl7ODpz/aLcv1dgMGH3AYeAxBSnk1msD/oYzQaY5ao2oCSG3EGDdm40WuAsyAh5zqoJjCFMRud7F3S1W6QJBjMZ8IUThk/w04pZwjZxBHJtyJIzb7iZS7+2fauqEoGwW06nyjzslUpbssEgmvdNtpsoLDwqE2s2AxLl5LXknOQ2sdeMIXywko9nmIgBRyenpxaGiR9pm+5Fwf3KZwBiwWX5RglzRwPMMoWrjgT2URWTuSjlvGWyZ9KRieY/yuRT9YKXgCZMoSFKF9czPsJ0J8g6I+AvT2U9+9j/Ou3MLh9E0fbd7E7PML2tI/DMsOxU6Lv+1h59hk8+9Wv4Af/5o/xW298S01GPE8czyWPmE6SBISlcYsmIKSBpKlNBRDW2P9P4RR/Zl/yvBqcdRob+BK/ZRjCcX8bw+O7aJXH6BT7WMvvozoiILyFICvg5wSEwjstGELJkqbTdhAibHXgRB1UUQc+2b5uB2iHyhBGkTQO6D9w/+4WjvZ3MTg5khGc9fU1rGxsoNXrSoA9GULmxJIlJCBkTSI56jLyQoawlkj5AECoWgs2zOwsoaqgCAjtf5SLSmSEw7qlVruI9TjZQY3vkgYJmcmcP6mg8O//5h9x8607eO2Fr2KtfQlO6mE6oyN/jrIRoqAbPUr8+t238Mtf/QJ/8Rd/huvXr+Bv//q/YjoaY2NlFc9dfxZXN6/BZ7Oj9FQ6akGt5yLJ5xiN+5inI2TZFJ5PSecMs8kx1tebeO75y4i6FfxmgVyk3MsINa29tR7XvysgVFmoMZ2R+UATNWEkpGag0QBBBYTyOxah9mQIjSeErPgITtlAnvQkmJ4MYT7voEgMIKxo3PMbAsIvYpH4ce8m520KHwTWz2MHz5uzksUmphy6SHTxKctnAWH9/8kKLr+/ZACXXawFhDA21xYE1uYEjY18fX6wfmx1CaidK7Kg9yyjeLZQlxlCa5CTpZiOx5jRvCVNRBLLIi+IfAGElGdGMU1qCLQ0T0z1aDrrZ9WXUkKWFZIsVWfO/ggjyT6bIwoiNBottHs9AYJeEMMPGN8RKTO4YECXcjKZ7yysLDeTTTpNuHmMMOHxTidSqvqeGsPYwpjyUVrpk90kQIxjxotkSDO6jPErgSYlv8zkycSdlZ+XGPJIka2sII/TMpj8f2sgo+ytAnQxzqjngtYdM81J/6Dr3P7b4zSUHnf/+CRf6+O+3p+43/8YgFDyRLMUx8fHkhnKa4tmWDLQL+xgsGDJW502msxLpTNeLSKELAN9MMZphuF8jqPxCONkjimNsZihK+ZICvzU6lznqixs0/Osw1a26KYhgVgmVRWaQYB2GGK1Q0AYomEYQstUWnsEMZPJC2H4BRSK1Mla6urrq5uzdMUWMS0WFNah4YVk9Ilb/R/rAVs+UN0a9Q/LZb8kIDSO47bxIOYdlNyp27g4kBZSEhtAmME1DKEufZWMVk4ghiF57mB+kqI6mSMaTBEeH8Hd20H/lz/B0c23sH//NvZGR9idDSSQ/rAqMfRDrD//Al7+7W/g9//kR/jKt7+pWVksxpn1I4CQ+lAGYjvqfUFsyDravB+bWnzBEJod6UzExNkFdhoQTkUyOu7vYHxyD83yEO18H6vZlgGENxFmDKNXpZe0kmUDU1qWTTDJomYYfaMHp7ECp9eDQ6as6QMxGcIIDFamQcvo6BjDk2MMBydoNiJx82x1uwibTck1ZFuPc4RpqfETmkigYFAB4XKG8EEMYR0QymwgyQNLJFD6L7OEqjRTQLhkCPlckYuaayGKmvDcAOm8QpX7cMoQP/6b/4l3fvkenrv2Eq5tPI1LvSuYJcx3TjCuCiQ0pvGArfv3cPfuLbzxxrfQaob4z//pP6HKMjz/zLN44ZkXcWXjKtIpFV8cy6nQanfEUDDh+BVNYqoUQeQgihycHO9i0N/DeHiIS5ttvPylp+G3czhRhgJzFGQIjamMMH8PAIR1ZnAZQq/xFDJDKLWrSrxUAaj/z29pZKESPUIsVCGcioCwK4AwnbSRzzoo5l2VjBIwioLuN2AIH7eg+1h31Sf8l3/YYveszEBuIqYwOiuxtAWRzvsZQFhjCHVtqTRFwzuNyYpxD7Ol1LJ7aedmbC1mjWRMYSS/Qw1N6sd0dt1YptBKQ608tP59+7HWAYidkSTTRukowdZ0MpGoBTpy8d5EZpBAS4xZfBZwpkRceHQzHkNjO0QaSzdRMnspwZYO/7IjG0cNAYQNSjslyzEWMwuZk+S80cI0p7YA5UI1F7+xDKaRD+cJZ7OpGM5YF1axF14AMM79UVLHWUr9Srv8JEtQiEmQzgeoO6uWDQxlJ+iLKWFtMMcnEkYwjBS0EmBKJ84+n4DQsyykqWltNX2um+jyfZ133X/YdVtfpx/2kv0kX+vDHtvn/vmniOPTKWf19153GZUZ16rAcDCUOVzKmsliyywIr0eT90Q2m9LpBosWzhCXVLyZvUTrTEzyAsMkwRHz0eYzTLJUimItDAwIM07HCr4WF/oZQKg2/uLkjAoNzxMg2m020AwjxH6gUTyM5zGGMvKb+HxmbgrTsTSrWazJmkpnYTm8dGwyRf7n04D2c7/2P+Y3aAGh9ukXvt3wJUpIC8DlwHe9GNZsQolS4VolQ1iSxuAMujE+YnFOmSkBoeMiy4DpUYrqOEEooHAA/2gfB7/4Hzi8+Qsc7LyHo/kAR/kM96dj7CUZTuDjysuv4CtvfAff+eMf4rVv/rYcpDWGcr0IrkfJKOVq0jcRY8gqXCrXeC1dzBAuF5LdN2zt8yBAyJqGDqNZMsJsuIvZYBuN4hDtbA+99B7Ko/cw2b4lgDAQx3kFhEwXYR/JFSQAACAASURBVJ60+A+wGU6VULMFv7kCt7kCZ2UVTqetgDAKUYUMsW+IJDllHTWbius6m+lBxIy+UExcOJuoYJA5hAyn19dTdlAlo+o4b+TDwhCqCym/Z01lTgFCaaqrcYwoywQQmq8Eg7URJL13kCE00RUum4sxXEcBoe/EiIM2br99H/du7eBkb4RO1MOLN14WQDiczpFFPgpfmylbW3dx+9Y7aMWhZD3ee+8WLm9u4htf+zoub1xFt92ToHtKUmkv5nkcyQnANG3GX1Bu6XrMts2xs3sb02kf62stXHlqBdef2UDujJFVYxRIBBBq/aapANZB1IbT8/ctJKOGGSQIXMwTmhxn60QqTODid2lNWAeEsgcQEKIhADC3ktFZB2XShVM24ZWMWdJ5+seWjF4Awo/+DvGoxe5ZZqb+c+cBQtOPMnN/Zh7BtMrrDKGxW1jOlgmrqJleasZi2ULesahDsc56Eku7dNozRjgKCOsyUv3/s8d7Vub6QWBQcEvNTIeAju1IzuwxZoHMGwGXzgyWppOvMjEVKJgN0jhPUtImcRxZgYIPyeEjePQRcK4vjNCImjorSMko2beYsRZ0/2Tn6jTgrW335mK32WXMQqMLKDd3AlhmRXKT4WtnmpOWqbacp5VB7xpnVyFnHEZu3KR4UtlJE4aPwM6XeSwBrI0mGtzwjUuryEQ5d8icGd4kNPRN2UTOFiyy/KwW+PSs5tkV/qBr/lHXbf33Pe7+8Um+1kd/hT/hv7EGCB8MB3l9nomdQCWzrrNZInmpXIdioCSFBJezhgBTNh0xXJ6NFhosmv2DhSWlZ9OiwihJxW10MJ9inCTKknAelvuKaV7VmytL+KUb3kJit3BzLhGxoeITFEaIBZDyGFyEruZ9KjC0nrya3+rpGzBb6/LEyPo0+TOLNV6T8WsL5+LPxRk4fQaWE4MqkbasdEBTIzpOq++9gkKTc8pGiDKELMR1DTI+GCI5S010ikrwRDJKuSiz3NIS4/0E5UmGeFiiMZ7A7x9i96d/h/13f4qDvffQT8c4qRLcGQyxO0sxcmM88/pX8e0f/Ct84w9+Dy9+9VVBdzojXICA0PNDODK/ZDK0dWxxYTVnRYQXDKHdNvQze5DSxjKEBITJfIIsGSIZHyAd7aKRH6CV7qCb3ENxeAuT7ZsI8wqBWCUIrJAZQgJCPiRfmlFTcQNeYwVeaxXuyhqcXocWy0AYoOIMd9AQllA+NIk6MHmWBJfifl4iKXMBhDI7SCZSzGRYX1hASFbKRk6YGUKpIdWe6zxAyHpKHiZh08BBBYUiG1U3dnmOrH9KRVUyyt9HMEgX3bJwEQVtdBqrGB7NsH//CD//51/CyTy8+MzLKEoPczb+Q09kr1y7R/t72Nm6i6O9PUyGfVGNPPfss/jG139LTPh8L0SSEA168HxGUGgmuBwGpSwO332Kokxw5/67yIoJvvTl53HlqTX0NhtI8j7SfIiCgw9kCBesoGUIDTjk2axJRqUWlOvefN/MCy7iKOTfFRAK0yhxTcal3shQteZVQEgASFAoM4RTSkY7cIom3JJgWlMkxVTmcYuzi039yTkDFkSZK910cARemU1JXS41dH45dyP/ujCROU8+qlEL9nkKOHitmsiIB5wiK3ddFm+ny6SzQPIsG7qYjxQLeAbhlpjNZ+I6Sr19yhxGBlEbaWlapEq1UyZmwBBfUaI1qMGm1IIMgMwhhmI1LLN9lJwy28xnnpIrgJBsBjcjzSo7HYWwuJbkBq20vTzIQBrjC8kI4gwgJQd0S03SBUhUOYHaxmlMSKbuUw4ZT2PAETKjUd1Q5ThcD0FAExnOY0WLXCgLBrmBipRAPkg+X63/bZ1qGWErIT3vI/uo94jHAXb1m+eTc+V9jo70MQEh1y7NZLju7R+5OqSbqV1N6WBLg0UdQj2RwKk0k7UFGcKZAYSHoyGGs5nkEZYiWWNhrDdDuUsviixrcKWRLmwKLfYRwxDykiADQ8AX+p5kejLYnrOMkWEOY89HQNaeHgaOg8jj313NDTeNsvd9yqbZcqrgM0+6AISfo2viI3orZxlCq78Rhroq4Bm7eQWEpq1gzTjgSGHO9U91icrQMp1Fl9ENY/LB+bC0xGycor8zgjuusFK00JjN4Q8OsfWTv8XOO/+Cg71bOJoPcZTNcXfAr4DTu4SvfPv38MN/++e48dJz2Lx+BYgpXaVzeSbSUc2SMw7ovL6NqYxVFy3yQT+ic/ak/5o6Q7jYF2tqobOAMJ0PkU0PkU/20Uj30Ey30Z7fVUB4/yYiAkKR2mujjYBQA+kd+KEvM4QVHcbjngBCb3UNrpjKNMRQRgxa3FDD4mW0xrgASSNCo8xYswggLJmdTIcDjQ9SQMgSy8y5fihAaPKQF8111lYmfoLCUZGMamNb1VhqAEgwWDLqghnOEoboCzPYjHtoNVcxG6bo7w3xzi9vYTpM0Iq76PbW0Wz3ZA59NJthnqVw8xxeUeD4YA/JdIJOq4m11TVxVp0nuRjIyES6GyAMYon2Yt5zQKBNRt4tUbmUhCbY2ruN0svw+m99GSubLThBDrgzwKHDKOWlZobQZgjKtaopAAKvDSAUkLeIorBuogr8pOMiQFABoZ0xtICQ+wCJDta2qh8I4aJpAKFxGSUgnBEQNuBUsQkguwCET/qe8sDjP7vZLAGYnaI5W5bwIrMVX92IQW8++vv0362xzPv/LlXWoiA7O894FlScBwo+CHjUQaHVS0vX37gqUVpJoxkxm8lTpBLinqipS0YrbqHE4ZiIByvBMbyZYdw8kUYwjFSNXiLJJCQbyAuNbJwNJbWAamlcUf84jIWnOUkaJ8GL08xucsaQnSpKXuU4lSVU9ymdd5KcGm4MkifF/VrnrugWprEc6rhFgEvnUHVtDE22DbvFy66b4UeUyZUsOIv+VW/Oj02s/89ZUR81GDzv5vcoF+LHdRyP8toXzzFnwJJiCwuz95+ZOkNomURd05onaudWF/MO5t9kv5CFWjGPW+VlMv+iboWTTOc/CAhHlIjzehFTCzWV0bwztm1NwbxwPDa7kp2hrsFSeb2iECmomNmIxAYCAAkKm2GAmI0Y/j/dgckacg/g90xkhuVDF9fOomCvnZsaS3gBCC+uprNnwN5dWXqqH7b+UZEdASHXqBaDep+2HKJm2Cog1OYgpWxkcuyIhDEuRJGWmI7mGB1PcHD3EJg4WPPW0Mpz+OM+dt/8MfZv/QwH+3ewPxlgP5liZzzHEAGitet47Zu/i+/90Y+wdnkFK5s9rFxaQdQOQDpf52R5/RjFjFyzdFZU/wL+oW+kgagXC8DUAbJTnXFQtyeH92UqiBYM4XyIfHaEYnqAON1FI9lGZ3YHuQDCdxEVBIS6hxKoU9pJUM7EEV/koAR9EZyGAkJ/hSxhD+g1gTiUGB/O/4nU0wS3OwFp4FIcL6lUSguCwZzet8g14UABoTT2lB2WUPoPAIRLllDXrs0nXPhNcJUICLRfDUMogNAyhDqRqm6lnkRdMCMwCtvqmln6wg7ubx/haOcEo/4M82mGa9du4NrVpzHLS2lSsgHPmKGm52FwdCjuooz6Yt0XNxvKJpKl9wK55nRW12SAMtItm2E+H0uwe+lnmJdTRCshXvjKi4h7AdJyAtchW58CBITG7V8AIEEbobSwewSDBIZ1UEjAx5gJoxwzM4eKvC0gFBS+yDK0MlzNJ6d7PmtOZjk2UKbKEKbjpjCENJZBbgChKOgo/LtgCD/Vzek8uefDDui8ztLZIvu853ww2DIzhHZwXTYsSi7VgOSD/iyBmgJCYbY4N2fiIiwwrH89uxE+7D0rrrKzjXXgyouU7JsFq0qzCzgkKEznAgjJGMoFspDckPZn+DvnmDTSwSfr5jM3kRmKBnSJ66EvzyH4svmIZ4/3fXMAprCV4peSitr5sJpczYjUTWnR7Vn8YmUF2aiTuU6WCHJfJdOhrCQfDGXlMWlchy/vw7KnVlp0noxYb+C2yKfbIkGn2vTX/1yAsEdZmV+853wQw3sKEBp5t6xZaTovmemFodPppWhEDFyTCgjFNMMBRvMUg9kMx6MRxsz5JONIUxnPkwLYisKtLNTYy5yKnTi13xrzGbn+Cno2uro/lPw7QaGDOPBFPioMIsEgi4c4lllHzh0KUyhKAXNDrUnkF0KLi2vqi3eBPMY7tiyhBYTLuxx5kByuNDQl+lucdFXJo9I8cfKUuSpfgAAdII1RNcqsQjZLkY5TDPf7ONk5wv2b2ygmDnrhJtqOgzib4eTmT3C89WscHtzDzrCP7ckUxxkw95porD+N51/9Cr72O99Es+1hZb2FL732AjaeWkHQ1pESXluqMtF5jMIpUDi5TFrxCvEZMF6bvn2MU/S5+hFpENvztbgVL2UYtjawgJAMYTE7RDk/RDTfRWO+jfb0NorDmxhvKyAMGdBujIYYqSCAUELpPTicAQwjuI0VuO01+J0eXEpGV1pAIwJCGsqo7FPYOPoMUIMsTFQuJiqphNHr5FzhqOO5soMGEHJNcsOW7pwy02IqU5OMCuAUIGezCdUcRkyJjH+zsoI0AuRDnUZtlBmZaGEIuZ5Yp0nMVgzfo/QxwmSU4PhgiF/87C289849uFWI8WCG/Z1DvPDcy3jllVfR7a6hRbd4L0RMRYhTYXTSl7zo4Wgg78mPArhNSmxp0heJkmvQH2Kt08Vap4NsPJJYjr29LWTVDG5cYf3GBtaf2cDmC1eBRoVJNoJH+bYo1Njw19gJAkMBgPKfBYFkEPX7OhdI6Tf/XgeECgAtICQC19rRxsOpU6uNm6OMhVeeZwFh0hFAmE7bMk9Y5U2gjLQRKs3Qx9Vufa4uzU/vzXzUgNACJ/uO6vp0Gzm5BGan3/eSdTvNAi6fpXLQJcA4hSlq+EJB4dljeFAn7IPA4dmfOb1c9ebDWAh2bhagkeybcV6yFx//Xy4yQ8PLezVFnDJmNHMhsCIbaDcgnbMT+QLlbMLKnZaI1t/jqWM7U+3KRWvnhwxYFIMYAxQte6IKND1+6axa6/CFPFXSFBc3EmEIzTHpudIZwYX+9wzC05dW3mbxOZoJ0PNg/wUg/PT2hs/yKz8qILRch8YiqeSc3UvKj1SqDJPjyevLSJvFuNMoDSwgrCoMZ3MMWKSOR8IOsnPrUMrtecg5qC9rW4tRm3G1XOP8tpppLfgXU3vZ6E3JEdWJfLg08xAbf5awFZyiYMYzQoeAMEK70cBKu4OQczcsY8xMslyBS+nAck80fztbAH6WP+OLY/vkz4BlzZezrgR6IgBkmSeAUGNQyATZopuAUO37eS1kjkYCyL2EebXzEsloitnJCMdbu9i/s433fn0b02GKyO9hJY7RDRxUx/eQjQ6QzMfopwWOcmDqNjB3m0jdLoJWF61uD1U1RW8lxB98/1t4+fUbWL/WMrm2KvPW2xAZ+wKlq9wlrz6Gjasg/GKKkCvLAsJ6/VPfV98PCAcoZkc1QHgfrYkCwsn9dxCVDiKJ3GETTU1lSo+gUGX3BITMIfTaa/A663CaLaDdArpNoBnDiSOUJiJC811VMWTrJmEGDSAklFHJqEZOqImMykXVvuE0IBQWsDZDeBoQqmRUcqBN/JcyhKqC0vlBk2ttwKDNN2TUCfMvCQSzrMLx4RCDkwmG/SkO9k5wfDhCOiuQzQukSYlW3EEz7shoZCtq4/rVp8Q4rEwSdNstRFGAjBnQrMGcCjO+Z7rWk2FlczPJQK7QK3IM9/cw6h9iMu4LO+i3XLzw9Rdx5aVrCC41mQePnOxgnsHlCxYKCAX0GcDHvwsghGUHDVAUEKiMogJEG1pvAaFJAjBMoQJE4+VBcx+5vxYy30jmlOHzZapzgwkB4ayDbEaGUAGhHRe6AISf/J5/6hUfBxBa4PNhinW+Dpk0u/k8GBTq4Vkpu2Sj2OJswUxp0XPGK6EGCBcu8Oee3bNM34PeR53ZqstF6xuoAkLrjGpscWruqTaLSTg26aKQlVOnJ8vq8T0K2yYMIDtOanFsa0cb00D28IPm7OybXbCzirrefw5MK9gyg/J+DPuo54ZSETNozA6PkXgKg2dmkwT0LW6++oHxZymds/bMi+Opyft0ZmvZhVysAwnzXn7/LJj/lC+Ti5f/DJ6BB4HCpaPtMn3BmhqpqUWKJE2li8mrI+acbhTKDJ/Ij2hKYcpI1o4sPFiIEAwOJ1MMphPpVvOnFRD6vJ3KLKICwcXqNdeIMnhc34tr2mxyIrSTYoNllMq8CQopzyMjw+xBMVfgTZ2sIRw0owjdVhMba2tiQiNXoqMxzCrJNl9rh6Gvq6ZN4pJ38efiDJw9A5YitHmWlmzh2nYYP6GZhMIJylSBSvOY+cYMNmYTOj65RAepSUMp0xLZNBcwODk4xuGde9i9dRvv/updDIczeFET3WYTvThAMxsjqjJRm8y9BiZeC2nQxbRq4GTioj+a42QwxGS8h1arwr/5s+/jm298Gc+/elkcsQlw1COSB6jHXDocQNQmpVozyYTwxWdfk4zW65nzAOFsNkM6nyBNVDJaTvcRpftozO8LQ5jv38T0/tsCCLkbedIcqJATDDL6w+MeWgogjFo9+N11+J0NVHEDVbMBdBtAsyFsmDUfcnyycFxfGqDOz1bAINVXFR8EhPqw3gTKVhMQ0jPh/YBQJJ6WHawxhGIQQ30G8yxrgFCM+xZA0AJDfY4wj7Ke6FoUYj7L0T8e487t+xgNZygyzhW6yFNgOp7L8xtRWyTTw5MxDraPEbgRXnruRTnqZDbDc8/fwKUrl+DHkeQTTrM55nkq75tRQxwhaLgukuEQ46ND7N15D8lkgCZNeYICZVzgxd96GVdeeQr+Rgw0XFReJTOKfNCmVAEhbaM0Y7ooaDSToXKsZJR1H9Vs5rniIWEBoeYWKkNoYiZqs4Qy085GERsC5rUEEAqgpmS0gzxpI5k0kUzbCgiLpkRS6F2TTaYLhvALszm9n1178FuvYwOVftaLrA8GfI9yQn/TZac/r0yZ7frbYs8QcCanxTIT9WzFRblp2ALjPirAy8zdGUbOvkYdQD/yDNCCEly8zPLULHIgLU1hmEfzJoQ9salppuO6AIDm4jWV53K2UwpadW1UwHj6jzaNa06xugcYZy8rsHuUT+/iORdn4AP2DgE/+u/1FgMbEVlWYD5PMJ1OVWLmumi16OIbIQw8kYaqax05kVIC6SfzOcazGSbTGaZ06C3URY/uijJDIm5zRl9tXIxlwF76Xxo3I2Y1dq0b9l6H9pf7iFG6SQYiAaFDyQ4zPgUclmIow7lBAtd2s4HLGxtoUIKlZdD7oOipQs+cLmVPHnkHuVhmT8gZOO9+9mEatouLxeZOqNJOamyRXhoGgfNE1i1bYlkICEtKpn0ptl0CM147vIZSCDMyH0wxO+5jeniEwfY2jra28N7NdzAvUrQ316QozeczNLIULS9Au7OKqrmBJN7EIIswTAIMpx6GowTD4QiH+7fgVCP84fd/B2989zX8zhsvIYzUzMYjKOSscEDWPkFWzMTwjI1WDStfygIf5aP90OfwUX7pZ/g59cb3eTOEyXgf6XgXHZxIDmFr+h7yvXcwuvNrRGUF7kYU5pIRzAnKZR2xjVDJjKAft+C1V+G31+F0OvIgQ+gIQxhL5AQfIt00yiMx3mPMRFEgE8ZMQWFOpYfMq3KjtxE/Rsosco1l7IT93LkG9DVUMkpmUHhlAS2hkUCzhlFWUKsT/ffQp2t6qGDTAEIPkQDCN3/xa9y6eQ/HR0OZI9xcvyJzhLw2RKzsR4ijpoDBw70T3HzrNgZHI0RhQ2s+z8GVG1exfnkDcbeNpEjRHw9w45kbuHz5Etwi5yuh5boY7Oxg/+4d3H77LTRDF7/3+9/EvJpg6+gu0jhH62oXr33na4hXm5hlMzCRwstLyTYsaXRIw6eAclxgnoxRlik8MvRVhrxIkBdzMYVSs0ZjJCNxE0oSCCA0nhSieDNZEwSEXqUNAQWM/NT5e6h4i1HmCgino1hAIVlCD124TmvhQn8BCD/Dm8MX/dA+WJZm0ZaVqJgC1BaipzxdrLtg7auZebBGOlqjmU6mZUJtz9/Ub+cowR79IzISnvoPnEPILf558d7Na7/f5t8elP2XZeltcxHPO7hzDmMBLy94i0f/OC+e+WhnQBhpZgoKs01AWCJJmMc5lV9AQMj8wTCkKZIrgFCyrRyyHAWmRYbRdIrRZIzZPEWaEyZqxAQZEfvVZlPJ/4sSwOSgLgChOoSKAluYGJWGSmbX4tpf5qSRTWRpza8yrSIdYhrNqMEMZaNrvZ7EZAhbY5s3FvjVIndOnakLQPhoC+cJe9ZvDAjtxsxOBwkE8fagBa6D0iUgZEZugrxkJDizMF34tNrn6qw8FAWLbCpcOFMPZClZjxyz4Qyjg2MM9/Yw3NvBeG8bk+N9ZPkYQTdA7+k1TJMJJqMBnHGGoArRam1i5q9i6KxiVDQxSmIMxy5GwzmGgzFO9m+hyk7wta89j+/83uv4wb/+BtodFuulxGO4ZMvJVJY83kTGME4DwvMZwocphZ6wJfFYh1sHhKclo1Nk8wFmo33Mh9vouQN0GU4/u41s920Mb7+FuAQjxsUlmZigDgiFxfN9uAxwbzF2Yg1erwe3S0DIcPoYThShcumm7muwPAGhK0J7AYSZAYSUjpIZJHMmZjLSiFbJKIGhSvCX7rZ0tVH9hK7VZeyEzg7qTCFhrAJC1kUyukOVltRx+rsCP0TgR/AQwnMYpaC5g5NRhn/555/j9q0tySdqt9ewsX4FReFIdmDGMPlWB5evXMWoP8Hu/UP87J/exNadHbkfIfDhNSOsP3UZ3UurCNpNud6SbIaXnnseVzc20N/bhZckWA0DDHd3cLh1F/v376LbDvG73/kGyiDD0XQfbtdD7/oqXvmdVxF1Y8ySOXwa3nA2M02NlDOHH3oCAmd0js3pQqouo7z4MwMIjV2PJpOaCAoBeTVAuGhqShMT8EoHPo2FxCiQ84o0UyTYDIGyhzLvIplyhrCFhC6jVRtO1Vq6fV8whI913V780CdwBj4sIFwYoRojFx7iWaZz4ZSqQTuna7WFDNZsbLVC0T7xseu5DwkI7es9yJhC3tsSPpoqV7+hJhfnsxDnAUKzlT/gJz6BD/riJT63Z4Aydc4Mcv6W65L3KeZtUjZq1yrloj7l2C4Djyt5cA5qVhYYZVNMhB2ciow6ZwaUXLk2e9DkUUkNohlMCkI1J1UzRVWk5lHpYMCgzAoaeahM65LVkFlAZRI9xs9IxIRmFHJWMApoa86MQk9cRvn/LL4uAOHndvk+8hv7yADh0rZRd3gyBxLIWWKaTjDPZ6LyoHlYI2yBM1QKCHW/55xrOgdm4wrTwQzDw2NhM/bv3cL+3ZsYHWzBySf48lefw9WXNtG90UJSJphMJhjvTZCM2dpYwfbIw+2+izK6jLTqYTCoMOzPMOiPkAx24eYDPHWti29/+1X82V/8IS5faqLdYhSLBlxLFqIUuYWy98LyyPSVmSU7fWo/iAn8IrGEDwKE6XyKVILp9zAdbmPFISA8QGd+B9neOxje+SXiAogqNgo4M8immmEIqbAUt1EfbtiE16TLqAWEXTgyQ9hAFUf6GTm+NNtkrs9zNZrLAECRjTIX2c7Z1Y3+ZK6VL2RYwkU4vbLXCggNOyhA0ABCYSR9yREUQElQa6K12NijP4Tk/jk0zYvQbfYkXoJzg/s7J7jz3g5uvXsHg5MpNtauIAza8jrzpMB4PMPu7gHWNy7hW9/+NqbjFNv39vHjv/snYRRTqi8ZudGOsXLtEhrrXZSBg7ARod2KsdHuwE9T/Pwf/gHZ8QmudbvIBieY94/gOxmiCGj3QnQ3W1i92sVv//438Nyrz8Fpuyjpsku5KQFs5SNPU5MrWMIPaQgIJPxMkxHGsyE8v0IUucISLqSkogiwGdQaZK+ur7VIM15zAggduDklqhT+8kaYI80myOiomvE+uAYXq6iKVeQJgWEbWRqhyCLJd5TP+wIQPvKef/HET/gMPCogXCAZVUw+5E8dRp1+toVQVvx1HqgSZdrjKL5qjOV5B/jw437Y+6qB2zPOZfWfPO917Nt5nLf1sKO6+Pcv9hlQA5lKMtFk/lUcd/m95XpVMKirj3bmCSrMUGKUJziZjDBjMHOSKgdXMWOJcy0m7IFZnAynp9uaSEhZwCwH7BUQUkbDGUJKbcyMoDCAeoUvjJkIApk36LEb7QkbSDAogJBW5Py+uN5p3pvYomtZo+6k5o9N7zldyFpG3zpLfbHXxeft3f/GgJAnxPYoBRSam5l0GxQlpkiR0bpe1izloaEyLiy2CzUTiRwgGZYYHRbYvn0HO3fu4GDrFvoHWxj3d5DPj9BsFvjW77+Kp19dR+MpB7mbYZ6kGO5kGBw5GI5jvL2b45c7KYLus0B4CbOJj+HJDP3DAcrxMZCM0AhzvP76s/jjP/kuXnn5Kq4/1YMn87c5KupVXUY81UJZjBRRr5jln/p18kUCf+fWAWYfET8AEzuRJAkSAsL5CNPhLiaDHXSdPnrlAXrJXeT772J891cSTB+SXZPmWIXCLSX6QxMgOG/tw4ka4jLqM5i+S5dRCwhjQPKVQ+p9F3JOdunECZOSUc4PUjJaqGw0N2Host8KlVcDgiZ6QlpxRs6srqKmKSAsprqPSu4hha58nkigIfFenk9YY9vVrkhFKf/stdbgIxZwt3VnD+/d3MZsQnm/jw7jNLwG4DCXuSEZhbt7BwjjBm488wyOj0e4e2cX//QPP8P27jGCThdJ5GEaOmhsrsDvNZF5NDrz/n/23vtJkuS8EnyhRUZmlhYtR/T0YAQwGIEBCBAkQXJ3aXt2d3tmd3Z2f+T9dtrOuEvegqSBIIARGNWyuqq6RGoVWpx9n7tnRlXXzLSa6R5MZVtYVWdlhvDwcPf3fe97Dz7VtUcpysEI5eJ3AAAAIABJREFUh1/cQDUaYknXseo7WPItaFoKw8xhecBLP7iC199+FRdf3MLyeguFniJOIkymU5H5LA3QfRyPRuh2j9AIXLSXG3BcsrjQYDn0nGQoqkS6OmacOSRhGa6ol16QChCKjKEseZBDhM6AkOip9AyWyNMI42kP0+kM02kK21yDY23Ccy9AxxrydBlJZCFNSEXf5jHlHBD+qc1Mf0LX87CA8MvA1JcBN/X+WZTNr6JxioyGUBR81NdX00MfdW9nff6UqutjoNbHuKynceLn+/gTbgER4RX2NfPF3qngSL2rZrSgJTBY5RgmM3QoGpuk7MdFWRGW2GfBJSFzrtN7OtHTpBeaTosIsUChJTKDQQJuHEUtgVz8pHU2gzpdZP9Mog0ZGoNB27Q4+0d0UGFWT0BQVMHUyW4qMyhsAMRNnFu51tVG67l3tb75E77n38dLe6qAkIqylF8RZwS4Ypb95GgjuX/SJSRqNcm4ECg0SgMmUcbyAkkvx/QwxWcf/gF3P/8jugd3EM2OUeZD2G6MtS0bP/+bN3HxjSasjSlKkxb6FSaHFrpHOvYONXxwN8Tvd0L4q9dhNy6iyHxMhzEGRwNo0xmqcIJ41sfVq2v48794Fz/9yXX86I2rLLpkkAhGnjDdlWoJRSRHqqAqL6UzOsn3HQxyTOAUICTaKNtOJEQZnWA6OsJ0eB9NDNGuOlhO91B2bmG69zmsrIBdkDqyMFPN9YLVRilTRcCclUNtlwEhZQj1Vospoxr5EJK4DAFCw2FAKPxciTZKQl+iVpCygwQIKUNI4y0LyvCmAKGkd0pzep08L04AQiEEI2oIFSAUFhRCcMhiD0MSCTR4PBZ+iGynZdooshJVrqHVWEORakz9vHf7APduH2KpvQHfaaPMdFiWD9dvYnV9C67fwP7BMcIogW5ZODjs4u7OfXz80S30pwlaWxcwszX0tBTmSsCZwpQozxrVYwLpQQf5UQ/6eAJzOoUdhbh+5QJevrqNAjF0K4fja/jRu6/jZ798D5qRM1CsihjDQR9Hh0dc31sUOqI4weHhfdy48RmWV1u4cHEd6xtLWN+kbRl5EWE6G8I06fnPkWQh1xdytp1tldjkca44qoQEWUiGyjJKDUZOG2HIDFE4Qae3j26vx7WVrr2JwL+IleVr8JyLqMo1xJGJOCIVfZuzw+eA8Ps4e31HrvlRACHbC56BaE6/d/r/Xw0KhZm24McLkRc2+30MsCUGexUGrp+oqIU8Lfjz6LfoJCBksR2VsTgl7lHf97MEgY8qLHS+YHj0XvGsvyFqQKSQkcrgP8CDVsIuwoA+0yqMqwz9aIbDQY8jq0SRsS2H60rSVFpWEORjeXSDo9b8BOgm17TQIoWElQgMspcVZS6ouCoXJvS0BGFzectE4PvwPIcU+zn7RzWCtFHd4ElBGvn8srw31XHJDOMZYFAEj87IvZ8DwmfdJb+R4z/qWHb6JLin0PORl6wQSNZHXBdLio3St0yzddBG8JBUdmd5whQ623BhVhqSYYTDO0cohjn0aYX7d27gcPcWBp07GI13MZ7tYeuKjxdeXcY7v3wZKy8Aib+PXCflQxPlbBODro8bOzk+2EnwwW4Ke+kqrMZFWOYyonGGweEQ+ixBNY0QTwYIfAMXL6/iV3/xHv7iFz9GyyVaNcEJWhgv3I+UqS5nfM6YP8/H9pNgkLoDZQgJEKoMYZbMMBkdYjLcR6MaoF12sZrvo2Jj+i9gJhnMvADhCYp4UXaQoZxWck0nKTJTnSD7EHorMCQgZFGZBqliEiCUoJAAIfU/YlzIGkLKCCpQmFMdIdcQCjqpACcS+EsfQqaPMiCU5vGcu1SU0Vot4SlAWFIA0TD5nOn4hmnDsV0UWYUy09D0lxGOM3zx6R0c7vcx7MywvXkVlubj9q09NJsreOX667j04jYM18R//vvf4PBoAC9ooNsf46DTR6c3wygukJg2JpaGsQ20Lm7AXmmxzyKVDbhk33LYQ9kZwI1iuGkCP0ux5JpYatpYWmtgdaOJ9e0ltJZcBC0HL790ESvtBqJRD/dJvOnmLURphZRqGcsCURRiPB7A8Q202j4uXFrH5tYyllebqLSUKZ4gKTVSGq2IFZORd4wICMksoVIY5TaXTAIFCKle0S4NlFmC2XSEw+N7OD4+Rue4D9fZRDO4jI2162h4l2Fom4hCExEDQoczteeA8BuZHp73nSpBlic5z6exj68+/sMBQik1/yWnI8sA5wc6DYAeFGuREzN/ow4Ixf9FhvDx5VcW1yRApnqJ3+RFzBfMj0IkrVHWJGX0dJPU///N373Hv7df9c3zhcOTPLPP5rvsrcYiLzSBiSewfh/VM8FBDJJI1ysMixS9cIrDXpcNgYlC5zguW8KkKfkzCRdRos1p5L02B4SkbihEEIRdjME0TxaJIZpqJgChrRtwbQuuY6MdNBD4Lqu+Ufaf6rDmmnnysWKSm2J9ygwjW9DI51Z4wp16zf9e+9s5IHw2nfAbPuqTAkJ+Jtg3sECZFdBZ9p+M5IQPHPnp6rbBnZMW4nGRIcwSOJYHz3RRhRkG9/u49cFt6NMSQWkxTXRwvINu9ya6w1vojm/j1R9v4gfvXsAP3ttEsBVjZtxBTl5olQOrfAWj4TI+vZ3jDzsxPthPgWAbpr8Fz11DOisxOp7CnJXQZzmyaYg8DZEXM/zNX/0M/+6v/wyXNwIst0hghrLm0jNNPPCc7SFa91nF6t/3cb2eGVRdtQ4I0yRCyoDwCKPhfTSKPtcQrpcH0Hp3EN6/AT1OYKQZ0+NZ38WgCk5hfm4QILQoQ+hAd9vQ/WXoZEzfCkQNYcODRoDQ9ADD5qydGBAFBZ8ygUJIhrwICQyKTQBCKdDFY6UmxnhJGX0QECogKIBhyWBQZgk5BU41iBTXI7V3HQUF76he2/FQ5hqqXEfTX8GkH+GjP3yO3tEE8aTE1YvXYMDF73/3CYJgGW+++TaWtpok0YK///vf4v5hD5brYBxGGE5jxIWBSQr0khQTS0fsWWhf2oK30mbfRqoNd0jY7LCLvDuAE8Xw8gxBVcBCBtescPHKOi69sIErL24hSycYjzu4dvUSLqwtwakKdA4OcOuLG4hzCuAQOYXyrMSWoYwtPeMFHE/H8kqAi1c24HoEgFMUZYyySqAR/1PqbbPdBA0GrB66oIsKf0JpV11osCsDNgV38hRROMZRZxedbgfd7hCevYGgcRFrK5QhvAS9WkfIgJDmSQKE5xnCb3iaeB53z2EcWchSByXq96/6m3jgJQfkS/bx9K756wGhOtapVdZDox3VFl92zurvCwCo7Cce7ypPtj1HfKQYxuk2VdnEOgXtYY/5wDmeRoLqNtYw6MPu+2l97nEXUN/3hcPTav9vez9UR0jRTNGvpcWKHEE4mydBIgFCMgTuZzG60wmO+l1kScqUGFcCQhKlIWxHuzJsB5phcvRVKJ0b/HtekJiFyA5aFG1WgDAvWLzRNS34jssG8+2GjYZLC3AxutHTrsIrbPYrVUSpzpEZAooiKlWshH/hyTGI/qs8Cesr4NMBqm/7Ppwf75tpgccdz+pno8Z6uZ4Xf6qxU2itTAvwKI1E/0YFz/ZgaxaGu30c3TrA7qe34WY6VqwG4skxRoN72Dv8GMejz9Gd3cKPf/ki3vz5ZVz+gQ9vZYbU2EXGwk8ePP2HGE+28PlOhd/thPi33Skydw1wVuA6yyhiHdEwgzUzYccmrELHsNfD7Ts38fP338Lf/up9vPvmZVzeboOTO7R4zSXNjWvYRMSFp6OvYNl8H8f4LwOEBAopQ5imMdJkivGI7ukBvKKHVtHBZnUIrX8XEQHCKIKepMJPmDoT200I43MCWBxkIMqo2xJZwmYLWjNgyqjmEyD0wAVxpgAHDAgNoiQLQFhwhjAHq4yqTdYRck3bPEMoqKOashlRGUJlOQEBBBkQUt2aIuNTDZxuwiKFUYM6EBCx+JgOy3a4Do+EZ1aCdUyHKT783eecHcxDDVcvXYelNfDhh59B0xxsb19BbzxEdzTEYDRlD9tJHCIpKeemI4GDSQ704xSRZSDzHHgrS3BaTdieB1s3Oes+PTxCeHSMYjyBlSUI9AoNW0OzYeHCpRVcurKBF1+8gHg2QO9oD1Uyw2rDw/s/fAN6XuBgbx+lYaPQDIRJzLWdrktgOEOUjPHpZx/AsEq8/2dvY22jBc8jEEwV9KkAhJowYCLaKPkRinYWvpBzs3rlP0iCqZXJG9XLZ2mIIY0BkzEm4xCOtQrPIdroJRhYR5a0EU4NhKEAhBopt56LynwzE8Tzudf5MqembFAnFp5GCPW/Pezn6iDtyVrhsQHh1xxW7Fdcz8l56asycovMxqNPWPX9nmzTxZmcBur1VemjteMJQFg/9Mmk5Mmdfsvc0cddQD162z9a251/+um3wCJDKJPuzBqrdThFN6LosgSEwzTGIJyhNxwgzzIGhI7lcl1JTrQ6FhHVBCA0TWmSTMp6QJxlSHKSpxE2MgwIie5NnoJFydUqnuWg6XlsMB84lC0kSQ6lNFprA34sBUWUM4ISEPIniK6j7CbOAoRnUUbPbQiffgd7Dvb4uOPZWYCQOiLVyVIwgrIjNElR90qLHHlBC0PVH4F8liAehujcPMDk/hDFKIKdlXDzCr3uDjrdm7jf/RiZdQx7ZYY3//wyXnl3Hc3NFHYwBswu1zeRR5lRvYHR5AJu3Tfxm7tj/PPdHqpgA/CWoesekFmoQhP6yIQZOmiaAfrHfXzyySd49dplvP/u6/gPf/UmXru2BRJuJGDCaoj0sLLtgUzBq0z7OSic335Bqz+5/qD/E2WUFJmTJEaazjAedTAeHcDNumgSIMQRjMFdRAc3oU1DaHHC1h8aFTibGgqyHkAOw9AFvd5yoDEgbEMPaoCwQcb0vsgQmiQuYwIk2EVZXa7Jpgwh1Q1KUZl5hpCy19LjWfq+cpxb2U6oGkIJDgkIUpUj6WASGKwIdLLRvMgMEgOE7CWILkqtEVG5ANH7bZdrDMlyouWuYDKI8cc/3MSoGyGPdFzeehmu1cbuvSNW1HTcAIPZDMPpDJMoxDSOMElCFLqB3LAwy3XMqK6PqNaajtTQkes6dMtBI2jyOF+kGWb9PuLRGBZlBsscFnK0GhYDQsPIsLrs49pLl9DyTDhVjkn3CFaR4aWtLTQYxBasZEobhSx1U4PjGJhFIwzGXezu3YDtanjnvTextOLDdkoBBHWav4gyKo1JycyewbewnRCbtKCQ7U0xALOk8gjyHaR7liJKhojiCEmcwzKWYekrMI11lGkb0azBYlFcQ6hREOAcED4HU8m3eQonbRa+2SM/OTfqYQGhWFwuFpgPWk2cvFKRmSP654MoSPkSCrB4FkoSi8yHf31dFpLZ4WdkXcURTmYIH65Nv8xy4mvP+TFB4dNYDH3tuckPnAPCh22p5+NzooZQ1MeoLOADgZj5Z8S6gAQzplmKSRxhNJugIApdWcGSNYQVW08IkQrdsqFZJhsvp2WJuCgwS2NEKRn8sh6jBIT0LBEgrNhcPnBctH0fy80AxMSzhe2WVA0Vv3PGUDFFmc8nRhnlOXii358Dwuejwz2js3gaY6AY6wUoSJOEadFEcyNKNPXkWRwjy3M0XJetTygL0Ll7H4c376HzxT60SY5LyxvQogRRr4c7Ox9j7+iPOJ5+hpWrwPX31nDtJ6u48JqH0u7CsIawrClQkGn1ErL4VQwmF7DT9fBPt3v4h5v3Ya9dhN5YRpZr0EsHdtFA0TVhjD2seOsYdsf45ONPsLLk45WXtvE//6df4L0fvYCmL+xbOG5C4Jaef3qDudhfPtGcPSc/5sT0jPrC4xz2ywDhyQxhiPGki/HoEE7aRVB0sIVjGMO7iA9voprMoIUx9DITtETygqxIuZJqUoleb0K3yG+wCY0yhAR8mgH0pg8t8KA3GjJDSIDQEoCQCqtFBRtnCCkzWKeNEpWZrBU4i6i8X+VYyF6Gwu+CbSCIPqoAIYPCeYZQEvRJFMUw2IKI+jy9SFCMxnnb9mDqDgzNgaM3MO5F+OLjuxh1Y2QzDVtrV9H01hBFBaJYbAT+krJEZ9DHJJ4hrjJUpsWAcBDmCAudVVfTgoBnjtFEWDQ0m20GuaTOGcchyqLAUtsnu0KUWYx220Pgmzjcuw1by/DqS5fx+stX8drVSxgfH2LW7SIdjbkU4eL2NiZhhCjN2MrCsqkmskKnd4jj3n2UiLC07OLa9ctwfUEZtRiPU1tHDOo0lR1karcCgeKnUNSW8xT7D5Lnoc6evjr5l1YzFEWOgtRHtTa0qoUyFV6Es7GHOBQqoxpJ6FTnlNHHeXa/w9/5UwaEZ9+WB0VjFG2tDggXkbkHRWhOZw1VHuFhJqmzwKDY36lYoPy/WMA+QDGbly89HCAUSFKe3wNJz68474e5pDOa+XEXQ4/6vSej636HH9vv8Kmr7KC4d+JCzuxmUnBG2bCRKX1CggqU6ePMHq1NaJKTdVXsYEEZRZ2poQQI45KAZIVxHGIahUgyIT5j0uJZWkMQILR1HU3Hx1LgYaXVEELo7ElIHmpUk1EJgT3KQFLUWFJFWViKH2mi8QjRGnEtlaiN4sId+c48C3pW0Ok7fEPPT/3MFjhrLHuU8U31ErYvqSr23KReptkWClLRJeIY1clWJRqU8U5zFJMZ7n18A/uf3IQxKeCmOlqmw1mN7tF9dId3MU73UDQ6uPSai9d/vomVlyo0L6TQ7BE0bcyehFrRBPJ1xOF1HA828MWhgX/Z6eGfdg8RXLwKe2kFaV5AL6jOMEB+ZEMbemhZayw0s793CA0pVloW/tt//x7ef/tFXNpqwncNTgoK4Qt6Rmj7sgHg7ADs92XM/ypASBlCoowmbGPQ5TpCM+0gyI+xpXVgjnaQHtxEOZ6imoXQi5wBoU4CRGwiTwCRNEMIEDoCEFKWkABhEEBvNaAHPvSGD9gyQ0h1hAwIaXQUgnoCEAraqACGGe+fAOGiRlxS5Vn9lgsZhTWKAoR1UMg1hDSGCgMgUZMt5gmqHyT/SqJGk5K07RAgdNnCoUpMTPox9u50cLw7RP9ohkubL2GlvQ3TaCDLgTDKQWRTenZ028JwNsG9o30W1SEQeL8/QWcwxXA0Qx4XqBISrKGMNoFSC3kFJGUBo+HC8G1o5A+IDEkRYqnloRU4mHYPoacR1hoO3nzpKt6+fg1GnqKKY8STMQdEPNdBkmaI0xRxGiLLE5RVxjTRUkuxf/82HLfCD99+FVvby2gvu0wZ5Y0tKFJBFZ3TRkVmkDKPyl5JqfhywJJAbkmAUIOmE2CUgLAg26UmUDSRxwEDwnjqI41d5KkAgyjPRWW+Z9Pbnyog/NJl5gP3dyFgob5zdgZPRCrP+pua0b4OnNXpueo0ThJET56cGHQXy+XFQpJ/OwEKH4SUJ5fZpwr356BwvuyoHbqGGB9RPXV+hTL783UP0+JIc7nJ2le+Ho1+3eLgLOj+ded0/vdvtgUUICRQNX+k5oq7EiDWbr0wlgdIsZy1CeiJYNNdEcBhbQr5ZJIXtwKQTBUtgWleYRTOMJrNmG5EC2u2vFB+gQwIDTQ9H8uBj1WK/LJkd4Uqy1DQltMETKBQg0VKpCbJnhuCMUBrHJqQqSaRrTTOAoSC4jdnLtRZ4ueU0W+2wz2DvfO4/UDgTQUeH/6EOEMoAxPUr3OylyAqG/2UDw8BRjMtUAzHCA+OcfDJTXRv7GLNaMDNNKSjGXqdIxx19hFrPSCYoH0lw9W3GvjBz1ZhLPWgB30Y9gxaGQIxZZRWgWIbUfgK9jsr+PBuin/d7+Pfjntov/AC3NVVZEUGrbBgZj7KTgPaMICLFeSJgeE4wmzSh1bM8Fc/fRU/fetFvPmDiywuQ8bdlFHnDBKrX6gp7iuyhKxEqsaGRb3xw7fkd++TChCeENiSXoQCEFIdYYjJtI/xuAsjOUIjP8a23oFFgPDwJveJajqDXggAaNqGEH7hjCEBQnqTAFEAzW3KDGFTAsIGDKKMEiCkFBUBQZOyhLZsTKozJdqoAoMiU8jZJwaEyn6Cbp0AeOwpSJsypK8o002qpZQdJDVonTOGAkIKD1h6kGhfnE2mYB8F6wwLluXB0B3olYM8AqJRxnTRo70hjnaHWAo2ELgrMIwAuu4CmoOEau1MA8HSEkbhFLfu3UFl26gsB3cOOtg/7KF73Ec5yWBE5OFogawySLyG7I8yXYe91oK+5CPSc4RVgrCKsLbawupSgGnnEHo0xbJl4I2rl/DO9ZfRtC1YKBBNJ0gTyuhnrGRN1zWeDDGZDjGdjbCy1kSz7eH2nU+gGRle/+HLuHh5HRubbSTpBFk+Q1nFQmVUgkEORJKgjKKNztVdhb8vTzo0cRYaTIt8f+mekHVFxl7AKBpA3kAa+0hnDSTTBorUR5F5qAqy/DgHhN+9keOJzvhPGRAuVl1ikfYwgO0squap1dtXtveDx6ivC1T2YAEsv4w+OiehiaxH7dzr+xBHW3iePbgIkefDDSCKsk9Dx/k0PKcnnTS0X1zuItsx34lKgsgP1eHtvCVkfYs4N3nGtfFKtQUtbEQ0fLFCVtddv351BXzdsobrLDj8wHpMnuPX9YInepzOv/y1LaAoo3MJemVDwfV34u6wN7HqqwQGhZ6aBFUyGCKUzQWwE+UmpMivKix4HiQYR1Hh4SzkbRaFIAEaNmXm/iaAJQHCwG8wIFxrNcg2GEZZIo0TxGGI2SwUoLAiZVMbruvAI6EBmuwt8jk8qwcueqp68E5T2VVjPWLc5Wvb+PwD33QLnD1u12eP+t0X3UMOejXavxp754E01ecV+JH9k9nJlB0BEFK2kIRYSCCJ9pvlCDtjjO/dx+CLG9D7E7jTDOuUGRmGuP3FDXSHHYySEey1Aq0rwKUf29h+3cbWaxZS3EVe7cMwQphUF5VTUGMDqC4hSa7j7kGAX3/UxR+Ox/hsGqF95TK8tWWU5GmXaihnJpzpOuzZGpA0kRUeYpjod48QDjt48/Iy3nvtEn71Z29ic80n8UohjKGVgj3IWUIBANT8JfNCZ6YOeWyoGf8+OL+eqrU/jTO/Ps74TXeeh9r/wwHCCJPZEONxnwGhnx/jgn4sMoSHN5APhyinExh5xkxPyzaZ7lgQmGdlSwOaaQNOA3CJLiprCFsB9KABs+FDI1EZy1kAQvq8HO8I+C2yhJkEhKKGsJQZKyEQJgZ0poxyplB4ZZK1Cf2uaggZKJIfIQcABBNDCdgYli6FZah3kJiMCVNzuIaQlEa1wmQKczTKMe4lONwfoXM4Ra8bodnawNWr1xnU0TMEy2CblnE8Q1QUmCQZbuwe4Lg3QZGUqMYpMEr5WTAKA1pp8jwSVQVS30Ts6pgZOUI9R2zkuPLCRVzYXsPe55/BykL88IVLePXCGq5tLCMgSmiZYTwZIYpDzuxe3N7C2uoKsixBt3eMuzs32WZibaONKB5BNzK0l300mja8BtVXUlaQKOMKECphGQKEAhTKOgzJWJGiZuT1WWgoSw2WRVYSFICJ+f5TYBSFjyrzkCUe0tCXgDBAyaDQRlmcU0Yf6mH90/nQly2bv4krfDoj8VfTbupZOPH7Se+vr4ID9em8nplbLFRFq5y+jvriQO3/JPSrf0tBPX6IT2Qc5XEk1UzsVYBBWeF4YtnJvmfyE1Q7wvs6wYeVIFBWQdGkq4JGpydRkdQQRyIdMpF+VN+vrVIUv6eOkQVjj/e9gJICws1peadWPLQbyubQxtVfVQmzEtfD6SCeFMTEICaIBZidtyX7yon7y9cljzHHnQ/QcBchAWUh8E308vN9fnULqPt0QkOG57NFp+LA8HzZcTJ8sgg0LO457YsBoQSFLMhdyyiOowhDAnZhyAp9LIsuszjkHeiYFoJGA0sSFDJllDy/shxJFGEWzhCFpOqXcGaQQGGjEcD3XbieK6iifBJnmtbIgM4cFp5soLNV98+70XPbAg/CPh4+a2NgPUCgZgsOdlFNz/yf+oJUlqYMiBSLETXkMk8ioyGUIaHF7JQW9ERdNg2ksxxhP8TxrV2EO7so93axnJVYIbn5WYmwN8TdnR30kjHGeoyV6x423nBx9acO2ldjWCsDoDhAVRzDqGIGmETDq4pVlOUWsuo17BwH+K8fdfCH+yN8NgzRvHgB3lobukNGahrK0IA73YQ5XUcaBUiMFtKgjdFwiLDXw0o8xRubS/hvfvkOXnl5BZvblK0htcQSlSkoo6IwgoI0oh5/DghpSuPJRUR+GAhSMEeOD6LNF7PZYmxQEUfZierT/tNZhjz13llf1/CcJsdDBQzVe5Qty7IMWZYizVNMpxPONOXjXXjpAa54AzizXeSdW4g7B8iGfdgo2UPVJMEWaffDcz2NWaaFyvFRemTC3gSaTVTNJgwGhA3oZEtBgJDEjHgjCwoxaHEWkLKEpOI8VxqlzKEAhbwRYOE5WhrbS+poWRJ9le41WUtQUM1ARdk4eo+oqaSAaug8VlM22rJ0znJRGESvTAZpBqtn0jWRTyD5XTZQZgbSSMPezgD7u0Ps7U5hGC2srl7ikgP2FLRNmI4D2/cQ5jmGYYyb+8c46AwxG8coRjEwSuAUBozc4MBHVlGGUEPuG0gcDROkCM2Kf79w9SI2Nlexd+sztO0Kv/rJj3B9K8Dlpg5Pz6FXCWZJxBTfJI2wub6GlaUlBnN07w6P9tEIHDRbHoM/EpGhukLdJNEZCf5A1kqJMKWngAoDwQIa/6wX3SsxIhHApzaljcsrSE4bCWeI86xAVZAdhY089ZBGlCUMmD5apLT5qAr3XGX0qT/p5zv8FlvgwWl5AeJUOusMUCi4OTVIUweEYmpeZKkWM4r4TchoL44j4IYKCNexk8yPycWo+p5anEoQxrOdGEBpkFQ0uXmWpJbrFPauRLRQA4PU3p9nFGkQpk8JUDXfl8J4UkVRHE3sR1SnqOuuOs2TAAAgAElEQVQnaoNsL/YRqm0SLypwp85P3ez5UUm4Y76Gki1GkToNSEj5TA5qLumM8aKJPizOm6Wo6Qo5IiwmofkCS5ZXkuiPohVSjYI6Rf7GIuh8Ij8sdczOrl37Fnvr+aEevgVU8lh9g+5vPQiggh3cD0+tB6dJzII009kUURwjySjiKvq4ZVmc8Ws2ArRcH03X4/pB6iO0EQUqjmOMR2OMRyNW+TNNE0EQzDcSPuBaxjNe9eDLl13tc7pGffib8735ZG2srtMxaAySs4cKjtWbRNUBUr0qL2lJsVFOEFVGuQeqDSQFR8r8gdUbaT86ebJx5IxEJTS2X5lklFnTYJs6unsRDm/3cOd3HwAH97GdRtjWNawWFcY7hxh3B5imEfpGioFX4NJP1nDppy1c/rkOrbWPSfwpAi0E5fS0jHzODMAJkCcBsmQZhf0G9sdL+M1nQ/zb3T4+2BugsbkBb60Ju1HQ0hxGYsEYrAGjFUyjAJG3imRzC1lWIRvMMPvtR7gC4D/9+Xv4yU8u4fW3V0UNlFagNCsRuGGWCwFCYQvDoJCzG0RroymClBbJ+UAqPalpSBAK53dC5J8UVU6023yQF0zEB+O5z6jvnhXYZmokqRbXxhJ6jy9Jqo4qpVGqH6UszzQkY/MxxkdfwIr3cX05RJDdBwZ3MNy9ibB3gMAyYBFtk+rhKp099ajmjPdrmMgdD7nnowoC3spWG3ojgEWbbcOwiS5KII18L6mOUJrUSz9ZGhOptk9kDBWVtGQvWKorLDnQISiffCMrHXlWSWETh0wk2EKizElNl1isLtthVJbJAC5mf03q8xoszYJZ2TAqVzgwkLpmEXGNJCmPirpCF6NRhV4nx717MXrdDKNRjmkUIysKNFotrK6vYmt7G0kFjOIUd46H2Ll/jLt39pEOQhjTHB5RRjMd0TTlLKZh27DaLuCbGOYxQhNIfQdLm2sIVgL0jndxcb2B/+Hvfo5XN21s2SHsagIdMQq9QlaK2k/bMGFx2YIYNVg5lOsgqA4w4+eDfvLvJRnS00/xHgFADtrLzKCqcRegUFq6yLmN2pkysQS4RYkG0UsJWFKGkEohgDzXUGQu8qSBLGpyUId+VvkSqrx5Dgif0fhwftin0gJPCgjV90+ejMp3qdlELfLE5DMPY57Iqn05IKx/Ry4jeIcKEKrcmgRxcoFbX3CoeU3E1c4ChALE8pK2Bgi5xkpGZOvXsACEOYwHAKFS/JIpF2W4rfC1oKjz3LtYDLGINMuMszgHAz11TlI5kkxemepHxc0FnDKHwQMafY7Om5QiBZ2EJxSp5ShjjXOIznRB9kWq5VslH3GePVS3U94rmhApM3S+EH8qD923shMB/k7CqxOAsEZDrod26DmIsxRhEmE8m2I2myGMqUhf1C8R9dP3G2gSwHM8+JYLnRZmEOqjpEBMEflwNhPUURI10HV4nsvfdV1PTrYyS/gYrXHeDx+j0Z7VV+bZZdkXeRwU9d5i/FM/xQmqbCHbwFU69ErjbZ4aU7xnk7JCVONTgATmCRwScCSQRAOsGkIzvUIUxZiOQux8uo+jG4eoOn0shTNcKVPovR7K4w7i7gRpFCMxK4z8EsNmiY1329h8x8H2uymc1Q4qYw9+SZmQFFoUi3OyPORlG3mxhtT+AQ6my/jDnQi//ngfv/5kFxsvv4il7RWYfsL+nVpiwh6tQxuvYhgGmHirmGxuochNlOME6b99hu0wwy9ffQk//cllvPvTi3ADWvRXKPQcpaSO0nXqFT1DlAESgFDEaGXtJQUD56qkgmqqltNiZiGwzeTERdvSxKSmHYUWn5OH7WEBYR0Iqt9pDFIgbBrGmJCVwvFNGNEeXmxO0MzvQ5/cxWj/JqLuHjyN6uE0znYZlcF+eiqIXZomCsdF5rooCQwGTVStNoxGE1ajAcupAUKLfAjrgFBkMouinANCoogSKCTvV7FJQKhrvPYgY/kiJ3YPWf+ITB95CRJkpVo9AoWG7aEyLIT0PBD2NKk/ZKyi6xgOjMpmyxN6njixrifQydidlUhtVJoH01jBZGLh00+H+ODDXfzu9zfgNhrwgwCu77N9C3WvnGwndBOxbmMwi1kQifqtHZXwdQ9mYSKZ5QI/E03bN1E5GsZFjMg2kQcNtLfX0FxtYTw6wvaai//wFz/Ca1smrjQimMUAWjVFYVRcb0l0TYqD07NDqxseMQgMsgwaPf/CX5B/lgQEBUBkI3oWkxHrPQX+CBDPS21q1FGxNBWKroAAhOKBovpB2iigUDIoJHoo0UazkABhE1lMyqNUR9w6B4TPap45P+7TaIF5KqqW7ZvnlARIUrRH9fY8GaiWkacWnXxa89hjbZJXEvSKqqkWCF+XIVT8IgUGazFlPiee+eaUSfXXumCGOiMp3MxZPY4UzamjtXM+BQjVftRlL+AnDTSnAaHKpREYlNuplCc1J2X7FvsVHyBASACPqHc83s2/J6LghU6F2uImUKSMvHoEIJTXrxkoKpGzpOV5SRFjSUPVNZnz5KCjoEjwJjObHI2UhWjqsNwzWDGS6DMGDElNehq97nwf33wLfJVqYz34ouIVYiQQoJ8i1RRlnkynGM8m/JMWVNRPGAgGTQTNAJ7lwiXxBPLtqipYbJIsqFHC+yvh71GggTKLauNaVq59lLVQj9gcz8ka9RHP+nv6cTGQnAxOSAqEACl1cLgIUtE9NmlhpiigzMwXfUZ4mlC3kyqNDJJ0mAYtlokSp/OClBfTyNHvDrB/9xD3Pr6N4d1DbGoGtooC23mC6e27GN69hyoueAGeezomS8BktcLa202svWVg5fURgo0hnMYAbp7BTjJoUSqKcHVSMV1Brm8iNK7h/qSND+/G+McP7uEfP7iLK6/9AKuX12G4IT8jemrAHW9Cm6yjH/roOysYrG+hqhxo0wr44A5WBzO8vtLC++9cws9+/gJWtx00lmh8TxkQiooAAQjpPwQOSRnxxHMhp24l3lvO21rAbgUIBfVURVElqJRsFmFx8Xz028cFhHT2CgzSgj6MErYxmHZvQw/3cdHto1kcwArvYXJwA3F3F3aewioAqzRhEn2Q2pbESGheNQ0UjoPcdVEEDRQECJttmAFlgQOYChCSEAptBLpUhpCFYuh8SrERhZTVRxUgFIIzxPChvshqpGQRxHYSNgzNRpmRP6UFx/C4FpAAimY4KDQd0zyHZhlwfZftHVBkDAi1wkaZ0BxuwDJ0GFYGmNTfCXSZKCsPzfZVREmA3//+GP/lHz/C//V//zM2LmxjbXOTM55hFKPb7VFhJUw/QGN1jVZRODrsANMUTgwEpg+7spFHBHorvj7drlCYJaZlhsS1UbXbaG+tIVhrIYoG2Fg28Yu3X8CbF0y8spLByLvQyjFyg9pGAD7yvqV1CAXMRYZQhZEUIKRMIZnOC3DI6xbODPJKSGYIRSKClLAVZXQODJm1Ro8FdXgTmmbNS6cWGUICpwWKvESeWsgTF1kYII1aSOMllOkaqpxsKR5FG/n5eLbOz+K8BWQL1CdqBQ8WPBG1QBRTiJwb5C8qkrtALot3pHTFSTCoGCjzzMVJpPSVGUIRvlnQVOeFVSqcKc5ZEDmlqEZNQbE+vwnoSAtYBTDlecjJdV6PR8aqtWyj6jIKENJAYzD8kjWEfHa0IJZcG1WU9RCAUNU3mhUNejRoqQyhbDTGljrXwiiyrUWLC24XQS+RVzWvn1TNLILE8wpDaBp5HtVpu/IOqpXD/NlQPHvCijRInhNHv0vDxpdNS+IpEs86b3LBVx8JOGpdEr1qxmBwOB5xRJuAXKvdQrPZhO81mMrDgQIOYhAg1KHLgiWmQxGIlM8qZQmFquhihUmffRxfzOdkjfpd6g7P7lznHeu0kihL33LmSkT9CbwJEQsxxhHkoYwIrQUrmLQoJhDEQQTxYrVAyg7wP+rT4js6LegqII4SHB/2sHfnHu59cRP2NIIXxmglGez+ANXefZT9McpJBE2zkRnA1EoRrVXILmq4+rM1bPzIhHf5GHa7D8sdwIpTWFkBy7C4z1dJDlhrKM1tDLLLuHlk4dcfdfDhzgRfHMXYvPYi2lvLqKyxqDksbXizbWiTNXTGLvrGEgYrG9D1BszUgP75AfzjAVaLBG/9YB0/e/8Krr++ga0LTZRMlatQkcCJBIJCdITWv2Q7IOJ6arrk8nIRLzyxjFb8kVr1oaTCnAKE30HK6OkMoQKEKisXxSmDm2n/HjDbx5p+hGZxBC87QHR0C0n3HhBOYOY5XDJyp3YVXZXnWQKEuS0AYdnwUTYCVM2WBIRNmK4Dg6RhnQVtlKx9+OZwoLZCySBP1BNynotM66UdRUaZLbZJKTmTSZYRrdYyZ6fIHD0JiXrsYKm5AhQGsrREmlXMCtIdj+v9DMvgtQmDn1JDlZuoMluIy3AdZIbKKDnInJQWksKG7V7AOPTw+496+O3v7uJffvsZltbW0VxZ5uuexQmGwzEM14Hd8OG3AuRFhuODIxSjGfRJyoDQ0YiaajJDk66vMnMURoGYAhIND/rKKhprS/DbPvJ0jKVGhTeutvH2Cx7euWLBzHvQywlyEmFiWigpn+WoCgri1wAhP/vi+aeRg/PfnCUU71OPp/IY9s7lDKFYz8ytkfghkdlCtcCtqH1MZlupUYZ8DFkJlr0IaSuQZxby2EUaCrpoGrdRMCBcOgeEz26mOT/yk7eAQisnyWUseVwHgbUDsYJbrdbsAVra/LMnl231uaVuIKwK3U7FkOWSQOxsvqc5KFyct/qEeEfILIthY1EbpfYhNbuk/MqXZAjpr9KjTSXqKFqnXgvoKURlTgNCUe5fo4vWT1VGbesZQhWtJSorg1XKtqgiP3VQWStDUUDV9gZRqeZSNDIrqBb58oLrrJ/FJ0j9sX7tc+fwBw2P+dxpRSEGSemK/OTd7nwP30oLfDkorAFCCQrnQFHVU5CpcZqw0uhoMmZwR32h1WqyQIxjOewxSMEFQech4rKQuJ9PplKIhpfqJ1Rx5FN7niH8VvrBMz2IGv/mEQg1schRmjNeChAKkXjpUsngjte0ZQGbSXKSus5m0ur7gkJGgJAyKSgEMyNPSFZ/iJuf3kJ3dx+z4yNsaAWW8xTl8THKgw7y/WMgyqHlGiqngcwzEHo5cAkwXjZw6Z02Vl8F9OX7MBsD2O4ERpLBJEBo2jxOl3ECzVpHaW2jH1/Ap7sa/t/f7OBmr8RR4mL58kX4awEKc8R0Paty0Igvwpht4KhvoYcmhq11WFYbduXB2u3DPOrDHHRw7ZKPt15bxfvvX8PL1za5HI2k8MVil8oEJLuG4oekRXJKbTgvK8YhZKougkBKUuZUhpAXxLI+Yj7nPD/ZQQFwT8/5i/fqNYSn1Ua5PIKAF9E08wJxmiGKEoSjfZSzfQTZPprlMZpVF2n3DtLuDvJRF2aSwtNNGITPKBPMgVcdpWGgsG3kroPS91H6DSAIYFCGMCBA6MNwXbBfCNW5mvrc65UJV9RneBM2EwQGRR2hoIxShpAyinlFNgtT6KaFpaVVxDHR8FNopcV1f54doMx1ZAn1B4ODtrpDygKEnzI4ps42FEmcAfydgMEOX4OZMzOyMm0Uuo9Ma2Acubh3mOFffncfN+4MsXc0g+l7MCkTqunIyhJJVnAG0nAsNAIXZZGgf3yMrD8BxhE8zYUDoqhaDAg5IGgUqMgz0LGgNQMYKyuwWz4sz0KZTdEwY1xsl/jZKy381RsrcMohjGqCjIjgmgB1BAa5g8sSFu7HkhZ6EhCyTBrPSXNpwdOAUK595nXKc8svWtmJ0htuJ46U0jgjaggFGKSfJVvFZAwIyYKiJSij2TrKc0D4TKea84M/pRaoz9kKPNUBIdPAajXmZ4G3rzuVE4CQR3j5jRrYenDI//K98uN6xiSh9stVTWfMcQsy68ks2QJ6snbnScmcUykJnobnKqOqEkZEEJnCIxXg5nUvqlHrgHAeCRfAkuVg5hlCYe4trkWsthVtVGQDKWqplAJE5k6J4KisT41ZNc+dzourlbCP4tCzn0CdHyQU/BbKqUoy5DniEH1dhzv/O7fAmQspFdCRKp+qz3B9C1FzKHNHGWkyt89SVg2lBRX1h4bvw3Vcph/x56sclmZQXuYENfDrPC+fpCL1PEP4HevcdTCoomx8E9knQmwkDkMUNpaMYC1lVlSkxTMtll3dhEP1cvS1okRJi1OVESOgxEqTBvKoRDLNMe6OcHB3Dx/+9t+gz6a40PCwiQj+rI+jjz9GftRDkBBwrJCSUETQQrHkAesm/FcttN6w0H65grcdoXT2YfkT+I0MepZDp2NT9oNrinJo5ioqcwuD+BI+2anwf/7TbexODYyMJRaVsZZc5MaQw3cECNvFVZjxJg6ONfTzAGN/Hba3As9qwemE0DoDZEf72GhkeGHTxN/85Y/x1psvoNEgo3rho8aCNrQJsV6hLVabZAlssCk5KaxyrVh91ha/LzKE8oungpfPUy/7MkB4epw5DQjpGuaAsCiQJDn7q8aTI+STfRjhDppVByv6COXgLrL+DpLOfRhxiIZuwchLkLiREGAzUBmUIbRRuDZKz0PleUCjMQeEhhfA8HzAlYDQIkBI3xNsCFVDyKCQa2AXGUIyqWdASGMvWabECd8ly3YRRRnSpMTq0iZMw8d0kiCLSdkZaDWXYTs+A7bZZMaKtc2GD8e2MBlHMHQXreYGdMPm8yitEpVtQHd92P46DG8dH9/u4l8/2sf/818+Q29qwG1tYZqniAoCjxZMx4PbCIRVRpmj2SRPwwyTfh/5YMJZQqcwYRYWq5qWuagl16wKhmvAbgcw2i1o7TZgG5zlrtIxzGKEoOzhV2+u47/72VU0tClsbYaUbCOYlCqzfEzZpfsgfQQpO8jgT25SlaEOBLmGkAGhEpBZ0EYFQ0w+MvPA9wIQsmk9A9AMZZ7zRoCQ1EazREcW20jCBoPBLGmjyjZQFecZwudpzDg/l8dsgfp8XQeE6vfT+O2rsnnqFM5atJ1+7+T/z56NHpzGTpY1iFymAGicbZPUgLkFQ02BTM2X4riLPS+OvJhR59HUUyhVnTN/kgUOVG5FAEIxL0tJ8JOpVAHspKCMIpqKKhqigVDhdCVqCJVEZC0jyrtSiUeGgFISgNOXNNFIZTL+rwgVi2yNpEowCBS8elE7ueDSi4WZWl2JSCib1c2LSMTS4bmSnXvMvv59/Vp9QaVoouIpkNlCjj+I6LWgdlJOmRbjOdKMFNzEg0B1gFSrRf2PRT1Iop0zN+L/wvhXLNDnm7DWlhPwk8O5J9/D97UXPKPrrk8wMrE3PxMORomgF6mCEiiUBDBmWiiZflc3YDMgpAG0QpnTp6iPUVBfjF1VqWHcGaO338PeF3fR272PfDRBI0uwWuVwBrswe3soukfQxiHMmBRKLSS6g6nXQr7agHnFxepbNjbfMeBshbCWxqj0DgxrBsuhuu0KOgFS8tmkrAXT/trIqzXEeAV3Ox7+64fH+Hh/hhuDFO1LF+CtN1HaE0FnS3WsaC/BybZxcFihnzQwsdfgNNbhuyuwJzn00RRF/xhO0kVQDfG3v3wL7791DZcvtuE7FIgRoEFsNasl6VGoAkHsaUeAkAOVcn6cJ/5EQYga108HY+sB3GfUa04c9lEBofqyyhDSuEYAOUlzRHGCZNZFNj1AMb7NgGTVnECf7AKDewiPdqCHEzRoTlaAkD3/DJEhtCyUtoXSdVCRjQ6JrlD9IGUI/SZ0vwl4lCW0GHhVZGhPHoYKvCvKKANCsbENBSuPEllUBOBZNLYk68yK1S2rykTgL0PXXERhBg02ZwuTuEBO4ruliWgWYzwco8gy5CnZbMyg6w6azXU4JHrD52oCno3SdGD4q9C9dXy6M8TvPzvEf/7nm5hkDlrrVzHOYszylJVVTdeDGzTn2UyH/AJRoIxj6GEKI8zYh1CnusYUSOMUURTBsDXYvgl/dRl6s4HM9VhBlJ4a5FPocRfmbA9/+8NN/E+/vIa2GcLRI2RFhEqjoI/M9km9BwUISUxqDg6FgZL8rBxseC4iCqnMqJ+oHRTWXaKPqydA6SiYqHTKEIosLtclEiAkUZksRZ7mSGMNaWQjDT2kSRN5sgSt2ERVrpxTRp+HweL8HB6/BU7P1Q8LCE8fsb5Ie5TJ5DQ4E/td7EEFlOtZu9PZxkUUSdUGynAp02o4fCyAmpr1viYredodbf69+j7qDSBV8xQgpD+RMl7dPFhdlgKEczqqlFFWSlpkJTG3nZjrkErQyZkd4UWls4CHWBwtNBvkoMZy1Uo3XEXVVIG1EKVZCOrUze1JwEYqrdJPSa49h4KP/3w9T99Ui6o6IFTnxxFRsZLkxfWC4rmgmgmWQF0IRvQtJTjEEzRlTuRCVNUICvXac0D4PPWFb/Vc1LirwGB9UBekCiESIxmfZCJBghcsNF+RRH8OW9c5E81CKrROo3FPKTWTCEdRIksKdHYOsff5Dm794WNERz1cW9vAUp7AGnSQ3PkAOLqNNUuDlZdIwwKZ4SN2AvS8JtL1JtxXGrjwnokr7xNVdADDGwLVhPI1QEW+mqKOsSD7i7KAqVWI0waSfBlw3kRnuoYPbs/wXz89wK+/2MPqSy+gub0Ew4+ZykfHXLNehldexMH9Ev3Qw1RbhRtswvfXYWY6jDiFPh0hPrqN7PgWfvWT1/GLt6/jx29cxlLTFRL6XEagsfcc1Y8RmFakETWHnghezoVk6rOrDCaeyh/y/PWchf8eFhAq24l6/577/xUVkjTlDGEaDpBOjxAPbsMnQGjN4Ib70Ed7CA9uQ5sO4JU5zLxgyijrgEtAWFomeCN7CdeG5nnQGw0GhEZjCXqjRXLMqEhExVX2EzSmymwuT79UQ0jZwYIp0TnREouCbR6IpUFHNCybweB0RqqgDkzTAyoHVWWhKAzYVgDbamB35wCjfgjfaqJMgXgWo9fpYDDoI44T6LoNz2/Db7fhL7fhLDVQuRamhDjdZWj+Om4fRPhsZ4h//eN9RJWPYP0yJnmKkM6LPPkcB5brM3OEl2c07qOCCw1eqcHNSZUVIEf6LMwRhjFmsykMS4PTsBCsrwC+hxlL8REIzmCUIbTwGEXvFv79jzbxv/zlq1ixI/gMCGP232QvQAaDEgDSeomDjvVMobCg4HWgUEiSgUkK2og5iQGgqiOU1FO2LJFzGgeaKKhEYFAnZoL4Hqn2EGW1pOxgmiJLM6QRkEQW0tARgDBdgl5tA+XqOSD8VieW84M99RY4nR2cR9bkL2pSqWOpM3DVIuB7qvRAAb6TEcgFIptXK9aV6PjPYrISCf+5/fucaao+wXkspm8WbMeg/GaU+ig0W9bBncornPJeExcgDDPmhhDypBeAsAaN6qtqjsyKBY3aj6CV1ostF6aAdeVSpZhFAxJHnzlgrkBa7e6IlOSJ2k4x9ol6GkGVkbRVrjUUVV1cW8N/IyogWSPRIChqSBaVoqI1mbxKtBj5fdUaanEgVL4e/vU4giEPv/fzTz5OCyzy2Se/Pb+ztVs8B3Gy/o9JNhI4iq4uMzQyyiomaQn8lJJovXbwcU74jO+cZwifUkN+m7upTzSnAaEczNnih8XARE2hYK1LZoNMJNIimkYwMtamABwpiQ7HEXqdAQ7u3cf4/jHCwy604RTOLMFyocMZ96F19qEf3oA93EPbrGDrFirdxbAyMNBNjJZXkF9owb3m4MI7Fa68l8NeHsHyZ2yUXSQhknAM23NgkWDIfGaqEEcO4riFyn4Dh8Nl/OvnI/zmdhe/2+tj6cpFBFttmE3KshdIowJL+hU42RY6RxqGEw+TbAlWYxOOvw5ds9lf1iYF1J3PMb71Md67fhF/9uZL+Ouf/RBbmy2YlphvFK1fAGnKrJYMDPkJ5MWu2ATmFiJkJ4HeYhZQWSnVJdRnpUbNt9lTzjzWkwBCke2hDGGJJM24NjqNRkimHcz6d+DmPSyZMwTJAezZPuKD28C4AycNYRQ5DMrokc2DZrK4G2X8SqoNtE1UtgXNdaD7gjZqBCvQgzZAtFHfATwLlbWgjPLqQs3Xc9ooCXBlnCGk4AerjzIdn7KCdOdMGKYLaA5GoxhFYaLhL2M8jnF0NMD93SOEkwRrzXWstFex0lrB/v4++v0+mnROlsOm9gTqdNdB4RgYxjFuH3RQOsuw25dw8/4Mu90Ux1MLsUaAsY3c0pCZGnJ6znQdpW7Ccl3Yts2kbgKEFmHKHHBJlbXQoRc6qlxDmgo/WirC1ClL2GogNy2M6dpFwhSulsKMOih7N/DXr63if/z5i1i1IzT0CHkZcb2sZVGWNGfQTGs7ZlTVAaG0oFDPo9JkYFXYuveg5FXXmWQ0vsyfEcWQ0uleCUBYUt18XkjKKAHCGFmSIo0qJKGBOCT7CQEIDVwAqrVzQPjMR4rzE3iiFlDz9OmdqPfrgO6sup/Ti7OTmcJ6aHiRI6iTPgUokfRFBXfmipfKW1AqftYimfWslaq9Y5N45o0LE1mSEKZBVOh0y6mtnh08BQpPTo+SfsqLYNU6KpwtuZ/ybeXMIQChAlsCYolLkmcrj62MwCW7XXgLKuoCLXgkuFM0H245uQuVxaGIuIh8SXuImregWG8t2k4cp2L1a8s0QAwrgyLwvMmAn6x/FKRSoWiqXnMzjXkB9sN1uXNA+HDt9G1/aiEucfLICuTVbUlYIknSrvlJldFrAQZJ2VD2k1PBAvH204duT3+P33brf9+OV5th5FhI1E5+qYCbGkdr4zsLEelEA5NRf6LWlUIYhEQfTNNlOh1RAHf3uti5tYubf/wMGI0RJBmW8hLNOIc7jGD2OtC6+3CH9+DNjuGbFZt5w23jqCxxiArh1hq0F9tove5j64cptt+YwgqGMJ0Z0/hLyipFM9gND6ZnM21TaDsDSewyICy0V7Fz5OMf/3CIPx5FuDXL4W9vMGXUbAk1RBIBCd1VkrsAACAASURBVKoLsLMNjLoWRmMP41kTurMB019H5XowDBOuVmB29wbGX3yE62sB3n5pG3/3ix/jxcvraC05cwKIml5K8m3jqiuxESA0Zc2lEnw6YS3IdkXiGRX5l4Uvrprl1Lj/PPTYRwGEiqGg5p86IEyzHDFleuIx4lkP4/4OrLSHljZBuziGHx8gPbyFangIYzaAWeQM0AtYIktIgJAy0uRfbvGECo0EUwgQNprQm6vQgmWAxGZ8F1rDZtooTb5smSLrutnRSc7dBFyIMsr2GERPZJGZClkuBGMIDOq6i1KzMSavypRsfALcvr2Hj/74BS95HMPF1uoGLm5exJULl7F7bxf9/gDrGxswLRdxkjOoq0wTmamjOwnx6d37yMxlGMFFfHSri3vdFIW9gVhvICSTeQK0roVc15FCQ1pUsFwPNtFkuXy1hFGUsLMSTkbgkGrJqYDAErW/BG6RoTRKwLYQ6+RHWEG3KLupw9fIwqUHrX8Lf/lKC//9exexbkcIzAhFEUE3Sli2xmCZhF3mYLAGCrnXMihUqQOxllTrSkENlY0tGpzXTOrZFVlCmsukEqwEhHQviJZOgJApo5QhTGJkcYI4LBCHGpLQ5AxhkS3B0C9Bq9bPAeHzMFicn8OTtcBZeZ8FIFzkFBRdrA4WzwaE9XBwHRQKoHISEM6NImqiFHJKokyV0N5kOfJF3Z24XjXBCbsGootmpwAhjVoECIUDoVAkWBz+QauLRS5SRZJ41SJCrhLYnYqdStVVJSxaz7zNAeGJ2yPEbgQMXgjYiIlCXKTI+Amgx5uq86pNKElMcshCNIBbiyhDMuKYs7+RAHbUfkJ8gMQFdPYh4nnMqOAYGkw2dJZ1h1IzlUAhtTedDu1btp7MxD58XzsHhA/fVt/2J1Vg4fRx6Z5xRlkCPwUIBe1TAkIKRKgaQVYalROtfO/rrqWeRfy6z57//bvcAjLYN7egp35C/YVMrmX4QZVhS4DICUGePmheyKARZYwiWEQzKwukGWUJKGPiI44LjMYRPv/sLr745AZuf/gxNgzgersFezCCO5jCG0RwRiM4wx688ABe0oNta4DrIXFbONBKHJolkstteK8t49L761h7ZYb25WPk2iGqagQzq2BqNHYa0HyPF/hpOIZW5bAtC0UeIM2WEcYv4NM7wP/2D19gL7URNldhrC3BWHKhNxKhhppr8Ip1mOka4kmA6dDHoO+istYAdw15swnNsckuHMXBHvKdW9jQU1xbbuAvf3wdb7x8ES9dWYfmkGSpGKSVn3aulbT8RsqLZ8Am5UlJixOGSMJzUDBXJCBUVF1p+fHAmP+cdL/HBYQ8nqmMW0Egq0BK1N14imjWx2iwz3VsfjnEStVDMz1C0bmFsr+HanjEfr80/xXsFEx0Qjl/s9AbUW40aLYJzfOhN5rQWmsAWUL4AbTAgxbYLKICk2oIBW1UzPWSnyPnePa44zpC8tETHppkKUHKuZVGYJRuNmWnA0RxhcPDPv7lN7/Hr//5t3jn7Xfxg1euY2N5CZtrq9hcW8fB/gHbRCwtLcO0HLEvokNaNgw/wCzTcO94ilnRRIQV/MNvPsend4co3Q1E8DDNdRiBB933qHAcWaUjzshGwoRmGzA9k9WByyyBEWcw4wwWTFiaBct0OahB1OocGW9xVRHpmimjlm3BcQx4VQwn7cOZ3MOfv+DjP/5wDZtejKZJWdAQhlHAsogFkKKkWr45FZR5TzXvbAEKmU8213VQAFGI0jD6loCQWVhS/o/XT2reYho2Cd7oLKJGwlVVJmoIK6rJTGKkcYx4liGeVYhmJrI0QJEvwzKvQNM3zgHhczJenJ/GE7bASVAo/sdRWhnGVROFohYKiHQSDi7+pxYCZwFDRV6RGbR5JYiUFZ5fh6iDU4CQQIqKYqqPKCqMSUIYbDavACHBGXqpDKGENEwLWIDCB+0zhOKnqLGrR7ZVeq6WIVQ7UjYcUvRlkSFctN1JY2ZxDiqDR7QQLolm6fAKRS5MXUkynBZATC9RFVjSDoPOLM0FFZRAnknzDQFCSY3J2BRWEmBJIMSgKKMm6hZIMl0HXAPwLQ2uqcEizMi1AUQx5ZacA0JqLYvmvTk19+E72jkgfPi2ehaf/FIpdykwIxIIlAVUdSMqSLEYLYRynhgr6j6DKss4f1ZrYPEcED6Lu/0sjjmXx6gZSpPBOi1wReiMR1QJCllsdB71ozfJS0FukpRBSZOi0JHlOo4O+9jfPcbOrX10dg8RdzrYQIZLVgXt4AhWZ4jmuIA/jeCHUzTyAZxqwlUEoWlhYHoYt2xMVx2UL/povt7ElZ+sItgewG7vodJ70DCBnpDolwaTeG6ei9IykCUzVEXGgi2avoISG5iFV/HZbeD/+P9uYifUMHBb8LbXYK54KOypEA7JSzSwAafcQBWvIBw00D+iLMwaCncN2fISCteBVuawhwO43Q4a0z7WtRSvb7Xx1iuX8c6br6CxTH5wpOYo1fIdQRul7GBcpvw8WqSSKUyQ5E+lTi1mb37JeYuanWCkerLJiU1pSz+LnnP6mGcqiqupvMZmYQaDrGFWC32VISQqJtEyGRTGM4ThEMPBAaq4BycbYE3ro5Ufo+rdQUH2E71d2AUBHYIfBAhFscUiNlwR1QaapYs6QhKTaa2jaq2gomwhAapAqI2SXQPV36nAmgqI8CpDZr85Q8jZMEErZTBY6igrA1mhIS9oHvcxmiS4dXsfe/c76PRGeOONN/Di1cto+iZcS4dtEp0xQZYWME0bhmnB0G0kRYW01GD6beR6A5PExs29EB/fHOGjm13sdnNo3iZSw0dEWT6bRHGI8mqj0Ew+B8r06Y6JwiTqJ6ntFrCKAk5OgnhU9sJPCs8FuqGj0AvkWoG4LBFpGiLdgmmbsE0NZjaDm/TQiO7jF1cd/N0bK7jQSLFkJ8hJcEbLYZp0P0U6QABClj6Tq9M691zUEM7XX5IBpawq5t7OMkMowvqC4cJAnepxKXhA9cFEwSaqaFYABIKzHGWWoUgipFGEaJogmlWIQx1pGqAslmDbL0DXN88B4fMwWJyfwxO2wAk0uFDOPClVvYBhYjCTfnsPjNwCSp7I53FKXx1ETE/iVYsgSxWpxe6koy7XwbHNqoJq84+IsyDTYgljmC5KTlb0U+a2KENYyalNWSlIfCeAmXrVBxcBChUmFFOqiOqpqVWdPf9UUT/+mBiUVJ2eCOHWwKVcZCvBlqzUkVUaCMTlNGBnJINOUUyKGC78iniqZvBJIgIGSooaGjoDPcsUQciKgCCNYSSHLmuxSYGPCrspKp5nOabDGI5ewjc1NG0NDQKFFi12iBoo2jrXDPYDEzpcAAXUaRNWGw//OgeED99Wz+KTpxdZSlltrrymQNwJD0HxxCjxBt4HL4prkVb59/riTIFFJb0uHoNH6U3PooXOj/lkLaAAoXAXFKO9Dlpi0zhDv4sacLGR5xtt0pleqICRUmCRgKNYFPnSLcRJgckowmd/vInPP76JwcEQepThgu+iGQ3gjw6Q7ezCOBpgNTTRTEo0kgSBmcCxEsRGgb6mYZ8yPpeXYby8BOsVC63XHVx6i9Qij1AYd2E7IUw9RhUnLPfINdskFGKZTGPjLc9g2pswrUsIwxdw856Jv//NPXzSjXA3qbD80iW4GwGiaoA4i5CmGVrWFgJjC1axhbgfoLdnIsEqcmcN8cYqUp8yOinacYr1OIZ2uA9ndIzlaoYfX7uMX/3Zu9i81EZrxUeRVUzfM3yq/xZKrTHVPBKE0RaAkAAeC52VhKxrd1XGOOl7BCOVvZQAhEp048l6wdP49pMCQrZ7kH6ElP2JkxCz2QijUQd52IOZ9LBqDLBUdKD1d1CQJ+HxbVhFwtlasjRRgFCEMmguLjmDTYBQd0ltNEDV2kDVWkUZNKAHPozAhUZ1hgQIKaBA87dk+szBobQ4UJRRzk6VxDK1+LhFqSFOSsQp1UBqOO6O8dkXO2gtreHKC9ewvr6KZsuFXoWIwzEmoz4CvwXH9tlzUTdM9o6dhikmUQbDWYbhrsHwNvH3/3QD/+v//q8YRh7Cqg3D30TpNJFbHuKqRELXadkodaqhtGF5HgzPxqwMUSCHpWvwDQMBidyR+E4uM5s0LRhEUa2YXsv70g0kpsOUUVOvoIUjOHEPS9khfn7Fxr97rY2rrQIrbsqAEFXMoFDXSf9gkWTgYCPrNsjsH60dKXAkO7ZiaRk0J8kMrGSVzimjPObI+U3ZLNEcJs0smLpbkL1MSoCQMoUZijhkQBhOIkRhgSjUkaU+imIJrvsidGP7HBA+jYf9SfbxVQPFk+z3WX/3cRdLj9IeJ5ZjapJgTslpbc/5H2VkcS4zMkdDooRIyFyTRG+RJ6JGjRNPXL0rX8JUj2pBWLvLlDSKuaww0RBoAaHBsKmQWmQJC5IgnzPDxa5ElIf8+0iMhRSlUgEIeYCgA1Ney5Y0TNqVxepskkQufueXAGzkd0W8d8q60V/CKOIli+c1QLUHVCit6xYPsHTe8yir/JWzqBxApIUMSZIXXJissd1DxREzAl2sZkWZwVJDVmpISo0jdxllCTUgzsmDqITtAKZJ2UICeQAJ23E2UdeQaDqmaYn+IEWeJEAeIw5DpEkiJZPFuopUywxTx8b6KpabAQLHxrKvYcmtYCZkJpuj5RqwTBEtI8oEAU42wtAoqim8v2Rs9JEei8ftw490kPMPP1kL1BaHivqpdvhV9+/EOMMBFgEI1aueIVTvn/eHJ7tVz8O3H2V+ESMQASmK8Oe8gCP2Qco1ypRxMeQ/AisCDJp5raBAUkdJfr5kcQtgFqbodYY42LmP3S92cHBrH9o4R5BXuOCY8GfH/z97b/4cx3nmeX7yzqwLVbgIgiR4SxRF3fIhu+22p3tiJqZ7dmIiJjZ6f9m/b2N/2tirj+2e7h63D0mWLeuWeBMk7irUmfex8bxvFQDKskRCsnwRjAwARFVWVlbm+77f5/ke2Pt3MbZ38HoT5iOPemYS5KJJjCmthJFVMmnWCReX6c/lhIs5p77VZOmaTetMhlcf4jj7mKYYyoR64JX3IgOhY6tCnMwVWucoGqc5imKJsnyGjb0Wb3y4z+u3t3lrY4eVKxeon5wjrLrKOVHo/F7VITCWaFpnSPdb7N42iYo2ibtAdvokaVMoqBmNMKEzjgj6Xdz+LmZ/g8snOnz7uad59tpZzp5f1rXGqTIiFy2auFZK9+YgdkgftoqGOXDtOTLzq5WxAElIpm7Z8gloTo3+XD6vbPP7dE8fuChPO4RH7xdV7JrG6ggTJ5QOYTRhPOmTjvfIx1vMG/t0yi5+tEnZvUu0+QlWMsYuUqVbVbOgoh1q10p1bQsgFNqohNEHdarWImWzQ9VoYtQDrLqPVfNUWL1hHxohybEo9oWiVmravdbdyRpE9Gvywco6SS4/+Ywcyspmtzvm1t1N3n7nQ5ZXznD1uRdZXJqn0RDd3lBRLYssxjElK9ZVrCM1Nlum7jJWEiGxCPY8KR3+5ae3+D//7h3GWZOwalK4bUqnTunWSE2DTGifsiawXAzTx5ZOqOswycbEWUiRxtRtm7YY1pRyvch7ERZARSZOpK6Y7xiksq4xbWLR/iqzlxyviGiWIxarLq+sVHzvnM3FBZPlhqybQqpStlgJWY4CQtUlnMXVzHIGpyH2qtA44x8cGJzJ+nBmGKF/Vm0Jw5xKbvTiVIQ2M0CoOoSiIUxKqjRTWx5NyFSHMCYKc6KwIo4D0qylAKHtnnoCCH/Xk9TjTVDT5f9juiU+ygLpqz4Pxxloj3MuDh00ZytDAVNHQeHR7t4hZVLcr7QeRNN+ZDBTIM0ylE1vlsXKuEQVxaaAUOWUyTQjHahM6JDiIjXN5yklbFeHWxdpokCT7fq6KievpbpXEpatJzuliZu5pykawJQyqtyoZPKeRk5UtoRNUUmFVyyr1OA7XXXIcU2/ZJcCBjMBhPJaldg9h4pOUK+1iJOMOE4VqBQKhi3VagFwQleVCWFaeBWMKbuthMtTyvJHjlrXwwVomhJSW4lOS7QNFkkBoXQFK0stlFKjZBhmdAcJrlcqR7lcwGJmkKU65LawTQZZQXecsbWTEA5HpJMB0WRElsQHOgV5jSiVxYzJ6soyp5YXOHOiw+kFj5WWhZ9F1MloeeCpTqMAd+HQ6w6kTIKGKdqF430d5xo+3is9edaxz8BD7ICZkPUx9zYDgk8afo954v7wHv4bacaf+Va0JlsKYqpDKBo3AR7yv4qebk8BoWSaGQeAcMpB1ihFoxkkpnqcpGxt7PLgzn3WP77FZKNLtjdiLrXpFBULVYYzvK9MKvzRmPo4Zy4OCHIHt7SIiQnNlFFgES+0yddW2Xb36Tf3efbfdVi9ZuK0+wRBROCkGOUEqkgXGqVIqjDB1FRE5hih4rsucVwjiTuY5gvsDhb45fUh/3ZjnZ/evsfqM5dorE4BYSVB4xVW0cCr5um4Z8l6c+zeMBilLUKrQ3F+jaw9R1pW1CYJrVFEczLG6++RPLjJybrF1TMrfPe153ju2gVs18CU41LTXI78Q+Xeaa3bbMa2K1MvipXF9XRxrN01FKAUuqkGhPpL5+IeAsLfNJb/vozxn7f2OQCKal6Wwm9FFEdESaSAYTTaJe4/oF31aJc9GkUX+veINj6BcB8jmSiDHpXqK+uIssCUdcYUhKgcTE8yCWuUzXmqZpuq3sCo15Qxi9OoYddr4LiK4SOSEIlVkXWMrCVUkfgIq0LCzyXYXT7ALKtI4hzXb2DZAfc3u3x0/Y7SD548dY4XX/0mC4sd6g2bvNxX5RZLum+lrXIJTSmoVyWZ6EpNF6wA01kgreYYhAE/fmOdf/jnG8S0iZlTMSy5U6NwfRU3kcumAKGHaQdYrqeAbZRPiOIx8WRI3bJo+/4BIDQsl7yqSGUt5duYvkVqmcSmQ2h6ChDKGiyoElqMWax6XOuEvHoi5bkzdU7P2+q+K/MJeTbGMvQa6sCAUIFpLaRR/zc1ntI/y5BxmLGsrv+Z47XS0MpaUXe/LaG1Cl1UubmKq6uY4Gi3Xjn/ijKaSNZiRpUk5FFIFoUq1kNyIMNJSRh7pGkTL7iA6515Agh/11PacUDQcZ5z3Pf5dQ+Yj/reDqr2msR+yNOZteYPe+yar60FRVrBLrdcZVIWwnHX/Etl0SsFVFcqXrJLAUM6LFQGTvm7ZDdJRcxyfJXpq7n+0kgTAJniuC6240zDRAXzmcpEIBMnKzdQYEVc5QQ4Wralb3RVsMtVBUkNhHIQUxqbPlZbC/RUwU27bZaS4iqDyMxiU1VTZwRWoWyWinYpNE4BVTI9qnBYVW3TlULVfUsLRQGyHTE5kA6bdPREMiCVxERVtpo1D0+yq2RAUzyTilwqTpWB7dQYJwX9MCW3fKLCYHc44e7WHjfubRAlKYlyHRM6p4NrezhShXQD7vVG7IcZRWkRjgZM9ncxCg1AHXE+Ux1Sk1D2kWlh/FK7wcUzyzx9eoGnTnW4sFBj0auw0hF1z6RR93XXVMTnlkcl1u4C+JUY/vENyL/ua/+49+if9POOCwhVO/xINWU6PPxJn8s/gTf/OIBQVerVWKyLdDInCB7JTItCFsZTuCKjo3SwbBkThQ0Ry1yhW1+mY2D50BulbGzv8+4vf8X6xzfYv7vBAg6rdo2VyqMZRbAnnZ1bVP1bzGPSLiyC0McpXMzKo18ljOyKbKnJeKHO/nxAt9Yj7uzz4g/nOH0F7FoXz4kJzBwp0RmKPJ9qcaMphUad/6fo9I6D5XkkSUMBQoznebDb4ifvbPP2RpcP+30WL54mWGowYZ+cWDlIOlUdnzZN8xRpd47uDYt+WGdIi/z8WcrFBUrHJYhyGqNYvTe33yV9cItGHrLkm/zF97/Nt159lk7HxhWDGZnirIrKLsiMnNIUdo42MtGRRlP94NHMI5k8p5xdAYSpCgzXA4JaMCtAOA3u/g307t+XMf5RAKECXcrBs1RzosRPTKKQaLRH3N9SAfXNskez6GGNHpDt3iQfblNM+jjqfEhdo8BSgFDmc9m0jlBC6EvPp2y01YZQRusCBAMsCYMXcxZxthVQqGhTUliY5r0KW6go9VaKE61QkUs8KYgXEIUpQa2lQOFeb8zHN+7wo5+8QWdxhSvXXmBhsU2j6VIywjAyTDmuSq55V3UfpfMl3Wkp8paGR1o0GUxcNnYqfv5Ol5++tUPpLFM68+RundRySS2bzDJU8VmoSobEXlg+lco3liJ/oVhgyXiIW5UEUihJCwW4JTNRRRJWBbbvYAYOueMo/eAYF9sV4xkDKxvhJV0a8QYXvD2uNof8+YuneWZtDtOMKLIxSTzQnjxKxn7IXNOftwaAOntQg0PVSZy6iGq3Uc180iSuWQSLdhbVHUJdyZfjllgYFd0i/wQQpgXEGhCWcUwRSodwQjKJCcOMiXQJBRBmTbzaBVx/7Qkg/F3PgY8KgI4e53Ge82Xe59c1aB6laR093t9Y3ZvZwghhXdEs5a6Z6j6mQG5Gp1Sh66qSogGSyscRbd7UsUyFeCoKqIARcSkUtyy9iX24SpcSrZ84n1k6CmJGMxW+dppKR8zHcVyNO6e5MZIdJBU9+X+5vSVYVrj46nH6gaqzJz9KB066jrPB1ahMLNM+oAYcUJikczcrnU71hNpdUWPHiXQDs1JRI4SqOZpkqksn1FXLFvBnYVkVqXD6Y6GYyu/i4invX0xapJKYqcp4I3BwzRKjSNW8IZtUnqT75nh11R0cxjlhZbM3Svjw7gYf3X3AJ3fuE6YlMiYJQLMtB892MRyfwnTZnaSEQrFyHdLJkKgvCxlLuYhqbYJUiEWfaCrKaZEliDHYfN3hqdV5nj27zGtXTrPWcSkne4o22mnVMCwbw3ZAAKH0NQ8A4eO3f76u6/7L3Jt/8s89LiB8eIA5/O3xL5M/+Y/gD+kEPB4g1LpjKfhVigGi64myyBTzE2UkP120Sei8cimsLPKklDxoSiloxSn9cci9B3vcW99i/foNJpvb2PtDVk2XM7bHclxQGwwod9YpR/ch3KBjOzQqBztyMEopdNXZN00GnkO20mK0aLHXzkgWJ9gnI66+6rGylmE6e3hGhEeGLZ0JmbsM6W4WykRDVpa6JiqaRgfDdknzOdJ0kTR/hjsbAf/y1n0+7o25n2V0zp/EWwyYFF3xWlT9B8+s4Rtz1KuT5L02wzsBe0OfXlYnWTtNubSkMu28pMQfp7SSBG80pNi6hzncxZkM+OFrr/KdV69x4fwccw1XRQ+IOkKC4TIjpZQ5RwFCrfX/YkBYkilAqGf8P3ZAmJeFAoWTMCQa7xMNd/CzPYK8R7Pcx4m2MAb3SHobZINt7LLAEldviaEoSxVFIuBjdk2LrrR0XYpGSxnKVCqGoo7bbCgjlsp1seoNTD9QAKucrjfkM1I7kS6cmMmIsUwqzpYltgSkFxVJIgHtHobpMhgn3Fnf5M1f/Ip6q8Pa+UucOLlMq12jrCZUUsAQGmXpYlTC8pF1TUZaRpiOaFDqJHmDvb7Fjbsxb73T4423uxj+CpW/QOHXSG2HROiitkEp+kjPx3ACsAO9/quEUSQ1kox8MsZMU+w8I4tT1VkzbU9FXMj9bQcCCF0KzyO2XEYCCD0P17UwBewl4uy6yWr1gPPWJv/xtUs8f3kRU+jdxUSBQscUPeyUqjsVGB+GmB16XkyVC7oINS1saOCnoeAMFOrsQcky1ZRRWcPK2lTAuIaDoh/UgLAKC8oooYgEEI7JwzFxKB3ClEkkgNAlyZv49Ys4wdkngPB3PZkdB9wd5zm68fTp1dOjvfuva2H8KIDw08ei2aHTFvuMKqqc3WYVmFnsgXYTFIAgQFAAjYieZ4Yr02KNpj7IoJZJLEJCVUpXsMRyTGzH1eoERQEVB1BNERU9oQTGSuCpI7TO6blWsQrS1p/moMnvaZoqS2PHFcAiAK4iEycoqRSJu5aAuSQnTTI1CPiOh+fYeI6mskq9TByuVI6O0hDq9ynvTZw9k7xiGKVEeUUgOpOkZHNnrICV0EVrNZ+gJiJtcaKCNJ5iaTFeEUbG1JBRBMliROCaOUYRUcRjfNvEF0G1YWFbHrZbI8NSncG9sOTmZpd/fesd3r91j1ubewr4VZavcoTkXIueI8lKRTPFDTCmHdUimVBEQ1q1ANe21USXSRCv5AIFTSw3UO89mUgncYuzC3WurS3x1999nmdWW1TjHeYCm8W5GrbrYYp40TwCCA8u88OB9lGu/Nnn9iiPffKYr/EMfN4wdpwx7us2h3kCOr/Gi+Xhl3p8QAh5lFJkObbktTmG0rilRkZKqlwV5eN0TBvX8PEIFOtEUeoNuHN/n3fe3+DDDz5m/c493DRjvoLThsVSkrAwCWns7OF397AH21hFH8cY4psmdmlShRaVUaP02vS9FoN6g2jJZ7iU0VscUjtfMX/BYO1CQbsjmsEd7DLELWNV2BPJg44Ukj5LDlapPMqUQcjUhKuoFsmKFYaTC3xyz+af3rjD3UlGz7bonFvBXfAYpbtkokc0c3y7QWC2CKpl6C+QbHTY6jpsTVwmqyuUy8t48ws4mYEzzmjlBbUoxOhtk26vM9m4y3eee4bvvHiFb768xspCU/moqWQCt1LOjgIIKyUA1MtfAYRCjTNEiDlDfTPKqABBsyS3ZDl8FBBOaaafYwD1da1tvuiCf9wOoQyBWZ4zCSPCSZ943MWK93DSPeplnyDbw423iHbvEXcfYKUxVp5gi+toWapsQkUwUtdGRWlblLZDWatR1iXYPcBpNvHn2qrHLJs318FuNKFWU0VaYT+Zqsss2ry6ZuGIPfjU4bJIJZdQulUQxZnaxFhmu9vn45u3VEF5YXmFtXNrdBbmKMToRRkdiURGKKNSuJd1QEpWTvDqDdxam6xssd01ef/6kJ/9YpefvbWHUTsJtXnKwCd1bBLR7MpSzRV9i63p8wAAIABJREFUpNBMJX6ihiqyV1CzDFw5sDiinISUE905k+O1HE9JW3KJtKq5WIFHGQTEls/IcLE8YYJZGPGAWtZX7q4L8U2Wkxv89fev8OKVE2CEmIaYyiRYwgCTxoJ0ZQ8u3ukVMVunTj2LNZFt2jGcGsco4HcACOVn3RkUMCh/k16IcmAXQFjpJM8izSmELhoWFJOEPIwowuEUEIZEUUoogDARQNjAa1zCrZ17Agi/6Eb9bf/9OCDtOM/5Mu/jOK93nIH22IBwmiOmuQCaG3+wTUMPVHit0sxpQKi7g5pSKJtqy6ttJurVPHE1UwmNQRXBpo8Xquk0X1Br+mTfpdLXyaAo1twSvC4zlwSpyybPEKAppilChRHufSJGL0LtLA0FBk3PVQBOBk2V3ycW1Llkq2o75iqLsY2CuifBqBa2ONcJTaDQgDRMcsZJrsBWZjr0Jxnr2/t8cmuDiQS7Via1eo1ms0Z7ro4tgnCZbKULqegf0hkVQXRKqxHQqvs0fQOHhCoZK2fPumsTOL7q+JWlSZgbTDLoJRU3trr84+u/5JMHO2wNIwrLU9x9EZOLykb+Kf1BWWH5nuqK5lmMWSQ4VUrN99QxJeJSWohZjUnl1KkcX4PsLKGMh8xZKaeaNv/1z1/ipYvLNM2YplPRdC2Cel1NUJlYg8mgKZ/JQVbYUT3p598RqjL9iLl0X+beevLcY5yB49W1jvFCv6WnPAGEv6UT+8W7fVxAqKrvyqBBV+AVSHEEVFVqyyuhzwv1TmijPq4hxSuDSZixud3n5s1NPvpone37m4x7fRZthxOGwcmyoNXrUe/u0djdpTboEcRDHCvGcRMqMeaQXOnMJrca5H6bSXuZ8VybwVxJcirDuJjQvgjz5yracxF1f4hV9LDLMY4EY88ogUpTLTb7QsnUWkI1lwntVeZBc4XSOEW3v8bHdy1+9MsH3BpF7EoYxeXTBIsB+9GmWpQLIHRwcI0adU7gRCcx90/xYNvi/r5Bb75NtrBIbekEVm5hhDnNEup5hh8OKfa2iDbvcX6+xbNrK/y7157j4tqiZKDrsHqZ0pyCwiqVplABQpmfZEEs82QhTqNHTL8VbfQQEM7+pGmmf3yAUEU8TOM1JIJiMomIozFZPKCY7FBFe3hZl6Do0aj2ybrrxN37MN7HjLXBjABCRySkyl1Z5xFKRyy3TRUZUgUS6C5mMnUcySOUrd7AEmDlTTuEEuXgyNwuax+JeRKnbxfP9SgSKaAUai4X6qJ0pJSpjWExHEfcvb/BW796l1ZnkQuXn1IdwkazRpKOVJahFFQsI8AUf1QpmJcRSTHE8WtYfotRGHDnQcobb2/z4Y2cm/dMckdcbucopJvn2+SepQBhLl1C0cHYPqZTw7VdXNPCzRPcLMGWwv94TDYYkUbS1auw/UDlFQotXOiiqkPo10icgLHpK12NGOw52ZhGNeKEPaATXWc+/Ji/+t4VXnx6icqYYJkJji0F9QRDMa60mc+h0lWtaqaeCVPve9Xxk/8Tp/dpF1AkRjNAqCjQs+6gBopq+auYaCLPyRQoLIS2K9T1SU4+TigmE3IFCEfEkVwzKVEyBYRFHVc6hPXzTwDhF08hv91HHAdsHec5X+ZdHOf1vg5AqPV2h81A/cvUwlf0Eoa++ZQ7lxLdSgFLaJmiH7TIc6muaGMZW3XyBARoHrdk28k4YsrEX4qYXhQjuvIrE77gPQFYSq+m+PRa36cCWTMdjC2aQKFBekLRlIlLMoQy0XVot85RlBBloktxlJ7D8DyGUUmYCptHKqEleZyprpwChEmIQ04rsKl5Fp5rKYF4IZXCOGEUZwziHLsxR2J4fHhriw9uPuC963cYhamib9bqdRqNJu1WC98VXZ+pBnGhyspAnGcJWRJy+uQ8p1Y6LM55NL0Kj4SaBQ3HouEFqiIuERPjpGQQlwwLg5vb+/z9z37Bje199tOSwvLJDFc9TsrSEvqqXd+EQivgW+yQIyT7Vt6TyskSw54StV8BtCEuKS6m5ajPxDNyqvEujXLMf/vhq7x2dY3VOZu6meNWGY1WC8cPiDJZS0iIrKWkM7qY/AQQfplx4PfmuU8A4e/NR/GHdiCPAwiVamdmOlaUJEK9knnALTGFiiYaJanGK7MxmR1crMojnCTs7gz56IP73L29wca9TbJhqMKvVz2P5apkKZ7g727jb2/R3N+jEQ6pFzGOU2B5JbGEj5cSpeCSuk2SoE2ydIpwocN+M8I6nzP/EnTOFcydzHCNEQ4jnGKIXYyxihAq7S6qtNRioS98f0cArYyNtgoXkkxEyz1FZa2xs3dKdQh/8t42N/sjNrKYU1fOUluu0Qs3SIsRGKkaT+3SpWGuUM/PEkSXWN+E2zsFO7UaSXue+sopjNKhjCS30KBBRbNIYbBHurVBI4s4Xff4D995leeeXmVlxVEARRFePOn2FaRy/Ialxn7VIREzjRkglFOuCsACIiW0XHcIj1JGxTFSGdH8EXUINZjQ15sChGFMmohebUI82iEd72DGu9SqAW17TDl4QN5bJ+9twWQfRxw8Cw0IbVNntCowaKK2wrOpPBvD9xQ91PJqOJ1FnPa8ohcz2+oNqkZDFb+lUyjgwrY9FQ8h1EtxuQxEk1iUhOMJnhsoVtTefp+bt+/y+s9/ydLJVa698CLNuQauZxKnIxXgLusjx2pim4FaU2VlSJz1McW13a6zs2/x0Y0x//LjO2zsNhhEJ0mMNolTV2CwrDlUNYfMQm2y4qosF9OuU/MCao6NKcWXNMIvMrLhkHi/T55IcQdcv0ZlO+q8mL4NvqcBoVsjtGqUQmU2watiWsaYZavPXCiA8CMFCF9QgHCMZSW4Vg4SO1OkmFO39pnUSF/syupnqiWc6QQ1OLQM68A4RjqB0iWXrxllVBnKyCNVh1A7zJdVSlFK5qC4iubko5xiHJOPQvJwQBaOSONQGQwKGy3KPJKijl2/gFN7Agh/5/PZccDWcZ7zeYPi552E39S1+6ITd5zuyqN0CGevqwDnzFL6gEIif50BQu0KNwOEyn1J3C4LMZDRE6GEA+tOoaljCxD3rlSBOdcWZoRNIMI1acNLKK8K8hXg4ilaZ5LpTpaynxEgkxeKtmnbGmj5QsEUHrrEP0mQ6czwRkX7GYwVtbOktAVuWUxKk+1+TH9S4AY+gWdScytkTPKEypkkOGVGzSqoyfFJ/p5qacoxWMSlQSjGLmHFnZ0x//bz9/noziab+xNF7aykOuZ4SjOoys9lpgYqAYQiALftgDSJmYwGnFtb4sLaEmdXO6wttzi71MQXF7wypWbZeOJWaroKuO2LONl2uNMd8rc/fZtPNrvshDmJ9BYrW3U8jcoicAIVEu+IF1Y6pFN3ePr8KmcFfC63SDMxwxExt8XdrX3ev77O1jinLwDZreF7DnXXYrJzF2O8y//8F9/g+y9c4MJyg5p0cbOQRqOB4wUkiiJrKE3kLCfMnFk8f9HFO11AHOcafoRdP3nIo5yB44K+39R9O7q/GdP6UY7jt/GYJx3C38ZZfaR9Pi4g1Es05eahTLgEcohxsXwXgmKmHEgNHMcjzyAOCz58/zo3PrrNvZsbJIMYJzdoFNIlK2iEEfXRgNqgS3sypB2OmM9C6mmInYWqwi8gM7MtMsshtj2ioEHUaBEtLBEvtkgXM1rPVKy9ZuB2hthBX80LbinwMcGsxhjFWLiuimovWkapbiqXaplIxDRMCpiqMCoun6fAXGN3sMb1dZefvb/N9W6f+/GYk5dPU1+uMUy3VZdGaH1CuZMuYY1l6uU5mtkV1jfg1lbOjuuTzM3TXF2jxCNNpJhoCJGWllHihEPY78LOJnNZzGtXL/GNa2d56flVJY1QzteqQ5iTKd2jLL5dbbM/Ne15KFVq6hugAaF8PjPKqIDBPz5AqHPldYFbvAskp6/IZc2SMR5uMxlsk092CKoB836IHe5gDDdJtm9TDXZwkxA7L7ClEyZg2zQphB4pZklCKxYdp2tiCC0yqOPVWhh+HcNvYKpuYV3HUwhokm6hPcv4k5XO1GRmRtJSY+7Uu6EoybOM3W6Pja1tbt9bZ/HECheeflp1nStTFHvhQd6nYzSwzZpi6eSVdAj7yhegIODeRsnb7/X4+3+6wTBexQ6eIzY6pFadLLAoZc0WTAGhCYnQt00Xw64TuC6BsLGSfZx8jF9mpP19Jntd1ZVXBlGedAg1IDR8uWc0IMzcOrHTVIBQzBRqZkatGFCPH9CJb3Aiv8lf/+AqLz1zAtOKAHH4DbHKTFFGtQ3VbCKayVe0IaD+XKcGSNP4M1uYZBKbJWBQNjm/as2rNYSzx0t3ULwnSpUtKlKnlCLOKKKMfCgdwph8HJJPBhRTQJikCVGaE2cuSdnE9M9h159QRh9pEvltPug44O44z/lDBYSfaxc9HXCOUkgEBCoRvWgQPgUI80IAoVDcJYdJuoMSH4GetFzRxRlEUaaonZZVEgQWQSBcbW0/Li5OhspCMoUmrzpZyvREBi3DJEpK5eTp+Y7q6qmwdcmAyjIdoG4L8JxmxkiWkFTWcslPctkLMx7sh9zZHrLTj3F8X71+K6hoeBYtz2ah5tPxLOpOScOu1CYgVspVQuSJK4tJZXJrO+L9u3v88xu/4vbmPhNcctOllErrVPdY5pL9lyhLcqFR2LaLZQYkccJ4NGT1RIPVE03OLDe4cnaZV66cpWmV+GWKV1b4lk1NFio5DJKC1LW52x/xf//4Xd67t8P9fkhm+uSmR5pLJdLGt3zMIsUuEhpmxPmVFq+9fIWTC02aYu0sXUXDxGs0+fjuDv/jzY+524vZi0psr47rOApYh3vrWGGXv/n33+T7z13g/FKNuplh5zG+7+N4Hrkl7V2hG4EtRmoqQHpm/fzFd/QTyugXn6Pf6iO+akAoB3vUWfS4+/8q3vQTQPhVnMVj7ePxAaHUzvSCS9Xmpati6nxUsaVX9vFKiOWwvz9ma6vLu794j7uf3CbuTXCTgmZl0c5LWmlGMBziD/fxBRBmIe0ipl2l+GWiBN0qOqgqyV2P2PUYOR5xs0nSmWM0VyNZ9HHXDJavwYVvV5jBHgV72Kl0fSpccedUURMTSCdUeaK0jMJAMT1PG4RIML2KIDBUTdAwV6iMM3QnF7hx3+Xf3nnAzd6ArSxiYW2J2qJHYvRJigFpKq6JJp7p4pYL1IuzNIur3N8wuC2A0PTIWvO0zpynsGrEuSxiKxWO3hTGTBxijfqUD+4TDHs8vdThm8+s8YPXrjA3V8PxZC5LFWW0Er2mihESyYGOaZLOlnQop9L5g4gpAYSZqbMVZbaWxbMGhHq+/WOInZjRC3XElBgXiZmdgACRthQMBnuMhzvEwy2cckDHCwmyLm60Q7Z5g3J/AyccYaUZllA6TYllsilMm9wUO5dC0XUrp8IUP4SgTlCfU2sLWT84oiGc62DMtSndQGf7+TUMr4bhBpodlaRKTiJgs0izaTNT1lqlYkft7OywsbXF/Y0NVk6d5qmrV4nzMUUVYtrCxBINYYFZ1TErX2ccGgkZQzBd0sLj9r2ct97u8rf/33XC9CxB6xUya4HMaZIHFoVvUvoWuWXoTbrhpjakcS1b3SO2aHWLMW4RE/e6jHZ2VIdaCv5iXlNZck6kQ+ipbmnh1sj9Jqk3p9Z6YlLYcEoC2c/wNovZbU6b9/hP33uaF64sYQggrCaU+Ri52yS1VADhzCxGf5bTDqGq6Wt4d2AsY0ixXwNCBQaVjlBHTKh/U+aCjowWI8KcMs/IcykQxBoQiov7MCcbCSAUDeGAIpJorxABhHGWE+ceadmg8s5iPdEQHmtO+UqfdBxwd5znHBcQqnXUMYwajkMZffzX0qWVmWRQG4bKBC2C9IcBYS5DTQFpjqaKVqLjs5iMc7rdmHrNx/dcZd9bSc6MVHWsAtMucOwK1xFqpaOEx5PBBMcXrZoOOS0l6NeESSymKeLObCDyPkPA5kRb/datirprUg887Zwl1tGVRZib7CcmNzZ7/OrGfT5a3+Xe7lC5ZQpl1XdKFpsepxeavHzlPJdXF1msO7RcAYQlRZqqTMSkMBnnku9n8PHmmPfvdvnJu9fZGmUYzUXiyiQW/Z7kEIkxjSWFQPleKmqCnI8stUiSjCQO8e2Umpsy5xVcu7jCX37reVbnAtrS9YwTAtOmLYJzw1ZuoblvcLc/4P/40Ye8dWOD6xtdzGAO02+p/B8TR2k60lGfKhpy5XSLl55a4c9evkQZT9jZ2FJ0Db9R4/TF01xf3+dv/8fH3OnFbE8qTJl0lOgwxoz2mTNj/uYvv8l3r55hpQ4tu6RmltpBVTj+vq/ApYjfXelKTvN9Hmct/sRU5isd6h5vZ8cFbI/zAc+O6Liv9Xjv6PDRxznG477Wk+c9dAYeDxBqE+o4SpTZhB8Ii0J3sWIpgqUlbiDFRRgMCm5cv8cH73/Eg5t3CPf6LHsNalGK1R/SGI1ojie0kpBGPKERj6kXEbUylj4attAjc9H/yOhskTgeY9tjz3FJ5ufg5CK9WkoyX7J4NeDUc3D2+RTD3aUouxih5AMaeEoXLhanMhmNqPKI0hSaq6MogKVEAViukjtIeHiVlpTVEnl5ikH6FJ/cd/jnN26zPgnpmwW1pRpu28YMYtJiQBT1qPtaR24lc3jZGer5M2xsmdzbrtgzXLLWAnNrFyn8JpEUI2WBX8r4DJ7IHsZD7O0t/P095ouYF8+d5D9+92VOrXWYW/RUvp7ETjgNT3evVEdE27+5Utw7GjMsH4ZZUEiHUArBnwkItR78s76Ou075qm+rRzOV0dFPGhDq4HEVL6DcJUsGo31Goy7hYAsz79EwRzSrAY2sS7F9HXr3MUVLGCUYcaa8A1RgvO2SG1NAaCdg55i2jevXCWptQjGFyQ1qC8t4i8uYixLx4CtWknQMzaCBFTRVvFY8CfGFZioGNaIllED0NMNRdCmLrQcPuHv3Dp/cuM65S5d45ZvfJM5G5NUEy5WCSEIaJxSpR5m7ynndsDKwRb8qgNDl1u2cX7zd4+//8RbD8DSW9zyIy2jQpqyZZC5kTkXpWKr4IbpHw6kpp15BqJL57JsTnGqMmU2Y7O0y3NpSrCcBs+qcmNI1NbFrPmZQI1eAsEVR70jWO3lZ0vYNgmKANbjFSWOd894Wf/Gtczx7oa00hJW4ppYTHENcRjUgPOwQ6rgJff3p61OTvTQoVCBQAUL5PjWSUUUODQa1O7600yUuWsuG8jwlzyOyNKKaAkLVIRRAOIoooyFlrAFhmulIsLjwiKsGhX3mCSD8qm/q4+zvOGDrOM85zrH9Pj3ns9+zpiPoG2RaNFSAUAT0ukuo9INUKEAodEQJSM+FLio5fCUbG3vcuL6uuO+tZpNms0G9HlATTZsjwfTiFCrRDBW26DCUna8YyHiqO9gPY0ZxqkKHw0T47gZB3SFwHQWaGq5FwzFULpRvVSpAXaplEkdR2r4CcevdhHdub/L6B7dZ34/Zm0g4r1iu5VTZmHZgcGq+xg9fvcazZ1eY9wwFzFpC7yjE/Ebyej3C0mJYmPzLL2/zk/fX+Xizz6DwsOZOKEAYFaVyOZUlR+BKlbfAMcSiWNzARFvpK/qsDFRWNcauRtjFgEsrLb73wiWunj3BhaUOTiKLGKj5NUVTHecVZstlM4z5uzdv8cbH93jn9gNMv61BoXQGDTFlt8lGfYx4yNUzc7z81Em++/IlRWPYfbCBX6tRa7ZoLMzz/u0t/u5/vMuDcUU3sZRttIDoPJ5wom5yYSngr77xFC+cadOxIjpuxZwnFXxTBc8KgFQ03qLCMYWuO+XqH1A2Pv/qfkIX/R3f/Y8D0j4HYD3KbmZa5K/tHT8BhF/bqf70Cz0OINTTiswbwhopVUSOaKGLXGQHYo6llpd0eyGffLLF9U9uc+vGLWolNIqSTp4RDIY43S7t4YC50Yi5LKKWhniJ6PxizCoGW8sbxC5QhVcYLmPDZWAHdAOhijbJVxpMOkOqlZgzz9c4eblg6cwYxx9gGiPKSY6ZSeHLnrJYxHZadIQRpRVhiNuiUN/sBoVVJ68k39bAzMXAbJG0WGV3dI4P7hr80+s32RU5RN3F7bg4LTCDiLwakWaDqYTBxkxbePkZgvwqW9s297crtnOLtN6hefo8ZaND5klMgO6w+gII0xh3MqLR36fR7+EPu1xs1/jWlbM8+8xZzl9cISFGTCbtuju1/z+03ZcpTwDhTBeuZn0BhIbkFwognFFGrampzNSs/w8eEE6dJ2eUUTE4KsR4ToPDvMgZRWMm4ZBwvEOZ7GHne7SqPq2yh9O7g9XfwBjswTikChMMw8EwHYopIMxlvWFGGFaKaQsQk6iIAPwmht/EabSwmm2Y61DVmlRujX6SMUoL4tLE9QLlTzAZTUijhLqnNYWNuTnicMyov8/O9hb9/j5hEnP67BqXn7nCKNonzUfYXqrkOXmWU2Ye1QEgTMESwxnRGVrcuVvy7vtjfvTjDbr7y6TFJSpvmcprUQQVmVOSyj0lHgu+7nRabh3DqiuqrfhBuLbceyFlOmK8u8Noa4dGUMNzJHh+mjNqmDhiUieuqnagAGFen1eFdWEItD1DUUat0W1OWRtcru/yg1fXuHK+RV72MYwI20zFSg+rEjqqlDb0jKSA4AwATr+roscsYkK6lQoMalCoSaLTDuG0Qy7NC6Gyy/qtkO5glpKmE9J4rLMHJznFsKAYJwoQVvGQMhmTpyFpLp4SAgh9kqpOZp3GDJ5QRn9nE9NBcfoY3bevGxAep4r21R2jjlQ4er4OflUOoWKTpVdYasg8AIS6SyjualI/y8WtSgBhKoDQIIxL9vcjPvrwJm/+/Fc06i067XlOrCyzvDzP0uIctZqF5wlFKMMwpOpaqiqSb/tqX/1RwvX1LTZ2B+wMJiSySDAsBSibNZ+5wOXcygJnT7Rp2IUyRJE8PxnwRBBuBk2GmckH6/u8+dE9fvzOTfqlR4iv6D3S+k/Ge9SshBNNh7/63jd44cIqLTOj4xp0PJ1RI9mIhlMnNhxGpcH//g9v8Xevf8xe6hA5LYzWMqlhE5cQx5HKF6x54uGVYVUxSZSRZeI41sRxAjzPxSyHGPk+xXiblSa8cG6R71x7ileePk+QpSrMVZyvoqxklFU4i3W6ecm/vPOAn314hzc/voXhz2F6sprwFCAUU5kyHGKnY66sNnnh4glee/EyZhYx7O7QmZ/HDZqMMoO3P7nHf//Z23Rzn3Hpq6B5GfSyaMS1c8t84/Iq3764wKWORT3rM+9VKqPQkNwMAdMiMJehWBxND6I/HgUeHGnkaA/o3/kY8Sd5AI/6UX1JMPjQJ/yor/llP5Anl9SXPYPHfP7Dc8kXzcEylyh3zqmvo1AR88wkT2ZmDhX7g5zbd3Z58/WPuHfnPr2dHZ4+eYJTvovf3SGQbW+XhWGf+VAAYYyfhZjphLyMlXFK6lXKDVH0cq7h4uEzqFwGToPB3AqjeZ/JAlQne/jnJlx8qcbSmZR6o4vvRbiOuAgK5bTEUkDPxSikoJiAEYEz0lxLV3SJHXKjRS6h36WlaKYYS6TFCvd2VnjnesE/vXGToSxEF1o4HQurUYIzpjInVIZoosRKH6xiDq84S1BcZXvb4cEObIUlkdciOLmG0V6maHaIRT8mukOrwk0T/GjCwmRCezTE3N1giZQLbZ/vvPosL7/4DIVfUImxtCd0RoNs2kURaCfvSiQAsql7VxYHAghFz6miNTQNTyij2mX0jwwQKjAhsQyFdqOUazLPVb5xmKWEaUgc9UgnEkj/gCb7tKt9GuMNvOEW7G9TDEcKIIgvrnTddIewJKsyMEMMiUuQTORKCucW/vwKtYUVECqlF1AEDcq6gK8md7f32OwNVNRVZ3GZCxcvc+/WHfa2d+nMzbG8ssLJc+fobW6wc/c2w/FQgc2F5SWWTiwzf2KRwbinuoSOm2FI/qTgnMxX17HkIxtGQmUMSIuSKDLY2LC4fiPlF28P2Nhs0esvU1jz5I508kR/m5NZBfgCCB28WlNJTiy7oTSmQi+2HDFgiUjjAePdXcZyvK05Ar+OSIty6aCLfKXZwK7VSW2PzG2S+fMkEolV5rREBpT3sYa3OeNs8VSrxw+/eZanzzdJsh6WFeN7pco7NJVZzrRDeKQTqArYys2caQD9obu5MJSkUyjU0QPVoJIs6agwWY9KUUDWk0WWUWQpcSwuokOKKKWa5JTDknIsTqoCCEdU6Vg5u2dFSlrmJKVPXNZJzVUMDQiFI/cFM9T0z/oenCLcXxuSD/fxWfPqw6/wRTPvo8yYD5u3Hj2cw2d/8X4+fSRHW7rTIefgXX/+3r7oPR0uPQ6lLMpdRL+M/Dgd+I7KTmfva6o7nT52+rwjGSYHk9v0ZR7ehz7yQ/v9QwD12TOrdjlSz5lSFD77cfqofv2d68rFwdfRB6iq6+x5nzqj018Pj05f+cpWd7ozVRSZhparyAipmkxdJOUxcr8oe20pIcrgIlVD0WSUBUJpF0pnklv0xxl31nu88/4N3njrPRw7wPNr+L6rtAxLiw1On1rg9MkFFjoBNRlcJMNHAogNh/4wZn2zx+vvXufOZo/doVRhJQDVVW6ljlnhmxXPXjjN85fPcPFEi3mhF8VjFb0gYMUTC/Hc4K1PtvjJe3f40dvXyYNFyqCjDABMUqxiiFuMWPAr/utfvMaLl05TLxM6LnRca5o/I0YsDoPUoBtX/L8/+YAfvXuPvcxhUHpMDB+r3sQJxNo5pMxirEpoSjFOlWjqiOGTVy2K0lYgSiporjGBpEetGjFvx/zg5av8+UvXWPYcGpbYgEvijSERyJgtn50050cfbPDTD+7wxkc3MWptRRmVjqzkN8p5s9IQv4x5aqXB1bOLvHhljYbvaBpH4DMKY956/xYf3N7gk/UdSr9D4TYVPUud/yrjey+e589fusC5uslFgVfZAAAgAElEQVSSnVHPB8x50K45WiNjO+JjSiUVUKGA6GLckS/57eCKevgKnv33wQ0nPyil5vS6PRwVHhrxDsJk9eOf4MjPHjEe+X8fZTg9HFI/c7ePvYtHfcIjv4nf8MAvnpa+7Cv8cT//UT6ng3Osy+mztcvh3DulXU1t2x8+Yfpu14Bwakym7O/V5IJZ2fS7BVsbEe+8e4M7tzbpd0e4ZUHTqgjiEY1wQGskXbAuQW+PBQFBSUSbXOkFzSIkLRJEHZWIRb5rK9Mv6T7mKURug6S1THXmabq1kvtsMff0mBPPplx+pUFnKcIoNzAZYRKrtCVxBqlyiWaQLqGDKfOfnYI7UV1IMcJIzTap0aSsPIzSxM4rLPskebHK+zebvPVBwo/evsfEtXFPzFFb9rGbJVGxg2HHeEGB5MZWaY5vLFI3zlPnWfZ2XTa3Ku7vR4zwsRdPYy6uwvwJImFqqI4HeEVGkCV0wglz4xFBf4/aqEdz0ufPXr3Gn33rBRonfJyGTSq9HGHlCPVPj6rKoE02RRs9WH0U6nOSBDb9SQsgFDMx6agcDxAeXiezmeI3X3TT1dWXuue+mDIqq6bpuu9IcLnEnaRZRhzHJBJWX2ZkyZBovMWkd5t62aNd9enke/gSS9HdJO/3yYZjTJXHbFFJhJQqmkvhWwChrAmkQOxiWAGZ4ZHbHl6rjVlvUgZ1dsKU+/0Rm/0RUQHt5RXOnL/ApaeucP/efe7eucud27dJkoTmXEuZ67mWweqpVZZXlllYlOKvj+XaZGWsjGNER2gItVJ0g6lDqYIEZQ0YU0oXHItSCuZhm+5ewL17Ju99EPPOuyFhViMqbGIjIZcCgVNRiTmOa6tcQduRjOI6pisaQTHSicgKAc8Dxr0ek719TiycoFkXc7spIMQiaM6p6I3EcEgsn8SuK4MmS9zZpeASbhNufcAJe5PLcwP+p3//Ai8+u0KW9zFMKdZIEyDDkCxCQwDhbE2tF9YKDCp3+xltVNOjZ79LMVuZ/8x0g3oBrNfXwjKbAcJUGg0JcTgkmgwo45QyzChHGhCWEwGEE8okVCZEYpCYldLZFUDYIDVXIFiTWAwx45cuy+dPXjP6xEzN+xBAUbfqwyDjUxhAg4uDl/hN9u+zvX7xjDmr2n36qA+AzHS4+LyVmR72P/2ljScOb3L922yA+Owjm+3p82aq2V6P7ktu8GmougKEYruv/67AjdLv6V90Pp7+rhHSFAUpV83p77OIhdniVfalWtC6oqnE2LNN3fBTm+dPLayEky7713zm6VJYVTIefqCqJcw+2ekFLRlzQolU8QJH8gGVbk7a9ep9ygJbiIsSsC4uYjrLT1dJdAVMvb9SZzypybmS+opwtyUkVX6WwF6RmVuYKk9CD5alXMoyjsjNZxaKpmnJZCF86bQgigsSfLYHKW99cJ93PlrnvY/vUskEKQOgUYmpFM2mwdpqhwtri1x7ao3lToMyiQT6KFrObi/kxvou//rzj7i1uU93kmHXGqqzl+eSOSMwqeDy6gLPnT/Bn109y/nFOlUaai0jNl67o/L7/vWXN3n9g3u89ckDzLlTWM1lVaOxiPDKAW035VRbOoSvKtqmm4a0baGNWqpClOUVUW6xNy540E/457dv8ub1TfqFz6B0GOQmtgp1DRRdwChjXDOlUzNZbErN1SHObHb7JlJoluB4oTrYMqAJtz/tYYy3+c61i3z/xWd45uQSyzWfUlLtZeoVp7G6x26S89NPtnj9o7u8/uEtKr9J5TVIxc9aFh9YyvglqBIuLtUUIHzp2fM06jV1TQzGIx7s7PGL926yvtOnO45V7pDlyHGnNByTk60aP3jlEn/2/Flq6Zh6HtIwYpq+TbMupgm24v9LB9ewXGzX13mOEsSrqBfTcUoVGorDrK4DzvER85Fpcq8UHUQBIJu6Tqf34cGoN71f9K4FDMr2xWPYl1pB/LE/+VEW/X+IgPCP/rJ41A/umBfwrHg9e5nPW2jMXJ3FLOPg38zNT3TcmmGi5sfp/aryX9XcKts0F0+ASTU1JBNqfW5z8/qAD9/b4a2fv8fu5h4tz2W1ZnNKNEwbt7D3NpiPxzTGQ2qjPq00plVkymnTNzQzIy8lcLsgcW1ylevmE+YlYwmUbi9SLazC6ct03Zh72V3OvpJx7uWSM89a1JtDssk6FJNpvIRYn1raNVRy3AS4WpXSweMkKpBeEFliNsgMoc65iPDdzMRR+wwlZ3n/eou3Pkj50S/uMhTDsuWAuVMNnHbJONvEsCN8oeTFIVVa4JkCCM/RMp9h3K+xt2dy60GPQWrjLq7B4hrl4inGhkWqMmFFA1jglSlzcURLtJTDAd7eNubGOi9dWuOVZy9x+uIinRNNnJoLnqWof4Wi+lW4Ku9Ru3crzu7MnEPA+5HV3KH5xgwQ/obBYqrZOno1ftYVfBj38OvX7SGh9ZjX9Bf4NMzA4gEgLGfZdbK+ky5eTpzEiE9nVuVk2ZhotM2wewcv26NR9OhUfepJF3O4S7bfJd3vUUmwvLiiO4665sWlsip1XIlkJ1u2p/T/AvhEGuK3O5JbRYTF5mDEvW6fWFzXGy1W1s6xunaWU2fPsdft8WBjg/fefY/9Xk/p+mWOb7fnuHT5IiurKzSaDVVwSYsUw5LPTkDKRGXoyb1YSYe7MKf5enKvTBTF1RQdYHWCOG6z36vzy1/s8dOfbqjohDC1GIRj4iJTmshC9qvWnYYCha7fwBJzB0cisUKSQii2A4o4xUhLmrU2rl0jzWR9KmDYV14R0l2ULmpmugoYmo6cG2lMj8gnW8Td6yw4O6zNjflv//nbvPriGmU5VN1500xUd1AiJ8ScUK3fjwDBWcdFLxkECOrAednkSxhgtvyfkkbJsCQcYZV5pinD4myvdJoJeRoThQOicZ8yTijFIHFUUE4yRRGukpgqTVQ3URhqspZOKp+4qhOzBMGZKSA8ECl+6oKe4jNFw1PdFw1TdF/mwJB5WrvRVXT5OgqPHoZ4M2h1AHeOvODskbLIf7jrpE7NQcnmcGh/uO53COJmfj0zE9fP6oBOZWcPHavuAeil3wwQHnazZOJ4GF4eQGAFWmYHOXtLs0yE2aNm0Gp25ioFmCSoUqF9RX2YZtqJaHja7cpzjY0kQkgMKpVJ5TTg8jCAXUxQpBMmH7JUygQYySQnYMtW9TKpMchPwt0oshxTOlASPzDrUE7b1ioINE2UUFleS0+QhYpSUI8/stBVXG8xKREhu9jjWuLaKRdnivS3TAFoIiiX1rdtkqVClZTOnUAlU7l0OiLU91x1jYt7m2TNKVdPGaBScUuTqpU6bCTOLhLwIxeykEdMV0VAqIC9TM6BDgwWa+2qSlUXTAxYAklZyFNGYUR/HFN4Hdb7Of/Pv33Ix/eH7AxlFxKy6uJI3l81IUt3qDkxKx2b//KX3+XptRXi4T52ZeBaLr1Rwa2NIT96+zZ39iL6mYkViNuWQ5TGuuPlQK0Ys+zl/M33X+DVCyep2zDJKwYpmM02G8OE/+tf3+K9u3s8GGTYrTOYtUUyya5JeljxA549u8DLT5/iW8+e50ynTjUa0rQM2p6jNQSlSVI6bPRirm/2+fG7t/nVnT0iq05sBcSSBViVZGIpV0bU3YrltsfzV1Z55dk19vdT7j0Y8/p7m3THUlmrE6fSyZzQ8EqVbVWNd7h0Yo7nz57gL1+5prSE2XCgq7FSYazV6KYVv7y7w88/uacAYSLVRTvQ4L00MURrmIV4RcRa2+X5yyf54fdeoDBcNroxP3/nPW7d36AwfGL5nJNUXYvi0hoYJeeX5/nm0xd45alVnjnTJu3uYKch83WXerOmDGlkTBB68CST6riDL0YKeaYGT0+u+WnxQapkQkF1XKGUTjkYBwWT6b0r14K43FVyvUoCpFQo9Rhgi/O0qlSLVke0D3IBSzVDZyl+QWv9+CuHJ898cgZ+b8/AZ5dYv9LDVYBQ06bUdvRrBrbVFDsLqBUwKDOiNt4QYCEmWtIdkUKajEumKQ7L8l2GGu3aKGBK6GoS4K4YAkKfK2E4hp0dgzffuM6bP/uQjfvbmGnOpeUOp8yI5axL+eAGbneD+Tyhkcb4aYxdFNhljidhDGaGZ6aKuq8oX6U4Gjpkrs/AMNg3wV09Q7V4gpEEcXsJE2+P579vc/kbFf7iPoYlmXObGGauCrtZ7lBW2jXSNnJsAZ3KyELX+xUas8WK31XZsKKTKiVrQBy27XOY1mU2ts/zzsfwDz/5iK18SNTKmT/XJFiS+VbcTEcUhNrhsLIxsyZ+eZKWeQkzWySZ1Pjgw3X6E4vm6mWKhbNE7dN084qwMpSDqNJR5QnNMlO5hK3JmGB3D+f+OgtVzsmazbNXL/D01TUuXF3FabmKThvlmfrsarYwTVQisCryijbRlRgBVdyerdZ0JrC6TqbXy2Ex+2hF5teoIw+tX7U/qe4vC2Q56hD58GU3LSp8CVrIF3cID/OWVaFdNQ70VoiDp2zoOT5LR8Rhl2i0STXZwoy2aZV9muWIehmS9bYJdzfIR0OMNKXue1iy3spSpdGvRPvqB0qLr1RvjguSVVyrEZUVm/2h+jwlmH7p7HnmVlZxmpqBJBnA4s6ZlgXj0Vi5oApQdxwb13MI6oHW4or9gUR5leKQKpOq3KOpWveI4Ymt7klt4JTlQoUMMZDIrAaWsUiezTEaBnz4QY9fvb2F50tXzufBxi79UUioYsFkSwkjocDaNJpN8iohFdDrhaTlkOFon05rnpXFVQb9hMlI6Lc2jt2kXp9X8iJhG9UacxiuJ3ZN5JWY34QUSRej3Me3h8z5Q5ZbEf/lr7/NKy+dAyYgMRpVOI0ek4K01Ip19uO08zG7PKd1ZA0GpUGirj1prMwAoRQBZH0r9vZCF5bvuTYWytU6KSZPQqJJn3C8TxnHU9poQaUQvTLQUGtlpTkUWmwpHLQaqVFnUnYo3ZOy7pZRcarDOjqeH7baFAVPwKCuwOjLUCo0h100Zer+ELia7eooIDzstc1urqM3mRq1fg1cynlROFT98PANOjue2S17FAhqEKkHBGU6MnvyrCk2nVMULeSAUiIDqK4+/XqHUAPCI4ehf3+oW3cEDM5+nHbVDs+c7o4pUK0AoeaCyz2hNE9yo8mDBQFaUsXU45D8qsCjRCLIQK/LBarFroCh6qLJ1CfpSKIXl8qIfi3Zt6SYeGLfrILVpXIoYNFQgmQ1kCo7bd0FlAlRAOZhr1KfYen+Ke2bADzH0dbHsqmcVD15akAoFVChcoqrZaHoByr7blpyFRvpvDJE8oBpO2rgkY9IzoVFhifteJUfp3PylHZMURNN4somqixGpU02zRP0VSTwNILBFkAjld8Uq0xZcg1qYpySRoRJyiTNKRtL3Onl/G//+A4f3p/QSwLSIlC5Sa4ri/4hcfgAt+qz2Cj5X/7TD7l2fpVk0MUxTKUhHMQmt7ZC/unnN7nTTRiWHpXrUdoWqVAEjBzXqnDiHotmyP/6gxf5xoUTeFVGLjmGdp1+bnJjZ8A//OSX3N4Z088cKn+Zym2rOAgr6+HF9/nWs2f47osXeWp1gcW6ixFNaNoWLV9oFRJ/YRKXDnd3Rrx/Z4efvn+P99e7ZG6LVLIFDVvfv5KnmPSZb1hcvbjKC0+d5LnLJxlPCu5ujPnvP7/HejclLB2iPCIvEwJXFjITjKjHSt3k4lKT//zay1w9vYwhekTpjsmV4tcZFCYfbfd585N7/OS9TwiFVGH6lBKMLNeDXHdZjFvGnGhYnDvZ5tlnzpFWNluDjHc/us7GXg+/0VGdYyk2WHlKYFWcXWpzbW2Rb11eYcG3qcs1Hw6Vs+hSp0lQ87F9V1VLxbZdKnpybTmOnCMBwiWeFDVM0UagXLkKoaDaOZbSh0qArNxKMljLNnMvUGQXbb0tPd8pVlTFmRkgzCS+I1cVeLXwMoSC+6RL+JUCgSc7+wM4A59GaL+FQ57N5TMH90+tDQ6JQQKEVHlIgUG9yRg4JeWoLAYhFsqic7oQU9O57hCK56LMkVIIlZlFwGN3P+HWnT6/emeLO7d22Frv4VUm9aqgXUbMjzfpDNZpjnZoRn3mZGGd54omqQ9T5m0pLUnBNMEQ4FmUuGad0vSILJtdy2DHNXHXTlMuLNCXubKRYs2HXPu2wcXnM6y5PSp2ycJdvTiyLNJcMtp00daxMhxTkm3Fvl9eV6qsNliOiuPJLFlnSKfTxEgtHPMscJmtnUu894nB3//0Y7byPtFcTPtsDW+xIjX2yKohuSxwVS6gRxUHBNUKHecidrZAOg744N177A+hfuIy+cJ5os5Zhqaj3psaFmVJXaUEVU6tTGlFMfVej+DBJt5+l3oy4elzqzzz9Bmee/kindU5/I5HWOQKEHqONTUI0zEGRVmo/EJNq5OIEA2yRaemxnG1sDhMePu1FdynOvZHmxqzUr4Gl59mgR1eeDMG1kED4hiX/eMDQr22k6NQ6z0p5AtILnWHMAn3ice75JNtynAbP+1RK0fMmSmM98j728S9HYrxEBeJLJF5vqDKMgwpXsj6UOZg21KMm1KAeK1GWsHeeExuuVi1Botnz9JckjWLdHN98LVsprItbZwnTQE5UtVxlKaBllNIw0E+O9mk4aDehVlobVsa6waDzKXyl1zkPjmWWcMWQ6S0zmRksbuTc/vWkDu3hqyceBrfX2Rne8Red0S3N1K50PK80WSi1rRS4LGcEsvLceoJpRkyjoYsL57kzKmLrN/bo7sn+YF10tgiDGV9K+ODOL57So4kazvHLbFtoebuUpX72NaQ1WWLC2dr/PCHL3Llygp53sc0YhynVEBO1sKahivrbE2FUxKxqbmMQDDlNHpkHS4La02TFid9kcwUVNIhynL1vZKGTJqRxQlZEin30DgcEI/7FAIIJVNbLGL/f/be+8mO8zwXfDqHE+dMwmAGORIACYJZEk3pKjhc2/fuXm8ob+3+tP/YVm3V1q5r63q9V06yZFmJJJgJgkSOM5icTuoctp73654ZQpTNknVda4tgncJwMOGcPt39fc/7pCgHo1E16UkrkKf0QDId2USqKUA4ytvIrVn+nqwUnfVByuwgmJF/ehoQqsnTPmemYNTBephfBQj3YSO/+mAvRw0G98FlNZ7Zn7vsAUJVDFtPbdTvEgHiXl2jqA4JdMhMVDryGiPWgyNZIA4Yx/lT+NvlDaign7roKmB1ABDusZaVLFJkjnuevoOMpgJLNSBUR06VoEsvWskbpErLlOTLqt9Os1iQyVLKfZhMqpeRvDRn835HMKh+b6VhIwjUlHWVG1dhCxlJSxav1OCyGFxnobgh7KSwgWkiC6Cwc7yxkvrg0lkQ6FWyUV0XLXhUPQzTgudTdsIpTyFMjnjTdSaw5XIh8uoR4rQ6qUl9O54HkylODODl6+Vz5MCDazd/bZ6gSAK0PQtt34bDjOk8RcTqBk6KdAuJ4SPQbGynGoZhgfE4Rdc20XYM2ASRVM6YfP9SmGWKXhnBzULk0VgFyxgmitYM7m1n+N/+8kN88niMzdhHhiYK3YNNvwIXvugJrHwbU36G/+kP3sBzJ+aQ9rfgGAY8x8c4d3F/NcT3f3ETD7YSjLUmEkNHSgZKVmEC9wxuvIMZM8T/8sYlvLAwgSIYwmpPwOzN4fZKH588XMXb125iZZCKnCfSmsjgwdZyeOUA7WwFb7xwCm+8eBbTDQdtW4dbZmjaJpquLWXucaYhLC3cW97Fh7eWcPXGIm4sbaPwushMpkjpcByL9jpE/RUcmnDwrVeexdn5CRzpeSh1Cys7Cf7uvUXcejLE6iBFohUS5W1oBNYBjHQgi8l808R/+PqLeP74vPQgkh2TviGvgXFp4VE/xru3H+EnH36KYWmBeaS5xomgrqRMBX2ArLMAWp6BhueKfHaUASubOxiGqfQQ2pYtk+CWpWG27eHli6dw5eQknl+wsLOyga0nm2jZQK/h4tBkV14fMdg4jhieh0a7K0MLueZl6FHAErCmACGHG+yVNBBBZwdYnsjzk/sFFze5wFjSxc2Ug7QGhNVYY9/LUgLCZNOjo8vmTDZffDJqzvfVn6+OwG/JEfgXAIT14n0QEH7RpLauHxJzHfcKKoGSK2+SZEhYI+H4MDQLuTCFVAlwDVQpy1QQcFLP9YrrxihIcefODq6+exc/+NH70DILE14XZ+dm0c5jjO5eh7V8C831ezhqZpjRcjQIBgsGvbBoXUchejEOp5SHkMoHIyvQ8yehmz528xIrloYlJlwfPYR8so0BYd5kgc5CiTPPxlg4G8BqbgPaDtJoR+0rdBNJ4YnSgjH9lpnAMugTpySQX8C7laUAoakhM7n+UsZvwshtoDiKLDmB5ZWT+OS2jh+9ew8b6COeiNE6asPqMXxiHSmGyLjJNTzo9JwHNhraIcx4Z6BFbcR9C7c+XsLWTglr4jiyqVOIp04hbXSQ2C4yLRUrB0GxUaYiHW3HCVr9Ppprm9BWnsDY3MRC18fZo4dw+flzOHZ+FodO9hBz2M30a67xutqnxexbyzMZ9PHeTkiYxbGkLbKLlvVDSmGsdob7f+qPP88QfjG//XkwuJ9cIVPw6r+6JPxpDdmXv+y/PCBUyrJ64KhKpJhHrkBhJpLRQMJSotE2svEGMg4Ogg042QBdK4WTDmCE2xhvPEG0vYZi2IddZPB1DQ69nvx5XNMNHabnIGbnJruHm01hmZlWzuE36xj8qUnYrTZyAn4mcrbb8jXs8RMSX2qbNQGEDHwTIoKf49CWdRli5+C1SXagRC4MJ8OQ1H5aDXC4PzZgW00BhKN+ifW1AA/ub4qPd3sjw7mzL2Fm6gSCEbCxPsDS0rqyGeUlBqMRgvEQQThAZ8LFxJQHr5NCtxMkWYiZmXnMHz6F27efYH1tDNvsCbC8c3tRQCjphoR1XHGEKA7Q7dpodywkySaybEseZ89O4cWXTuL5F05hfqGFYLwG08zQatrCyJWZ8kYS8Glkd54GhJWXUGbR/BrxDCrrFVVIBIOagMAUZZJKvzXBYE52MGRVBwHhGHE4RDweVIAwRhlmKOMcWlJCkw03CR8eF12ShlPdR4IGhlkTuTVN4JpXgPALDHXV+V37BxUjd1AyWus4vywgVGJQdQrXj3rS8isYwlp5eQCkqmehiPzaMK7qSNUWTB1M9XpUJcGBm8Geba6qJ6hTxKpvqAtQ9z2RNRisD8bnZ0xKplA/yV8lmeHv2qf41TNV7KAu5bZqocoEKCmwJFYkgxeCKh21JHpJpQpVAwZhD6UMNCfi5z8rYCk/Xw6SkqIqAlL5IHRS9ywd5cUuJ57SNssz4mSUzGCtyik1od0j0v4CMDkhyUUiSk02++84gUmyTG6+PuN55WsK6GTpdAK+EuEoxXhIP6ACoXyOtuPCb/gChvnuOCYjs3MYeQJXL4QVarBArswwHgcYpyVGmYal7QDLgwSrATCKC8TsgsrZi5eh2/bQaPvwWj6mJpqY6XiY0WP4eYAspNwFyHlDs7q4tRHj//jBx/hkKcBG6KI0W4DB/hyeOyOU6TrMdAuTboI//YPXcfnEIeTDnT1AmBktPFiP8X///TXc24gRGE2E0JDwrbNMCbPhwu9lfcyYMf6H187j8kJPPHQ2wcrEtATJfHB7CbcWVzBIdBR2G3HhiYSI5e09K8bRZiSeuW9cPgmzOjYtx4TvWHBtC0GSicY/1m3cXNzCW9ce4v07K7iz0kfhdpCbqi+IX+uaQNZfxfHpBv7o372MhY6NlpbAbbSwG+n42Wdb+OjBJj5b3EDhMKmTU6QIhnRlRbCTPrpGij985TJePnMMCxMtaFmKJAwA20dsONjIdAGEP3jrA/RzA+PSrgChKdci5djs5HFY58FUOOlQ4sTaRCSSYq4njvQYsUS27ZqY7jTwzMkFHJ/2caiZo2Wyg7FEl5bBMkHKGHPXwUS7KQMNk4MNixJgdk5mUhdC6QV7kjjpj9P93EB6JYWJLjIYBKwsx6BHQG7aqUxJDelcUgyh2gbsy0UptdEoGa0BIUFnBTy/AoRffkP01Vf+WzgC/zKAkOvHnr++mhrzviJb/wND2QMO+M9tbmS9ZB0NO8roZy+VjYIDVwIqk0qZyj/MO8Lieh93H2/gvQ/u4N69NaytjDDT7GKh3cVEOoa3u4586S6au6uYGG5hIo/RzsmA6TAp+xL1AHd2inmkeqXMY9nUaVmBqQYVEQ620hyrrouVdgPZoTbSnoPYS9A7buP4pSYOHR9j4lBf5KJ5to04UImN9HCnBRkMCwbXdyMXlpBBFsqSUqkVOLA1NeQEhMKM2jALF0l8CMFoHg8eHsUntw387OPHGLghcChH64gNs5dinK0hyQdIixCO04DJjeTIgI8ZzDZOQ487iHdt3L+xgc2tAqk9g6x3Aun0KWBiGrnnI8hCOQ6WxeCbRNa4VpqgE4aYGI2BlWVgbRWdPMFcy8XpY4fw7JUzePalc2DPUWEwCZP7Dw0WB7dklwqlZuLA2TZooVBrithbBIArQKgGdPWf/Y/r0X/9L/VudP9rfxUgrPe+au9WQ8N/LLPiH7vCvxQgFJ97tX+WTZqiZbgjV2MP7gdZIRUjjYaIgz6yYBtZsIVsuAYj2UFDC+EjgF8GiLeXEW6tYLSxDD0JRW3TsEw4hoY4JFMGWK6LkKE1HG40mjCYfs4hqe0Arg+71VI9fbohOQVOt6skpgTjBgNr2B9CuTKHpaoWqg7EEPawer9I8Eh6KocnorBS0kAq0pQSDbDMBkzDRxho2N1O8OTJAA8fbOHxg2347jQ8pwfbbEPTHOSFAdNQAXlb21sYB0NkSYjzF0/g7DNHESQrKLQxHN9CuzWJVmsGu7sJVlcGuHVzCctLO9jaHKPVnITvdWSATAaP+4I0GyHLhpLu6/kZul0NC0daOH58AnOHm2g2SwTBulSWNXxbKmpKenvFwsU6j4oZrLiSsm0AACAASURBVINB5LXWSaNV2ig/J1kcpYT3gcwgrS9JgiJOUSSJgME8ipGEEVICwihAEo6RBAGKOJZ/JyAky0QwSIUW2Rf+OAZkpdTjaR5i+BgkrNaYIiCk5bICEE9fDQcwUA2/akC4H7zC0+bLAcLq0qziRL4IENaQrvIjVs/nIKsvn6rlntViUD+3g95GRZzVBY4H1oN9ak+ByWqSyJOPP1vgn1zrijXd8xDyDD0oPa02hnuy0ad+7tMXv9xWDoBCVZCZqwSiSjcsKUpkMPaeLin3VEARN9G135DvmEw/6GvIdURMJqukxbz58/mryYISxYh1EPTesd/OgOk4e7JM/lyDEzcx8tITqACq4rh0BFGKURjLTYCAlVJPViuQBeGklYCRFy2lec2WjyChKT5FaqRIUCBKCwx2Y+xuhRXgVIZY13XRbjXhmAZ820Kv6QrL1zBLWFksiwUBIV9zGMXoxwW2wwIf3F7EjcVtrAQ6xrkK+kC4C6uIMDnRQLfXRnuig9PH5nD2yDTmnQxNJlgFfZScypgOdssGbqwG+LN/+BSfLo2xHjnQrBZ021fHogyg5zswk0307Bh/+vtfx+WTh1COdmHrOlzHheb18Ggzxf/5tx/i9lqAkdYQXX1CeSzZKkoa8wheNsC0leCPr5zC80en0HEMgKlVdhM/vPop3rv5CGuDMRLNlkTOLGfSnA49HmG+pePKER+vXz6Bl87PIxr2YZYZJlo+HJeLv4FhlCLg/cJ2cP3RBn783j18/GAD99ZGKJ2WdB2WmgnX0AVo6+MtnJvr4D9972uYtnPo4220JyYRlC7efxTi6u0VvPnZfegNH5pnIU5oIadsM0M52oSXjvDdK8/gtXMncfHYYZh5inDEWHMXGUMRHA/v3nqI7//kPWzFwEj8MQ7Kg9Is0dJTLpIijqI9SbNl2jB1Jo5WccuGIfUd3aaPw9NddH0DvpniUNfC4Z6N2bYNX0sRD7bRcWxMd9poejY8m95SUxaSNM0EJPIaE/CcFAiJ3ypUZ+jCVytAWOowOYmkP9CgjDpR4JJR27AEtIoCiSoC4kVO8DhA4eOgh3APED6lR/q3sOf/6jV8dQR+5RH4rw8Ia99U5TySZ6IKn5XFQW1ZlAaH9xGVdvD5/USVyVAVQ6uNnvR4JewM4/CIk3wLSZpjHET46OYSPrrxEB99chfDfoyWO4Gj3Q6O0P++fAf22iO4WyuYCEfoJRG8KIFLBlKqHbgOUH7K4RIDM2jqSMU/Ra+WlhfouE1RaWxmBTZbbWxMTiKcspFOAvpkjPnzPs692ENrchducxtFvo403kEcDEUWb9g2stKSn8GAEPrwLVKD4hlXdUn1tLwwdfChVBv0jnkIx9MY7M7h9r15fHJLx1ufPkHQSmEd0dA8YsLsphila4izIbIihOuQqfERDzS4mMS0fwJmMoF85OPJvQE2NgrsJg0k3WMoZk/DmJpF7jcxSsYiG3VcE2UWi33AzxN0sxRTtJZsbADrq7C3t9DMYsw0Hbz04kV8442X0OzZMBu67GFKQ5P7suyrwVCNWN5zy6AlQEGzOvdCbSFVWMeXAYS/fGo/DQj3M2vrr/2XAYS1QLTiBGVp4XlNS4MChTL453BDzmVWKgyRhbvIgh3EgzWU4RasbICmEaFlJihGG4h3VrHz5AHKYBdOmUg4m8c02jCQQYlp2UIIRFkKm31+jqNAHgGh41W5CS4yyqsbTXidrpKPMm1dvId8kJ0mOCQYqgAhlVSiRCOZwX2uIjqo5KFyR94uAYTs1yPrSZDvwjA85KmJYAxsb8dYfLSF+3fXsLrcRzAu0G3PotudRrc7paozigLjYCR7DQ77n3v+HJ65eBzbgwdI8wEaLdZsNWFZLRS5jY2NAO+98xkeP9zAxuYIve4s2u1JuZ84joNms4H19SVsbi6h27Uwd7iFU2fmMDlpotXkvjaFrgeI4x1wb8HU+prhlEwPAYVVoKOkKFYjiwOhkYIT5c2k1JQsPxFcUrGDChDmBHyUikYR0iAShjAjKAxjpGEkgJAMYkF2kHkKohKkYlIdb+7jqRxLNBcxPPRTD5kxqQDhl51qqIuryoes0h/Vy6lPzH3X2a/AlhUbpk7qz0fH1HCRQOwpqVX1w2owqMDVvqr7YFaoAoVVIs9BoPu5J6Q4xn3juQKG8nMqY/Ke3626odQxOuoFVGrxX0KqtWy0ulVUgS31r1bPuT5Gaq6jM1WpiplVcTY0re77AinEFZ8hMqRJgpgTAfpJmShGOZ5OKYYniZviTZSXpRJFqeiz+JSYHaOXiHTKLlSkLoOGlaQkga2X8GxD9PlkDhXrmCPMCiQFvX6GJJ8FaSFyZArtKD9RE6lSWMI6xXF9ewdPNrawuLWLjeFYStvjiHrrFO1mE65NwFNpobMM3VYThyYncPH0cRyb6WKmocPKIhhxKM4tQwC7gX5cYn2U4W9+8RHeubWEzcyTslDT9VCGOzCyEZq+Bd934PgeLj9zEi+eP45TbaBnkjofSMiIbnvYjG18ujLCf/75TXy2EmA9sqA7LeiWJ5sLowxhlSNY8RZ6doQ//d2v4crJWWhhH6bGSgYTRnMaizs5/q+/u4YbT4bYSmxEuoGEATssROUbURAQjjBpxPjuxaN4+fRhnFyYwm6s4/5WjH94/zqu319CQK294cBwGtBKCxrN/kEfZ2ca+O7zx3Hl9AzOHO4gGOzI+dLtNmExYVTX0Ccg5ICg4eHagw384OodfPJ4Gw83AxQWJR6ebBr0LIGZxehpMS4dmcIfvf4ienoEDNbQ6k4iNpq4ua3hzZtL+OH7n0JvNaH5LiLq+bUUnlkiH27Aivr42pljeO38Cbx24QwcrUAyGqLQTRRcJLoN6VT88x++h42wQD8zkBmuACoGOMidnouBUV1zZKWTBIgTdPwmPPoPUmWW5nniep6Y0TkJJovc8HQY+QiuFuHCiUN45tgMzh2dQpOboDSBr5fwLQNtv6kkQ5TR5JkwhWFaIioMxIUtmwpiVJn7VMy4ThsDY9jlDE9hmol4Sh3XRV6ScSTQ31eGCjvIGzb/FpVANYmuQ2X2xe5fgYivjsBvwRH4lwGEvNqUbqbej4i2Zg8QKr5GdXfVdhhZ3etgSpntlogTrlv0AxEEqk0Yl1riKJL+q6tbuPvgCd764DNcv/1IOmzbjS6OHT6CThrDH27BePgJGpuLmEnG6CYJWnEGP9fgFHTt07/AYLWEo1XojPPnolxlMsh+g+s1bSIwMDQtDKZnMDg8h1GvRHmowMTxFIfPWjh2wYfpbEE3t1Bku8jIAIWBbHp5fxfGz7BgcRgmhdacmhMQKh++/BJ6KsmsmSze5r2RtJuDOJrDcDCPW7fn8PEtHW9/RkCYwDoKNOZ1GJ0UUb6FtAiQlwlsi1JbF/FIg5230THn4JXTMNIJ7KyU2FgrsLRZIG4voDh0BnpvBpnfwJgMIQGhZ6FMI4BqmSxGBwWmTQON8QhufxdYXoG+uQlz1MflZ07hG6+9gKPnZtGb6yAzS+kbJKy2CUKofM3JuCrgy3u+Ss2swwfViOCfDwjry/eLzvGDHsVfbwj4TzOEKjNCTlCe6xWrJAe0VKBQWY+IqdhNl4ivLIsGSKM+kuEmUspHRxvwtABNM4ZTjoBgC4PVh0gHGyiDHRnIu0ykFdWLokhoASKIMOkRNChPLqUihTVbNllDzxfJqOF5sBotMKadaeuG60Hn9zC2XVLYuGfh32S1lT+Qv4E/W+xdZOvFqsRQJ24TKBnla0nFriSd05oFk0mjcAXADfo5tjbG+Lsf/Ay3bj1EpzWFyd4spmcOIYpJQuSYmp7EzOwkDs1OiWTUb5JM2RVAKANvw4Flt5BnFtLERDTWcOfOEt599zparR4afkdyMnyvganJHu7evYEHD25hYaGHZy6dwte/9RJcK0EyXoVlxtD1CCW9tmYJ2zJRFLQhqWwBvsaaAKqVeMQhe8MsMoIybBZ5k2SGkDSivFzkomQHhf0j8IuRhRGSkOwgQ2UIEhNkoZKTFry/0YPG7AZhmZR1RirYSgZFaWLpieBilPtICQjzL9Eg/vlTXAEnBVL25Z77PrsvBoV75L0g4bra4WmJZcUQPsXE7fl593Ni1KeqH7oPVBWMqxmyvTPul67hPT2potJq6amkW9Ydf5WEVUCcEqLK7LGiCBSIe2qNF2bxAPKUm5I67T8HZuVzNSiujmPdnLAnha0mQTSSFoq5Y2AGF7FcZ9qRg7i05REWDlJhCzUwI4ibaaYRGZy65UwhE6oQGZkSTtYsCy0H8I0CeRQK6+SZQNt3xdMl6UxZLhHYDPxgkMuDJxtYYhXAOBLPGo3GlI7yVI6pN+eEztSx3R9gbaePlX6A3TBBJBS1OqYuk6qoLWcPH9Pc4ghd38d0t4lThwl6JnF+voeeq4sskIXljOtll9wwNbAxLvDnf38Vb99YRF/vILMa0FwXZj5SPjeNXS/c5OsSX/21Z0/j4pSJGZvUeR+GZcN0m1gLdHy6PMJfvH0bN1cDbMQmNIIx0wVYF1EmcMsATrqLaSfB//jdl/H8iRkYcV9AtHTDtGewPAD+4qc38fGjXTzezZDZLnIGy4hCh8xTAicdoqvH+Ob5I3jl3AIunZvHw/UAb322gQ9u38fDtS3klLfIdJOeDg1mXqJRJrh8bAp//NoFnJj2MNPUJQHMNEq0O01oTG1FgZ0KEGqtBj56sI6/evMWPlvaxaPtGHBa8pqY1lXyfU5CHG0ZuHx0Br/78iX09BDGcB1es43EaOJB4ODnNxfx129/jKLRQOl5EuHMhcghgBvvwIoHuHSoi5dPH8E3rzwrnkb226R8j+lTnO7g/duL+M8/eB8r4xw7iY7M8BXDlpMBp0mdhlUV3EIPrRaNoYdj9HwPDdOExolgzEUgheE1oFtMHc3E76u8poF0KJ6YbePisWm8fPEYFjo+phwdbh4LKGy7LmybEdGW+GR57dCrGBYmgtySczug5Dlnep1aYF3dhKdbcCm50rlFC+HYOnzPRZ7bkuLHjZZJyRJjp2WgU93L6h2nRInVaby/3ubgtwA5fPUS/00egf/6gLDWFdUSOZUdUDOEtXyvAoMCCPc3CnX+m/pUqQqdKTtkqIZJD7ole6bRMMbiw03cuvUI16/fxcPHa9jaHWOyO4WJZgtdz4Xd34CztYSJzQfoDdYwlYzRinP4KeCWJiyZNjlKwpinMIqR3E9MTmh1rp/0VTEp28BoECLWLZSTkxgdmkF/bgbxdA7raI75Szkmj8RozYQosQOt7MOgt5ldYlGsti5kOKv1mN5rnWsJqTgBhNzYh5LiyNAOIqjSZOG7KV2EBdO182MIwxO4eXsOH90A3vzkMYaNMbSFFN4sYHZSCZQpNEZj01dui68qj0wYqQ8n76JlzMHXZhFtu1hfLXDr4Qhxax76/FklGfUZbZ9JFYBuUo3EUJ0ERhbD1wq0WaOUpWhznXqyCjxZRvxkCadnp3DlmdO49MJZHD1zGHaP9RzMySgqJlRlKVBFVWQEEgZ0ARv7uQ2qPuuAfPTAoO6fDoJ5eo/6NNVRKdH20ox+vQv7ywJChiRxj6LARGVwItjgowaFnEUzNC1h+mSALB4hDXYRjTYR9lek29jVArTMSBjDZPcJkv4Kkv4qrDyESZsI1zZhqJgFofavzI7INSrScvGtapYDp9GC6TVQckGkr9BRIFB3PUkl5d/gw6yloxxcUELKBVRJmZlDQdUbQ2TI6HF4Kx2aVDTJv5MhZIAQ95K6sIS6zihByp11BKMCH3x4HUuLa2h4bfgcLPtN8fvRO0wwODU1gcleB5rBdssAuhmiKAKEkaqzMM0GioKDZwdF4WJjfYiHD1dg6J547tbWNkU5MDM9jcXFh1hefoT5+Smcv3ASr73+Ikw9wnh3WXoHDSNRXY4S7MvrTD0knUQAYV0xUeOFqnFAyJ/qY1pQMiby1lJRJRctKRMl+yfewah6EPjHkuWQRxnyKEVB32LlXazjTSRyssyRspC+LBGVkAT6SFjCDnJ7ikxiKRjnl0/zfd6wUo5WWKe+QA4Cwjp4pQJOVZH4F/Xdq1CdGhHvg7GKON0XYh5kCWsNZQ0AOfyqFZwHrr8aDKqDqujnff1lfUOowWBtODxAkO6xhBzbVa+l/rsGgwev9wOIcO+n/xITycVHLZSfv+grppU+KkZiM3GJYwgJDeOFzueeI6FJmnphRsxyC6qZMPwJlHYT/RjYiTRsR8CQ8jw2FUT8nkQmBhJ2kdLZJjGjQuM3mj66E20cnTEx1QTifghEEewyRq/TQrfdQhDFctFHBSUaJoapjp+8cw3vf3YXj9a20Q9ZaqmSRumxYjEqmcWm7wgw4M06oVnfsOXmwBsJL/aQ1HZCRlQVqnP64Zm6bODZTXd2bhKvXz6LcwuTODrVQBEMZCrCK2uc29iOdPz5j9/FO7efIHRnpdYg1nU0bHYiJYhoqI0olUjx0oVTeP3yGTw/Z+Owl6Ecb8GyXFheW/yHBITff/cebq0H2IwrTbx4EDKYRQqvTNAshjjkZfjvvnUFl09MwUr6KgRIK2E1Z7AeGPjBe4/x3t1NAWFotlF6vnRLkdE1jUwAVAsRXj93DK9eWMCVy4fx4a0N/MVP7uPx5g62xxE0h/2HVZIU5UZFjiNtF6+eO4L/8I3nMEGmKqPZGfA8E41WA7muJMBbQYoxZ+GdFj68v47/8vMbuPGkj6XdBAaL4Q1XBfyEY1hpiPMzLbx4Yhbfeu40powITrAJy/YQ6T4WUx8/v7GE77/5ISLXQ+q44onk5ol+P1Y8OGmAIz7w/NFZfO+VK5hpOLCKBDFvVraB1lwPH9x9gj//4QdY6qfYijQB7hxgZGQLKT2mbMK15YZfpgGscAgnYt+igSatBgRvcYoxtZ1uB4XbQmq6CIsCgyhSIM0GvHyEhQkXL547gpdPz+PFk3Nw0hHcLJJNhuPasBq+JIpmXEwoaS1M7MTAyk6M1e0Q/XBUJYeZmPCbmG620W3oaFi8EQ+ElWz5DvKMgwzGURvigeF7sSdVkyRj0euoRW4vUfcrQPjrbY+++q5/nUfgNwsIv2iTXKeC7wfY7ecRKDd6HQunVEZ15lo9p5XLlCygXKr0JqUIwgCOY6Phs+MMWFvZxT/8+Bree+cGPvnoJnynhV57EqeOHoFTZthdfgxt4zEau8s4pw8xl/bRGOzAiwq4KVM7bamyKDSqCiiLS2EWQ5hlAFMYQq7jBkzPF6n98sYuIstF+8xpjGYnsTXVAuZztM4UOP1qCWdiDVF+H1kyhFYkaLqu1DpxwyfeRw6NmU5oqHwATXcFjAogLAkIR4AWU/5QAUIO5SiB532NMryzyIvzwhB+8GmJn350H9vONvLZEeypHGY7RWlE0M1C/NUF++EKA0bhArGDYmyh6yxgwjkKDLtYWy7w4WfrSNrzcI49g7IzhaLRQmppSMDy9FgNejkMZJp2mcHSMkxqJSbzAs21LeDxE4xu38GMqeNkbwKvfe0KLlw5g4nTXcA3ZdDMcBpTLyQISNgk6S2udpIstJe+YwXY9jPi+e8HPYT1sP+Xrzh1934aEH7RlVnvkH/9q/bLA0KOgQk4qtdVgUFNAGH1ECKxFFDAsnL206XJCNF4G8PdZRThFrRsFx07QUMPYCbbSAfLCLYeIx9voowGEmrHfF1T1MaqKkFCA1n9xaR2/r9hwWm2YXksa7dQSpiMJSCQbKHpN6Dz3+Q8txQIJHDkx3woGlCAnoTOGbacy2msGG0CfZMhT1VIH1NLM4ZUsDKF9g3aUTIGGTK9lIFKNiwGwGWZXNM5mWMtF0Za8KeWI2NdRBFI8BItIeJX5NWkqWuGP284yoQx7LRnEAYZNjZ28M7V9zEajTEzNY0gHCEMRpjstXD0yCFcvHgKhp4gDHfguRwWk/EkINSkYkMAoRxNBdprn3ONhYhTVONApQas9sZkBesH+wMJAkUKyr8pF63koVkYSvUE3+88zpFHJIQqhkkqAJR4KS8zCR1KihRRmSNEgRg2Yt1D4UwDziw9zfuAcB/LqI/2eTElQ1Q31ZpBY0Z7/R21cn9f7vk5XPQ5wKkusIM84r50tKL3a+/f3t+fv9D+idpEJfvkr6mSw9RzlsNSE32f/7v6pz2msCpl30tX2Zv+KEp+789TFKH8m+igDz5f9Xr3o4vrf5MnWMXjVH9XilNJYcpzFAx0IbiTSSaniozz9SSAZDcCVgcxVvoxnuxG2BnF6Aep6L0pLRVdfRapBycPlJHYHtrtJqZ6HVw8MYVTh7tomaqWwS1jAWe2qUtqKPkt3WtiY5Th8UaAf3j3Gj6+8xhbUYGQCUWsaJcJJ1Pb1O9wyfrQKMwDQQ8XQ1akp9CCYdqIU9LVBJKuHEcuZvS2Se5oPMDRCRcvnD6Ml585hmdPzKEIdlEmkdzYSWv3c0c6+67eXkZf72Kk2QhLHS6rEfQUcTiSdCwORV84dwJfv3QCrx3zsdBIkQ825DmYTgvLowKfLQ/x1x8+xN2tCFu5iYJsJ29QBIR5Bq9I0TMSHGnp+I/fuIjnjnZhZwMKKJT3xOthM7Lx9u0dXL21iqu3ngAtLlZNxaqREzNyGPEAjTLC18+fxPOnF3Dy+Azev/kEf/nzm+jHmXQqGg7rQJgixUjoIVpagRdPH8Fr547i9YvH4WRDaIwxb/toNCnTIENcIs4ybAQJhrwg2m18cHcN3//pddxcHWF5mMFpTorEgpJdk34NZDg/0xBA+O3nz1SAcEt6BCPdw0rexJu3n+Av3/oYfd3C2GCqK1k9XsCFDA28IsZkEeDiXA+//9oVzHd8NI1SinFLS0fr0BQ+ebCK7//0IzzairAWlMispsiak8ISJlt8qKIcYa9UjjNTHi7MtdAoU3hFJhHYcZxiECR4vB1heZBhQCZcc5CajmxKTAY0DNcFLJ+ZbeGbz53Ad66chhXuws9CTJAttE0YtokkKxBTlmV42AhKPFgf48ajNdxaXMdOMBKJtue5mGx2MNvuYLJpYqZj4vCUjcm2g4mmizLjucENF0Ehk/x4HTO0Qa4Uud/IkIOTevEQfgUGf/3t0Vff+a/vCFTr3OcWyH/6VdSF8F/0lQc3yfXHyhumhri1KFB9L/cU9aZ4f5MvV2E9oJZU7Grpl6A/lS5KnxJBDmsYVp5s4MG9J/jgvTtYfriO/sYAc50pzDa7IksvRrsYrj+GM1xDO9jC8XKAmXSIRjCEm9H/TnZSScRSKaZRDJZdjmGVoXzM1Z73Qd1vo3CbWB7GSFttTF26gM2mgUdkbo6m6J3PceHrJbyJdYT5A4mZZ5er1EflOtjbVCsHOVSmP8uklI+AEJ6wZijJIo4BvQaEmoR9sAqooOyu8KFppxGnZ/HJp9N4/9McP7/2EKPmAMaRCM50DqOVgttHsi2StSA5BQwpawGJhWTAgK95TDhHoI+nsf4E+OCTVSStw3CPnYcxeQhoM2lUR5AnGMVUuhCbkhXiMDyWZMx2UWAizzG1G8Bf30LxcBHtMMR0CZw+uYDTzxzDmZfPoDPXhtEkm6R4Ypv9hlKprGoMyIJIf+RvBBDWoPDgvm1vw1h98p9/r/+ygFDaBjWCmGp/zjonqfhSgxB5yHaS8mcqsQgKUyRpgDgaIAy2kIw3kI7XKRSEpw3R0EbQwnWkwxXEu8tIhxswskjWYeb6sbxeVHfs5K0S7GnjYY4EwwWlZsIg4OPDlkEHZaQEhRq7mV1feQ5rP6EAQgbPVDJS8fqqzmwl62b4kqqLEfZXp5y03kdzi6YyM7KMn2dfITMKeM1xULGfYJoXTL9PKb6SInmCwjgmaTCEZVHppX4ur1UOOMqS4M1CXljCQtJbGMclwjDF9nZfjiXzIwoq9pjK6tloNlwJM9QNKg1Y9UKVGt8f5YNUITqW5DiI5HWPna4UgpVsQcAgz2dKn5mgwwcBYRJLmXwRKRBY7H3MIBlKRmNkrJjgvjdjd3eBIpYOu73czj1FBNnBkuxghpj5HpTNE0CbDeiNQ9C8QwoQCtu2B1sUmtk74TgdqIGKILFqYkL5wUF5pNyhDxi4n/LPKDx2EBjtR6cIIFTRNnsM4X46aHWxHbjm9qSiX3AdCvsoT7Ga2NfP96BkQFiP/chh+bh+fjyjREKmtL7q2z6vEd+7eA9s+uR9rdQpNVO5fyvZn2fWi9feckaNSpXySXqcFzKrIqQugpI2dqmwU1K8T5bIN5e2QixtBVjaGWNpa4zFrRG2RyEG1BNX/WrU1esSpZ8oRlbSEn20fB+9to/Lp+Zx6eQsTs22Mdsy0TYL6HmMIo3ETA/TgduZwOJ2hBuPtvGjd67h+oMVxGZDAlBSjXI8Lj4snA+VcV78d/RfsQScd+gCcZxAtxyYTlPCb1JOdwxX0kipTScgtHkjH29h2i1wbq6Fb71wHq89ewogIEypA6fctYFA8/FXb36MqzefYCV10af8ryRjw2CcTIy1hUTrmnjuxDxePTePN862cayVI+uviXTScFp40s/x2coQf3vtEe7vJtgtLaSU8fDtLljEnsNNMxzyNJyccPCHr57BpfkW7HwAU/qpSuR2B9uJg+vLKd787Al+/OFtlK0JlH4LIS9q5JL2psVDeGWEV8+dwrkj85jsdfHRrUX86N0bSE0bhWnBtHXpTNSSEOa4jykL+O7Lz+Llswt45nAXergrpu+pqQ6abcowLNHd07u5ESYYsFOm0cb7d1bxlz/9BHfWx1gZFfDaM5LgOR6NYRcp2kaBc9MNvHRqFt954QymjRjWaEOkqrHmYF3r4OrdFfzV29ewkWnYhYHYtJCJtr+Eq+fwywSNYBvnp1v4g6+9gOOTLfQcXYpjS1NHa3Yany2u4+/e+gR318d4MqCUto2MqXQlGWRNHjR522aJKV/HG8/O4w9eOgE9oG8zhFOq854psgy5+fjhNlZDHWO994Jj2QAAIABJREFUgbI5Jb2VvNulO8tw013MeQW++8Ip/PHXL8IJt4WRnW058CzeuwowaCvKdYR6A4vbCa492MI7n93Dh3ceYpdmbE1Do9FAj71KjSYmGwaOzTTwwjOHcGyujemOD41BP4UhJnFWk9AfIAl3PN/JeIpEX/kgKKX+yj74T4OBr77i39IRUAnSX6w1+sdf568ChXsg8ADIVGDwYMWTYheUf6SSzR24+Oq9Qu13Z8qwTO7pIa4WaO7DxoMYO5sBrn98C7dvPMDSw3WUYYm24eFos4tpJnluryPdWUOyuwI/3kE77WM2G2EiG6OZUn7HNZSHQIV8cF/Gp0afm1NGsASc0Y/FWjANpd9F5nexSqZjahqTz57Dij7GnWgZzZMJZi5kuPi1HI3JLWR4Ai015D6EWLVXICHhogZU9PZxo0amRNM8QGOCNz1DCYCRAoQGGUKmf+uSSFqUBI5N5OUJjMOTeP+jCbx3PcPbny0i7QXwT+ewp3PozRSZ9NKm4sdWvY02mm4XWmoi3E3RsefQtRdgBXPYXNHx4SdriP1Z2PNn4czOQ+v1ENs6hlmEnWAoYXK8j7ImKskj6YPz8gydLMd8mKO3O4a7ugFvawfeTh8Tvo2FIzO48sYLWDh3CL2FZt0sCdPhPVcBb/bwERSqeoPfBEP49Ll7kAT5zV2/XwYQUmlWSCgRPbNVqr4QNQSE3NQyKIiewr1UQLHncC+ZyL4ukI7CcLiOcX8FWrIFp+ija4Ww8x1o0SaC7UXEuytAOJBwP2YEsCtTgtMkbKnqB5RSSUm4ULVsgrhsaJYF020IINTZSciCe4JCx1M9hY4KnBFwWMtICZb4kL5M/nwm/1LeyO5JdngWsudSHX0MgFIpwRI0wyAlZhRw2MPPUWbJeABmYZQxCArJNvLpOa6OIBgiDAZSUcZ7gEoZZt+3LlUMgA2TViQq3Hgd83MasymaMHUTudRHqLRRWodIILD/jyF0lq0hTyOUZL0NhWfkbOEvJ5jek2LWZahkyRn0QslCDQapTKoeDJIRRjBCERIU8uPqIYEyBIMqTZTkEVnBMi1QsG8wV+eFgGTpJS8loTcpc8Rk6TlP0jUkTKG3mzBbcxUgzItSdfHtT9xqxo40uzwqP6ucdPKHqF2FsnBit5fmucfo/TINX6PU/e7AmimssNgBNlDVRhzQh1agbA8v1gf6l6SuB6SoNULbQ2X7X7zPzalXWne5yPRRXOXKJyYF7JRvsjCyCqg5eOGKUbl6mgchXz2V3L9dqH/dV7Wrm0pOgyfLaRnZS+077/Fxgn6faV6cLvDicmXSuNEv8WhtiLtPNvB4Y4TlnQDbQYrdKMNuTCqYPgJ1otYU+56kTYAtJ2oWCk4d4hCHWzpOzfh49cIJXDo+I8DQyCMUCSeBTOhwoLktrI4K3FsP8f2fXBVvWOp0EZYmxhkTlXxJXqL0hp4GdgjqNIqXCSYdHV3XQsN30exMwetMY2uUYH0QYXl7JCE1BAa+Y0uqI03NLS3AfEvDt196Bq9fOQsrGUjlgeBut43caeOH736Kt24s4tZmjN3cQuY0ZVHhpCcVdpCRqiZOTLVxab6D717o4cwEgPEGLNOF6XSwNMhwfXmAv/34AR4OUgwNTxJRM0oUWEOeFbCTHEfbLs5NN/F7V47hmTkfdrYLizJQTpoMFsu7uLdj4hefLuKv37yOxG8h95pcp+UmxBoNxENJ73r+xHEsTE1JatftpU18ePcJCssRgz9lRDz2ejLGtJHhRNfH9155FhcWJjHlFnCKEHYZodtuSGiOZptSoRCnKXaiAsPcQGy38OHdFfzNW9dxdz3A6qiE3ZqUeJRgHIiss2nkODvtCyD83svnlIdwsC43RbJnA7OHd++t4q+uXsNyXGKTIIrdVdT2s8tQuhETeKNNnJts4g+//gJOT7cx7RmIo7HMgxrTs7i9somffvCZSFcf7cSILQLChrCEUojKyj5kaFg5pv0Sv/fSAv7T6ycxXF5GursDzyiERYbbwi9urePq3U3cWI2wHjuI7ElZePicKcdlimtXG+N3Ls3j379yGj0jlMHC/JQv1SWcrsWFLuxkZLTwcCvB+3c28c7NR/j4/hLGHMAYBmzbgcXi4yxHy4hxdMrFt14+hXPHpjA/2YTFwYNmisdWAULKzbj5oDSYRc18XVXXkEhGv/rz1RH4bToCv1lA+EXsoFrKqxX7wDBa5HIimXvKR1L9L7ct3BAlRS5eZMMwYdHLzqEkl8OgxJOHq7h38yE+/fBTrDxagau7mPHbONaehL8zhLO9C+yswwz7cDGGEe7CjPposTqhTEV9UYQB0mAMv+GJMiFimAtldwYBYS5db6yNIktJy0XktBH4PfR7c4hnZqEfmcJquYbF6B4OXQAOX8hw4tkxOtND2M4AGsOwEhPJIEURsWiaAY7sl+XGnEoahqoQFPgVIBQuEtDJECaAyWAZtlBws8yVzhNAGCUL2Bks4O13W3jvkwwf3l+DfjjDxCUDzlQOrcFguDGSlEwe2Q9Tgjg8etQzA+koRdOYQds4DDc+gsG6ixu3djGgz79zGP7CMRiTUxgTEOYJ+kkAm9J7hvlQRlqmkkBqZymaWYb5uMTMOEF3dwRvfQvOyga08QBtz8TZy6dw9vJpnL98GlaLQSYEuJTZsPy85oy5edrPnFXkxkH24FdLRj/HMXxO6fWPXMv/fILwKTvR53/XXkCO7NPJRFF7VWf7V7yMKvyrrgNeDyqKX3AG9wpZhpQD/zJGON7EuL+KZLQCxFtoGwF8bQi3GCAdKC9hMdqETiaNAX+ShkvmS/n8WAnFtEz+Du5DhHVnD2HFEpquL4EyUj9BP6HnQXcbAgxZXC9gsKqmkM2UYUtCLofXZBkNppJK03iGPGOYDG06VLlxT1x1ShLI6dx3pGJFYuAL91ZMvCdDLN8vYJI92xk0g/JTXu+qp5J90oaAQd42ODxgKjnPGQJSSr11wWW6yf0tJeAV0KYUtxp80SZFQJenCUyTVSi6KPOIISyH36OUVZVpUHUtqmJFeZB8kJuQAEL6gvlgTQSlosovqAJkCAhZNB+pz0n1hKqcUFJRAkgVHsO+Q4JCbsYUGNzPYBYwSJJGB1JTR2ZbyO0mcqeF0p1GaTNUJs/LXCYP9cWkJg/8o8CgAoQsbVZZ7TyA+wmdKp2zMtbWFNme2HT/xFb4jodENQj+8gS9BoGfTwjdu9bqD/YHe/LDD/oU9wDXQdlKNbSsSUO+F5wmkEiSqYJQ4HzU7CVRO+V+ukwZDG7YNaZ2KTnknmyWx0ZychWL+DQHKBKyvZdfA9U6WbUGhCoCto4t5klCUDMahZLuye4zJgHtBjkerEa4tbiFG49WsTnKsBNmCMh8MBGUz8ukmZoAVoEjRbdXoY68EjQLaW6qiUI4QjPbxZxf4JtXzuKls/MSzmEXlJnGcGgSNh3xW20nOlbGJf7sb36Bd248RtGYkhL0QZJLl6Bj2zB4sRYJyiRAxyox5ek4N+3hMHsB+TWtnoCTjVGCxa0hrj9Yx0Y/xDgtJPjDpP5/vA2/HGPGSfDdVy7iWy+dh1eMYRShaMHNRgdao4dffHIXb914jHfubWA7M1E2emD+NM8DGV5ygpramGtYON1z8e+vzODCjAkj2oFtOjDsDh7tJLj+ZBd/+8lDPB7lCOwGojLl7UckEnZewo4KnOw1cXFuAt959jDOzTgCCG0zg21riDRHAOHS2MfPry/i//3phxhbPhLHF9aPAxOd01kufkWCs4fnMdXuyI1maWuEe2u7yESmqsE0CxhZACMe4pnpFp5bmMLvPHcaR3su7HSItsOQFPrmDEkXZc8h2VUGDA0SYJibCPQmPrq/ih+985kAwpVhDt3viueUQwY9C+FpCc7PNvHS6UP43isKEOqDNZn85YaLwJ7Ge/dXhSFcDHOspRrGuo2UiJsLQZnDYefjaBPPTDfxx994AWdmOpj1dCTRSN4Db3IG99a28db127j2aBP31gNEVhup0UKhN+Smy6klRa+Mvp5yUvzBy0fwJ988jZ3H9xHvbKDlaHCbHdidaVx90Mebd7bx1q0NLA5NxO4hFLojdycvC9AoxuhggK+dm8F3rxzDXCPHoWYpkk+fChZulRINUW4iMdt4sJni6u1NvHNrER8L422rhDS+Z0w7DQK09BDHehbeePEYLhyfwvHZjoTN+IaFZsOHw/eAnVgMdsgz8aYyxIFeCC6acq/46s9XR+C36gj8ywLCenUVdqQ0KsncUwQlN9BcWyRdu0RS0nfNoY0h1yuz0Po7IVYebePeZ/dw59otbC6tIRsGmG61cchrYN724K1twl3fhD3YhpeN4RsxjCyU0DMzy2CVGSNWRM1SpIGSMFpclwkI2btawmH3bhUSKZtNmOibDfS9CSSnLmI0M4MtN8OusYSR8RDPvOLj+MUSEwvraLQHcJ2A3UIoEwvpmMnMXGJYz6Okr/RDyZoj6gQCPV8dDAmTYf9fKoBQqq80XaWUly5KNBHG89jePYw332ni/U8zXHu8CfNIgclndZgT9HGr4muGfVDOx7REXSMQ9aDlGrIwQ0ObRFM7hFZ2EtFOB/cfhJLmvau30Dx6Avr0DEa2jrFWYFykEs7FB9OmaVCJmF5aZGjkBWbiAtNBiqlRBG95A9biCsrtbbhFjOlDHZy9eALPvXwJ08cn0ZltoiAQpIWA/syKPT6wKz3QEVhfkPsITvlOD/7/gYv2/1eAkNtvEjDV/rmKOpRYP5mRUBFXW7YkVl7efsEaBRUyZKbJLiYIgx2MRxsI+/QTbsArB2gwedQIgGAT5XgT2WANGG9BC3al/9iUTkvCC+6LzYoEItgkAKOctPIEci21ObR2kBMg0tNKgFj5CTXPA2wXZeUjZMghyYfSsMXXStaQLKNIREVeTelooV43X4zYuZisyzR3R6wlBISe4wpbznR8KbrnnpQDee7quDfVFCisNKXQyXJTpiq5EUqhKSE9PLeZoM90/ZTXkyXEjEpAJSHIn1t5KqsOch4Xg4m3TO+VTWihjpHAg8rjLPiiejPqmqoaDIpEtPYLJgoYEvRxr045aPUoCAiF9FABM7n0EaYSIKkqKggIc5RyDKqOypLWLY7fNUQlRa3srNaQ09voeSi9Ngqng1hrIdW7BP5pyamDCmlRhc31bEXAIOFKwcALGS1VN5mq6K76HgUID/hvvyhNRp2fEiO7nw6qAJX6fwUIFTNYg8Lq+q4lIgdKZwW2yhRo/4+Six6QreyhQKJ6BQB57Biby+qGhJM6fo5l8JX2WMIzqPkn4jd0KUC1DBrFD7ClvAFLkaR68Hk8DQjlcFRPTr2ig1UbVUG7SBoM2dxz8sZkKDkSuoUw0zCIStxb3sLtpS18+mgLD9aGIhEtbKY6eUirxFM+Z7KClEwQPLGHJqWhliWYpg3D8aGZHlJqo5nNxK/dXUQXQ3zj4jG8eHoOl45NwtO4sGXo9qakBmGtH2GkWRhoNv73v/gZ3ry+CLN7GJHuYBCrC0NUrlksxnBHz3BypoOLCz18+9IhnJhgeS37CC3EpotBBixuj/HW9Sd4uLqLzaHquuEFxNqIlhZi2o7wu197Ft9+9QJaegQ9HSEYD2A02rA6U/jg7jKu3lzEjz66h/VYh0YWjElUPI8KE1rhwMhd9MxSEjX/21cX8Ny8CycdwDIc6GYT9zYCfLy4gx9++ghLYYnYbSIsY6RlKpMjmyWoYY5z0xO4vDCFNy7M4vSUCTvdgWtRR24gKE30MwdrcRM/u76IP//x+9ilp5E1D76vIr5zFexjFRnme5NoeQ0UpYHtcYrVYYKYQULcMNCsn6mp8xsXTuL188fw3PEp9Jwc2WgTs10fs72mxHTLZU6GMM1lOjZi+XthYVj6uPZgHT/94BburI0l0IVhLrzRkk3Lw4H8jksLE3jl3GF856XTUjthjDbknKOMN3Km8P69Vfzl29fwKMixQksjbKSUIVk8rokE01AyemGmjf/4+os4O9MSaW1aAUKnO4kHm7t47+YDvH9vBTdXBojMrgKEJrt+NLlpcXFvIkLPGON7LxzFf/M75zBavSPdSBNNG36nB6d3CB+vZHj7wQB/dfUeHu7q0LsnkJa2+AfcdIwWAjlnXj7VwxsX57DQ0TDTyNEwI7Q8E+2Wj9E4RRABqdXD/c1UwOU7t5fx8cN1JI4nTC3jyll9oYUBenaKI10dL5zp4MKRCZydn0DTctCy2Z1JQMhpKCW7amJuOQ2ZIqrobM4nnq47/q1CBl+92N/KI/CbB4RPy+g+xxrWRfSVf0o8dfUepP6A+xkjV4XmnBNqZKNM8UTTkz8eAY/vr+Hdn32Au9duYenWA8w2WphyPUzYJhpRCGe3j9lxgKlxgFY0hpsGMItA/PaUPTIkLaM6Jk/g2iU8l37qPtI8gG6p9FPuyt3SglWYAL2Kmi3r64bmYNPrQrvyNWxPdnFj+Bh5YxmtmXW8/t05nH2WOrd70PRNQBuijHiPsmCUrkr6ZDBMFCJPGFaT09Il1hAJlBFQqJQqMCkX5d/clKrdXVoYyAumoPoIyRAOj+Dqu028f7PA9aUt6IcTdC4UQGOMwgrFh8Z1hIwkpXTccAqYUoZIeGUXzXIWPe0citEUlp8UWNwpsDQq0Th6EsbMLIaeKbJRshNMHqcHkGtuRtBuAq6mwUeJdpCiGySYHIbwltZhP1qGT9tDOALSMRaOzeDi82dx8ZULOHbxqNglC6tAXlVrHMiMUSHyv1Q7cXDP+K8JENa2JLXH5V6A5ol9pqmybZG9q2TUNQkVc88rHssUUTRAEGwjGqwiG2/ATLbgM3XUSuFkAxhJH/lgDXl/FXl/WYgC2no0AhfxE9a2rHp/TmWa8mxKqznBnmEiZRUa2USGzLCeotFUfkLHlc+zn5D+Q4JHgkKuw2SvOSSXdiqq3Sgfo+aaA/9EVStwy8j0cJv7rCrpnuGDZMpE0sw1mJJOU+2J0yJGRj8hw51I8mgG0oiEiQ2n1UISJgiHY1gW6yccWOITLEWBRbzAI830XgLChKF/kmDuImHKb1HINUFAyOwAsZ/xGKWUhzNLg++JMBVKwl3LQz8HBmtAmAgzKOwgAV8QIa+YQYJCsoWlVElUFRSUifIhP6sUe4yAQYJ0uc459GFugwkW30TsHuQ90DRRsEu70QQaXZROB/3YQpg3WHERCyCsZfgq8VJRmSyJNtidwTdZge19+pMbXqEOq/AWHgTZCFWgUahR+uNU71g9hOGpzB4MmabzZGFyEX8Eu9jyEgZDGXiqU7dMcUL97ZwWFKkynHJSIVN91TNGkMnvJ2NHozIDWdgvVD8XCTGSwncNUVYi5CMtJaqZBmuJgZbnxYPKi0z9LXCNoYFCZpfwbRsON45ViSZPAkXnq+Oiiue/+M9+smo1pai014zh55SFVDdDVpikRKAXZDr6iYaff3gDH9xewv3NCNuM2BVuRT0j0VSXmUwrWR1hMW6fZe+2La91ECbYHSfIqRM2XCS6J7UMppbDjzYxgSHOTru4fGwSr5ybx2TDRNPW4XmU95nYDnKMdRd9zcWf/e3bePvTRaRuT8I9xtQoywiEUwkmhaWwtQyXjs3gxVNzePVoE9Nmhu2VNTjtCTRn57G0HeHOyi7evfEET7YDDJNC+mWyLIarJSKPXGgB33nlGbzxwhkYTMNKR5LSBsdH7rZwf2OMjx6u42/eu4WlQYrEbsn0g6ltjCI2NB9m4cNNxpgyU/zP3z6LF463YITbMEj9G03cWRvi48Vt/PjmEywFOUKngVRnclYOh+dVkkMbJXj+6GG8enoBr5zs4EQXcPI+HDMXhjCEiWFmYz1uiofw+z/7CGuZLuCZyVq8NvKMmwfyvEDH8WAbrEAAwsJAIJ5QSn1zSaWyiwhONsYfvXoe37x4DFOOhpaewSlDTLZsTLYcGVRILyMvfAlI0DBMgVFmYlh6uHZ/HT/54BZur46wuJsg0Xnj5U3ORhYMoJOBnO/i1fNz+L3XzmGS8cjDTdX9QybQncYHD9bw11c/wV2GFUUlYrspQS48vpyEkyG0+2u4MN3En3zrVZydbmLGKVBmkSLL/SZWhhHurG7j59cf4OOHm4jMDmK9hVRriAafgLCJFG0twoQxxu+9dAJ/8s2L2Fm+hZRhDb4NvzsJtzeHj1YSXL3fx19fvYtHfR1m9ziiVEMaZ+gaGTpahFbZxzcuHsbvv3Iak06Krp3AM2I0PZbFehiPEymjz+0u7m6k+OmnGxJMxEl45rWQM+SI95o8h5OlaJUjHJ3Q8Mbzh3F2roHDbRNd15NHq0GzOc3wpchFGZlNAzqn5jIpFUD4lYXwtxIT/Va/6AOD2H/mcZA1nXsQWVbrdUaldEv0PDekZJd4D8wo8zdg09NUD4C5cRWpFnv3NKk6iBgeI/2nNta2R1heG2Dp0SYW761i6fYjhGvbwO4Is66LKUuHn0fwxn04uzuYDQJMRRGaSQQnjdVgjJIznZ1sOlKJzU9hWilsmxU3Q+TlGIbJDRNDIgp4pQdbJJqu5AGMMw3j7hTGU3NYXziB1a6DZaxh9kSAc5dinDxTYHqOUs9laNoAQCgBLsgs6Bx8VgwQPUv0/RsEhFJ1xg2TDUjSqBSaodRTkVVyTVJ7FEpGyYywZqmBtDiGwfgo3nyvifc+I0O4hmx6jMaZCHo7AhxG2mcis3UdT/zdfB8sesbIriQp3LKDRjGDTn4KGE9ja8PC4lYudUz+kRPQZw5h4FuIXQupzcRmDq9zST2U6AnbgElmpeDeJEUnzjAbF2gsb8J9tAp3ZxfOcAAjZFm4i8PzPZx/9Rmcev40Jo9OwGnTj09JJSkN3oelnl4VnQv4VOnttAEd9KzW/EE92FezhH2V3Je6k/8GJKO/6pLZ89HWGSF7zif1HGWvWqO+vUuwFpRW/jgCASrJRJ/HQWaAJKaXcAPJaAMlQWE6gFuM4TK+r6R8dwAMVxFvPISZDmWPWdKfx148suzcH9cVCVLBq/b+sv8VUMesCFPJRqsSe1aEcR9HQKhRSlr1FbLIvqy+hvUVrGSRvS0lmUwZ5SZcghZZv0bJLAGjAUMSdQnCDKH4JIiRbyhT0avKY56g9NfSj0iGjvhC55475jM1YTosulfJ/MQT9J7yb8ED3JNL5QYBL1lX3m+4X7OFAaQ3k6ycVQXJ7XVdciNAGad0tctPUg8Bg1VoTP2xVMQR4O37A6VeImFlgJKGClNYdQ9Kr6D0E1ImyotPSR65J1SeYeYasEpLU7LX0pYBupAyGkMCWdviSho+Gi1o/gRyq4W1nRTD2GYVTCSAUOSP3MTSyEnAlmWwTReWYSv6mTGmpNMqgJfLDaYqduablCptvpJR8jio/gwxjlYHs9bSMviErBjDRkjZkp1M00JYD95oeWJlKTe/NE2ToiYbxcjZRPWrEJXbDmyHU3lqmAt5vrzgGQvPjjsCSjGnilePJymTtXSM0xJBWmJMZpbmail2Vc7GlIC01GDx5JYeV8IuUrG8EFJ0mz5aLuOccwWseOLUpZrVGfhFFR6VsLSazSl9M2/KUkTPaZvgKnrgMkRJhjEj9wsD/VTH//P3b4lMcjk0kNkd2N0ZRCx6T1O4JgtwY9jJEJ6Wo2UbWJibR7c7Ac10sLI9wsOVbezEGoaFhcxtiuwATIrUxvLoYSBeu++8cBqHJ3x0fXYMMUuToMXEUPOwW7r4Lz/9EFdvLGG3cBAwqhYE85wS8qbLnqUERhHjxTMLeO3cAs61NDHerzy8h+n5BRx75llcu7+Ja/fW8dHdZWwFGXLLw2g8RhKzKLXA4a6Nc3NN/M7lk3j5/DzSHRrpx/A9C5lhI9BsbMS6sE7ff/sz3N8cy+uiq4GpaQyuYWmpVTRQ9LfRKkb4X//wMl4+1UU52twDhDeXd/Dx4y387M4qlsICAS8Qi7JbwOaqyi6XnTFeO3cK33z2DC7P2TjSKuCWA9j0EFqk3k0McwcbUQPv3FrB37x9XX7WVm5AIxOoUVseSN2eo+uwCl1MvyGTBmz29DQRSwcePWiFAOIGEvz337yIf/fsMWAwhIcUXVdDx9OVZNQ1ZUCSM0FWZBMW+lEuqbNjzce1+2v48bu3cHP1/2PvPbzsuM8rwVs5vPw6IzdiIxAkGBVsKlm2Z2yPd/fMnNn5v/a/2DA76yh7LFIyxSyARM5Ao9FodHy5cthzv1+9BijZO5bG1rFmCZ2nBhsd69Wr+u530whPejESbootFzYrJCYDaNEIZxYbeOfsAfzR76yga2Qoh7tqo6RZyLw5Ads/+vwGbjGsKChQ1jpS+UBpsqOVkkZrbK/j7FwN/+sPvoWTsz5mrVSWDLw08HnqpSU2gxx/+9ktfHpnHaHZQqTVEZWsgOC1ggE3GVp6jI4W4N+8cxL//gevYnvtDqLhJhq+DZcMYWcRn6+O8fG9Xbz3xSqejViSfBghq1XCBAu+Jl/DjXfx/TeO43/+3qsiO/a0CK6RwXd11DwHEfswuQByWri7leK9q5v45O5zXF3bRVHrILNcSSLluNagZDjewdGOhj959zROzDnCXM94Prq+j0aN20FuiThcqe1zqbEImRt3BQirheZ/51j89ad/fQR+247Ar1478Q9WS7wECKcDPAdOfiw9S7RZUDLGuYv1NLxm+2QcVHKMmjsqn05ps3NPwzihIkMtgW8/2MT1W+u4de0BttfoT0swo5tYtGx0ihSNNIQd7MIb9+FP+pgNA3TiCLUkgS3dvjJQUNuh6nSowODAYEyg6QxwCaFRjs8gF/oGeW3Rm3C0JmDUMUl17IYZjKPHUSyfwBemgTU/Q9iZ4LW3Tfzuuw4s8zFMkz1oQym05+IXhQ3kpsyWwgSIhDOREAumHGoM3uDQxJlNHgTAlBrSEjQ166hqjhK8z3vQ0ECBZUyiY/jgUx+f3IjxxeMNxN0B7GNj2F12wWZRUwktAAAgAElEQVTI4xeAkMwJZy6HgSEEGhFBRBO1cg71+AgwnsOw52N9t8CTvRzewWPQ5hcwqLuIPBupw3oBDvcE0kRqlNiaKCmby1LYvD9kBZZKA83NPvwnW3C2duH1evDDAK6WwrELHHvtBI6/fgKnLp1A90AHpk9ygTNsKcQAZYcECQI8Ocgz8ISSxJfCAKeLB55nv/jnRYj+fwPx/QsCwunPpJyz1Sm+H71I0vel3joBIC8l6kvRr2KteP8mLKHIjyxhnkWIxnuIRrtIBpsoJ3vQogF8ziFGgqaVwAi2EG/dl/J6RAOZO/j8yFzMY0zSpQKI8mKs+vWUL49dw5SD2gIKc3YYUkIq4TKqloI+Qz4KPvcsr6/VhDVkOJ0KryEYJPhTKrz91H9VNq1YUFHZVQ7RipRR5JOS1spkz9em2Nz4JRSzXVJRUKhEYNkBVEP61PU2xdZTga6601cOMQnArBSNfDVNVY3CmFctDCrlRvkXp2yaJIhWDwGGKjxGyT8pDQ2RkRWUZFHafJgmSXloKp2SDI/ha55fVy0BGEijAI70nYrXMkWpJUoNyaTjwpEwvwRME/WRWz5KtwF4DQlALO0mElaObU4wDKmwy9lZz4OlHnIQyUCQLWP5JF041M2K5lYIakHMmUFtvjpd5YdM0ypGmE9TZZwkChYnqEonle2Ubgi2pGwziFMBuQY1xfws0fKW8uD3JLi0DDJ+kURquQ61vJp6cZum0Li2RT07bxYscFc9Hvy8qZxRyVTJDOYIs0LSBiOyM7Dw+NmWPCaM/49T8WQ1fQezrTpm2w3MtOroNnzYvJgmMZqujbpDllDbZ2rU9+LWSeU+yUvyFy4Q/xggzCXsYlpUycWG6lkZxxn6SYGdIMePPryMj24+wsPdGIHmwqx39jehdplixjNwuO3ixME5HF2clR4W3eTNwMQwzbE9ifDTy2u4sz6SFEy+wGhAaGZ9tPM+ZrQx3jwxh3/3O6+iZZewihgONzimK/0kI7jYTU385YfX8Ontp9hJKJekjLDqWJIOFZ6gMfQ8wmsnD+Lt0wdxqqWjqyfIJgPUOzNozC/hgyv38emNx7j2YAOTXIddbyvJqFQ9BCLN+/4bZ3BywcfBpgGvGMPjYO85SHVbgCgBKQHh//n+z3Hv+RBDesMkRYny2BpQOMhjC2Y8wYyZ4D/94CzeWG5JQI1r+xIqc311C1cebeGjh9t4FpWIKBukvtxgpLcBLUqR9Sb41rmT+O7F07iwYONQnYEqI1hmJiEwDBhmN+JuXMPndzfwN5/ewOq4wDbrCbwaQ56QJRORGlsMJyoYa86eyAy2X4PXaGEUTBClkQBCW0skjfR/+tZFfP/iCXStFC4DdeJA2MHZpivl8IxKVrcFNfNsDgJhCc1WB1cf7eCvP7yNm097UkyvuU1olid1G2kwhBaPsbLUxttnlvD775xCowyR7W3CYYG77SG2Ovji8Sb+5rPruD9MsB5rSN0GEt1GVEASx/wihtXbwPn5Ov7jD76F410XXT1WPxuNyha9lcBWkOMvP7yKn11/jMBoIjaayIyGkhpRfRAN4OUTtI0IP3zrNP70e69huPkYSEdYWpyD6TUQ6y7+4pM7eP/qEzwdlBjlPgqnI9te3piceCAs44JX4AdvncSfvPsKrIwBPDEcs4Rrs3qCxvMYcaaSYe9tJXjv+jY+vruBq092UdS7yCy19XbKErWygBPv4visgX//gws4Oe+gjgm6FUNY92zpIWSnF6VnSrpORp7yjAoQfs0Q/rYhma9/3n+WI/CrA0L60rjc5KDOAXA6mCv5tbqRvjzAc9iXB20apSrN5gLXkW1UFdqg5kEZmLjoidIM/UmItY1t3L7/GBsbPWxvjxD0QuhxgY5poQsNM7wuDfdgDndhjHdRi0ZopQHaaYhWGsHNUlhcFPPizlAWRtTTPUhAqLMLMAAICA0Cwgi6zgV2Ir24vjkDW28j5kJV9xCYHhrnz8M8fQI/GWzivr6HbGaE198x8J13bdj6U1j6tihvxBAh90miO5noK0BIxRRDM5hqyHonpolLxKIs4hlYRvmdSGT37xrT4BEHKAno6sjKoxgFh/GTT2x8ejPC1bUt5PNkCGO4swUMN0MShJKiLInKEqWv5jr6uvg7egIIZ9HKlqFN5jDYcfB0q8DT3Rze4ePQFg5g2PAQuDYiMoQcYKcssLBBjP6n3C2DkWfwixJzhYbWzgiNZ3to9YZo9IbwByPo4RBFPEL9UBPd43M488YZHFs5ggPHFqAzYIc9waZEhgsYlPlLWCc1sPL78pzaV3i9lDnx8rn2TwKEvwEwKPf6lwDh9FUmDKFY7Tj3TpVnU/NSxRLydUKZIGd2WZyrovcsj5EGI6STPpLRjqr4Coew80hC7Hxq0YoerGQL+XADaX8T8XiEIomElbS0ErbEv6dSnj6du/k8Tn9esVJJPgGlowoYlpz19ysoHGgEggyZcV0YjXoFCA15bvi1hCUUFV/FPgkwVKmdL2jACmMQkE2BfRWSuQ+jpwGYU0BYWeAEHFZ+N4Xr1KJ3CianySIvXx7Vh6nuYb4lxJxa3V5UfqiwGJJJSi6aKp9gxe4JZiIzyIcAvpe8glVwDEEhP14XFjGrkkQrj6D4BivoJrQsTwQy7pTHRtLzWOo24txBmNkIUhPw2zDqXTitBQGFkWFjEAH9sMQ4otqBktGMgJDAbXrJmNpx+XrnRc9AJvSnAZMaX4adSDKfiumXXRlTOTnUk/MSqSVfhDxBhUuuUCOBEhk5ZXCkf683CuStTfqSn10ZOQmKSPOTKeYLu8hDScvyXSb+6MIy8EmgKdklU8jgF56HckHhzUXJKaeOSCWfjDFOcqFOg8yQMI7LN+7jys37GAQ5AqZeppl0ji3M1HFovosji7M4fngRTTIzRSoMiWdoaHrc4Il5rorCfbGt2PcSvnSh+GVAyNOMvkX29FXRyLyOs30lzzFmlUBSoBcX+Oz2Q0mkvL62K6waC9+ZSEr/QtszcXSuKTLNY0uzWOp2hD2hidRwXRnMn49T/Nn7t/DF/R1oTTKHHMhj1KIdtPI+DrgpvnFmCX/67iUBJIjHqNfrMGwfieZiWDoCCP/mk5v47M669NtNShu57VWUei5SRo2JammAV44v4Y0zh3BhwcVCTUeRZNIBN85KfHL1Aa7fXxcfJEE5vweBPSsq2g7wyvEF/ME3zkm3nF9MMOuVaDjUbxuISkOFpxh1PNgJ8Z9/cgW3nu5ha5Iho0lWblIu8txGEptwshizdo4/fucwXjvaQsvK4Xt12E4LVx9t4MrD5wIItxINiQA49Rpwp4CwP8bvvHIa33ttBSuzBg7WcniYCCCkNj0pDQS5hX7i4/L958KGPRpmeJ7oKH1GYlMKHgjLzTQrgwOEXAMKuL4Hv17HYDRElIaSTmWWMawswPcvnsHvnDuG04s+WiY9hCN0apaAQpfRxtW1kMsPRixv9scY54AzM4vrq3v40cd38MXDLTzeDmA15qDbdGUYyIIRjDTE+YNdvHlqCT94Yxl+Oka881xkxqZXx0Sv4/KDZ/jRZ9ewGpYigY0MD7FuIWHfI9jPGMMbbeHCQhP/4fvv4HjbQVuP4DJ12jLkvBhkOnaiAv/lpz/HT798gIlWl0CX3GqJ+VwClyZ92PkYLTPFd944hX/7u6+IX9JiQu3MPMJMx9YwlEXERzefILXa0peTa64MDkyztaI9zDkFVg628e2Ly/jOpZMS9EBpKzsIbUuXhVISs44lR2Y1cXc7wU9u7ODjO5SM7qFszCCzFSC0sgwuh5Gsh1PzDv7j77+KUwsO6uUYbcdF03FQc1XJLcMa1PKHNxRbZCvibeDG8GtA+M8CL77+Ir9tR+DXB4QcAGUIfEnSJ3aMX+g1VMOaBhVGrwYh7sgk5kIanNRwKANawdCYCHu7Ezzb2Ma9B6u4fv02wlGIMqGPWUdd09ExDbTyDE3KQYd7MEZ9WMEAXjJBLQvQ4IBcUtJPdlCHnlvQCl7HOB/Rk8jrQI5CD1EymEOPoOkxdD2t5Gg5HLMLXWthkJiIvRYwu4jmhRUYpw7j/a27eKxtwDkY4ZVLBd55q4Cjb8DCQL6fqhSYPqZzDhNLU5WkSEAonit6lkqACytLqZ9oiaHcX9RIPEbSIUh5LZVOPrSSdVAHsTdcwvsfa/j0Voybmz3xELbP5nC6OTQnRTway9zFa7dp03rBflf6spRP0i3q8IsuuuVxmMEchjsO1rdKPN0u4RxYBuaXMOo0MHYsBASq1XOrAjqq+H9RWwnlAaco0M5LtPsBOjtjzAwDtHtjuCytH+whn/SR10vYsy6Onl/GqQsncO7V06i3fdg++/HUVoD3SFGOqeJYYSQ5zxLUyvuEUHtxnr1cHyuAcP8d/wDy+w2BwSnAmoJCyT+pHtxjK2AiWjglG5wal6Y2Jk1DSmDGmZNePLFspYqRiiZyLGkpKcIxtGgCg4mvOdnCIermCMWIgHAD4aCPNJxAz1PJRTBZucT0UYL4kimkiqGu+B8l4RSxpK7CZWwHJTGEsIWUk1ahM5JE6kKvU05KhpDXAmUJY6ijSjBVNRcC+PYDbKiRrvySQjxNQWJ1dPYzRxTfJ5eG6ZETyfWLj5uCQQWsFLO4H4BZlfJNr8YKEKpaO+lnFM1zxQTtM3aqS1BVShAMKnBHAMi3TPtXUlGmhKYqNZRponxMQ2OSBBqxTsUGqkWQstwUBIlTyngKwQ0m90eIixC67aIwXaSljzh3EeU8vjMwm3NwmguSLzHKNWwPY+yOKNtuQjNa0JI4KvM8hgSTVDSrSM+5rTNY+GhKkg9xMJmjiB6otAKE3LpQYqWX8NiBQymHnCAqbllYXbXi20f0EhWbq68xIkMIDRarFQqdklkliaVulxceo6oroRRCfr6qBzFjGmci0lCCQc+2UHNtSatkD55aEig5AiUEpMoHQYJxUiA3POxOMqxuDvHxlVv4/Po9hAWjVFRvjW9paNg65ts+jh2cw9sXz+LQfBudmolsNISexJjvNECmgMZVbrQ4oBqUaFSm0indPGUKvwoI1bMohs9pwmklL9aLDEmSYDQZiyE3Mx1sjmI83Ozh05uP8XB9E8+2eyKjbTVqOHfiCC6cPIiLJw8gC0OMB2ME7CeyPfizM3jSK3H9aYCPrj3G/Y0+dFLEfImmIbxoG12MsDLv4RtnDuIP3j4Ll8W5yQStVguG5WHEBMvSQa+w8f7le/j8zjoebI0xYd+N20CcqpRF9rkQZJbRGKePLeLSmcN498IsFpoutnYj3Hn4FNfvPMT69kDAt12fQZgW6PdHsA0dnUYNr68s47WTi3h1uQM7HsEIhzjU4RDO+N8Ug6hALyqR17p4Ni7xd5cf4suHz3FvY0eZmBmhCxN5yaWFCztP0DZTfPNEExcON3B0vol6rQHDquHaow1J5Pzo/nPspDrKWguZ3FgZjKND54tzOMJ3Xj2L779+FifbwKKfo2aEUjbPGy8BYcgwl9TDlw828eOf38HdXiK+O1Lx7LZLkkhdMHjDK+h0YbUIexN1iUCe8HnOUzg1R14zZTjGykIHF4/M4d3XjuFwpw4rzSUdlExpq2bDc3ixVJUHcZagF6aYsC/Hb+PW+h4++PIhPr61hrvPBvA7S9AsX3yLZcyuoQSvHJ7DW6eW8N1Lh+BFY0SbW+jOdGH5dexmFj699wR//clVbKQ6dkpTZLoJF0O6AafM4OURmnEPryy28L+8+yaOtS10tAiOpcG0TAGEY6bTZhr+83ufST/juPSRGHUUThuariTJTOSjkIEJqt+4eBQ/+MZp1Mi+MgkwNLG20Zfz5trDDTzcHKpzl2lkrMgIB7LNnLUTnFps4tsXT+HckXkcX2zBSGPZXtZrddjCOtAIPhGDeGLWcW87wU9vbeOTOxv4cnUHaM4i5/KDw15CuVIkUuMzSx7+0x9ewulFF34xREtCZRx4XA6JnYDSDFVZA6aeEhBWUeC/XLrz2zbYf/3zfn0Efp0j8KsDwpeBgRoV1JQ99RFKiuFLfkIZOKVHT/ID5frJ5TE7vqRWSKPFRYVd8HW49nCMh3e2cO3yVTx7vI5Jb4i6rqNl6vDyGFYygT7uw40C+EmEtl6gjhIuN/PxGAj7cPUQjh7B5JI6N6FnLozcgpEbgr+kVJq1E0aMwoxFskXpFoGSpP2VFjQ0kRY+NhkW2p1H/cwKzOUlJAfquDK4jUFtB0tndSyfGuP48h5sjcuxEGZKFs9W7KDShwnbIB2oUsKu7lvi+BGGsACsEqV8ilrA51WkP38WnT8/E1wKB1pZE8noMJjD890u/u7DAj+/m+DBIIBzFJg5r0FvRCjNEPE4ULkSYrGRnieESSS+LN7/rcyDkzYwh2U4yQKiQR3PnmtY2yygzR5GPruIcLaNkWtjVNmKxHVG60MF5vfZGc5xyOEnObqTBLOjGPOjGK3dEawnGzD7fRjRGIEeIXNzNBcaOHbmGF596yKOHJ/D/EFKczmv54gSRRA4Dn9mxQ7SmiPqM6k3qP5MU+a/0q0tZ2SFCadT3K/zuvjn+Zx/CBBK+5sithQTJavoKsliynZRVVcBQkWcczYmqGBKJX1qAfJggiycyAK6CAbQ4h58DNBxxjDSHhDuIR4NEI0GSEYDlHEgy1dHL2GzYotwk2yYkCQKwrLegX2BXBkov6ArlVFkDNlaLWX2liVgUPMcwHdAiTclo6xyMhmIyH/nfZxSXwJBAsNp07xKUfrqQ5jDl+SlVc6FwiH/yPMgoZXTg1h5j2VGn87q+xO9+jLCxippKCXTamFTHXZqNbnYECCj/JYSEiNAkMGRVUKohOAQFNIvqNJC1XMRq4+RwBgFiMSrKS0PlIa+/HgR5CkAVmfPYIy4jFBQUm94KI02YHcAuw3NnwW8LnKzIXawQVKiP8kxjFg73oVhtaElSVwyrEXQ/bSHrwpKMUxXCiODkKZMHZbt0l6FIGNUMC+B/N1zOSl8vYRFuRW3OzqLwvk8iRNUGXt5eZbySgfDKMUoSmVDkJQaRnGOvUGI3X4g+nZ+LGWjfG5tS+OsLzI9cn6ubaNVayjwR1hV0o+sIvkJTOllslm/IMqKTEJruRUZRhnGSYlUd/HgWQ8fXr6NGw838GhjD6XdAkwGQ5DJYYx0gppZYKlbxxvnT2FleQknD80iHw1gJCHm2jWRlpKF4JaOdK4qaZcQ4P1wmV+WjipRqYqeURs7vkc88HIwc2RJgiAMlA1VM0XaujOOcf3hOp5sbGFjZw/1uo+ZTgsnji5ivuOjbjMxLcBkEsFusK/Px7h0cX1tiE/v7uDx5lDYRctvSmdKPO6hXQxx0M/xzZVDeOP4PC4e6Yp+nL97s9GQXpi9cSIy1bHh48Nrq/js9jquP9mSZEuj1kaYJHJDpmyXDGEaDgVErxw/iLfOH0DDMfDw8QbuPXyC+4/XEPL4FwZ0uyaRvkEQ4cD8LI4fXMSb5w5hea6GrlmoaO88wqGOj5bHLWwhqab9qERiN7EVG/hytYfPbj/Bx9fuQpPtk63KfhmcYzVhpBG8IsDZeQMXj7bwxrll1GoNpIWJq/fX8MWDZ/js4Tb6uQG93kHG51FYYCZ0xyjHY3z39XP4wZvncLSeY97NUDdTWCbDkMhwqyqDIHNx7dEWfnLlHm5sT0Q2WtZb4k8lIFQNK4SBtgBC6s21MoZGGTRv8Fyq8GbFG3wcomsAh9s+3n2NIGcOh9o+rDyGWcRo1Sx4Ds9t+vWY1ltiTIlxznoIF/c3h5LC+rNrj3DzyZ5sgkoyfHEhBadOkWFlqYs3Ti7iu5eOwosDJNvb6HTaMLwadjMTn95dxV99fAU7pS2pqYFmItN5UbbEr+rlIeaKMS4eaONPvnUJR5smWnokXZLc5tGPN9EcDEtbGML3r9zBILURar5ciOi7odSr4O9ExtEscWnlKL79+mnMtfj6y/HkyRgPH2/hweOn2AtYrVFIDzN7O6VXKxnJ8mLlYAuvHl/AW+eOY7HposWkOl2Ha5oSjMQNMNUmUThBFCeIDB/3t2P87M4uPrq9LoE3WmsWpQDCQpY9VhShY8U4d7CG//B7F3Fi3katGKFpOagTEDqmMIRcM0kqs0hYFCCc3nO+BoT/PAPQ11/lt+0I/OqA8Bd/w1/sH5x69Kcfp7IOGPiQSkKzLFWruyqTfgsGtowz9Htj7G33sHZnF+sPttFf30I5ClArSzSKDHV676M+jLAHjHZhx0wQjdEwNfiaJp5vLk6LeAzLDGAaEQwuvJnUnfkwMxNWrsPKc2FKFCBMURiJDGYcg8XCYjgw7Tqi1JV7xR69e0uH0Hz1Inq1HNvOCAN/G+7BCMdfddCd30KjsQoLfVgMakub0HPKOykNoUdIBVSIRealhwgEdX6/AqVdoLRyFEzzFEBISTtBoCmAkGBWK1wBhGQth+EcNva6+NsPE3x+N8LDQQj7SInOWR1aPWTktnibxHlIFUh1LU4ogRPyx4QWmTBCF3M4gnp+AEY6j43nOlbXc0T+LOL2HNIDCxh7DvpiUWK5PRMfdak2Q0oZp5JXFBbvmAWsOEU7TDEbZlgIMrR2htDurcLqkb2NkBoJMgb32DlmFrtYPnMc5149jpNnD8NrWjAcFQyi5KG68qKJzVS9T5XXv3wGVp6zXzgp1ZLiXw8g5Ktsil++gmWq/r0KHSpWrCKWVRJ7BRcliJHsVtW3QE9oFAmpEI8oIyVbuAsr24NX7sLT6dsMUUQBkskQYW8H6biPfDKAraWwpXYlg16wr5BstcISKdkvSoP5PFu21ESwwJ4Sa+KHggO+aUF3KR21UbhkDXXVzVwBQnYLcvZgqqjGtHPWQEitFx+VXEqYweohJfAvJM1qLVT9EYZqWnlXVedNt0dy837pfdN6PFE67uv+FPImyJMOikqiLm47xRgKgycPFSZFQEjAJ1t5YQZJZClWkGFMiiV8AQD5sfQH74PJ6msqMPjC7CgWtcquyDDOvMxBtJNoKWKql2gbs6j8moPpz8OqzSE1mog0H8NYwzjVMKZFsWRgIGfmFnSjAS3NMzpvlfRRtFwqyYc+PZZDExCOglgYPPGVFUCYASGTi6QLLZUOHgJC3yhQN0u0HENqGyQdiAg4Y3gGVacsqvSkbmBvHKHebSHINTxY6+Ph2iZWn25KESS/Z8JeCF6YbV0kxrZFo3CJmU4bxw4fRrfpoeEydauEyZAZAlKCQT0XWZdjMUmLO0QWjkMSLcdkN0sbn19/hP/9z9/D5jBFWLqwW4vQnbpIOKWYPRmjjAZo2sDKsQN4/ewyvnHxNMx4LBrrbt2RJMS6a0lhJ59A9qkQECoHZQUK9xOh9tdQ+zBQiiOrj9s/52iyzjKJeCajEac5DNcX3+P6Th87gxF6owlmZ2cwN9tBt+NIJcPq4yeIKYOwbCwsH0Fs+bixOpEC949uPkZI1szw4dfaSIMxRjsbWHAznJ738W+/eRHnD7Qxw1RGM0fNAnyPBeLAVj9AZPpI3AY+u7WBz28/xad3VjHMNNiNLoIkQZKzhoFm9xTRZIDFuQ6OHl7AieVD8r4b169jc2sLveEYNhOmGMYyiVAW3OiaeP2V83j9/EmcX66hoSUINnpo6Rlm3RIHWq6E3HCwjzIuDjSRsO5lFtbHwIfX7uMv3v9YMUeWI6xjaflw6zOy9dLjIQ75MV47PoM//O4b8Lw6xkGOKyLDfYovV/cwKmxY9Q5y3tzYKceNJ+sdogm+/9Z5/N5b53HAofw0Q90uxD9Gn0JMP2BuIMkd3FjdxgdfPsAXzwZ4MEhQEmCyE4fnvsxIOkzNgcG+LJ4v0Qg5S40bHizXRirLH1UaVA6HII/75soJvHX2EN46uwA7z0jlo+Hp8Hgd1FNJunRdC0EJjPMSOxGwujfBnecD/P2V+wJSdW9GQg/CUG2pKMNZnmng4vICvvv6CdTzCHlvD41aTbZ3e7mNT+8+xl99dBl9w8XE9BBwycEiZ9uGzS7DPMAhM8VrBzv4w3cu4FDDQAuRvDZ5IaaHMDQ8jI0a/vJnX+CnX97DTkjJsC3l9EnOyHNKo0lbqrzcleWjeOPcCg4ucnsd49qXz/B4dRPPnm/DbbRgOC4Go74ko6EI4OsxZmvA7146iTfPHMHKkQU4jJUOxmj7ddTYe8R0VZYf26wWDBBGqbCdD7ZjfHRvDx/eWhcfqdGaleQzbjK1KIYZRVjwC5w/3MCffncFyzMKEJIdVICQCWO80RIQUnWiPIRThrBybvyjy8jfthH/65/36yPwTz8C/32A8OV00V9Mg3zxM5ANzBHFoah/LNuTwZKyNCbrjYMM688D3L+zjltX72Pj7jNMNgY4UGvhoO/jgOvAC/qwRrvQh8+gT3ZgRH25tllMD6Umiks7YdEIvBLoVgCdvkCqj3ILZlaDnRqwck0k5pTP6SIZzZDTW8xwPkJCJqA6NTi1LnqhgWHmIGp0YC0fQ/PSRdwaPcTd4V0snjNx9IKFldfocX+MKL0Bs2R/bQknbcEoPGhU5egEYKlYG1QfHUGhkjuKbFBjbxrvgSkKO0NOuw1BoUalF2PzbQGyem5Dz11oqMPQOxinC9jsz+BvPgzx6Z0J7vcm0A8UaJ4B9DrlZxG0JJWANALCOEuR8D7Gwd8yYLLTbAJgbGAmP4COfhgt+ziePzfwcDVFr6xhUutAWz6Kse9glyF9TInUTZgc5jnsJlX2A2WuTHHmdBTHaEYZunGBpaREa3eI7MZ92Lt91JMEpsvtbYZxMIDhaGjNtvD62xdx6Z1XMHekhlqbS3qVYM9ydiU/VJUGisOqQkL2QeF/GxBW3NtXXhK/KeXoV3iq6gdRtRpThrACLtOaNunvU79nzpA7dcbsAwnWI8mCmqGMSYaUXvvRWLyCWbiHPNhEMXmKlpuh7ZGqyVCEI4R72wj7W4j6W5I+yoU18yymwYKKrFEVaCoRWMM6CBsAACAASURBVLHKEgRF5RstY8QDVcq/zvmRdSbci5sEhDpM0xGGkG8FTDLRVr7GC2CoQCABYAUMhT3kZrp6qCb7F2Be/rs6ilVmyj6191K3+gu6r8pCmbKFVe+gAoJVLyL/Lp116q0Cg0w8pTyUVR0siifyysRrSSBI0ofqxqlsVElJq4AZ8RiSFWQbAEFfqfo/pYWBvwpl9fRWqjwX4lBa7FIqxooUiV6CdkHW0uleC27jANzmEpzGIkaphX6oY3MQCsGSwIRd68LxuyjhkW6DNgiSkv6/qd9GtgrVRYbJgwSC9N+xCoG0L2WElF4SyZN5S5MCVjn9chk8ZKgxJIMAjSeGFKdKXKiwgWQX+6Ha+ut+Hc97Y3zyxV0BhBvb/Ur2ZyBJVbQ0gypMq+pq00q0GnUcmJ/H0mwXS7NtLHWb6NRc6dbjRo9U9ky7jjrTMtlBUmaI8kzSRUdJie1xJl62/+Mvf4pYr8GoL0jYRAIbQcQEpRQW/6tMRKpX11NcOHEQ775xDke6HhbqlhQ/eEaJml2V13P7NK3XUE1xqpvwl2ooVLao0ntPN06qoFGoYNEFqw0GY3DjIBJgpozx1AdzN6jJC4sHNk5jjKMQvfEEhl+HUW8iNGw8HQS4fHcdd9Z38WB7iJw3BM2GxfCLMEA63MOphRouHp3F7725guNdD07cR9PW0HQpr3Cla2gQZojYT2d6+OLBDj6/vY6ffnELvRhg31yYZBIO5LqUaaYIx0O023XMzLRQr7nCkK0/XZfQAJ7ETIalL5XdTZ1WB4cPHcT5U12cOtLEjG/CJaAbJGhqGdpmJh46AlRKggvWIpAtDUvsJhr6hYmf317Djz64KkmbExJH7GUyPZROQySJ7DZctGO8dnIG/+4PLolXLohyfPD5PXx+8ynubIwkIMeqdVUHZJbAKlK4iOEhwvfePIfvvXEWc6bqpmvy+bYNkahGKeOb6ad1cOfJNj689gCfPtnDnb0IYDci2W+RE78AhOzzRBzDzLlYGMP1uO1idQQDCSgldaDHmQC3uZqNs4fn8K1XjuHQjIfZhvKx2qyiMEvUPBM1z8YoSYQljHQX68NYWML3L9/FlbvPEGk1pOTspZ+RJnBg3jdx9tAsvvvGacx7hmzFXYeGYuDRbozP7jzBe1duIHBqiB1KPSkXVYy7ycTXLMDptoU3j87hh6+vSAehzw5FalcMHTHTYA0PE8PHf/3sJn52/QHWezGGiYFMYxcmbwhqiOBgF4YTzLfbODK/AM8pZIO29XyAMIzlIriv7RdTdgAtH+HYYhMrR2Zx6fRBHKMU2MjgMQFV19CuN+HZvjAF9BhzmUTGfRInInV+uJvgswd9/OzGE1y+vwGjNQONlSa8MQogDHFsxsWFox388K1jONI1xM/KDsKG4woIFw+hMIQKEHKBpZL71Kv6a4bwnw4hvv7I/5GOwK8OCF8GgVN2cBr48RXuZpo8Ws0m0r1VFVRTfsad19buGI/XtnHli3tYffAMW2s7sCYl6qmBI7Um5lCiFY1Rm+zBC/YkndhLBxKiYTIlu1TyU2YZ5KWtAIOYtEbQtFDC08zcFHmklZIdZBVRKp5l3tfJDDJ9nbH5ov5hv7HmIDN9jPU6Yq8D99gx5IcWMF5o4Vb/FtaCu3jj2x2cvmBj8XCM0lxHlD2GUfI+AbhpA6bIOznkpupRJYYqk49CNrz8SkG9kaEgILRiFBaX8LrcO8uSFRE2zNSGkdnQMiaMNqGZXSTaYewFC/jrn43w4c0Bbm/3gcUcjVMazFYK001gZAk0MkCU6QobUUicsi4PyjB06BMTjaiDtnYQ87XT2N608fBxjs3IxsjrwDp1AkHdx67YeqrBlnMTh92YqhfONobqnuMvFSdoZCU6BXAIFjqjCOXdxyifbUHb2VXLW64CKK/iATBLLJ8+itOvLOPEhYNYONJBrc2Zg923U2WhYpjFTkTSQxItOVhX2Rki9JiySPvU0v689suA8EXn7G8CGO5//+lfpoBQfuyXpKIV5KWK5WVHnJRyyGuosrKIYkkVrmfMewgiJEGAPB4iZcro6CnscgKXKiA9V6+TJEA+3kMy2kU63EEe9KEnY5mZHZ3SUc7RXJIwGLKSgVfhktJeV1a90bRZyGCh3hbM5WBEN7sCKRc1LPXWpGeVgLAChS9JRiVwZuox5N+nrQY8J0VO+nIYTbUJEMBcZaaIDHsKEvfXBFWET0XBTf99GtxTdQgqFpC5JRXTOq2+EDBYEUXVskNqKKqKCdbLiVxX2hCmNRIKPE5ZR/6IBOz7VTtMSCYxyTlDlTSKTF7Afl4iK2ljKpARWNsOTC6eajMw/QWUZhMJBcCxJo9JypAhUzyGBpP5nRpY5lmWDrTng4j8kYA3PhcqkEUBHMpDybpMWILNi49liQlxexghAVk/nmoGfN1A0zTRpP/OAup6Dpe6Yj64pSd75jDtphBmkOxiWBoYJAburm3hxx/+HE83++hPUsQ5g1aYhESKnycGU4Z4YoklVsBBp17H0kwXh+dncObYIg7Pt9GtuTDYhRaP0SF7WFNpgFmRCZMV5BDgsLo1wsdXH+DP3/sMmj8Hb+YwJoWHSaZjEiay6XPNAnXKm/MA8e4zrByexffeeQWXTizixEITCEcCCtnZR7kEvVP7kbhVHC5DJhTD+/JlQnUbKkA43exUwJCsCallngi2LRGzySRCLD199ChWWwHDRJBmGMcxdschArK5TNbyW4jMGu5v9nBnfRs3Hq9hcxRhkCjZCm8oZZzBLjL4yHBxeR6vHV/A6yeXsOhrMCY9tF0Tbd+BzR5DzcQ4AULdEmbl5toAP7/zDH/70RfYjXK47Vnpc+Smx3EJOjIEkzF834Ffc8VbGMcRRqOR9CLS02VKB4yiuhfm5nHqxHEcXiix0AVqmoU6TNQKShBztIwUNS2Gp2VwWDJqOYDpYnuSos+fy3Bw4/E2fnr5IR5tDPC8H0uUbmqpEBRGcRtFiBktxIVjbfzRDy9iptOQhNv3fnYLn11fw5O9GDFcWG5LXqxalsLMQ9R01j3k+O6bK3j30il0tLH4EVuuKc8NaacwzpkIjLKwcP/pDj6+8Qg/e7CFG9sBtOaMvCiln0rk5koyys0zAWddj9DQI+R5JNUTAwJh04Ht1mGWlPSUKIMhDnVrwoC9cnIep4+05WIsywgzR901UfcsjMIQIVN53Qa2wwJPdgP8+PNb+PTmE/RiHXHJ1NmapMMxeKGmZTi+0Mbvvn4GRzo1zLhcakBUAFcf7uLyvaf47O4jJOznYziOoVLbKKc1mexWhHj9YAfvnFjEdy4cx6xVSO2JRV+doctCgpLRse7hp1/ex8e3HuPhxgC9kNIRH5nGmhmWynpyE56MR3BMC032AVFJwA1aHEv9jKTLxgHKPEHDM+DbOXwzwYWTB/Dq6UM4vthG22Uw6R5qDCaq1dBgcBB7NzOmyqllYRAHCAQQmni0m+Ly4yE+uPYIn99dh9nqCiCUbiMBhDFWDnVwcXkGv/PKEg42Gc4eoGl7qDueAEIJUhOGsCp6FkCozmuxS/9/2BX+Rxr/v/5dvj4CXz0CvzognKZNvgwGRc5XpQVO00ZlMBJvhZrfKL+nyoZTwSCMsTOa4P7qJm7ffYIrV25i73kfxSTDnOFjwfRxkJUScQh3bxONsId6NEA9G6DG7jWNmdGSwShWDVYucZFGqVtJNUA5hlYGMMoCVm7ASm1hBy2qFQt+NH8KAkHWWlRp6uxv1iwEuYFhqiNpL0JbOIT2+RUMuy7u5j2sTu5iqK3ihz9cxNnzJvz6LnJ9G3GxI34sAkIn9QSECuwgGNR53eG1lCJVNRTyOJDpkdmCDCXBoE3vHwvfaaOgr5IdYzbMhKCQWkqqdVrQzBkkxhH0ogX81Qd9fHhrgDu7fWiLJRqnDJiNBIbLCPxI6qp4LebvSEWtDPNk3Hh/Tk0YkQ1/XEMLi1ioncHelofVVQ3rYwMDpwXnzClEjTp6XJlLRZmS2Qv7QQZFcitYQWHIjET5XK0E2rqBg7qDmTCD+XQLxdPnSNfI7k5gUTnj2NDKDEE8QWehicWjc1h5fRnHzh7A4vIMbBagE/hU2X88daSKgum2TKk3aVGiIo3Y4gWL9NKUth9G8tUzXM1uv1lB6UuQVPCKmi/5/y+D1SmbqBoEFCTcr2GoliqqrIGAUFm08rSUGpc0iVGkAdJgF+HoGYq4B6RDsODL0Uj40G8/BoI+wt5zJIMtFEFPZieXkuYshF4kohKUsCNKdUWmyiBgJfOWSZightVwcgrzPFWSYSoLDbKBxvRBqWglFxXJaBUywwBA/l3+u2IFCQg50FRF8Uo++hIw3KdTXw7S/IUbthzIii2u/q5YG6XiEo8X1VzTxFABhQocFgXB3gtAKAOgMDkKNEpaqITCEDAqkChppFQZCtNf7SPkrZov1HJJpSqrCCcurKpGA4JChnUyW4FZD24Npd+E3ZyF4c8AVgdBZolPkFLRSW6goD3O9qBTsWdYUpulaS64QdKe9uOyRrZpMhKJX93z4VAWZdnoTWLx+xWUgUHHKCtw78lz3Hq0jgdrzzAOYtQbDSy2GjjcbeDkwXkcnWthrmYJINRJJVsVILRsBFkhclHNdQTJcgD9/OYqPvj8mgAy021jFDIsgy9MVh/wyVZmapLdWRqKMZOMJn/mlmvj9KFFkXWeP3EYs3ULTernWdSuZ8IS8jOjNEEEHb0gxc1Hz3H5zho+vvYYmd2FXltAPzYxyZTshIfbIEPlcwMYYLT+CKcPdPC9t85JN96Zg21gMoCvF+jWHDn3BPPtn3TTk49P2FQWOr1tKh+kPMSI/qIzhsuHOGKENFW1nkhhi1htGcik8ONZ4j4KQkzSAiGld5YHrebCatlSuH1jbYLPb93Hw+fbGLPXkSwlmTmGrhRANJpgvlnHqUMLeO3kPM4caKFeJKiXMWqIMFNz0a37AgiZVDqMCilgDzQL9zcDXLm3gb/4+88ElDmtGURMSS01BWCLHHHMxExTQDJpbnYV8Q/DPRzLUnHPsvkw4Lku6r4PvQjFR3ZsYQZH5zs4NtvCjF2ga+WYr+vwtVRkrhJyZDtS6BuUJiLNxep2gOuPd/Hx1ce4tdaXIvPM9jGQqGmmnybwkgGOzXr45usrWFrowK/b+PuPr+PLO2vYDnhTdWHYdRhZAYNe0HSMlpNjsW3g3ddP4VsXl9Gkh8xM0fQsAaal6SIIM8Viw8Sj9T18dnsV79OXtjGC3p5DbruqCFauH9xQMrDIxkKrhoVaKYEo608fYaffE4kvmU2+UC3dg1EYiEY9NMwMhzoO3nrlGN66sIz5hokmq0Fy9uzlwlLzAityKbuGUWaKdPTHn97Eh9ceYm03REBJrN+FaVri19DiCRZbPt48fxInllo43HXFg73bm+DjL1dxc3UT97d2kftNFH5d9PwZpQjRGHYyRkdP8O7KIXzr1CG8dfIAOkYKKxrBthktbQggHJYWBrmFT+48EcbxxqPnkmTFWpDSUMZySeeUVwBXSiy00SS+nBdJLgq5TuGgVTCpFSnmWi4OL7Rw4uAMTh6exbHFNhoWqyJiFNEYTd9Dt9WEweAEyiooTxd/Ltn1AGGqGMLVXoqrTwL8/dUH8pzpjTY0diPx8+IEVhzj1ZMHcOnkAt46PYPFBsSv2HR81B0XlsXiWsn6rm6ySsahwiOqretvYlX8NRb5+gj8qzsCvx4g5L3iF/sGX/YOfqV+grU1Ul2jIUs0jCfAvdWnuHbnLu7ef4Sn65uIghg1w8Ws30Q9zlALE9SDAPXxAPXBHlrpBE361NMR7HQMIwukK4zARnxOFlk9KlK4eeewFkqlEjMSLNolMlPAmklWbpqozqFbggvpK+ZCnYsjF4ME2BgncJZX4J1cQe3cCTzCAH/36DPkjT20D8b4g+/N4PQJJmw+RW6MkeuxyPiMDHASLgg5MfObsWA+lUAdcS1KyilBlQFLQWRo/HczQmGHKM0CJT15kuxsiVTUjG0YiQtkNfKlgDmDYTaP58M2/vJnPfz8wQTrcQ7niI32WRepOUChjaFlgWonlnoNfk3mSKjQPi69HThwcw/u2EE9nUHHWsZot4XNZx7WRjr6VhPmyeOImw2Mp8mR+4CQ8loyNopNmgII+q7o52wYJmYKHd20RHeSwt7uoVzfQrS2jnK3j7lGXeSsYTQRP6Hd0HFoZR4nLx7FxbfPoclwNnbHviTKkmAV+saFcFB5Eyr7kPObmspfkHBfhXzT908v81Ur3W/AJsDvPGW0FAzkfUdVwak/X3m7zx5STsxjW92z1JZaYRzBHXo1p1CeqKTORREji4eIwx1E4x3EwQ7KeAKziAQQ+lzWI0Ix2UUuTOEW8qAHREMgZRJpJIt8pnwTFKowFJbEK5BDyTAfwnTxt6pAK39Q1T/IhYEKkRErFoGgvFWpo5JHwq9hGdJhOQWExAuCGcQzOvUW8pfn9yNxMz1K+47KKTVT1eNNj4k6ePueZgGDFagTuaiSeBIzUR6qDiClneohYFHexxIHpvC/kJQSNCpmsAqd4VxMf7IkJqtAHB4vXhcJnAmMVY86K/tKJDkfPJaq1kMktdKl7UOvd6E35wCnhcyoI8wcVS0xIanH65oHp9GG6dWg27Z0r/Pr6eDSyIR2fzss246FeDwUsNXwPJH2Md1nZxxiEGfQPA97YYLHW3u4dm8V1+8/wWYvQJgU4h/ruBbmaxYunT6Gc8sHsDzfQsPWJAiD3YEECbyAUS46iHOUDjvlNLz/+T18fO0hrt5bQ2HW4LcXMCQgTMkIefLE8+JDHyBNk4r1YaJRIaEhdpZgxrNwfKmLN8+dxJmjM1herCNhfG6eoO5Tb0yAzroJUxIZ+b2u3HuGy3eeYVLWkBhtCb2I4ECzXfWCKxM0nFJqAMKtJziz1MZ33liRuP7TS03oYV+8kvOtmmwWeXIooytPuClFzROd249K1lG9XBUgrHpjCpUypE50Sim5x+ETTAlmiSItlOSWvZB5gskkQH84lqCZRHcESEjnWxjg5toY11cH0qu4N5qIn0tSWuX6xg1mKXUVxw4u4JWV4zh7uInDHQvpXg9OFqFjF+j4jlRq8PnPSh39IEMIS+SIT3oJrj58jj97/xM8H0XSh0ibOesICATI9vAEpkzP4FZG4nbVhYc9fGSK5SYvM4MmvVPskQwnE3lRHZhp4lDXl2RR1lUcaJg4f2wO83UTWTBQhd8Wk5OYemlJStLmMMfqboK//tldfHZ7E0Z7EYntYyRUTQ6dcdzBLmY8HWeOLWFhrolW08PV2w/waH0Xk8JlYDY0namkGkz26SQjzNQKHFty8e1Xl/H22cOo5UM0jBQt34FmuSjoryMgTPi7mVjd6OHynaf4r5QhPu1Ba8+jcFgrT68crxslylRHw3UF9J6cc3G8q+PevVtYf74J7t4oXaW/VdN8Mf/nSQirCFAzJnjl5BIurRzGmUNdLDUdeEiktJ7bOJMXT91EqnFpw9eVg49vrOHTW2u4/ug59oISmteGZinpDE3hlAWfPLyAowtNkaPy4tPvB7h6ZwNPd8bYDVOkrOJwPYkvz7IYMfskEYtE9A9eO4F3TizhzHxD/J5uFsBxWEJrIdAtkfPupQauPdnGFw838PmNB9jqhYBREx8yGWtRfPFiRgYyV7p6SSiTUCgmFxewkKFdszHT8LA008DRxbYAwhl6eB1TApBoZmcHYt11UPc92fryDmM77DblJS1DlIQIM6axWng6KHBjPcJPv7iHT24+gl5rAjb9NBUgTBK8fW4Zb5w5gNeONzFXA7wyRN32UXM85SGVyWsKCPldVPQ1z22V0Pw1IvxXh1W+/oF+A0fg1wOEZGde9gx+paOOFRLVQwa0wkCe6pgMS+xuh1hd3cW9B49x98E99Pd25d7vWQZatoUZx1ZF5sEE9nCAejBBOwolTMuLJpIo7IhvUCVHU75P5itjngyVjBUwMKV/MIOdF8QbcEjUiapQk8ojCQDctyqpgZcdzobOCh4NG2EO7+yrsM+sIDvUwd14A+8/+hCdIzlOnLPx7psOjh2IUGTPkBv0/unQ2PmXFbBorZGBk7JIykVV/6mUTosvUIXF2Br9eLwupZIKmlsEhLliONknLYDQEhbPiAkImaXaRmHOYi9s48leDX/xwQ6+XI3QMxzUTtTRPVfDpNhGnPWgZxNJ2HZsSlBLZBo7nRnsw6+vwy4JCF3UQxe1pAOvWEIymsd4MIfHeyW2Sh/lkYNIWy1EnqOqBDjkcl6mfFPKtZVnSxRUHKIzhpWw/1ZDLcnRykoslSY6QYbGMMTw1n2kaxuYczzYtC+x8xEBMitC86CLI2eX8Oo3XsHBI4uYmevAkFwL1Qk0rZqYegqZusn38jwkqP8qIJxycC+Al3oxTdnBKST8l3yJTcFglTRbfX+REEoehaov+4qkdRqeybuT4Azlv5UbFWfK6hOkkoQyaXlUljjKgrMASdRHHOwhmuxJZyHiEeySKqoEdSOBk0+gxwNkwy2ko23Ew20gGav6J42S3krYLCEsFcim1FsAIRcnChDK88E5uloKyEy8Hxoz7R2cegUrqSk/nwCQCr2KWWStmmIIlcJwn6ipwKE8U5KVohJEp3dq6RMWlU/1HE/VopUSd1ozISwf2cEKABIEMlhSzbvqdSokTtU+oE5wNQur4BkedyUzlf7I6fvZ5z09n7gsZ4cqZabSr62wBRnVVDrcgZSsOsEN8x0cD4Zbg+Y0gfoctPo8wtJHkDsYx4YEyEwSTcLz4NQleNJg/6NpIM1zpBxSGVrFipur66NytuYBEVO0cvhVxwwlj3thhCHDSnwPq9t7+OT6HVy59QB3Vp/Dby9BpzwviiQCnoEr37hwCm+ePY5XThzAXMOBx4AXj1t1E5MoVoyS7iDQDGxPEvzZe5/i05sP8WwvkqHVay9gHJWI2fVjuiptlFLyIhNASJ9jzbHEM4hggnzYQ7T7HLOejjfPH8c3X2P4yxFkYSRo3Xe4UCDdQDrVQi/K8OX9J7hyZx0/v72OHTF6uwhQR241YPkNFFJmSizNXjhGUu9g5WAHv/vqSbx6bA4nZ32YcQ8tV8NCtwE9i1GyXsBx1BM37UMhfVsVV3/1tJsCQsbKhmLS5VZSd30BJ5TUMVExyQiwCgnHYc8fiyuDSYjBKADcFlKrjn6m49rjPfzXzx/i/jPKJkNYTg0GpZl5CreM4SNGHAxEWn3w6AGcPr2Mi+dO4lBXR8dJMdnahZOlmK+Z8C0mNKp6kbTQJGU00hwkZg3PJwVurG7hv/z4Izzrh9BqTTAnkmIbOgsk+YrbHemhBG9VskFJwlDGZUqRCQD4mkjSXBhor1YXmWkcB6r0nBcZPcLBti11Aj/85gWcOTQDI2XBeyF1G6wo4Q2OftC90MB2YOH/+vEtvHd5HaHTRWT7iKmjJj+XRyiHO9KvONu00Wl5aNZdSWrtTxKUdlvMtEVuweWOhFfDqI/5JnB2uYF3LhzG66cX4adD8ak1fVeWBkyqnQQZWOHpGCaebg7w5f0N/PWXj/Dp6i60DgEh5ZHK/5kyQS1jb6SH44szuLTcwaVjTdy/exsP157i6SjBblSKhJqdMUVpy/Ou5WNk0SYOzzg4daCFd84dx+kDXXRtoEaPa5mg7jiwDAsha27Yw+jWcefZBF8+3sMHl2/jye4EsVlDYVCqqSGY9AUotxsO5luePIo0wyRI8XyL7LMudSeRZSOhbMM2kGURknEPc06JY10Pf/zWCt44OocFK0eTTDxBIZPCbAsTptNmOrZjDY92A9x6uoO///w6nm5x0+xC19klakMvyQsqD24UTTAJRzAoMTd4zpfwbcC3Spw/eRQry4dweK6DhU4Nc00LRRghnXBVweuVhZl2Q5KFeaGPo0CSj12fyx2GeyWIklhk1gTdz4bA3c0EP7lyBx9fewD4dYBgmZKiOIGdZvj2pTOyCDh3pCZdmDx/arYPz3Zg2VNAyJurAoXa9KY8lYx+DQj/JSejr7/2v9oj8OsBQgLAKSCcgkG+5dKQC6OX/6SJhjDQ8HQ1x62bm/j046t49nQNw942ZpsOunWCwRxuNoEpstAJ/HgCazxCI80wy0F0NEExYJy+6p1tej5MXm+NAuNohCAdIypD6HoJx6K3XZOHkxVw8xwOAZoEdegITRuxaUrNEJklCXbhfZD/02xMYGO3tGBeeA3FyRPYcFPcj9dwtfcFTl7w8OobDby6HGGpM4JeUDKq6qakGjrLYKUhtCwWuaZKGeV6nHORjax05d61DwgFozBhMEBhBSjNDKVBKSuTPE0YmQU9cqBH1NkTEHaQm7PYHDXwcMvGX3ywhWvrCYJaC63THcydb2IvWkcQb8PMxnB536k5SJlkyGyGLJHkSrI2BlNXMwszWRO1pAU96MDIjgLZcdzdSLEemwjnZ5G1m8gbjYrlMQQMShK8+NhUv5oK4GC39dSblUEPQtSyAodsD0cMH0cNH4MrtxDeeYwWQTpRhVYgxgSxNkbRjNA53MCZSydx9vwKVlZOw6qZMMkUysdKvt0U11UJk5VMbx8QVizRPmz4ZUCoMsR/U4BQHHjVQ/0SpcQgUU/D9O6XAOFL1SsCdSpAOAWD0ldYsXWcU/OS4FwFM03liCyvT5IxUj7iMeIh00V3kQe7wg5ySd52cvgIgWAXcX8Tk711AY1UIjFJXRPVDz2FlTJOljsEhAoM8u+iAOC9lMtc1ZYp5fMCFqXnl2+VJ1AF0VBeSrBXeQ5JD4tlpQL80r85BYSV366ay9VrUwlspwmtCpCqOFal9Kn+Lhsovq8ijaskUZGLisyzWtQQyFZgUJJbpQ+d3e0KCAoAFHVclU4qSw+VTCq1FJyZq3NSAVblaRUigcdLiDEVyMNZWxRh/C3orbRsWLx+uQ3oXge5N4fUmUMvMNGPdEwSYh92P3owVLDONwAAIABJREFUWLvm1QCHaa86cl1V+khtj9QlatD+t//no5IytgPdtlDvddYn8JumOQJ6/XiBsm3cXnuGH330czzc2MXmIBB5p0FvWpHDTAI4eYDfee0s3jq3jLOH50XahmSCZsOXYTFIUsQUHVgu1nYD3F3fw999chW3n2wjAIdsD7nhotCp3edJroscjujVoKbc0JCTgeLGyDThahrsMkfc24aPBIdnanjj7CF88+IyZoVBYNl3CMMoVRy+bkvM6qPNAX5++wne++w2diNTSrNZep2x9FrimfkEMpsxFsmoEe7i9GITb589irdPL2LlQAPapI+6UWCu5YusjUdTaGqRjaqTWUIm5ESeikSn16GpKpgnFBNY2eWjgikK0xd5h0Tsi7ldVqJiQGV0vphKDRvPhwnW9kLcWe/j5voI19cnGMQGIprGTRts1zEJCLMJvGyMgoDKKtGaa6M708RMp46ur2O2bmKp3cJi0xeZr8k+yiJBw+cN0pZqhSA3Mc5N7EYabq3t4P9+7yM87QUo3BYizURU6oh5QjERlv5TKSvNYeUpGpaBmWZTkhn5b2EcYxyE6A0nwkAatocJk0ozekPpsktgpiO0zBgHmgZ+/52zkog542sSLsMwFQnrgSZe00nhY1g28KNP1vCTLzfxcDfGEDb0dgtJkSBJI5isn9BztH2KEqmNn8h2RfwXrEEoLJEeeZoJmxfIoIcDHQMXT3fx1rkDuHhiDl4yRE3P0OTixPYEeAkgTEt4lon1rQGuPdjEX12+j89YZdBeQO7UhD2VQvSshGvY8HQNNST47sWD+KNvHsdk1MPq+oZ0GK71EoSah6isIdU8BaDZC5nuoWHGmPWB80cWcP7IIi4cW8Ksq6NOCU8hDZrQdS4TbEQl2bkSj3fG+KuffonbT/cwom5cPJi2bFFVzUyGmmug4ZpI4xRRlCMIeSH1YfpNTIocEZ9Lm/IsyjKHONx2hC3/47dP4vxiE1YwRtMs0XF02FVS2EQz0c80Cf7ZDHI83Brixx9ewaN1bprJBvKCq8PWLamMoW+QMdWmVcIi01ezcWipi4WZBubaHmbqLmYaPuZaddQs5cHksMC+QnaP8txiFY2Y1wnPJBmQ8p+qoAkaxmGEcZwihIvNMfCA5fSXb+Ljq3cBz1fpxzy14gRmkuI7b72Ct88fw5lDPrpuCVcAoQvfIntOOSrvE7xOTAX/8gzsewi/GmX+r3Z6//oH+//BEfgKY/APelt/UWz28kH5BaZb5Ewv/ftL2jm1+38R0PDCWVUN4C9/2kvp2y96CGX6UkFSMqRwAUgPkSn3wTCK0R+Msbs7xtbmBPdu9vH43i7WH20CSSjXeKpJOk6JGj1/423kvWdoIkSDSiXeBzL2qJYwmUzOB+uTGHAlQycDrHJkJUFOLLJNjl28k7tJCTcBHF7HBRRKNAdyXUfAgDEmSlfMkiS1yz2fw7WOxK0jbLQRHzuO/vws7kbPMKz3YR0KceKsjZNnTBxo7KDl9KCXI2hMWTdrIjXTOEinAbRC+fckCEOUCQQAlgDCsgKEZsnfhN+bIJA9ZAFKgwyhqjZihgA7FLXIhiaAsIai7CIz5jHM5/Fs2MKff/AMlx+PsVPq8I/56K7UEWIPWTmUWYo2HM5TmcZ1K48Vg8QMsYykkwxFkGPBnEEjb0ObNFEzzqBun8f1RyM87BcYNprIWm2g3UHhWNKVlkolmWLbGMPP7IQyjEn3qd+nGrDNlEqUAp1Cx2G7jlNeG5Pr95HcW4MfJPKcsEMYZozcjJDYQ1gtoHuojVcuvYI333kD9a4Ht2YJmSP4gKE7gqIUO6ykouocnoaZTcGCgjNTpnB6MisguM/s/IteT+SM+wcAIavOyMPx8SJXRk6FqotzHxDK/WoKSpRnUs5VYekIQlQVmqgcmdFYZEjTCFkWIk9DJJMe0nEP6WRXrDU2FUz/L3vv2WTXmV6LrZ33PrFzALobjUYOBEASDMMhOVkjXWksq+RyybfKv8EfZNUt/wD/DH+xP9gfVPKVbinMSBPFMCTACCLnbgCdT/dJOwfXet69uxvUXFs1Vbqir0iqCxgQ6nDO3u9+1rOSzriSEFY+gB73gJAdwV3kgSq7z4IBMia+M1FcU1VxYhQRRk0hWLED8ZUUu6N6TatAmDJ1owxvU4o7EjxUDpJ5oGJaVNP83yUoJDBUxZzq7yvwqJR7alHDmaYChNVhpO5ZpftW3kz1eK8AYfm98j0uQ2UUK1h6AMXWpaxdxAPy85V9hVxQSwhWeUbKV5JuQfVeKO8gl0nq1JTQGOVDk6UTASDn5YQ92/T8MVzHIitIIFiD5TIlvoHCbqGfN9BNaxgkDvyU1i8u6uswvIaQTiQ0uLzKNM7A1LCpi4bVFTkFCP/+f/0/iskRFxdPHsPJuUOYoq8rLRD6ofJB2S4G0PHpg8f4y1++j01203GoY6+absLRNQFkZAq+88o5XD69iCMTDXhagpzR+g1PQkeCLEesm8gcD5/f35CUx/ev3cOTjg+jMYEg0yW91HJrEi3LMBg+ZMg2jYzURXq6vd3HcMiQFaYs1lB3XaQDlsUPhQk7f2RSgBulhnNjLhD1VC8hE1F1S4blrSATed9fv/MJ1ocsXq+hYDy/qQb4ysZpMnks8+HEXZycHcFrZxdw+eQ0Ts40gGEPdS3DeJ0pSKVZuby5lHOZwJA3qvITVmmj+w/nA6AQGZg6RK8TLA6nlqroKN+oMIwRhRGC0FfSD6eOa4/WpVj947urkpq4mdQAAnSnLTeZWeTwigxuMoATdWFSOmlmMJm8ygdEkcA1NIw1a7h0+jiOz01hbqwBk4xo4mOk7qHuOjApAUx09MICHQYAPevgL395BY+EdaohpGwVBgJu9TTAsfnQobwmQUsvMNtu4vTRBTTrnkhJ+8MBOt0+Vre62PVjDBL26AFRocGrezAZBRb2YMasngjw3RePiUz3+GxLwkNcbkilVJXeDgOx3kBojuO9m7t45/oW3r+xgu0Y8KanEGQpgjiCrelwySy7BsLhDgbddVlQsFOz0FxJoyTjz5ZApuUWwS7mxyxcPjOFl0/P4tziGJy4h5qeodWoiWQ0oWSUgJADgmVibauP6w838JOP7+Lq/Q3kzUkkZh1BTkpelSY3yeSlEZLdNfzOK4v49z+8iGbNwMZ2B3/+4w8F3O+mFoZaU9JvyTZzH2TkfRhJF242xOF2DWcXZvDmxdM4MtHEpKcjCzgwZKi5DaS5gX6UQ6vb2A4i/M0vruHz+6tYYwgU7z1J6jJlKxvGoaSAsUKBFS8JNVKowXKa8OotDJMQYRrKf7e0GHYe4MTsKF44OoXvX5rH0qiDaGsbbVsT0MZrpTAMDGGgn+noJhp6uYGn3QC/+uAaHqxsoO+nCEMyqxk8y5ZhK2MoQMPBSLsOx9Yw2q7hxNIc5mdGMTPeBBIqF1K0XBt6niEZ+iJBdi0L7WZNAoskmFfdMErOyUaeJFSMtWmh54fihSbvv+kDD7di/OrqNbz36Q3o3JgZlF4VyMMQehTh+2+8jNdeOI6lGQ8jbi4S3bpli3qCnmgBhOW/akYoF0ElQ/i1YPRfdDL6+pP/M1+BL4PB/TH24Cc4kLL3vOCszMsth2A1If/Gr6zmJt4R+8XYMuKV/jY1Xat/+FsRaz1XyVSO22QJxHujUhCZMkj2nenfm9u7ePRkFSvLW1h+vIVHt7bQeTpAMcww5lqYaXqYsAu06W2KdlB0nyHeWkFLj9CilxwMaWH8ewLHsOGYjvLN5LosnekhowqJ/mBWNzCtU5ISswQOlSBxDichIARqqQIHlJb6tonQ1BFL8p/a7ssQp3H9qEMbH4N1eA7r7RE8cXTc7N+HO5/iwrfHMb8ETM+EcPJVOMUOTIJQw4VhNhSjIMsvFsJHYmPZ70mj0oZzAtNDyRAa0HOygLJGR25EKAwyivT7lYCQ/53l9qEJLWKoTANZMYZEm0VkLmA7nsJfv7OCD+5uYXkwhDPnYOxUHZk9BAwfhkYpPpeJkSzNKaflXMPEc9OxEfRDJIMYM+4EGgUBYQOj3jlM1C/ik1sd3F2PsGs3kbbHYUxOImbdEissSpaKoTgs5c7CCLkfAHEsIkj5V8th57QHFqjFOQ4TEDYmkN57gvThKqydHlx6RUkS2DlMm8u/XWSmDzowzr54Fq9+81VMHxlHm88UntMlIFSVAQU0skxC01RASV3T1QJaQalKTrgf5EJwcaDY4J95Z/42f60Cq19mCBUgVEuCam5Un79qn6ia+FR2BYdLtVgojYXyYggIKcEgPw/D99jhyHBALpDZG5yGfSR+T+aoLOhKNRtJExquPAkAjOFoEbSQPYa7iHrb0leY0PKTR5LiyxmPi46crHdZ3E5FG3MlJNRElENqblaBjOo1V1eCwmsCYivsxj5mqbyqwCH/mwKEeyngAgwVyFLvF+8FFUwr8HPvbBMT8J6UtrI3KWCo/H3C95RATkBeCQIVqKtyfyuPpgryUcnF6vfyHlBFIECw/NiLjqnOSMWKCg4CCRcNESXiJMroE3SbsrTnhwA9mzYmD4lew05oY9tnT0INmVaDYdVhuQ1Y9aZaNtGaxn72IkUiCFAcnYI/aFHTLv/p/1YwVvm1c6dw+eQSXpw/BCfT0N8ewGg2kNgOlncCfHT/Cf7h0+siu+Q3Z3KzRvCRxpjwDBwe8fCDN87i4vFZ1LIIdStHiz0xlDgUOSIiXNNB6jZw9eYzvP/ZY3x6dxWr3QS6N4JUU0yTJh1fpDJ9SYU8MjeDs0sTGGvY+PDqY+ks3OwzdYahM65UNegZB9YQS+Mezs+38eb5IzhzaARuPBCfEeWGfGHpIww0BzeebOHvr97AjZUOHm0HyGujIlm1aw3x2TFNLOxtCaBsmykun1nA737zEg41LUw4DJmIhCEc8Wj4fL7qRB6aUlJdUtxlTCwPz4N24PLylguk0s/za0sKp9yvquSy2+3BjyKRlW4OAjza2MGVu0/w+fIm1gKgkzPRsYncUoEdScj47Bwt24JL6Wvsi5abDwqGg/BwldeY+NPQMd6u49SRQ3j1/EnMtgyMcQDOYtBdxzogbp6SwsJ2CNxZ3cXffXBDuu42AyD3+HU96SUiM6NriTByZNMuLc4Lk3VqYQIu/YMMydFy+HGG1d0At5bX8endZWxHGvqU1JD2Nug7jYHhFrxkF68ujeOV49N49dRhjHv0coXiEyN75geK8YnMEVxfTfHR/S5+8utreNYL4Y5PSogQk2VZRE/K3fNsFMkAebirko0l+IrSBcqSLBTi80tgxH0sjLt49fQ0Xj45i3NHxmHFKkRopNVAbjqImMAapEhSJSna3PFx/2kHv/rsAT65v44emcvUQjfWYDlkyD14fKilvngaXz81jd95ZQlzMyOSanZrZRMf3XqM967dRSevY2g0YboNSa6j/IJ+QX7Q0zrVdHD+2BxePDWPF0/Oy4Cjc5tu0OuXwQ9j2A1PhpHr95/h+r0nuHbvEZ5u99AZRrAbTehM9GRnoIRf5dB0LgropayJlpxpViJN4RCSDNGwMkw2TFw6MYcXT87h9EwdE06OrL+LkZqFyREOMJT9FKIqCGFyZyievd2oEI/l6lYPG50But0+/CFjrA3UbUtkuLzPJ8ZbqDkGaq6JumPAszTxBsrjjpUStgXbMGBJXLkqNOZ1QL+qqC1KMLYX08WFkjw4DAyiVJZNfN+2hxmWtyL87L2rePfqZ/DaYzBd+ihzBL0ekkEfv/+9t/D6pdM4NGJi1NXQMHPULQu1suheAhDLhFF5YB2ol/kvmzj32wwWX////Ft4BfZ4P85/B3DcP70+VTvZ/tOp1C7tDUlqU60msQMlz+UXKJfoyKUbL0QuW2fG01MBwPRHBbqqpiV+mpQhHhKMwueLKsm2NLXIpExQWAJK2DIdgZ/g0ZMN3H6wgs9u3cOzpxvobHThZS5qmYlaUqBV5HTDoZGEaPC84pkZEST05ZlBhp/KFy5CBY6W7AElWIoR4U+vQKgMfPL05tDGsm1KRBPYVCdFKbzURCuvoWAqI3LEdo7IyEVNwcUSsw+GBRAaBhJ68peOYPrieXze3cEtfxuD2g4OndHx+vdHUB/ZgWlvQc8GMFl1ZSm+ia+1yhkg46D6WhVQ2adkJQiEyeHlZMyQnSqfQMrruTwt+9NEycDhN9OgEcWmNoqMidtTiIrDSK2j6Gaz+Nt3Hks/653NDTQWPRy6OIrE6CM1fEnxlO9BZPJ7eZXqkuDwndIWoaGh1+EWDZhRG23rGNr2KVy7tYNHawl8exzF6Cys2Xn0XQt9S4dfVm3ZuQadsd1RBC0KUSRMNFWDa8aIO4btFQZGNBfTVgNzbgvGxi609R2kzzZh7PbgBiGaJmT2TIs+MvjIjAQT85OYO3EEF167gMVT8/CaKkiGJA4ZXYaeyEBAkMQhuWSfFKgoPaLyjpD1zUW9pVo3NHkm/Zc580s1ilqnlNCv9L1VVWcHPIR72Snls3EvxfcAky9SzVLBtge8hIxgboe6L8Uvxyu9YMBbiCT2EfoDsSHxI48GMlcZWQizCGEzoNBky0CEfLiDdNhBOtwW1pAAUotVQJGR0XBU5oEw5ZIGkMSRrkyAqZclSbYHBkuJqzD5BIDKIMmZktFG1cgtybd77KDy9vJ9qz6h3GFM5M00AYR890pOcn/hVQl/9oiZknotmTyxipS/r9BjBV0rD+SeLpnnXMm4yutZMoki+mS2h0jMC/mV/13qUMokUSb9kxVkZgYzVgqnAb0+BrMxBqsxgcJuSBghe+GHKesAiXGYDN+GZjVhWAxT8qSTmSF7DKCRpFK5hiWZRWwvcgZLymwG7ej/9L8XUbqNl04t4rWTR/H28SW0YGCw1Yc31kRsmbhyZx1XHqziw0dPMcxpKqa8MIPFmP44wMJ4A6cOs9vsOE7PjwJDdtoVmGi7SLJIovWDXBdGyTdq+PW1Zbz76SPcWx1i2wc0R9UBCGIFQ1YYOx/h+OIMXrl4BqfnGC9v4srHK/j09jqur2wLGMgordBMuR2sPMKklWCunuH3XjuLl49No535qHGYNjKw517ipO06Hnd8XL33FJ/eX8WNlU10MxOx4ShAqGnyYMqCnjBSc+MNvHJ2Ed95/TyayMBmt4aRoWEVaDoEFDxpS3nanlbsQAcKHy188BwAhAfFNbI1Le9vGqN1lc27t93p9QgIExRODfeebeCDG2ShnuH2eg9JbRSh05TeN3b0seON3SZkXhjFbGcxjMiHzS1AkSPmZqbc6iVlgjezQBamx3CJgUALY9JP2MwD1PIQdh4LYILuYDcxcH9jgJ9cvYsvVjp4vBtBq49IzG0sgDCGnocSR0y2+NsXz+DyiXmcPDwqEdqRH8BiPYVpopvo+PjOE/zDh9fwzNfRSU35+SgPsrQcRrQLL+3i1KiOy4vj+O5LJzBT00WrPtqsS2KpH6bwcws+PCwPTNxaDfC3736Ch+u7SK0aIsMR/+OwcMSXaTk2jEx1E7K7iFJfggCCcMuyxefHygMzG2JpooZvnDmEF49NSwWBRYaQC4B2Q2SXPMqG7OxhnHChYacfYbXjSyH8R7efYis0sZvY6OcOHK8Bj9R+4sNJhyJnemlpHG+fn8PUqIdGnSyriZvLa3jv8zu424nxdMiu86YKOklZNcE0zRSpv4uameHweBMvn1nE6xeOY6zpoWGbAmZFpkCWzORPp2G7H+DR6iZu3F/G8vo21nb6KOw6Ut2S3q4hgVKYSkKVZngAZdusEqF0UmNkAT8izLQdnJgbx6WTczi/NIsxO0dNo7x3iFbNxmirhjzjlr1AxN7M8hAjIy+x62GO3UGM7e4Q/cEQgR/IsoGAsF1z0Wp4aDdcOJYm/aWUUlOTzw/b0GFLdY0labmO7Xx5A6O2odVxXj4JubGTe07TMIgL6SFl3U1nmGK1E+Dn713Bux9+AosbNoubdiAlC59E+P3vvY1XL53BZF3HiKujaQMNiyCVfYwqsa2qmZHI5y89iL+unfi3ALm+2j9jNT4KIVACwi8PrspJowZ9BQjLK/kgGKyAoNJl7f/QB/xKMnRpKVIMUdDwQC9w7sBkr5UAQkNZlriEM0pASFwic7UCF1JBJs9xTk/0k+nY2e5jbbWDa9fv4ea9Zdx9/BSRzwoEpjS7GNdNtLICzSRGPYzg+H3U/AEa4RDNLESTvWjs8yOrlYcoxF+nwmJUcAzZPPVRBUroXBIyOZvDIr2NRQqbi07OJkEEL7XQJgNGiRUBixUh0VOKTFFYLmDVscuz1bSQjLYwfuY4Fl69hHce3cL1ziOMLRk4dtHAy98woNurSIo1SU1lOJjNcAwyCZmqwKg+KqlZRdCq1ioVQ7/35orUTgWH7L2XpT9J2AlJC6FMTUORcenXRlbMIsEiQm0B28E4fvL+Y3x4+xke7GyhtVTD3MUR+NhBhIEaUko2QXbepe+KHmoOsfzq5HZs9vrmHsykhZZ5BC3zGO7eHeDJeg4f48DoYVizi+jUbOzaBgZkiTIue3WY7CuOY2gx0+RjCRtLigQxr1EG7OQG2pqHMbOGSasBbxjD6vrIVjehb+/A3u2hyaR8ssEaFwCsdfLhjHpozo7h4usXcerCccwcacLxLFGWCKvKn8sqJaMS3lPuQMqwIKXwUqwNh2kyPlVPHNUq1RLhX14ZsndXHzh8DkKRf3omVcBQeharrsXqD+V9VGsEmUPLrc3+2aHe2+r649KfoW1RHIiFKfD7iIM+kpC2JHYEBzJjNSzmQSQwEnoJu9CCHeRBB7nfAYIOEHWhJ0wsVb3PKmOcKp2GdOFxDayYzEriqkBptUKS67AEhEpCXQJE2aUohrAKc1TvnWIL+UZVgJDLEbnHf4PuofIW7vU6ltaQSoW0J3MXdvsANi9jhqpmyqpyjh3uBIXy9UU2SxCoYB+BoOKe1WvNn0Y8gqIysJSNzqoBDAb0RqHVxgBvVBSBsU5dpC0d3PIR69DsFixvDJbdgGXVYdvMbVBnN4ODKrZSvhZBvoBD5qZQJZZBW/iz/1ikelfkYBfnZ/CdY8cwYdpIB0O0p5oI9AJ/9Y838cH9DdztUkbK/goPeuiLd9BOA5yZm8blk0dw6diMlDobQQfNChAWiYTCDDJdQMVmbOLdzx7i/c8fYSuwMEipma8hYvhDRMFZCMdOMNLS8PL5JfzgrZcxwg61OMP6li9yz7/94Dr6mofMHRGqlD8w+1HM4SZcfx1//J1X8ObZBUzpIUatHG1HR5zk4jtLbQ87sYYn/RTXHq3h2sNnuPtsCxs9XwozKb8zikzSDQ9PtHHhxCLOLh3C6aNTqBWpSE+aJkMvNNTor+LmTIpRD6w0ZCNRUYcE0CpivyKUK0C4t+cpJW+WbPEyFFEs8ceU4cVBLAXw/UzDx3ce4ifvf4TrT7exMohRm5pH5lI3zBShDFGSib/SMQy4vAa4aQsGagui8SJjRwv1x46AY24MXFNDw9Yw5mp4/ewiXj+7gMNuirYWwIgoFqb82kZoNCRp9MdX7uKTR1u4uzEAagSEDQGaZJO45dTDXTQR4rsXTuPy8XkcmxmRLVJ/dwtuvaSum218cn8Vf/3OZ3jc17AWGYgNhsXwkVKgqSdoGxGmsIOLsw38/hsXMN+2Rf7TdC1VYaFZUkGxE2rYyWtY7qb42ZUvcPPRGtZ3AwndSZ0WelS46458bm6xrGwI18iFNeU2kOWfDC6gr5AeVS4WTkw38da5eVw4Mo7jM02JJq+ZZAjr0E1b5MeUydIXO/QjCUIaJDp++usv8P61R9gMDAzQQGyPwbBqMOiDGXZE9jnpprh8bBJvnj0ELWEHX4HRiUkMcwPPehF+9vkDXL23iiAna+fAY/JtEiGP6SdkgXKEmp7ixPw0LpxcwMvn5zE/1YLf9eEYusgog8BHRC+GoYDrdi/Axm4fG7tD7AYptvoh1nZ62OwO0ekHpW/XRpqbSFlXEkdysLt6IuFQp49Mi4Ty9JFJHJlqCmvJ16nO+4BsnkPXqrIEqMWOhqTQEeYMyaG3VUeYadJrStBINlFCSbkZ45aMMhICQHpm+J6wAFqnp1CHY6v3m6CdTC4jmPelJOXDsBxQ5H+VS3TxE4o0TZMAoj6J55TxyzE2uz7e/eAjvHflY/hxjpQPeN4LtoFWzcH3v/UGXjp3EmM1Ey1HU4DQ1uFJr1IJCOWAV6b3g5Lwikf5lx8OvtqA5Ovv7l/3FTjIJ1Tfyf8rICxT9+QGqgCh/FpNx88Dwj05KkGdJHIyaKQvygJLZxkPAaHqv2N6nTwmy0+XqUA7qecScHHg/iUoTMMc0TDDrRv3cf3aHVy9cg1Pnm4gCHMcmpzG3MQE3GCAehygnSaohRFqfgB70IM7HKAe+KinERoEc4VqFRRfoJGBlrvUKCRFNCI4lZRQysTo2Tak8sfIdeUvZPIfP4dF/1OCdBjASSyMYAyGzKcpUq0vfsPM1CTSPTZr2Mo09OjVmZzACAPcXj6Hn914H7c7t3HprVmcuqDh6PEOCuMZknwLFgPtLM4xfGESII1EVnYwwuQgy1uxPdUwyl8ZlqFeR9X5pkyOquiaYFAlHyopW85zPm+j0Oehmaex7Y9jecvFz6+s4IuVbWynIVpHXUyfrWM32cQw6+69T7weqMoQ6R3nGobCEEQJY8Jlugkjd6AndbTMBYyYR/F0OcXGho7doIm8eRjm7FFsN11seyb8nM8AHU1YoE/QiCPxhFImy9eAgDDM2U0bS7yik1poai5GzTqamYZanMHc6cMkINzcht0fwA18tG0DlpYgiHrQ6ybssTqOnD6CY+cWcf7lYxidalBkhiJkN1wO3WXFWTXdK+6aPisy2Zzf9moLyptpD49I1dA+m/Wve9f/5796BWL2zoL/jNF9r2ZBnucEv2rJTCAjuxrmemRMWI+kZ5rAMAwZfjdEFg9FUWTmvihMsTqcAAAgAElEQVT2KCN1Sd3kPvR4F1rYQT7cVFUVrKiIBtD4/5NrMDQbtj0KXXNRkHSSYBYu7SkhVyy5ygUggC9JQAGGDF0pqyLke1TPfXkHeTZVfX3lISOBNqVfUZSmpRxUyTnLxXIFgoVIqV6x8uvyWhCsqhQFQr6XQPs5lrX6bwy2I/tWMCXfkuU2LWyyhBD1pOouJGMncnpRNREIWshMR8gysz4KnemhtTGkZlOyJoY5K9iYts/MERspg2N0F6bThFNrw2SFmeXAYvAMPZO0w5VJvlwQCUNYcImflWCQ72kMbeE//E2RYBdLU02cPzSBby8dxSQTM6MITruB3TjBX/zsCj5Z7mCjcMUDqLHXLurDyUO0jQKXTyzgrRdOYXGshilXgxPtoukAo02yMxmiIkMvhSQPrgYGfvrhTfziozsYoiU+MDBMhd9gGol52TMTjLWAy2cX8f03XoLp+9CCCJru4bMHq/jzX1xFDy5i9hZyyARke28F23DCTfzhWy/jrfOLmK/raJLJSH3YpiPdhrnpSlHsxjDD0x0fT3eGWONgPPDRH4aiCaacvFmzJNXw7NIMpto1NGwLns7Nh2IGCQY5QFLWUWoPDpwKlWy0lJNJ55qi4g/ueKoDfe+xy4uMISRhKJHMrP6gvytMC2Fmr91bxi+ufoabK5tY2RlCq9OcXZPAHKdWR73RwORoCyNNV1IaEcVI/BDr69vY3OmjwwRX2LJxSMvAG0tnvHUgQO6N80fx9sXjOD3pYNrNoYd9dVfxFqqPYHVQ4O+uPMSVexu4/nQHhVcyhLxpkcLWU2j+DurZEN8+fwyvnJjH2SPTcuP3djdhOzXYjQacsRF8fG8Vf/WLz/B4oGM9NhHpChDyteDeo6mFmEQXF+da+G/efBGHWpZ0JTbKIBHqpgcxsNVPEVmupHReub6MT2+v4Pr9FUlGzb0xDM2WyIS5pWE3Dn2SnqVqDST9Sg47BWTIsLmIcfrQCL53cQmnZls4MurAzbn1KoTFkpADTUecFwiSFL1+IOCa5eZ/8851/Pzj+9J1t1vUkdWmOR7JocQD0mbvVbiNb79wBD964xycgodnpLr4PA9WawQf3l7D1btruPNkE51hogJPuJ/UFCjhexXsbuLQSA0n5qbwg7cv4MzRWYTdITzTwGijhiyNJKyF1xvTan0ygVGKYZRJ9Us/TLHdD7HdG8pHGBciOwgSevnpaU1Qd3S0XQOTbQ9zky0cPTSOmbaL8YYp37OjZ2h4JmzKfCtVWbltZHw15agEgPygBp4gUcUElFr+vT5OdvEoUCjWeK0QllDkw1KdwgFEyUR5mIs3t5K57Mld9hnC6gAX/4n4lTTxqnKD5qeAz7CsJMFnN+7h0y/uYnOnhyFDDDQdI806pidG8OqLZ3DyyCG4WiGgt2GRzdRkeaIO8tIMVXovFEuo7u1KbfQ1IPyqjkb/Nr6vf/KcOcCiV9emYnmUDPB5Q0N5fT8nhnteMrq3Ga98gRqFfSHygjVMmSQE0gvEQY+/lotwxUTo6n6Rwa2021DWQsn5MCiw9mwLj+6v4N7Ne1i+t4zdtQ4KP4WnWRizXYzaFmrxEPUkEEbI46wShrCGAzgBKyUC1LKELhoVhKJRdshC9RyZVSBhMIoOxCVDyPuXYFATMKPDzA0BhPT5SEgauyb0BNHAh0XJqN6CRYljRu9/H4URQ3MtBLqJgW5hR/fgtyZgLZ6CtTALa24M7939BVaCm/j275/A6QsmJqfXAH0DOb2DJpPBlUpBKqJEnlm9g89LfvfH0+cdnQerOfbSRX4DIJRBNme37AgK/Qh0+yxWtmq4+wT41adPcWetD9/W0Fp0MH6SyqANBPSxG2VfHPsRKdnnfCJ/liOlQojXkDAuJvTMASIXbXMeo/YSdrccdLYsPNvQkHgzsGePodP2hCWkvJa9sU3DhkX7D5Uu8VD8kwxtj/MEQRYhCRk4k0IPAS+z0ISNtm6hmWuoBbGwg8bGFrTtDqxuD5OuBY9Z49EAuVWgqBloz7Rx6Og0zr98GgvHZzAzNyKsKReU9BAKIBR5h2KjyCSLtLlkkIk8qpRKrkfEd856EPZXfsWTpX8bQCjSSJGMKlS0xz1zCcBlSJpI9zSTvSOCwmioJKRSOzGAQ3Kn4EcAm7LobAA92hXWkCF1VOHxI48jFKxY2FOCinBaAW2RbksxRtnbXYawVH7nKtit2ixVRe7yt6s6Dn6iMtW0RO+qQbPy+qnEcMW7H5zUSytK+dPvMfTV3qBiVg98bcW0lj7Eg55OZt7IEkVljlRgWwCZnImapIZKPZjtSRCM5jYAl7VYTWROW5oQQngICAZzBggyhtFFYRKTMXvFE4sSP7g8Nw1Lcl4qn+SXASHfw0w+MsRJjCRJoB35X35cxNkujkzUcHZ2DG8vLWCm5sEihWg4WO0G+I8/fwe31vvw61NIbQc5Y18jJm2mONRy8ea54/jei+cwqudoFTHq6QANbtYb1K0SEObYSYD1EFjxdQl0+cmvv0DqTEr0v2axzw8wyQwwuchMMNXU8NKpeXznlReQbG+gGPoYn5zF9eVN/J9//z46hS1yyY1hhCjP4ZE5SvuoZ1384NXzeOPsIk5PNeDlIeLuFkZaI2jWWyjILMUaOn6GIGdKJo3NGgZhgs5uTzZD7BpzTA0jDROLhxqSmjnYGUotA4fyhmPCc4j0+RApk7BKA6y6Rr6kzS4N9BU1rw71cvtQbZjKP+MbFIehAmEGA1sow6Np3ca9J+u4+sVt3F5ex/JGV/68MB2Rvc3OzmDu8CHMH57AxChLtFmGWSDxM3x24w6u33+Ke5uBBJeQPZNmQrJj1If7uwh3nuK10/P41sXjePXYJBbatgBCiYIuAHdsHJuhjr+7uoJf31rDJw83kO8xhBwAWBdArUwHXtLHm6fn8dpJ1jYsQEt89Hc2YFourHoN3sQIPr7zFP/3Tz/FE9/EZmIj1pkwqw5cKxmqEBUnxKXFcfzorRcxVTfgpAEanoNazYXluRhEBTbY/EtTew7ceryLj64/wjtXPxcpae6NInTHEOoeQonNomTUF38aEy3V5klp0yWYhGBUT3B+YRy/e/kUjo45mK1rqGtMTC1UDyE3yjxK6HlNMkm+Y3JTbWwEf/mPN/DjD+/h5rM+tlIPWfOQhCXRa8jUWyPqIlh7gB9ePon/8Xe/gTE3k2XF1tozNNpNzB9bxP31AF886uCXH9/E3dVt7MSFhLWYto1J9l6mIbafPsSYa2BxagQ/+sHruHR6EcnAR03XMMrXhiBfHtT0OTKpl+DIQC5dNpQW6/AToFvWmHSHIXoM+YlSSUXlITXeboi/lJLUpquL7NozcvVRMoP1GqN4KEWip7fU7pddPvTF8vUJyThmDAHi61bGRlN6I3HM6pCnfYNLGDKcBJiupbosGURUruNUsW3p46h2ecIUSmT184BQqUMU/cC/G2Ql4E1F0Cbn16On27j/aB0ra5voDnz5exNjI5ibmcCJxSnMjDWgx6nUodRZgyGeRrLl5cpQEhdVcpm8tuXSR7Dxl8IY/21AkK9/yq/SK/BlcZkQ2gel1eXv1SBUhk08FypT/e0v84vV2LS3Oi8Ze3V30qdOtQ+LpjnVMSnU1Mi2VSGZvF+ryZsW6AJRXAh7N0xTPNtKcPP2Q3zy0SdYe7iMwXoHk5aHKZMfLqzBECZD3bIQDaoU8gROEsOJY5hhADsMJFHUYaia+MNYes/hPlWMj5GLh1GsdMIOKqDLWgY9PwgIySSon6mwMuR6gmBI75MuPjlJ8uawHA/Er2fWbfR1DTsF0KuPIZs6itbZNxCMNLGpDXBt9efo6rfxe398DifPW2i2VqHrHQB9qZWnb5A1U0xiZGC5qrQp0y6/fGGV7I465xS8V7+WUL9MznyeIVQsoXrWmcgEEC5Cs87h/jMD1x5EePfzVTzcDpA1HTSO2Bg5ZqKfbkmVg8XwLrJDlHVyUacbsGhVoBUliRVwIAtC/1dqIw9tAYRj9hLScBS7HRf37w8RWhNwZ09gZ6SO3QYDCzkgm2iaDkxKdGlriYbQiwS2YyDKE/hJKEnYWZgiH2awYg1upmHEdNCmbDgF3P4Q2uYWivUN6NsdzNo2mpQTRoHUZMRGBs0DWlMtnHrhOM5cOIZzF5ZgOab4+MUTTlGXxSW+klEz+EhJistlPn8+qtUkloSjQyFp/AatBPwcX+F/fhtAKLUU1XW4Jz0vSY6ycolMYRyFiAJVTUFQmDJUJuzDyIYwswBWFihwWH6wX5lMIlNI42EXGWWnDKEZdqDRWyhhd0pGTZ+mNMeJ+oeSZ85tZUKpNDyo61rqK7h4Kusp5PAp0/5VtYUKeiyLvZFQ4k7fs7QKqI+9NBmhAPfPS35mCc0qyPSVsgYJmCmBpswpKmtWqZf2k5U5gfDn4M8ggYhk5wrORLRwZcq/TCLEcmB6DfnQ6Y/1WsIMMhsk1pkJ4SIsHFGOERBGhYPM8MRbaDgNmE4Npu1JO4DJdGay+JLeWtKnkn+jlh/yPWSpML0E9WpOjJGwh3v+P/y4iNMuFsY9nJkdxdsnFrEw2kLLNvFofRs3l1fx3hd3sNzLENamkRh0YLErpoOJhobzCzN4/fQRfPP0Irw4QSNNMKInIql0PCYapgLYOixoDYHH/Qx/897n+IcrN1HUZpBbbRSaLVJJlVDpY9QFTh5u45Wzh/HWi0sYrK4j3h1gdHJGqg/+r5++j7VQQ1930csIljT2M6puFD3EhYVJXDw6jcsnDmPS1UXaOtpsoeHVEEV8IchW0CHFKFcNcUYGg1sPhq6QhiZDnUmpO32QlHH4vQHadRfNmqP8DiI11MSHxouJEk/FYJSAsNrxiW65GiKrOMSKii4jj6uLUcAGw5eUjI0sFIEq+xsNt4FOL8TKagdPN7vY2h0K60LTaLM1gvHxGsZGPXm48HuPgi5qjoVGrYa7K+u49mgDv76zhVVfQ2Q2peCSQ7lGHTd19mkfx6dqeGF+FN+/tCRVG+xASuNE/HW1yXF0YhM/+fgZ3r+5KrLGnBes20RIz6Oew+Vz3u/ATXt4/fhhvHLiMF48sSDJpYPdTXi1OuxaHXq9IdUff/Xzq1iLLHQyR7r9uCGxbRNJbxt6sIPLSxN47fQhvH3xGFoEm2Efo60mGnVuRAz4MbAzZM+ShjADnm1HuHb7MX714afYHOboFy7SxjRiuyHgmdHJrEJhWAlBE7dOfJDRC8JHPw+fppnjxaVp/P43zuJwHRgzE7QZkGRraLiWCqMhODFUpQQBYcE6gpEx/PjD2/jZJ/fx2eMONhIXWfswUt2TYB4mvcLfQby9gm+cnMEfvHpa0mvHPA27G6vwPBdTs7MYZhq2himuL+/i+pMtfPFkHc+2ttHpdTHi2WiSmdZSLM1O4OzRw7hwYgHzUyMwU0pJKf814LGvkQMPY7yZHkXtOH9aBjsxSIbDBy3dPODyXFizIM4RRJQdp/KAb/Jar7uosQCeevcsEsmkZ+siE7XJlslagZ/5gK9OElfUsqEquS17hiU8ie4Y6TpSU4yUx/I1lT5Z2aKVgQ4lE6fGnGrBokzRvykCXI7hvVAI5ZkV9ZRw1wysAvpBImw77/men4p8tDsIhOnl9rdRszHScCTUps5OTh2oGQU8E3Jt8zyQUtvygSFaFUmVUsxn+agQQPj1P1+/Av+ar8BeKl+13Za7Zj8+QT2lDsgLq7+3j/P2vEXl6nzPKSuMwb6W6oDElArFXOLqVSE6i77LVD6qAMS3Q7kUvYUEQcBuN8bmVoCHz1bxeHUDTzZ3sbPbw7Dbh0EZaBBhJC0wluQYizORhNrDHsywBydlRkAKN0/hZBnMJIZFcMiQOeTKO69zWMwYqaY6hqU2QUNWsoOUaAmbKUmdPKf1Pcmouo0JIDk8JkpSlQMu5W3s2uVCKwmkwkfzLOxoOdY5XB5agrX4AkbOfxdP8wSfPruBoX0d3vQzvP6daRw5VqDe3IJpDqFrfCYxXbVkJqodl4RWqfngwFuiLin5nsuP8iKT77XSle5p2ZRvkAexJCJK9D0/Jc/+MeTaEeTmOTxas3HjYYJffrqCexs9xHUL9XkT7SUDkd5DZkYCCMkkhFQvcfbRlZyfrqcoDhXLxjgQvreZjSK00dRnMWIvwsYh9Hc8XPt0A4E+hvrhk+iNj6LXqqPLIVkzJPlVQDY9TZQSFgksm0ocntmRMHFFzLSeAnrEnIEcNeioQ0czK+DyWiFLSIaws4uxNEMzy+BSFodE/s3NDFbdwMhUE0snF3D+0kkcXprG2MyoAhaSPMolAeeBHFJyXvrQxYcpTBVHbLreSukgC8bZgfsV3wLu17v88x5O+yE0lTyyDJkpmUJ12TEQMUWaxYijAGmi6ikI6CkfFRYw7KEIe8qugwienoi9S8rV0gBFzA8yhqyz2ECR9MSLmKcpCqqcuMQo00jVfMD4Gc4MBIqUQWbIE3rxSvBD0FcueaogLEqZVc8g7Vs8l4DEUJJgngmVk3nfM6juEwUKD7xee9KKStNXLYUP+DAFiKoUAfW3yvTRCgwyfI8f7FPUTbHfGQRzXhMGU0NrTcBuoLDqSI0awsJCkJkIUhNBxtRRBQL5dwy3CcNpwrCZJkr1Gi01BIJqQSSzEz3D0m7BM6CslyglowICEwUImbLMX7XDf/aTIi+GmG4aODUzgu+dP4FjU6MYbdj44NotXGUR/dMtbIYmQncKCb1oFH+l25gbt/HGhRN46eghvHB4HE5AdjDFuMgpNRgO2RHe0Cl2chNP/Ax3OxH+/spN/PKze4BHQNiSCGUtZedOBCsZYKJu4MUTs7h8+hBeOTuD7tM1hN0BxqcP4c7qNv785x9iuZegk5kSEpOyKzFP4GqxlGUujLg4OzeGb/GGb3uStjnGjkXHQRgEcnCywF3F6+aIhAUrI+vLWGxJ3CkKYQIZM5slkfTQ1VwmIZW0tXgP1MFdAcKDh3d1PotgtCzmrIz7AhIr0ywvfm49TDI4ypdEMBgyZdQnA1rAdpuIEqA3iNHtBRiyWJ2A0HLQqNXRbBqoexqioMBwEGBnZ1MCS0ZHW1jZ8XFtZQd/+/EKlruAb7ZKAMwUNQKJGCNkZZ0Ei6Mm/vDNC3hhflJCQ9KIG98c9fEJ7KQmfvrZOt6/tYoP7zxBVhsVDyMBIQcE+sJY7E5w+eLCJF4+NovLZxZhFzGC/i7q9Rp0y5GQj49uPsSP3/0Yu7mHoVZHZtWgCc2tI+5vwUr6+MHlk/jGWRaEj6PG2OtoKImU9bonWzvKEX1aDrICYVKgFxS483AV7398DQ/Wu3jWS5G1ZpG6I0h0G2kcymHFKhJKE1XSaCbySt4+9L4wVZJVF3/45llMWikaeSCgrc0ETFYOVIeCriPJMvS7A6T0ftRbeOf6Y7x7YxlX76/hyVBHWJtCzpvbcKQ+QYt60IZbODfTwDeOTeHVU/NSHxH3dyStrM5oYMtCpFlY93Xc3ejjs5VnuP3oMR4/fSrM3GjNwaHxFk4dmcO5YwvSudmmPIZyZhOomTpcbtd4zMl1xVNNARYCNII+CRRiGBOLn00DSV7Ixiqhn04O+BSWSbkmQbJKYiPcoUTac0w4timvXZ6paHD1mpSHaAneCPT2DuZSXiOLDpUZoWAkZaDiR+GAUR2eUk6omFt+7lIqSgm19PJIjk8V/70/cldBLnvi7D0fgJqJeD/5UYEoUxJWmrbpcxxGOeKUY40Gl2CX5luGCxWZvJ4Eg55RCBhkBUcZ7K3uXQGDfACVBbrVVvGf98z918QLX3/t/8pfAeWk2Rd7KY5jn0VSoqw96creALSHHw/gC4U1Kuc7WSv1+8p3I9txTlkMNatYBZODlwouEP9PRimkqj7IExNxWMAfRlh5uosHD7Zw68EKHj9dx1a3L8vWtuthTNMwkmdo0hM29NGmCmLYk/AYWhyYuuxpbNrK4RSFLJRZLWGxG5l6hNKnw2RtplWStWTzQiUDFFZfmAUlGT0ICAlcldKnQEw4IYXwikVgGIXN4q2igJ0pr1tmadjUMqzpBWqnLsE98Qqc49/E3d4O/vH2rzF5bA3zp3s4c8nC5KEQjtuBbUUw9Rg59fqyVOV5omoBJC9Gkk8PMLEV+CvBIM/N6p9qT1UivtLctA8I9wxPAghZWTGOXF9EYZ7H4w0Pt5cz/Pyjh7i91kHo6qjN62gfNZBYQxQW5ZuW1BAQEMproGtw2CVYcJEYlsOvDstwoOcEhLR4TKFlzqFpH4W/U8NHHzyBn4+gcfgk/OlJDEZa6OQU85IJsqROiEN/StY1T0SplZBQ4HOGyatMSY1pheFymKnbfP1z1NhjHMZw/SHcbh/ubh/N/hDNMEFTADbfO77/rOTgsiLG7PwUTp47hnOvnMbi6XkF6PiIsXh9qPea4WxKCso5Ty2PVcClYkilrkA5ar7yspDfBhAqUFHOuAQTwqSpk6RaElXSx1RCgCJkGeWfIfIkQELmz+8h8XdRxCp0hjSMpdFelMNgNyE/8j70tAtEmyjiHSDuIQlDJGGANGJ3dAywr1gVucHSdFgCCEnhKq+hEqiXXs/qnJO04qpwXh1oBIS8/+kjznThB8vlVnWflf7b6r6TP1bzhrweCm1V2uK9bBAV5FteK3J/KsZQLh9hz1V3qTpzTFGV6RUQJBj0WgC7BB2mhDIk0pEO8JAqxsxATK9g4QCG6hy03Jaqk3AaCgxSbirVN9J4rwT5/IIkUwUI0o+p2gW43OCMtw8IE6ncydIM2uyf/n1hWxkaeoSlySZ+9PpFnJgbxWhTw9/+6gp+9dEN8dv1UheBwa0SXxAWt2/j+OEGfvjGizg5OYbZmoNaHKGFHBM1G45osjU5LIb0WsHCo16Ma8/6+NW1B7hy+wlydxK52eKuDRoj/zk0h11J9/vG+UWcX5rGqYVx9DdWkfh9zMwv4OFmD//pnU9wf8vHRlDAak9Iv9rQH6jADS3BdN3Amblx/Ls3LmBupAYzDjFW99ByTWRxIKDD8zzxLcZJgoAXXpbI9r/SHfMgUG8ppZAmPNeFRUCgs7dO+A2V3lP2naj43r1xsbpf1CUi6hkJuC7ZhTLRrRxaC0ouuA0xWTppSXy11GQUQJfGXUpJWNmR0G9NSWmKPM5hUh/MN5thMpahBnXTQJxE2NnZhkkQ06hjLShw7dkAf/H+Q9zfLeCbI0IXs1+Gm5qmSRCfoVn0MOum+JMfvo5LR2dQ+F1kMTcHgN0eQyex8M6tTfz61io+uP0EKetC3CaGiYoCZkiaHg/gZD5OTNZx6eg03nzpGJqWKUE5nmchimPce7yOj2/cx7uf3kDqjEkPJDckZI7CwIeVB1Iz8aO3L+Kl47PyewapMApnrFWD69mIOOSrQFYEQY4wJAWv48nGDq7deYyPbz/G9cebSFqzyGrjgFOXhCwmSTIIiO8HASDvEG65yCjZOjDVsPDqqRn80VunMQJKkXz5s7ZrKlZsr+SUuCVDNPQRpDmGhY6bz3bw2eNNvHdzGXe2AqwnNlK7ATBBNVPff1OPsVAHToyaePviSbxwZAZNSdZkP1+CtDDFIMx6ll5hYD2OcefxMu4vLwuobHk2FmencPSQ+qABn+CFBfN1i2FCHLrI6JXHE2W4JpM5Ndmy9gfstGQHDXEMezSt5wzcBIA0PfOeiHgY01fpOGiNtKQLlAzuHkFWMoN8GWmMFgN69dDkoWhUwUpq3aYSD0u2by95t9ykicySpyrDffYTUxnIw/uMw5Iqez7ornleBqfaIKrDcD/7k9ccvZFMU2VCMvtG5aHA+2uYYhhw6ZFKOA6XPmSPmXbLWlc+uCgVZZgMP/a+ukhGK4awZEXLh8fXxfT/laOtr/yPVwG2L3cMVgxhFRRzoDT+uU3m888xwY3VJl2CHUQ0X8JN3m8qkKVIGR/PM5LLeGngQibJ4ZRNVVUSGno7AdbXenj0aB1fXH+ITz9/gM4uUwsTARTjjSbm2m2MFylGWGM02EVz0ENr0BVA6IZ9KcVmgigTmMlTMYxGvMgEnpQeluoF+S4I2ISJUuwAWUHxhZWLMgUIleRM9fnxQwXS8//CIkHK9GseBFRVxLF8TeYh0qfG57qPDBt6jjXbwMTLb8M5+Qp2Wydxs8OE9g/w4pspLryWYHZhgHprF9C2YJsxbPrVIgINHrxcNhMcRns9jQcB4T5Bsc8Q7gPCAwdjyRAKK1gyhGohXeF+yj/HURhLKOyLeLrdxN2nGn565Q5uPtvE0ClQO6yhfZRVYUNkZizDsPT/lstrnvl8FlBhEhIQit/bhMXqDVYHhBacnIvcaYx6xxHtNvDRe4/hpy3Up08gPjQLf3wUW3kmVUVMlrQsUxaRaTxEkbOTkd8+ZXWZ8iySvU11FHGOPOSCOIEeJbDiBG4Uy/zZCCI0Bj68jV00+j7arKug+kQeRRnSPMIg2EF91BNQ+Oq3XsG5y2dQG7VheIYsDAhCE35NYVsUEyVF4gIKVQI8e/NkABcQ8iUt9lfwfDh4He1dM196UP3Gv1MujWQ5IfsQAsNyISsLdSUr5eKHy/WCHuIsljwQ1lRQQsok0pjAMOgji33GeYskmComWkQ8I4JrBHC0ngKG8S7SwEfq+4j5axRIqB6T1DmMclbijCP+3tJfqIre9tZcKqW/YvlKZob/tbr/09IfqgChujPUL0rRp26h8tdqcSYyTNU5rCYBKpbK7CYZXfa7D5VMtUy/ESKReMiGYbswvTosSkJrTWguGcE6MkMlhgojyPT8jIGAVDc5gOlJhYRhNwUAmnYdFsvmJReFYXu2zEeKmOQsXvkjqTxQisMvA0IlGaX6jyxhLGCftWXa7J/+Q0Fmx86HODpZxx9/7yXMTbVESvh3//gB3v/8FoLCRVDUEaEtWyINMaabIV5YGsMPv3kJszUXjTRDWy/QNnVhMThU8l4ZBCH6cYqBZuN+J8DVB3JvJ8AAACAASURBVBv44PZTfP5wE4k1htxoiISEb6yVxtDjHqYaBr5x4SiOz43h8Hhdii3zNEZzbBwPN7r4hyvXsdzxsRUAcJvIdFNAkCX9eTHG7AKnD4/ij773Eg636sgHPsabLkbrtmwnmGDIDZdEJgtVSmldoiSjfDDoPJjYhaIhjiLYNqWXdbVF4gWgMmRhkNHjxVEuiiqOZO+GK88J1ZtZAsIqza1kQGRQJtIjQDNN5IYlXq9MYzaajoD6XklBJBDNkQQJ8jCFlhZS7s1C1zQmwOHQyouOssAM/WDAZl/ojo0n/QyfPunjLz54iIclIFScSCrMkocAXtrDuB1hccTA//DD13F+YQLx7rYkk5GkL7w2tmMTHz/q4oM7q3jvxmPEThuxVcdQOgYBgymMaSABKjM1A+ePjuMH3zyFUc+FRvYpTrC9vYNrN+7izqNnePBsE3p9AlptVFJDkySV1KrDEw2pOfj2paOS8mnGQ7RdTd6/hmfDtAwqRyQwne9E4GeIQj70dWx1Azxa28J7n93BBzceoWeOIXZGoNVGVMRuTPlJIuZ9arsVU6uivhlmcqjt4BunZ/FHb55EIw9hBQPMtDy0a2Qv1eZH3XkqhIYbLD+O0U9SrA5TPNz28eubj3DtyQ7udUJJOM1Myo4pUs4EfB9t2zg1WcM3zx/HuflptHj/lfr4JFNyztzmAsYEXa1bvV1s93ZlS0Y56GijgZZnoc4kNRTywKuRvbNNOCYZbQWsJGacP6McGMoRE9InmPDBqBguXutJTHlGKqWxBL180EdxhCROhGegXKhWYy1I9fBTW7Ky61WuPdkeCiAs2XP+ujeBlCLPyvOnc1wrq1jk4FRSkEqiJelilclbfKUHU3r3Fy8Hn8N7Ozv2/FQR+uWWT0kichiWgzTXpAuTGvPCNCRQhwoBAkbL4FLFFvaYH5YAQsqLc/EOPhcJxZu+lItWEpH9yeArOBF8/S39G3oFKjaP4065hNxjCKtwGIKb3wwID5BSe7Y0AkIBhZXvZq+mogKEXE4yVZTgqir15hip1DfcTvt+jG43wMrKBh4+XMOdu0+x/HgTz550xNRnMzTGa2LK8zDreWgGPdSHu3B722gMu2iHfTQSH3X6khhUUXCE4mCozhzxFkm4SaXgKSWSZTsDn1EKpqpuuf2uYPWaCCgsazb2yqo1AgT6yQrY7LKlZy4MZV6xtRyeLJEz9PIUW66F7VYd4y+/CSycxd2ggUc+E8Hv45U3U1x8NcH04S6cWgdpugnbSGThpCdMN+e8xLGW56hiM/c4i6ou4J94Bkvv4IHhVy5ykYeqHmM5k2WLdjDBwEZWTCLXl5AZF/Bku4HbTwr87Ood3N3oIG1aqM/paB0BfOwigvJYy3nLeYdLP8laICDMEMaRDMr0LnFJLYAwsmGmLTjZGMZrx5H2W7j+4ToGYR1max7Z/ByiqUlsAxgWZAI18cnTl5gmvtRYsVpArjuJ6dcVIMyI2HLkcYYijFEQFMYR7DiCG8doRQlafoTGRhf13SHqYQxPo+SfMsNUWKwg7MJwNdTaDk5dOo0TF47jyKk5tKeZ6MjZS/hERRDzKhEAqJ5RwvZI7UTJAsnSUwGJg+rCr9ph89sCQg63+4uEfZAk80+pOFeqgPLMEWkki+wp94xFWZfGAeJgID5DppGKUotJuiWYY5m9o7NIrgcrV+EztGlRNajIkgh5GqKIQmSi8gqQJ+yqDCWdnLVmqjdUBdSVNJjyHJbXvaTwSqCLsrOk4gfk9VWBQbWo3uPcy59JCKISUJa18uVSW7GRVUieMs6o2VBsMLSQ8drg/GI7oozTyOSxoYGBMbYnJfOpFMqzeowkhwKD/H1c2NL/rREM2g04blM+bLsG0/IEBOpUeYlPkL9yHuGyS7Hhe+cuQ1rLBH0lHT3oIVSAUPCPAMIU2qE//Wlh84VK+licruFP/uBljDQ8bG728csrV/DZnfvQWO+gtxBnDTGQ6pmPswsuXjkzje++ehYtHl29HsY9F6OegyaHdhkeC3SDED0mHGquSODeu7mCTx9s4taTLkKNYK4Ow3DBDj5KP3gxTLcsvHZhEfPTTYzUDQFwfDNJGt9f7eD9a3ex0U/QjQA/I2tAP58uXW0ujeZajFOH2/iT37uM2WYdYWeIqbaH8ZaLpksaN5VofUo9OOgRyBAYhmGg4qd1Gy7j/nlYDYfSVceBWLYCQp2rw6AChAerQg8eBNXAygNlHxAqwdxe+aCwIuoizgxDtMUpO0jUJS77x+ooz8ggBRGKIJEupqZbg82LUmTWDANhdhL7FoGI2zzKGjUNd7cCfPRoB//p6jIe93hWt9UQbhQSlmJwI7PzFEfGLJyfH8F/992XJGlzsLEuLKltsbqhhu3IxK31AB/eXcU/XnsA32wgNOrwKcHjkWhoMLj5yWN5D84sjuIPvnsWE3VPZB5b610sP36KTz77HJudHuLcgNUcl2jdvh8K+C7iEC+9cAKvXzqJc3OqAD3a3cYE0y6nRmFRU6JpAgjJ8vAOjgOmifHnZzhQhs4gws8/uo5ffHQLq7GLgd6A3hhXASAEcWksMgNlWOb1oMnBxQf8wlgNb5yZwX/7zeOoSZH8AIdGGhIoo4szWLKBy8NfJZUGcYReECA0PWxHBa7eWcYnD9fw2fIW+vS4svmQDHieCtN5cqaNF49M46UT8zg+PSZ1Jg3LQtPzhI2lNzQi0C0/NEeHaXNLyZ5KZaL2+z34vV2MNOpouIwX1kqWmO4WdVIXCR9e/LFppjblgKo4LjUcqRDZ0CfjzIRVbuj5YKabQy09uFSoAA89k5TJGpYp4LAChAcVkopIyAS8EmTz9xzY9jZwop3n9a12+AzM4evP92JPjVF97UqCQfBPDwm/q7KIXpQ6VVx9ORAphlB1eO13qh3QcWqGAOJe3xe20HLpRVUPiMp2I8+1jA8XAm3lNTWla7R85cqfRQ0A5WtTbYq/yhPBV21C+fr7+Rd8BSpAWHV3VXd9tTZR+/T/L0C4V3WwxxBSyliBzOoeU4BQusQoacp0yeqqVvTEOAy2CsIEq2sdLD/ZwPVbD3HrzmPcu/cEJAwMuBi1Ghh3GzjkNTBpGBhj2ndnFVZnDVZ3E/Wwh5EsQNugyiKFmQcwilDO1GoAVEupKjlQ+X1Fcl7K1+XWFulW+UyVRZMKhFJnpkomLKMm9xe9/Jy6BtdzBRAGPkNPVCIyFeYcwXbyFLvtJnpTkxi5cBn++BzeX9nFNjv8RgK8eNnHuQtDzMwN4XgdhNG6pHJTim5klvgrRe7CBzPnEfn3IG27jzeqIJmKzyhH2pL+kxx8VTfB0vdSKlYdcEpm6iArppBgCbF2Ho82XNxcTvGLj+/h0W4PzmQTjQUDjYUC3XgDw7QnUn0ygPQNFhLGlsvMxdeTCgwqOSTMghMDf57Ehh7XYSRNjHvHoA1H8eBaD72+i8SYABYWkM7OYtc0JVjGzwqYrgPToVcxEFCh+p1V55wAMCaFp/z89PoQFPK5FUuZPesqCApbUYqRIMZIZ4j6zgDWTh/1gmnRrBNJhOhAHkoNSUKrzOwoZo8dxuW3LmPh1GG0ppllwCohPgZUVzEXDJxnaesQQEjfGt8rSYKvPGv//wKEB6+hgwfRc8CxykskPjj4kN/XyVS7h1ItoAAY/WicpzmYSqUCyZaIwUCByEAlhIaew5iAMYaR+9L/bKdduJqqu7IMyCxiG7xDCfQYNuQjDweIfIbQDJAGAxQEilkEnQsEXjNZLGCymj3kOpVzgIo+zhhK5ZeSNRO71wEgeAAQyp0nwwDPyXKiYP4C7ys5Uwj4GN6iFEwSYsLfG6ZK+LRYY2KzawIWvYFeU9JAC5Np+o7MhFFhSE9zkBnwc4N6NCRlfQSr+BgWQ2ubZTfhSZ91HbblwtAtSeZValdV26JybSiHJbvNRT7lvQWktWMPECoPIZlcJRlNBRBK0igBYcJQmf/55wUpWCOLsDDdwB/8zkUpTbx7fxmf37+PxxubcOpj0LQW0tgTEyhLqd+6MIlXT0/h4tIUPFLFQx8TTQ7OrqQE8sXnoNUNI/TiHAyhvbvaw7tfPMb1R9tSSp/obWRaDVmul0g/hmvEmBn38NrFJSwdaWN60kacAn0/xcp6H3dXNvDFvSdSNB3lhqQYEpw1HMYWR9KdZ8cDqdH473/4Bo4fGkfDKFQ6qK18dryvCQySPEaSRZKKxouYl0ea8APwXE+2XbxgCQhd15H7hpsq6umVXFSXC4vDqm4qecFvAoS/kSE8EHlbrt6kCoKsF0N4uMHg7y3dFr26eKN4uPNNY29OWsAsn/s5Q3GyQrx0w0Rp8gvHhZ9Rcprii+Vt6Q58/35HvGmx2ZDXwDILMfkSEKK3hotHJ/H6mXm8dX4B8yMuwp0txZo4dQwzS0Jllvs6rtx5ip9evYXdwsZAcxGzN4UXqHJ5wdAyNqNgfqqN1y4dg1ukCHd2sLOxie31DWxsbMgDxvHqyA1XvFy71P5bBmYnR3H5/FG8dHYB0x5EYkkZ6ljTwfRoU8JrBARK/5t6eGdkH5loGeUIkgJ+quGDGw/x7hcPcH0twHqgI2exp2HJA5ebEN4kfE3loLdMkZJaRYqjk028cWYWP3r9KOrJEEbQx6HRJlp1lrerjZBsS7lc5zYsDmVDGhDMktWDgcebXTzaHuBhx0dI1bzB0lUeLRwgcsw2bXl9p+sOxhxDXp8G5YoMPYoZygAYji1ML4Emtz2SmsnDjWZ+y5brMolC1F1HJM0EQHw42XKdlsONVIZUnjvFyPE5JvBMvHnqoM9TSlZzWJRgcPtLQCd6dDLOljz4+JlUWiivdTVQ8X9LIXFJmhIvK1DGQ6pcekjiXVXKUKW+lN19pYdHGFo+ePfCaUpLtgxsakMn27zy+64UHNXCRXVCqVGOqwkJlNlbulTpYfyZTRlOwyAGa0tMxy3L60uJXPkArMKqxbMgXtODAHMvOmYvZbQCzLJJ/GrPBf+CIOTrT/3VegWqa7ZcQO6ZnQ6AwoMM4UG7w4HSeVVJWEpQS7ZG+Qf37wkBAYxolIJBAxpLBkVGTlYwwfpmFw9X1nDn4QruPXqG1e0udro+wiEXYTVMeG1MGDbGYWAiydHyh6gNuvB6W/CGHdSiHjz2x+6xgqF43/WC3jI+JUtvU9W/J6yAklUKsyRnnXo+qRA4dXLIE0DkoyoQqpKSKtXPfgsgHzmUo9mWJaxbHMXqkS3nXo5IL9A1dcSzh5AtHkVxeB6bjoMPHy8jb2aYPVmX3sEji7uYmh3CrXWR5h1YHHx5vpBRSzRkPJcIXOjNK9nML83hJehTv1TnX2lwKtXsJRg82D8ojJZ6U8XyIELbKUT5EoL8HG6vaPj8QYD3rj3EWhCifWQKtcOAMxuiG2/CT/uy/KJs05IIVAXCuQCmHymmukTknpY8S3gNGBlVQR70qI5xdxFWNIHth8D2toGtvgXML6CYPYyw3sDQtNDjs8SxoTsWsoz1JcrCo55WfKdUQIaW8/qSpDAVOEKZW5k/oUcBakGE5jDG5CBCc9eH2enBjRJ4UmyfyDPeYf1IHiFKh/SioD7ZxOmXzuDYC0s4cnoejVEXDg3knAjLYZrg1zZpl6D8jiqbREgKlehoqqXDV/ifLzOE/xxAWDU6KO/c8z9ctao4sH8pARSBNOcrJfWVMB4G93G+5p8RfKQqoCkKQ8RhoGSk8RBGTNtXKAF8LGwnEOQylqF2hp6pP2c/ZRoCWSDS05zhNfQnFhGQqQ+yiWQQqSpkzoHIsEU5pMLvlBWsAnzym+fuK3Vj788gXHhJ3jAvbZ4ttLEQDEo3si0gkH8mH2TITWXFgemgMFxkVgup2ZCAQcbppGw24NI/Z9idgUSzpYCeVRMSFMNf+SHeQFe+BqXYtkmizVSpzQfksZLgLNL4ArGEeDLluTwOSBalqmObYJBzL609z6eMJrL8IEjUjvzZL4oiJnuRYGaygW+9dQ5hPMS1m7exsr2Fbd9HjcWIRR2pb8ErEky6Bf7d60fwyolxzLUN2Dwg4hQToy00a646pKk513X04hS9JMcgJyDs4v1rj3HjYQcPVofIzVFJzYlTyhCI7EO4doapcQcvnD6MxYUWZmZddIcZNjoR7i538Hh1B882d4RFkd1Bxk2dJlUQRuRD97v/D3vv/SzpeZ0HPl/+OvfNYe7kiBlkAiApMdm0bNm7Ltn+U+x1rXb/m63aqq3aX1zarV3LkswgkiIBAkQGJmJyuvl2/vLWc877dvcMIVnaHyyIwrCa9+JOz+3uL7zvec55AhpVgjNrXfzRD76NSydWsNLyjB6oQoPUP58FJoPqU3GwGrJ7wWkGzVySHMmYeqJYCm/+bjHX4ESELliei3qtLtNB/mGBSVBIGiNdR+0fmWDYRXs6IbSTwTlth4QPkdtMMEijC74vonzVPdT8GCEXHDMOpzifcRIs4NkBLLIKWcYLgUY0LgY5NyjaItax009xf3eAD289wmcP9nFzL8Nh5iFza+AQKPRKDREt+qhlR/jOS2fwvVfP4fxqHcvEFeM+Qj9AFNfRSx0cpj528xjvXHuIP/3lx9hOXPTKAEVYE9quLCASHMoNqJBMvDPH1+FM+hjuPMHocA/JsC888CAIBHQzjiAv6OORYnWhjRfOncRL5zdw4cQiasUYNNxt+jk6NR/tOmm8pC5xzyFdVzvdav9cYjhKJQA9d0J8cncb7954hL+69hhf7CVIg5bcoDRt4XM5USVwCHzqQ0OkwwGCKsW5tQ5+79IG/oe3TqHOkNVxDxuLbbSbNekCcarFpUXX/xJlkiAjLSJLxBSIE97DSY79SYndhAHIsQSM8loV3QVzLP0SHZ+C+BRRlQntqB5yQhhjnPLGrFBrxPIe+72ebEBiNFByYaT+NVbqTqXh7WxEsDvuBj78yABC09KbTpcFVNFNl10kropq5mJz8zwxS6jgUiPCrisXRXYNeJ0b3jzBJMsvfnZewbSLV8c5/RkfNr56SuE0lFwVHs4qTebuCL1CFlrVcU5l2dMIFwX8QvGy+kOr2Z0NIYxG10J1qyE01BG+U+OuJ+evrJAnzBaLhMoxBci2AGTxN2dwI2WjLUysG/Bc5MQ0ekLE96ZI+9Iq7itcLXz91n4Hj8D8lHB+QmjvTBH6GU37nFGE7f6bi1kdRXWtUx2htaqZAULR4Ek6Pb+Ssu6hyCtMRhkePz7CtVsP8cGnlAk8wJ3HO7JXOS4p73WsNtrYbLaxUlRYSjJ0e0eoHx4gPthFe3KEZtpHvWSzbgy3GpP0rsWfmQjQMETeEd+jfB79AKqWVDdC8R+0JiBWhMx1xeSUcj1kDIUM6eRj6ERAI20qBJWLkCwkHghK/NiEZpPMc5A4BUaBg0E9hnfmPMIXruAgDnA/G+D9+1fR2vTx0lvHsL6xi5XVPXQXewhrPcDtwUMCj5PQqgZkLnIDCP04nEpR5s1cZ8WFFrDTonbKLdUiVx0FTSC9oY/K8y0gdGKUWBNAOCxexMe3crx37QjvXL2H/bzA6oVNRBsFnKU++tkuJuVQdUoEBgK2uSZyUmLWbk7QSBf1A5EZ8DrwqxqcNIabMDfyBOrFGrLtFp48rvDFgxFw7AScjS1Ui8sYhTEOqXCQosQXnZ94QRuDHe59UgBLsCwBIQsA/ayUR5Ay6OSJREyEgzHqwwnWxgXa/QnC/R5Cfh0l4kYbVyUaxLRFgkk6QOKmcBouVk+t48yLZ3D5jSvYOLGIxVVKmbTpSykLASEpsqIhLXMk2USuDwZ/a06uNhy+qn+e0aL+N0Tu9rk6JTNmKgZgzIbWhrEjz5mZvKnPi4adi2536pJrmtOcWpn4kmSSIJmMZXJYJGNgoiAPObEAJ7kcbeTw6UrqMR+8QOCwiZLBk2ZQAuQjAYVsDum6kOjUMJ+gIDDkw4BCNQVSfoAG3xi5kNELWkdfWc+kMGKNpFEWNJ+yoFDAIAPfCQjZEOB0kPnIRkLCtYE/o5kgtYFkQk6cJlJiHXpElA5SZjOLlwF9Q2K4YR1BTUPldSpYk98vtFDHl6GQz+aWRMWRiaf1jrAPDXKnYU7CRISSaQnGjZ0O88w2JyAkMLTnxpgH2jxJyuUEEJ7+jz+pHHKy8wSddg0vvXoeo2yIa3du4SgZYVQUCPw6kHrIexXW6iHOrzbxR98+hZdPNFAvemLvHHk+ut2WuHAWROe8gDxfAArD43tFgC8e9/Hu5w/x0fUnuH7vEJVoCBvsA5hFJofvJajFBJcuOp0IrXaMp/sjbO+PBRgmrI1dX7SM/HBRENBAH+SeuOMe/KSP8xtLePn0MXzn1RdwfLmFVshiN5Pxc6fTFPrHYDJR+2nPlTwi6ogGowmSSYYspXbIQ+yHEnFAxzJxOhLdmYNOqylaI52wmMV5/iabKwhNHJPcWXKK7PRC/p0+kZ1JLWOV28x8EivZDzl+JtWFFDxSHfMceZIKHZCdKWbMjSY5CjdCGdRQxQEy38eodPHZ7V289+kDXLu/jft7I4lhENWF4wsg5I1Wjg/QCTIc74b4/usX8d1XzqBVDtFyUjSpbePxDSIcTYBe7mHg1vD21Yf4v3/6ER4PmS/pio6z9Nn50OJBqDl0e3MdtOuRAEtGScQOs+wcNNgFTBIMB324boB6vYFTx7dw9uQ6Lp5alTD0hdiDnx6h7edYW6whdHK4pAYIPnFRMrBdFmHSOEj5LCVCgNdHGcS4tzfG548O8V/evYlPHhyhX5GzzRsvQp7TLlm1GqTANGoxkkEPfpHgwkYH3764iX/1xinU84ECwqUOWs26gCMWMzQ5E4YAwS/RrKGiJDQAYueLRjeVjxFi5F6IwmUeJyddciIRVPSQyiXSgPl2TaP9I7iTX0c9BTcfUoAnEy12+GBXkpM0idjx1ZWWQmuCwSiEw6aFXFLGu1z+nRaAUr5J3IP1H2R3fFZYiBFDxq6cBgUL3UDAI3EbqTGegHdOdu3ex2aw/Pa5652Xt07srO5Cu1cKBnVaJ2Jt04UXjaNWNmaqZ6sbBYwKaM37t0RQ83pWOC6vRUArd5OhyYm74cxYRisoUoYrFFmunH4/UodRLqriOqAXr8mulWOtkRqWLmo/g2mGCkuAm4Eec9ZeVkf+VS0Mvn5f/1iOgAWEFgza/cberGZRmfZo9OeqC7L36IyyOB9+MP3e3BdWe6eGLArFDvczPH3Ux4cf38CHn97AB5/ewuFwDBpqNjsLaNWbaIcRFlwHixWwMBqhO+ijc7CHzqCH7qSPRSRokRaaDVAVQ+TFCJ5H90dOaRJZvzmhmzoaG+qnnWyI/smwvbWIUtqhGsiojpArBN0GcwGDDjLrQjidiNA4hk1vJtmXcHJHJqCVH6IIfBw6BQZxgEm3jeaVl9B55XXcHu3gi94D3Nj+BJtnY3z7B+exujpAt3sAx3sC1z+EFw1R5jTYyBC7DfhVCDJ9ROfEOCuzjz4bFGKu3Xl+ux1u2OzBeUAoroK65grd0rgkOhKFtI4M5zGuXsX71xK8/ckefnPrPg6qAusXN+EtJchaexhXRyjcBGFUUxO1yUQMWig3mTqh8tgGgdBG0wkLcgehW4ebRXCSEAvhcbTKTYSDdTy4l+Djz3eA9S24G1vw1o9hUmthv4TULXngKiDkfs+NhJFQjCPj5IXFMc2LxLtMo7tYDAt/hUYmyRjeYIioP8LSpER3mKExGMM/GMA5HKBdAU06x7O5Tn0bp0wRUIYlJm6C1ZOreOmbL+Pii2dw+twx9o8FRbPpTlaMFyj9gwYqCUGLAELS9/R6+ir3AacxEn9Lx7MZgJxNyuVn0/ViPnpGmy/2V7O2onzJMt+kxrUPYdQRoBhwIiZFrK9p+DdBkXDqR/+CkcRYUD9IkEfAR1cNX5w1UngVfzaRnxEginO8m+s00WEMBY0CaU5HYMnXUNM7HazQ4ZQ6Y20Wy+vzXjHgVc6loYXK9E/2eTMlNGZ8Lj1GyDizZndCJ1VKqfRgpBIJkTkxxk5bAGGGugBAVhWkkwqoDKkRrEmGIA1nOBVUKqoCzcA8OJgJWIfxHmYNyAa6xHHQWEcldWzQTGjSJPF5xrxvDhCyRuY9nFsaL7GEAYZpTi1hDufM//Sjyssd4fmGtQCrx1cxrlI8PtjGhFxTUrEqH9W4RH6Y4uLaIr5xeg1/+Po6Lq36wHAHdd9Dq95AvVFT5ynenCJS87E/SXCUFki8Gr540sfbH93HJ7d2cOthD6nTRuHWyY9Thhrzzhy6gI4RRxMBLSxEe8MKgxGDrnlpeULZpL1tkaeSiVYPabdfoRsCS7GLC5tLOM/HxjKWGmrJz7DLkO6iraYUtgfDRExcCt/HwbjAztEIj7Z3MByyY5Ei9gPRZi11Wlho1dFpxuIsxgmPmnfQddI19vws9ud4NnIybKdSF3Gz3c6xr81KLgu/diQ5GeJIWqarKmVStg5vIo6/hdPOqSCNcMQYWTLlaKVfBhFKP8Sw9LA3yvBgt4/PvtjGJzeeYG+QoDdhGo/hNAehdMiqYgwv6+PYYoxXzm7grRdO4JUza/BH+6hVE3TrAaKQTkYR9vspejR5qrfwzucP8Sc/+hAPeyn2KHajXS5f32P8BzMU9QYjYGLYuMOR/rgngJCaC7phkppIkL24sIi11WW8cH4Lx9eXsNJpouk7qHslIgLToMBiOwIZ1qQGcApL4MNmgxbjIuIQqgp1KqSMchy/l7i4f5ThP//6Bt69tYNH/QK5yxuwLhM+ZTLqNRGHgYSkxsjx0qlVfOvCOn5weRP1vI8g7WN9ZQGtZkPjQBwHY26u3BQZqE4aJ4XNVSr0B2pTOUXk0pU6MXInQO74krUkLQEjgqaBS+w78qgFGsAqNGuTmSPUHl4KRIjWjEXQIiEdVe4eHN9DyUaBTAc5PTU0CAsgBTHZK08XdhN3rMWfYf7rAExtNwkG6VzFYyOaVBlgkxrD7Co+9O7WSAAAIABJREFURWkXdohniBXaOLS4yRgacLIuQnwD6+Q7XhuCKrULp1QbC7oM9cEgK+nMGTvnqaWLpUKoI/yUNsXCgE6DdikWWpMFohYDWK0giwlZzNlYUpMJEYAb2xirTVQ4amestvKaywazlFd7jL8EIP9jgR9ff86v2hGwQNCsCbP+o92MtBkpFEq7FykgsYBQjVd099I8U+rt1V1RtymTP0q2Tu6gzBh7lGE4nODunT3cuvUEH392C3fuPcWT3R5cL0Qccy9toR1F6DhAfTxEbXCE7qiP7rCHbu8A3ckAnXyIjpOhzklAMUJZTJCxMJSGoE5pqIVRYbXGR0jDx9zjuhYZQCiUTzaN5kGhbcay6UW9PQGh/aqTQlUYlag7PiJ288e5aNgCxCjDGpIwwlO3wrDTgn/qOMJz5xCcOYPPnl7F49EdBK09HD8b4PLLS1jojlGvD5CXTwH3EE7IaAUaazA2QyAnKum+Wd79b5tcyBJr6LDTytwsvGogY/WTswBqef50XeL5ZeOLE8J1FO5l5P5b+OB6KoDwV1dvYjcdYensKoLVFFjoYVwdIncS+F4k51+08GKyxTXcqhNcid3iXiwTQgGEEbwigpfHaLvraJYbqI02cf/2BB989Bj+xkkEx07BWzuGUa2FvYr5yB4yn5NXNsTZ0GMDVB0lhSZHQMhVfkq0Ym3KfZiTwhwVWTr9voDCzqREa5wJfTTqjREdjdDKS9TTHGEygU8DwyqDGzsogxK95BC1hRqOXdjC5Zcv4OKL57C80UatSedXewArcc4nEE4qahzJjvE1NP2ZUJe/fi2Q8/G3BGV/nyvK/NBZrztTMcxv9NZqyNIrTf9ZqInWsMU2Sy3lUuoKbTZbEMZ7lbVtNqEBTSrgMMsmyCW+QjWCQgfl/WK/LyaiBSWvjoMNAkICQdb5AgilyuP0SD0F9DFTCAsgtOwl48FnqaPKdDMMJllX1PeAtxfZgFJzGjA4jfQSBhZLdX52PV6s/Vhz534HuddC6dZQsQb12GCnOaJxHQ05adRpI+sSrq+swyhVk4f9njWTTMXZ0NBaUF3dzfTVdZBWBcaUlhlcoc0TBYL2oSCQ+YOcCipAFLdRAYT/4S+qoCBblxk9DvKYGjMgNYsjC0iXJ3iQoNgf461zJ/CDF8/guxcaONnOUR49RbtWw1J3AR51dJIyrWiVC/Wjwx72xgncZge3nvTw03du4caDHu7vJugndNKpwY3o4CkKPsBh0OsInjsQ62G+8cBfgOu2kCb6waoqRcFQy2KCWlBgqRPh1OYyLp5YxaWTa1hvhViquahzSOuUiN0KcRAiDAiIYtGY7Q1ylJFO067e7eHqnaf4/NZtHB4eSlYhNWMEgmsLHVxgAPils2gGDiJSJdKx2NI3wkCs6uOQi5TNFbQX00yIO+uzTmnWU5MKcVM0m1hCt8eKds7M93HAvGzqFegCSUqrMtV0WsJuBOM8cjeAE9WByEHqALefFLh6Zx/vf/oF7j05wNPDEeJaS6IHGCNA8NNp1THo7SEdHaIdVXjh1Bq+/8ZlnN/s4Fg3hMtw+SrBQp0bOC1vY9nQe0kJf2EB7117hP/05x/gwcEYu+MCuV+Dw4DNuIZJlsmUTMW1ngCusEzhc4w/GWhMQpmhW69hbbGL8+fO4fyZEzhzso4Wp5tDB3W3RDMoBQzWA05rhUwrG4Tubmw2sINgRvU0TxFXG19y9vZ7IzG7YeD9n39wB7+8+lB0lOOS+S8Nna4ZChGPJheHKhlK+Py3r5zGm2dX8dpWC42yj4gmR6sraDbqshmnpAkZcxZVY5BSREBIqoyJS5DGE+m/PrLKk0cpFFftoslrGqt04cpzg5XiSgsyFSiaTrbQoJ7rPc5Nl6cozOSOGaWx6UYYgPQM72h+cmB8cSsWeBRa+3Ac5cDrYq0AUjc+1fHNHMWMSNtkFfHnUjpy6p4XohFgV4sLGotOfm5+T2tjLqq8NkTbY7SYLGaUcq3W5gSDpCDxuXT11WNH4Db7xLbRIjNEdopls9Xe3DOAcK7g1empNY7gmTCP50QSMnWccxR/fnOen7vMzTSnAPWr3C3++yw0vn7t/85HQG53uZGVETA1SdYrWBzmWFiYzE8CPputq/byGtyeJJm4EzN+ifelyIyN5xQlOqzFJ8MKO9s9PHiwg998dA2ffPYFHjzaRZI7aDYXsdxZxFKrgwYqNIocrXQCb+8xsH0fC8kAi8kAC0kfbTqJ5oyVmIhBmaz9hrI6nUqZ4HYyVQW2SYC4WRvMmsQ1lBNLeRAUVoBvGQy2v8NsQk6BpN4xgNBjMacTEB6BhktA6CDt0wAjQM1vIY+aGEZ13PVcJBtrWH7jVaQrSzish/jo7tuYuPfx3e8uY+tEiVa7hyhM4QcTlDhC6fRQukfwfY0+8qpQzXio5eYKIlNCAm+zipiJ4CxLTuUrltKqjqJqgKKNaQWE9vnC2JgLswdjjaoNVMHLcGvfxye3S7zz6T5+8v4HuN/bRet4G41jQG0zw7DYR1KMUBVquU+pB6cupHSKQQ2bs8bBWlglrIpLB15JiEtmTx31Ygm1bBnxaAP3v0jw4YeP0Th+AfWts6iW1tGPm9ilozoBIWUPMZunBZJkJEH1kUSWqHkG9yeJDxDdCItjjQSiw6RMCQdDYDBAbZKhPs7RGGXoTAp0JyVqw4lMD92jnjjax9Rv0hjXLzEuBsi8FIiBC1fO4cqrL+DyN85idYtmdGrdz33Nr9F8wUUiO6NOXa1MQql7poXyJaBvdv5U3/pV/jO/v9n3aXNH54cbWlrY1vL0pjIaXeUS2HXEfj8VTJmmjW1MpWJwwlpOJSTWqZRaQHEsTak3VM1hkTG8nlpCNg3UNZ6GcuqikpmvKkPhPk7KL5vadJa39EsTMWniZWYzXo3W0PrHAjxh7xW8Juk/y8YTaaTaBNFplh1QyGTLgEg61vpw4y7cqA3H6AHJ/pL34lOLyFgwpRxzCMC6SAJwXHpbqOGeEjFMY8dMNjklnDKu2GSXjEjelTSV1MESPwPXFNUOFvowxoDzgJDrPzMJRRd7+t//WRVVgdAUMxZ99Qip72Di6HSQm0hExDrOUBwM8cbpTXz38kl871ILp9oF8sMddOp1LHcXVWjMm5MAyYjKj7IMvZymMh5ubw/x/vWn+PjWNq7e28coJ2SLhUPLjcj32fmj5fAATtWTjgBPuFfW4FeRCCsJaJhn12nH6HZiLLQDLLQieSw1fCw2fDS9AnU3Q1ymaEc+Fpo1AYR05xlndLTyMawCjOBjPynx9qcP8cmtx7j98KkRCzMKaCSuk2vdJk6sLeLs1gouHF/H1kpXohViAS20+vcQB+ZETm9yS9mzo5SpbHUmo5K7SstRm3ciSQGik+bJ1sWPGWl0d+Q4apLn6I9T7PX6OByNxYlyUrmYlC56SYqD8QRP9nM83U+wfTDGYFJiknO6E0qWDmmz6sakTlv10MH5E2t45cIG3rpyDEv1AA3uHpwQOjmW2g0RsXKB3+8nGFD4Xmvj6r09/Oz9m/js7mPc2zlCFdaFwkl3VG7M7NLSxp9dHy6SQhV1S3RrIZZaNax2O1hfamN9qYXlhQUsdJpo1TxEnCiVzKVhyHqFRlAi9pQKID6mok213TqbASdhRYYdqLEKvdEEY6eOwzLGu3eO8Otb23jn87s4SioUfk1MW6inE/0bdaHcVZIhuqGD7716Hm+cXcXL6zXUywHiYoTllSU06jUFhK6LCTdBw0EXZ1zJw+EiZLs2vBWYUeOLgFgiFkgtMKBD3O9M2DsBoU7GdUqm9FClSarDFXULugR/6R5i6ZZyWGbaVPl+Ksqf7/c9Z7gin4QbsI+ShQmD1kUPqlx/JZjqNFQnhprDJMCW6wXXjTxHGNLplO6knIIqdYJUGv5JkhQpmxp5rgsgf78BiTQpIBAk4JTFj4sZc4a4cDOX0wThimZyLuJFNUPPTgh1omdiJ+ZiXWa6B3s/TtW9U0Coc8AZbU7OgAGEf93G/fymac/a7Dd9lbf8r9/b7/wRMBfolDlt1k5lVmpjSPJD7b1i4hksdYq5WtIgomkYddqyL7FpxMy5GVV8d2eMJ496uHv7ER4/3sfO7hHu3H+Kx0/3MU5yREEdS91lLEQ1dKkdH4/QmAzRSkeIj7YR7T9BJxugnQ3QygaoF2PE7P5X1AqZtd/SWWcl98wFVMCgoYDazri6QogRiYJCEx/AKadQDZUPIP9zymlgNf1wCA45NWTtw+eEpAay+Jcxog/kIYZ+HYN6G8mp0/AunkfnlSu4l/fw2c49DKp7aC0e4ve+WcPG2gi1aA+eX8H12HYfo3KHqJyB/DdpkWRgQTSYMy2nUtasJtIYxZgi1ZauWotbAGgmhMLCMD+bYy2JwY64RXJ1ipFXmyi9l1CG38F7n4/xiw+f4FefX8VO2sfS2UVEazn8pQESp4/cSeG7Oiljs073K7534/rssr1pnJql+UCQy0ikECHnn8UCYgGEm3hyL8fnn+3BWzyOYPk4nOVNTJpdHEY1jBgDxP2BgcAumSSsVwr4Zgoi5kXcn54BhHSB5vlk4ZQjHw1QDIeI0hy1tEAzKbCYOVjOHNQHE0S9IbB3CG8yRkgzHCEZkQI6ROFlcMIK3ZU21rZW8MqbV3Dm0gksbHaEqSYggUY69KDwNGqLP+P1Qa8JNe6ZNUafB31/Fx3f3/fa9PzeZmZQWocYKtCUPWM52s81Xg2OMRUED42d1Zl6mA0noz+U8BbRHCoTgb4JfJBRRcowo9nKLBE3ePsQ2rg4medCoxRqqFCM9d+KkY1EpBiTqTlXeT1Ptl5Suu80gsJeyyaixvKExFRGmtNGKiJmQqoXlMmeUD01bkJppsRBPtygDieoCUNC3Xh18idNcU/vS827NN9LT0hrIiV9WcmNXdB1+Zaw+7nmD69FcQvlum4kP5UAQqXnfikgJOOQE0LjOOqc/vf/hVBLzCwICKtWA4nvYES6KNE26NAZwWcm2eEAL20t45vn1vFPXlzCmQUXZW8f7TjGYqujwbAMAY2UvMVpQOq5GMHB9ijH3f0xbjwe4O1Pb+M31x4KZTR1amQBI4gCRJGHLBsgzxQQkhvMDJkwd0HC5kKzhU67gW63gfW1RWxsLGJpsY5mzZfNw8nHcPORPHxOD5FjoRFjtdsWgxguJgyiHlcB8rAlwfZ39yb48Xs38PGtJ9g+GonpSBRHONrbRpEMsdyKsdKMJJz8W69cwsvnj6MdVGj6fAA1ofw5CEJy6M34wk4h5nz5bUkulyD/Q/YrzU5RlzQCgkD46qMRoR7tbEMMJhmSvEIVeNjvj3B/Zx93n27j8eEhcp+5JQ6OkgI7hyNsHw3RHxWY0JrZq0uGiePVZLxM8XrNyeAw42fSQ7sZYX2lg9fZDTu7iksnGghZpHO6l/SEsrnYbctmypzDYVJhmHtMLMT9vQGu3n2Kdz69jmt3H0noe1o5GKYZgiiSPCFONlnYc/rGvLxOHGJrdRHH15dx+tgm1pfbWFmogbR86QempPVCNHWxD0R+iZpXIXR5TRmjEMNEFzAg1BeT+2ICcaq8FOAxSlIMqwhHZYRbR8AHdw/wo3evYmeYg5HCzKFL80rOFzcT2oc7yQBLsYd/8sYLeOPMCi6vBmgUI8TlGAuLC2Lkwj8pedqSYamiZOZgKSDkwmQoO3KS6byic0DOAwkGhUatK6oBgJycabCxTLaM4EWuFdHPERAxaVArtb8OEFpMaAXTas7C320XEPPVumXOODeG58nCg4tXhNLQW1Xrx+vSTA+4OIpbGN+v1aNA3cLSFPVaA6FEtWj3Vo1gtIgcjROM+UhSBASO1HGyG8XNlM6ogbrXqZmLOgBTJ0rDH819tAs2ayazHc0BQoV3LKyU4qXNA7vYG1dQGa9bqDb7aokkZhvX32RP098CEGp/dHpajeLxt2a6f9/7+9ev/4/xCJiaZ1qnzvdDjMpFcwq1ecRigs6Acg8Ia4D3HQGhibJhAnGitxYlzgQHdOy9c/sI1689xgcffIYnT/bQHyboDycg46VGENhsYa2zqBquLEXcO0CDuYLJAM3RAZqDPbTyARr5EDFNzozT4LS5Y0GeaP90AdW8QEODN4BQwJwslYYgZmjlU02zTAnpJ2CYpoYSqlEa2ozjtFAKfTEv03VTGB3s2Ps1lJmH8RA48uoYtpfR+tbvo/bKS/DPH8f7j67iZ5//AivHUpw6nePNl0usLhwhcLeNzpGVHpk+KeAyzJ2MF0421NqeOj/rW/UMILQxEmbqN50t2fy36Ved1Wi9rhMOuzoJDW1K0Y9RlMeQ4gom+CZ+9dERfvabh/jw7h30nATrl1bhL01QtvaR+yPALxCFTZGqjIaq4xQfDTlGaoinrW1bY2tmIMmUQeUjLjoCCOuTLew9Am7d7CP1F1E2VuGvHEe+sIJhu4Oh52PIaaME/ynQo1bKyWkYYov6QPZWuTaZkVwyM5bHjl3IXPLu8tEQQVEgzks0M2C59LBa+mgOE0RHQ5Tbe3D7QwSTRDJm2bLNigkqN4MbEvTlCGoeXn79Ci69ch5nXj6JercOL6TFiQxzUQZGe1oynsgRUPg3AcJ/SGDQXjXPg8IZN8dCJCvkMCwEuw/q+NoqSOSnekma+9Wa0Ji6RnZqqem0RSOO4gLoTB6xTA053crEOVQcMyU7nOYzBIJmOj6NBKGTqdYqrEG1QaJOxNpysdEY1oFZf677vrZbpDVttTE2lsaYyxDoaRC86vyoJ1SjGdXRuqxb7HNoSuMyB1rBotScHgdIKhOSmsfk18uQwNaG1nHdTPqs4Y3F3LI+838C/BRTSFSNqdGkdiOwprTsSwGhiQNhDrtksZM2msE59R/+tArLABOOEvkhO20knoNhTk5pJgevW68j4AE+6uF4J8KljRb+xRuncflYEzWhdlSIK0ciJ+oxkbJq6jj6naDCsKxwkAMP+hlu7g7x4/c+xy8+ugnUVoVbS/tV6gIjUgYThlIOEboTLDcDHFtoYqtRx2azgc3lrrg9BpzK1UJE9UC+Z9GajEdCGeD4mOYjLNS7EaMmfDSo+RPHHg/9cY4JbV5rLVx/PMAHt/fwk/dv4OaTI2Q0z6Go0w+QjgZANkErYHB7gloxwjcuncLrF0/g8ql1rLUiRCVjMioFMKFSJOXKtxMek38klFBzU8x6EiYzrWAeouognMpHyWDytAKp+Cm/wsUor7A3THHj/mN8eP0m7u8fYHswRB5GyDwGWfoY09WNolGKrhHAc6iIpuGKi4rBsdkEYTHCQt3H2kIDp09s4OTWGrbWOlhq+Wj6pFDkQrFtBkAjdFGLyNmnEYeLSQ6MMge9xMHeMMN2b4K3P/gMn966i4yTzDTH4WiEKI5Rr9dEY1mPQ3Sadax021hd6GC50xQabiuOJJqEGUwEgWpkQhDooREHmkHjEgzO6JR6w+pRlDpHHEYVKMgNxYs/y2SxoPPrYebiIPdw4Eb46MER/uTHn+LxYYIJozJIf2LuEcf2wnBmFuMQy3Uff/h7rwggPNcFGuVYtJTtNkNBIzmvbJqk0rjVhYW6UgmjEIGy3YyNgx+1t2byJJNTuz0bPKKgTZMjLTAUUCiflRss7ZLUoVTyMb+EZTL/I2WEqcW41b/NdHRzHbEpILRQRsseDYvXDV7d+ewOb4ChAVlTmohkek29QadgkHmQpDQnjEDJGEzNxVU7adOIBlqh85OZ/EEN/iWtVK8D/bm+A+Hjc1MgECWl7UtA2LOAcOaAqJ9/HggaRG4W/NnWNjs5006hAYSzo/Qsqvjy9zFzF/7HiEG+/sxfkSMw34Gcu1/0jiadiJPBWdYbAaGEthMwGWc7WRMYaZRx2k+3O3VKZp+YwPDhwz3c/uIRHtzfx50725It2OubLF9HHZApDViKIyxHEZrJCPVhH43DPbSGh+hmQ7SSPpppT6aCUTlmOhcDbUT/w/WeDRtFgQoCJHNLAsrVwEbaqgIEZ06hdAnlf2tcrHbXZZ8Qyqg2jhRz6LptmRXKxLdmKQoI7YOVG40fssIHWYnD+iLSlS10v/dDVBfOYqde4b277+Lt6z/By6828PJLIV6/mGKheQC3fDJjfEgFSERKaGEfphDlHsEJBKmQUnCaCeGUEqoF4Gz9VWqofj49ThZ4zK9ZcpSEgWGsoJ0YRbWFQXIe+/2X8PYnPfzyo6e4/vQRxlGBjRfW4S0NkTV2kTlDAYRx0BT7esppxNiHqFqOD4+e0udEoSWLoliMwK8ccWgNshZqxRJa5Wn0d0I8vJdif+BhWDZR2zgNrGwiXVrFkeOhR9qbk0tREIeeUgENIJQP6CoLhSdX3NbLCsFzgDAdD6UJHpYV6gWwghDrCNEa54h6I5SPd+Ac9OAOWLuWCCiYYh3mFvB8xj6NUToZjp1Yx5kXTuOlN65g9fQy2ptN7fOK3lSbD2wg8PUlHnmO2vsMRddOeYyk4iuyQvyNb2MeDM75iVpoN9XWTy1nJOJKKTv2Wpy1I+b21mnlNFuUtAGudbPUE7YZbRlKxhxJ4iuoZbZGNMLI0txNNYYxIIh6WgJI41eg0zLzd/I7ubaQ/2ge9ryZt2Qja1irzOeY2gGE0kR1CijAbx4U8ns7JaQfqBgOkQbKmkojcNjomK97TJVjhgJzINu0mpXCauG4TTTXBoxGcikrQORnMhW1bDUeKwWEciyI4cjosg6jEkivg78pIDz5H/9MTGVYwNHKv2w2pOAdUXDIaVFVoltvUPKMajQU18eNposffuOM5NZttgJEeQF3kmKl3ZBQeunUmyDIYZZiSAdPL8STcYGbeyP86a8+kNBwv72JMuwiYXaRjE+ZKUcL2QlaUSWattfOb+BY5GMjDrDSisTQhetOWIsR1CIkRYnBcIzdvV25KJibV498tCIfi7GPkNSGIkVMt0zPwzgDJm6INGzgvRtP8ItP7+Ptaw/xoJfCa62IIySdJBVW5aJj8JMenOE+Lmx28fLpdfzgjSs4tdJBVCZChaz5FaKItssiiNLF30yvbHq3zTV6BhCS+5yPzVN1okRKTlV6GE8KDEcFqiCQHMcvHh/hvc9v4C/f+wD9Chg6LibUdjC7kIskRa68GEV4rTbgYslccD3npLXEQuxgY4kU2AWcPbWJrc0VtOs+Qhq2JH3U/RLN0EGnFqBG4xcBLLK0i3vnOK3QT3ltQGiqn964i1v3n2JSVjIdHExSRFGIei1GtxmiVY/QrNXRrtfk0Yh8yRoMZCqnYvCANwg3W88GqxPM6t9RGyBUymn3Rm8KLfe1GOD/S14cwYmEoXMEXmJ/XEpI/KTZxMcPj/B//L8f4OFegnEVCnjOaDDA15XZWAEvG2GtFeBff+8NvH5mGSfrGZqYoE5vqHodoXHx5CmiI52+A3U4s/QjFbHoO5JrgJ1fs9hNb+g5BMcOq2retAASEbSxUVfnWb6z0KgNqZ2Y/2N75XY11TV1mslnKFE6PZxb3qf0A6MftIuOdbs1hRS59pbCSeoFTY2U6jozhiH3nPctu2MC/FgjkF5GvU1eTR85nT1N6PNwNMZoPBHASYfXZr2GWhRqQwWMAVEXWi6YUugYFCyusDzjYl7w7FTO9iNnE8IZdVafaTWD5vhZjGiuoRmwM7QnHeGaaJHZa9mj/9cBRDn+dm/7h7Drf/0ef3ePgGWvmYvVNL+nBZcCwhwVwYncQPpEuVtY7KgNi7DgSf/njshqeNgfo3c4wf7eGLe/eIwb1+9je/sQOzs9bO8ORTvNOCFKKRrcSzwHHadAt0jRGPZQHxyi3d9HZ9xDJx+hmVMvOERYsq3JfD865BUyoWNzisBOGzTaZPNKfQSFfhVASDq7KdJtbIQkE8hybO9WBYIWEAo4FGCoboMWJNq1xNJJ1YG0ROG78BttTEof+4MS2eIGcPw8ut//IfrrK3h/7xY+f/wubu/8Gt/53ireeq2OS1t9tKM9oNiRvYC0fBaPOgbg+2KTS6cUtiksFC8CcBaVJg/NagRJpdMRop4olZrof1sAIoDQro9m7bTadClu5XjWBBD2RmexvX8Z7302xDuf7eLa9gOMwwxrF1cRLI9RtfeFMkrxUODGWnySMkrWjhTUnKZqI9FGQNkJi9V0i24za6BWLmHBPY/xQQPbDws8epLgcBigtXUe3toJZCsbOHRdHJUcIhAQak0l5iAF/QNk9Vd7b2EEKSBkfSN0Xh6HgpFhA0zGIxkSMEYpLissOyHWnRjtpEStP0H1ZBfY78E9GqBGp3ox6aCLpebdlVUigDBq+Fg9toyLL13Eictb2Ly4gbgRwq/RjFCBIe8eLfDNPjtHGZVrycRD2YXmq64dfH6Pm6kDZzWEBYG2HrFNF3WaMv0bYyY3W2Ctba7513Ob6OwOna1BUzqkrV/mdbGsBewE3N4LAgrVqEbuF3m+3iPWwEZAEUElry+X6ww9O/gw8RjTOonnjffKDBBaJ2O9J019J9RRsdwVYKh5lJYuqs6zrMWVss4V1PmtqaDSWc19bS2R7QGxa7Ix1mNjnZN4ronS8DJMLBmSmrqO94rcL5pID1lPKPUxU1Z+1agJ4zBKx1GTQUhjGefE//wXlSM++mp8kYY0djXRBwSERYlmHItbJG8YhyGxGOPNSxv4xoVjePXMMTS4XI9SLNVjtEMPPq31Awd+I0BvOBKwkNXq2E4r3DoY4v/5+W/wX3/9KfzOFlBbVCceCVCk8+QYkVdguR3irSsb+Je/dw6N4Qg15sTlI3GTolZtYXkZ7aUl9Cc5nuwe4MYXdwWENZstbK2tYK3bQjtw4KRjpMND1ENP6GmFG8iEsI8If/nhTfz4g+u4+nSI3SyA31nHqPAwmBRo1euohy78bAB3fIBqsIOlIMOZlSb+zQ9/Hy+cWEMDKRpeiUYAxLFyg5WqZi4a41Q0nYoYm2t5Bu8dmWaOTL1qQpCoJ3BDjMcEuhnONftYAAAgAElEQVQQBZJr9+HNp/jpux/hT3/2S7Q3txAvr4qD6zArpacaRLHouEif4MHMJwk8CRsH2pGHtU4Dl05uYmulg9VuDWsrLSx16wLOkCcokh6akYdWjflQvlA5OZ6XGE/HwyQtMREHTw8VxbBRiN2jVNxHR3SFEqtdAjsPUehhueMKnZauwXSPSicj0QByW4yovSRwjCIBBXSmVR2Z5qwoALTujjOignVfnU6lzGLADh8psSq0VarA7iDFzrhA1ungo/sH+N/+0zt4sJ8gYXfUYwyE6uS4kdDxMyiGWG9H+Lf/9Jt47dQSNsMJWm6ChstoihhBSIdSLgC2yDCzJbNRke5jeA8zQMhzYW5uCwjnUZ1SOkkX1U6xAEIWCCyGZLvlHaeAkF3YeQhoN17TWpuC4ykoNPEJUizIezBvRI7ZXLU4v/hIggfpFJp3qBM65lyS8jmcct3ZoSMdPKPtMV3WggBJWoi7ahQ35TpIMp5Dung66I9G6A/H6A1GePjoMZ4+3UYchVjsdLC1uY7V5UUsdzty7gKvkqYSmwKkjVi+/XQ7MmDueVBmF1btn80g3hSRm5mpVr0WDE+3abssK9XKAELZvOfApz2K00M2VR3OXuX5WeTvLuL4+pP99zwC85Szv93rmubGnEmxZUwLNVJkCgRd2jyZ6dI0PoXFBgEhyxrNlSVdNMfnnz7FrZtPcP/uEzx6sI1Hj3bQ742FzeIHLTQbbXSbbbQjR7T80biHaHiIuLeP5ugQrdEhFiZ9dDO6Po5VL0i3awkiz+X9UL+nII80ezV9mgeEfukiNICQ70sD5S0oVHMYSx+d9ui4LhjjKYIVIclTTygW9GpIpRPDGZ1UGo8OMHJS5L6LaGkVgyrAg8MEzrHTiC+8iO7vfx8PYhd/8t6fYXv0KaroHv75HxzHW6/Wcaz9BDVvD051CFScbAXGhELZLYrk2EWz2nhmhpUoUzJj7IRQG2NT0xiZxOgfa1Ii+5gBe9OV3m5HkjVrbfTV2bkCJ4THMRidx87hS/jw2gTvXt3Dx/dv4cgZYPnsAuobGYLlESbVEVIGxTNs3mH4PFuoKSpa+gucnQFC7lfqkGhNYArJCPTSOmrVMpajS8h6LRw8Bm7f7mFvH+ieuAR//RSylWMCCA+rSrIdSRv1Q15/BOtatMsEieYdmiAHL6vgFUDIa1QEXjnGkwEmk5Fc3wQGflFgEQFW3Qjd3EWDNdX2Adz9HryjAeo0SsoKeDkNg3KJNQhDRkxUGCQ9+LGDla0VnL18BhdeuYiVrUW0VxqgOb5Mpjlp9g0g/BIGz/P37T8sQKj76AwK6loxTWSZX4jMnqr+Akbc/6UL1ZccJDt3tHzpuWvb4kGr49BShoDPDgS0WSQmeAYM/tZubEGhuPhTYUdPDt5zCghVt6jroUzgFckLmJdIEbm39KvmTRq6uqWQPjP8scMgQzzl4IE6Zhk8mNxnQxFVzGzkLVOJizFoMBNTe58LEBQxjEqPCq6LvOTNQ4xweYsUxGxkSiognIXRc1KopjI2c1BAIWm1lYJDmvo4m3/8o4r5Y6TPsRPHUENSPhnC6YjNZYaCwfW+i7hRkyBIrxhha9HHpa0lvHX5HE4utrBaCxHmQFQAcZWjXvNQb0eY5IwCyNGrgL28wuME+M+/eB9/8fbHSMMFFEEHVdBCmpWYTGjDnCPyKiw0fPzeK8fwb354CcHePtz9fQT5UJYCmtDU2l14tRbuPdnHzXuP8fmN2ygrF81GC+tLC9haWcS5zRUs1DzEnPKEpKLpHGYCH30nwk8/vIYfvX8VXxwV2MlCpFFXTG7SMkDocbpYIqSmIesjSI7QxgjHuxH+xe9/Ay+d3hBdIbWEnBLWa4FEUMwEgqp9mk4KTTn/W5RRhmnKRcFT76kZScFcRFLuHKGMHk4KfPG0h199fBV/8Ve/Rh43kId1jEjLI53O5KaIELUqZZobew4Wmw2sdNpYX2hjc7Etk8FuPRKdXi12UQupiyB1s4TvFhJ/wAleSHAmaRfUNxiXucxMfDil5w3g+2rQk5Toj8fIyOfnZkEdYlWgHUMiJtgZUQCiTpqc/ASeI8CRujE+OFkVYa1xh5t1pbTMn5bvc7TLKcapuM1yK7K5MrTXTbE/yrA3qTCut/DBvX387//Xr/Bgf4IxYrhxA7QXEzdLEa6nQlfa7Mb4dz/8Fl49uYgVd4iOn8n5ZQ5jQJvgkB0gLhbs6lpgJauHoTRp4cIlU2kH5mmGYv9bQMJo+qZ0UXPL8/frMTB0HI0gnfLbddOfn0fNO5GarK25aZXFgjotnK6+s89gPwKF8gKome+l3WT+gzRNMBgOhdZNYCwmMRlpt+yssSDjhJ+5kIGAwMEowcFhH7VGB5Ub4N79h3j05Cme7uyJi2+/35drZGWhiysvXMDp48ewtb4qIbS89jqNCD4rs7JAKNeHTlqVMz9lJT0Hx4yOcArtZqBQzHyecWt9bnwiv31KfpnSfLV4mp3DabFlfmbBnz189uuXb3lfujt+/cOvj8Df6gj83QGhUvek+WxJApbSxZy7qTOgoWjN2aWrZtfoaBignAH9wxF2tg/x3q+v4ca1+9h5uof+0QjDIU0euDr5aDe5vzSEJtr1SrSQIhzsI+ztITzaUUCY9GUyqGAw0ckg4yTMpExpeBbkPQcIObeUCaGDsGDjWQ1jFDxqZqqawhBU6s9UDzhb+NRPx9JGVU9owaBOD9V8hoNTMbJkfzV0kAausJx6fg2HfhPtF15G+8VXsLe0hGuTffzs2l+iudrDuReAKy94OL2VoBs8RuwdwndHatZFPgolHDJaMhIA4flrI5AEWanjqG+nWcU0V9FooOadzM1VY2NDptS2GTtPJ6tShswifnRCSA3hcUyyKxhOvol3Px3glx89wvt3ruKgPMTi6RYamyXi9QlSDJBVCfKEphcKCGWKi0ymEmR+SJuXn09CvHXfEMmC5PNmcLMaauUiFsMLyPtt9J66uHvzCHt7wMLxFwQQpsub6PkBeq6LLHCELFW6mhtHnwVpYEguvaGMstDOCPio43cVEFLTOhliPBnpcs8iO8vQcXwsujEWKx+tpIC314d/OIR/NEKdrKZxCpf5inmKsMoRcpjhVxhMjlB6GaJWhJVjy1g/tY6T549j68wGlo93EdYpGFEWq5zevwYQ2nvXTnH/Vjf8V+JJFhDa5NHn27Bzb3IqbjOAcP7926nhb3Vx5yoiY5KiG65G31iDnum+OxX3219uaiDeJ5YyavW0Zk+3z7TTQwF/bDKQfSZtd+oUdaIoOkOz40/hpgBDhcAWFBphjqnteT8ZL4spMDSGVqJ1tuuNgZFzfpNa1NgMlecOjqF02LGIOiNYhwSzPuowVCmjMiXRe84lm0uoo6TOGrosazXJbqd2UFMLpoCQpjIFXaRTOKt//GO67ormi4tSfzxAHAVY6rYQMMB7lGBnZ0dGlI3lJTgURZcTBNkBji3U8M0XL+LVs5t48cQyiqMM7jhH3SmEitjpxuLKlJYFng6GOCgcDIIa/uxXH+HPf/Ux9ic+xqjDry0iydR8gqN3DmIaYYVvv3IM//YPLiPY3YW7v4eIUI7j2bCB3InE9fKj63fx6c37uHbrHorCRVxrYqEe4+T6Cn7/lUs4u7GItXaEBoXRbo6koIbQwzio4ScfXMWPPriKO0MHTxIffdRQ+m04QRtFpgc2rsaoVxM0MEGzHGK96eL7r1/Gy2eP4fRaBw2vQs0p0KgFkks45xjzpYDQlqlqUUxIz7gCRfNcWQgG8yRTd0onwCCtJO5hb1Li41v38Ffvf4KHBwPsjlKUzAbiZJe0DRvgikJ0k6udJk5urOLs1gaOry1jfbGFTkznL9NtZBeBAemhI2C22YgQitPRjMOsl6hyoJnXlvGRknOs5h6cWmVlhd5gKIDQ5QQ2pT3wRMB07DrqwhpFiONYmgwSTWI2aMnPs5jZdGSEAmQKGAJ8UXjMmbE8s06ag2l1iFLmCNV5jKMJdYTAod/AB3d38X/+57clrH6ECEGdFsCRGKIw+JSaU+pEtxbq+Hf/7Jt4+XgXi1UP3ZCGSo5kxDAzJgxpTEQaI/NtLLAS9doceFMQK0vV3LhIhb96RKdAQoClRjLM/LeMS6bR9OgCZX/njJBotW9KT9W/N+PLKXCcvo7+Ct2vbPPu+SGZnGp2yNTu2TYzJHMpSdAfDBHEdQRxDYPhCKNJInRtpYYC9WYHXhRL0Pvefg+PnmxjcWlVAljf//AzXL95G/cfPhTKESla6bCP1aUuvvXm67h07hTOHN+ULCE69nabkTjOshCwDQPJ2JpDXnL4pyYxs6vCHglb8uqEz04Y7IzVXuNmI3hu87W6T4Li+Vnjb08l9R8+3zH9GhB+JaqZ36k38f8LEJqVQIoGqzEhRmA2rGmu8QK35k9KPeK0wxiQlBUmowJHRzke3NvBFzcf4b1ff4g7t+5hOBgLPdRzAoQudfoxllsddKMAXd9Bp8rQKiaIB/uIersID7fRIAslHaJZJaiXCgZdFjCcABl6lGr/tKkm00HzPU0UZD2TjrtOCH1xENVGkUZHGFMY4xI6Dwhn1NGZrlB0hCaOgvRCUkg1nkK7+vxDcOk0YiSBh3tkOdQ7KDbOYv3Nt9B58UW8s/0QH+/ewq39T/DiN5r44T/fRLv5BI3oCaLyMSJviIidcpkseKiyCshcVLlOADUBh1myqv0RWZQcVwWElnI47zQ4P2V6HmzIKmmZDQIITdi9mRKqcUeMvDyOvHoVefU9/PL9A/z03dv44Pbn2C8PsHimicZmgWh1gsIf03IFeaLaTam/xNw+NyZE/C/S+A3gNY1E2bklR5D+BTGiYgEd/yzKQQfD3QD3b/Swv1Nh4dgleGunkCxvYBDGGAQhyjhA7ldImDknkU5kn3CaDcmNtvucl1dSozIjkuePFu1kskySERy6gdIkKU3QcHx0vQhLbog2MxKPxgh7EwS9MWqDMcL+GE5/AD9NEDEX0ngYjPMB0mqMws3h1z3E7RjnL5/DhStncfG10+gsNeGSYmWGv7ONfbb0TMGG+dE/LFA4mw3KXWYAmcVl8wvs1LDlSzZJ7SvPGF/PiDDELnNqbzxtYk1/t+n8z7+mXv+moLEgTAxoWJtaOulvg1dLDeWaRz2ftrut+MjWZ7N/p4NOWzhZvG8qjKlh5GzoYw3w5JnzkVUmImIWQmAo4+a4zBhbpnIwYNDWdWoYo3XxVPHMKSEveYMpRXfJYQxzO43zKu8HAcKiqbSAUF1FOREkw8t+z2B6AYSLf/zTKqyo36IzFF3DjrDcbeHM1iaaToByOMGnV69ib0ROeQtejVq5CsVwB+2gwNn1ZXzjwlm8+cI5LNHEhTqj8URMSbrtGF7IDlKJ3cEQAy4ltSZ+9v4N/ISdxkc97I9dBPVFejUK7VAWHK7KxRgvnF7BD944h1MND5uxg2ZIAOFgUviSsXfzwVN8cuuhfN8b5/AklqIm4/+NbgP/5BuXceXkKk4uN2QC5BVjJLStDSOgs4iffHANf/7u5/h8P8WjiY+JTCsJCJuyuDh5Ai/to+Gk6DIPLznEag344bdewctnt3BiqYUm3TAZQREHiAgI5bTZC3YWOzGX5D0bS1vKiI0rkMDfSnPc8krcRccF9XoeJgjwYK+H6/ee4tbDHTzcPZIA9pRU26qS6SQzERnsvrrQxMZyByvtOpZbNdQDFyEBBh3efB+tes04dxLYMOeRlFdqLCl61dB2GUHLTWPor+ZnNBiQ65sdC2rDyhJJxjOstBUKfwlw6RwdGi0gfy45K6I3M9NAO1mfchptiLoh/0nnwxQGz9xdc4DK3LuzIT6QpxMkowHGpSv0nu08FkD4Jz9+F/f3x+gXpLvWUXmhZAuR0+rkEzS9HMeX6vijf/oWXjrWxkJ5hG4EtCKGiDJ7K5QMJgFuMtE1QG36Ho31uZk0WUA4XQSMY5bMnKbC67lFcrruzLmDSntfXT71Hz07k5rFrKp9s52R2SP0PDCZp/XP0eVNY1OjMGjzTEAotsnMW+T9luZC93SCCKXr49GTHewe9sUBl0ZGvAY7i8todTtodVhslBiMJqg3Y4kB+fkvruHzq3fw4OFjafjQbCIdHmB9sY3ff+t1nDu1hePrKwi9Co3IxUKTGlbqO/V+ZxctSyeyR3BCaUevU1A857Zj11I725sBZ3M0rPHOTIijx3du/5gCTaHM/jYB9RlQr22+55rDX0PC3yk09hX4MH93QGguaN7TGkM4bbjb8HZxA9bOisncMz0XGrTkFQ73U9y/u4Prn9/GvbuP8ej+Uxzs9TAaTlAJF5P3h4dOGKIbhViJQ9QLTlxoFDNGMxujnQ7RGPdRGx2ilvZRy0aoVZzEEAiyKamTMVsTSkKrgFX93dZMRmxKxIlTKZ0EbZwOzuegWQMYgkN+L4DQfDyljlpjMtPIMXEUNqOQv28KEg0gFKAZekgCH/teiHTtOPyLryI6fw7Z+gr+6+fv4IujW3A7fbz2RgPf+e4CGrWniPxtVOljBP4E9CNTQMjuWgEhBWUWEPLYM7+WYDCVhjDBr50QToG70UXJ2vM8PdRo1WbaQf18mgWt+8Y031Z8XxQQjpLL6A3exC/e3cVfvnsHd48eIa2nWLuwAGdhgLS+CwSJNArJs5LpZkHXb+bEkmpGEzvyOsguU42kmOOZrF2nSoV94+YhgqKLpnsK7ngR2VETj2/1sf+0QrxwEs7ScaSrxzCMGxhFMcpaIDnY43wswJP7UkEqMae/YiqmOb1+RkDILGCaDFVw8gITAkLKUzhhpAV/mqLm+WgHERa8CK3SQ9xPEPUTxD3GUIwRHg1RHRzBH49RKwuRutD0LmMOdsUp6QQlualBidXNFZw8cxwvvXYZm2fXsLDVgqNW6TIAfn5K+GWA0C4nX236qAGDBpDZGmTW0jbX2LR6MNvoc1ufrUq07FFPCL04Z+vT1NbbBolOax3dW+f3ZjW/0mvMNj5U10HtpzFPmdIvLQq3O/bsda1LsfUp0CGFeT0L1KZCHPtXpgg2hnQKFnVC+AwYnDsG+qtYZ1MaZN/z3BMs4JWXnge6ttZT6r/MLuVQWNacrm0KBNUMjK9B4CcDJnEZZRSLTginxjISRK+B9GzOkzJKU5k0S5DSRLTzx39Z0TKX9D6/ylCOD7G1soAXz5/GRqMJP83x9nsf49bOPvZY0NcjeJGHYrSHqJhgMfJw5dQJfOPSBVw8tojNTgyHN5ZboVX3wSz4yivRG1O/5aOsNfH+tYd45+O7eO/zB3i4P4ETdQC/hsqL4DLvBQUmkz42l1t48ewmXjm+gvOrbZnwZVmOo1GOa3ce4ertB7i7fYiDUWZCH+ka6cHPx9jq1vAHb17BlRPLOLkQIcwH8LIBEtqj1eoIl9fx049u4c/fu47fPOzj/shD2VhG6dVROKFo69i9xOgIdYf0DwMI6y7+8Ltv4sXTx7BK45QAkplH7R0BIacfWpTOzQ3s+ZfidjYm1ymvjq7572TxkKufICvDeJIKHSN3feRuhKNxgZ2jiQDgJ3t9mdCw+ObvoClHnW5unZbkBy51amhFDuoetRG5TM6ycSpuq51WU/J3KA6ndS8XXJ8hmJIRx4VQ6YrUDup4nPoBXesKRmDIR3B0BC1OIvbG054Lp592jVS7X3UjsxuTzV3Rettk3U0XCKsGo5bFKsIM/XZuujY7ujqN01wWTjAnGA+OkLshJk6Mu0MXH9zewZ/+1Yd4cKiAkJmJJemN/HeclGYTdMISJ1ea+B+/9w1c3mxhoTxEN3bQjgN4YQ2+H+kmLS5v6vOrS6YNNjcdnGmTx8A1mbiq+5ONQlD8YgGeoYPOTUGnom25lhR86kL6JYDQ/Dt7TuxmKWfEPt3+07nCdnoZTrP8rLhZLZ5VLO1LcTZKChwOEkYRiyHPZ9e/wL3H29jvT8R9lqYCre4SFpYXsXFsGfVmTZx6aZhz1Bvil7+6iRs3HmJnd08E+PSFwuRI9Kzf+9brOL21jvWlDmribku3Yk/XIx5dMz1Nk7F8HEZWzKicZjo7BwhnVqyz+8yCOntI1HzGbnhm8jg9IPosXq8Civ9GQGhfY36OOFvIvwI44uu38DtyBP5ugFCvR6EgsqFk2BfTYsLmf5UGELLtp3JhafalSYF+b4IvvtjD9c/v4NOPPsf2kz0cHZDqTbASIAwi+F4A3/XR8V0s+sC6X6A2OoKzv43aZIhGMka3zAQY1pMhwmyEKCd7hCsG9Ts0dtDpngI2ZZ3YzrhLZ2VOBucC5m1h+eyUQp2Vlf4w+ypFlKGMzkdK6LTQGJMYWpeCSwWZCgp1Iecxo1ENA9NH7QW4Zy+j/ub3MVzq4omf4y/e/3M8Hd/GyUsxXnu9hje/ESMMnsJzdpDne/C8DHFs8v/4sgSEKVClRpcka1eqgJCmaKUCQhtULaDBugharSe7anORVrO1/tlK1Fr5K0KbcdVKAwiP+uexvfsifvbrbfz8N/ewX/TgLro4dnkZWWMfPec+EKSSuR35TQGEjAuygFAooyT60x1dAKFxX5SX4t8QECYKCMsO4nILYbYKL1nG9q0h9h8XKPxllN1jKDdOYtRoYhTXkEc+ErfEqJiIPMPzFBBqDKRKmxQQMpIMOiE0gDAhIKSpDJsB1EflubDfGmGEjhehWbqIBhniQYoaH70xosMRqr0DBKMxalmGRuCJfwRdeHNMkJYTyWIs3Ry1RoiV1SW88MJFnHvpFE6/chxu7BKV6qRQSpXZeWAxPv9n/u/+IQLCGRvpOUD4jJRj9oltbTaFMrKfP0sHtThMmto2Xmva/NZfrP13CyJNLWn0/YqptI4Ut02z9tl3IVNZ2dZnTWF9LX2G6qS1dp3mXBsgOo8Tn5nkPVPf81mzGtW+7rTHTEAo3hDzgHBG5+dn1qtkBginTqcGw84otIb7ZLCCmudY/aMFfiYyjMeC9bo1leFXE8XBCaEYzJAuykeWKiBs/i8/r1i8k/bI/B8vPcTp1UW8dv4MrhxbQjfy8cvf3Mb7d5/ik4MjJERKNGgpEwT5GH4yxHqnidNry/jO6y/ihZObqDsaYUAA5/vMFGMH0EPuhMjdGHee9HHtzh5+/t513Lx/gDFDXcIm/HoLhceOE7Pk+qjHHla7Dbxy+hROraxgeHSEw6Medo76eLR7gCeHPWReiIqh80EkgZV5MsZqw8elzUX8y29ewrnlOhbcVELGGbtAQOnUmgiX1vHLq4/wow/v4uc3dnF34MDtbojD6CTNJD4jornH+AhhPkQNE4kh2FqI8Uf/7Du4uLUmsRPtyEU7dgUQ0plTi03bKZobO0zbHObOIc3TTPhonOh6lWazGadFTjLJhQfDuR0PacFgegfj1MU4c5FI1mAlizUXTLnkuYnJtcegzgSRmyH2StUF+hRocwroI2A4JoGisliMLk4vRgKAGSBkWDkngdT9aSzA9J6R4kGBkWvQ4jxkUbNM4xJprnNtgGgpPu0WSYd4Lg/GHjyZvM0V/OYGVucmW6brLxbIxc2pKJElEyTjHko/RuLGuL6b4r1b2/jRrz/Dk36CAQKkEhavm66Ib7MxluoOzqy18Ye/9ype2GhhoSIgdNGuERDWhTbKV5bOtHGIEeguOpO5UGTLZJDSRiX3oo8RPaZZFOQKUSAoD4fGMQYGTgGlrk3Ut9hi59kNxBQsdo2bv9TstTaHH5+fYenTDSF1OjUz2F4cQZW6RUdVmizt9jL0SV0ejPFXv/4An928g8f7fekOe2EDblhDs7uIk6fPYGV1BZ1uG4Nhiv39Pm7cuIOd7T1xF0WRwK9SNP0E544t4wfffh0nN5aw3KkJIKxxWu3S4ZcucakYFJGKrf0wvr8ZhUOpuu40UFafYEmj84BQl+gpVPstQGi7lnpM7O9Re+l5feb8Um8B5TwotI2gr0Hh7wgO+8p8jOcnDf/NN8YJTplJvpoGIIsXozawxP3YrkGmCU8mYwpMJsDuzggP7u/iN+99jJvX7+DxgyeiExTAxIar5yMKI7QaLbQaTcTJAJ18gBMYoNHfhbvzCOF4jDhN0KpK1PMUUTJBUGQIaNwh+5WaGcjUx3Onjo2WDsh3Z/WCpIbqumvWLIfGMWr9X0qwO6mes6idWR6rddw0JjXcIoVWaiamQkfV42BNwWR/McDQgkZZ54MQ2co64lfewuIP/zXuVAk+3b+PX33yZ5g49/Dam0t4+cUAVy6yGHuEytlF5SUSY+DTAFw0dTzI1LXRWNpmFvOXqyughHALSDfuhvOUUdLBTBNRnJYl0sqCPHM12Op1WnhaNp5S2OzzyypGVhzH/sFp3HtwDj9/dxe/+ugRhsEE0WqIrSurSGs7OCzvoPDGMvmK/Za4jXMCQWcDMeSQzLgZILR5u4o/xVoMXpXCKyJ4RQt+to4GjqHtHcfOzRF27ic4HEXIW+sITl7AqNnGoBZj4kMAYUJ3BK+UOic355zAXJp1BITpDBBSS+jmjB9TQEgdvLpKlogCX2QrpI7GuQN/mKA2zNEY52gPMtR7Ezh7RwiHI8QJfQNcAYVFlYrjKKeEjl9KRmFRJIgiH8fW13D51Yt447uvwVvwgJYLDlEdfz4uybhdzrllWwrwV586alCYoq0ZS8nsorrraWav/O0cIJyCKFvLzNUms9rNxHSYS3cmGdTmyayGnnngTe1tTINLpIOG8v7sejjXoJ3WY7YmNxM3Qy21NYWVMQlwtYaGc83yaQUxBapzzZdpdcH3auoyc9y0+aQZ0/b+ncXQafNHYrnsBzCfXVYlU28rFta4GRk4Wd2hfDUZjGbwklNKWyqdVBxXqSG0sRMyKVQQSImZ1RAKKCRllICw8b/+VRV65OQn8PMhgmQfJxebeOnkFr7z0nGcXlvEJ9cP8OtbT/CL2/dwUGSYMDPOKeGTr5pNJNKA7qJvXL6Aly8cx4WtrrKDCSUAACAASURBVGTZIZ0gZiQDrS7FFYeaswC9cYmnBxP89O2r+PTmY2z3UhRBXWydGcmecEJWUU/oIKYejmL1qI4syZCkGYZpKpl3R+MJgmYDbsBpT4kyGQHZCK+dP443zm/i2xdXsRaq09lCWKLhFUgnCQo/BlrL+PjBEd65uYMfffIQ13cTZFFXnFY5AhYiBAXG5QRO0kc1OsDp1Q4un1zDD7/9Io4vd1CNJ+jEPrqNQLRyonuaFp7Pg0FbQFotFI+HK/EHOj0jklcfIXpokLaX5TwSmkGSVy7SjPQ9nnCKmRmCSdoJryQTPpnTZlb9iHy6Y3qlBLwzAFNNXGomT4qng0BO40FEWktwJ7a5PqfMAlA4Bre0IiHwmKw4EfAWpHJw8TPdT74LilrlgjZ+zMYO2/p52NtULvCpVtGGiFu7HXtnGN3XnNZFwaidCFo3JgUEvAFIZ83TBHk6QulHGCPExw96+PX1R/jJb65hd1xi4tckMiNnJ5j0FgrfszHWmj7OrrfxB996GZfWG+iiJ4CwQ8fLqA6XjQejLWG+kmUyqG5FH5b2pCUGt8dcriOd8ql2Tv8oHUqscDg1lzRDo1ebA4RTgwPT/Z4HQ/ML4HTNtqwDu4B/idvXc/DFklFNY8x6DRp+OtcTx8EwLbE/LETPutsb48e//A0+unYbj/b7KL0Yfq0twNANYnS6i2i122i1mxgOJhj0h+gf9TGZjKXhgXyCCClOr7Xw4pkNfPPVi1jpNIQiSrpoPSRboUIgZgKZZlWKp8wcULNUDS2z1ORobkGdPzZftmw/UzA+Ty+Zm1QrIPwycDcPBuc2H7sxTEHk86/+3yzjv37C7/gReKZvM/dZ/8YrxUYMTAuzv/4gzSZnpFBlyDmhoXuz66MUsOGhLMkEYdYn13eCwAK7O2M8eXyIBw92cXQ4we5OD7du3sbOk12MekMwhoZyg3aN7tvUDTqo+WyC+giHB2iN97GR7qM13EfU30OcF2LpH9PpmlOlZIyAzBGX+a9sgpVIGDJNTZtPK3WjCZb1XamgBIL2Qa0fvQ5k7umWSAkSOAWiOYTQSAnkzPdTK/fZxFDposawxjTyrEZRXUx1hmFfWzMOlf2R0jglqiE8dR6N176N7vf+EB/uPcC79z/BwfhTNLp7eOmVOs6eSnF8c4AKOygdGpKQaaFZszR7o85NnQAFBZv8JA3WFmmAsH10SivRH5bHZqYAUrxyfyUgtKBQK9rZ9EOfNDeNmIFCe22UiJAXJ9DrX8T2zsv4xXs7+MX797CT7aLqlli/uACn08ck3EYZJBJN4haRyaGkhpBVWmYsOVzJPpYMW2lu6rH0ZEKYSZSIV8Zw8waqMXWEJ7DWOI/dm2M8uT3Go50CWXMdzYsvY9LqYBDHGCBH4lVizFq5hTwymRA6yMggE5MwB0EGBLmDmNpGyjQJCEdDAYWchKhrZClSD8ZGBbyGCMgHE9ToJJ9WWJgA7XGO4HCAqD9G7f9j7z3a5DqvNMH3+ogbEekT3iYcQYIEnShKKqNSVbWZqkUv5i/MYrazqFl0L+c/zDP7Wc5quqvGVD+lUjclkaIkOoHwHgkgvQl3/Z3nPef7IiIToATKTUsFkPFkAhkZ5sa933fec14zTBHmOUJqW/m+xeAtA/MtHI+Ga5nsR7NTHZw+ewIX37qAxXMHMHNiBmhC6KPSIDftVurahG9lPhPjoS7bmbp4T3Rtv/KyntxjJlH/73KxnHSjsg3Tiee2dZltruwHhBN1zP7+9Hits5maBlQatdUzgHAEOPVJ7LGUGYgBhJZ1NfnYe/MTbTPZfDZmkji6fORz0OMstemo5ppkAU9IwPZzg8c0uQkvHMP4s6wFe20axwjL2GBdObkvTPRz9FUZYxoxwxLTRlUT6pph1g4DCHOagNW8Jqkb513MhFAMZiYBYamAkE25qhRAKLnz7X//YR0yRiDvw6XN7mANRzshLhyax9/+6UW8/cpJLK/U+NmtFfzjF1/i0W4PWww655RJYgJoPNNH2dvF0pEFXD5/DH/9JxexQCF2dygTtJguTOT3Mv8tB9yoiazy8IMPr+HnX97H7eUNpE4IJ+5IiD3VQlVg7FWpoSNgHJZocFGOmvCbdC/NxCCmQXqaBwm0d/OBOIr+7Xe/gT+7vISzMzXidBfFxhoOzcaYjUOkvb5EJyT+FO7vFhI58Y+f3sMXD7ewlTrwGy002230u9uo8yGmGy7q4Q6Gmyv41lsX8a3LF/DWK4cwx8faTTDTCjHboSuiZutpDtx4fdbTz4CdSUchgi2Hi5snJi0EYaRuSmdNFlMxmBXNI8WffJO09h4MiO49VDVzT0LZ5BkBQK58UeRCx2tSy9kO0QwdhAHlkMzxcRD4LWObqwYiaqVGG9oSScFpbiSTVtFxGBGrbou6SfG8pjawLjPkeSILLd1pZfETPSFPcaWzUIAui59Z72QztnRwu1jw/ZrZmDg+SR4MN1AFo+NZoHar+BwjjMMrSDQSPI60HXYkCJ0UkbrMJV6kX3r42Z01fHTtIX7wyQ1s5S7K5jSGBaeg2mSlRa+bD3FkKsC5w9P4y/dew/mDbcw4Xcw0OSEM4UexuGjy2vO4+RiDA74nTtBGcppJMKeWO+N8QSMJ1tXC5E0KGLS3fZRTTgcpS5gIm9flf7J0nPh+Ys3WrpT1IR7DcF3yLCV3r5+WLJemGOP3NBFifmDlOhgWEGOjQelis5/hn378GT67fh+PN3uo/BhePIOkqJHkpHqTguyIAU86GKDMM7SaDVkr2AH3ylScW9+/tIS3LhzDpbOHJNKmzBj14qPd8CTGJeB1IPlgPIamaSCtZ0OXMsXHWHNkjs7EZyCnnnQfxjIEez4bHpbhouwDddqxGNOyRsfdHu+J1sakGPMlIPxdVih/8I892RDb37TYUxY+BzVaF7zJvED7GJP0Se1V6TNp8DKvH722Jdqp5FpJhgiZIh6KvMbmZoIrV9bw+We38eknXyLLSuRpiUF/gCqj1q9Cw3PFrOz4/CxmGyH8IoGbJRLrFPU2EffWMdN9iqm0i6kyQcv10XRYqNMum/v3UDJnw8ATt2ZGSwwy5r0REHIfNBIas7ZqiLwjTqJcAwkGfS4DZO0IIKyQezQa0T1HqaVjxpde+7qLyco6yiPUZqdkebma6aXA0EgizV05kRSOh+Njh83Y1hRmL72N9uX3Eb/1HXxw+zN8dOsjnFhKcXIpx9JSjoW5DUx3VuD4u6jdoeYXSjc+h894C8ZcUE/PCS3jpUiMEc2PMm2kwDV6HzWU4VpnJBe8j9SjBIQ0oyEotDS1yULV7BET00Mx+jYgWM6LOkJenkSaXcYw+RN88NMV/ODjW7i1cQuDcBfzSy00DpYIZhPUYc5ZLrIh92pGSlEDRECYaVakUEY1ekIAoQHX0pR2CnhODr9uwMmaSHdbmG+cwsm5SwIIn9wc4PaDHvLOYcy//k2kUzPoRQ3sVqkAQj8mFbUQl1MCQg5VOSFUeqpDNiuCwkWjcuXc8HICwgFSxk4YQMjX6Ae+uITXrA2yHFWP0+saU5WDhcrHXO6guUsDpERMZurtHaDXlcxrSZpiLmadycTQczUrl02RWfo0HFvApe9cwtKbS3BbDtzIEddR/cMxBWnRahw3om6bcZqEmo9GCF+9vCmDyi4K46bt3lrgt7w82i7zpJRitNBMsHT2AcIJzDN6Qfsrlsm1TsGOnTLqNcAhw8TbNUfSHFEzBxitpSO/iwlJoXlm1pKWWSGvwU4WR03e8THbA1L1ahEaqmVlTSwfzx7or5wa2rNgXF9MehpMCFdGjXn74PvbBMIuEEBIpplxJhUvizEgZIHNARNZjnT/FffRkmsQgSDNJMfGMpJFSNqoAYSMohBAOPsfflIz04IB6dTYhekmDrc8nDkwhX/13kW8ee441teHWN1JsNJP8eMrV/HxtZuoaSkfUffnwyWYyHPJ/Ts628bbr5zAheMLWDo0g4AGI6DpChfAAoNeH404Fl0WDVKu3n6ET6/dxaPNLtb7OUoafkQx0IiR1x6GKZEtUQ1D19nZdOEQLIpVTS50VGbHkIZGN9GTi1P47tvn8MbJBUzlDL0dolkk6LQicU+t0kxD1usAm4WHp8Manz1Yxy8erOHGwzX0Uy5yPnrdHZQZAa2HhU6EA9Mx3jh/ChfPHMPRhRhtrhRFjjjy0SK9lEHu0vGZuHbHpEfdmFToNhq/E8ho1pxuW5YkKYHlxreS6F0Eo4SIBI55TXdlet6MAjItj5gnMPP82MEKacohe4a11CXdh7ouc+oz0dXo92hKQ4AkC5Ro68YdC5nTTYzOJZC2zgR0qdW1Ff57qCV8Vzcn0WSYvUnWFiOftN+Pe017LwvJGzIuneMFz+oWxx2l8WhLRb2yMVWMSMiRDIeiIRxUAa483MTPbj7GD7+4hdUB0HdiZGpXIhNor2RR08PJuQgXj87gL955BUuLMVrVrjQDpuIQHoEyKaOiIdRsLkvB1M62LWbsPqBTWrrnMUZFAM3oCuc36sqmnVVevOP0PCsNkRkiP08TRSGPYasWWZhtOOr+pcMmLHAbMRljYiyh5g28htiRYhOATQaGqeryp+C9ZFZPyamyK5NllpWDlHmTQ1RBA5kb4tqDTVy5u4JPbzzAo/UeVrssDuxkvZbmCKNFdGKfosGw+WaI6XYLR+ancGJxFm8uHcbJxQ7agSOFIicWZAOQIspGBmMnPF4HNZsZfK1j0yENhmWxZhx2J2iktmFAHZAemXGHxmBDA6ktgp7UeOzr001OHp/pCL5wef9b3qlfPtxv/wjsR2CTJcyLP9seGeqenu+o96yX8J7yzsTQ2lnBnt7EhKGC0cgo/chowmxPW4wWxo9rNTQaY0zaHK9prgGkjfpS2FON0N0t8fDeCu7dXcWNGyt49GgDT59sSjEhhRrpdp6DdsPFbORiLnAwy+zdrAd3dw3hYBfNpIdOlSHOBwgHO4iKFI2qROQ4EhhOyruCHjJKDA3K1+YXtSviID2KdzE27ULbZCSERkyIps/cuA5UTomCAeLcv+S9M6ycubLKFhFnUkPVkuQu5t+a7rpXUpOmAfF9RufwuIcBPJqqNQL0ul1xym6HEXLHx27pYGd2EcWRUzj87ndQLJ7AchHis3uf4c7aL/AnfzGPS28FOHpygNC/h7q8hShO4QdcfTmNZV2pzS2h/ws4J0LzNNNCToixLl+aokIPtX+0+CN7SHWkNG/jFIqSEROMLRMzs8nKr3EPFiRjjq2J3xidJTSVOY00vYz+4E/xzx8u458+vIp73ZvI2j0cuTgHf65AFQ/gRJzQ1aik82mLbh41Cwh5hHUdFv2naQSbHVlYMn4ZwckjlEMCwpM4Mfcanl7t4/GNAR6vVig6RzH1yjsYNNvoBgGKiNETQO7kEhBfIUPJibDvIPF1zyS7Kig8hKWPsKJvRA0nLZANB8iSRKaa+h/NPKyGk8eR52KJqHbQgofZ2sVs6WBqWKHVSxBv9eFs7cLZ6SIoSwQ1mWLcOxmzwXO4kiFI6LoIIg9B7OH82xdx7s2zOHHxIDrzbB4rFKypmwnZeWbWHXM2yUpijcSPUfOdtTnM27iTOV6NFC1pY8dKJtT1/UWA5IuvXF9xTwsK7Y8nz7HJXvRkbbdvWL3/kZ+tVsaL4QjyfsXyu3+Vtn+Xteq5v2Ovq4lXYQz9bDt8EoCN7zWhSX6hg2jf1fNfuPo/6Kvdb3I3eg/mefY8wuQbliaCZqnK9FLA7jjD0ALfQmp5ZRUSN0imrNBGVVNL+qjSRTkhzGU6SHq1/lsOZ+Hff1Qn0l1jkPkAUbqFQy0HJ+dj/NW7r+GNpaPYXt+UCUyjM4vv/+Tn+MePP8GW30I/aKL0GnJxNHiyJ0NxGT0+N4XLpGy+cRJtz0GLmwpDRqsMOWMt4iaiZgOb/SEePF3H59fv4BrdM59sInEjZF4TVdhCVgdIcuofWnCdhnhyCOpnVAMy4bKzA9WKaiy0Q5w/Mi+UztdOzOH4VISg10O7LjATAH4UwOM0qywl83CYlRi4EXpOgOXdBLefbuEXtx9hbWsggfDsjtZFhk7Dw/GDczh38ihOHVnA0cVpobVFvtJfyE/nLeSm4ikFx07C7CxGF0d1cbTGIlqqGh2ZQQEjM5ER3LAmM3oicdHgOVLk/FDN6mzErGNDMUOplHgEC7a0Q6yucAaxkophNlQuNVxkVdM2addiNuIRK4X3VLqIihXtvIVTQgLJMZi0IHJyOvO8a2uyM6NTm/2XvZmZjwosW8iPVx41I9CJMjPyut0BMifAoPJx/dEWPrvzFB9euYsnvQq7ZUPAIgGMxFUwFDnv4sxiE68dn8Wfv30ep+abiPJdTDU90RC6Hs8dRk8Y1bh19JQ9Ut+BGPXJN/bCZSeHgNB0dCZE/WqX4ht1oWo0rRueGXoaUim3Wp7nRpQ8EsDwMzI2388TMwujpkZhqAWkBtNcgguI7wTyErOiFPow35d+/lqf5EWFLC9EQ0Egx3c4TBJs7nSBsIk6bGM9dXFnpYuPv7yPa/dXcOvxpukOs+lQIXBKuUmmE+jaBsx2mhJAf/rwIpYOL+LUfAszgSuTA06Zw0hjSXhjM0M0q5JDRUA4Dm5WMwVz/ByCQqWbjRZ2O1nlPmw7fUZvM9pw9pyIeyrwvTvHMyBw/xn8vN997pb3QtvKyzv9/3UE9kO0rw8In122Jso6Y0Cl7pmqN7Y/NcR4DUYxvYsxYpxY6wzDgNcxqYScEonDnEgKND/LGnfpCm/MqIyWRLwt6kgKe07jV58O8ehBF19euYdbN5axvMx80BQZ5WFk/ng04ggw3fQx1/IwH5SYdTLE3VU0dlcQbD1Be7CFqaSLacqnuL6kqYBIlqtcncbJqeM3JtIOwUFjB9DJosw1URIaIs9pmnEWNeYPVo9DoCDvkWu/gMFIGkS8FRJoz+PBXSGX0PugqiSknJTB0Ode7aObZLRzgcOJZysQB/Xt7S0UaYLZZgtDx8dqCfRPXUB57hIWLr+HjSrAz6/dw/LGTST1Mv67f3cCb74XYf7QFmrcQZreQDMuEARktJDzqNRQ+eSloFMwIEF7BLBc0yc2SflMbdPYaoRM4SeugdLU0ykKWVpi/sWbBRSG6iqohBNEA7bVckNBBXMIq3oJg8Eb2N7+Fr7/44f4p4++xOPsDuq5IU68fgDOVI7E76Imz5LSEr5WKcD4GNyTCNbUHVZCsk1zm5+6mvOwktAMQb8M4OQh6rSJ+aYCwrUbKVZup3iyCiSNg4hOvoZhs4NB1ITTiVAENQZFX8Ag9Yo8lIUPDD1PKHECCMsAITOjyZbKyH2mcd4QGR2pCQg5oTXMI8UyrImIlV1pQjZcD9NwMV05mCmA6V6G9mYf7voOnI1duNybskwGGuqGq7IPadTK58RAjgxHz57EqVdP4dI3z+DwqXnEnUiMFEl1dYICtUdAx/fBj0OZJwLqGNUhvFhjT2oSGEb4S/jF/OT2AkL6bysgnJBK/K6WzueUY/JU+5bIr7rb/pf19VfWr35jL/qcz3+E/ZBwbw2xt233Igf3q/d9Bavj6mO/n8Pen46fSy7/0clgmvsGpGsMl05ArXGj1HHiGqpDJHUgpfkjwaBqCcVIxjqMMh2gpNaWN6WQOvP/83+t2fVntppXDRGlmzgQAyfnGvirb17C5aWj2HryRDiN09NzuLm8ik/vLeOjh2u4381Qhi00gggtUlDyDH6eIsgGWDo4h7dfOYW3LxzA6cMd9Df78OsKM20W2OqAltU1ulmO9e5QwOANTukereHh+i52UwelF8OLpuG5MVy3IR0W0i+KYoAs66IuBpidCnHyyBwunz+F88cWsHSggyhP0K5zzAceOh7EadMJfDgizqMTZYHBIJU8woTAwQ2wmwMb3Qyrmz2srncFtwWug07Dx/xUEwdnW5KtSJ2Tj0JcSBnq3ohCRBFDua3eaK/FNzcChVnGbXJEG+VFZR0m9aejqZl1PLKnkVosKRXImLmIYFQuTP0tdSWy/zT+XtdBPVlHY2/5q3LzdaNQQGVNOkavQ+iKCj30ObgBk9A7CQi57VswOAEIn10znntV7V0gtKOz5/qRCc/kZPXZh9EJnQJsGgIxM29YOthNgesPN/H57Sf4+Oo9mRB26xiFFwldl11bv0wRVAOcOxDjtROz+LO3L+DEfAtR2ZfPvhMHUiAJRdoP9cltsojRr8lnNyFethxvAsIRNXFiBdUzQqeUpCztgRUT8g9VZqR63GVCqNoJ/WpoR6bsGm8iRprCnmZF7QM1FOz4Gz0F+SwyIWRh4UthxEfnK2UTmFmTWV4LrbPpsxAokecpBoMBksJFUgcYeC1s5y4e7yZ4uDbA/bU+trsDdHs9DLo7ku3Ia4RTdeoD5zoxZuTWkjiamNO/YQ9hVSAOQzTjGI1WW2imAfVJPjdsXn/srNOannbs5Jq7cElZkim2j0KMqgzdy7Yn9gBCw7UfBca+yML+8j7/8o7AbxMQPlumqHu0GQYZB9vJ5sQoNucZQDhRKpguM0GOXfdpBiA3UkZ4TdE8ZiLQnE3DLKMUgGZiIYrMwc5WguUHG7hx7RGuXnkomsG1tR7S1ENdMvuOTBxKDXwcoFt17GM+qBAONxH21hBvP0ZnsIG5fBdzRR+znAzmNA6hFsUURYZ6rg7BdkEbO36K9s800ew7lM73KBNQwbF1/tyzL8r754rFKZXQZFCxZK8bktvLNSEnIJRQem2o0dgkqEqEZY2I1ELwfRJYMGfQQeW7yOkv4Kr9Ov+0o4Y0i59WPqo33kVBjdv8Qdzf2MbPP/0CzU6Cw8cdfPu7HZy9mKM59RhhvI6wuQXXHWojq/BNCD0BAHlAZuLL+AaZEk58tfvDJCCUgk8pYQIG6RZObTWhgGQGu6olnDS/soCQ+4LRGVoasRSIApQVEG5vv4JHj17HBx8/xY8+u42tYBn+gRzHX19EESfo1TvI6a4pEhYTOC/+NKQhKyDU42zqB5lUqjOsaDq5wwkg9OHkAcphiIX4BE4tvIZsNcbusocbt7tYT2Mk08fgLhyCN7eAMg6EEjwoFRDWfA0+D6ejgJDsEGZR1goIg4qSJwMIkyGyNBGaqwBW/ifMWgnYhGp7XNGxhq6HNhx0KmA6B2aTEnPdDPWTDZRPN+DudhGmGWLXk91aTOFo/FeVKuUwIv9wuoX24jROXzyBs68fxfk3jyJoejKlzIuB5EzStoKvidQ8ZboF8KSmNYBwkvdtFmC51uU9mOaHnO2c8P8eAeEf6Wbw9Vybf7ODYPWNv+xRtMIf/5EdSTOB5B+14WgbhGOzIjm/RQ+p57o4644AISmi+jjCEmGuvDDAdM8oC0bdEBSqMQ3/7hz4u+/XmRcKN9qrEvjJBhaiEkdnAnFcfOv8CWw/eSIZL1PtaezmJZZ3Bvi/P7uNXzzeRJ8C9doBswxjz0HIJ+jtYL4Z4PjiDP7yW6/grYvHUQxShG6NqZjbX66olCLh2sGwcrDey/Bke4i7jzdwf2UHTzcT7A4qDHJXdIfihC9HjBqxBIFXIG44OHF4HkvHD+LC0jEcnm1hIfbhJEM06xILcYgWDVWkq0p6o9IZdaPMwcloQi8sN0BS+6It2+ln2NkdymJLQNj0VQMpU0G3RECKKqcfnhreiFg5ZIFq/JNMgW8nR3aGptES47Gv8Xc0LoZ7LWufFzw7KvhHG8bzT6/nWRk/DxASDBIUmtAHY/c90XUyxYnan5iTVaxD908ICW4sIOTkRk/r53kzPu8V7+8YjYJ294xzzIXxTK2l/8DOpwq3PdFbcqKVVi4GuYM7T7u49mANn1x/gMe7BTZSD4OcobcM8awQ1DkipDh7sI1Xj8/hW5fP4dh8G1GVoBOHQjWWbCUxZiBddJ87lnWqG+lH9bUqzLPa0YmCU7CtFgJKbXI1L8ocY/sWlQbBKR7BtxYTovGrrCOepZvs7UxZ1y/Jz6KDqlsJdZgFBScJGizsoipIYVbKqFXaEBCKnrWsJVszZIdTsrGYW1MgTUoxNUr8GANE6BYOttMaW8MK290huv0B0mEPKGXLxtxUjJlWU1xtG2GIuNkQEx/mYTpiMlGJJsUPIgF6BISh6DZII2V0CUOCCwSOyfHhZIShmWZCyOJv/4RQjopojkwDRtrzEzbtv9na/vK3/yiPwP6F5ev3sfds2PvpomYz1yQDYyJm1snx/jBOTNjz60YTKH0gEuDoRLnnM1CDL2Feepw7GO21uEPXyJgTm9QYDipsbfax8mQb9++s4PbNx7h1axk7OwmSpILntxB4AQJq/3zqBT0sNHzMeiVmygRhdw3BzipavTVMpbuYR4JprpElg8cTOAXpn3anME6d9nXaPVFcQSWXXfZ+1ZVrcaNOoUYraIAh/24/CWn4SeOP/8hJDQEh11eupRYQKvOjEH0ggQopfqk01byaLupAROmJjChV7lBTR+gCmZshcTPRNnJddsge8prYCGJE734HzquXsRUFuLn8AB//9Ec4dMTFhVfbeOfbMU6cSRE0lhHGO4jiHupqIM6hDqUupoknHBDb8hdKrlL3dTpoJAg6xrJwwFBJde0Tyr9EF+leIFNCGTlx0sRJoGkrCFXF7Noj4xlR6MtNn64pgHBldQk3bizhx5+s4uOrD5G019E4UuPYpXnkjQS71baY+5VijsapMWUo3H8kN2MCELLZYZrbXwUICx9VGmI6PIxDrSW0siMot6dx9doWHmzWWKvaaBw+ifjIcaSRi8yvkLo5SqGNWkAIJK6xaqtcBDIdJCD0RoCwSBJxGi+YS0cwJaBNjYtkIBB4cKhjNe8lrhy0KqBTALNphYWkRPVkHfnjNbhbuwiHKdr0XzATZpcGSSX3JI1qoasoDY6cpo/5I3M4c+k43vrOBcwe7CCeDlFWpK8W8CPu4gwDz2TPlWasywazYfoYQLhn5ZEJrE4IpXPMkgAAIABJREFU9Vznx6fz998LZfSPcq3XN/X7BYRffz+RunYismTy9Vp6qP03flWWCOnmpIDSwdmARjsdFNkAmfs6JaTXBodrAgiprZVoigLO0b/7xzr1QtWbVQncwRpm/AwHWg7+9s+/ifdePYPu2op0RlqNGGGnjcTz8R9/fBU/vbGMp9s9DPtDFMMU850W2izYkr6IzUlB/Tff/Rb+9L03sDAVoRlQD5ho90xspysp6BhHUQdNVEGMXgqs76a4+3AHdx6s4vaDx9je2kG/3xc9HC2rA6/EocVpHD+ygItnT+HY4QVMtRri1eiVuYjfO1EgDqAsOpEXIsYUCpl16HJcJCUwLGv08hr9UiKChIogPUQp8I2Is9TwcmoVObVgaGkz8tEg1cQP4NqwVBNSaeMSRvuh+UaWfSMOHQ2shT6wl3j9qwCh3v2Xn2STJ9BXA0Jl2VsIo9BvbIdt9ViW7aiLEgGhoTAayig7tJzYSA6R+fOi/ln715znMUYnBuf77q6vnF03XgSBMbjhSLx2A3G+XNktcO/pLr64vYy7q10Jp1/b7qE7SIT+ws+z6ZU4faCNC8fm8c6rSzgy10boFJhuN9Bpx9JZVJMb9QYV2GvcKWkZbIu8sTOVOaKjSe/EhNNiW9YH1POJm5w2BHh3SzmWC5r/0anOAEwNYzY0KksVtVhz8nQY1xlGHci8SaUGcIrAz4buU1JSCN1IZ9gs0oyzu9BiaOiCbKiUTd9FRYfeYY5+FWJQBxiybRtFcKIGBhk/BzqCUuOizRvJG6wqMa3ICyCIIuQ5J/w5plpNyc5kxyqjGQ3zougGF3oIeI2TdooCUxGzCSUS0UzA+brVoVUpYuMJIU8OBYTUH9nPyLgHWXHmr6SB/hHvgi/f2u/sCIzX2z3z/meLD6tnMo6We9Dd/l+1ekOh5bFZUyLJUzXegqPXC6eCE8oU6vWkY8yAc16Ivo9Hj7u4e28Dd289wsP7T/F4eQOrK7tYX++Jfpm68WbcVvmD62ChGWAudNDKh2gzZL6/jbi3hbi/LUHzHWrykaFhAuZRMGmdoFSNxGQHNaBODSM0zojYqPQc5J6DQliOND5QzZxoBCm5Kmo1kJEJoQJFazgjjqRSJFOXbQChNNci1HUDtZD7NDtVzWdINR/Ccdj25VSHcVmRElxKNp1Cpd6KYUmG3M+RBy5Sx0Mv99EPpzHoLGD2W3+G5qXXseGWuP7wKj788P/B0ZMuXr08hbff7+DYqRJ++BSuvw3H7aJifl5VwqNRnunQGcswIymYBITjU9ICRD2CUrY+AwZlLTaxOSqr1iau6AmNPlwoiTI91KB4dUu1gJCAMRZA+OjxMXzy6SF89Pk6Prn5GPVcD+0TLo6+No+ikWCn2kLKDD7RzpHGT2mMj6ocoi5pCGQnhJOA0DcTQuPRWpfwOHmuAjhlhKiaRVwfwLHmRcTFUVy/uo0bjwa4vV6gc+IMZk6eQc+vkUYO6pj0X4aQ0RleY0Y4/RUTG2YPVgH82kdArWlewUkKEBDSaZxmGfKOCQbpTBp6cEI6YftjQOi6MjFuVkCrqDGT15jn8GFlHQUBIaMoegO08gpRXiDMCgRFIeCQLrt6aB10ywRD+li0fBw/exTvvP8Gll49jKNn5jWb0CcwZcOEvhds8urnI1NiYzA3WSuOtnKZhnOiO47lUkA4brz8zha0P/IH/hcDCIUqaimj1iPC6AfZxCsJBjV7WgDh6b/7+7pkzhpjCAwgbDsMnC/xN999H996/QLKQRd1RiORGl6zhSps4u5GFzcfb+Lq7adYXVnH7uamUPBCB2gFLuanYhya6+DdNy7g1bMn0I5qRD41THTCdE22WI2srDDISgxJRytJNIuQlh56SYHd/gDbvT56PVLWUhRFKu6DpG3Oz8RYmG2jE0di7BJIx4fFpH5P50I6QUXi/lkZu1YT2GjcCslFzypOKGukkt/B+lUdK828D25ZylSD1LXIq+VGl6lAaAcGzMk4R6cQMvGRQv/5kEgt781ib3o++/DgHrC3/8Tl339Zhs3+ToI+lXWmGiFToSIIbdRMsbTrbLuMSk20syd+VdzDBUrIhSY7UPvbYzC4FxDqtjbZz/4VINbugS+8GBnRtQnm5ALNaAPSG1VT6KNf+NgalHiyNcRWUmA7L7HTz7HbT9HtDsUYKHIKHJqOcGyhhXPHD2K2HUmgbituoBU3dYInaE3JsaENmzdUMAGEeygfRvw7ev+WC2Zm/6L41UkBzxMFhPaMMzk5cpcaldCr9RhKaLJ8SsYefd/htfUkATGLLDEe4MYl7nUMPS5UeyL04TFJuSw1+4rHSy3qjUMfaZrZQD9zUm3oUiVOwRp/0iUI5ITRp9aXgJAueoY+y2gaUqnhYnO7L7qPsNnG1k4Xm9s7knmTl5UYAbGQcWhp32ljqt3EdCtCp+miE5LSO0RYZWhwQh94CEJfN1PjAKhmBuOzjBhUyM8S4WJ+YilVz3EXe+FT7eUdXx6BrzwCVvfFO1iTIlk1DSC0v2hMRezeMLk0GlnA6CmMUZUQJGXp4TVaITfmItwDxOWb17JEDdl1wUAJuusPCqxvp7h6/RGuXL2P+3eXsb66jWRQIk3JkmHzxpPJfKfVRDsK0PEdTCFHmw3QnXU0djfR7m5hpkgwW2ZiINMsMgR0GS0z3RsZ/WAsPlU7po6gBIUqU1BASEBXeA4yUjRpLMMGlMmKYwOHQLBR1Ai4jtCRU6b8SjXlMZCkBgP02FTWqRuRpQJC6rFqo8diEc0ivHZJ2aPMgQ1hTyIQnMKT6AefkxaJ6ipQ0zwlrtGtK3SdAD1vGlg4huDYWTQvvobi0AFceXITD9evYWPnS5x/tYVLb87g+FKBuYUhvGgTDnpAPdS4AmkaKkBWAGfo68ZhkhPC0VmxZ+RrWDqyn/AH1jhCKaMEmrJnS8OLP1dHbpWsaEwUmR/qQmr0hSOLOm082wnh46cn8MUvjuJHn6zgp9ceoprbRXwUOHRxFlWcoe92kUu8BNdSjWlSt+gEdfUCgFCairwxv9eHhxhO0gL6MU5NvY5Z5xTu3xni5v0+vnzYxfTxc5g7fR7d0EHaoCO4h8KvkLu5NBA4yc2pGefRrNgY9eVxLSB000JMA5lHLUCKhnr8vdCTGzisYFY0m6L0vCA1uuTUuEazqNAuakwVNbztLrytXQSbXYQ7PYTdAcJ+gmiQollVjBsUQMiJLyeRmVsj82uUXonWbBMHjy3g3GsncPbV41g8No/2bBNOxMak6lpF6ys1g82tM+eJmQ/LT6VUsju6MVWTn1sW115m0MvF+Y/vCPx6E0I69dPESDWEojSylFFJqaAppZrIKGVUTWVEX0gN4Zn/6f+o3daUctwZYptsIq4HmPIz/Ns/ew/fvvyq5AzWOd0bGdDZhNtoo242sNYd4oury3j48DGePn6K7vY26rLA4twUTh8/jIvnTuDYwTkszrYRurlk4jWCGq0oQFOKRYiBxe4gQXdQoDdkm7AFx29oJ4fdHadGmtO5ukJGmplkHrpoNz00Iwd5OkSZ5zICDoIGgkasMIsuZ+xoUecXGME+D0xBGbkQwI2ttIu0JiNeLz/KMfLcEEBF10AdAm+FTAYj34Ev4aNK7uD7JbqWBVjAIF8zHRfN30faAD1hR5fxyIREL/zJgd+vmhC+KCCUR7aFxoSLlb4Qa8dtu086MZIbJz/8OuHepIBQaZAU8yuNwbptmsmi6WyOaVDPaXn/kgmN3Hs/e+tXXecjYaR2U9OU2XddNfaRCVKElNOs0kNG/YHnY5jX6A0LbG72UaYMSi8w03Qw3wpwcL6DZuiiyhM0GhGiRmNP+CpnoQ3TubMmQPq6J+Gz2oirqYlZ2EdMIN3MrZxktKGbZoI16rGFoOQcmkexW8FIc6QfsHkG1V/ydSScwtFAgXEyhu7K85TUTxZu3Mt8yYvUooJArqxYREQyQRRWJsnnRS65njXBpDQlVfdSZZUUlF1SSEtIU0WaKRO4l2dJM27B9SPs9Ng/9eA327j76Alu3nuE9Z2emDowD9KPGmg0Y8xOtzE33ZHP4PBcE0fmI9SDXbhpH53IRavhI44bCqDFOj6QKeHkkFTPRL4vdtInAeFkpuCvOqle/vzlEXjRI6Bnn+q7be4d/0m6Kvozc4LqamkL/snHN9qykQh87Fys6mEt/BVWGFBpNeEm7FxiGrj3MC6BTnN5iacrXVy9uY5ffHkXV67dwZPlVfS7Q/hehMCPEAYRmlGAViPETBxhKgCm3BJx0kOjvw1n4yminQ20uluYR4V5F2hRsVfmYiDD9URYB4EL1+dzaxOGoDAgW0Dq2DGDgmYvBINpQM0ePQL0tbIYIcWbQLBJQFhU8r2CCU4IWWxrljsjJzhpEaMtWfCoWYvgVASEBHhqaqIa+QyVN0DlJko1JVism3DLAB6jN0oXTlkJjc9p1nA6wHpZYsdrIp05gcbJi5i58Aby+XmZDn545b9iJ7+N2YM7uPTWNF59YwqtzhaieAd+SDCYomb0kziOO6oBkmmuBYTGVE4oo2NDEOsNoGfEJCBUheQoc2zCYl5MJYSCavYdW38YgEhKok4Idd3TgCedaNVmQriychJXr5/EBz97jI+u3Ec5s43oSInFc1Oo2zmSYIhKzOf0/LT7T83YiZpxCqVoCLVhwYai6tpVQ2gnvPwM2ZT0ETgtlIMA6ZaPM9OXsRCcwcqjArfv9vHFjQ1MHTuH+aUL6McBhg0fWcNFFtQSLyIuo+xJSp41zxujp6s9+Rw9TpZTjZWgGaBEF4ik0UEeusgjTyaFtYnsUGJ1LedoUFBbWkozIi4rNIcZGoME8c4A4VYX3voOgu0uop0+2gBYYYaceDPQO89QRz7K0EVSpSjdAk5Y49S5ozj36mmce/00Dp9cRHMmhMdpCZvWPKf3N8qN3naSlWUbSuPG5mQF+RIQvugK/Yd6v18HEKpL8QRllGwR4zLNkk41hGPKqDLH6D6q/+Yc/x/+tzqanpPpm1MO0Sj7aLkJprwc333vDbx36TwWp9sSSiu6I49grYnSDZFWNfrDBKtrO3j8eBOPl5eRJkMcPXIAp08dxLkzB1EkmXBUxZCl6aIRQkBV6DHDUCdRBXPhSgcZb7mPLNMJRFoUyIjQCMB80jRdhCjg5ZzsJHDKVGguzMPzghBU7tZ+Q3jdpMsUtKymAxrXRkMlE70FF2hx39L8HFJFqUkWQmTKYpdjfWuxQpthzQWkBpLuhzqNZLyDmfVxYiSrrU58hLphpoTS45wInhx3f8bmKfJ6JoZnLwIIv85Jrg6lBliY59GgA+rICIVNDpLcz9jICAIwqNe6Y4+gh4LCMcQd+8nZJcvOu8ZwZg8cfs7LN8dyAhFOujGZRvOe39s7ezTFF09uLtIGKxH8DbNawtWpJqH7aFrQgdM4tQktuEbsVUJNlJgJOnTmiWraoshQkLT+oDFSSGG/dXCdmOw96/o1fgfi0GaKg1GFOHKTM4u7OXdsY4FddeP2bUrCsTbTlFmGUqT5jVIj1JrHSOthz2MAqIkrKXKZnsqUkLbZvidDPzmFuWGzeRIxL5DdU8Ch3SC1fmUix4JA2zp8FpWLvOIG6Khbb5rr77KJI+JkmjPkaHWmEcZtWSeYjUNQ+IMPP8M/f/gpdnNXtMP8tyCM5Dg7VYFW5OHogRm8cf4o3n/zNEIG2ZcJOkGNduQhbnBCqO+eGWGTYcg8fUk90+68pTXzTNhnvPB1Lp6X9315BEZH4HndqglAuE/dZ5tBI0AoRaw2VfSu5vFss80sA6KINvleqo425o5UclEzZgzIiA9EIstrXYxGgEG/xu5OhqcrW7h6/SE+/OkNrG32sdPLMBzQcIP7cYXI9xBHIQ7PTmGRU3m/RjjcBbbX0BpuozXcRTvtoZMO0MmGaDFOosglRsrj9H3S1Ez1FShF26f5uWHhSGi4Tsg0CiL3PGSBiyTQKaEYuhiti1/yd2o0cxbnNUKaXpkQZgLCwquRcwpj3COVqcL37sGpIjh1Ay7NRWRyxP20EDOS0h+g9BKhnZakk9axAEK/ChAjhFtWSNIB8iBH0ayw4flIZg6g9cr7iM9eQnvpFdzd2sDt1Qe4/ugjNGfX8cZ7Ic6+4uPYadYR6/D8Ljw/VQYFAQbrEU7SJP/XhkpN6skN8DMfv5VtjPSE4qxqGTp6fo00iDId1BgKq0nUnq9hJwkgVNMcAkJtVLMe0WgrvV+MGktY31jC7Xtn8IOfPMKPvriDYnob4cEcM6ebqNsF0nAoCyoBIUG7TiUruC73P3UpFydP+YiNdR4BOc/TCUCoDWL+ewRkDdTDJk7Er2LeOYWtp8C9O31c+XID7UNLmD11HvnctIDCbeRI6S4aKcVYzxc7LecxVAMbRpMwdsLPSjg0fWEMmscmBc+xGmnoIuWUkPRgFoSqvpR+jV8SFHI6zUZHJXTQNqeFeYnpfo54p4+AgHB9C8HaNlp5gUZZIeID0LGxyJWSSi1hnaNwCgGFzekI04ttnL90BudePYWli8fRnIrghKxrK9F4sZEyIpJNTgfN9+pXYNYJKY/2FIkv1+U/8iPw2wOEOiWkhpATQgGEZkJoAWFZEBDmcC7+j/9r7TRbKMtMzBvmYwdzDQezTeCtC6fw2uljODA7hSaNU9i1I+/ejVBWOgXjetMb0IglwfrGqhSOnalpzC90cOhgG4NuH3maYWaqgVbDQ+iX4iCoxagGynJtq0Rk7aMoPKWkpRWGKTUT7Lg48ELIpC+gji8boCpSCUinWUUYMlCdYDASoMoLn+6NBHmsHcVcSjLd9KYRDWr3T9CYFLTh1yw+mZYI1tFFmDb6kmVkIsSZjcZ8NuaskTpKobVMYZS8MaaOmuBsCwgtrc1e1+JKOQrS/XqA0F4Hv0pHOL5eRn3GUckix0EyekzO22hkxdVdiO8GECpdcjI/y+ZcjQHhmMI4OSfbY6yi2/cEiNx/NT8LCMcTSFNaTayHE7M3OdnFmMDQI/neNMi+QpIVSHJ+rZDWdCjzkTGTCwxPdxX8VDUih5lbnGBzM1XHJcZMBCGNCnTyK11SaiIIqoywXxsANkHSfjXyj4m3yImb9XLVOBDb4bWprIaW6nI8p9Nlew6bHvGYwjuKE1HHPTUcsNkzLtKcXW9+fDRbcMU5lHb1kjdDoR87+NKQ0aw/oQJ5zAEMDQ0NcOmGVvB9FijyTLId2QHmFZQQDJaOanDTDEmSY2qqg2aTVFulIlArGDaYN9ownnQucjfAP3z/J/i//vlj9Oomhk6IDAF8XsNBgGSwK9Paw7MxvvnGGfyrP72MjpujjRzTYYU2dU0NBawWEIpjq91VDSBUAycrxFdKqoLCF7U6+iPfaV6+vV/jCEyuOBNgTh5pTOsek5el06I/teu81PbGWWW0iJsfCp3MrKz7cgX1MbRZp4W1rlsEhHZQlHN9SwqZCi4/3sLdu49x89YTXLv5GIOkQsFpmOy7Dhq+J7KOduiKVnDaYRHMgPktBLvrohVsp13M1jmmqhytMoOfDuFmBD2FZgRKdqgCjnIEDNSojD9XQCjelNoQpeGXx4mPiyF1elKsq7aN/0tBXlRoZpUAwog0WBPZYwEhjUYEEBJtyLSM67EBhFUDXkVKKE3kuGfnMiEsvCEKj5MbrpQMwYlR5z7c0sO01xStYpINkXg5kqhEMjsPHDuDmXe+BxxZQjI1i0+ufo7r93+B3HuE4+dSvP9d0gIHmJ7bBZwdOM4Aks9b0qmVzs2BxgvQWMbo7Ud74agRMN7MLOgXcxmbAWkmwLbxN84wNvuGBoypXlTcQ7XBbRknjDQgDZ/ZwgIIRxNCroMtVPVprG2exu27S/jBx4/w41/cAeZ6CA4V6BwPULVyZEGi8QkGEKr/AfcLBYUKCK3G07iUm0byfkBopSVuGcPP2zgUnMVsfQzpVhNPH2S49uUG3NZBhAvHgSMHkU61sOlWGIZAFhpAaNZ9Zd2O3y+pyX4BhNQRWtMXsmOoVSUglHOOj6Hn3Ij9REIata6VNoWpm+d5GFcVOkWNuazCdC9FvN1DuLqF4OmGaAqDJEVoci0JkDX7spbzkoCQ/5VeISH1R04dwtIrJ/HaWxdw8MQcpg/GyAgI+YmwELZqEcNzsfWT+SRlujqqsybqn5dS+F9jCf8D+5WvAwjFRZ6OIGZCKH8TadKYMio4S2I4n50QsokvOYR/+R/+93o3pRVujalWiDNHZnFsoYPDs02cWJjCYer0moFsJOwsEijQ5agqPFRGe0RTFT/0JIyVNtjbu9QHlRIaz4laI3Qx3W6KyYRTJWopz9E9y9miRJZQn6jxBUHQhOeFJiutZrSMMBhpfZwmXYRVig6dPikQ9qkFUK4+GAnA3/NCDOkjow0kmfrxZUsWEWmfnm6K3FgJ/mix30uYS8jnquASBEQspAkoWGxr9oxSYTRXR8ChiZ3gpIVmJnw/BIZWxG2pf7IQm+mcpf5Jf9AwipQi8PUBodUSPgOr9pnNEDRaSp0JQZBfURqsZuVJt9XS66TwsBl3poh2GTw78swcPd6optnX3RqX3UoxfVZHOLmy7XsHI12eBZAGKE4ASnk/5iH4fZoXMhELZOrlIiBgkjBf46jE7gjBv5lSSU4y9Wvs7pnJXeTWCD1Ozqih043PD0jzCEfdT3lF0h3nRq/ULd2IbQS05iNZAKcUTn1/EnFhQm0FiNFCT4oaG1xpAaGdZvlCp+T0Wm1l7L7ArrR2wDWOwlKK2FSx0Rs8JjRs4GPQXt2BHyiDiHRoaXjwAdnBrjJE1PRy4s0r0NFQeeokQ/G60S4+N7ECfCwP3bRENymw00+RZkpPXZibEaMYXmOc9PHayXltFxWGRYnKi+DFHfznH32Kf/zhp9it2+ihicQJ4fGaC3wMdreArI/ZqMY3XjuDf/vn72I+LDDj55gNK0w3GJJNwyc9GgSopGcrIFdjHpkOyCcyAQitWdJLQPgHtiX+t/RyJ1dvu6La12dVvs+bICptX5t/JjKGGXT2j1TOqi+i57No5CYApm000vieriwVQZYEXButcUU5BbCxleHx0wGu3biL6zfv4tath9jZZvZZC8NBjjTN0Wz4mJtu4/jBecw2PLTdEunKQ1RrTxHsrGMuH+KgW6I52EFMQEi9PrNESRlPh6hSasfIKnHEWVvcEl1fAuZzGmYY0SDfa1hSn+XCEWtVNrcUEOa+i0HgIfNpGGIdV5UuKoAwLxEVpXwvlFETH8DCPidtkPRBrn+SicdjSsMSNqIa8CXInuCS9UwOODlyP0Hu5TJdIiCsnDayYY0qBeaabTQ8vn5mEhfoRxWa5y4gfvUtdN75Hlb8Jq6tb+DHP/k+Hjz8Aq+92cEb7wV4+zs1otYyHP8xwpAaSqVcoQzhVE3UfN/CzqTRDkGyspL0z7PO03YP0RgKOw0eVxByDljHMQHQJg9QAKE2PzWT0pwtRkPokCEioJ02aEq1VIDYQlmfxJO1E/jyxjF88PNlfHz1AcLDGZpHKsRHPJRxhtRPhDIqZ6RMB5VRwrVVJ7AKCOW0NmuwaiP3TgiloSE6UgL2GFE1hbn6KKaro2jki9h+4uDutW1sDwP03TbC0ydRHVhAvxWhHzgY+DVyAVtjCrKu/7rSkxVC2meY1xJ/Qt8H1gLsmvC8SehzGDhqSGNkD3ZyrcBVqbmUT/D7sMgR5wUWKwcLaYW5YY7G6jaCx+uo17cktN4vc4Rw0PA8KbBZvPucFPI8rXPkdYbCyeHFARaOzOMVemm8fRqvvHVcoymNLlZjQIwGV2a4+ilqK0W1hUq7nvhjUeN/S8vjy9fyWz8CXxsQToDCkcuoUEYNKJykjMqEUI0GZVpoJobO//L3X9QD0ReRRuLi8FwsIe+zsYepEOgEEM0fKSaeS6tczUGpC072WCwy06xETipJqNbQg5TAkBtHLZtQ3AjQoHugFMEMilVQJT1Uo2HSoFa14uXjywTAlHX0E6O0mc5WjAmIGZFBkCa2rARh5IRGI868TcrTrqBqm0JmESGXiUddlCgy2vDTrcpHVtPIxkXCKSHfD5+bYncDFgiWuQGzUJYYGyns9TXwe9+p0ZD8NB4jBYak9liCnxoC7AVUmtFkpoS/BiB83tn33ImhAYjcjp4PCNXxVd3LLPKwscIGnMiGolNCC+/20jXHVMa9MxgLCF/wWrHd0zH6GQ0VJ+mjusHY7EFSjSnu5oSQonfjwSUhwDa00+hDjdatKEivVHMeOwmWz1GyvExmkZ04kvrzTAisJsjKu6trlLR4pylRbRzQzOYruMvo6iScw1H3zFAiHWzYwwRqlO3AdnNZqDhIC5oeWLovH4zFIzu0NIjRT1S6x/JcarbSTx10ByVWNvpY2+pjdWcgLnQEXmyC8KByw2w1fXRaIY4stDHbDuFlKSKnRkyAGKj+kBPWjO/PDbCyNcDj9S4eM6tzu4f1nb4Aax7z2akWZlohpkIHB+encPTQokwxuFn26ELseAjiDn7w8RV8/ydXsFa0sF0REFKjaagz+RBekaBZJ3jj7BH85Tdfx/FpH4dbwExYYiZyMB1bQMiN1Gh17ZRQdJEaCzIGy3y/djr4ckL4glfiy7vtOQKTANB+P7kCTk4Inz10OiE0hR2tNicBISl5rtrLlxIDZP0gbWGoZSENNBxm4lFIJT0gB4NBia3dBMsrW7j7aAO376/j4co6nqxuYmd7iDylMUuIdiNGJ47RaXqYilxMkX5dJWjlPTgbK/A3VxFtr2M6HWC+LiRKghTRiJNBaRqRRaKRB0KCYePFM6wQ7pd1KVNCOkGK3owaK5q2SCSVUhnp/imA0HMx9KnnVsoowRCvWU5mqB1sFAoI+T3rBF7HQkt0rY5MNYUKsnlMFRD6ZaTTQTqWSnC6BpoXHg1J+PoISkn/j5GlFcq0QidsIPADeR1pI0DaaWL2G99C47W3kB89h+ujoVZVAAAgAElEQVQ7u/jwxlVc//LH2N6+gXffm8Gb7/l4/b0c7ZlNBI0NUE9Hamies/ndQRjMopaAQ5VjKCA0GYSjDVabeNY3ZrS/mPgJDZvW80gbXBOu4tJhNIBQHAING8Y0UqVNOQKEZHPZCSHZHfwZZQQtFDiFR08O4+efz+NHnz7BJ7eX0TnloHXMRfMwDV1SJN5AaMASaC+xX2rEog1kaghN88ICQtGwPg8Q6gST0zmnbMAvY0xlBzBdHcZiuIRyO8bq3RR3HnXxcCtDcOo03KN0t1lAL3Sx49C4RY2FtIGuxZO6yeoxEh1gQadaMng4jKBsSAFh5gEpzz1GjBiZklVEjsCWYd0IGMtShGkugHCxBBYLoLWxi2h1E9XKBuqtHXhpiogGM44Ll+dqxYayh7KmQWI6SpPIkCNsh1g4soBL757HW996De25BhrtQAYdNL7hkjA+T2wjYD8gnACFLwHhv4j96TcBhJaKb8Gg+Mv8UspoLjEUzj+vVjVPzGRIE4kSnQiI/RINimOzPvwyEUAYRxEa1Al5ATxSsAqKppXiwIJvp9sXwa5Y9PvMN6PxioM4jtBsBKPJGvV4XEDrioHTxjaZnSyx3yVRnFWkseNlO8oHBqJBguaTsXCnw9gwoeBPJ4MMeSGnlMU7dVcm68gmFbEqbzg5AnZt8iHSJMGgnwJOBMdrovI7YjzSy0rsDFLsDlLkHL2a3CChiAY0sQnQ4C1gRiEpBuxGMfiW2qcQTbogisbQNxEINhPITJEsO5Cn828ACF+cKmquGzMl/EpAaDf7kabNUuxYSHNDCYxZjpbZk+XRJMXh+eX2ZGfdXsfP+TdbXz3PVcZQRSY59PoaVJtiYtvlwXlXa8qsWjIzMaJtuzgs8ab6R2oEhUHCTjSdaC2H1zQCVKMxdg2UrZnnPp01JeeL+z6dMjXQXVxrpckgs1cbRSzPJdM3kJrKa6tE0y01omH0nHpgaaetNw954SITQGiOuxglcGcuBQx6Him/LDz0fRMM0im0lzjY2Mlw5eYjXL/zFNfvrwmV2g2ZP0Uw6aLZDLA438HRg7O4dO4QTiy2EKUDxE6JNoPhG03Uno+N3aHkddaNFr649QSfXHuIm8sbeLS6LcYw3JwbgS/F5mzTw4G2j0vnTuL9d15HqxEIRXtne0eOUdBs44efXsd/+fl1PEyb2ChiJE5TfsYOVUzTJjZt0h28cmwef3L5LC4cauH0XIgpL8NMBMy1fDMh5OKhgNBOCcVu3VRSGgsyYSozSsb8JdPpfxHbzMs3+ZVHwK5Bz5wikyDw2engXsro8wCh0YRZuigrQLtYCYOUgEct6S0gtOuqlNdi0kHbfu67LgrKe5MKK2sJ7j3awuc37uLqnUe4dm8Zu2mBISMVPFIoXThJiVOHDmLp6CGZsEfFAOXWU0S9DbQGW+gMdjVWYmcT7UEf7WyIGddFi8U+DduKTFg/1OU7kuWmi41oyAl6SEcXwKaREjYHlREPBIRi3SHXqS8FOQFhar4yL9DG7XjUb7EpzemOmMqUY0DI4yJUUU6keLyUHi8U2tqDV4YCCGlMw72YuYOqjS9QuJUxI+H0JkTpNFCQJZGzKadxDWUYopyaRrWwiIPf+2v4Fy/jcR3gZ/dv4wef/wTrjz+HUzzA+9+axRvvOrjw5hAzC33E7QGydIAsK0BjyyiaRSs+gDrTWspxWIHw6+SuqdarYnJj/giIMkH1Ru5vDHNMc0vqpImTUqo8afcbQMgAe51SyylsAKHKewgAR2IZAwjbKJ1TuPdwAR9+3MKPv3iKz+89xfyFBqZOBmgcdCR2IvUGTM4TkMMDT4mPuoySWbMfEKp/ggJCNjDGpjJ2CkZTIZQB3LyB5nAWM+UhnJp+FY10AYMnLj79xTK+uLMC9/hpBCdPIV46hW4UYIPBEwYQqj7UAEK1oJA9nhPmRq5aQOHoCGCkEQ2ni2Y6KEwnG/cw1lyq94N2bmUQmyRwkxQLtYPF2sXB2kVnd4Dmxg6qlXXUm9twBwOERk/YLOhUSqMZV6Yu/WwIvxHAjwL0cxqq5XAaDs6/fg5vvX8ZR5fmMH+4A7/FYpHmSsr4kcaBMZcxs0GdEoqvg/n87Wnwchv7o9/IfhNAaLMKTb9InUb3TwhlEGimhJYy+sHjpC4Y9smgsKoUc42mX6JJWmaVIHRKTMUNyQxjfoplLDAgm7RL1w00AJe2pXxSdmw4rjehs0Lj40ZR0T5CpwmkKSoV0+yKUpWbiZoEuerfxe7fczQSQj7+Wk09SAkRMuyEPsjcn79j9k1DGlNAECCTWA06laYJdU8VnKAN+G3sDF082Rzi9qOneLK+gdWtLWSkvAnXlgJqB57vYmaqg7nZaRw6MCe6ysXpFjoNDy2/Fs0VX1vDq6VA5o32xuzWmVmg4b0/S6DUKc/4/H4RU5lfBgqfzVhRDaG6gekf2SKkA2u6vzxbRvO/ic+DHUVOCA0lZKLMHmva9sxCx1WV9jbHnXR9i8+bGpr7yI42Qob7FsHJDdE8knD3OfNll1ofWSxx5GktrUZpGOI6ZtiZKipnw0LQoOZ6GRMhAqwR5GUQsBwXa7eqDrIEXWVF0MZ9n3o91Z9mQs/0hJZC/Z/UffZl5+xe1ojo4ucUiN0SDV9D4/Wz19fHWkLMlUpSfOSK0Sm8fH4sF0nV4eaRwXHZgTaTRjFn0E58UkbY2Cnw0y9u4TNazt9eAcI2gtaU0DhZ4PH6m5mKcHC+jbcvHMdrJ+ZwsuNi2qNpTo5Gq4M6jLG2m0oB503F+Kef3Mb/++ObeLDexw6nD422ajXprIcUsZNJhumb50/gu++/jdkWmyQO0kFfrNEbrTY++OQavv+za7jVDbFetlDH8yKyZ5NmikwCTj2Hm7hwdBZ/cvkcLp/sYGkhgNPfwZRf49BM0wBCbvqm+21MnFQrqH+0TWDPJftBvGyt/tHvor/uG5wc+D0XEE5S3yfXKDOdn1jnJlZyXfHMPicxBDIhHJt1cauT6drEdFBbXToJkexRxiDJpuahLhx0d1JsrA9w/dYyrt5extU7y1he38VGP0XG/FUCAFLoaqBVOzi1OItTCzNolgmCwRaq9WV0kh3M5n3Mpn1MDbtodKkbZNA8KaLF3sKakzyZuEh6sIBWapK5B7NA557Lt8TiW6c2BATMO6UBlGaGki7IdZGggNEB/CoTH5laOSZmQoGgX5Xw6dxtJoQynhK7fmNwQr2WjNdYLBMQBgiKUBk7kpk3VA0hDT7kuXQdpakMb54fwfMDpOkQSVViSFA4ewDu4RM48Vf/GjhzFj998hSfL9/ClQdXkexcw3RzDX/zN0u49KaLxRMrcINV1O6mNMdd5iijgboIgTxAIMHjfGcEhFro25ad7iUaiaEjQtY7gXFAVR2JunqaKahim72SMeGVWkBIUKhrnW2SyoSQN6GMBqCeUNwT+JnQ1cRpo3BO4e7DeXz0MwLCJ/ji3lMsvNLE1Ekf0QGgaGbIvKFSH0lNLfSc5ISQANcyMKyGcEQZNe1YvgWl/GrFwHM8V+U+/KqFxmAKnXwRJzsXMFUegrPdxqefP8Rn15+gPHgczrETaJw6hV6zgU2vNoBwIo5dYkh0WszmH11tm3S2pR6Q7YoJwxuJO5G8WnVO0OqHfzfWekYDKBFNHGqkCZw0xUwFzFbAfO1gqp+gtduTOApnuwun14PXHyLoDyXUvsX9PaekSJ1cCxNJQUoZP96KQ5bpCJ3FFi68sYQzr57A8XMH0ZhqKGFAIlI0XkLOCjl/xue4fm/+vASDv+4q/wf1e791QGj6SIydEFdRk9+tlNFcXUZ/vppwCRUONBfghlOquYanwdB01mw3GcDOhcsGHJJrTS0DKZJGnMSFnqG4pNp5agXP0FktvcljJV2TwfJcxI1D1mgTNa0ZQ82zFAqhmojToll+jPC3IWJzc8FIy9A4mXHj8nXAyM1GflSVElweejmcOpOAe7qI5qWH0m0jrZu4vdzFrYfruH5vGU83NrC5u4O0KuSits6R1JpNExDOKCA8ujiH4wfncOLgNI7Mt+CkCbwik2K6HXFiEgkIsRe1JQJoDpDqP0ZNH7nAJ4DTBDr8qhzC/Wf2foC4J4/QzE0mAaEvsQiqh1O4bU1ObOfSiK/5+Y66jGZ5ty7pcnQspYXfj4smpT6OVy4LBseKxsmiagII2inl5CGxIzC7NYq+kxundnjJ0CEglM6k9hAEEAqdRs5rjVqwxZlL0b+r5yg7J6Q362+rZa9Qo4xmVIoS2znkIu1yEh0KvZgTR1GrEQxWwG5SopeWGFA7x9ckVEgteNgxb7iuxCe03QItJ0fsk6YNceeUPb4okZImWrrISg9FTeDpYZjlGKQZMubLOCW8gBErNQLm9JEtTRArOga+JhZabWz3gZ98fhs/v/oAn15/gjqaQtieRUZ6N01f6BoY1phu+Xjr7CG8c3oR3zw1i8Wogpv2EHVmgaiD9UElBZMzFeE//uA6/s9/voGnvQpDRGhOz+makKXwih7CsodWsYu3zh3DX3/7bRycaWC64aFI+tIUYvj1T67cxn/57DY+Wy3xOKWb3aLStOlKGroyIcRwCxeOzODbb5zBO0vTOLsYotzZQNutxHCG1F69RKyDHptHOs22TQjjqWfOwMm26svd9A9qV/x9vNhJMGh6M3ufVnaziX/S0lv0xxN0PgsN7Tpj3XBHS7uZAnHvkkfQyk8gFgvYkRLRNMWUKsqcQUprSwx7Obo7A6ytdPHkyTau336IW/ef4v6TLewmjO8O4DRiuGEkQK3tAvOhi0MNH4vM8exvI9jdgLe9itmsh8UywUw+RCfpIxr0EJeZxEqARm6k3ckEzRWmgOBYsizqQiZGfO/WJIuAkG9NosDN/qbNmnHDhoBEaJsUbZhCXLZAgkcBkAogCOqYISqGMmzIibzEOHWKRsY6sFpzEMZH+Aho5kLDLzIMnIHoB4WGi4CepwII7aSS1Hl24nrZAN2ywK7jwT9yGq0zl7D4/vsYLC7gn65/gS8fX8f9jVs4ML2Ds8cKfO97R3HmfIF4bhlF9RhZsY7Qb8L3Y3heG2XqIB9WCFy6jHLdp47RNlrthIcIzzT1pAmoOYoKCo2xACnERoBuCSR7CoY9gNAESxsPANkTBRDSVMYAQuGm+MI6GQFCnMT9J4v42edT+OGny/jk1kPMnYvQOemjcRAoGhlSGvKYCSFzGw18Ve6LeV8Er1prGVMZ09gXQGj2UImnAPMEWTgEovdsDDro5As43j4resJ4OI9PP32IT79cRr54DM6hEwhPnkI3bmLTd5GYmk6MCM05IHpSMnvIvqlqNAqqKVRKZMGilob2tZmMaAMIpVkgYFDlMKI+Yn2aZ3DzDO2yQruqMc2vaYbOMEXUG8LvDuB2e3CpJdzpodPP0RoWCHKebR6CIBSX7azI4EWhmCJWXokMCTI3wakLJ3D20im8/o3zmD86i6jTQEVAyGMq00IFhLYU8pzAxNWYGsayYPb5Rfw+lsqXz/H7OQJ2wmef7Xn54vY+469WbsA6VtcQnRDqV+arT7qMcjooLqNlgcKAQuf+oGLzR/7wsqHOiX20wKEfI7+OpxgqubIFlU2lsTk3SovUh1JKjJ3YSIfLWO5rYW6mRJPFv5nXy2MYi2SlA9oMHdXhsYxvWCGw3adJXeWjUqxLQGg0VxxopvkQvcEumg01C9ne6WKYUcbRwm4aYHWnwgc/v4kv7zzF2u5QJoPsOlEoT0FZ3O7I8yZpIrormsfwGM22IhxZmMY3Ly/hnVdPSmCpn6eoh7vys4WZNhzmuIm1j3Uf1bBYFq+yftt//ooa9dlJ3/hk3P+z52UT2vtINhVhn3keAU0ioOZZohpCdTFj19HkO8nHSHokAb/STgghaXQiekiTSySwTxYwq2VTpKvRvOOsJVtnjc8SI463Z4qh52oH1bxPcjJNx01deLRXKrpT2ktTMxiE6gxL5zsTOKvPZbR51tmlpnMop9g0JGrA9QkelOrJnEs5I2tGjiSo6LZUlwI8Ao83BZp0BvODJvwwxm5/KIYpUdSUQofmL/efbuLhyhZWtnvYZfAzCzRX6cMz7SYOTLdwbL4jkS4xBjIljEMXcTtWR1Q+pvroonQjDDMXO/0KK+tbWNnYQJ8h8X6NqekYMzMNzM1GaLciCW0vU06/cyRpCS+cw7CI8PnNJ/j5tUf4+MpDFH4LbjyjVFahQ/OzHsCtBrhwMMY3Ts/h3719CkeaQN3fgt+eA5oz2Cl89FwfSeTjP31wC//wwR1sVU30KzqEqs6Q5jN+0UeY7yBKNnD5zEH81fuv4+R8Gwuxh2ywK6C1FTdx9eEafnbrCb5/cws3tmsk4Sy8qImI9N0yg1sM4aU7OHd4Bu9dPIl3l+Zx/mAMj/Q2P8eBdgCfuWdE/UJPMhEvnGLzXLWtFVlvdGPVU8FqRvfSr553jX1tSvbvZ494+Sy/qyPwAoBQY3bGd7R5T+pibVkgep7Jf3K+sTjXNVDaombv5PeiUZf4IzIOGINDyrpOssm04R/at/Fp6SC6+qSLR/dXcePGPSw/XMXK0y1s7Q6x3UvRHRbIaDjjhghbHdmz5jsxDrR8HGzUCLsb8LZW4W+uIe5uY4ZawSKRW5z20UiHCBmzgxIRgZ/JrjJo17gsW/sqC1yNnnnCaVKljcraUBDJa1KvT+PvrSyGCRIGNfd6/BRk63RUNe3SOBZwWAhI9Cz/SeIHlS7OCaECQk4k2dpOAbdvQBcbh03UdVM4QjSrC6MAwyJDr0iQ+BV6roMt18fsxXdx5N2/QH7gAJaR4T9/+RGuPfkcT7au4d987zS+++1DOHp4gJn5LTQ6q6iwibLaBSo6ioYI/VjATs1xj4SylnA8Mk8kF2ScFyh/Z/HPfVdmbqgr/m6o65k1oTHTU7MxjSikowVOJoQEg3qTLDHudSLVUS8GymmEMkowXBMY84xi/jMnhCfweP0ovrx9EN//6DY+/MVNtE/BaAg95FGCoTMQl1HmQYekIMtElo1W1ZVqyPqLAULphdDps3DE1KeZTmOqmsex+AwWnWOYzg7is08e4tMry6gPnIR76CT8YwSEMdY9FwNeI2J4xppE6aAZgaZo/10BhIydqHNzTEKeg4aSbCbzmjyo56NqSjk9prZxTHXmWc6mBJsLoehZCzSLHK2iQLss0UoLNJMUfrcPf6sHf3MX0doO4u0BOpWHBifGvKYJSjlZNWQrEq1K0bPmknk5f3Qa73znMs68dgpHzh5S4E3btkD1uVwLKG3hLQoa8Hi+m0bR5J5l96rn7VnPu9/vagl9+bi/2RF4Xh2y//Pe/3nav1vwJ27z8p8CQr1ZUDgGhHJuTsROjExlGMm3ltUCCG33h2UyFVBcXH1OI/i9LGJ2omW+MVb7EzOiEdFFqRx6gOyvjdw0RyvaeAOQbqvcUfv6al5ivjdGGwIyalJGNRSUzlIWw9jkbgGElCGKFosHgu6TGbIikVgNomAqDAa5i53Exa1HO7h2fwOf31rFo/WBdlg9RyYwWUEbG+qeaNGsTpbs+kmBWWaI/RqzsY93Lp6U24m5DmZDB27SxUzTx2KnaVxJDfIzEywNi+WCYTjr1l3mNzufzN79LLKU7oAByFZDKJ+1AELmJ1oFnk4IpTMr3U1+HtpRsy6O6lSmM0E7tNOPzTo7qmumdr+Nvsu8r9F5YDd9K463RZZsNPzMKnn+EcVTTl4T4+q4QvUhEJTxtlB5fQFTfFZhhYpLm7q+8asaIbFjqkBSzGQ8aiIJ4kh1BtJS9X48bxiXwAtLTGa8WuinHkmpAlhreH4IP2igP0xlIs5uYD8tsNkd4MqtB7h+/ylWdxJ0cweZ2xD9H5+bTYJji9N47fQRHJuJcLAFNJEjZhh0h4CwxpCP6YSiZ91NgeXVHq7dfYq17S62en0M80RoJXErwMx0hPnZBo4emsOBuY7QLWtmaiUZ/MYc0rKBK3dW8bOrj/DDz+8h9xQQCqA3TZm66AF5D+cXI7x3ehb//TeWcLRZo+5tCCCsGzPYKUP0vQCD0MN/+uA2/v6Hd7GDNnp1JFolblzU9oYlNRW7aCSreP3UIv7yvVdxeqEtRWnGyYRbod1q4s7KDj67v4Z/+OIJrqzlyJrzcMIGfJ9h0bmYynhpF6cWW7h85jC+/coRXDo6DW+4iSm/UEDIuBDJk7LGTdQHKSAcryqG4iRdeF2MRnPCXzKBl/u97Lz+FlajP6CH+NqA0EwIzbpjDaakhyYRRLrWCBiUhoTlR9jFsBYTNtnPvMiwDLi+qChKcKFpdm5tDbGysotrV+/h1s0HuHdvGd1dyh446a/EJZuMlzCKMTU1g3ZnGq1WjCYjI5wh5t0+/O0VeBsriHa2RCc4V+R6Y9RUMkCQJfDKVJo2nOSLQ52s4bZ9Z70PLSQ279/QGyWWQMoQBYQ0DykJCD0fJema1phLNJQOnNIRjKSuldSlsUhX+h/1gQTfAsBlSqhaQpqFMKuQ0QcCqA3QJA2XWkWGk4t4wElRuz2lZfJwV20FXCAwIkCnpqxE6lbYDQoM4wbymf+Pvffgrus8z0Sf3fc+Db0QAAGwUyRFiaK6LUdxSb2ZWZnce9f9h7PmrjszcU0ytsehZMkSJaqwd7CDqAcHp+2+73re79sHIEXJcuJkOYnodUyKBA722eX73ud9nzKOiRe/hT2vfh93um1cXruHd6+8g3bxCNWxPr7/nVm8/tII6vV1+MEG7IBgsIUs66FICZMc0WwSCAjAo3u1GJuUzU1lQqY6wCUgJJ2Uf8f9q6qnhLxfSBukFED3PweBlCWoLPvpqplbCChMngCEYvxnsZZRbBZRrxeUHnDSRHorAeECHq5N48L1MfzjR7fx4ZWbaOwzUZ+3UZt1BBD20BUqMw/TNZn1yEtSTmxV7MRuQKiawGpNVjWGAlacfPHrSCkWvXhsopoPo16MYdzagwljFpPFHG5d28TV6xtomkMI6xOw9iwgHBpGt1ZFBwUi7sVc9zXNmhCKulKyzhw+S3EuLBvWfbmzAwjFbEjuD3V8Qh2V6aCJlPd7Ke/QzvLKuoJGMbznEjhpIg3/SpGjmmYImLvb7sNhHMVmG/7yJiobbdQTAx4p3rvrXzUNgWHz3lYmR4kZwh+ysXBkDodOHsCx00fgD/lwq474I7IG5R7EuoegUmjJUsPoQcsun4VvAOG/oX3mKw71twHCZw2AdgNGBQpLsypVRyvgp2pe5a9o6NgJTgZV9ESe00xGRU5k1Iq30oLxggPLBaFsyHyHXHz151IUXYI26cKXQaRPKMnUoidaCU2WHADDwdq4a/eVf1TTwtKRewee7GxGJXOcRbOEUxAYyIKjBnA8D1LDcT8lIJQ8wQxRzAK6gOWaWNvcRKffR31sCp3YxtJyG7/+9Dp+8/ltrPVshAjgVodBNollpYiSCDGFltRx6W4SH0rhducJ7DyCm4c4NDuGE4t78NrxeSmAvbSPYQdi682YDWom1YfTftIEhDx3JWeUlJwvmRA+qzD9XYtVBQjVFsvMRYFO0txVNtJiasKbh3bNXC7lfHFDUVWJupH4u879kcWJLqrqoAcUUAFM1KZpgbvpKe3hrodgcEX1ZHiHPqooo3S65Y3J9+e0jxNKLoj9fqgANA1MgopMBUX3pxhXKtNPv2T8TWfMOAa50p7r65xKBSSlAy8avQKdKJdwdRWarqefUtQBLu8DusvyHCQhDObylflbhi33l2hmYWB9axv3ltfw4edXcf76PWyFQK9wkTg1CYnnZ6o5Bhb3jOGNF47g+cVJHNnTgJf3ZUo4VK/I00JHz8T00MtsPNjo4dPLd/HL9z+TmIeYtu18eGmoZKaoVUyMNBw8d2gvjuybxaG5KXECDvsRHH8Yce7h8tIaPrp8H2c+uYXYqgkgjHkPkKLFU5H1YCRtPDcV4LXFYfyXlxcwG+TICQirI4A/jK3URcd2EPoWfvzubfz03SVsGTW0C1/yCIUOawJ+FsJL2/CjVTw/P4a3Tx/F/okqpqo20l5TqOdDtSrubXRw8f4G/ue5O7iwGiGrT0vAPJ9Zj9PYgqYybcwOuTg6O4rvvrgPp/aNw+wpQDhddyXihgYXO4BQGVfkJrvgO0pY1X9X96jel7/QOHnWQvvvY4v55lN87TPwNCDc3T3QDcwnJ4Rlg4FxNlyzSKFUf+c6NKoqtawlo0EPeIQWyu0gR5TGsqZ5DqdDnAYUKLTOgXsQh2FxVOD6zTVcvPQAH549hxs3lrDZ3IbrBqjVGmpiwwI7SjA6NIKF2TmMDQ+j4trorj6Atf0ItWgFfnsDfmcTlW4PDX5tVmA4S9FIE3EWNslsyWnEwmYZwZbWm2tGhhpzlHu7OquD2B/Z3nTsAfcZUkctEyljJWxb9HslZY8RFDQat1IDFptJ3M/FGZoTG0o9GC1RRm+oJ1nlvipNoTiPCpCkjES9L//MMHoa6JjiLBoht0gZ1bq9rC6gkNM77gdx2IVV82DUPayaIeLRIdQOHsXk6T/C2Etv472Ln+GDKx/hkxu/wvg88MYfLeDkMRcHFnL4PkPom4C1hTTtIGODLuOUkrFTnMZxPeR+qWKcytO3c8JKQKgyEtV5JSDk8ZE2SkBIzSEBoabFC4jeFU0kDS6tkScYzOLBhFAg+WBCSC0BASGpqJ6aEJI+RUBo1AUQ3lsex8cXq3j307s4d/MOxg57GN7nYWivh8QN0Sk6sueIERm1OGTYpIlyW5fA+h1AyGkb6yTF2lDApZy0ERCSZhzSiEbuWg81cwR1jKASD2EcezDn7MfGoxT37/dxbSXEeubDmNwLTO5BMTmJbRQIVcGi8/4UXVQBQkPgPsPp2RQlAyaztYaf9aKOQKGuleeYDQqlZ1XRJwSEYobE2oWNB/FGZH1EnSyn0yncIoeHHNWMWZkp3E4Iv9WD3+yg8mgDldVtVPqpRF/wHkgVL0sAACAASURBVLdZo0qzg01TnivSZhNkjEIxIxRuCrtm4OCJ/Xj5rZcwc3AGozMjSgav0LS6zHymUuWgwaZpyZAq17ZvAOHXXuX/oL/wXwYQlsCwZH3sBoQKFObUDmaMDlPA0OjnhRxLiUlkcvTEfG4n60yJusvOYSnQLWmBJUAQKbyGgzrjRU/z9N66c2FKQKi7g7IpqN7gE4oNKf2kY8pj40NWiraVlaocv+6ocU2SLpQe2ffiEO2wh4xaM9hoRQZuPGjiw4tLuPGwiXtrIWJ7GJlVg2Ez8iISGh3REicpUc5OEx0afaFACu0nj4G4h6Lfwp6Gi/3TQ/ju6aM4MT+BESdDzYhRKWLJdQyICqVTqXReSvfEKaFyueICtxsQ7gZ8X0YD+CrTmWdpCVXPVWk8GLkgxiIJuwc8DEs6CUmsNiHiMM8j8C2QJJHEDwSeL5MgvsT1Sn4nGFc6PU7USI0xJdCnDLJXUzjNftJMUNUAkBmjdsYc0LA0rU/ooBJjwp3flC5ZKOCObp6kbLowLVt0f6JJ5eKdk7wYS76lzegPm5MiNWHm9iPHLRoznVCXczpoos3syUI5kG0zqiGCGJzw3hGox7xB5nAhQ9UzMVr3RY1RSGB7yWA1sdHq4P7KJt756AI+ubKEbuEhceowquOI0wJRHCHptjA95OPNk4fx6tE5vHRgEla0Da+IUa94ck5JX03tANuJiat31/HhxTv45dkriNmdDepi755kEbK0D8eIEDgJThycw/OH9uKlo/sQWEC7tYXG0AQMu4pr9zZx9tI9/PKjqwjNKoxgGKG4AqrYCSPrw0w7OCqU0RH859MLmK2oCaFTHULh1bEV2+jbLtKqhx+9cw0/fucGtooquvBloq7IcIBfxPDzDrxoA8fmRvDWCwdxYKqB6YaDrLsFnxP1Rh3LrRBXl1v4f9+/jvMrfRhDMzKh5WSzwngb7qbhNsYDAwujAf789aN4/eisooyaMcarFlyXERqaLqqpyTmdcC1HUdZ01EwJCHcHwHzdXeF3bbx83ff95uv+AM/AbwGEeva1izKqw8BLmrumJYuGWdNHSyOZnZ1VAycpDDOEiWpyVZw6VMYgnS8NcavsdoHNZh/Lq1u4eHkJl67ewcpGE1vtjuR+kjYXuC5cA6jS7Mz1MF6pYKJahRnHQK+DYmsFbvcx6uFjVKIWqmEHlZgTDkZOGKjkBQJm/VHWQNdvOk0LWlMungRnO6dlV6NXtPva3lE7IJahGyTBUruVWpCcwYSg0NJAgetwRvMYBogDNuVSfLFwJoCUCRK/j7+z2NcrOKdMDK3PcrgJwaFybGWuoewAnBoRaMrWQ80eAWFfU6cYc1CHkdUEtImswszRNRK0zQxbVRPu4l4svvkWaodPATOH8ZNf/y98cOldrLY+x3Mna/iLv3oeM3u6GBtpw7Y2AZPQpIssjaSYIiWJXgq8JmS2yDksqa2DW31Ar3pqQsjzSCrgzoRQDMPMWEkwBHmXMSMahZc2rlruwWMQ2qjkCZesI5UPKaYyNLwpXOR5CQg9FAZdRhdw414dZz4Ezl1bxbWVdUwfq2N4nwtvAuiZHWynLSngpOlneAKWsjgWIzT2i78ICEsa/xcBoWgIpSGiAHRgDsHP6zA7LsYwhcXgEPJ+Ha1NG7/5/D7ub+Wwxufhzi3AmZ1H2wR6BpCY6n3EiIkZiRIJplMeFIlHrn0i97GaQjMT02N+p9bwqukg3ejV72xiSA3GJjndbZVZvm4tKvqy2BIZOYIcKhqlFyPY7qPa6qH+eAvVtW142yHsMIHBCBLCXoPyItYgPCgyAmJkfDEX00oEFI7sGcbswVmcfOUEDp44AH/YlwGGMKXo7GtR91VqwthkULFmzwKCv0td+Ae4Cv+HPqQvk4c9iyZcnqjd/6YGMTuRRTt0Ud47JXNOK9gke5CDinJCmKgJIQFhuvtINHDTCWu7Ji+Km8qOnRLpsuhSmrLSD22nqao2jIGdCjt45c5SDgQH7Q39DxLKq7joynxbbcHqPZWzKDVvtLgWZ1OLBbQCoAIIy0mRaNmU86O8cpp8hNjq9WBU6ugVDi7fWcMnV+/j/fM3sdE30SsCmME4YFeEKsOJiZFsw6Pbh2WhR7dH8uf9ysDxkYtvEXWR95oytZhpuPjBq8dx+tAM5occBHkPdtjGxHBVin1Z2Xmg0unRkQ4i+GaXU3WEZP6lP9NX8cF3a6FkvyjdyHZ979MLQ0nCUc6pyhUzCgkMKQ/kdIa0I3bvaAgE+JwQIkMUdRG4DmqVQDJ2HJMZcBrsaxMUUjMJCHmRSZFRm6J2lhOKqTaM0V0HgWT8Eu0uV25iMs4WSmeOMEkRUwsgzmicbKrj5jUVTQpMJBoQUr/mZCHcIpQoEAJYj8YKpJZyky6TB8pQckOZtoSZgW5qoVcw1gS4vxFiucnmQYo+J3WJ0klwUt7wbUyNVnFw7zgCvmEUim5OUYhNbPUiPG528PP3PsHZi7fQNXzk/iisxjRSgs84RmdzBaOBgVeOLuBbxxfw5rE5WOGWTJmrvqs0A5xsOxVsRQY+vvoQ71+6izOfLyHz6nDqo0gELMfI4i6QtOHkHRzbN41TR/biO6cOIzALNFdXMDY+BTdo4PajFs5euot/+OAS+kYFhT+Efqqmmi6DpQUQdkVDeHr/KP6PlxYwUwWMXlMyA+FUpIESOh5Qr+JHZy7hx2euKA0hAgGq0iApAN9I4eU9uPEmjs4M4Y0T+0UHODvsI+s1EdgGxobqWOumuLHSxn995xLOL/dgjsyiFxfodvuo0c2Ym3O4jSE7w1TFwF+9dRJvPb8AL2qjZkQY8Qt4zDRlo6V0MCQNltNB00XODrI00FUhw9uxTNXcCYf+6r2nfMa+AYX/QfboZwFCvaGp7VHr5QYQSQFCKdokJJ6Mj/JcqXDx3XrB0kJatIKgKUuMRECYgcCqAgSC/QT9XopOK8WjRyEePGzhzsM13LzzAHceLIszJ5sdXMYC10KN67IDDDsWJj0HwyhQz1PEGxvImhvwehuo9NdQC1dQSzuoZhH8zISXW/AKaq4McWZUplu6kBBAqDL/qM2SBrD+zKX9Pdk/nLQIwGKshEyENM/HyJAKICwQOSqEnpQ8ZfthCgAkEPQShtDvAEKRAOjg+dA2JICe/60mhMxSJCBkrADBoQaEYlKjnmhRq8sGqiZvBScw8j8bRlqDmVfleGl25/gW1uMu1rI+wokGGseO4Oj3/gSYXkTTbeB//PJ/4JOrZ2A5d/Da6xP46785hWp1HZ67BsPYAtBDzklXaVgmRmbUQSqwKQdS3gzl5j5ot5e6S60hLCeERakhJMCl2ySNcRQDRiIHSuM8Kb7KG1NpCEn54kv0luT/CEuZIJX1CwEhdY0EhC7yTANE1JGa87i6VMEv3otx4c4W7jbbmHl+SGInjOEYnWIbrXgLpmNKk9U1faFeERCy8aumXuqlBtsE6eWEUNVmgwmhTC4L5HSqlbgmA65Rg5MFyLctjBQTWKwdQt2aRdZv4OdnLuLWwz6skb2ozB9AsHgAHdtC1zTQN1PRDhIUcjpIUKrSe7nOKyAq5kcS/q6m0CUgtDQlW/KtBQiqiDLeR1poDoNTaL23S0Yg6a6Sv6miqTwY8BiPEqaodiLU2yEaa23U19twt7qwuhGKMIabM0LJgA8ayjGehfcMn/lYqKOMmUnMGEZgwKnZeOPt1/Hi6y9gbG4EbtWVmofAkC/RK3PqyYKd642lmhtyJzwlbyilMU+v3N/sZX/Ye9mXAcLdNf6zPkFZ/+8AQq0i/IKGkPsV0x4KRRcVExnlNJrlHLhoQJiTMCoLkwZgg41NLchqVlciRaUVUP9SAsIdKDiglei5gZonqS7NQNxT7h6DH6jDOeVB5oapXgoQqmmlS00Xp1BCZ2fni10udcwsokVLrajlChCmKcIoRqvbRWHbcGoVrHUN3Frp4hcffIaLSyt41IoRmzXkTgMptV7cVmgmkmzDirfgB8wotNGm46M2+WCBLDQMLkCcSmU9BHlfpoJvndyHVw7P4MT8CPy0C3Q2MTPSwEi9og6KHT0CQlmxySXVuYm6q/dE7sRTV/7rdAnKxUG6oPpV3kw8lzTJ6UV9oXVYboBeCMm4czxFreAkq+QaWxQ1cwGi21aRirlQ4DiouC4Car3K+BFt2CKTwoLdOtJd1OiMEzmlOdSAUMXi6gGi7nCVnHhpzpEymaDb60oOn8qXsyTChIuiasIX4sIpMU/aWIjFvl9EcLMIBU1XSG+xbFk0bVtNkpkLKQBI6147BH0JkNgumiGwsp3g7JU7uHDrETa2e2j3I/Qj1aUl+JgdH8KRfTN4/YVDGAtMeNS5MX+SJYdtC+20kwB/987H+PWn17AZW4icIQGEucXNGMj6LQy7OQ5NN/Dmc3N468Q8/LRNWCUuvtwoozRDZtewGQHvX7yLD689woe31hA7DRiVYQGE1NVQ02jKfbqNQzNDeOHANL7/6mHJEFx/+Ahj4xPwKw3cX+/goyv38HfvX0AHPnJ3CN2Ez5YFn+5naR9G2sHBCR8vLo7gL07vw2zDgh1vw/ErgO1jm40Dx4M11MCPz1zAj89cxGbqoVP4SJjhqZtCngDCEG7cxMHpBl55bgHH9k5gfqwqlFFOL8eGamj2c9xe7+K//uNFfPagDQztkWvR60eo+r7oEWnMVEEkz9VfvfUC/ujkftTRlyxCNmACj1NCTtl14yFnMeIgE22omgxrfwVZF3iPqCgStbj9tsV3UNrv6sT+YW8n3xzdP+sMfAkg3JmRlaBQ/S5/L/mmenKm9T4lrV118XdYMlKkihNyjrhIxMrfphMl94HUwtZ6B8v3N7D2eBuPHjRx/dpDPHy8hc3tUN3T1PAmyv6fNPap0QbmJ0cxEThoGCns1iYs/XLabbi9bVTjNurxJmrxGqpZiAqbWwRFBHGkehNYCc1Skzr0Ri0ZfwapbUojJiHwkvWmgBj1cnwfI7dh5TZMggyd48bimZTPxM4R2yZiWxXdAmQLNR0krS9IAC8tBCBKY1BHRSUWm0+Q6Q4nQWVlwSgBl0AyZc4ca3MFPkpAqFN+lVELg9QZ6SDPuQUzq8DIA5UEy8XAAdaSPtbpkXBgAcMnjmHva69hy6viTjfELz74CW4//BB7ppt4/fUx/OmfHYbrrMM012EYXR3TpPKTuQ+qSZ4CemW4+BP6lZJuO2BDqaB6mQSW8VoFnbwUq0WcJhkpNMgpVteqdFLfEUlzU9np8CsVvBZmCiOGoIHvSXmFgzxToJAwRVFG53H9fg1nPi5wYamJpc0WJp+rojZnoWiQLrotE0IyMRzGaFEjKS6FamLGfehpQKiAPyeeKkG+dI2VFZlTRZcGcLnUZiZ8mJkHo+9iCBOY9RcxUdkPN5/AL35+ATfvbAOVPQj2HkB130H0PR9dx0LbTBDKfVZGkSiWEu8vm7BQ8DOjx3RoPfNvee9QQ6jvYWGgCYAlTVn9Lr/4PhkBIZs8ipoqGZscUUiDhIRbwOOUMM6EIlrvxhjZ6qGx1YO3RffRHvJOD3ZC+ihzNQu4pDxTU0r6qa6TaNZT2Dl6aR+tqIVXvv0KTr15CvueW0B9tCoWM7ZnwvZZ2CrDPmm26/r7tzHJdq+H3zQ4/1m7w7/KN/+2muSr/n3HVEajM7IbtR+Hyh/cbSyjvFXKCWEmGsLyJV4ZJF7von0+sTmWC8zOhlj2DNV0kK8dQLj7W3fmhBoj7J4OPrUBKxrqDiAsJ4Sqt5jDISgRO2H+LHa+FCDkOimObIparrWPpD+mUtBvdSNkzByq1nH1YRufL63h3U+uYGltG33mBjlVFFYghjFc1KuehcmGiekh0j9sobKtd1Ksd2KstSPkTgWF7cvPZFHOqYjZ30KQd/HakVm89tws3ji+F9W8j7y1gZnRBkZrgRIJC4pW/UxZHUlr1EYnu07hM2++pwHhl1EDngaDJfbmbRLTXrvbluLCDup4tLKN1Y0ukoIOdZD8PO5C7KJWAhe1ioNGxRXPSzONEVgmAttCxWLOEieFSkfIl9IpKiqUCtzlAqbVW3qCqdzjNFgVx1B1/0hvWoolpaHrdHsy2eN0ttmOsN2LEMahTARlkinFgA3b9YSnT5UiQdoQDX3SUE2EbEeE5lzUCQY8x0YtoFOXWvm3OyG6cY7MCbDayXB3vY9fnbuMj6/eRSc1JFKCGkMB/iYw0QhwaGEK33rpKPaPV7AnMGAkdOhMxWSmsB2ktoOfnvkEZz6+hofbGTpGFahNobCoPDBgJl3UzQR7aia+dWwW33thEQ0zQt3OUQ+4aQNhkiGxq9joF3j3/BI+vLmCc/da6NPS3GvIZJf3qcfbJ+nATraxf6KCUwcm8JffOoy6SUC4jEZjCG5Qw2o7wrnrD/Cz986LOUxs19FN+VQpgGykIYy4g70jDp6fH8KfvXIA8yMuAiMUai41oJyYZo4Pd2gEP/v1efzsnfNYDS20cw+pU5VMRj6lzCt18ghOvIX9k3WcOjyHk/tnsG+ygbS7Cd/MMVrnxBG4u9HHfztzAZ/eayHxxxDltjQkPNcRB9887CDIQ9TNCH/++gl85/n9mAwKjDgp6lYsgND3VNyNrEGsjQgIOSUc6EH0msD7QYyBvgGE/yo727/FH/IMQLibMLnTzVSN0XI9Lq3hdzu5KXq6oqmXBseCH8UorZDomFjyTW1EvQxrK03cufkQ1y4tYXsrQasZYWW1hdZ2iG6Yw2QzxvNg2qbSSjF6ZbiG+fEhDBsJgqiNbOUh7C3qBLdQjUJU475MBWsJgWETfh7DE+4NaYOmZKiyAUfHz1IKIFpsHZieEVQZiRTDZc6cTkeDydgAAZaMe3AkA1BMdKS4zsEogFhAoSEv0vGkQiAgzHYCxD2ZEPLpVU1CThL59ZFtICZO1pRVEaCQZsoXv0cagcxlVUBTgZLSTEGBLeV+wqLChJlTm8fYCQuZZYq2bL1Ise25mHrjTYw+fwLVxXlc31zDx7ev4caDj5BgCS+9aOPkiQAnjtdgmpswjBZV3tpAjZRMaul1Jl9BnR2ndMpRVPY+vhgloVXM0lwXQxkNCKXlrY6xIEgjdVRMZ5SGUP4osSMy6lKgsCyUZGvihFAVcjIhHABC/gz18wUQCl1058WZlQBCcx5Lj4fx4QUX526u4trjNYwe9FCdNWCNpAitHrpFVw6fn9OFqwCV1FvK8EfcDEVaU0Y3qGB69TmeAoQEWY4jcpV+SL0q5Tke7KyCWjGKEWMaM3U1JfzgzA3curmNblqFO72I2uJhxPUa+hUPLTNB31KNBzUWpv+BoolJg0Ufi+RmaskmNYSciCtAqEYcJcYu48nKh5UTRbmuIuXh9FPXNnpazr3ELQy4aYFKlKEaphjpxBjqRPDbIax2F/l2B0a3B6sXwo9TeGkGv2AuKNluXD94jQsYrolu0sNWbwsLRxax79h+HDy2D1PzExiaqMOt2XACMqdotMeBr56ASkVRalb08/UlRmjlWrV7SPBvcYn+937M/xxAWLJVxFRG7lP2NkqHUUUZJShUhosEhGpCyMGZAEK+5M8CCDkyKJ3QdnHdd3DeANFJ92rwq7QI2ZkuahmsXuoUabR8R+Uyqn89cwNW6x0fQDWTLHOOlNsT6QfqjRUgLN1IqfeSwl0WIFpUJ4iiFGGco5uY6KSOFK8f0n7/+kNcf7iJJkPp/TpyiorzAmGnJRqnvVMjeOXEXrz+wgK6vQKb2wnurG3j2r1VXFp6hNiqiOkHKY1c/Cs2kLRWYPY2cGr/FL51YgE/eP0IGoiRt5qYHq6KuyRtkZXjnI5ikHwnndWogYcCUYMzNDjLz7pRyof7q/5tcKoJ1ijIThNsddrI6LoZNHDu/G1cuHofq80+OjEjKWjW4SCouJiabGBuZhQHFyZQY94d8xW1sDowLHimA9924LiWRACUkhJZZEmnBadYXHxp+62NFAb0Bi62pdsXaZKM+KDtuoEoKdCjYNtjqG6BizdXcP3OY9x9sCzAsJ9wemzCcnwMj44JtZU2IvumhjA3VhPHzornIqgEAgLYoWRQccUxMVwN4NosgHJsbnfBKWFqVbHcinHzcQs/P3tRwJNVH4Xh1VDYnkRbpEkk+sTZsTpePb4PL+2fwIt7h2WKZSQRTNuFFbDp4OOnZy7gl2ev49ZqD83UQ1qZQGbS1Y2AkNPkHkasCG8dn8Wfv3wQEwEwFlioB9y4gX6SIbIqWOsVeOfz2/jw1io+edSBzMusKpJUUaN82xRXTy9pY/9YgNMHR/E3f3wYw3aB5qM1eL4H03GxFRv47PYyfvb+eWxEFnpmRQxrmJbEySYSjom7mK4ZODpbx5+8egD7p6oY9rgpqoFaL8pQCCAcxS/eP49/eO9zPOoUAjAzty6fj65t4sqaxbCjLSxM1HDy4B68dGQBB2fGkHU24CLFUOCiExt4sBXi/3vnEs4tbaJdVJFZPkBaNjdibpZhDz6ptOjju6eO4FvHF7E45mHCh9BGq4GFwHcFEErFQuE9rcQFEOq6qXRO1mCwBITPolg/3U0dFPzfTAj/ve/D6vPp/WiXeZ+mtexsWMrBbbcYng0HpXGmqYzKflNmWOJETfZKql6aRS91OmdXYmjVybH8qInPP7mETz++gHNnL8Cx6/C9Bjy/IQUzWeu9fl8yzaYmxiW6JrAyjPkmJn0L1vY6jOYK8pX7qIVtjBUJRvIUjTxBJe4gSLoIko40VLnbRIYlBlpsAJIRw0aOOFJKY01FQ5VMj9zMtE6L7oja9ZtNQILBgo7ANuxUZQAKD4iaLNJF6SRpUcNVINM6LmnYsmDPCQhz+Ckpo5wQ0rjji4CQE0ICRN1ClO+1xRhEawX1hEeuiJ7i0H1Z6g8JKldAS9FbFY2R5iGxReaGhZbtIhwexcm/+X8wfvIFdG2ut+/hJ7/+KaxgDfOLGf7TX85hYS6B56yyhShUUYGhYqrmKSduotMiFEOePI2UkQwPwXQFjKl5knYJ0UCwzCWU8Hm590QJv6u5zqYq9fw8LwS01Jeq+BGhj8pmKwJ+cTsn3UsAoQ6LV0WhBqQ0kBEzGW8ACg0jAIwhpOZePNwYx/lbDbx/6T4+u3MPjQUT1TkLwaSJLEgRW5EyMqOzaKoAFZuwks1LGqOemolLZ5lF+CWAUOEXlVVNJhD1jabtwzcb8LI6vLCB2aHDGPcWcf3cKu5c28bDlRjW6BwqC4eB8VHEjSqadoqewwk0PQuUpIj7NO8V3sul3zmzMaXBTYAn02l974jjus6y1EOIQUyMNios6ysBu9KwVpMX6iAtyRQ24BQGvCRHkGQYCXMMhZwYxrA7PRRb28ibWyiaLXj9CJUkQx0mApnPaiYavTpcBzFS9MnUCSxURgLMH96LQyf24/hLh1Edc2FXgZRxGgxOYSdYLr+aVqpz+mzqqNxaT7mRfkMb/cPdzn5XQLibGvw0IOR9L4YxgymhIiiq//4iICydRhUgTJPSKWbgJLYL85UsUOmWDLIk5G4rwcsOiFGagwGpRhNHd4FC/cYDCulT10fWudK4RhG/ZOFhYU9wIdnppBJq8wglgVBUCVsAYQIzZxZbiph5N0aA1XaBuxsxfv7RVXxw9QHauYOosMWlTHIFySSJtzEzXsEbLx7BgdkxzI3X0Oun2OqleLSd4OKdxzh76TZ6hi+B3NSY0R2tXnGRtdeB7gYOTdbw6tFZ/OVbz2PUKWB2Wxiv+WgEnKhp3jfjJkQIrwLL5TQqTuWgKvk6D235NU/fRE9/b1n8cjkJkwTNbhsJA2u9On71/gX85pMbeLwZipYOblWmcpZtoFY1MTHqY3F2BAdnxnFgZhx+nsIvMhI94DF8VZxAlf2/TECJwJgPx+tAp1J93SQgXi1du7hJymggZXEyiH4AwjSXCIc4L9AJI5y7eBPXbj/Eo7WmaN9Sw5G8P9J2mbUlACJLMFaxMFZ1xPRlcmwEe6anMD4cYLTusB8q7mCEZQ5pGNA6ypwalwoeNkNcfbCJn773KT68eh/+yDSMYEj0aLSGp6uajQSzYzW8emwBLy2M4uRMDUbYgplGQiumvtSs1vHzDy7jzCc3cWOlg43ERRxMipERMb9NQFj0MWz08J3js/iLVw6JRm7EA3xHTU7lfNhVrIXAuxfvyITw43tb6Fo1JG4DOTNVaKFNCkrcgRttY/+Yj5cPjOH/+u5hjHkFtpbXJOieE+i+6eICIx4+uIhHnRyt1EFo+MgMT5lfJDGMqIcRN8GBqQB/8soBHJkbwvSQK5s+FxW6pMIJ4NZHcebji/jlhxdwdzPGRmwhdxsC5gjExJE1jyVDcO9oBcf3TeG144s4uncMaacJJ09Qcy2ZUBKE//CDG/j49gbWQksm9TZBuGgtUgHadGAlgP728UW8cXQvjs6OYKpCN9Mu6oGNGrW5opFRLnwqZJiZbjsaQt51vB9t6i7Kyc4uze2zJuq7N1KK97/59R/gDOySfe182p0OplpnnwSE/DvmmnJdIz1dWwMOzNRKhrII+iXrPUc/TNDqRGi2Qty89QBLSw/x4N5jrK1todnsKNpgYSGKmK3moFqpoRZU0KgEGKtX0XAVXd3ubcFsryNZeSAh88NpD+NGhim7gNNrw+13EaShTAZ97olat52YNFZT0zXJ99UgllM6avQlMojZaaQ0amMXcQ3VNDzZt8QUxFKgMFNxD2Kboa37CQJFlyXGNCXapvMi6Z45SP9kIU1NIAGi1AKlnstSE0KCQQUIVQNVpoQswkUyoqY88vOkoM8l9Js0Ua26g8lsQNJi5WtV1zy2gA6ATdJPZxdQPfAc5t78PpLRcVx8cAsfX/8NPr35DvbuK3D8hIsf/PEYZqb6cMxVFEUklmwiYRENPR2riXJJneyhKELkWazALSUtdNg2doXNc+/j13L6J8hOEih1L0J7IIseUsEOgsaync5zTWqv8Bo1X/6nQgAAIABJREFUyJVv/EpAqECmitrgdLAEhB5MgxIWymTmcfNRDe9+kuOzpQ3cWm9i7BAnhCbs4QyxGyIylUu70O9T7rWK5SR2PnoyK1h1MCHk1FlJRUq5D2MndjKBlYREJEGSx8zmQgCEHoq2h/mhw5ipHkL3nonHSyGuXVtH3x2BMT4Hb24W+fgImn4ugDCylaGcAoQ8t6ZM08spyO5Vq5wMKpMeBaikStUyFC0k0I7pOnJr4J/OZ0JdGf6PV1+kULwfeS+lORpxgUZSoMZmdrcPY3sb+fom8o0m/E4P1TBBvTBRLUz4vJY8Xg44tTsP8xnbSReJmWBosoH5I3M48dIR7Nk3gfGZIdhs0KqOzY4uSk9Yvow6+qza8OvUlv8BVvs/yI/4VYDwaXBffoDdzMEdDaHainbHTqg4t9JY5tmUUQGFxFJFEj8FCEuOxw4+fKY2ejcFVGNCxWgYLGvKKGXXFvnEtPCrdBvyoGpAqPUag6xBUkWZb6TVjZxICa3UKC2CY4RhijgzUbjDuLse4/zSFn74Du2k7yMYmxFdV5cRFIGFkaqFsSDBsYUxfO/Nkxil42MSK/piAmykDj6//RjvfHoFW4mLdmajF+ewHUfiAopeE+g1MVMz8dLBKfynt09jMjDhxh2MBA5q1DuRYmnb4n5JfZyo6WQxK3Gg1iE8Q9/0dTpAz/qaEgxKFkmhJ4T9LkIm7NhV/OQXH+FXH1zC8maCfuFKJIEqptk77qFRAWbGq3j1xEF8+9RzqBQJgiJDQLqEdArFU085jtINyzFhkPNOS2rGNhjsSqtOoia/6KB7tWHwpySkiSY8NqCfKUDIKdlqq4+Hay2c/ewSbtx9iM1OJEHtcCvytQROtueryRBtsPMQgZlivFHF3J4JHFicx/69I1jY0xDTBSrdjCiCk0VwihiO44ijLHMCH2z2cfXBBv72nU/wm8t3URnfK4AwKhh5oegidpFgdrSKV57bi5fmh3FyT0UcQklRFatxrwajMoIzn1zDexdu4+ryNtZiF1EwibiwZLJH85hK0cMQOvjOsRIQAiMut+5UNJc8psSpYj028N7l+/jNjcf48PYq+nYdeTACw6Cw30ARx7D6bbjhNvaPenj5wCj+7+8ewbhfoL26rqyrafnu1XDp4Sb+7uxlLG1GWO0DqV1DZjKo2YJBzWzMSVwXi6MOvv/yfjy/OIZ9k3UUqRIa0/GVgNCpjuA3n1/FmXOXcWOli7W+gcwbQmoFSC1PA8IEZtjC7EiAo3vH8e0XFnB8cRxppwU7ZXYnr7OBlU6Gn567g49ub+DBNieQVbjVIcmQooMrgaWb9eGlHbx+eA6vHZ7FC/snMV01YUctDJHOXPVg0JiJU/eMM2kWunLHKUqQ5JWpF62/hS1MmpPumpZgUCY6T00Cd3/NH+Tu8c1B/V7PQOkb8+SbKkCo7oVdLz3Z4f1FZ2a6OXqeP4jnYe6TgMQyy7VgvmiGVquP1dU2Hq92sPx4G5+dv4qlOw8EJDIzjhTvOMnEbXd7qw3fcbFnchJz4+OYGR1BzchRyWK4/W2kaw8RLt9D8vi+hM7PeCamPAOTnoGi1UTR3oabJ2KV72pxPQEU8wF36H0EhOXurKzyFSDUZjKSCahwCKdrNGtSun0+SCyLLQFd1JWpBUdNCfl1JQ1P5Z2qhq6KjyhgU1OV5jIpFKM4XVxI1IXFKR6NaGgyowPu5WdqUKgjJxRFVVH6ZJJppUhlQkgAaMPKqHcr9ZGx0F8jG6AlzGpuYOLEaUy/8DqcueN4EKX45Sfv4cbyR1hpf47TrwzhlVdqeONVHxOjHZjFmr78pQhGfXZF7SRQ7KJAX2iAAgZBMEjNoieh9WUEA3WB6nsU/0lFcagCoAQmKn5LGfwI9bgEgAS3YoWpcyql4ts9IaTmkFWFXt8EXPKacEJZAkIPRc5GIAHhsADCS0s2fnKmieuPe3jcj8VltDZrIqv0EVod9NGD6agMPIv1FGcHYrrCSZmi6n45IOQnVxmSChDyo+t7iI7vBP6GgSQxEXcMxE0T843DWKg/h0Z/CtsPCnz2yX2sRw66wQgaBw/CmpnEZhXoOoUChGR/8P4kwOIxukrOQ3qcthsd0NJ2yk3V3BmAVH0N1AHu0DDl6/VjLwZlg3JYPTMykWSjl07BKVDLgHpawA9D2O1tFGsbKNY34bc6qPYiNDID1cxAJTVRlCYIHEp4LtyKj41OE62oDTMwMD43gv3H5nHguXksHJ7F8JSPoEZEKLxYacCrUfTvZirzDSD8vW4bv9c3+zK2XwkGvwwwlnV+CQhLg8odyqieCmrKqDQytamMchklVZRMA/Vno0gipSEc2F1qpLLzBOgFS32J/PVu0zW1/+kGablI7Bh1q7NW9rv0Il2+R/mUPgEOy/8ofUbVYlK+j0yW2EEUQMh/UCYbVAmUE8J+P0GccYIxjKXVBJ/dauKH717A2evLmJg7IB2q1ccPMNGwsX9PHd8+MYOTi2OYHwtgJCGibgcpHAEMPXcI5++u4VfnruBhO8Nat0BP1h8b1WoAM+7CijuY8DOcXJzEX37nNGbqDqpFiGHSAV1bnC+pa6PzJbMAuSXIPj04n9wYlWvd03rBwSd/BjWAX7t7yvEFMxntNMTPG2UZOnGEfm6hb3j42384i//9m8tY6xiIjKoEkbNrJzSQtAXfijBWNfDa8wfw9svHQZlzlcGspEqwRyoOjgoQyuDKKiiLgWmoUPe6Y4jWTYoBbTLDAt5geLhJCKQAYS8p0KdTukwA1R524foyzl26h4vX7+DhRgsx/9KtwfTriDnZYwvAVNoVQtg07CCPemI8RN3j5GgDhxemcHRxCoemhiUapGZkMnXysj4cobnSDMbG4+0YS2sd/Pjdz/DB1fsIJvYidWpoh5kYFpEuYhWxREacOrgHbxyaxBsHxmCFLRhJX/UanUAcPH9z6S5+c/kezt/bxEpoI65MIs6ZWVigYqZCgaxlLbx5ZAp/emof9tQMjLg5jDSS+8n2AsRODZuxiQ9vLOO9q/fxzuUl9O0aUBmFTXOZ3EbWD+FEPQRxF4sjDk7vG8X/+fYRTFYM9JsbKtiZqLw+givLLfzso2u48ngb97cS5P6INAQy2qXnGZwsgRs1MVc38INTC3jp4DSe2zuGLOojjUIVYu/4sII6Pr60hPfP38ClB1tY7hTI/GEkVkUAoZRtDJaP23K+D80O4+1T8zi5fwzpdht2GqFi5ggLG+thgb87/wBnlzZxezNCZgVwGKshJzyTmA876Qrofv3wrOhzTx+alImq0dnCcMXBcE3RYvkgEUgmokNlCaJ0xex2lboQNilI9ZFRjV5MVJYmHfRoQPQkKPwGEP5e97o/+Df7MkD4BVOZ3ZRRXXMqCqElMT5JQvqoYo/4Pk2sDKGT3n+wgdu3HuHypSU8etTB6mqM1fU22r0ETuCBPv6MXehFIWJS1E0D440aFvdMYZT6Z2q2mhswmxtwWhtoxD2MpCEqURfVuCv00DoSNKwcVhxKrmBOGh2PUbNphLauC2jJnpUxm3YXHVDLdGRQWTLL5EeDSA0mFRBTEzoNZzQglE1AeX7qaZfIIDRTRMLlNSB0KAHRgFBhBUOlK5BSSDDIqAo6QOoAcflZJQ20rARKjZdJZ1PS/7nLEaC6sNOKMryRKIquxFD0nAL9ShW94TGMPvcKhg69hIdxDVdWNvHh5Y+w0b+A3LmOt/94Cq+/UcfxYzlqQRNpuAyzYCg7p2uKHqummjFg9mGYHcAItdulD6AC5GxWEhASkKlpGaMkFCgs7fIk4VZNC8VkRrW4y4Y63dRlOignZuelzH12aQhJGc3o/LmTxavMafhzxQIFecbJmY8i92EyfshkzNY8Pr1e4L//wzKWNhNsFQZmTgyhOmMgcrfFVKabd2B7rjRQHckhpJ8M93NFOBZALhNCZeQims7BhPBJQCiGRPw8ZHjZlsSLhMjR6SYI2wWilomZYD8WqkewzzuKbD3AhXP3hd21EtsYO3EM7uIsNqsm2m6OvkVFrEBzldNHdpMXSBA3J/c8Heo66aYGcxP18yvDXYJCMYbi12loXmJurbUq61yhnOpXCQbZsJDKlrEWNJnJgRrBYRTD7/Vgb2zB2myi0mqj0glRjxhoX8CPqA3JUcQ5KCW2PQ9+tYLYSBEhRmSEyL0UVjXDnoVxLBycwbEX92N2cRKVIR+mrWPKdmmwvg7Q+0ZD+Ie9Df1TAaG03DRuKDWE0pjb7TL6lKmMchhVGkIFCJWOUAPCWM2hS8FyqfR7ChBKKaUbE7LQluuPwnsaENL2mIuE0gHuQLodixnNgt8BlrsnjbvbMjsocBcgVJ1DMhwJCBUZkXMBBQgtcb+KEfZSRKmFzBnGg2aOK/e7+MfPlvD5nXV49VEpFnvtdSxMVnB0fghvHp3EgQlfCvY86iMO+0gMD4lVReiP4MLddfzvT67g9nqIR+0EUUH9kqOcK1NOnnoYtmMc2zuOP33zFOZHfAxbMYZ9G3XPFkdHThRJLWIwOB0yyRYQJzHZm1VnlnrI8kLKDSL6SN2q0iJzYZ8MXERLkxYdFi/AS1Mzy25vkSOVCWGG7TBENzcRGgF+9Itz+NXZ62iGpBEGyL0h1UHmSpq14RkhGl6Ob5/ajz/51gmY/QRWP4LZD2FnnMgCvufD8zzYvsORIHJbhbly869bOXyDYD1XBTeplcwQFFDISY6FGIaKHEggr4iZgBbw/ic38OuPr+HB2ha2ODp0q8jtQOiJLHBoKsMmG68+z0WWROKIipR5hCl8G5ibaODAzChe2DeNI3uGMDfkom7ECBjGLrlNBRLTx3o3w/1mHz/69Wf4zZV78CfmEdsVbHUT1UEn8M1CjFdtHJ8bwXeOzeDtY3tg9LdQxF0JVC/cCgx/GB/dWMbZa4/w0c3HWO6aiKtT0lhgPzIwUvh5D360gdcPjuNPXlzEwijzw2hQE8k5crxANIQbsYlPllbxm2v38atLt9DhjNMbhuPuAoRxiEoWYqFh48WFEfzNd45gT91E1m6SFCuA0Boax5WVDn728XV8fm8Tt9YZvzKO3KkhzS0RuHOKYHbXMBNk+MELe/Hq4Rm8uH8aSb+DJGLBY9GKFvBq+Oz6fZy9tIRP726IcU7qjyK2AiSGK51aq0gExO2p2zgw3cAfn17ACwc0IEwiVKwckeHK5/v7S4/w4dImbq71xcXX8qqix+Kz4NHWnNEa3U28cWQObzw3i5cPT2GKjfdOEyMVByN1X+4nAkJ2iIklqY3iukBdKt3sGFnCx4hgUO3fugig0QwNh3jO6aKnQeEXtLkyQfk38mt3U+2ZB/0llIzf6eP9Ps/GbzueL/tZX/V9/8TjewZltBQ/7IAetVEpYl/Z4lT7Zinal2KUE3Vq8mwb3U6Izc1tXLt+F1eu3BFA2GoWCHsB+hHvVRNO1ZNmWkJqJ5dRz8Jwzcd41cdUzYe5vYVicx3Wxjq8rU1UOi2MFymmTKCRx6imdPbtwssiMY4xskho1zwGAqrYUOsPj5kKK4taX/kb5RYp+ig2SqRDSe22orhn/Fxa3sD3UgYuiqapsJmKhuBeL3QXcfRUwd9q6reTIygB9DpPkBES8hKgqJu9Awoop5iWBIdzWihZg+XPHsz7dbmhc/A4IaTjpJiM8BhyD05SFUAo+6rVQWb30HWAaGQE2cwiRo+9gsriCZy9uYHzd+7j2sPLMLwljIw/xPe+P43TL1cwO9uGZ28ii9ZgFlWYRQWmoZqQ0lgyQgUIrQ5gEejxI/tAXkGROSgyNskIEHUYnhkpsxjtsMAJnpjhCCCkiYw2m+ExqxmzehFk0wBIu8IqQKjAPGORlENgrILUByBfA0KtY6SpjAKEASyT+tQxpNYCLt428eNfreP6ahcrUYyp5yoCCJOgg77RRb/oyURKGme5BatgYiZP/I7L6BOAUCi+ZbK65gFRBiCxINogh9eT1GUXCM0CrXbI2EwkXRtj5gxm3EU83zgFd3sI1z5fxs2Hbdxpxpg+dQrBgUWs1020nAIdk0p4ZTJEQMj71vYDlVeckNWjJ3ky4aZzrYrIUGY3cvblPPLP5aqhYwq1zoqXRk3OmWVsM6pF7mvV8EjKZ0GeK6UprBYFKnGCahjCa7Xht9oICAjbPVQ6BIoJ3G4Gs5/BIDDMKLuhQZ4D0kYzGjIZIcKii16xjTrrg5khnHz5ORw+vg+z+6fg0ihBimg1WS7L7y9uVE+uk8Lk+hLjmS9uAeX3/hPX099pT/nmi2WPeULArq9r2XQbGDM++1w9qSHcTRnVwfSZDqYXSEGMoTIIBRjKZFBFToiGME9p57HLVObpe6F0ANVLmb4XS+aDqsrlOVHKcdkoxFGtDKxQaLEkp+wGhAIsdwNCdWZ00vxOEmEJVhXthdQS9f4CCAva/2dwmBPDcjBPEfYShAlDcYexGdp4tA1cf9TGzeVtPFjdkM1wYqSKowsjOLK3gQm7i4bRgZd1lRbRsBBykgYfPbuB83fW8I+fXsX1lS4ebCdipsGwetormzTSyEPUjBCHZkbwvVefx+Kojwkvx4hvi5FGpeJJl42giM6lLF5LQMgPUoLAhBdKxrkZCiINCbLX5N9SMM/C29IuZ3ryZpl8b4IupU2UF8+6FrAQaPZiOqV20M0tJFYdf//eJbz/+V1sxS7aqYNuTqWcOqe2GcO3E9Q94Htv7Mdffe842isxtlfaaD1eRtbrS7bO6MgIRkdHMTzWgF9zIfsfneMY3EqNG10njVzosgTEjstuIycyqsBICrpsKTDYSUyJgFjr5Tjz4Xm8d+6igHIxHHEq6NOIIc4kDoGLP4XpKkDegMeQZkeBkjQOEfZaCIwEo4GJ04dncWr/Hry4bwKTXoE686faLUU1rQ6hGQEPtiL893fO4deX78If3ys6vq1eIsfM6a4RdWSSd2AiwNvHZ/GDF+eRdzaQhR2hAFOTadXG8dnSGj6+uYz3Lt3DA25y1SkUNqNKbKGrUl9ndlbx6oExAYRHZlVOn5ixWCYc10OvcGWCduHeOj66/RjvXruHzcSRHEHbYvfZkgmhm3Jim2KuZuLk3BD++lvPYe8wIyOayGjsY1mwR8Zxda2Ln3x8Cx/fXsW15Tbs+gTgVGXS6hgmPHbaW48x7SX4/vEZvHl0Fq8cmUPS20Yc9oTORmddgt4Lt5fx8bX7+OjWKu61MiQEhKaPBNTJ0kGNGsItTNcsHJis4o9f3o8XDk4gabVgpRECG4jNAJupjb+/tIwPljZwY7WHkJbg8jzx2QN8usyGbWTba/jWsXm8eWwvXj48iekKYHSaGK26ChC6rmzOWZKKAyubBHFhCDCMZEqo4kwGJAYWoby/jZxyV4m48F0Lnm1J1pZoBsUdUnd/d0kIv7A1/lYA9q+00T2LZfGsffyZwu2nF98vO2ZdCH0FPC49Mr7epy4nVOW4p+x7sUBW+8XufNud9/zi8T75UcvO5FccxbPw5FNvO9AWDc5Z6WSpjkxRydgssqXLn8ZseinXZR4+GWz9yJCpIMHghUtXcfPWfSw/3IJjjaJRnUOc8D4lK0JlkjF7bnZuArN7xjA1XEWliIH2JrZuXkf79k2MRiHGkhgTeYKRNMFIlsCLuvA5eadOlsYieYw4Yk5eCr/WQOF46ImrqCo4BJRpHTUKlbPK5qjc7rz/bRem68mzJHFOUnnqqZ/w01RofRmNxwKWzqJlRqHJ8G8BLuUVLGQPksJbg0ABgsyQlWK8pOWVqhUCTg0CpTmptObUBw+0wfqakCLJH0RAymJfYioofSAgTCsSr8FPkNldxE4fHddAPD4JzB/G+IlX4M0zhP4zfHbrOlrhQ0xMbeLAgRa+/dYYnjtmoRo8hm1twUQXZlGDxfB4gSD8xX05VKDQ7lEgrgA1IzhSD1lMGrsLy6xox9FyQvg0IOQJ4OdQcRkSR6GbWGJSJIZZtgaEPJdqOqjuQcYtZAKGiizlgEw1K2Tqq2m8OrqJxjICCAlsMQbDnERu7cPt5Rre+zyRPevqyjKG9huozBZwxnLkbiI5eVESCjWaFAzPclH1A+R0Ns2Ypaj9bkRqog3zBgMFZQooL32trZy5wgRTQB44iB1LnOD7lB9EPirxEEbzKbw08hLqvTHcv7yB63eauPG4g7mXX0X18CGs1W007QItGQQobSpdRln/uL6PhHtBwqgsmjuxuaCyBp8AhLvAoNyHgqrU5E2YTjJRUbnXMhlk46aw4Gqwq4LttQGiNOhpymTCo9FgmqIWx6j2QlS7PVRaXQTbXXitLpxWBGc7gt1L4SRAwAY3n7U4lZgXNtQtz0BmJ4iMHjIrhOnnOHB0Ac+9cBgvvXYC9bEqqJ4pBODurHPKIbj87ycXNBXBpI0Ndy+NT+0Tek46YNHsFnx9vXX9m6/6p56B3w8gHATJP+kyOgCET5nKyKRQTQbLXEKjED9SvZE+vVnu+uvyFit1raIOFkOUXXRRnaE60PHoPqG6sVRjY4AddzCkeg/5AVpUzUVEVr5y2kVreTUGlf6ZFtgqYqoYUAunXZV+uYjyI3LTCx+d2MJWH9jsFWh26bRJ8X6ORmBjfMjBeN1EUHAGEyKwUq03stHPTPRzGz2jis9vPcIvPrqI62s9POxkKPxh5KaHNKOWjgVmCjfvYX6yhrdePIzjMyM4NBYgKBJUbaBW9eG4jgAjahvZfeXghQ9qJhEHmbzolVX6uMqmKRMTZfGsbJ6VpXZJW+AUhBu2ZXICSZdQTi5VFATjEpSCQLlk0Rl1vdPDNp1XCx/vfHILZy8/wMNmhHZMqo6vChQK/0nHsHJ4doGTR+fx6qlD2FxpYWu1idbqKrKwL86vw/UqatWKdLWDegX10SGM1GsYrQSYcFMM2TlcVR2I8Jwg2LcN1AM1GqXjWC+z0M1sdHIH95sJLt/v4OyFWzh/7S4Ml1l4nkQb8Lwwh0+ogAyIlcBWToLopkQqigs/qEhWV7fXhklTEjPFgckaTh2YxvdePoRp10Al7MLg5IuFiVfFVmJguZ3if77/Gd65fBd5bQyJU0HECZpJ85wCVr+DMSeVvL63j8/gBy/uRd7dQBp2RdNIzaE7NI1ztx7LlPDj68t42DWQVCaQmjx+Cw4nAFEb+fZjnN4/ju++uB/PzY1g70hFpoeiNmEeJBxsx8DVxy18eGsFP79wF83MR2TVlEZFUnczmEkMJ0mwt27hhb3D+Os3DmN+yIAbb8n4nxPCYGIS1zZi/PCjezh3ew3Xl1vKQdWh9bgt0SE0XMH2CqacGG8fmcQbR/bgtaNzKEiHTdjVpl27j9Sp4NqjFj5bWsGvLtzB7Y0IZmMKKe8bboYEWZy+dh4LFfbwnjr+6PRhPH9gGuHWpkR0VAMPXcPH456Bvz23hLNLTax02UOwZFony43wFQoYcQ9GbwsvH5jEq4em8PrROczUTdj9TaGMjtR8WL4n04xer49CNJge2nGGZi/G41YPnSiX542TRMd2UfEc1FwTdReoOtyQczXhNwsEnqOn+MoVVla2XfiiPLadPfRLEOG/ZlN1UFA/tQ09cQzlGv0k2+AJXdxX7mIlGJSrMjDDKE9PuXYPTtVvG/wNvkEQh1r45Xh3FTHajfnJn6f+XV+ZQdGiofuuT7DT3PzSS/H0MZY/ujwkiyU/PQW1tf0A7WpaDN0r6dDJmVtmgMlNcVQgCnP0+jHWNzt4sNzEjVuPcGvpIVY2W2huddFux7CNKjx7WLSC7Mi6noGh4QomxhuYnWpgYsiDw+l4ax3xykOkyw+A1ccYT2KMCRBM0UgT1JIEbhKJ+zPZGiRLc39g4H3GZ5G6RtNCpMGgNFvKqd2gnSoJa2rqJ1E/NgybE0JDXnoUodOEd8C7kO+0oQv/rPZ0xkpIrr0U6YNGpnbeFHipJzLl7+VlL0+vojqW2kHqERUgVCabajpZUpMIbPkzeJ1STpzoPs5oBEYZSNQEJzlA5ETo2wm26Ei97wCmXn0L8egk1g0TPz7zSyyt3sLYNHDihIXTL1pYmE8wMdGDYzF3sC3Aj9fMpC6Q71nGBojum5OpmPkZavEmCE0daRIUpKzSjVSom7zHd/SD6kzy+Eoa4+6KSffD5ayySBB/ZPUeMs0qwaBiFeVpLs1jmcJxWxUHbxUAX9ZPdNwsaK9W1GEZewFjAWmxiLsrDXx8Jcf7l2/h8/u3MXrERGUuhzEUonBTFHaGJFX0YwJCxk3RXZx7MLX1O9dKuaSqOq98mEoarGpoi0Mp6aQG+VwGQpe1lYGNboReSGq1h0YxiklzGi8NncBIfxRrN7dx89Ymrt/dQuPAUbiL+9GbmcS276Gp72GCQlfyhnleUsTM60xSmJSUMJaIE28ZIuhsa6mfdtWi+rwKm0T/g/KQUoZHMtnksy7HrzqEZdatmBrxvxm/ZZhSb/lpKlNCagkr/RDVTh+VboigHcLd7sNt9WG1Qzj9FBXWbuI1xBqGADsT85iMU28jQpj3RR87OTuBvQdncfTkIew9NI3pxXEwx1CGz+J2W34gvbBpV1Q5Vj15UmZIuzucenXUv6mrVv6/ep+BsdGgyP+nwp1vvu/pM/BVmkA5918zcWBHQ1jCeXUNdxxGVfyEGMto1qD4imQcPikgWMZQKFMZecddh8s/lzvpMzoIavHWdMZyzKkfJHGbkv6Z0vLotBS9/D0hNdR5QgNt7GAyKPonyfIpwwUZzGoJIBTxMMmGQrek1XdJFNd0AMk0UiYedBkN2YVNGGfAzia1a5q3zw/OjmoRwShCWEUI18xR8RQI4IPDsGyCwgg+Pr3xAP/rg89xY6OLh90CCEaQGQGS1IQj+VBci9rYM+rjtWOLeHX/Hpyen4DZb8EtItRrATxdcKbs2HKqxM4Vc/USGqmk6KU5Ev6dPvkU3DuctlGszolPTloKNx51camTogkBNwwCQtINKarm/kGeuWeZqJpATTu9RWnDF11YAAAgAElEQVSOzW4sEzEGp5+98gDnrj3C9Qfr2A4L2JUG+DVxmooxDEElV8SJySnM7JlFc2Mdrc1N9LZbKKhzKTJUXBOOBcRRiKBaxcSeWcxPT2JxehQHRh1M12zUHZJGSYkSGxlU7AyTNQJpLt4ReoWPHjx0DB9XH/Vw5vPHuLS0hqVHW3A9Zjjacp6YIWg7BrrdLQkHnh6vw6EwPY2xtZXKpuI3hkUH2U0iFBnD40MM2TFOLk7gv3zvJcx5Niq9rpjMsIjKLU8A4UqY40cfXsIZ5hDSJMWpwHQrYnpgZakYOUw4GQ4LIJzG916YQ9bbFFpll3rSygj8sRmhi569/kjyLgl6Ik7QmI9XMKePIKeDeOsxXlgcxx+9sB/H9o5hYawm+YGEvHRM5Y5A45VbG328f2MFP/z4NlqoInWHFFOJ02U+W1GMIgoxP+RKDMZfv34Aiw2IHpDnhM4+9ZlpXN/M8cOPHuOT22u49qgplFsWfqajDFnk0e2sY9KO8Oa+YbxxeBqvH90Lh3ciKWU0azE9RHYNd5oRLj5s4UfvXxKakTc2i5zxHNSVGgSo20DzHmZqwNHZBr7z8nGc2D+DTnNdCoXaUEPiKu5tF/hv717BuTtNdFGViTfvVxUrVSgdVhrCSXs4MVPHqcVRiZ6YH3Yk+J7a3KGqDzsIJJ9ya7stDnNupYbVTh/3N9q4dG8Na20+V+wcVxFUqhir1zBZdzFdNyXuY8gtkHdbYmJTCxx4XiD3XNnbHnSwSjvyAUZ8sgP7BHJ8Ain9C26Eu0BMWS8+e93W/P4BqNlNy3j6czzreJVBxU7u7JObQillGRT3Jbb7yo+ub2RVseg8sZIZwpNMhY/6mWoPKYFgCQp3fsgOZtelqODL0ohkZysbHM6zAGuJ87hpERyxKNP/k1BoXUdxb2IhrIhzFr2WZVhEANBcj7C+3sfK6jaW7q3iyo17WLq/ikerW2LKVDB+hoCCOaAJEIdd2SVHhgIszI7j8L4ZjFUMVIoQvUd3EGnTmFqvg6Goh9E4wlASo54kqCQpgjSFaPFER17mlpPGqbP/ZC8uUAjLRAM0LfsoaZ+DDDlSNAkatHGMOHlrkxg1/dOMk13RUVLQ6AYutYE8DhpsqAkgJ1U6BmJXeVHeIyWpcHDvyC2p7is1ndV6NP27MI5KmwNNdxVYQSdkNgXhIoEv7p6GQQ9sW4p2ToaoHeR0sBUEGD7xIo782X/GnX4bnz24if/1/k+wHd/H6Ven8da3xvGd10dgGQ9hYhUgGCxoFkM6fwCT108KK0W5osuo9KutXbWK1vspqbKqRQY3jw7TGji1a0MG1XjS2b27xay6SV/wg+uMyJJWSo6yFHg7vWKt7TNguQTDKndM7lsGoFu8FvTbHoJpHAVwCFGyiHuPa/j0eoZ3L1zBp3evYeoFF8FcisRvAW4Cw1aZgwZD1anLE6ol+VVslbCRwGNjnrLSSqoyUIFbXhWB6/xs2jzI4c5Fp3XTwbZhoJXlWO9EEkWUZh5GnQns8fbgVO0QxsMRdO+HuHNzEzduNpE0JpFPzcE8chT9xhC2LJq+ZYLD6/RyKBLE3S0klI8QXDGr2nbFqI33tYTM76Z7kyHNGkekOWyEK0cKgyyrsocm9/tOfqHsT4NfqjkmoFDLdOir4GY53JjT+xBeGKHWj1EN+Urgt3syKTSbHdjtEEGcw88KCbqXfBrtmM9zlhoZ+mmEuEjgD1UwNDmM6cVJHDt9EM+/ehh2YMJy6axKl3c1MZTLIR8pU+ZQuw3UeOUGplD6Q5SgQ7utqvOzsyfsCL12dUb/Bbe0/yhv/VWOorv/7asoviUQLEH/7u8rKaSltnC3DG3HfVQxEVU8xc7vChDu/lX+15e1V8tFS+f/DZoHegqkQiC4kT8JCMuujDQztHuupnQ/gUYFEDLjRqgUuroScbWigLALVGSJdFI4ZWOVXHJiSW9jYDkndwSFfWaosXNpOvLBkzRFGPZR5JwE0ojRoBmj/DejElyXpbaa2nWjDBG5qU4dV++v4J1Pr+L8ww0sNftAZQyFRc2TrR88HlMbUyMeXjk6jzcOzODVhQlY/RY8AsK6Dz9whTKZckLIVcS0JIy7F6VChwxpsAIDzW4fyyucwpGKWghwsUgnKGIxKqg2KkpvZjuo12rwPQ+OZaIfFvIyPROua6HqWqiZBeriPkaAnKPJKI3YkPiBs9ce4pPrj3DlzmPR6Vli2MKpXSbTGjHr4LVyfNhugDiKkSUMUSDdTum8GONA3SYBiOrgOmgEHkYrLmYqGRbGqjg0P4fxySEMjVLonyk3UDeCa8Qo8gTd3EO78NFGgPP32vjZB3dw+3EHj7ci2BZpNwrEE5wYpFFlPYzUXZx8bhGT43VUfAvnLz/E9dtrMh3KSB2t1WRyXPz/7L0Hc1zplSyY15uy8I4gCIAgQd9kk2xvZWc0RvMmYjZif93GRmzExrzY0HtjdjSaUauN2rC76T0BWnhf9nqzcc53b1URTY3UcvNiR1SU2CSBQtWt737fyZN5MskF1N3F9GABP3z1NE6N9mG2ZCCloQWSwSgGGomM7QD4x6/v4KN7z1CXDASKyewkH4BRBMNrYViLMTdo4u2TE3jvzAE49U34bovzG41qP0ojY7h0dx1f3FnBV/eesbTY16uQjSI7okpxgNRrIWps4thElVm4lw5PYGa4woY9BgVUkGMuzZmmMp7VAnx8bw3/96f3GBDGJhUrbDXA0tg4CBD7AQ6WNQaE/+2VGUxXJBhBDT6bwUgojo3hYR346Y0dBqsEkkhmSXOcTCFnnIHq7WFA9XF2xMCrc6N48+QMWSrxbC7dU4luITZKWKrHuLvWwv/z0XXcWqlBKpH0iKZ3JaixAz1qoOBvYcSKMdWn4f1XX8KZI1No1Lb5M7RLFdQTE88aCf77J3dw9ckePNnmz5jkm7mEjElgstcPW5gftnF6soq3Tk1jesBEMW2iYqkokwzbtBGkKWqNFs+l0Kzjg5Ut3H66zhEzqzUfbZJxyRo01cBgycJEv43ZIRtHDwzg8FgFVkqzVyEUcmU0DOimDYUKCSo4evbAzp6VCRq5kMh/ZTLHP+rAYX5uvwjTPXd+Z2in0+Tr/cYXobf9h3/X/p/2UlGwd0k9/urejNmef+upnZ7b459nJ3sZws4FZSZBrM/81/6upXjtva+2+xWZFqXnrXY+rp7zrfPxZrPcXMjTLzoTstwxNvzIXgUpLehApUgIMhihBeI6MRp1HwsLK/x4+GgVqxt17NZ9tGlPpi0LwkiLVBw0BpBGIfrLNvrLFobKFkpaCpsmqhtb4lHbgu3WUQkcDKQR+pMIVqsJy3NZkmbEEbSI9t5MJkhnFrtyEhik2TvBPvFJzDNcYk5QsHrdIpYbuOwkmrFxxC4xysnkfzSSwGBQNGvy87qrpBWgkEAgjRAoCTkEi/lAcf16bXm687i9TYTO2Eheo/bAfzG32A0Rz11LCXCQ0RfX4YoGP1LhhDSjbkFRM0CkKIhUFQ1Vhl8qoHD4CArzJ1A8cQ7XVhfx5cMreLLxNazKHl57Yxxnjls4MUs/bB1SSkH0ISjbkIbIeP6KTlEGYmIN5OIlZmjyP2SIVoBlkbsn0Fx+n72oG/GC9Z1/GV9eMYMoGuQkOaX5d2IFCexLSJn+orKIvkZhNQS/VnoOYYMJyD4SkANnFYjnEUdzaDmTWFzS8MWNFi4/fIQH288wcb6AwsEYnr6DWPb5/XOdRJFCsQD6BEZFI4HWDfNz/GAAzD18EWxC940AhPTiBGvPUSDUmNfo3AVqUYpdL2SVUCLbKKKMAamKY+oBjMYDMBomtpc9PHvaxFIjwZ5egnL0BKSxCaQDg6ARmzhNYOrkwuohcmuCaSOunEYQVJ3jl0SjQwS8i3JXfCad6K/cmCPzZ+jsQhkg7GWyu1xJzoWK56YFITIKE6jUrAkC6L6Pgi8YwwKZzTRdGA0HWq0Ftd6G2nRh+hHMiL4nhpamMDVSqqiQdRUuNcwDDyGBV84pNDE5P4a5MwcxO38QwwcGQVicmB6PAKhtQDdIayTYnyAIeJaZXdU7jH9OCeaOhlkTrHO/5sZrgh/Mwlt6WKL/KrDtD/c+/zMAYQ4gewGhmCMkQCgwFO9r3wCEv+465IAwn/VjzCYOdTpYBCDMxZs9h0DGalMnkXNhMkq6c+JnJzsH42aAkChO/sU6etKEU1csROC7UIiZ06k8Frp5ZhVUAl0m69SjKIVPAag08EuygSxk3PM87qBQBqGiKQyuaGOhTY506GQMEEYxO8AFiQLDruDxeg2X7jzCpYUl3F2vQS4OQtZKJBDgnxtFHgPC4aqO80cOMCB8bXoEmleHAWIIdVgWFZv09XQD082ocuQCBaT7kOAmElYaDp6sb+PBoyfwHQKEovgXrnARrIKOUqUI0zRgWxb6KxWUbAsFQ0XgEwgGShUdBVuFpciw4kDkURli1mrXidCIFDRTHZcX1nF5YRU3Fpex2w4ZuIRkykFOcDzgSBOZEuf+BWTiJZOsT4ZB7COBQZrZjDzIBM4VGX6UoulF7FxJkRNV2cM4xQ/MTGJmZgJT06OoGBoqWoxy0oCRejzz6Uk2iLPbDnV8vbiLf/x0Eav1GHVfdKZpk2XsEvtA6KBopDg4UsabF47j4HgfX9tLlx/j65tPsbi6CVdSUBge4fUYxR78vQ2MFFS8ceIw3iDHyukR+Lu7iFyP10s7VbEXy/inK/fwMc3rJZTfZ/CcHbuQRTFMv41BLcXhQRtvnZ7Aey9Pol3bheu6iCjTzy5AK1fw5Z1VfH1nBTcer2KjnSDUK1CtAq9JRD5Sv4m0vYuZQRunpwbx6skZHJ0YhEkRC4hYdqmQ42Aqc27gR3dX8X9+eAO11GZASOuY7Oz5cgQBIj/AATKVoRnCV2YxXZFhRXX4rsv3oT0yjidNBR/cq7Fhzo1HqzAsKpoowJ3NzdmNTo9a6JNdzJUTvHJ4HO+dOwqdxasRzzVKho3ULGGtBSxsOPj7X1zFtafbiIw+lp+y8YzfhB41UY1rGNQDjBRS/PCtC3j5+Czqe9usLjdLVWx7YGfRf/jiAW4t1xCqBZ7do8aH6MwKRkqKApbYzvbrODFexjtnZjE3bKMiuSiTe6+lQzVtdqqttxxEWRzN1cVlBuQf3XyClXoAjwZbZY2Zf3K+HS2pONSv4/zRSZw9MoHRooaiSq5vLnRdh2kXuHCnQpOjv7L9kGqrXPL+vGW5mD/pFn6/bgP9Pf17T9H4nMIjY1meL0Iz44RelrBnUuT5V9TbCcz/W7zzfD8WYKOr9sy4neefJvssOz29b7xtwfw97+TZO7UifuavLqHFv/SCuv0/QhxVojh/3kk0Kwizb+DsW246ZSZSxEZlg/ycy0dPQA2yLNiXoiaiGGg0PGYEl1d3cf/+UzxYWMbTZxuoN0gOqkOS6d4weV+mxoptWzANGZYuYaSviMGSiYoqQSZmY2cd0cYysLOOgtdEXxJgRI7RLyWoIIbutJh1IIkomXoR8OIrSDV6JwtOzNvlkQwijY4KctEUYMCYz30RK8gGHwIkMkNI35vN0Ypr31MU5oAwn2PLDWHIdCMzEqM5xjx/toPFcwVv/kk9x76I5nCHken5AIUsVYDcPJuY3zGzaTFkAoRkDKWZ7BfQ9ogxsdh5mMBTqCgIFA1N00YyOILJ19+ENn0YzVI/PrnzBT6/9zG00iqmZhO89dYEZiZijFaaSMNtIG2KXF06fOn3fGSjBxDy2iOzqjyyplfilRvD/MYmHvtWbk+TR0g/s4tETqVs9UkMEBFKHPiY2WgKAEpKCT4h6PNh1xXS8bqIUxNRXEUazCPy57DXHMe9xxI+vbKLWyvLeNZax8GLJRSmKOdvm+LSEachdFXieWuKC6F5UJKn8pphHwduDyMlR9XM7IbUO1ImjyVASPJlQbvTgUxFIDmGm6iFKWphwg86aVK1ADM2UQptTCUDmMQQxrQxtLeAjSUXVx9uYNmVoc+fgnnoMKzJKbhxBD8OuamP2EXCgJAGbxLh/E1maAQIM8CWA8LOnsJrvtcq6nmp3jcaXfnazUre/B4RW52QjYq5xghqGPJIhxVGzOgTKLTaHrOEWr0NnQBhvQ3TCRgUqgQgowSWqsPQNWimAT8M4JIzfETznAkoMaQyVsTQdB9efv00Dh8/hELVYkWd67nQLQOaITIyCRgzINRUJg94Z81Hw/jz6BmJ6Mlj7G3j/AkQ/p7O6v239wsMZDptoZ5/+10Zwv1MYe+fc3awyxJmja5vDwizl96Ri9LKyiyIM+OZXCrau+ZYUMBDc1SGiv89J+jJAWHWqSDJDhWRfOAlNENIj4TliY7TgqopMAwdCoWhE2LgGTUNqqJ2Qhg7Eg/KNyPagebyMrt5mVzMMkdCPyZTipjlZzRMT0P1zXaAMJFgl/uwvNPCtYVVfHDtHq4+WYNaHIRuVaFrRR7q7gBCKs5nx/DG3DjenB3j4HACPsWiBss2YLILljAdiFMVfgC0XLLMVtCMEnxycxFX7z/FwrMV+B6VxToDTrpJSR6g0kOTUaLZPSouFAVly8ZAqYKBSgVD/WVMTxfQV9aReinQrEFq7GJ4eACmbWOn5aGZKHAUG1cfbTEo/PreY2w2fMh6gU1eaHZEAEJhfsNuc6kE09SZiURAYXYeMzgpWZynCYrFElLVgBsriHjmwIMS1mEpIcoFDXOz0zh1Yh7zB/swUVFhtLahRhQTEUK2+uErJXYS++L+Jv7p8wXOewxli4fZ2XVSlTkORAodHBgo4OjUEN69MIexoRIfWLcXd3D13ho+u3YLW14Ie2SMZRxhFMCrb6OqpTg5MYjvvHQYPzg7B2drC2GrDV034ZN8JdXwL9fu45cPlrBJxQUMxFqB37dEEhDfR78u4eBAEe+eH8f33piE24rguAkcX2YDGpqFuHLnCW4/WsNWO+JoD8miWVOarwBkMpUJHY6rGC9ImB008Z1XTuHk9BhUv8WA0NIo5JqYKQVbnoSP7q7g//j5FezEBkKjDF3V2NKebozQ9xH5PsaLCk5NlPHjVw5jpk+FHTX43+gus4Ym8Kyt4OPFOj67/Rg3Hi7DLBRZLkrrna3JaS4EHsqSixGphYtHJvD9V8/AkgIYUswMNBVa5DK67Ul4vO3h7z+4giuPNuEpJZ7DJElm7DTYYbQU7aGqeBjQI/z1d1/Dq2fmUdvZ5XvSKJTxZLuJO8vb+MXtp3i400ZilEQHniocLn6Inaa2Z8hmPpMFYH64gO+8PI8jo0VuNJRMGUVTg2rYbC3Q9HzOJk01FV/eWcJnt5/ynOOWQ/LuKt93lMcWt2swowYq9D6PTeG1U7OYnxzCcFFHGjrsmmsViixrotchOstiv/sGIOyFKjkg/MOcH//hs3Ixsg815aYo+T+8WPDTnfb5dT8gT97qSA/ZIl/8ErAufxG9fF7e8svhYu/8Yc5O53Mr3VfQMR1jXeOvRK3Pa0G/QWrmGtC8oZj/noP37JVnBbufhoiI4ZIUqFTU0d9HKc8GSiExLzJYG08MKcW/UcB5y8OdhRXcevAUt+49xOZ2Hbs1B75PhTrJ+A0oHJCuIg4S6JqG/r4yJsYHMHlggI3IFL8N1PYQb20gXF+FUduB3W6gL/JRjQNUEh9mSHmcHhvHGGQIQy+AjTpYQyOO1DyXT0ySZWHuNFNGwlvRnmXG7hsxASLeQWQMdiMm+P12cvJyIxMh6+yZ0hAsGAt5KFKCHpEAhLnwLP9c9gOjzHtAzGg9P6HCo2AMBsV0omAJszlHfh5h8CNUPQQCDY6Y8gLKw6V8WZLDy6B2Y5MMTKoj0KfmMPujv0I8NIbH27v46Rf/jM9u/wwnzqm4cLGMt98ax2ChCSNe48glkopCJ8WBAol+Jyk/AQ02chGFU/4rB4Q0u9f51amNepsr32JzeG7dZ/cpX2gynxFnItc2lA3IFK84EwiOcBQP22WSBw4xhDFS2UWSmojjKhL/GAL3MHZqw7j7MMWnV3fwYHMdq/42Ji8WUThIgHAHYeogSsjsjCbXiWhM+CwkAxeiDRNVOIoSIEwYEOaSUQFamVnPXWgzxjKhHENi1jUTu36EPT9Gi0z2ZIPrD9XXYHoahhwLU/oYTo6eRNLQsbPs4+OvF7C468M+egbFmaMozxxGnRg0ahwS3kk8JG4DQeDwua8VylAMMnQjhUiWW8lNnsx9ujNqnEWtZB/V/iI8V0B09ruevTY3YxR1LgHCbEqPGiRk9BOHMOMYVhTDjmJYjs+gUG86MHm2MIDZ9qG3PUhNB1I7c3CXJTazowYcGeeF1MyhY9GSEJsR0mKCl145hRNnj2LmyAEUyhYShWpXYkDpLVNNLBoJ+d5M9bZ4b1lsSd44zLbEbn9RePfne7uo0//06/d5Bf7QDCG91m7shNivemcNOzOEGUPYZQl/G4Zw/9nfGYzuVSB3l1cvxc6bPQ/rCiK6s/L4jsrzjbKOJ5uhpGwaQYCQumH0RoIwZHq8Q/lzTUsySZLxCP03MSkEXqi5RxllUSC6iVRM04NYMDcI4ccJ55fJurC65j9HYLdCx4sEy1KysFYLcPtxHf/61Q18vfCMC33NKDEgZD0/yQGjOgaKEk4dHMSbRw7g7bkJGGEDluTDthXYlgnLthAElFcFhAlJRsWsYisCNpoe/vmzq7iy8BSbDQ9kFa3IlnBKpDfF9Qhd4wimocEgt07abGQFFdPEUKWEscEKjs0PYXK0goppQHOaUJo7GB7og2mZ2PN8tKHB04q4/nQPVx5ucK7cGslg9SIX13QAs8EHZ2iJTYY645apQae9wW/DkGPYpF2PAp5RobIjkkXQO7OtJL9TfKRRC05zF2MjQzg6O4O3zs5xdEPR3YFKbBm55FVHEKll3F6p4/N7a/jXy0/gykXAKCOg6iqORJ5h6EINXBw/NI7Ts2O4MH+AmSJii9caMTvIfnDpCpbqLUiVQXZMpddCWYEUgTFeUPHeqRn82fl5oNWA7HscNxDKOhxZx89uLOCX95ew6gHN1ECkF9nshKQ51OkrqzLG+giMljA/XYLX9uH5JM1Q0PJjdkt7uLyJ5a06PErS02zAKCGkec84hkHGQyRPjFroV3yM2yl+9O4FnD0yCZlC5tNYAELu3CvYCVV8urCG/+uja9jwZXiKzZ0+OnTompOEl9b1qC0zg/bXDAg1FNM2/30OCJ80gA/vbeHL+0u483QDZqHAc5kBNUmou62q7Mhqpw6KwQ5eOTqJv3j3IkpyBFOOYFCBRbJRxUA9VLFSD/GTj65zQ6GViigQKKaQXEY0F7GLsuShX4/xo3cv4sKpI2js7jG4tgpl3Ftax7WHS7jybBMr7QCwSmJCLKZNi/YAMrawxUyF38KIHmJuwMAPLp7EsfEKXzsChAVDg6KRw6mMphcCmgoYKr64vYJPby3jw1tPsRuo0CvDzDDzHK5T5xnEQriH8/OTeO3kDE4eGsFI2QRCFwXbQqlc4ZlP5sCyRhNteV3JaO88W6eK+E+R1HRYmA4g248Nu9VL7vKcH/W/mnl7HoR1uuSZTpDbaB1A2N3nu6BQ/ITczD03m+h20+madQHh/oO2c5274+HfPIu7h0q3cunwjSTnE98s8sV6y5tOWdcJDCewEZDsnYGWmIQi8ws5FmHgIl6JJHgyGk0fu7tt7LUdrGzt4vr9p3i4vI6l9S0+L3w6TGimm1x3JYokApRIgi6RgVkFMwcn0FfVYFsxwvo2oto2ks1tKLU9GPUaqr6HauCjGgUokStvtuepsQdSgqk0t5Zl1WUJggI09XT+8zBzht/svC0kYAyqxFvJfs/BFs1A5axiLn97HhBycZhphbty0Ywh5ktMjF0GCnNA2AsGM3Va3rwQhFcmq8zurd7mhVg/BALzmiADhAx8e+W8Ik+WZtgILpPpWEKZo6aCVgpshwmsg8dQmT+LQ+99DzXDxFf37+EXl/8ZNx59iHe/W8Ubb/bh1fP9KOl1SO46kDiChdPpgisMfsiRlfePbDarFxD+Spbwd6kgO7dV1kThGqvHjZSbZ3TZScYq6DrO3SPjEGKDcl03OVEqERLZRQoLaToABMcRuHPY2h3A/ccpLt3Yw/2NNay4Wxg9Z8A+mCAw6wjhIqR8Q45pIEljN7dP5A6T2Y8KcjBN0AsIeySjDAiFCQvv7dSTTylzU2OpaM2P4VETWqZZPwsK7deeikpLw7Q5gfMz56G0LNSWfXz0xV0srjuwZk+iNHMUlek57EUhGuStQOrt2EXo1NllNyIH3mKFFSSk9OC5QM7GzNYOM7jitYm6s0c+ma2x3o8vV0PkIKkjtMhZt5zApfM0a1hQtBWrpUjSmiSw4gSWFzIoNIgpbJELqQ+rRX/2ITfakFoOZC/g5grnPGcvQrgASxQpCV/24KoexmfGMH10CqfPHsP41DDKQyK2iQAkrVnykSAwT7OR9HeiphOgXdzP3+RjRPOzCyK72QC/y2L+0/fuvwJ/bEDYjaWghoiIongRQ0h/9+0lo/kizc/abIOmk7Pbc851yN2MF1El5CFG2WlBaC+X9GQ3ZqpkMhFSotPAOMt0aO5O2GcTQKFCPyB7YaLSecBbQsEyRbh7FKNo6SjoGkwCUeSmE4TcoaXIA3rZbdfH1l4LTkzDuzIKfUUohgEvJpOXFF4gQCF1luwSsFlPcX8pxk8vXcOX9x4hVm3Iqg1Nsfk+pVmrONxD1UxwbKyCt44ewLvzB2HHLQEITZkZQtu2EQQx/IBm+mQRWi6pWKuHWFyr4ycff45bT9c51kJRyTSlyAYgdDD6KTnI+QhJpklzISRl8j0oUQg9jlG1NAxXLJw4dgjHD49jfmoQldSD4dTQX7Sg6SoaYQiXXCGNEm4vN9lo5KPLd7FETA2xnXy4dh0fhRyWHiEsTYYpJ1AiF322jtGBCmdaEfjY2KlzbESslxFRN06RUFZqc6QAACAASURBVK6o8L06njx6AEtTMT40iB+//zreODaF4bQOxdlD0NhDaWgCkV7G1wur+OzuGj68vcpSRLXYx2wwzdvoBFVJ0he4eO3UPF6em8LRsSoHuu/sbCM0S9hyY/zbpctY3NyDoxZABCmJR4qGjoIcwwybeOPoQfzw3DzKUgQ7y0iMFQ2BauHfbyzg0wdLWGpGqBEgNCqIUmKbJSgk+VAV9JeIlaV5GQ9uu4Eo9HkulMouqgUJFJKzpWwWkWg2YtXkdUoRFxQfVFAiFFIXhbiJKhz87Q/fxIXj0zzTqKf0M8R9QVKuWqLjyyeb+O+f3cJqO0YzIemHzgdYHITMnlL24pAl49hoGX95cRazAwbKko8oDPhztAbG8XAvxM+uP8P1x5t4uFGDZlrZ/GrMzoKKpsGUaC7JgdJaZ1Okv/3em6hqMWyZHAzFyUEy53aiY9NJ8f9+dgfXH2+jFulohzLHRpRMAxZlnLk7KIEY1RTfeeMcXjo2g3atzg0gq1DB9YVH+OruAzzca2E3SiEXynxfE9PObLSkCzk2MZh+G/1SGzMVFT96/QxOHujDoBahbMqwDRWSojOL33QjBoOSqeHz2xT7sYqPbi+jEZuwB8fh+wSS2+wETAxhIdjDubkxvHJsCiemhgQgDByUS0X09fcjojw5ahQpxBSKIzRnMqjI7kpGs32sE5XwHD75g56E+fablfs90ssX/9hf1+ntFjn5Bi+YGy7eO1VEFiZEkrDOr/00XteWIHcJ7YJCwV51ff72vdYexojn434VQ9gLCHuqNZo/p8gVkgwKlVh+/nTQSV4OCcfIDCixgUwaI6DiMgG0RINGbpU8H8XkECInwZNnO7i/uIbHq5sMBO8+ecoz3+Syy4WnTNl3wo1QJyfSIIYapegvljA9NoZzJ48gCfawu/UQzsYS/M11YHsXJdfDQJJgTJIxnAKl0IcZuFB9RygLEmJBUjb5oJkskn3GnPUrTlzRYBWgjea0FP5zXv6KsHMBCvO4pmykIy/WO86eGV2Qy047E5o9rEIHGOZSXCGpFCwhJSsKO6C8yM4ZFy7IM+ask2OcB4OL4kC0ETIw1CkVuGwQcteOiQd9JtTYpX2JPi/NhmGU4AQU7R1DLijYS1KseRFGz7zJj5FT57DkOvjXK5/h8r2fY3nnK/zFXw/j7beqODlvwJYbSJxtyBK5h0qseKGGGbFcspwZpTAgFLM2+a/nACFX2r8lK9h7K/A1EM+Tmyr1xlNwbiQvTBFYT6CQohHYxIaNFbIPmgChHCGCA5BTqjwMKTqB0JvD5vYAFp6kuHy7hrvrQjI6cFKBdTBGXGwjkgJExIqSYxKxXZFIGKRRHVp/FLtAzTvar5kh5Ol2+v8cECa8RoWZS3b/pWQQJ8OLJOx5Ac/8B+RinRnTqKEKPVBhNxUcKkzg9SOvwXBsNFcC/PKzu3i42oZ5YB7FqTmUDx1mp9FaGiOifNuwDa+1x2cyfT5GscRnHQFkzkFmKXTWUKAmN6lMs81N9FNyUJgzsi/eR5+XkQoZJoNxBuRs9yuynOmeSMksDjBoXCJNYAURTDKXafsw2x7spmAJLYq4arShtMil24EchFDJy4GuZ0ZkiASSFK7kw4HLkZcDo/04/+o5zJ+exvTxcT5jqTlE+aC0FFRdYiUQObHTLKFgs7v7emcNZ+Dw+aX7okbaH/RI+y/z5H9MQPgiMNgLCPf/928FCHkveq75Kk7vPHcmE7F0NnkxwEE7SG4Vlg/95yyhoO3F7IMYeicgSLEExNoRgCKgRvlibS8Q0RGywgYZFOppmBqKNreJkPgiCtyUwQW2qVLOGEWHihudzFWcIEadOrqpjIBm5RQNLT/C+k4N9baLtksOW6THtmAXbTQ8YHU3xKUHj3F3eYMLfc72iSiWgDT2BDp3UdICzPSbePvoJL5z8hDK8FBUAliGzFmEdsESkRh+Ao/YwViFk2i4urCEr+49wY2lDaw2AwaEIJtrUNaayQd/02uxYxcZxgixBo1yJ1DCEBLFQIQOz32NDNLc3gjefvkYpsoGhhViehLu9DFI0ixEZgV31h1cfbyDf790C0+2Wkj0Ege+0yavkkSTBrOJymRXvYQ4L2bkDg6VcXC0iqmxflh6CprJvHrrGR6tNrDRSpAYBiTTQKqEiGIHrtvkiARTkvDD187i7ePTODmgwvDqaG6vodA/ikgr4qv7K/js/io+vr8BXytBKVR59oU7bZHPLJrqtfDdi2dxcX4ah6oWSzJarSZasolVJ8JH1+5gYauOWqrDo6gKSUHR1KFTodfYxoXpEXz39CymB4oYsFREZApDs0G6hQ9uLuLT+8/wZM/DXmwgtvqY9SRQKAURdEli0EOdevq83VadMw/J/ZTWLh0wNG8Z0sGomjzUHlIoNDc0yFaCfPAClCjjMaijEDXwdz96F6+cmoPkEm8bwVJE0URzcS3JwNWlbfzDV3fxdM/FjkefvcksOHUC2W48SdCvJZgbLuDPzh/GzKCFihoiiUhaJEMrD+PuWhP/8MVdPNpuYZ2oaJnmB2VmLokdJEBIP1uNqEO5hVeOT+Nvv/8WM3wlhaY7SCNHh0rCjrt7voR//+oBrj3awlozQTvREEomNMo9JNc3pwZbClDVgXdfPYuXT8zCUAJ2xGt7Ci7fuouvbt/FVhChLSuQ7SI75oZBjChVRLeYACG9vsBFKaphqiThr948hzOT/RjWQ1TJVMbUWB5F85YECFOSdpkKPru5gU9ureGDG8+wE2ow+kYYEMahg4IcoIg2SkkDF46M49XjU5if6MdwSWMmuVwsoNrXhzAUcnWS1gpjiJ44DKaMMq0eyxREsdMbiJDDjz/kCZdvv2LCrXcWrxeUdovT/YDwG2VrrzFMVgvsl0sJjWDP0FfOvu2jjbq8ofgp+43exbe9QBKav4bsB4t5lry52L2avJN33kC36ZhDUf6nzv91P5/8ZwpbfhEHQIoLcqxO0wh+4HH2m6kUhWlMqsB1gJ0dB8+ebePu/We4fe8pNvZa2Gu5aIdkPEbOzJRDSPO9MshxUw4jSGGA4XIZY339ODA0hH4yFYsctDYeYW/1Hgy3CcNtw3Z9lIMI1ShGf5ygGiUosNSMikLiv0VoOUnCWBYmUxOTVIJZoc2B35ktfiJBTShEW8zoU9lLM1x0buQSTF43HASfQTCOJOjOUvFazovnzqR/ViTn+mm+fhkg5A9YzCmSIzYBQj7dufDMZzVFPmMXEAr2lp6ie690GUN+ykzu1gtm2XWWwbCMWCXbKwleQPFINgpGGV4SwpVCuHqIhq6grlmYvPBnGDzxOlpGEQ82l/HJjU/R8O9DKyzju98r4uxLMg6MejAVAt+OuN8ZVJmZ2zCNj0YMFGmNMEu4b86HgEBHavg7A8KeQpwzVPPGBd0HrHsR8VM8sycc2GmdivnX/LXnZjb02YcIGRAWoSgjkONTiLwjWN+s4O5igEvXN7GwvY41bxt9x2WYkxHSkotQChDEdIWFmYwSUz4xOaorCKh5QveOLCoDcjDNJ6xlBGz8J+YHKWczv4Mpp1Nn93eHpKLUeKejheZxUxkhMempBjPRYTkqJsxhnD5wCpWwCuyp+PLzBTx8UkdcGoM9NoPK9BG4RRttU0Uj9tFyG2g1dpkVo4gvUsHQg5p6FPdFDx4t4lgOcefndlGi+dADCPN749dgewEOKYtaxFPwGud7k55fyNap7iJFq06gMKR85hCmK5hCq+nCavuwW5RP6EBrtqG2qRFE84RxFhsm2HRqAlDDKqQ9QEsRqhHMsonJQ+OcU3jk5AwGx6uoDBQ4SzFv/lBDQxxTeQyJ2Edzx9QXtMr26fRzU6Q/5Gn2X+u5/zMB4YsYwhwU/lamMvl2lZN7oloS3VhhOcxG9dk0Ia2tLFidNjfO8RGjqsITOXtwaKZYeLyQqSgmti6KOZKBzFeckExLYqxv7+HR0goH6JqFEgrlEkplC5WiCpNy4yioPCXXxghGmqJk6qiWisyoEFtDz+WnEjxQ/p3MmW9bTR+r2zU8XlnHbqOJluvzXJRhFmFRHEOioOZFWNyuYaXRRkq5bJGM0I3ZHVFXE0T+LmzZxURBwtvzk/jBmVn00wydRnNYEmybzF5s+CST8BO4kYJWrKIWafjgqxv44Otb2E0U8DSZYiNJdSQ0g6ISFBOAkIbcya1UhGsDFnWPqPgnExG3gdRvQJcdHD7Qjx+8+TJOjvdhumywhb+chNxVjQ1yrKzg/naIq0/38NNPr+PRZpNdJAm2kAyE5LZ0FCUhOU3G0Ilhk2KMVC2cP34IMxMDGB8somgr8AMfn1xaxJX7q7i7XENi2pCLBbSDNncnLUtD1G4jajbw3pl5vH38EN6cHoAdNrG39gzFgVE2Fvni7lN8vrCGzx7twJEtpGaRZxnZsCDygFYditvEj968gFePzWLcorBYkt+GqEHHcjvkGcz7mw1sBBICWWcHTGIn6fujvU2cnezDe8cP4vShUUxUTDj1XSEbMW18dGsRn917hsWtNnZjHbE9wBl71KdLfOHoR80FymckZjT02kgin/9bFMrkE0SuZgzTGRgGlBvIa5tGP1wRQaLE0Pw9mEENf/cX7+O100ehhiwyZWlsksmYXdnEzZUd/PTqAzzcrGOt4cEwbD7gcoNfKgIIYJL75vfOzWFmyEZVF+wx/dzUrODG02385JOrWG+naKYqwkTmmAgqqujAVOj6UCEX0QzDLi4cO4Qff+cNDFkJqloIIwkYlFMQcSRbaIYqPrr2CFcW1/FwowVHspAaFcRRgoTyn4I2WS2hoCZ449wpvHxyFiODCoIgwtKKi8s37+D6vftwqMNPMm/OjgTfF9TKiWUDqVYSuCP0UfC2ccBO8Ddvv4yXpgYwqofot1TOImRHYQKEDgFCGamh4LPbW/jk5hr+/fozbAUq5PIgd40phsSWfZQkB1U08cqxSbx+4hBmR4oYshWQLK9UsFGuVJgVp04r3Xv5bBA5zgoZXgbFuMfVCwYztqZnVv8PecxxU67jDPciQNgttcV/daub3v/u7RL3kG0dEPzce8hlRr2FUv5N+X2wr5zIz4u8YMylhznI7swJ9jakqagiAERgJgsw6h0ozNmvb7yMnuSsnJ1kp9JeMwWBNrLctMyghFghAoQ+FcAqDK2IkM4cN8LWlo+nS3sMBO8+eIb7D5fR8mjUgAzHijyHS1Ib2o+pOWjJIqBajwMcHB7E9OgIxvurPC+4tnAbrZUH8Dceok8KUU1jVBMJpShBMYhRJDdCipRgqRnvPMKtkRqOcoooC2CnOAVRdAqGggAgAUEtkToPZpfIXEXOmBq2/8/WawZo8svCkDpj4Dq+rdmfxeZF17DD4fGSyDkykVpFz50DwvzKC8kbg6X8Vsl+rkTNHjaD26cg6kjZuus5B4QMVDMwSE28WCe7NgWuF8OQbdhaka+RowTYkZtwK0UkQ6M4cOEvYM+cx93VDdx8cgfX73+KwbE2Dh+J8frrEuZmHRStLeiqz5Jcnh/mOBEDaapwQ09WQs4cJEDId90+U4jfPyDMb7S89ZvDFwKDItxe9GWE+zo7sGdNFmKpRf4APQQgDEgGKxehKqOQ4tMI3TmsrhVw856DTy8v41ljFztoou+YBONAhKTowk89+FEgcplFeoXIrVUUoVaidgMDQm6/dwChRM3XlMZtiJmk+TehtqDqUFIMBGykJwz7aESFZvzIoMkLaKxChw0TRqBgUO3DbPUQRuRRVMM+3Pr6CR493EM9sCH3TaB4cBbp6DCCahG7oYua00CjtsPkgGWRgQ7tjmT6Q+6+9BA50HLmj8DS6WwOl4ed8nnxDNB3Gib7QGF3PxPNDF4yScYSZmQGj3RyULxonrE3EYHCKIEREksYwXJD2I7HYJBlo402zxaqLQe660EjJpFcR2laiF1lY/gUqaFKSHTKjY45aNosahifHMHM0WkcOX0Qk4dHoBE5oojRKDJHohlL9uLIRHp5oy/HwM+BwxfNv/4aYPyHPOf+//jc/1mAkPftbAb6V7GE35oh7AWEmX+UKIb59ssAIcl2skOCs4qyliQVsjSTLElEXwvjhjw8he2bs1loBoRRDC+M4VA8gKbBSyQ822zi6q1FfPDpJe4smcUyqgN96O+vYnigisnhfkyNDGCI8pzkCH6twZLB4f4q2i0Hjku5LipS6iAVDKzsRniy4eD2o2UsLK3h2dommi5thBE0zYSuW9CIUZM1BpCNVIVDgackB4wkBE7IDlwECJOgRml6GNBCvDM/iT87ewTDJtBnpDB0wLZ0FAsWPC+CGyRwE51nsrZ9Bf/y2RX825fXENkVhFoBPunyqfMXSzzrxfI1mnMkmVBKBwJtRCL7SUuo+EhZyqhTN9DZxGifgTfPHsVLB4dxfLgCPfahEkShQXDdZjnk4l6C68sN/PPHV/GQAWGFtf3E0lC2InV6KW+Q5EpaGmDA1jA7UcX7rxzFcMlG4gUolywGVDfur+Kre8v47M4SQgqTLxQZENLHW62WEDttBPUaLs4dxOtzB/CdY6MoRk3srT5B/+hBBqMfXrvPQexX19rYixW4sg6THLJotj8NILUbDAj//I0LeOXoNIa0hBk1YsyaqoUVN8YHVxZwe6WGVYcKIR2JqrO8luYP5dYezhyo4u1jEzg/N4qD/Rbau7u8/lS7gE9uP8Ln957h/nqNmaW4MJQBQg0x2aySDp9BsovYd2DQ9abQesrDzBgaw7KZtaK4Ey+WuGAhh1GSKtP3qImPgpJA82swwjr+9ofv4tUzR1GQE5jE/rKLbkJ+FvBVA3dX9/Bv1xZwd3mLs/WoQaFoVKjQ/SaLMNyojfGyhvdfmsXMcAkDlgydGF5ZRjtWcG1xFf/jk6topDozsW6UssxS2HGLwoFAvxx7nJtJM40/evsCxorAoBHDQgiNO/9kJmAzo/3ZrWf48v4yriysItAq0PvGUWu04bsBy7Tp68kW/vTRWZw6ehBzswW4ro/rNzdwd+ExHi8tITU10I0hGXR4g11qI7LNkE3EJJWmgzAhZ7ZNHDBD/M3b53B2agDjZogBU0HV1KAZFEwvs1NvQnmXpoJLd3bw6Z1N/PzmEjY9BSgO8pC9Qh1+rwYrrqOSNvHmyUN468wMJqs6Biwwi1y0TRSLxcxNkwJ/RVZjfr91AaHgvXKQI0SkXUC4zy7rNzrT/qND4kVP0ClYGBa++Nfz53ju7NyhzzrflGfAdYi3/U/4IvVQ/uSd3/O+e1cy+vxPyiIMcpYppzh7lSbdOhgxARlZAEJmRDIIsh8Mih/fG6HcSbkTc0sZ6un9ilzWJ55LZNqK+CL6WOkQUrC+0cSz5V08WFzDw8cbePRsC+vbDWzXXKQqOdcaDB7YSIIexOrJwHh/BeOVIsZLBfSZKs8eK76D9sYKVu5eg9HeRB9aqKYBymmMYpTCChNmDyxiD6KIs8xo/khKQ85vpfKaisBYBUKZsgbB0nxR2GVgMJWgxRJ0Ygmza0znRUBMYm7ukf19vtY6MuF9pkhsNpUb1bC5THcYhFU8HRObLOybm74EUnoYwk5jJH+deY2QU5S9nHp+P/UuvK4ss0NM0nQfNZJkBZFpcsYrGbPJMalATEi2DlePsIJdyAdG0XfiFEpH34FfncZHV67g1uJlPFv5GhcuVPDWO4M4ecLByPA2kDyFooRQKXaKwFWiApHJs3kkx+TweY58oOIlq2eyu+cbToC/D4aQA2ez6A/OVKTrTPcB8XICEIoYB1ILESAUDri0nInZpkYfjZoQWmGGMHZoeIIZwjQ8Aa81gydPDVy7XcfHXz7BbuLDLyboP65An4jgGw04kQPHd8WojaJyBFa+XiiNKyZTPlLhUNsizTI2uUsl4qSoTqG1G5IDPBvT0ZyqyoDQofOUjMN4dpCiuFL4fghd0mFJOrRYQSm1MaQMYLY4g8OFWTy7t4VnizU8XXbhyEVIfWMwZqchTYygJsWouy3U6jtsNkgMYcxGgnQZZQaCFL2g8tw5MYWKaC6w0q07T8h7KjPm4td+UNjZsrI9Lx8jYDd4kYkiGGwGhFl2ZpYDTYoucgcm5s/06V6PUQ5i2OQy2vJgNhzoDQdKowG53oLcbPPcoZ0CNjGzWTHPLQHab0wyhKIM6yaMoobKcBlnL57E8ZeOYPhgH8wSWVCxIIiiIoUXR/ae8o0/f/1d9+xstrf3OMlR4290iv3pi36TK/DHBoS9hjL7GcLfWTLaAYTfGNcXgDC3aKa7UThyCWkIa5tj8oqgAE0BCOngYatkcv6kYXBhbsntDOrSe2GEth8iJPvoMMWDpR18dfMBfv7LrxDSrJtdYBt9u2Cjr2Tj0HAf5iaGcPzgEMYqJuJmAyVDx0h/Fa22C8cNQBNpriSjjRS3n+zgxuIWHqxsYHWngYZLunmSixETIIJlZQJJUOFLCiKrhNgsACQJZIZQAEKSECJuQIubKCYtZgh/dP4YxooKF+gGgReTzATMLiCEibVWigdbDj68ehef3nqAyLCRaCZSyrkiGVCWKWyYOgZGKHcnxE59lzvZxLiQri2fVzFUMJPntbfQX5Rw7sgkLhw+gPPT49CCFhe8JqNXE7FexKOGjBsrLfzjRzR310Ji9omggZS6gAIQUlSCFLQhh20cHh/A6dlRvH9xhh3vdta2UamU2eb64VqNwcGHN54wwxmz+2PMnyllJyaui8Rp4fSBIVyYGcH3Tk6gkjporD/D4IEpxEYZP/vqJr58tInbuyEDwjYBU01mIxt6X5Lbgua38cPXX8aFo4cwqJKkQhTlLa2AVQf4xZWHuLNcw5qTICRpJM31EMMYUsetgROjBbw6O4RXj01geqgId2+PDwezVMJnd57gEknClrcZpBMgJMMU+uzjkBcus6xq7ENLPfQVdJRtja8pfbYUK2IWDN50Hy/tYp3MJ2h9mDYM00Ic+JCTAJYcQwsaMKMWfvT+a3jl1BH02xpshWQl2T1DhY+m48F6HR9cf4ybj9fwcH0XhlWCTLMtPC8iACHcOoaLCt596TAOj/VjpGTA0GnYP2Vp27WFZfzb13fgKjZSqwwnIOAlQ9ZN7iBSJ1VTKFQ6gOQ1cHpmHN979Qym+lSMFQCbhKKSmCWUdIubFV8vruHS3SX88sYimihAKo+i3g44V5NAFYHwOHAxPtSPybE+TB+qwnM93Lm7is3tHdSaDUi6CkkjAxmx5oKY3A4tRIqFULK52KVcRqO5hnE9wN+89RIuzAzhYDFFn5ZydpumCfa8TQZQqoZY03Dp3iY+v7fBs6gbvorEHhD28VRUezWU0MaoGeL9c7N45+wM+tVIGOgghG0KFp8KCI7SyOdxuPDOGcK8eGWYyGVvJ8g+K4L/GICw+yq6wQ3PH0Zijq77KwM/GYDKSp4OsyAqoB4lZucbM33hc9+XkU09iK+L814MCHPw0iEU9wPB/M8ZsUlFp3DFFFyo4EN7UWT+WnP+MxtJeIG9OoPBTN6VjzZ0bW+EXIwKJteN0Gr6aNTbePR4AwuL63j8dBOrGw3sNQM0vQTtgDoVJlJuFpAJFMUaSSioEqqGhoMDFYzaBgbJrt9rcRNLbjUQ7W5y4HwxqmNQdlEkxpoMs8h9l8OpU+jUiIyoOSMcseks5WtAAJCKcGIJucgX+YG5gpfOACpKiSGkLHEChHzVGDgKAMlsRYaxOoYu2WHeC6rFMugZ4WCZZjbOwQVvPtoh5tvEJyJcT2mv5QZczyxgZ/a2cw+J870LMfOF9qIF0bN8s7UcSZKIlDAMhIqOKNEgBQaUwAAKBjwb2LTasOenceC1V+FUj2I1svGvn3yIR08uw3fu4DvvT+AH35/E5KE6KpUNxOFTgFhA6j5yI1aFHJiQCBgSQKS4BwKEucXqi0Afd+l+H1SKkAd2FFQ0xpFnYmaAUFxvkgp3ASGZ9YnRHGoGEigkUxz6vCh/uQ1IJcjKKCLvGFq1KSw+lHD1dg2/vPwUbTVF2qei77gCbTyCZ9TRDttoeS4MnXKOycBOBLizY6EmXEbJf4Hc0uOEGtiSqPU6gFAYNZF7L896knlMImbR6TiVCAxSc52C6skpNyRoqfBDhwoz1lEILZzom8fZkdNoLvlYe9TE7Rtr2G5LcPUKrPmjUKcn0VQlNCIPjXZd5G/SGs0AMt+jNM6gqlANMWJEoJD8IfJdpSNM5/ukm7X6QkDY44WYM4TMnmaAUEhGSXad532KNUz3HEXFECg0sgZQIYg7RjMUYE/yUbXRgrxXR7pbg+lTbFiCoiyzfJQ2KfoYYj6/iSCg+riBRImgWBKOnJhh6ejM8UkMTgzAqlAMC5tcZHuAAKr5r5wp7Dg7Z4eAMOPKNvc/AcLfBON9q6/5YwHC/fODL8oizB1Gc5OZ35ohfP5ozqoJklSQ2QkVhOxkQ79z0oTIBuRMO9rsCBBSl0YUtjR7QSHxnHlD+y9JHchNNIh4tq8eSthshbj3bBPXF57iy9sLCDP74jYFpkcUmB5hrGxiZqiM9y++hNMzE7ATn6Vlg5UyPI+ej4aYDX4uYsU+vX4fX9xaxLabsMTQrvSx3a9K0hxycSTpGLF0JGkgp7liBQnNPNEgNRWwgTBeVlly1IYSNaC7O3jr2EH85YUTmKgYGLQVBoSmrsAydXguZcukcGQbDzYdfHx3FVcfr+He8iZaNAOpyLBNkwylWDJQsm0MDw1gbn6WQ0ofPX2C7b06Z69R143kIgrNuWXzdkGwh4olYf7gIN44PoO3TxxmAxcjclEySD5gIFYtPGmpuLHq4H9+9DUebrRZIhmkGgIaUCdwTvr32Efk1JA6e3jl5GG8dvIQ3jg5ArhNPF14ikq1H5pdwlo9wI0n2/jFzafY9SV4sgnTtvh89D0HCHyoUYgjw0W8dHAA3z81iT7Fh7OziqHJKcRmEf/06TV89XgLD1pAPVHhUKeTbNPJbl1JoZD9/qoSWwAAIABJREFUeuzhu6+exbm5KQxpEWQOZA3RVitYcxR8fO0xHqw2sOmBh9VJ/sqilsSHETRxpF/DSxMlvHlqGrOjZQSNGrvTFitVXLr/lJ04bzzZ4MgHAhJkh82AkBZuFDLTSJJMYqAnBksY7iugUrQwNFDByOggzIKEtu/gw08f4Ob9FTze2IFqFDlugW44cuLT0xBa1IaVOHj/9XM4f+IwJqpFFHUyoqB1JDbjRNd4jX5ycxlXHyzj/tImVIsiI2i2RTDrVBSErR1uOrxzbh5HJ0meVuK1RlLahSfLuLG4hC/vP2VZbmpVQP4rZGREDmx+GMH1PJiawtmRklPH8akRvPvyCcwNmzhYUVCUPHYhJQZa1gmsabi1vItLd5/h3768hXVHhqNV4DLzbqFS6eMS0XPbnMdkaBIGB/sRhgHW1tYE0NPYdoILKCoIaEqVmOlUKzAg9FNT5IeSiLm+jFHVxd+8eQavzY3iyICKkuTDTH0+5OmAdDzKaaIC0cSX91bwBc+ibmLD1/hzdMMQPsl7ozaG7BRHBg388LUjeP/cNJR2A3rowpQCWDo1bSwYpskSI2GG0j3Qn59do78X0E9wxHlZ3c0r/DanxLdlCLuvKzvhmV3rZVh6Z/14RWXfsu9rfiW/mO3pwrZEvFdhyyeKpvzZ9s3b7D8XMnzXtSdhYCZmyDov97lvysAIydEyCVYuViRzEQE/8te079mztn/+t72FTg5EuWEpkryzAlpiabkfS9jYbGF5eRuPH63g3r0nWFhYxm7N55w7lRyDJZ1dEcNYfOYysRF0bikpxqpFTDAzaKFIETk7GwjWVxBuraEYBijTWYQQxagBO6hBDxxoJMkDuZDKHCEks7V/LBQJtA8Q2NSFrNvLDNQYCGYGMQysWFJGM4QiGkVhoJCNXrDBhcjx448u+/pOyHwP65NNyopZ+458NCuQac46M5rpBNvn+W1sFpMDQuFqyvLqnLGi3OHs7ui4i2aF5zfWa3dVPSc87t5dxJASIJTgUXQOzfLLBciBBdm1EFoavLKK9piMgfPHMfPeO1hsm7i+WsdPP/wptjauY8Baxp9/fwo//P4UKsO7MO1NpPEKYjJRIXI5ViDFGrTAhJzQ9BcpmQIR+dCxwH0B8PsPssW+1T6QwT8huCUFhzDCI648Sf2MIWSxMBSSi5KdDElxGIxlMlwChKTAongIAoQkGZXKUNRx+K0j2NuZwN37Ea7druHLm6vwTAXyoI7qPAHCEL7ZQpMBoQNDM6DR81EMC6lXyP1Zp72aplsJ6FF2M5nFSMLhkhzXaTwlFaHxFJpF4wnEElLtxxmzBAaFZQoz+DSgQnJUkkXS+9DIv4H8GVoSXho+iTcOXoRSM7D3xMGXv1zA0rqL3VCHdWIe2uw0WqaGthSjHboIooBNVKhZyo7ctP6YcFCgGZRTrbOElCSVDNryab/c77CTTZjdQz2sGm9T+wAhrWmaseSlwfcdNWvEc7O3QL5X8teIB0lH9YBGRwI2mrGDCH1xijLNGDZdSHt1xBtb0FoODM9HIQU3jGR2eqXPnLIVaR8kWa6HkOS9iYfKcAGjU4M49fIJzJw4hPHDI7xHsdMryUa5yfb8anwOFGbOzLy78wYv5OI90wbfZin/6Wt/xRX4YwDCXjDYGzvBlcA+l9HeP39rQJiXCb3lQufAZnZNgEFiHkgKQPI0epC0i28OPnmEHIKAIs8UJiL2h30hKKaGJDyxYMHaQQxXMbDejvDxlQe4triMBys7LBch6Y5PVqmgQE/AjNooJg5+/N238NrJOVSVEDbJ8ejGp3kAsvbQLCztOri8uIpLtx/j+sMVREYZiW5D0nQxT0VunuRwmcRQFWIhFPj0HuwiQsNGwBEYwl6cinwaOFdlKjgbkJqbeHP+IP7y4klMVk0MFhToSgxdkzlwlAChEySc4XZjqY5//GoBj3baWG/58BOaVaBGpwo1IFbLwYmjh3F07iCmZgbhRgmW1uq4fncBi09XENJdDh2ybGVOATGSuA1LCzFSUvHOqTn84PwJFKI2CqmHghrxDFqsGgwIb625+B8fEkPYRlIYgp+q/N4UhYQoJFsKWGYn+3W8c/YYLs5P4tiYDZ3MEXa3Uar0sXz23vIOrj7ZwReL29gLNXiSyV25fA6R5E9U3A8bMU6MlfDj145i2Ezh1TdQGhzlz/dfLxFDuIE7O3QglZBaJQ5XpcKN5hLk0IEWe/jeG+dx8cQMJkoSBzpSOPTiehsPVlu4+2yXjW0cucAsGBUxPPcXe0hbW5iwIhzp0/Cdiyc4fy5s7cEwDVT6B/DVg2V8dX8J1x6tsZNmbPazVJhmAYW9bQCFmNKREs5MD2JusozRfptd/Wiugg4Z3dbRDkJ8/vUD3Hq4hidbdQZQzCjzcCyB7AB67MBKXbz18kmcI4Oc4QrKOnVG6adRfhhZTJt4su3g83vr+PruU9x+vA7FKrI9d0IFQAZW/OYeBgoa3rt4CsenhzA1ajFQbDU9XLn5AHcfrWJxdRc+zUPqBXiJwhESmlVA2/PRaLZQsjQYcoK0tcfX5e2zR3FivITpAR2F1IEp+TCkkOWqsazh4XYbVxZX8bMvbmKlDbTUClxJ53uSchdpcJ8k4CBDIALBxFgmMRsQkUqVc97IupGdqYSUKJF1pBT1oZAslcKVJWGaVFvCiOLgr944hdePjOL4iAk7abNBh2GQbE9mZjKi+RTZZOby8/sr+CQDhLHVz9EUMc1Beg0MmjHmBnX84NU5vHduGnKLZKQB+myV8y557VNHnEwJiCHM5HQ5Q/j84ShK3V7J6PPd1t/8TPxtAKEYZ9xXoXSRYlZU59CtK8F7MRLbTw92IF/HACaXYPbOmfF7z8CBgHpd7o1hmzDeywBhxrIyQ5RdNR4nyBBhbj7GcjkqGHMo0UWMOUvY4UV7jE6EXivLDWSFh4g34o8wiyZkN9so4gYFzamTudLyxi6W1newvLKL9fVdbG7sYXe3hXrNQxgqiGmfVURziNaSRvPrtoVKXxkDlSIGKgXQjqMHbXgbK0i2N6DVtmG5TdieA9NzUEGEYTIXi9vQ/TrUyINCph1USLKhtSiMuV7L2R56bz2RDd18vrxgy652ZiLDksGez5+NMrIxDE71ywAgw3tO5hCAssPidYrAHlkoF7hZYcvAMA+Lz9hCfsX0PAIUMkOYAUL6eVQsd4vOPApErIsut53NW+0DhHntKhoIYg2RVDaQAUdVEJB0VytDTSpQ4wpqaQKvasA8PYqhV05g4s2L+PrpNj6/t4gPP/0X+O0HODLRxnfeHsPbr4+g2FeHbtcAaReBHMDjVhuxYeR2qXcBIRmlkFRTfFCZY05PZZ2Dwd8ZFOb2UBSdQj+M9vleQEhxQiQZJWBB60WAQQaEGSuWklSSgSSZmxEwIVd2H5JSgapNwGvOYXdrAjfveLh+t46r9zbR0hJEFQnFuRTaeIy0HMJLAzhhAI2ynen5A+GuSuqpiGbo6cEur9QgUbjZT4AxpZGWRGQn8y3Ha0fkG1M9SBFGNEaRRBLiUIBMMquxdB1RGHIjUzcMaKkKtS3hzOAxvDF5HlrNRP2xi8sf3sfqpo9mUoB29CjSqUlsSwlaCqmCCHyKLZHn4jjmjIMyWTpKIwYMCNl0hgxmMhavp6mVM3u97GCv1LJ3y+2sa17v+R5H+6EgOjj/MN/58nsvFdJRMepD4yM+FMdFMRQzxLYbQCeWcLcm4im8gIPttYBikwKoqQpdMvg85Ya5Qe0tqh0dJGoAs6rj6Ok5fhx76QiMqgnZIpZFAML8+uTbZtbiyyryrhIma4NmTYkMHP7mx9mfvvI/uAL/KwHC31kyKt7n87IgAQgJCFLmGm1A4qANE7BEzWWHUHGY0PQ9d2W4PhEdLuqSmkoKS0lg0CwV25uECKMIjh8hLJSw7kb4nx9QTt8aVhoBMwLk9kn9Xhp8JoYl2ltDvLeC//0vv4v3zh3HgBazVJIC1BXFYvAS6TYW1mo8b3bj8ToWN+pQKyM0ncudJbKfV8IWF7KksDR0ytYDWkGM0Cwg0Ex+P2mqQpMt7oiSiY5GjFXYRFLfwBs0h3X+OKYGC+xgqEi0sUowNJp5IKYyRSst4MuHO/j7j29hwwPaVADJIVSZsgUpDL0NO3Tw7usXcObkLAaGVQSpgp2mhJ/98it8eeMB/ERHLFmQ5ELmRkYHiQ+dWB24eO/MHP7q9bPolwNUJB+W5HChHqs6nrV13F538Q8fXcXCZhuh2c9ywDAV9sRsH574kIMm9KiF988fx4W5CUwUUhTgsoy0WOlnV8jLD5Zx+fEOLi+1UY8p5tzkjZgLAtoAyWlLSlBImjgybOLv3jmFibKKyNnleIlmrODnl2/hy4cbuLnpAqVBaJUBPhzimLIIfaRBm40/3nn1DM4dP4SpfhWx52N7q4XrZGjzeAebBAZTEyk5hLKtPGBrCtTIRVRfx4juY7oi43uvncXxQ2MgMGWaJsqDg7yuLi+s4MriCrtxRnqFwRzLK6nIIfv3oIlzM8N498w0Th+uYmzA4oB61/Hh0iC4XYIbA1fvPsKdx+tYWN+DE5O5jMbzFmxXTqG5kQMLHl45OYezRw7i6IFBVAyZi0SdJWg062lhuRbg8qMdXLr1GNcXViCZRYAAoUzslZDFBE4D/QUDr587jlNzgzgyZcN3EmxvNfHF17fxcGkT2y2fsxEDhYSROlLNhGoW0PI81JtNlEyNnWjTdg1Hxqp47cQMzk4PYG7E5gLWklyYciCaCRST0o5w6+kWfv7VbTypR9imz1w24aQqGl4EqCp0yxTyccpBigI2Y+EspKxoVBMqr8HAiyJlKJcz0QsIZQvtxKCrziY7BAgH5Tb+/OIxvHZ0FKcnSjDjJtSgxbmeMrkNxikS1UQom/ji3jN8fm8ZH93bxKanMvMtjH6AqL2HfiNiQPi9i7N496UpyM0aF/MjVYqRyeabsvlMcmEVhZnwKGb2trcO3CcZFfBWlHHfVjz2bQFh19izBxDm53bnh2eGH7nUMnd+zF1JO0YwWfX0jeyJblnAHcccu+XsBQeH5zNm+Rxld26PrwcVZ9xkzs1GcjBI+ybNyQmkJpjxfCqdeWQh3+vg2LzCo8+IJCfZXGH+onKJGH99ZhpDcjRJ5tcdBgkCP2bzIt8nZQHJregR4/biE9x7+Awra9vY223CafmQeB80IMvEVmtc0FKUC0nxypUiz62PDg9gtL+Ckb4SkuYOnM1lLN+8Bn/1GSyngSE5xYCcQnfbKKcRhgs6TAqkD1q8n3DhTDJxvq7EZGRZYQRm6e3y7RNzRie5+HKjKAPQgmHvOszmXqyiYM1cv+naC+SVzfgJ1SO3Y+n3rEjtMIbPFTHZZ5uBQRFgL5psQrKaSaXZNEZ8psRw0l5J0jh2Cc4AYf78XWOmbIHmGca5T+4+yrjD//bEU1BBSyxhS5EFINTLUORBKBjAFgH9wRJG3z6O/vPzKL80h49u3sIn177C1RsfwtZW8epJHa+creDM8SLMYguq1QY0Bz65kxLkJ/VEosLwibEVgIxyCPnDIOl55sDKlyr/PLgkyhoovzUoFOs7m2jLzMiIQaO9PmMIycqFXguB76xyEkwYFfxk/JMiDWlN0SdCgJA+J3KtpkZzBao6gaA1j72dA7hx28X1ezVcvb+BuhohKKcwpiNoYzHkPmFGRA66CgFOmgHM5uipyeAlAXzO7gTCWABCKp2ICKC5V8HCC6MWkXFJbU5iEFOoqgbdoBGKFJEfI6GZWUVhVVQQeAgCn88OXdageQpO9R/BK6NnYNQttB57uP7hA6xvBGjGBciHDyOcmMAGYrRVCZGhQCKjMpX2DiFNI2VO3toihlDNACGZyxBIzM1kRF5iVzKag0D++7zv1iPGYECVu+TmjZVsppfuMG7ucEMqm8flJ8wY3CRhoxhSgUm+j6TdEvJQPxSg0HHZZMZyA9hewKBQdXwkTQ9mrMGWTKQ0wkLqqYKCVKb4NQcNf49B4cTsOI6eOowz50+heqAP9mABsibeK7u+EjjkPTlrlmWsfm8oUGfnz86/b3+i/QkT/qor8L8aIPzWDOE33wAdYuKkZiaA1zpl61FWXsryG8HQKFjbbWOz7qJB8xl+DCeMELCLH1CtVDBQLWK4aqFqSihSzpLThhr5qBjUdYrQdHxEpSo2fOAnv7iOK4sbWKr7CBQLiWaJwVkyP05DyK1NaM4W/rcfvoN3zhzFgEazQTGUmBKCTSSKxZlz1x6u4ScffI3lRoi9SENIDpsKDUYnMBIXdupicnQAfaUC1x5bOzU8WVlHYBbYNIVkd0mqQpEM0dklcxFi36IW0uYWzh8axXdPHcb8gUGMVqkb5nButkUbEoWCxxKebgf49O4GfvLZArZ8wFcM2BaVHh7S9h4OFHUcHariwkvzOHRgGEHcZjMcuVDEP/7iMj65vAA3teAnFoI0Y41kMjgIoFEBn7bx/pnD+PEbp9EnBf8fe+/9Hcd9ZwveytW5G5EIJACSYCYVKMqSKdmWs+fM2zlvdv3O7h+5u29m3hv7zXOQrUwxiZQYQYIRGWigQ1VX3nM/3yoAoiXbsr27v1g+fUCTCI3uCp/7uUnKwt20A8PUoDkOnvkO7q4F+MVHX+DW8x3plIsJNkyyjbwDJdDTQOSN7M77zsvH8NqRA5hr6ihlHpL+DmqtIRnEr91fwuVHbXzyuC/db6wn4MVY4qpl803Ve4ymGWB+rIR/fOMopodsWOkAmlPDdpDh11du4criGm5vRMgqQzAqLfi+J/ITx6EZZgAt9jE3PYLpsSpGKxr8zjZWllaw3c3Q8zXxnsV6GZFeUVp7DigR5aoe7LiLo6MlnDvYwpsvHcfsxDD6nW0Z8Nx6C58/3sT1xTVcvfcUz3cGGOhlAeDkn8nuMhBG97ZwZqqOiwQmRynPrKDf6Qpw5dng1loSRHP/+Sau3XuK9z9bQMBFhNtASA8FbyBJBIOdeHEPrxybwavHp3Hh+BRqZorB9jZqjqG2pbqN5X6G26sDfPDZAi598UiK7jMW3psOErIbkQqeqDoGDo23cGZ+DOfPTWJrrY/nTzdx89YdrG7tYJAZGFAOzMHWLAlDnJHxYKdnzKy3GFYawok8HGqVcGp6CN8+PY1zM0PidawarHpgIFSMQcxORAuPNvu4dPsxPnu8IUE+oVWVc3JAiS3l4KyUUCnfMkcJW0wFQTSAHocYKpUwXKtiqDWEnZ6PlfU2epEmoTWBXpEbd8U2YfVWMaT1cPHEJF6fH8eFI6NwU0/kn7V6TXx+/HqNCazlOj6+/RQf3H6K3958jrXAAqqjyJjMysF70MFoCTgxXsL3Xp6T31Hvb6KSBRipuSKdJbNNkEqJkaQi5ZzLi2Emai32ZQ/hnwsIv+qG8AfhFPk19WtvqzKE5CPzi80MBU2U0XPCgai4VlM6xd4ypeTYLfrLV90KZKhBYW8nnBf2CCCk1FINwpI9KIOeKhpggjSv6bQGiP0tr0rj+8/5TFlRyH4r16WUf4u7qAgi299jm/90XtxpOComMv412fooJsITj7M8+OcoUBMaWZEwksTb1HAxSE10ggzLGx6erXTRGWjoBQb80ES7G2Ct3cN2v4eO56HnBVJ/Il2EugWTPmQuG+SRytDaqNVwYKSF0aEGWhVXelmjzhaCzRVEWyvIyAwO+mghRgMRamkEO+C1N0KFXl0O52mgJKuSWLn36xUcoZKfMTSEYTWKZTOFDypUwQo8MIVVut4k3p9ScOUXFN+llNLzfkIJac7U5UwGw8hE5lawFvniTuGxvVXGHhuoBvskl8Opj4oJ4Ud5X/k9CSDke6lrv0pg5J8LFnK/D1cd2So2iKayvR9dWPH2pKZqE0GAKR14ZAkdCyGXtUYVYdZEmA4hqNZhzUzh4HdegT7bQr+l493P3seVu5/ACx7j6Azw07cnMD0eYajeh+540GyGBKk4/4DXKob0JIAT8fWhkqGoI8gBYPHkdmP8c5BegML9wPAbeQpfYMHlawuGsPC7MVSGqhle93llUnVactzkkmDxznFxIRkN4pxGkIZI0iqydBRm9hoG3jHcvh/j08/X8LsrCwiqJoxxF9qUj2xkgKgcKBaw2MEkGbJQLSZ4jQgRg1wlT0+RjKaqr1elxtL2oABhITOW4+RL1zNdlDWadGaSI9AkpTdlOinTdV1bpKpVlHCsNoMz9XlUuhWEzxIsfPwMTx518Gw9QjY7h3T6EAbNGgauDY/XGQaVkQGkfDYHhAWzSVaQQJB2gCJ1lCyqyEdz7+CuhDQvrlcgMV8yyTGqzo/C0Vysn3j9Frl2kTiaX16VrJf2Dt7/FUCNY9YwcULOoMWRVNTYUQSXfcdMGqZM1B+g5AdSS8OaCpvsoBehFBkoxxZ0eo15HBicbWOp+QqzPhJtALOiY2RiCLPHZ3D41GEcPD4joFBzTbGJEBhqnGkkfI6nFrMLVPWOpRvC2Kp7lGgJdvUdxb3oq+5Vf4d/f90r8OJM8KcWxMW/F77AF3/6fr/gnwqV2Z88+mdJRr/85NS+in08KnWPcky1Pea9m/dTP9YkZZG+uzuPVrDwbB3rnQF2/Bj9iJ/DyxQw3KxjfKiG6dEKpocrmGyWYAY+3DTEkMsQmkRFFFebWA40/N/v3sSVhVUBcgR2LP8W1jGlGX8A099AOdjEf/nxRbx9dl4BQko60xga/Um6i+1Qx+V7z/Bff3sZG6EBz6xiYJTFV6WlEUZKwFRNx+mjk5gYaSAKEjxb2cDdxefYCBJsRxl8SkYpF9XIgqi9nuXwhugh7a7j7EQLF+cP4uWj09LbF8c9YR/oIbTJaEQMtGnjg1sr+MXVJ+gRQDll2CZDS/rI+hs4NzWKbx+fxYnDk2g1yljbWgdcF7XxUfzbu9fxu6sP0E1K6Ccu/LikQg5YF6FRVuAJi/LOuTn852+flTLvhu7DTrbVcOY4WI3KeLAV4z8u3cbNx1tY7qVIrApgVxQTIPLGQOSNBIRvnTuC147Sw2WhlPYRdjfRaA0js0q49mAFlx628eGjHnZipr+VoLGbi+ygLAw41IUYdhMcHS/hp6/NCSBkb6Lu1rATAO9euY2ri+u4uxlLwI1WasDz+lKM60ofQyAJn62ahWZZR9WKEfS3sb2xBi1jP58LGGVhwAYx46VtSRarGBrqNtByMxw7UMXp6RYOT41guOai1+0iM2wY5QburfTw+ZMtfHJrEU83++hnjtSTcGyjJ08Bwk2cGi/hW4eHcP74DA6O1gVUEugw2c2pDSGxyniy2centx/h3z/4DD5rGQgIJURelxsfGQIz7ODUoXG8Mj+J7748h6aVYdDeRIv1JK6NIDWxEep40tfw28v38PtrDxCxjsQsS7hLFKcIwxBM0XZMTTo3D07UceLIKDpbHjbXtvH0+TP0/AFgOYg19iLa4rOTfkUylrnEz8gixU6GXUzWbGEJv3NuBi8fHoEZ7KBhJcJ080bmhyFCo4x1L8H9lR05l1gZ0kks9DILARlIprtatoQKiXKUTEiiqisYFMPnenJmHIfGR9CqN7G02sa9h0tYYVm9nyIy6zAsDgU6bG8dTfRw7mATF+YP4K0zMyjrPMYDNFtNZLqJTaayuSVY1To+uvUU733+FL++8QQboQWjNqYgB+XfsYepuoWzBxv49umDeI0ei/4GKggxWncljIcspmJquHUnh6n4jz1h6P5Lr2Kivqlk9K8GhDK4qxu2gLe82SefW3ZneuEHRealmDcu7wQQMlFT/m6vCI6DeSHh+1J/nIwzigHi0LD3c5U4lgBQXGL0gEqaIK8dHA7V66QYQlXXQYkTt9oqrTEHhPwo3lkOuWrYFTTJ34s6ND8QdkJ6NwUMJsiCEFkQAOEAKR/BAEngKzBrWwj8QB6RXkYvsbDlA4+We1h4uoP2wEAvchBpVXS8FJudwS6oKl5R6RMUjxZvLQyTSsBshlaVy8s6JoYa0itohD6inU1460uIt9eh9duoZREaWoKmkaJE73IcwIoCWGTENcWKSpddTvEWvKlSXuZF17kfsEgvZGgFw2Jk4CzYXvFmKUAolRRkgvhng3+fx91nDKpiCqmKrleZKAy3UGCQH5WMlP8/P0b2gcLCLygAkME7lP4VTOEu+6PWB5J6LX11BVOoPI1fCQh3cafyg3IakN7BPBBE/ln8TDlOlOWHeq4qxZFskIXAcuBpZXh6C4ExisrhY6jOz6Nx5jDWzR7ubi/gztIVrPXvY+ogcOqYizfONVAtdWDqW8hMBQbZ78jUTAJN3rPIcNr0jOdMp0pDzxPRC8BcAML9l4NC/vxV0f1/cl7cA4TKI7ofEErmd17ikDOEAghV/yBfJbnNcg7bBYRcyin/aEQ2L64ijkdg4QIC7wS+uB/ik5urePfqPSRNF9ZUBemBPuJmHwPbU3UlXPLkyxACQm56eO2KWIOS+1ITAkIxqKlznl2UCr7mgFAsAQWQUoE5BK3MPVAhMuo1l2ojOS9S6K4J13ZQN6uYcSdwxJnGcDQMc9PG6s1tLN7n/WIL/sgEovEJ4MA4oloFfbJgLgGhvcuMUx5O5VfCJZg8DU08uRIyY7HLNq+iECZTpY4WdT5ytSsAYRGushs6k6vkZAuoLnY8P3mu6jEvbwR7PJaoMFJMobJSJcrnSDuMvGdqqWvFMZw4FlBYCSPUwlDkowSFrhfC8dlfmMD1M7gey+4ZIMXfKJAfqJkxUm2ABAMEmQ+3ZmF4ooXZE3OYY03X/DSqo0yS58WElUpMz1WAUE2wsdynucBX1cqFgH0vtfnvgPBPnsR/8Sd81UwgirL8mP06wKf2UAUHvvdZfw4g3A8Eiz//BYBQZertmjK4hZa0QkoELGFV2NPU9hJseRE+vHYHV28/wPOtProhkAirp/btZcdCs2JjolnCmdkDeOnoNEZdDcN2hprOLWoq5aV9t4GnPvAWs3rnAAAgAElEQVRff3cDVx6u41k3QWSWxffHGxUBHwdax99ANdrE//bDN/H22SMYNsl8xMiiCLpbF0nZkw1PEjF/c/Uu1gMdPa2EyGJQjC6A4/iBGs4fGcHLx0dxcKzGmQNL6z08eLaFG4tPcX95XXoJU/HJlRFGTPGKUaqwz22AcGcN80NlnD84ijfOHMWRqWEg9SWohgMnLw79fojr95dx6d4q3ru9Ca0yBLfRwqC3DgTb4pF68/gsfnL+DMZbFZGRPlldQuaW0Zg4hH//8Cbev7GIduSgE7nw4hJgsNCbAyy9KX3Y4TbeOT2Lf3rzDCbLKVrWAFbCVM0UmuWgjToed4D/+ektfLa4jsftELFZAdhTmJJFIKCLYEY9uElPAOHrxyZweryEUtJDsLOG5tAoYJdx9cEqPn6wid8v7GAnKQlDp0lqGH2hPFooYwkxVE5xbKKMH5+fw2STXg0PTrWFfmzg91fu4triBu6tx4ishrBhg2CAlAXNTNaLAySxj2pJQ4lS4IxFwj40vu+aBd5e2B3mB6kMerV6A6PDI5ibPICZ8SEcHKng4JCDg00LZjYQGSrTWskiEHwubka4/byDDz67j4drHXQSEwFVJ2ylspjgF0D3t3ByzMGFmSYuvnQMRyaG4Pc6MlyTabQqdemQfLYd4ONbi/jXdy9jM9Dh61w4OBKxzeASehEJtI6M1fHS3Dh++PoJjFd0oN/GSNVBrWTDi3TsZCa2NAe//Pge/sdH99BPLAlF0t2qsPFBEMCyKCUj3mbJRQzHJAvBJx5j4Htyc2O6GkEkwTvrTghO2TApbE6WoWxxKz5Asr0mQUhnZsZw8ewhnDk0BK2/KYBwaqiMLGGXZyTnsAcb26GBy/ee4L3r9/Bk08NqN0Q/1iT8ptpoCSAkCOx2dhAGA2EOmpUSpkYa+MlbJ3BsZgx6omNhcR03bj3F3cfLcp2IrLpindIYdrCJWtbF4RFXmNQfvX4aNQdS+9EcohzUwlbXg+Y6MCtlfHDjKX5/8yl+/dmiAEK7MS4VNhzsK3qEw6MVAZavzY/j7KEmtN4WqnqE8VZZJN0cGMi+StiBySRJJXdSsI+PLwNC3tXJf3+TUJk/BxB+3YZw/98X/WfFHFoAwuKjSndWKc/5nWW32idPDdiFF+L9ls1+zgjmTKGEfu3ygBxeFFuj6mU5gFK6rISyiuEqfHuF+U2lEwojyOAiAkB6xPmRkxM9UVkocfWUUwvjl0TUEgNRBOx0EXf7CPsekiCSuptkQG9ziDQMJfwrCgMMBoGEbBm2gx0vxHafEsASurGN9kDHkzUfi8td7IQW/KwMszSqFCMS66+obPqAhdUm+xHy+7N2J5J6m1bZwVitggP1KkZLNpwowPbTRQGChtcRdr3EYAcjQ0VPUNZiYQ81MuJJqPpU88AK8fEUw+Ze3I7ouBS4UqmFBHICCsmiiNRzj2kTsC+AMEVk5ICQpfV5qijfIIJIO2M/oaooktAaAp6cdVTAUP0dAaIMH7uAcM9ftQcINSQGQSGHZ8UOErjIcSjPMZXvTUBVMIQyIMvP2ZMNqx+kfpiEY5DZ3JWNqs8rnKi7Hse8ZklAqqEjsgypgNrOLAxK40iaMzh88R20Tp7CTknH1cfX8R+X/x1Wcx3jMxG+871ZzM3oqNobMI0dGHoPqREiI7si4Ts8yi2lZuGAnvoyV6h3iney4lHIXV/4qCazvYea5L7BgPinASH9eRzcJcRH1jEFIOThqxg6AiCpWhEPoaEYc/ZWpnVE0Si08GV0t+dw5Ys+Lt9aw8d3niIZcmFMVpCM9RA2evCtniwXKJPmDoigUKNvRo6RDImRqFoYvhe8OqRMtVYHtbBWuSKBx4jIRXPbpYgu5NpBxtuAyUA8vkwqfl7ksASFmqvDtm00rArG9WFM6qOYc2fRCocxeJJi8c4Wbnz+HOtmGZ1KE+bUFNKhFoKyi9gxkTkWbMsRUMMQHM5nYRyphFS+blJFYcAomEKpoqCGUtmZEr6Ou+Ldor5TLdR2vYX5kSH7OE0t04QRJ2EXZdDCFFqQyv/XecLzVaH/kqocpq/KCcPvpwKuqGLjrOrGiXSRVskWDiKUKBllnZMfo+wzZC2AtR2iZljSecpoH4YeSSWJFpAPRsi5yE5FTtoYb2Ls4AG8evECDh2fgdW0odvcSjPbQ4FfUY3xd2AQkIQCJbBNGwbPCRoP99P3XwNQvsGB/vdP/YpX4P9rQLi/jP6vYgjVyc6Ol7yoVdhB1TNDhysBIcHgZi+WNM/ffXoTn37xQP7spaYEW3CrLylMcShBGg07xavzB/HWuXkcHqngQFmD5bdVN5RuomO38MQD/uW9z3D10TqW+hlCs4yMbJZIYmKYkYdyuIVG0sY/f/8NXDx9WIrhadznzd2qDmGQ2bh+fwnXHq7i2uIaNgNN1SQQEHJkGXRw9mATF09M4OzcCCaHqwgGCbwgQTeK8O7VO7h85xE6nFk0Fw67+zh7kwmjrDGhfGgdBysGTo3W8L3XzuDk7AS0zIdJXyBNiYmGXi/AzftPcfnuMj66syb+K+ljC7bRdIH5qRG8cWJOUkLTQQ++18NGrwO72cTI7Cz++wd38O71x9gcWOhEDvpxScCG6OIzyuk6sAabePv4FP7Taycx2zIxWkqgxzTQp0hNC57dxLJv4NeX70nJ+P2VniRRwqmKUVyABG+OQRdW2MXFs4fxreOTeGW6hlLag7e5jKGRMQGQ1x6s4oP76/jtnS10sgpiswotJiDM5HdmJxG9gKN1DcenqvjJ+TmMVYiTt1FtjSGEg/eu3sW1hXXcXgoQ6FVkVlX8MzLYcFssUpkItsXvO0AyaMPOBigbMUpIUTF01Kt12A6PrzJarRGMjYxicqSO4aot4UINO0bTieASNOmUOHMzXEJqN7DU03B/zcNvPr2Du8/bwiSTIeRNz7Q4lAUwBm3M1jWcHivhnddO48TMAcSBJ9tIGtYpW2T/4XInwaU7T/Avv7uCdR/oZ678HCa8lmxHQLY52MZ0w8KZmWH8w8XTmKyaAk5GKxZqrilMet904JUr+OXHD/DvHyxgpROilxgwSgRMmtz86YNQciG+TgqAIxogo8RWBny1vCGDzDTFTqgJqDTLVTH4S4F95Kt6EX8bkzUL82QIX57HS4fHBQQ3rBRTrbIEwTDRl5m+g8xELzGxtO3h0cYOFpY6eLTawfJmV1h9UQuElOCpgZ2VDiOtBmYnx3F0+gDOHBnFAX7POMXSShsPnqzizuIzPN/sIbIpAWNZ/QA1zUfTCjHdtHFmbgzfPncUFfot9QyVelOqRdr9AXTXhlVx8OHny3jv5lP86voiNgIddm1U0uu0JEYpG2D+QB1vnTmEc7PDwhibfhtVIxGlgsXzh7H2EQMUuElmaA1viIUrrQCEuwhL/o1DUfEvfyiw+fLV/09JQf7U3XL/1xecnurSyqWceS9eQRMW0s3d7S6H33xu3c8oqu+rfq+CKVRDngLDZJhMTUFfpRBR/1YQjSq1oKh3UN9FHmIuioBkAMQ+EHvqz2mAJOXCZ4A48hCH6sG+ziwayKZa4/Kh10McBBI4IfO27DroVacnSUcU6QgiDX6go+tl2Okl2Oln6AyYDF2Cn9joRwba/Rib3VDJpnUHhlMRL65429lZykAkYaRUsnHJMVB1TAyVHbRKJpq2gSrBYcjFYw96p41obRmm10EpGqDC2hI+jAy2Thk2B9AAKb2CAoJJOOdeKt4v8zRP+QcJhVHsoHq997ENlKAJGNoLuSwEa3yfhCUUEKjYQtXdqHhHfo0lNRQ5K5gHvhT+QQGGubxzL/W1kIrlzkApgy8YQgUIRT4qoPAFQPgHYLNgIwlwX6iakF+VgFD5mUT6uuuhU8fOnvdQiSf5+7A7lT8/MqnusdBmb+noDPTp45h49VvQxyfwxcozXH1wGZ/e/jVOnEtx9lUb5y+M4MABimhoE6CX3keqRxK6opgaG1pmK0CocV3WgyZhMrwH2SqmMQ86yrcrX22r2g1J+msAIa/Ze6EyKruVr4gqpleAUIXKCIDnsUVAI3U/BFa5h5bXM6IwdgYKIBxD4p9Fe3MGlz7bxuW7G7j2eBXxkAt9ooR4tIug1oNnKkCY8twQ3aliu3gcypltJkgMJUSXax+9lkKv8T3KGULBQASD6vrJJ6rnnb081rjA5RpXva/01pOhovUigeYwgM9GzS6jFpfRCKs4OXQS09YhuDt1PLqzhSuXH2CxG2MNDsozczDGx5EO1xE57Ns1YdqOALw4TmSJGUYqNV6SUMW7bki9kMhHuaTNPYX7QeGuA7tgOHN7VAH0C3DI84/Hsixy4gwmq2mCGNoggRaq146vDa8vIu0mrOfX0OPJeYwGK0plWbNEaXqcokKSIVQPAsLSgAAxhd0ewGr7qMGQ0nqdy7T8YWgRNC1CzOsq/2ymsKoWKsM1nHr1LA6fPorJI1MotVyYZRXGxtlV0zPoJgN/eAgpBpqgWS33lErmxYP977LRP3Wn/mb//nUs39d9lxelol8lOVULW8Xqy5yS/7kAgEXlxF8PCNmPxKCPlBco/jCe+CqJLUh1bPRirPcSrPVi/JbpkbceYjvS4cGRcmxS+lzFDnrbSPwOzLCL148fku3/2UMjmK4ZSDaXoNHH5pSxYzXxqAf86wef4frjdSzTL2ZVRDIqG8pURflX420Mo4t/+u7rePPkrKSM0q8UBQHcxgj6qYnfXLqNG4vrWGyHaEc6ujRtW2TFUgk5eXmmiXdOT+P45AjG6mUM/ABWyURluIx/+/1nePfyPax1A0SZi1JpCJphK7M9b8Sxh7i/hTEzwVzVwM/euoCXjh0SoEiWT0IrGLTTD3F74Rmu33+OS3eXsRMkkHorbYDp8RbeOn8Grxw5iFOTI1h99hRb7S0EuobK2DBGDh/Ev72/gN9efYZ1z0AntOElBIS8qFGe0IcRtmF6a/j2kXH87OUjODZexUSNPryOsACUCybVIWwmFn5zZRGX7y7h88cbChC6dRmS5F3lFY49Wv4OLp6exRsnpvD64SGU0x66688wNDoO3anh6oMVvH93Df/z1hp6Wg2J3YAeR6oywtERMzE28jExZOHkwbowhMNOLCxja3QSqVHBB9fu48rdVXz+uIcBysjMqkRRk3dQMv80fzDFzEPU20DJCDBU0oRNHnJ0zExNYmR4HNX6KFqtUbSaLdRcbq4DDHba0KMOnKyPRr0k8l1GYdN3GBo1bCUOFrdC/PKDW/ji8SY2fVZXcPAxRDmok1MLdzBuRZitAj+++ArOHDkILQngWKYEnBCcMKl1vZ/h03vPpUpjtZehlzriz2RlBP2BZtgXcDleSnF6uoH//L1zmKqZQGdTakpqji4+1YFTQtio49dXn+KXHy9KGNJGPxGGkMXD0rckN1uVjEkGmgxk6HeQBH2RuVGOkhDw0UenW1jvxQh1B+XmkJj7TcNCv7Ml5yGTaEcrBqabDt65cBrnjx2CFXXQtFKM11y52VP6KTUssQY/1pHY7J10sfC8iwfP2lggy7eygdWNbXR3doSltE0D4yPDmD88g1NH53B8lp7JDK6u5Nzdfh+b213cffQcS+0+Iqcpibp9r4/hkoaRii6S1bkDTZw+PCESWcoQzTKrACxseyGMkgmnbOOjW6t4/4vn+PW1h9jwIYsgMqZkeuyoh+MTDXz//DxOTjYxO+TCjjqoWSlGWwSEvPmRmGJkOmBYriSN7jGEuwK/XelkAQj3M4R/ePtUl/W/JRhUc1oqG2dxCeYBIkU/ZVHE/gfzKec2le6uEkCL0MTd6AX1XGWo5BwjMsNEGC4m0arRdF/4Sx6WoAyEnHrUQ+SlZFhy1i8Le8Cgg8zfAYIeEPYQRZ56DLoYcPHldxEP+khDeqDJHMSIAl+6zAhKmALNxQYrhygNDzOmTJcwiMvoRyWsbyV4/KyPjm/CDx2ECQPBeJ6z65IR+Sxp5vlsQGe1UJoiYJy+wVghF0HIYTaTXs7RVhUTI3UcHK5jtGShRm9Uex3J2jKilefA1joq/S6qcYBaGqOah4HxOs+hjHXyEdh7y47MDJnB508vq+pjU/7TPN1B5H97wFABIQLBfaXueWS94pxy6d0uw0bJZS673K0tUAMqwWARd8/Be4+5K3yE+1JBi+CkIhlRQoPUUqzwExYMoYTL7GcICZdy36BiCRUzqCSk+c/Kv38hw+MwLGEoubRRQKEw2uoYU+yguFWlW1FyqwtAaJnomzbavK7OnUDp9Msoz81jSzfx60uXcOfxVTzfvIYf/rCGt79bxdxRoD6UirQu00MJ4khF26fAl5HYMBJXKQGoTjJ2AG2gFpGpo0AhCAr3qmi+xADul239VZLR4vziz1GspCSyy5FZAEL+vxcAIW+SHADpZ2cnIEPVOOETKAogbAggjPpnsbU+jQ+vbeHqwiZuLG0iGnKgH3ARjnQQVLvom31VF5HLwDUuxwgIcwl4ZrEeS9mE+HOY4M7P4c/ndUKuEXKgqgTpovuTc5p4hjUmyVvg/2gpkWOUlgLOlQTktiZ1UBW7BMtj/YSBswdewnzjBEazKTy9u41PPriDL5638byfonH4GJyD09AnxhC6NkL22+a1QRElmrQ5cDEZRapKjAw22TUmj0rIjKqikGR0Sup5PRXpqLpm70pepSZJXTD56xUW0yKkpQCEFreZDFfjTTwgKFRSIym8IUiVflCpu8wXOXzNVIcn6yXcNEU5SVEiKIxYZE+mMEFlkMDZHsDa8lGJM5GYSlc0U9h5f9MTWdplGZdt9I2GSM0EetnA1OFDOHzqKE6fP4ehgwyacUWRH/P3pJrBAiybAUVKCVPYDOhT3fMRfhme/B0UfjPQ98c++y8BhC/OFPu/x4u+wf3g8EVAKMoC2viUWuRPx2J9SaZUMIRFmpT4UZR0gPmgHBLXOyG2/ExYlt9++gU+vfMY27GJXmbDB5kUFzoTN70OEm9Heu5eOXwA77w8jwtHxzHTsBCuPRPGw63UsZZVsNCO8d8+vombT7ewGhiI6B+0yA1Rf64AYSPtYtz08Y9vvYoLxw+hzmTEJEYSRXAaQ+jEGv7tt9dx89GGfA+GY3jcGBuOSNuS/iYuzA3jxy8dwtxIDU3XRGenh2qzhMm5Efzio3v47ZWHeLiyhX5gwLJb0ExHhvNQi5GlTKLsYUgLMGWl+Kfvv4FXTs4ii/oSqmLpGVyWaccZnixt4uFSG/eWdxAbNnTXhetoGG6WMTc5ipGShYaWwe/3RG9u1isYWA56mo1fX36IT24tY5O/Q2QjjOmfo+yBTFYPRtSG5a/h9Zkh/OjUjISETLeYT+whThOE3Do3h9GBg99df4JLt55JMIwAwlITgVR0sB8SyPwu4O3gW6cOCiC8eGxMAGFn9SmGRsegO1VcW1jGe3dW8R9frMMz60CpJawAPTO2zS2+j0HoYXa8jLOzLfzwlRk0jQC9jSUMj01JdPhHny3g8p0VXFvYRqTXYLgN2Iz/lzRNXuQYxhChSsBUMdCqGBiv25gYsnGwaWKibqFeItBzYbkuAAdZYiGLmTLrIwt6sFLywR7qVReOa4tHIshseHDR16t41k3x339/CzcXN6S+IiSrZtpi4KE0g+mzw8YA006Kn7z1moB9JrGWbFMKzXnd78fAhpfi2oNl/I+PP8eql6GTsJLBEUm1RblK1Jdy+gPlDC/NNPHzH72CqYqBuL2OEVeTQCXWO/QNF22zjDurPm4+3cH1BVZIbGJjx5fBiPH39NpxtccwJxmk0gQuL+7sn/I6sLRYgmrGxsdRHxrB4/UuVrY97HgBDNOG65ZEKk3QXNFjVLUIFT3Ajy++hjfPHkdFCyRUpmakcOlXlLhuE1GsoTuIVFWJZqMXpegGCdo9H1vbA2y2A/Q6HQx8X1JTG9UKDowMyZA92ihDC3uwMrK1ysvAAfPpaluWLYFVlWqWXr+PkZqN0ZqFoTLfcxOtiqUWFbwx22UJzGl7EQzHkMXNpdur+OjWEn53cxHtgQanOsTWJphJgLS3ifmJOn504TiOHajjYNMRf2zNzjBUK4uvhFttsv4iIzTsvCC6KEDYDRFX0rBcEcZEv0Lo9peAQV5f/9jN9SvlJLKQVxte6ZkrIgDyZLvcXZgj0XxJXyjY9sjA3HekTIjyPERSRcCdc52cyqVSgCEIUe7zixXzJxNFHvCSe/ooXU6DAFnEB9UZHlKyfwOCvR5iv4M0Uiyh2kZHslykVCmJA5H2ElBWnBIMAr+IXVtMluS5asBLNLT9BNs+sD0AuqGLXliSx45nYWvHQJiUEIPJyyVkvN9wWanSbFQoRy5hl5AHDqN2A6ZdhWUpSXfVNeWYqJop3NCHNejA6Lbh9Npwe9uoBh5q0QCtJBbWsMxAJpEZMo0yQqIlwtzFjMKnnJO+PsqnCWZEqk1mRwFCflTqSSW5yyHgPunml8W9ihAqKN49maFaDSkeaTfRNZdZiiS0YAcLgJh7CFUyaNELuVcLIT9FJHTqIwdZFSbDa5Ni6QqGsBiQhdPK5aGFR7GQp6qfU5wlOaEkiYeagGWq6kQCW/xuxbFY+CnFa5aH2+gGAtPEjmFiVTNRPfsqxt78DrrlCh60t/CL3/0K7e5DVBrb+OmPK7h40UZzpAu3GkOzTfEMpnoig7AwVww3iV2YVNoISB0A5jYyfaAkzgSE6V533lcOdvvHqG8kFS2+W/Fe7geEvK6oPlTlUyY7yGNMLlACCQtFglyCCGWYqikRkgxEy4Xu9JgmTcTxAaSDl7GzOYOPb2zj03truPx4CeGQDW3CRSSAsAfP6Eu5Beu25Pik7JhSSCoNCWT0WMC0PFNZHKmOUr50Io3ms93HECr7Ha8hYZ4szORx3gstWJohoTKW/E65h9BiF6EB13Sh+Rr0vo754RM4XD+Gg9YRrD7s49onD3FjYQVPtgaozxyFOzMD6+AkwoqLwLZlkUvYHDPtnqoWVlqETK6PkEo1h/ITcgkoLKFpCktI/7ha8qnroap62duc8doo1+oihIZLGUmfzQFxksGiZDSgZFSBQY3pPFIqz3cwZwnF75uKp48wOM/slXeboLCUZVJK7yYJnJDXoQRlsoS9EOVOCIv3b99HNuC9O4aTJXCZaEwJKoka6YIkS5hBszXoFQtDEyM4enoec6cO49CJGZgVLqmY6UFdK1lCSK+qQbBfeIp5DOwmjf7hkf93UPi3AYXfFBDuB4PF174ICPezgvs9hV8FCAsJ6TcGhLK5k1AASimUQV6K5xPuOCwMYgObvUikab3MxG8v38Untx5Lt9t2bKCvKT8TQyfIXKSDLrL+loCWN45P4+KpaRwdchGuP4etaSILWwpt3N0I8MtLX+Dz59vYiCyEBINSO0GzfAgr6mNY9zHlhPjZt1/Gq/PTKGcDFYFNiUK9ga0gxf/5H5dx89EmthMHvu5KIb30lDGlztvCG0dG8NOXZ6Tgvm7r2Nxso9as4ODRCbz72VO8d+MJvlhcwlY3AfS6pDVSAktAyGGAGZvNxMeYFuCff3wRr52aQ0pGiAODnqJWKsHQTay3e9joDLDeDwXYam5JtNylkoVWrQSL6VOeB8/zECQRUtfGVpjieTfGtYVV3HnaxnZkiSQqSUuqqFzjhq4LM96GPdjAq1N1fPfYJM7NjuPQCEUGAzE1DyLAHBpBX3Px4efPcOmLpxKCEppVAYSUA/KyTikkJavc7L86PymS0e+cnEA189BZfYKhkVFodhlX7i/h/Tur+NXtTQR2E1qlhYy+GbCDTkMYehgEfRyfbuLlIyP4wblp1DUfO6tPMTw2Dc2u49LNR7hydwVX7rMTqipDmhTiSuApmSlq20OMtiqYHK3h6KFhTA2XMV53MFkHRsqUodCnaaFULaHbTdFuR+h1upJAWCtpKBsBSvoAJUeHxY2qpsNPTXQjE5HbxGpfw3/7/S1cX1jH850IEUvgHR5nSrJqxB6amYdxM8I/fPd1vHJ8VoJxygSEJUfYBi9K0Q4y3Hy0it9cuYNnOyE2BzpiXdVFyLHI1NmoiwOlDC/NtvC///QVTFVNRBsbGHGBBouCCf5hYS22sJmYWPEzxeQ+WML9J8sImDLGm5iVH39cQiaphKfQX8eieT320SpbODjewtzsQYweGMe95zu492QNdxefiPfXcVxZVDh6ApfHaOLLUuMf3rmIt8+fQ8MBKloEO/GlwoMdmSwO5mnV8xkyA/gJi4o5aBGYavAGGXp9ltP7ws7zfunaFmolB1VHR8nK5LjiOVGydemCtBwXGx0P234CXy/BjzP4foBW1ZKOwKqjyXOUlEZ+Q8rvTBd+qgtAII3MaG0eQ5duL+HDW48lrMguN6UD06AHtbeBYxMN/PiN0zgyWsVkw0JND1GzNDQqDgyuSfOqAkqdKFcvmD81vu8HhEp6pEDhlwHhi7eIP7ZzK/7tmwDC3dExD3b4cuKdAhUFICwAqvKGqUjLIh9BeQFV+qukE+b6T8429LsVbJQkYrK+h3LPeICM4DpUdT5poIaSzO8jG3jqwb+j+ZoAT4JfPMRBX+TVceAjTShzIltAGVkuQS0GwjxZ0bJqyDQXQSzcvDx6sY7tQYbVjlKgbFIaGjnoRq7I5gcJE5eZMMz7giOR/QSDvN6aBmXG9Icy4U9dSyQB1zRQawyjWmtJmJMc47ReBV3o/R1k7TVo2xswOpuoBj3UGWyFCE0kaGoZKlkEJ42EgebAy2AGJeMEUpMVP5r0o0UiFePLz6WDmQPBXGYrctH8UJJ6i8JFp7r+VCR+zljkB9d+0CfHpQA9znXivlUhLMVHkRiqrkDFFuZpoHnYjAKEefVHcZzsK6gvqiYEtOn0z/PcyAFh0bVW9E3Kc1A+RbKEChDuMZOyXxD/ZL7IIFDeBYTq74rFhGII6YlWPko+Yi6/dAN900LHdtAulTH82huYfPt7eNjdwWePF+9o23sAACAASURBVPA/f/8L6OY6jh238aN3XFx4jYuhLRhOJAFbRRJrRoZQ5LQFICwrsKUHSK1twBggI+Ob2AoQ5omRX8sMFif+3wQQ8uzjdcXOK6UIvJSHUJ2nEiWzJ+YrKmRkUUWzHqtS1DEnzFTaRJJMQgtfRad9GJdubuOjuyv4cGERYYuA0EFEyWgOCNXXSeSLvD4WL7EMHJGuPy49KO/Mg1VSJV1lwqaaHFSasHoe7HMlXuIqRKUKy2vOeg/KRnlusmpJjp+8isZIYBhMHrWghQa0wMRUdRYHK4cxWzqOzvMYd68v48atZ3i03IUzPg17+iCs2YNImjWEZRcRF3vCu3Fvxeojdo8qUBgzaTOXz5EVZJAY5aMMk1KLsJwZLMTzOSAUr6xYNApAqKSiWd5pyGOHCmS+VgZrKxkqQ3AoWVlUcyhVAl+5QjYq14pcdaHKQjJ5x50McHl/JsCMUzhhIvLRqh+j5sXQOx70vgfNZ1gg9Q0EkcxWoDWIy3Nl6SLI04wMfkbblIOxg2M4cuYYTrx8CsPTNVSGHFFgiA9SSyUvgSrjQousBOz57/w12OfvoPCvB4X/fwDCv1moDFdBRVpawqhgym5i3rhshKmJfqDBh4aBruPXnz7A+589xr2lNtaDTLb/Kb05cgLyxkFvVgezwyWcmRrC9146ghPjNWTtZTjsF6w38MzTcWfdw398ehu3VzrYSh3pVBNmjxeRJIQZ9zBmBZipZvjJt87h3OEJWCwzFw+YjaxUwaoX4f8SQLiBHdYsMJTG4tCRiHeFHqo3j47gZ6/M4uT0GIbKNlZX1mGVXQxPj0n5+pWFFVy9/QgrmwOErHxIdYSUIzFS3EhRMVPUCU4TDz//2Vt4/cxhUC5lZKFsbxrVKkqWI3UaASUXtiWDTifK0A94A9JQq1bAJjYjjvHk6TM8WVnFs6021v0Q7TATGeKWr8OjHIqDD8p5DxIHkx6shL6WbZwZr+DN2VG8cnQacwdawhZRGjuIUpjNEXiai8t3lvHprcf4+PMHCIyyJGKSNaMsi1fyNPCAoI+zc2OSMvrOmSnU4KO3/gyt1jBguVLo/uG9dfzu/jZCtwW9OoQkZohILHUbUdBHOOjj3JExvDZ/AN8/cwDVtC+gsjUyCTh1XL3zHNfur+Hqw21JTmVCYMY72q4MjTeTGIcmhjA/M4Lzpw5grF5iPivgrUILtuT22WQK4PQU1jciPF/qYn1tFbaRYX52EsM1HTUrksGWUkqWkDMRl1H0WXkYGwMTv3j/tjyPxU0fEf2upSpiVlERECYDVOMehuDjn37wBi6cOoKSFqFk6ig7psj32InnZTruPNvE764v4N7SNp5vB4DblIJ6noRG5MOKexh1UpyZaeD/EEBoI2m3MexmaLqGeBL7iYY1P0ZcKmNglXB9cQc3FlZx895DbO50pPswll4wC7BLwhbaloXu1qqUsE8NN3B8bhKvnjyM2akWhlpl3FoOcJXF7R9fxk6nJ1cyDsI2BzS/C4Npo1mEf/zR9/DdN89juEzzegIj8lDJAaFjMmGXzG8KL0iFzWPvY5Tpyn8q1QNFZ1oeZIFUCaA0JjYmsEx6tZRURsCHbsALE2FYvYxyQKbXARVL9ZNKwJFGSUwq/hCDpfS2IwzhzoBJesrLe+3eEq7ee45P7z7DzoDFvRVo7EFkCnHcw6lDI/jpG+dwiMuEioGaGaNmA2XXkaEABO1MYM03zPu9gXul83mvwu59IDfe78uQ+HNA4P7byIs31T/19YVcSRFLe3XtCvQpeddezAvv77mJhVJOlZ+QSw+LIIycmaDMk6m5AgKpc8o3zpGHrLcpC7wk7CMa9BH6PUReF7HXQ+JTBkr/ny8yfQapUMZkMLmOS8OIgJKbaxWZL0NiPmio5688dKnuItbK6IZl9KIS+pEDP3EwSCx0QgNtX8d6N8OWp2GbgU1g76mDgNdBqwy7UpNzcMB6IwbDMMBCN0RtwL6zmJUUTEDWNJQcB9VKCYcOTWJifEgksWboQevuIFxbRriyBHN7A2W/i2YaoJmFaKSMiO9LiIzDazqvcfRGyUCe5xOKL86QQZHsAWVZDHBgujbrAAwyz7sS0RzAi++rAEuFVFMlago7l5du830XMCAy01wOWqSQSggNl4IK+EnS4y77oAC/8iPuk3HuSkrzzOEcbOxFwOzrHhQWj2CQFpFC6pkD2F2qqpCK5oBQZKN5qEzesVEAQv5OlNuRJSRIKzrhChdjIXVVITvqQTDo6wa2DANBswlr5jBGz7+O0de+hU8WvsClu1dw5cZv0Bru47XzLbx5QcOpkzHMWk/JRZkQvguyVUiSVAXEDgyGs8kLGyG1usj0IAeETCBngQfPqFxjrVDDrgx8P8tfAIZvNibuZwhVmVYBCOWdluODDCGX8EX6IAFhvrKSGpNcacB7t64AIVkyHj9ZNoQsIyC8gO7OEXxyo40Pbj/Du3fuIRyyBBCGIwoQDkwvh24MwWP4iy5VHHL9JtuIEInG4okimdbIE3DJZ6rrPJfJPNa5kKFHjbOew32bLH744HMnO2gqhlAAoTxbuTfL2aDx+zowUEJdH8WoPYXZygnETBt92MetG0/xcHETUamBbHQMxtw0tLFhZK0mQs0QUCgLDFl8peJDjsNYfO0Jg8Z4bcufK8FgEY6kdiKFL3ufN7vooMyDlIpQJJ7jaomjWHCLjCoMWBk7HJUqmbOMhNtEMaKUgvJUjnclk1akhVoBqMU2xcn0/0ogFHtI4wRuGKMWJqgHCcyeD9MbwAxYFxUr8BiEsMIQesTsjEh8iZLwLBLVRB6plWHi8DSOnJnH6fPHcPDoARhlnocZIsq7aePgLCuVFKpO6MX//hgA/Ds4/GZnffHZfwwQfl0l1Vcxg/u/336Z6H4J6d/UQ8ijuwiLVuwgty2UC5D0thGnhiQkUn0fGhrev/EcH958hqv3n2HFS5BWWgjFA0KWhheZWIDbeEnDXMvGD86fxJnpIZjddTAMqVSq4Lmv4d6Gh19fvYN7qz1soyw+qJiSPm42E3bN9TBZSnC0aeAHF87g9MyY+N9Y6Ou4FQSmi+edAP/626v4/NE62qFBPaoEgQxE5tSHNdjGhdkh/PDsNM7NTYmHcG1tA5rtoDoyiofbA9xeauO9K7fxeHkHfqTi/BMyhBRo6AkqZoJa1MNQ1MfPf/Y23jh7BEbqgy1w5CIpa3QtC54fYsAhwTDQY9BMrEkPUkRwmerobO1ga3UDS6trWN3axobvYztI0IkzKe72U0eVjGsudL2kbhIcwtCHnfZQSjo4MVzCq1NDuHBqDkcnh2HKBjuV4YSgjZ7Omw9WcOXOY3x0Y0F5PO06Ao0bNgYt6JK0pzF9daqFl+dG8f2z02gZIQZby6g3GlJU/vGtR/hkYROfPPURukPCECaRp5hbSqbIDgw8vH6SstNJfOfYCGpZD721Z6gNjSNz6rj1aANXHqzjozuraAcm/IzS2rwTjP1B4k1IMDMxjOOzo3jj3KQAp7hHs9+WdEA6jo1qtYH60CjuP1jHrTvPsLq6IpvJ2elRjFR1NN0YEyM1DDdLKLHLKs7Q9RKgMobt0MZvLt3H5XsruLO8I916abmG0JTcQRjpAKXBNupRB//rj9/Cm+fmUTMo1UhhU3KRt3DT1L6wsoP3PnuEq/ee4e7TTUm7pLyWA6ou4KSPlhnj5HQDP//ReRxqutD7HYyUNLRclXjIYuBtP0RoO3L8PtkBnmz6eLK2gZW1Laytt7Gxs4OdfoCAYhP6HQ1D/IAEUefmZ3D6yBROzx1ArUSfYYblvon7z9u4cvM2NrfaGAwGIumUG3ISwdFSlHTg7Tdew6vnTqLumqiaEL8fga9LWbIIijkyKnklPYVxqomCUDxZ4pFSjIdiK1RhtQyjGgFgBtth3x/X0PS8cFDjTVJHmBri9eU5xRQ4rjwsCm0IMqhBYJWFxURdR+S8zFbt8Z8TNhJkuLW4gpsLSyJTZ/9pIDn1jMFJ0CrpOHdkEj964ywmahZaViqAsGLrcEusySAYtCQIgYMvk4eL+JgCDOY1w3n5cnH53RclU8hIv0aJ/8eAXnHh/1NgkD9VFSYrGVLRH7hfLlgAQsUQqveAybPykC298AZ5zQOBn2IByaaT1WONQxwO5JHy74I+kn5bmF2CPkpBVQhMXy2NIqb+BtBTJmoqEMjjhN+XJcpSVC7x+Ja8zgaVFZSmZ2SVyWCoJUKkVRBkZSx1DKx7BIEOPILCmMm7lCZb6AxM+eglNiLdkSCngNcq+mrpH6LXYJcN5P2JiwQDjmHCMmw4poOyWxG1Rr3iwjVDOHqIErfogz6M7g6yzQ1o4hPsCCs4zGUeOz/TAfSgBz3qq2Umj2dDDV38mSqIQnX0Ucotssu8jkMCLYSFKJL7FP5QgTKK81HZHARICiTF4jnK/yzhK3l6a5E4KgAvr5YgOyGsXxEAQjtH3vMokr29ionic/ZLSXelqLvhQnmliHQK5z5CYQj3p4wWwJDALj8fyOrJIKskpMVH1bShPFlyWkoIDpcACvjK1xe+xN0qC8USknkhsAy4ODJNbJVK0A8ewsTrb8A6dBjx8Bje//xjfP74Cra9uzg0m+LC6y0cO+xjerIHmDtK/pl78vj7FKnBnF30xIaWMIhEzKuqksKIVApkojrzWEWzCwhfAIN75KBikb75f38EENLLx2NjN2U0VyrI75BfoXg+S/haHuYiVzxVFSLHIYaRpdNIB6+gvTGDD66t46O7z/Hho8VdQBgJIOzDM/uqqicjIDQl8ZbAhECPuQCpFiAhOBVigBwSuT7Vk8nFogKO+eulk6XP5FpPK4OkWYoFhBsAQ4rvpYdQ7hV5tx6vQwJ8eaxzvinDyRpo6AcwUzkOx28i2rRw/8YSFu+vYY2qklod2uw07INTsCbGZCkb5IAwTw1CEtE+FCMOQ2EJC6ZQFmh5Uq4oJXIlhdq8KGmpYgeLZcDeVkZyS+W+r67H/D4EuTZTxylHlWNGJbVS/s6AGwbdUK5eBNjk3i25RhZKFKmnyllxZmmYCatQOFsmqFNKGkTycMIY9iCE5Ycweh5MfwA7SmCxOkXO+XzRZ1GlFMOLfZSHqxiaGsHpV49j/swsDswOw6lyfuC5SblvBsNSv3OhkPlzQeHfAeE3P/PV/qGYNP68ry8A3tcByv0S0Rf9hH9TQKj6k+i9YIlobtCVfjVG1JIl4aYfGGQKEF5d2MKlO6t4/7O7WO7H0Btj4gPxuKWlZpk+syREQw8wZkf48bfO4ZXZA3AH23JAm6aF5YGGhU0f716/h4WNPjpaRQFC3VJ9iASEUQ+HahqOjzj43vmTUgof9bZhGSbK1QZ2EhtP2z5++cF1fP54DRteBr1cg1UqI6DEKehJVcMrU3V859gBvDJ/CAeG6tja3EFmOrAbQ9jKTCy2+/jl76/g3uMN9AYmNKcqwTd9xqVLylyMatBFK+rh5z95C99+aR6uEcKh7C4LUbZM2AzUGQToBrEEyniagcCwoNcq8tqsrPdx984DfHHzNrr9ATxq3kslDDIdvThFpJekU5GMrK67sMyS8g4QEGoerMxDOe3icNPFmbGGVCTMT49KT6JcaHkUlZropzbuPlnD9XsEhPfQiS0ELPo1KjJoyUjHUIgowNxoBWcPDeMH5w5hxEkQd9dQrVTomcYHNxZweXEbn61nAgizUgNJ2IOWDmBTEsHkwNDD2y8dxcWTB/HtuQbqWQ/+1jJK9RGkdg0P1/v4dGEVv/rsMVY9oBcbiGP2lmkqiIXMEFIcHG3h2KERvPnSFCp6iu5mG44ZoExpY7UJ3S5L4M+ly3fw8aefY21tHUk0wHCdaYEJhioJ3r5wBmeOzaBRZsF7ih5DSSrj6MYlfPDZI3x6bwnXH61jYFYEEPoEWbxIpgHs/gaq/ib+y8++i7dfPoEW452hGCiXcdeseCjZeLzRw4efP8fvLt8WwF0enoZZaQqU0uNA5Kd1LcL8RAP/9M7rmBspo5L0MVImaNWlpoRGXz8I0E909DMTvtWAz7LtDHi+sonFR8u4u/gIT1bWldQyTBAmLJG3pNrh26+exsmZMUno9PpddLp9xE4D20GGR0tr2Njcws72tvi2eDOvuA4qYua3cHz+COYOTsI1MtRc+vdsYey5Aabsj0Ejju0IAOWgJMN8ksIP2XnFAl51gZMNPH9rGRQImlVwp11ibYsuqaWUjkfhALphI9Es+X2ZmuuUHZjcdNJfxvh+bk5znx8BI4EAN8GsplF95RkePd/AnUXKRhfxZHULmx12WaZwbVPqR149MYN3LpzEkJOhCvojE5Gt2mUHWsEOEqgIKNyT7wlLkYcqqMFZbZfVfwr6FqbCIqXzxUv7N73o/7Gvl6GaW2+JUlc9fyoXTg1dAgiFBswHAjIIsQLWlH2ydmVXCipAkIsVHxj0EftdBL2OpBv7/S7i0Ecy8BD7BIOsUWCwE6OWQ2gJ02wDUUBYmgLelCDLQKNrso0PBwE0uVY5MK0KDKsKw6wgJhMcm/ACIIj4/mkIUEEvKWNhPcbzHaA9sOBFFoLIRpRRElpClJYQsS5Ic5FSviyS/VSk9UE8QKniolJlNykl1BHCwKMAHo5po9UYUo/6MOolV47tlcXPsb10H+XYQynwUfJ9lAYeKn4fQ0mAoTRCS0tQTQKUYsphKUP3RDqrMWjHYr+jCvAofFUM5FBpFByMVVKfYo6UXLI4avLKwFyeq+A7pZkEgyqAQj0igkODAHGv1015DwmYdGHPpKZC+skUiJJrPTt4RThXFMUTFKq0WMUWcghXnX+F1HTvOFWAUIFB9VHqJoQdzD/m4TIK1Cmgp2SY9O0qECc9iMX1IGdBVZ+g8lPJ7yoeS5UiWgzhEkwjUkSGjqjvOaBc1Lax02qhcvoMTv7sH7FjuHiw0cYHN97F0/YXmJgb4OQZG6+er2KosYlqaRNxuC6st2G4eZWMslhIcI944EwgJWLhi8onzARSetryNBCZ3/fJBYv6lX3AcA845BT8NxrycqZeAlm4qNnPEPJY4rH1Yu3EPkBYHEgCAFQvqLzzGu0HZKRHBBAG3TNYW5nCu58s4ZOFZVxfX0Y0TIbQRjTSw4CA0PCUX5SALVWA0OT7yHlMgoxYcaACeXh/5pLH1AgLNThaplRZ9CGLXNRUeInpuybBhrI1ZJJMqkCjdH5K2qgChLzeM5CKzB4TgVO9BD2uooJRTJePYVifRC0ZxZPP17B4exX3nq6jTQvSoUnUjh1GZfYQthPKJPMlkQBnTbyDvNdRJcAHr01qbsqLXFlmn/dy7l3Z1TlbsL77l3Zq+cMQoj0JKa8D9CPatiPVGfxzUWVEAErZqrCT3KQW0lQuisR3VVgSlF9T3T/5SXnKc8xrUIp6mqGWZqgkKSpRJmyhttMD2l2RkpYTUDOGEs9X1pAwg6LE8MMUvbCHkP5PJ8OR07M4/tJRvPKtUxiZbIinUPkm1fuVixi+FqF8Hfj7Oyj880Dd/s/6prPBH/MN7h5X+bXpRXD4dR7CvyhUpijUTcAtBxlCXiTIMBjiIwyiDJ1+hH6UwUt1PFzz8cXTNt69+gUetz2EpRab8iTSn0e7QUCYxagkHpqaj3+4+Bpem59GjV16tOAbBpZ6CRbW+/j9jXt4uOmjqxeAkP03lL+EsOIuZpsGTh2o4LuvnMT85DCCzpb4R9xKAxuBgUcbHn5z6XPcfrqOdeqw3TJMtyyVCAy5YAT9K9N1fOf4BF4+ekgKiDlEZ4YLs9ZEz9LxtNPHv/7qOj5fWEe7D5iluqQd+vTV0BOlRagGO2hFXfzzD97Em+eOou5mAhTJELq0P2Xsy4vgJ5TWuvB0A50kw93lTdx/to6FRyvodAYIfBUAE6aUIaZIWfbtloT1CBO1wTM0lt27u6l+mkbfpAc76WO6ZuP4SBXfv3ASJ2dGkPo78nrTZxebLG02sLjcxo37T/HRjbvYHKiKBPbAxQaDGQwZ2DlETjUdnJxq4IfnZnCgQnvFDlzXQT+IBPRcfdrFva6L0GkiIxPGIB0WM3MYCX3o0QDvvHoCb52cxvkJBw14iLsbsKpNpE4VSx5waWEV//LJHSz3U3RSZfBmnDYHWwmpCAcYrZVwZHIYb78yj8mhivjKbEctF4LExno7wsNnHXx+9wnuP1gSKSKZCjPzUUYXDdvDz773Gs6fnkONugzKOIIIZnkUflrB1XvL+PTuc3x85xn6egmRW4NvWdIbRIa15G+iGWzh5z+6iLdfmsdwiSZwtVAg6CAgzCwbz9s+rj9cw3vX7uLy7cdIy8NIZQhWvZkMVBlyNTlO/+Gt85gdqaCKgbBYDZfDK28OCeI0QhQkcl71zYZUlHBL3u2H2KHnzutK7cKml2Fzx8NmexsHxxo4ON7A9HBdGEdKfJnWSMmK1RxHbLnY9gfodn30ej5sU4Nt6rD5enOATXQ06jVUyyVkcYCyrWOIyayWJkwopX9yk6Ikjr7FRPkZyVDyvibJl7zpiX83pd1PwMFuoqWYt8jEqWQ8muDJTnFw5qjKLkO+b5ZjSW2MQcBCYMjxlG90zlEG4uBkiAh/DPtQE2y0+3i2to0vFpfxeGUTy1s78rwYNjQzOYaTM+N4eX4CVS2Em3ioWRlc24BZIiBU3ztJuQDIJX+5n0vA4H634K60ruBC98XJcLbbJx/9SzaAfy6Y3OsYVOC7AKtKeqVUA/IQwOcBYV/9OfIk3CUOeogGHUR+R4JfEj7IBgaehLzQc6cnqdTIgCmcCYcTFbKkic6DD7K3DIygj65omVV8pabbksQcMWmXD5QQZWVEaRndgYmOr6PdTaQywhtAugPZE7gZWWiHJnZCHSH96WRodNaAOMg0umx4/PCYU8cR5Ziydef9gImewhDy+fD409FqNTE+OoYDY2Oo1+pIkxRBZxve1irijafA9gocbwfuwIMbDlDPEjSzBENpjHoSChB0Ivp1GOJAFlRVEhAQKl1YzgZy8CRbLuiGQy9ZEPYbGuJRYpAJ7xMFm6uCVvJvkcuzFIOmgKFiCHXElJ5KeTq/h/p3VV6uHopllLM3r6hQyY0E7/TwSTF9vqCRCLhdqagChLJIyI+fPwCEedpowQyqfrk9UEjJJ1MTI2KqHOwKENwPCPPgSf5zIXdWwJe/Vw4Kc/moDOD570FQyEJ6AbyU47MyqVyBceo43FOn0Tx1Dneeb+Ljz25jrf8QVmsLr79TxtFTKSZnBnDMbVismoh7qg9SUnPz1UkeliFrFEXx7jvt8oGY47EwWmrw3/WP5YBwf6z7rses8Jn9VYCw8BDSFKGWC38UEOahMkrGyiA2SpUVkKeagoAwTafhb5/C8vMD+NVHT3B5cRW3O1uIRwgILUTD/T1AKIzknmTUTpWMkYCQYFkz2ClKQMhkSsUQEgjSxMNgFOFSCw8hmUupnFApo4pLyz+LXy8JslwcqDRjfiRzzWM8kJIpsrcVuBjGmDmLCXcWk6U5bN7r4NmddVy7vYjlJEN4cBz1E/OoHp7DVpzCY20Uq5VEmaCpe1UOCoUtDFmHQ8Yyl9Pni5H8EFadq3n4zN7iLw+bkbq1nIHP328ybKz5YHCRLb54R3VDk/1mqIz8fC7meA9NlXJCesuku0xkpft/ZlFrIcGJ4vuNUcky1LJUgcEkQy0GnH4AY8cDNjvQt/uoxEA101ClZJeAkNJYAxKmxEAgL/XhZT7qY1VMzI7hzPkTmD02jcmZMdhUElGaV5iaVfhxvsb5Q6DzVeDv74Dw/31AuH+m+Dpw+CIzWEhI/6aAUE5mKZLlcc2BlR4KHbawBEAQpuh0yX6l6EU61r0MD9a7+NUnN3BvdQddvYTQoNyTKY9qW2nRCRd2UYn7+MfvvI5vnZhFSwtk28SD63knxMJaB+/fWMDilo+eWZUwGDKEMpiSuYm7ODxs4+xUHW+/fBxHJ4Yx2N6SG7VdrmG5BzxY8/Detdu4t7QhgFCzXZiOK940jRKg/gbOTdbw1vwBvHJsBlMjLfheKD1VKNGsrGPZ8/Evv/ocN+6tYW2bFQA1GOUqBtzAM2AA4S4g/F++dwFvnjmCkZqBisWYgwgOB5acSaFXLzBr2AhiPNvp4YObTM56hkdLm8L8VcpklAzxR3ncxts2rGpFpHF8JLHawllGKR8EKYkJoDEYJO7jQNnAkaEyfvrWaelVDDtbcAygVnWlj6sbani20cXNh8/x4Wf3sNqLsROZSJwmErMsgJAxzUzqHKuaOHaghh+8PIvpugkn8WBZJrp9H7/6+AZuPO/hcdj4f9h77yc5rvRa8KStzLLtu4FuoOEtSZAc2hkOx8lLI4VW8WJ/2P9vN/Zt6L23K+1q3/ihyKEDLUCAcIRvAO3KV/rMjfPdm1WFJmhGmtBKsQtGsYE21VVp7v3O9x2D2GlKPqSRjeS8sAQ04xBuGuOPXjiD751axdPzhoB/hF2Yfh2ZV0e78HD+5hb+6zuXcKsTYjemySOLSZWvxKkUpxQN28DaXBOvnD2Bw6vzWJz1Ybgq22enlwkY/PTKI9x72MEu83qadCsFksEOamYfC36In/7kBXzn9EF4nG7QdSxJ4dYWEKOGy7d3RX/2xsc30KU2yasjsF3pYBPEVcMdzEY7+LsfvYTXnjmGpbqBSh4CUV+yy6jhy0wXm4MYNx718N7lW/jo6j0MWejmNsKUrrg0fcmx1PRkcvvjl85ibbYmlLWma6DhcipK2g2RToI8TpBRq2c1ENJow+QkXtEkmQcV5BBN1U53iN1OBweWZ7AyW4Ob8b4Ywku6ShPGLm5zAfBr4sIWxRnCIIPvWajQjp8mBAkQh5zkqXxDHveKY2CmQaqzIceSmxMLJKH+kPKZZrBcByY3P04MShtj0gWLXCip0vhX4yuZOqTSb+aTkWpE+wKeQdqj06SG32cq5zc69+ZKDyFgR8KSVAecNNkkp26RGy61xcJcSwAAIABJREFUzAnCKENnGOHuZhf3d3rY2OlK7mbF97G6PI8Di03RD1Zo7JMO0aTJTcWGWaGjqHru8rUVDHXWgLAEg2P7GKkVtLFMaTdazn1KFlcJCsVI4/ejhEy2lIlOadK11uYwUnTxlU3pAKkBlNw/BQSLmJTOIXK6e4Zd+UhQSF1zHg8kezUJOhJVQmBIfWDOCWIeybrIKZsESOcmzIyTKBUFI/pPCZpn1185kHKaIj1zid0SGyYYdg2m2xC6pzxSD8NEOYO2hzZ2+wa2u7lkBw5CFoAeQsNHZNfEAZqaUl5P/OMwWkfSrVnQq/cuRSevJ94MMhU1pcBT+iBOJWw0aj6WFuexsrKEuVZTYmIGvS66j+5j995N1IMu6mEPlWEXlWgEL03E4XnWBFpIUU2pzQkk69bOyHpQ9u68piXuQeYEyhJDVFKcMOdkzBDhsMlCvTwBIUEcIyliZeJSTu3GoFBXXyrSbRz5IJRR21LAUIMv5fg5mdopuikdIcscw0I06Db1RKSclcWt/M4JhXtiQjNRDY4Boc6zK+mivG9LIDgGhRLNo6aXsU3DEVVAWhmnSmoyKNS3cvohgFBTY7UFP9dWNRFV8SllM0WyF8scRkYfFMxmdRG0ZrDww9fhnjqNoDGDdz66hF/+9m14c0McPAP8yd/N4+DxAF7zEZCTqTISEG8zCinhWqKngnr9UbSF0tVHg2wB9HqiS0o7a4SvAYQ8Zko3p7RXQhv9lwBC0aJy3f8XAEJx7OGUi4CQ6yKPNc226DOwiDw/gGH7NDbuL+Hnb93C+VuPcHXYQbroAPscpPNDRLURAk4IS0AoWjgTlYI6vwKMUjZtmpUo3SzvN64InA4SerlkCMj1JXej0O8lu1qm1aGitUpnUJkryQRd4koI+nMBg64cS7UHBDAxEDRTg5PPoFXsw4H6MRybO4PRzQgPr7bx9gef4S4lOPsW0Tp9AvWjR7GbFxhwXRAdowbynAASAPJB1pVsoJPpoHL5VdPykt5ctlv0OE8maGMzDgJCaqLlvOtTxgNUcWB7FXkwa4xTb9a6UiBrPS1PTh7EKBKav/H1KCdSBej1PilxLJL6rQYfRSaZy3XkqCSZgMJWZqLKOIphBGz1YO4OUI34NaDJdYfNPEZ6SEhkLrXSKBuhnw5QuBlq8z4OnzqI42eO4ORTxzC7UENtpqL8gMr3pONtnghzdATH41/j8f42oGjvnvitfujbPPF/uO/5fSeE3wYQSoWizZO+jcvot5sQat5/2SEpTQyke5lzchEJB5x29NygSRULwgzDGBgmBnqZhbu7I/xf//wxLtzewsMAKPwGDGqzxBUxVQVf0EEl6ipAePoQ5kWbRTGyiTudENcedvDWheu41Q4xtBtCF6N+jYsSLfPddIDjCx6ePTCD184dw9GVWYw6HSk+La+Oe70M1x8N8Nan13D9wS62yTOzK0KnoM7NTGmasIlTCxW8sD6HV2jPu7KMJEqk6Ewo0q552E5S/Pztq7hwYxsbOzFEHSjxBLRqz+DmsWgIF7Ih/vx7z+LlM4exTDdDN5fpoSyWecHcUjHPGBg1fHR9A+99fhuf3XkoQMLyW7K8srschrG4ZNmeLRbFUZpInh0t8Qm+2cWz7KpsRsqSIJLwZyPsYckHDs96+JsfPYNzx5YQ7m4LPW5upiZ5kYOowP3OCBe/eIA3P7mBjW6E3ZDCzRkxaBCjkDRDmiaY900cXW7gJ+eO4MBcBVUzliKn0xviZ299iIsbfTws5iS6Ird9OEUIp2DkfAI7CeGlMf74pafw3ZOrON7M0DJCofmCLp5eDYFTw2ePevj5xzdxaWMXt3f7AlqkKy3d60zlUiYhGraJI8tz2Lc4h6XFOSRFgWGc4uHuAA+2R7j/aISMQcOWJ5RhTiqz0S7W5hycPNjEj148ilMHZpH2OkBCekqBSnUemVnDzQc9nP/8Ln55/jI6uYPQrSFyXOQWmx4pKoMt1EeP8NPvP4/vPnUEq7M+ajYNZwLUPVeKTU6/B4khE1fGRPCxM8wlHqE7DARIUbO3f2EGx9YW8crTa5jzKyiCRH4HNYmkstGsghmWfH0sLhOTJEcW1bohQE1NlmOUFdJ8IU+v4lPv50gBmA7b8BHJlNBxKdi10R0mCFnYV3w1zSNd1FZaDu4+aZIjiVJUaz48j0HNnLCoCSL3Om3OKkCQulA6fjLYVw0ruNFr3Z14ymgbfCl+SyMWbnIsbqlRVVQ6meBy25MYABKvFXpk95lq43HYcWkwJIWcLc/B6BA2WuMwQBSMRJ9GeClmQVGGbpBKniRfeKvhoE6wzQ52PIRD19haBZ7nwCAVVXQtzDojvYaGBBOjj5IUOqUWLC1AxlOasmjYi/2UKuXLgFBqPg0Wp7uqZYdaW4yMXQXLqZJ81AYdKtlbFVyKEsrmxFConwgHSIYdRMM2wv42osEu4uGuTAEJBnlfmHRiLiJlCS+28CoKQppkOv1MivJc0cf4kTb9qtOvzm9ZQYkpiBQxbIpwqk7TH+akuuhFtmj/epGLflSRuIhO4KA7stEdmRhF1Mzy53xkFrNBlT6U1zd/h1jec/KnJzYqCkNNjLkOqRQQNYXmq2MTYrbZxHyrgYWZpmpkZDGGnR0EvTbCYQ9GMIATDDCfh5gTw6gIPnW0WQYvi1HJYlSzBF5OJ1HqcjhhYu5XolwTSXNks4oZTnpSx+uP1GeTGmwW5mRyKL8PZRxhcao40fV9aUJYuoyKRtSQCaHoCUlbnwKEBIYlIOQaqW5ANeESKMECO80EELLIpqavdCYlCFRgVEdOaPqo+o0TPYv6CeWtKyBOAKEqcEtAKBRXUlnNArHNvEjVDCCNVV03fHBipF1M1chFN1r0exCqLf8jINTx9PreUABXKdX4GDge4rkFHP27v4N94gRudrp4+7338eab/4zVoyZOPe/gBz+tYmGtg8K+o2iiLKB5TWQZrJgTU3WtjKteAYTCa1VVvQB57r96PUAsjo0CZDQolAJON77EUEaMknj9qRgdVU1P3fNfU+uq79LTfR3rNQGEnO6xUSVCHQGmKpi+1L1pzdt4rKWuA+4XosvllJrRWMYSiuIgwt5TePCAE8JbePfmBi52HiFZtGCsuMjmAsTVAKEZKGAvpi/chyzwVbgm8U0BxylgMYqJE0Kh0puKqsy5n0z56PzO2kRHUvDMcn2SY8ientbR8r6VbUFNzHidcN8iwZWsIE7baEwYiBzJh5HWUAlncKB+FKeWnkF6H9i53sdbb1/AnV6AaGEezePHUT96BG3bxsCyJZ6E125J55flSpYu1Zgl/laT8XIt5gvSnxtTqXVcpTgys2alJIJ0fcWSGzcGxVHGhsHmKDXpFWZcqxpGvC70q6DhDEFgPCCz6PEpoXTTyqtBN07IThJlckE2XQ6PQ5AwhJdkmDVdtHILrcyAsdWDsdOF3R3BCxLUMwMuXUq5FsjGpeJWUjNBYsWg80DBunTGxdrh/Th55hiOnTyE1fVlODWAcxBFG5VQ0T07mLqH1X3EFzy5wKeO9lcDM4W490wexwr9L/3cvxgqquJRPZ9u8Px7RIt/SEAo2k9NF/29AWFGlwudfjTpQE8dsj11jJxCFZkkdNGEmyPH/Xpn47OlWYFhSEOMVAK5N/sJ/umNC/jw+iPc6cRIvQbgNxESEBbsOuXIR7swhzv4s+89h5dPrWPFB2o2+dgWbrdDXNlo47cffY477QixPyeB1OxLs2vCri1z3Z5abeLV48t46fQ61hfqGLZ3RdBPM4/7gwLXNgd44+MruPZgVyZQhuPDYiYiu9w0QRlu4+isjXOrDbz+7FkcX11G1B/JRsjvzXwPu3GGNz+9jY+vP8Lle20E1DLya7JmZ7DTEM10iIU8VIDw9CGsNB007AwscYQUx86oUZEcwbs9avBu4ncXvsDD/gix4UheHOkDcRAiDkdSDM0vNOHQyZLH2m8It/7hdhd9yoEMXzZq/jGp5+F0LupiuZLiUMvGX//wWZw7toKk30bVNTDXqiFMMnGHbMfApze38N/fv4r7nRjtiAtBDYXFQGcTMTWLWYa6AzmmPzx3BMf217E8A3S6Me7eb+O371/Aje0AXWcBiWgbHdg00ilCVAiQrRyzFQt/+soZvHhsBUtWhIYRwStimBW6A5I26+B2J8In99r45OYGLt15iPYolPgBw3LEKZYTyXg0hJElaLo2Zhp1zMzMiIZsGGfoDkIMRimCsIDr+HDZGY1D2EWEOg1cDi3iO6fXcGp9FvtnXCCg8Y06H9Q18Zxs9iKcv3wL//ib8+hmFtJKHZHtiKbCZt7lYBPV4SP8xWvP49VnTuDg8qyADBpqVD1HACFNezjl6ifAziDETj8UYMLcvmFIAKpcDmcbVSzP1HBofwNVxijEmYjyPdtQ8Q7cuUSbyruNBaGHpFBTRlpYC+0ty+XfITvorgW/yoKdbcVMnB9pBkMaqkPQZlvo9mMxfhFTFul2yjhOmjns8wr1Ms0kCoL0V51rrMTuYh/Oj+y0knITwrRJMVFxGtrRQJWVegVXFMbSWU5tKrxWqRVU1yzLPJViKhQcmYyoyZzQxoREqqeDnEqy4ykFMLvPasoogv0wQhyGyrDDtJBygkhKdlog0tMUGpNS3+ZkBPCxNCwExBMsq3GPejBugoBQWzaU29aEoFfWFyXMU29WUfK0fksvoWM6R3lI9MRR1x/KIXS6btTfp6hDOqBbjpoGX+L8yak2aaAJjERRuos0RBpwGjiAwYngqIN00BG32ZQTwGEbWdRDkQxkYihuoGYK20hlEq3oX8p6XNzzVF9anVehObPAVxQyFvsyhxIamyhEpfDkZDUVoE5TKjoF++iltriBbvZT7Ay4J9AEiCDRk5gImsWEsS1awiRjaHwVJtdTPk8BxDFXeWVSwb1AvBap/WFnnnuQ1rw4FRfVqo9mo456tYKG72G27qPu0DI/RtzbQbizibC9hbTXhhkH8NMI9SzBXBFjBglqOs/L5f2ZJqJfdXnPc2rB8ljMcjiyJMKjI5/aeElV5j5DoGNSM2XShZf6dk5qlFlrCSBIMZXHOC9QZRCWpjJqRqEnf6W5jIBCTuKUnlBcOeWaVgBc3W9lTIhaLgQQspEogFA7iz4WR/F4PAXBYXkNlz3gKQipzHFkbKAdRkvaKK9nOqCaOVKbkRsKEBYMci/YZOFZ4nOrY6b6RspRVkF3S+jhwjgQA/5EVd9Ci1XAk1Ru7kXUqyeNGRj7D+LE3/4nxPv24e1Ln+L8x2/hwoU3ce7FGTz7ch3Pf9/A7HIHsB/KOsuHRFcwSy8hCJgqZCVSgC8lA2MoVB4kf3nZIGJ1o2O25DZXx1kmRTIhIlNiYvIigFAmYIphMf6jf/YxMkG5RmgIoEChbu7I51TshEza5F5Tx4gPnRA5iReRa0ADUb3cKtU9DbqYxbkC0zyMoP80Hj7ch1+9dxtvfXEb57duIlt0Ye33gZkEqRciwEjOKQsP3ndy/HgP0BiGemuH+X2qVcBXKMdW9KtkP6UweW/qHDtVhGuQI0YqXJ7VRI0aTllepHHC067oow7rOk1JZmRLRComzWUyH9bIw4p/EEfnzsDarWF4L8MH713Fvc0hhrYHd98anNU1hPOzCJt1hB6Np8j6UBpQub+EpklAyNqTzVBT9kFefbJDaXMemjXJlJqNp7SAmajmD9kIdAplXUSGnBbgwiLLxrFhunTAFvSs4llk3KkaIfyPbVBOCFOZENIDQ3QWir4qQxJ9XHQbUe5M/ZoIujlBNaJIzGPqhoVmYaFVmHB7AdzuEHZnCG8YoTpK4MRsyGfwRXrDKydBbtFtNEOEBIkRI7USzCy0sHpgBWfOnhRQOL9ah99ioDEvP94bJRuGt4faCct1R5qoevsvPa8mTc298KtsYAgXXDszl2uBinn6qrnhE0HhY98s6E83KaexZpnSO6lLxgXKvxN0+IcEhFJb6KLiScBwmjI6PfGmZ4WRcKQn4l59zU73u8uD/YQzoesE1UFQqSrIaTKjrY97oxhb3QB2rYVeZOLnb17GB1ce4fqjIQKzisSpYcSFwDJRrTpIBltIuw/xk5fO4sWTB3Cw6aDlO/DcikwFP7u7i5+/ewF3OzGsmWXEDMSWpl4qlvhW0MZLR5fwx88ewTOHl7HScjHY2ZKGi1mp4WFg4vp2gF+8fxFXHrTRTkwBVjbpc2KcQhDVwaGmibMrVfzRS+dwcv8KBlvb4hjVbM0htmy0oxQfXn+Id6/ew1uXbyH1mzAbswhp8MDniQM0khEWjRh/8b3v4JUzh7GvZqqJWjqCTRMCy0JeaeJ2N8f7N7p468JNfHjlnsRxOL6PeqMu0xd2sqn34bTo2KF9mF+YQbVRh1Wbwyh3JP7iHim0uS8FMLdbFrluPpLYiX1uhEONAn/+2rM4d3QVRtJH1QEaNU/cJaMkQ+bP4KNbu/jPv/kM97ukjNKNUrmakZaqNIxcpBPsm6nitaeP4NyJWZw+5uHi5R18cvERPrh0HQ/6GdLqksRVcH0z06E4aXp5gOWmh0NLLfzZd0/i3JFFWMMBqkUqGj6XYMKy0A4TAaO7sYUPr97CB5/fwPV7j7A7jGHXmqhUG3D9OoajAGEYII1CWJaNSoX5Y9RUSokGm5pR21YGKEWGsLuDmpXh0MoMXnz6GL773ElUzRRVO5cYBU4S+H45BebUNDKA9y9ew//y336NIYXvfgORvKcCRhLCGmzBG27iz77/Il597ikcPrgfNc+WEG4CC8dRlEna3g/DSFzeOG0SdoouuVgQqYadEtHLhMwgWAH8igrHpq5NIL64Qqo/LJIFHgn7hGCOgcM630jHLpAuR8tox6TbmTJtYsNFRTsQWrFIoL5E0QnY6ZSOM6f8TkU2YgVANe1DF5oye5C6s8w4K+FS2fF/fGUtl2b12clmUn6XKiXKZD81QRxrJsavodweVPEhc7Yx7lRwsQRxSh9CQxtlasNHSa1OaF5jUY/KyRHzDBX1VR664FHBwuWr03oibuaqmazNQiaLY9kQnd6PuEyKw964+VkCbtZqZaE4mToKxGNhyY+6qJRQeDG74HtVjqAE4OoVZHKdMecvYUbesA9z1JdJFyNDRr0dJKOe5E/G/R0E3U04udIUkxJP0xdmQIqhDBt5XIvojivNLEXXEymAfsh1VhbIPFtCF1WaIZLDQCfggtpAF3HmIGI8RO4iNKrqYdbRiU3sBAVubfWw0QnQHhUyNWRzw2DuqeUjz22lu0uAiuvLPU3QycItDmL5O/PKaNQgNLJRKM1IHtN+MEKUp2i0mljet4hDh9ckQmJxtgEfMZLOFra+uIrunRsY3ruJGtfTLMaMWaCWJqjGIRrUsCOFK9pepakjfa2MbyinW0IKLUPcdQpbGflRavnGuygz68aIYHoD1T70+lLje1N4QENEaRgoQ6NxGLw0EBWtUkCgzkWTj6ULYjk1VtXAGBBySqjeywTelVpBMZPR91UJCNXdWn52MiGUyb88FA2Qha7KL2HBy4KRj1g0hFzz0qKq8iDZ/JEg81A9swTBq5B5Xk8OHSqZF6knSHkRKKMem+CXP2ujcH0xW9sNEtgrB1A/dhpH/vivsVNx8V9+9Y+4ePU32Hj0Dn7yp4fx8mtzOHoqxMz8EF61rzLm+Jqpu6DEQjKE9DEX4FlOP0h5JiBUAF1NB/VDAJ4cWE3JVDTusrAaTwhLN0pNHRXX6XFnrOz0TBelekYyfm41BVLOkPwjrRB9PfDq00HpcpdSH5vKlFfKaeY7S8alum8INMBYLhpvFRWY5ioc5zhGnBA+WsFvPrqHN65fxz9vXESx7MFba8JqcDCaYJT1KdgULRnNRcgGyNNIpAN1n54FXD8JtHU0gqYEmzRo0Rl4YgSkp/Wc9ImjprjtqqaTwQzI8fHmAiRBC4p4WtAbgtcVq0oFWmhgZhcuiqGNOXsZq/UjqIZLyHaruPbJQzy400O7HSPyGkhn5uGcPIp8bRlh00dAEz/eH7aa+tJQpkhI08xR83y4toMwCREXqWSG8rCzSUx+zDj6Ic5hRvnYKTRMU0RZipimTTwW3HN5bCoubDZbGakiAEw3a2RqrKirlFiIrq80kuE1JxRWau/phMrcRJUNy/1c6gVxJ+YZVpR9MyXVlMOQDNW8QD030EhyNKIM/iCE1xvB7Qxg9YewRwEatiOu/TTZKgjw7AKJmSNGiiANxBiLJm6nT53AmbPHcercQcytNoAaexLspAikVnu2dh9VzrflQ5EURBqieorjwdy4MpCiQJC//qhMmyYhSaQ2T5y9y5/bO3F8DGyWXkx6HVNrrv7lY/xS/kUZVj2OdB6vW/49/eubQOJe7eC31RJO5w+W6xjBoADClJXuVNtq0gX/GjQ4Bb5VqZIgp8heOsxKY9gPYuwSEPqzGKYO3vnkLt6/tCHh2iOjirTS1KJfUyzojbgHI2zj+ROrOHd4GadWmpitVeA4jmTCXbrXxm8+uCSB4WgskamOTDpT1AWM4ARtvHJsGX/y3BGc3D+L5YaDqE8NoaKM3u3nuPJogF8xuuJBG7uJBVRq4hDK9hSpQE4ywD4/xZGWiT/97vN4an0VabcH1zBR9WtiFtJNCnx04wHevXYfb125i4HlI/MaUnBKYR0HqMYDzBYj/NVrL+DVs0cEENZpKpNH4vjEW2Bk+Li0McIvPt3A5Xtd3N4aCRg06cBBk5yczqQx1pdncWR1BicPzUlmFiXbmeNhN8zFEfNzUjVHNOmh/yNpXTHcbAQ/7WHZDbFez/FX338ez51YE82UZxeouxaiKBRXyLw6i4/u9PC/vnEFt3Yj7AQKnPC+kihZduq50WSR6NuOLTexvlLDgX1VPNwc4e7DHm7c3cROWCB26fLpwSaNK+nDTnqwoh7W5uo4cWARf/zqUZw+MINwu4uaCSw0faEj8v7tBZGYECWOj0u3HomW8tLNe7i33RX6JVxPzhW7xorqmMiUTMwmbA+GVZGiiq+dVGNGZRgRs8IC7J+t4dmTh3Du5BqeOraCLOQUNUPNY2g1FyBSLxXwZXbRZzfu4J9+8y42OyOhHfbFOVPl5807GfZ7wKvPnsFTJ49i/8qiuItyDEDqoctpE7dr6tkY2SFAQB1v0TnpekDZXKtNUzqwjH6wTFRcbriOgDqBZnoSIh05oWPqYk061AoU8haWv2uagBi4mKozLuBCmE4Ty2zVwdffL91Ida8TGO8VhJcdfcGDU02jkl4mP6g/v7ezN1lcv/wVIf8Jqio7yMqOfpqBMEFo5c/raaMGqWqyon+5iPKVdoyTUwJdHhd5kJLG64zHhMeZ0yZurgKatb6kZJbIryq77aVxx+PkFlnzpvDj9LuTEG7mOcmx10dJF+3l+ZF9UX9O/Ww5FVAFszKEYYFAJ09qgtlJjkTbFw8H4gAa9dvI+rso+m2hv5pJgHjUkwYSr1PmBaajLlyDlFtlKkPdGy9P1e7h8SlnDtzn+QUHhe2Ia6cU8tJ8KK3HNRiUcoQFm4Msp/snc2ctDEIT3YDB8Qa6sY1+4qh4HHgIDA+7QY5eYiCURp4tOZNkEhSMoWCTgpM0FjiSF2irznzGfFs2TCw44iitDxWZWY4Lz/eFCsyIlmrDR61WQbVqC+j1jFTybfPeNqLNDRjtTckUbOURWnkKqrNreYJqmgg9lFR/m/vAGPBNTFbU5HfSu1ZTbwWiy/8/3nFW17UaCj2pr63bJZqbU3oLKnq8zv3T+XECDMssQpnGlYa26nnHHXlNARVaqgaEvA65zpUGMkofpV6zchRVfX75twYhMhwbZyLq+AxZexQQLF1GSxMdBRSlA4hcA0K+jwTK7ZngkNNDRhUoYxFqUumIyr2bUzsLVkqXcq6DLIIDobXxE7Fti6ton0wVslYac5g7cRbNY2ew68/gWncHb174ZwTpNfj1+3j9x/vx7HfqWNzfh++3YWBXwCCbXDn3kJzXWkW5igodj+sxaYy6DSIJ4hoQshkoU3BNx90DCEsqlhhncQ0dn5YyokCHnI8XzS8DwqlVbTwLEoAn56KcwtgTZ9cxyY7FOY2J2CzR7rGUSIjMhEZfyk3ToPu45YmRU2Hsh2keQ2f7OG7fmcN/f+8G3r13GxeCezBWqvDW6IVATXqMUdJHYacwHDaLWK3QGTOEQ+YKQQ8lBBImT9BEZ1FSRtUU2mBRKRNCNlb0HEkzPsRnWupDAgJeDwS1PN4E6ZyEEhS6srbIdSaz0IiQRe2JrEMCC3VjDvPufsybh+FFS3h0rY8HN7p4eKsj2uO0NQ8cP4hk/yJGrRqGloEhbxYCQk6juVeIsUsB362IrCTOYkRFiojXqOBXAy6nlYxQYcB8nMEM6VBKp9AMUZ4hLnIknIo6ZMnQSMYV+QRrVuU2rCjUwnYRSZW6ZxXY0zrLkp6q9Y08b3Qgpb6Re5k4oOq9qSROs5kix5n3d56jUhSoFkAjzVFPctSCWIHC7hDuYARnFMCNUvGvYKOZjcYkj5EwKYD3nND8FUNneXkBq2srOPH0Og6cXMHy0TkYXobcTuW9cZihtP7K4ZoHS7TcMu2ftDGUSdUUvJoGZ3L+2RBQ0UclIFTnXjk1T5UV4+edXkmnn1uVL2odGwPC6Tnj+Jv/vwsIpcrQesK9gFBYLiUgzPKsKMMnywNelgCPo+Uvb2yik5XuOUNKWfzKfF1G76TGdQYRLHcWYebh8s023r14F796/yoGdLIkIBQtEbtQXApCVIoRjizXcWp1Dt85ug8LrSpcx8TVh0NcvL2Dty9ex0YvReEvIGeBwFKClJ5kBDfsCF30T54/Khb+i1UTRcgwWhu218DNTozLD3r47cdXceVhFzuJhcz2BWhIp4vGNvkIc1aIfZUEf/X6i3ju2EFYwUjx2hnGXfHFAfET2tpff4B/vnIP7dxGoJ9Hint20uIOmmkff/36i/jeU0exQqfkXDTnAAAgAElEQVRHuwCX5jSNECQZ2omND2628b+/ewMP+kA/q8DzPeHZs9M/6xnYP+fjxbOHJdD98LIt+q3RqEDiOGKK8+vzN/HxrQ5udHIJZ86MitApnSyEl/WxYIc4UE3x0x98By+cOgC/CCVknFECnLCJZX19AR/fG+I/v3UDVzeHeNijfbyeKFkM6KYBUEXogdRqztgpZquka/qS4UeX0e1uIMVeYNVQ8arwKi6cpAc77oob6ZF9s3jm+Bq+9+wajizX0N/soG5bWJmrSyHAxXEwigSMGX4Vd7YGuH5/F599cQ/X72+JOcgoZSixDbtSlUgCOgqS9hpEKVyvAcetysVoF3RzTWFEBKQjrLQ8nFhbxEtPn8DR1RZW5yuIRjTdgFDLeFUnGbt9QExAati4/WAb5y98jtsPtvBgu4POMBSqSNW1cHC2imOLLZw+vIZDqyuYmZ1BpaI0dASEQj9k7ZFx44gEgBCcBcOh/Ltc6KTXxumUyTxOWwxUWAwzZoWTzzLKShzQSprVnuLySS5Se7/3MW3a1M9/VXfp8Xte223r319+7Q/hIvbYZlGCqzEgLDvhj0NKRWEkaJrQM0vxv7i1l3oUWZQ4+VSJqcrwUXdqpdOqKEmiUyl1EFqTx4J5DFS1sc40Ei4hwHgIuEcFQaouN3OxXdfNgJJCK2B1fD6V86rS4il9jRR5dKAUV9UIRThEofWAzP/LwgGGvQ6CXkcclNPBDrLBjtzvNM3IOcEuUngMFSaNNAnERIrOwpwsCsGThRzz+hjczAkcaXhaZ8TGCiN2OFVI2AxiN32MQJRGXKYQjBcisMssjEITvQDiuLw9yLEzKLAzLIQmOuAa69SBSkucArmOwFFsBt5v4ufAUoIbAJsaCTMqiQU4QcrEHVPuaTlXtmSIsfCo+VU06nU0W03U6zXUap7sE1kaIBjsIB12JDMRvR1YozYqYR/NeIRWEkiWIAEhXURrRYYqQSCPmzhQTk29994IT/j3N3Vwv/Y+KZshArbUjitaoxIQyt+nwKCeDHLyUD6v/BT3nJIKqvXp0mgqw+dLQKgBYElLVCB3AgjLqZQ0ZUpAWOoGSzMZiWJR9koqRF5TFHl9MfTajMGweTYShDIsFiMEkQQBPHfiWy1ZiQIKM8BkHzlWHgSMFsqLUABkZgOhY2No2djmLTK3hObh01h56jnU1o/ht599jo9uXcGt7ctYWhvi1NkC33mxhWMnTfj1LZjYQZ5si8u42FYREBaMPqmqIlaOeyoh9DKtEs2s1jnKQZAghAkglPM/NSEULZma4JTrsJrU6TWFDSE9GZusH7opp/tgE0Co58ylLlYHvotBEUH4FIVYXoUU0nS5pQZYObAaBYEuG5OmboqlMF0fhlVFatSQF/tQ4Ag2H6zj+o0G/vF3V/Dho/u443RgrdZQ2d8AEzkYOD9MesjpJOrwvCZS36VcY0iYYbQSwRJZFoaJimnBM00htopHszYKJG2Ua7AYkMmx49iNQE8BcbqhK0DIY1oCQhKz6S3PBxsNbFqGyGgvxb2SoCO2UMkaqBbzOFA/gzlzHcONAg+vdnHzk3sIOGyozyI7uoqYgHCmjoFtok9w6ZCNpK4HansJDCuUo5hkCCUyLQvlmlDnUaaDBF3UN4YpjIBUfUUZjWTgXEhsiu3asCqOuGITNFl03BYqORshvPanMwyp5tCAUAx5NPiRPWtiekNKkTiilqBQ3FB1DAt/itIJbcbDo0awV88KeVSjBNUgRq0fwBuFcIcB0O1LgH3LrwjrKGbWLN296Z5ecZFmKcIohFtx0GjVsX5iP46fO4SzLx+D2zJheDkcvyJu4mIaR8osgT+dydl0kb1Mudvq3qs25tmzcMq1ryeE5d5Xpi/KUGMyIfzayWBJDh2Dzv8fEH7VhFDWDM1omGY2TOsLeU2KqUyep6Wk9olIvMTeE8yuO5N6VMvrOGPgOcMk5ErghpBKJhr1XIXZRJT72GgnOH/5Pv7pjU9FOzc0PYwMBrqzHCJIScScY84rcGylhZ+8eBYHV1rwqwbe//wR3r/8EJ/cuI/NQSYumFS8sqghIOREzIu6+N6pffjT7xzDSs3ErEsxbSzaM2sPILwqgNBBzFB5LghiuZ/BKyI0sj7mjCH+9iffw0unD8OOhtI5Jpee1NMgs3D53q4Awt9cuiPAcmhUuCrITcGOvBe10Ug6+JsfvSzGI4tuIYDQN3MkcYJRlGEzMPDu9S38199dRZeUT7cpx49aoKi3jeOrc3j+5AGcPTiHtRkb5uiBZPmRUuDPLUvX/Vfnr+KDL3bw+XaKxG0BXks2KYJCyblDgEUnwl++/jxePn0Q826CmkmnU2a/MVwWAggvPAjxX967g8/udnBne0Dqu1BtTHHXrKjjxGlXGsDPBsot1aKpAsNMbQTMyctt9AuVvUPHSmY6+vkQDTPCuRPrePXcaawvVbFUt2BHI9RsoOnbqNhcUAwMgkj0XpwgDHMTvbgQYHjj/g6u3LqL+9ttbLZ78vsk5ZY0TIaic7G2mS1lI4k4TaHTa4b5uot9s3WZDJ46uCLukhU2LeI+WrUamrWqaP64WdM4h4VxOSGkS+XGTh/3N3fxYLuNQcwNzESr7mO55mKl7mJ5po7ZZg2+zxxIU2XrUa9kq547F3LmDgmFgpSvNFZUkVKrI4YYyopegKBQGtWErlQDjQuNcjI3VWyUN/n0cjv5/knz5puK1hJAlj87/XxfBSbLn/kWNfNXf8sUL6Ecyo37fKXmZGr+or5WwrAJIFQilInETl7b+Lk1sBS5m9aGyDHULpW6C6+mlVrLp6V65cRH+eSU09XyVUxex16zGLU/8Xcpeg1/lyqw1YIpkyaZAkq5rzMBaRxEGicFwUMg6ALUAPZ3kPbbSIc9ZEFf9IHJaIRkNEQadgFa6ecD0QFSwcfriwUGAZ8cExoKcF3itI+udkLv4XXmyfqZZizPaaDjoaCZC01gUgNBTMfPFGFSyH1hcJLHolpqPO3wmpsIcxOjxMAgpoEP0ItNkQcMExOjlKDPRkFNoFtHkBRIaExj++O8RwWU9bRG6MsZXMeGzRDlNEBKXSSbKFJYqoluo1bFwX37sDjHPMEGmtUKfMsQquxg+xF27t9C3NlG3m/DHvXgJyO0JFSeU8EEfhLByxJU8xRVo0CVxV+qshVL589ve11/0731bQDhmH7FSVoJBsW0RekzS62gOH2Wrn9lg6iMjtATPnn9ukhUkyNl7qFiJdREcC8gVP8ubyD1zr8MCHX+YGkqoyeFyiFEx2BQQ2hlAghZKKsJs3JaFWMYPUGizoyaTAZnExiKNivlNatkK0kWC20vcUwMXQtD30XYmIW3fgKLz7wCb3UdYbWG/+NX/zcu37kAs9rH08/V8cpr81hc7qPe3EZR3IZldVFxIthuFSapk6xFKPQ3fK0l4+2paYsCCLUuT25tHmjlgKkTxydtn+m4CaHta2qfrqKU+63Sq8l6XurH1EYwPdIdzzDG7a8SEJaiYtFtSnqrNvUpNwIuUmzwKEAok7jc1bpHaqoJJFJh1BgWydBVAYR5cRiP7q/j2o06/vGty/ho6z7uVTpwqBdbbYJlTGpwQjiQiZDp0sYmRlZESHiPmNTmq3gJkjsrpomKZcE3KdFgDaUYOopqrcSzZESp+4RTMlK+FSDgaycgVOs3gbeaEHI6KNpHucbIYCCVN1KRP2SEZQ7MqAIz8HF07hz2107A6NWw8XkbH791Bb3QRFRpwD5xGDiwD8n8DAauhZ4BxDRmIvvAUpNUas+pf+TxY+tQ/H8JVrVWXibrXFPjFAgSIFSAUCIkOLXntc/cQXEVdURLT4M2NgKpbWbTWlghqlOggt7LwpzvhzWl3u3VOdRsHanhcmmAcWKYxXTQpts7qd9KD6tMcdR+IrpC5PALwM8LVJMM1TgVUFgNY1SCENlWG9YwUAxQfQ+S+E8GEd9vwgzXOJJL33RN1OZ8HHl6HS/9+HksHZpFc7kqfgF8PzEbc6TJslAs/USEukwwyGZrGYMzxZsYTwjL/VHn45bND703jbWJJVCenvRNTxwfW6QnX5isuZPPce9Xd045IXwSa+Pbrvr/dt/3TfvLt6WMfhtAWE4NjSKPx4BQiqk973ea1lDSGKRg1fyu6QmhdAm4MRSpFOphQm2XjyitoJ+a+PT6Fv77m5dxpx1iKygQiJOcIaPripWhaqfwihEOLTbwl6+/hKPr82g2gTc+uIPffXJPzGCYt5bYDeXkZhIQRqhkAWrpAN8/s4Y/f+kEZi0amSTwGZDsuDAqNdwfFriyOcQv3v8MVx500c5cAR+cCBGI0T2rihhe3EUj6eJ//PPX8cpTR2GFfUVL5ULnNcCoiGsPu3jv2gP88pOb2E0dBAyKF21NAd/OUE06aGQd/O2PX8arZw9jxkpQN3P4dGNLGN4NbI0MvHttE3//u8vo5h6ySlOmH+zqZ6M2njt5AD984TSOL/uYcyL07l8D4oHw92eW15DYdfz6wyt47/omPtkYIXZmAX8WiazDKty1WgSYsSL8xWvP4pXTB7Fay8TMhboiiQtgsVpbwGebMf7hww18cnMb1x90YNukMNpiV52aDNJwVOi9POcIThZIELvcfJYttJTIqGAgHVh2ejPYwTZm7ATrizW8+NRRvPrsKSaQoW7lWPBN1OxC7NsrjBagkxinfcyuzEzEBrOHLOwGBTa7A9x99Aj3Ntu4t9lFtz9EfxQiThLRz1HnxBBoUke5+fi2hZmqh7WlFg7tm8dTR9exvjSDVsVAFvQQDzpYmmuJIY3ncUlkZhgLX/WgQQ0NWqLMxFZvIFEOEa3TbQutuicOp3UTqDkmPGoQHRuOmB9RaK+wqqoZFN2t1N3JzSsLviZEcLPR0yrZGLiQshAsGy0ySZruemkzhimK45MWDNGz6Eng100Bx1MG/XxPAoRfBfz+4BNCJaEa/3lcn1dCrC/vBmqapzRTisKnoHTpNqmeUNHYp9uV6vXr75TjrX+5ZqQKntNlsgKEemXkt2nK3UQXOb3xaGwqT12+ErVjcsHVhEAxcJFYCIachz15pEEXedyHkfaBURvFYAdJb0doodmojyIaSUNGhHbUEdJ9lqbsBgs1pQUU8xKuQ0KvZCdXORAbpifZimnuIBU6FilkHpKcxZeP3KyyJSdf740ydIcR2r0AozAVJ2NVyNnIMlKFVMZeWBhyrzBLlfou3rdcT8OcamPSzOn2yoaRyg1MUkXvdkjvJlCgsYc+uELbZgEljrem6MciUgepk7JUjqBrW6h7Fcw2alhbWkCj4kjmWdXM4aQxgp1NBFsPMSI9dNiDHQzgJyHqeYKWWaABNRF06IqdkiKaSqxRhRpK6iklwF3psb7tn2/asL8JEJbmDJPJoJ4S6tD3Mu6hzBwUnFIWSuy96oJQ5ooCBKcAoQBA/e8S9I13egLs0pN0ap3Rz61up3JyWbqMarr6FHVUgXnq/FSOYGwrt9FUHAmV4o0GLowqsXPu1XSh5CMdg0LJuOQURlPRYjqXWwYiFvGejahVR/XYSdRPnsPMmZexYxi43d3Bz37933B/8zJWDph4+bvLeP1Hq/BrW7CdB4jjmzCNLlwngVOpw7Z95DEpgpxEa+tEKdITMZNhbIqYuQgoLLWDbKqUtNFxl0jnpk7pB8VURk0JZZWQXpC6tin/UNe4vtZLV66S4jBe4XWRrOmiZRadkgkQHClAqDTXSoelMv1CDfQNGCmngyrKQSijpGw6pIzSLVwBQk4Itx8dwRc3W/indz7H+Qd38AUewlmrobrWhOEQEDIfeYTCyQQgEhCmGhBKfiWBAKe74jqqJoS+ZcOzLAUKaUQjcwFlLEN6ouwtwohRDVh1nxHQkqLLi01rJQWEKyMcNSkX3rgAd9XYIBClGZyFrGfhyPwzONg8BT9ZwMNrPXzwxiU82o3Rzxx4x47AWV+DsW8Zo2oFfdvEiKCQk0a6rooTK83geP2p/UHg5xQgFFomm7hhgiKMUdAEhnROvhnWPXSmdtR0kA8xlNE23ASDJSVf4HDZGCipexoQln4CKgqlxMuK4cL6IWOdEyWieyQ4JM2axGcBg3L/U9ijQWEBoY96WQ4/VaDQj1N4fO1bbZi9ASphDD/PUSN4ZNavbJEJsiwVgxxGv5QGUfuOruDZ187h6NPrWDuxQmN7OUZRlAgYdH1CUdZgNJfk+aS2VJ5xTJkXWYf+9+Pr6qSpOv782GpgehV+wvc98fn0b3kCRV9lp/PYTlNGv+0q///e933T/vKvBYTTDLPxhLDIohI+f+mdq1Mhy/rU11TXTF3AOk+IGkLe4HLgyatORHuSFw6GgYUgJj3TwfWNAX7z4QY+u7WFG486CB0fiUVQxv5zDJvwkJqz+Tr+5sffw4nDC5ibNfCLt6/jrY/uYKMTohsbiAx2/ZT+S+iReSjTsB8+fQh/9coZVLOe0COrLNBtF7ldQTv3cLMd4R/e/EjcQXuoICgYEaC6HKSrVKmxCdvwozb+p5/+CK8+fRTFsC0aHtKuHL+J1PTxxdYA737+AD97/yr6qMp0b8SQUxYdnAaih1mzh7/9ESM01lHNA3nuKjtEOYO0bQldfv/6Jv7+rc+wKYHwrg6Xj8WQ5eWnj+FPvvssjizYaJkDtG9fY8AFZltVNOf3IbF8vPHxNbz9+Qbe+2IXI7MhU8IwUdopdumYNtiwYvzZd8/hu6fXcKiRoWmEcNKBKnepFfLncXk7xc8+28L5aw9x+d62ng46EiidGvyt7AcqqumCZwigpFNhGIwEmFkeoyaqiFh4polkmaH3APuaFl55+hhefPownj99AMOdHckjPLJvHnXHUA6g1HVJAcS8RWohLXSjDL2IHWcHmW3AcDO0hzk2d1NcuX4LN2/dxebWFsIoEtoSi1YWqlXfw/LCHI4e2I8DS3PYv9jCXNVF0zXhc4pCm/0sQqvmo+ZTn1p2cOmmygiVTJxAU1IgKnRALDBKVLYWgV61Qs1LDlbCpLTJQmzT7MKCW+GUj12/x7ti4+gFMZIp76OpjlbZUdZfE9yo7a2lvJ/aSKZBnJQQU/aU04uDyhCcWA8/iUpQFi3lx73PV97wTypq937umxauJy2pe13IpgGhLo/2dKeUrmbipajnhRp87/0dj2sJtMpdl9Nj3aEUcBNwqPRDqputuonTZhJltaw7m6KfKDv+5U7ObFZl8kMDG9UpVVmrHK+pGAdlCIFoBAw7yPvbSHtbGGxvIOlvw+SEMOyiCEh7ZG5gX/SBdkECHvMrDXFKpe6Ja26GUFgZLDgI1LLCRkZ9X0Hwx2DkJmDVwASrFASBpPIR/HmIs4rovAgKExrDpDZ2uyF2OkNs7fYwGMaIogwG43lYDTBKgvEnzJuluy0bKJzSC0XQQs5JjMXfyQd1vS7obREl1FQq901OLPMkRyxuu+LfjIojJY4UPWwmpkaKxM7hVG005xqYbXEaX8d8o4qW5wrTIupso3v/DjDsAf0uoq2HcEYDNJGihRxNPowC9SIXA6sKswTTGEbCxlYCGmCYNOWgzZLo17TD43RH+l9ZC3wVIJT7pXQ8HE8Cy6B3mskoHSHjHcRuSV9npb9PqQUUveo4YF6BQqGLauqr+vukGTIBGtqIRE8My6lh+XZLTaOaXj4ZEJYRM6RVUvZB46bIZjQONbvkAlPfpiIe7MyCkzlwMigbfLYLilScKxmczdwYUs9ovsVrKbAtDF0b3aqDbGURR3/wYzTPvoBi7RTev3EFv/v0PVy8+EuE8S0cO+nhlVf24bXvr6LR7MP1dpAm95Clu8izPip2FQ499C0fRW6jiEp3RO5/pAfqLE0xvNHaPZlYqdgnNS3U93zZrZs2lCGlT/9bVne9tEuhryeEssaW2YQ8lyXjYNKHUpNbcWMuu1KqhCXAE928XANlCioBbAyTOjw5/8wAszUgVNnMIsol/dvgfV5FYawC1lH0dk/h3sYCfnn+C7xz+xo+7H0Od7+P+gFGTeVIzRQRmQoVwPS5WqVIi1gmhIyOkJVRTyVFQ2iYAgbVg/pfauFVPcXvkya3VoVNdkCVRKsAYdkNVMwDcdNWISWqkSdh76UBG6mqLoqRiaRb4GDrFFabHACsYudWiE/euo7bd9t41InhrR+Cf2gd/qGDiGcaGFVddLMMbKMZDtcy0uZlNCYNCQmupzWi0Fm1ARPPLad0YYw8iJAFjJzRuxDXLOYkuy5Ml1ETtrh4swCQ6T4ZDxKjpPapaUAo9z+bM7wm9E0n2a56f1PGVdRU02AmRRLFyAgIdWQK29i8xcQUSh6q2Sh6R8qbmHOc5woYJhm8KIXV6atHdyA6w6YE15vw+Fpigjm1Z3HywUlpL+nDX6xh7dRBPPPy0zj7/Cn4LW4BhdRbNjOJfa5THAAliFNOfIGKTTaJvg3EjbrU+eup4WNYotx7teuyRG7sBYBPHguWDSs5G9Ko1Q3Yshn+hM7eH6KR/a/cEn6vH/+muurbAMKyrivB314dYfn5KUAYas7VZDw4PRVUg8A9gJAnOtMnW2gsdBlVgDCXsPpYehaGUUFvkGPAnGPHw0YnxYWbQ7xz8Qt8ePUOAtqLux6MCjObYqQMTA57WGxU8NpzT+HAyiyaDQvnL93FZzceoR3mGGbcNDyx95brN+UYPMK8k+LHzx7GT189AyfswOPUkDaCpomIltUeoydS/G8/P48Lt3fQyysIDRUEIQ0fgzmBnGx14IVd/Kc/fx0vP3UEdkJq1khcthozCyjsGi7f3cW7l+7hF+dvILRbMPxZAYRFHsO3U8zYAyx5I/z1D17ACycPwE8GEihalQXAFVe+Qe7io1s7+If3ruDm9gBbwxSOR5dHNmwCnFhfwfOnD+PsoRmszVhAf1cZxnCPsj304wIfX7+Pj29uiUvoyKghdRpC8+I9zkaVm4eoGjF+8sIpvHpyP07NG5i1IjhpX4AY4xwip4UruwV+e6OH967cx8Vbj2Cx+LNoLEHLalemhDm1idTf2OzuhuLKysB6LvgVv47C8RExND0cIQt7aGCAoyt1/OCFszi5voSDSw1kw4HoKFfnGqg6XCjYRdTObg6JnswiI92sEM0gXWh5JdGGJ8otMbDo9nfR7XXR6Q4wGIYYBQkGw0iK8KXFWczPtDDXaKDh2WhULMz4zJ4zUSHYJ0HOyMQEhtQ0TlZUhEFpVJPLeaR7LQNtuTEp1YvqjNHVjXQNis3Hi7DD5+KkUFGeNDtk4iUhIe40dlEgTRlSTBMNlePouBjTyGisNdOU069bSfYuDNMg76uA3lcBvulFaO8C+rUF7u+11OnKaWqtnwA99URfdvEsJ5+y+k+O12RA+FgpXx5hyW8aV2plqaut/tVYUf7IdjLei/RG9Vi3cTy6HU8EhHo67vqrJ2GXlVMOUoctFjN0YE64rvVV/l+kqJ9F0EXB6Z+Yw+xIHEIR9OEWDBKPYdMJNOZEUJnKWPw8r0hdrHAjVib9NAVgxqSD3KhI/mZScEpH4OcjM+tI+TCqYvQRFz6CxMEotjAIgFFkIUg4PeS6ZGMUUM+boNsfIQwTxDIhVBmWhc1XIO9I6KNi6iTUKB0cQsMGPoQ1QP2xcqMUGMxpARWI1C+y7k21uYgEXlPzmCENI2X77thorS2jtbyAmfmWOBvWKxaaLvVDEeL2Jvobt9G+8wWsQQc2J4L9ruQIzpNBYRRookCNTbEshZNSV00AorrpbJZJocrAZoJD3cj5cjHye1/Uj/3Ak+6XcqBdNhPG2kExX2Hhr8Gg0AXpUKyNjcpCR67TKY0gJwQlTVRPCQUYloVVOdHW7sBj1oEU9iWCKcGwvvdKQ5MpQKgyCNVrEhMIvW7SaCY1TaHjMfONE8LMZMMsUNcxXY8JCFMCQjYT6UypASHXf7ooi+U/8wxt5K6Pge2gQ3rf6jLcY4ex9v0fwjhwHJvODH794e/wxvlfYdj9BPOzHbz00hKefrqFU6dqqFTIbtlFkW8B5kjAnkWvyMJFnnEqzdgUGptoIytNGSVqVQRdmWNNKIxjQMjRuwZrev0u9cAScq7X+OkFaNxw0+BP6Ymn14sp+uj4qtFArmSRlHpNPSFk21xNlQmmOCEklVLRqRUgpGkKPxJNZMLcIR2cLK3cWIVpHke/ewr3N5bw6w9u4O3bV/BR+zO4qz7qB1tILa4nCaIiUoDQI2xT/+XiIq/uGwEhWgdagkJSR2ViSPmNmM4ItlAB8+Xkfdxw4xWkm2NjN8oys5AgVNOQSyAl7mq8b+nE7cKMTBRDAwuVA1j017FYWUe86+De5Q6uXd/EzbttRHSQX1rB3KkTwPICotkGdtIYA4I0m81uGqQ4MCg5IRVTRPtcy8rXpdeHJBUTOgGFkTLBEWaaw5xBPqiLVmujkrKoIYkyelOUUXU7TczLyonpuKqWLEelW5SqujTJpNGHnhIKIGTEEMGruAYrhoCAc90IkqiZMTWb4DCHl6oQe7c/QmUYwh9G8EfqIRNEgkZt58PGGO9E7ikhxVxVG858FUfOHsOJp4/j4NElzC3VYbpiK6vjNigLUy7D5QYqe2LJkBFQqBsr4zzRCZ7QIS5yfjlVHscrPbabfxndlVR7BQhLYMlrbdKRL+eC5f5ewpjfhwXyr9sB/nU//S8FhJNaUh2B6Ulg2byadkgWdk6pISzykMroSYE11bUqi7IyUlM9vdIEGKnqZ3AzpXtYQT64ZImlSDOCQ5pj+Oh0E6EhpXYVncjGRhf45XsX8dsPLmNoeci8KiqNhnQYRsMe8ngkBfzJAyuYa9RRcR3c2dzFxm4PQW4iLjixon6Q0mDmCg3RMGKs1Az80fOH8dffPQ1j0IaTBmh67GgDwyiFMdvCZpzjf/4/z+Pj69topzYis6IC7oU+U0gguEVnvrCHn/7kVTF0qVsjye4KR30sLu+DVWngg8/v4Z2L9/DGx3eQVWZh1xcQJonQKoSHb/gAACAASURBVB1jhAUvxFojkbiH54/vRyXuCyCscQEqSHRSznuXN7r4xSc3cfH2Q9zc7KDamoXluOJIOdesYm1pBs+fWcOJA7OYocI5iRAOB+gNQ+z0Atza7OL6w56Y5dDmPXNqSHTTjV06Tk8rWYjvP3MIr5xYxrl9vmgK3aQnIIYawaFRx/Uu8M7dCO9cvodPbmzIRIDB0jRZISCkjjBPE9HakNLrMOcwC+EaOSq2Ac+vAraP0KggDgYo4gEOzFh46tAiXn/hDJZbVaGI0tCmbhdoebbkGTECgHlqpLhwIkcHVb5+OpvGBfVIamI34EJsUbTto1olDZhdKqDXD7HbHqE/GEo3bnX/Emq+J3l+SEKYeYyW70pjgNQwjzlKjJyj0YvgCmpIJBhJaQp4iNNMmdVwEmi5YlXNXME4TRGHkVBc69wE2JVjh5SaJ2bx8b3wCbhWyr5Q3kjTgJC/U3Whp4Z7j829JvBkzGr82lXl66Z/v+9y9HUL0Nd1175p4Xry65juBE65hU59896poSzsUzl+k3J2UsqXz6oTD8eRGuXGM/HMLPevMhNODyQfa1BOWcTrSr6glkPnRHHjE+MItQiKNibNEnGso7eQbfF7SQHfRdrbRNx9iKS3iXywg3ywi2LQRjboIicldDgQKiMNGhiLQZMN5TioDWd4rTLWp2AYMruy9P6jm6ON3KIZDB03q8g4EShcxKgKkyIofISFj9ioIy6qCIuqZJf2RgV2uTYPMvQDdrJJ06LLm400NYQWlJBtQDc+urTahhh90NSEtCIJ91YOJDpHT7kCSuLc2HChAA8Eg5rDhE2bTAyTxOWVrTF+mZqYrFA6nSiSIs2tN7D+zNNYOnQQtVZddOLMDfRotDPYRef2NfTv3cTw/k14ox5qEbveEWaRY9EyZDpIemhFB7MbNHdiAUsfRlLUqdUm1TxNxA1YJhBSuH8VPen3vZP0Xfwk+pLW6CmXS7rVan2eNlgjIJTJoDaVUeYtSpOm1o0JNZQmOFIcCiOE5iLq4yTDUlOqtfP3108IJ+/9SRNCpe0ptWwqgqKMoiDLh5FMzGslIMwNNg1HcPJAJhV2ZsJOHDhCHSUgJGBkc01UknKNR4zQYSOhNoO+42HbslB75gya555B67kX0K7O4tJOiF+++3O8/dHPsTz7AE+dNPCTH65j/aCF+TmKT3ZgGG2YRk/0bxYX+5T5rgZSjrJzrtVKx6amT4oyymJWvTteAlo/OM5R5L95D06BwlIHJplxEw1heZU8tlZqQ5GStcEIhjKnUP3Csvk0aTgJ97tkHwgI1JEfZUyPUEY51Yl1TAXJSZwMloCQlHQFCJlRTA8HGKswCAjbp3DvwQJ+df463r9zBRd6l1FZIyBsip9nVCQIihDMKCAgJDhQTpSaLSZNXDXB4hogII33lTAXDLg2dYWGAEP+W0zVuF4o3vxjsS1CHZXSUz3f2DC6jD4p+fq8B4RNQEBow05tWLGNWjGLprmEffWjqMTziHZcfH7pAS5d3sCDboi8PoN9Tz8F5+B+5Cvz2EwidIpMrlV6Pth0Lk8y0bE6PC9yXlWDglRXFQERIyUTiQ1/Oo2y7uQk1HVhuRWYXgW5TXaEzhzUXWGhi2rXbwGDOrpEtYR1u1LXCwKGyngngkKta5RpDmUx4jzKRyKxHpxaKjMh9eB5KEHhxEVYTw3zApU0hxdGqIUpWoz26Qzg7HbFgdSPUszaLnyJECmQpJGwNFChw2+OHmLMry1h7dgBPPfCWRw6vg/NZRnZytoJak2dHE6FU90UccY1nDpK5UYqEFeowGq6bTCOZ0/Fo/q1vAbY5Ci1hdNrbnmPTD6nVqtyKlga0UzAoVxLewqI6eX4PwIo/Ka66qsmhNNHbi8Y/DpAKLETRR7R2ujxrrueCk4DwsmUUAFCpEoQKyGjYt9M+1iVRUg+shi+WB66/RT9YYaw8ISiOYCJX7xzBb949yoehZnoCL2ZWcRpjFEwFC0HnfHmqhUpiniBD5IMQ4ZxM4xeAum5BKmOgh0P0bIzHJxx8UfPH8JfvnJCrNjdJESrRmpUji6zrGZa2E4K/P3PP8H5q49wv5cipnumTcqUKhcZCm5FA7jRAD946Rk8f3odqwsVGOkQvc4OlvctCxXqjfeu4vylB/j0izYydwZWdVbd/DmNV7rY18hwdNHCD184KaDIT4eomSYabgVF5iLLXASo4F43xsWNDt67/AU+vnFXpmwEQ6Rj+Z6LVr2KtZUZLLU8ydTKoxGi0QCDIJRYj34M7IxyPBjkyB1GaNTFGpzvRdLm4gHsZIAXjq/g5eNL+N6xeSxXEthRR4A2ASGh6q2BjU82C7x58TY+uHIXcDjHc5TJi4BwC3XfEzBlxT15TjsdgepCUtlonkKaJWmjfsXGbKOC54+v4Mz6Ao7sn0HDZuGXYqZWQdOzUKUuSEdaS5NBpmfc9HSQLmwpdqM8Ryz6PtLwTKTUQdFoIo3F6Uvy5igMr9hK4EyaMjtqcSzB7g3PFQt+uqZyDkzLZc9VmYEC6BxOsbUqWuInVFYSn5MUUoJBUuXElFxyJnOZrLIbWi5HyrFSBe0y6oCgkFEapducdI91ltBEOjLV0SpNUSbVxGPRD3tNS/aWpnv1go8to08oSL+qtOVC8W9HqdhTeI9pm1/x6jSLs9QLlvlr8t369E2UUNPgUG29Oka9/PZy/qH+LQBdU4R051u31eS8CWtL8iO0BpSfK2mlLCLkWtDZjUWCnPrcPICZBdIYiYY7CNoPMdrdQNJ9hLS/BTOi+24fVjSUaBQrieBr+pUiTXFtVbo66d6xltVlhFjRSC4dJ/jM8/OFxs5JAGi5bngIcgdhUUGQeWgHUEYvmYdRxkB4F4PQwCAspFE3DHKMuAVwTaVRl0RKGGJCMx6KSI4jPQ0TVRzSmY59X5o8aKoT/65Ku0LRZtVMQcQEMsUkbnYscSCWkihJYCQpHDrjuRW0PB9ztTpmZ+fRWliEv7gIw/MQxSE6jzawe/82zGEXJqOE2o9QjQaYyUO0shDNLEA9DlHPYjSzBH6aopIxWD6VnC46HkqRJfpKHXo9Hb1i6siTf0NAqKZtXLI4BVQAsAyfV9pB9XlFjRKRhmpwa0ooC0DJFxRQqApD0sVKM5lS7CFXtwDCkg5dRmgoiDeZGE54QXsBoWQkCnBVczSVRTbJIyOQSywHIddKZiWKY/cQlTxQekFG4mW21hLyPCjTEX6UvFSLpkQRRpw+12cxqDbQ9qtY++EPMffCC+jVG7jaHeGdG3dx8cZ5PNy5gB+86uPl71TxzNkqan4XKDZRcQM4DnMMA9mLWTzn1A1S215pqPzMWF2/ErxuxFqjpgChOr5CwVEmLeJ+Sd2hasaM6Zya0s/1Ydqpb5rSX1L2yyYW1xCZEGr66Jg2WmYVliyGku6pflDlED4GCEsNYQkI9euW16tormywSs4dNYQmWQHMhNwPFEextXkEX9xq4mdvX8SFzZvYsB+itl5D/UADoyzCKA0xzELkToHCJSBMBeRTDykNjBIM8mUQEJbNCLKSmA7F6SDjk0RTbwlApIxCzEuk4CyB94TyKFPHUuutI314b8i1xnqGTANq/QiCJFzDQSV3YQUVeFkTK/WjmHMPom6s4cblLXx28R6u3nwoTfeV02fhHTkA48AKNvMYu0WGgM9HN2/mmjJfMM3hMqBeajgeO8UcSKnfS2LR8dH1k0DYou7OZt4wAaGijDLWSKKNNMVb9cmUilbxRUvK6HSDUeve9f5fVgTllFCMbkoXWwGGdPTKkMQRkjjQ9zzp2MplVg3odDOoNGXjOi2a3RxVZi7GGaphimp/BK83hNcfwR/FqDG4PstQEQq6Ohd8PwSEfTZvGhXU5xs4deYIjp9ex9FTq6jNObAoRGROpcVsbTYVEyRZKNeKAoT8o916de6wNFymxDP8Dt3qEi1jeS08Vgnopsk0c1EaamOlYpkruofZ8xWA8D8CGFRL/ZPpsuWx+X0AIX/m28VOZHFBKpzS/+kR41hQrjJUSgKKqr+I8ln9qo8lIKS3qIBCAsI8FWc7y6xgMKTbaI4RXT0ZNOvZeOPDO/j1+Vu4ttnBbpLDbs4gznPJbaObpyMXsqKTcCHILUduYOZjMW6CzlsEsTQDcOIR5isFji5W8eNn1/GnLx5F3mvDSULMNrgQFgIIizopA8DP3r6G969s4MpGRyijORdN7XQnXdYkEDD53JkjeObEGk4fWRDtXre9i9ZsC0lh4NdvXsSFa5u4vZ0is+uy2cjiTUCYtLG+4ODswQZeOnMAx/c14ecBmraNlldFntDu3UaQu2jHwMMwxTufXce7l76QbEFq54YJ4FQ8eNWaAKyKRberEUCKZp4gDCNEFDvbqvijrhJuFZbri/mJ9GKolyEgjPs4d2gBLx1fwh89vYplLwWG2xKAbjkV9Aof9wMXn3ds/OaTG3j7s5viDMjJA/VzBIRJYaJZr8Ljij9qi1MpYzHmqwXqToZgFMiU1XA9NOpVLM408Nzx/VhfqqPu5PA0XXOm5qFRseHSBCNjpysSPj+jQWQ8J2G0rjjUkdxF7Z4icLBzRap7IdbIcRyLixoXWhZ4jq/cvah3Us5cMRpVD82qJ9cQtULMReJUlLEQBIwKEDIuQnY53ZHlzmXJSyHI5VSSj5I2XSZ2lkuRxiNjeqgKeeemoQChMolRRb1mjWhQop1KZE/Q2S262CPFeRqYfRMgLAuOvV2hCb78+uXv6yiiXwUe/zCff3xCqN0SvvzU5ZqoMRk3yTE3d09u4ZdBYbklKVpueSQmR0RrOabodaUTo6AhFiHTgFCoYWU0wZQWiBs3Yx5Ssgm6yJO2UEKT4S5G7U312HmEfLQLI+yqyX0ewSUVlMClSMWYgfbnRAk57wM2QBj7ILRlR+jb0jDh+sd7xPQE/CWc/uWOTAUJChM4GDEOgk2nzMVmL8LuMMeAeYGpLe6fQWrKI4zZ+OBUnMUq7wV2ctWBZhYWj5NQmKQDXkhOFwEh2/kCBsVcQrneqf6v+h8tyUlnlUkmKUhFCqtiSdOGDqJkBUTBUN5z0/exurSE5bl5LLRaqNcb8PyaaMtHUYT2zjY2b3+BRzeuwuS6PuygHvWx7AAHqw5migjNPEQ9DcVExoupkSZFNFEU0bIAlQ1WmTaV7pEl5ZfmFQK4CRT+MBf3uPkw4Y6rJy77P2PDGMkAU8XkY4BQnEZVEc6fEUAokqqpqeD0hLAEhNq8SH6XBGNzYqea5eWEsIybeBwQKjiv/ug9X+/9E0DI71AxCKogU/pGhsczEiiiPlQ68zm8fCiyDYeGbEJtU0H0ymRC3YF8BslftS10ohB9wxRH0Wh2AeHcItZ+9BPUn3oGV3Z28OGt2/jdpctoj27C8TbxP/x0H159qYaDawnMYhPh6AE8N4HjkAJMIMgGaoScY21UYNdnBBAWnPbwP5ELcEKoKG9Kl6njJkpASJMWXtkyNaITqZpyieGHNpOR6InSUEZPgkojmenIoGnaYAkMJ1rCaaCgaJkKRSgNYUnRHYeiiAkO6YtK+6Vet87xIyCUkPMUhltFbtWQFFWk+T5k+WE83FjH1etV/NObn+Dz3TvotzpoHm6gcbCJYRJgkAYYpiESq0DuGDIxFEDoUhtG6ree++gplkymSlDI88lJk4BCsmeUGRQBv83nYM02zk00YdJYSgMQIaLrRPPyepUViCDecMbHmz/vGjY800PeA+zIw1L9MFbqx7HSOIW717u4cvEBLnx6E90AmD92Av6RdViH17Bj5dg1gQEbaswkpJYwTmEmNJeypaFCPSsnccIeiCPJO+bfecXSQZMOziUgZEOZVH2CJ+po2aiTelk7i47XkpIuuncrnm4GT2ToquXCH5YNrby+lB4zjgNENBjj2sbJJjPjCQo1Y1P2L1nPVFYumy58X1UY8OIMzjBAPYjRDBPUhhG8fgCn24cXJQIKfRoD0Xk9zxAaQECZJRf6/4e9N22S60rPxJ675157oYDCvhLcyd7ZklrTWhwzHnmRYyLG9l/yR3/xt4mwP0zYjhjFhEOWJU23W+qWxH0nAZIgsQNVqDW3u9/reN73nMysAkiAbFJhyUZHNohCViHz5j3nvM/7PkvDw7H1ZZw+dwyXGaV2ZgFLx9viSOr43DtN609yPSlHsrjBBqfaxunkpDCNWSvX4Ptj00UB6ZcBQksDtVhPPQCmNFFlUphfOm2Y2YsP2RJ8i3v9d/Gjvi1AqOeOGmHNTghtbSp6V0sZTbO0pgDYCmn1IDH34qQzNb3C1rCdE0LpufJAE1UJQaB454r4WI4wJ0Ca1EgSYJA4yHjwNXy8+/keXr/yAK99ch03dwfIg4aYEnAqxFBP5lCBI3rmsHBzpH6FI3l5PeRqs4NXSnZUmI+w0gSeOjaHnz1/En/w0mkUe9vw8wTLc13JS2JsQOI3sZ25ePvaBt64ehuvfnRdohIqZm8Z9ysBmQULiRznTxzB0+eO4vvPr6Pd8BEPUunU7+4N8evX3se123vYS1mo0ckrUuZhncItBrh8ag4/fOqohLCfWGzIwTgXBtIBLzIXWUqHPhex4yIOPNECvnblFq7c3satrRG24xJhex7thWXESYokGSMbD9EMfcz32jId40SSAJBgbZCRnqAW4BFdr+pSTF9Ip6UD6/OnlvCji2v4l987i9WoQLZ/TwChHzYxQhMbeQOfjyP89RtX8Tdvf4qSBjEsLAsGIQdCIWWXj3qmcrSNE0sdPH/+OJ4/08XpI00UnDDw/YcasE6B+UonQMstUcZD0Qt2GWiLCpELiaVgAV0w4zFqCk1WLaod0SPx36QuSghFnNjZTXHSMdHNUehzVYnBeIy0KNDt9BDxfTHonQ6zYhakRRQPSKGuGAqWbBUyHVR6jTbzHDgMlSWdjAiUBbqhA2pnl9b7OilUTYBxlJuhMsr2ZILgCQhtmXXwLDAV2uwuYg0LJoWApeh8dYn6KJ2fXeiT9/gVu9WBYuZRFLfHdKm+6VTRRkgcuC6HJ4WPeOsHBqrW7NjsVzbxyp6l9m3LNGtS6prCfOaaTPSG8u8dCu9mOSYv0prJWJ2D0fuwUGThyZzAeAf58Dby/ZsohltIB9sY7e4iGwxQjIYIqxyNukArcMVxuMEla0LpCZKoFylqHsY0WGIkT4jc4QSwjdLroPa7omHmJLBy20g58UtcDBPqtGsxZUpKB6OsRlzR8TPExv4YO0Nmi7my5/BBOrisMVNsuZJLqN1VdsPFGIq5hTLFYV69p4YJtB1nscGi2Ljzafi0WsLrVNziCnXU9RjaTH0t62pqgdMY4/EAo+E+Tq4fw4Uzp/HySy9g7ciq0LZ2t7exvbWNNMkw7A+wv7mB4b27iO/fQTjaF3roUp1jLQDWmz46+QitYoxWmSJieHaRCMBmEcRClFmTossm0C5r5Gwwivmvp3mfbDSKpnc21OTbOd51OR1c+bYNIhMQiZIw9vUui0p+Nvo1nRzOFE9WM2SmgZ4JpbZTQgkG598Jc0abJlwPPJkPA8IZyDczIZx9z9Zh1PAgJhPCKSCUFpehvbKBx4k1p4QKF+hySIpvIrpzNQ+h268tEulEaFakHJzAoAaGQYDx3AKc9ZOIzl5E55kXka4cxd988D7evPohPvjsQ/QWRjh1psa//M+W8PKLPlaXh/DdPZT5Hpw6VhJ1oPeivEZjtsKGh9A4pFjna6nguJn6H0wAoZ0QBnBKOyHkyNNSRo3hi8Q6TN1FpQaXPd9qBLVAtYDQngF6yYzrKL8oNELTAJTlNzsDsYWuKaRFu2nphhYQMtfWAEKK/iSYnhNCiuCZ5dFG7bVFN5xXR1GUp3Hvzkl88mkLf/63b+OT3ZsYL+5h4dwc5k/Py2SQYHBUpAICcubAl5mkTDNSgU1fZpeKI7YxFpToaWNwolNfnru1GF9RSqFTQtLnIY1+eTciQeNEThlgvD8kk1AAIdX6dmLP68PPjR4TmvlI0BA4zD4MUfRLuHGApeYJrPUu4Pjic9i6meHm1R28+8Y1bO1laK+dQHTmJIJzJ9GnsUzko280ryXrSuYL5hWabiDTNHaeGclVZBky/s7GNRkGpLnTQC7Q4HnJcqUzLrWusnYVECqGmzYtJwye2W3ATrdmokpsoaC3gTaJJ66jZhvh9UnzBGkeS81CumuQUTZVCzgkwBaDIbPmOa3nf/MzIavJYyN9r4/5ElhxPcylFZqDMco7G4iGY3TyEgthiJbrIaaTO0+9RmNiFOUGJeYWmjh1dg1PPXsGl184h2g+hNekXCYh5xRuw5dmi+ynhmmo2aWqPZ5pHU52xsmEUPSbh0/vKTVU9s7De6qpGeyE9UA9MhNt9SS10Lez6397P+XbAIQWDM6Cv0eBwgkgHMRp3ZQsbeuyZQhUUmwpf92WULrFGr2P7fbJFIdTwVwOYH06N1D+AIYFe8hzF6OYkQIOEtfDrd0Un94f4P9+5yqu3HmA/dIRLR/dQB2Kovm9dH9iN1E6pTKQlG4n/wEWMJwweSwCyhHW2h6ePrGI33nmBH723Alkuw9k0rey0IMXBEgrYC/3sJ06uN1P8dant/HX//AB+nR+py06J5AshriJVoWYDqwfWcSF00fw45dPY6nXlALo7t1dXL+5ifc/voaNnbHocUqT0UUwqXY3CV5+ah0/e/k8Ti5FWG4BIUORowBLvR7zpukaj4R1pOMgCz3c3h3i880+Pri5i49vbuOT21ti0OK1ekiLCrnZpJjV1GqG4sbHYitskBJCUwgKmPWz4USRtNuM9KpsjLBO8OzJJfzo0jH8l688heWwxHj7LpqNSDR5idvCVtHArSzCX/z9x/hPr19B7rcle5D5gtTRMX6iYh4Yi61ijKdOruB3XryAi0ebODbnIR2ORCvQ7nW0Y8mML48mLmqQ0YkCmdaRqskuYSNQ5zZ24kgt1k69Hny2K0hxvKVwijDb7JhanPNgVjBIE48ko2VyjUarKZo+dvLsIR6QCiKHswa9kg4i9tBEuBMQZjtx4o2tB+9kU+ef+RU2Pzg9pABXN3yDHybFgBz4MyWgpWEq8DRuY/I+TPrQYQAmr0dPDm1umff9hByHr6KPPsk2dRjcPW5Dsj/zm4DCRwJCy/+c/P7wq7ZsTfkbKaqVTjmdDh4s7BWsGG2VYThoYarsh1ninN08dQec0tpoDiN0Fj64gItUfq/SBGUSIx3uIxvsIB1soBreQT28DSfdB9IRipiTcEZFlFJwsHCn3kbC1+WfN4b3zK1kQ4SUeLr1eg0BgjmBn9NGWqsWKCm5n4XIqghZESLNA+wNMuwPU8Q5o37IxqhQuhFKr4ndYYJByh2adHsaJfHApvkLN33VgbHA0zVF9UAhOhrS7bTAI2uLHV9X1o2uSdW2SIVoplfaHlTwJdu0MTMRUMapIGNuhIlSSnEYBg5OnVzH6dMncPbMSTSaEcbjIbY3NrCzsYF8NMZ4Zxd7d++g2t+FPxygnY4xV2Y4GjhYdiss0DonHaCRjyXWJ6roIJoa8x2l+0pbReorpYObUDAJp9bOsupPDvWkn2S5PPY5X2Yqo917BX4WEFI7WHgWHNrQd9vGMEYyoheqhSbmG3MJmYKaSaiAQjMRlVOYxyh1/WaSbpbMdC+doYwe/DudACrlzU4LLbHa6AcNi0gmwnSFFA2kxvgQkFLvGRX8LDjFYpZcYdYq93i6X5LpQ/hGOzoAc3Mo5xeQLK8iuvAU5l54GVtuA9cHCX719mu48sWH2HzwGc6dD/DCix38/s/ncPF8gcC/jdAdwedUkIUyAQMbGOLI6UG4zpwSilBUN2iZRAnHjrlrnEzZCSFfiAeH5iyHAaGAEfMQacChuAnDCBFDDRNIzzNHN3O7Jx2i5U8mRzaawhwetug1pjLW8fggIGTDhg97ZnBCaKaERnvmBC2hlKcl3YV1Qrh5n7ETXfzl372Hjx98hq3GHSxdmMfyuUXEVYa4zpGwfiAg9IBhngozwGrp05xte2YHExJ6AkDYDJLmkYnN4Iqi+ZX0kEgd5bTQp36f2mHVHboVG9fUSSsgdB36ThiWmZlwCVWW3+FQ28zLyOufiwaZgfLVkIHxPuajo1hpn8Ox+acxuO9g4/MR3vm7T3Hv/ghudxnh6RMIz59CstDFuNvCgJpmX+/XioVYXqFFTSH3szQVzSAzjSeAUNzEPQRhINpB0kXZvNIMTl2zbORwhqz7iJIZ1S1uOv09QHk0wE/qaaMfnHyrSBdsY9Kw8qQ/oI6ejHhQyn0JL6ngZRU8OjmXdB/VM42/sXyzd540wynlihNxGF1yPPTSAs3hGLi/hXB/hNY4xZzjos29MuN6dVEHrI/5HitkxQh+WKE338CZC+u49PQprBxfwvxqF42WD78Twuuw0WjYFvwc7dR0sl9MJ3gTEGd2JHtmHN5YD08Fp39vad42bso0XCY/zz7TPO9AvfWERdVjd/nv7gmPq7+ehDJqa5pZLaE1lJmlu9spobMzTOtuxKNcg1m1ELXdP0MPMWWTy66aReSSkqtFKymivEm5aCjYlz6WbEr8ICJUlY84rtFPaqFJjhwX22mGv/iHD/H2tbu4N0iQMSw56iAvXenmSn6R6yMIIyn6i7JAzskjpz6SP0gnvgSNcoyjXR/PnV7FTy6v4yeXjyHd2RRAeGSphzCi01aAjUGO7aSSqIt3r93Df/zF69gecfNzUfuhdOYZocALw7e/vNDD6eOr+PHL53B0tYNWCLzzznV88MEN3L67iQFDuPyOHISsjeqcJisF5po1XnnhAv74leew1Kwl9sFLRuhFAZbneqjzGkVWC9BLayChZXfgYwwXH9+N8fanG/jN21ewMcgwJmVFLN/VUVWmaGUumxXF7M1WUzrcHFipK2WNdsTuZo5Rf0ecQMM6w9MnlvGjy8fxp7/7jNBr+5v3RaNIQJm5LeyigftFiP/jlWcYFwAAIABJREFUbz/E//X3HyPzWYQ2kNKRTdy4fOTJWIqtbgC8eHEdf/jjyzjSqNGtEwy378tkcvXoMZkOs8PGJMFmUKHXCtFtRGhHkXDfWWhSdM7cKZ4YdPCSwNUGberZOZ462B2EV7aOUZMNFq0CCMsSPm3u2ek3BY5eKnZxS4Qm55Dfza5fnqTi5sp7VSaD/LBFB2ZxJg9x0uSkSyK/eK35BwJC+5oUNLLQVAWqmAbM7A38PApOJZl7xOm2sSdX9zlTPk+MA2a/0bwOqaqt2cW3s+k8KT30cRvRZJs1usNvDxCan8y95at+mZNEpy2GFjfxJ9OvcjVYtYJoyIyOTKcaRv80o4M6eFhzQSslnb6aPlvgpXHWTRkLMZBHPuojG+yhv/MAw90NjHfvwo03EOUPxOOTOXd0xfPFEdlHXVDjWqPIS7n1BFORHs0HqaA0b/JbqMMe6mgOdcCYmw7GVQP91EN/DOwOS+yPS9EB5ixa3Q529mJs7w4xSjJpjnBvYSi13+xgnJKy6QibgI0dUrSpERRQIpN3o08xgkF2oRUMK71LMZWZiMuaMF1wqY21GCUU9BjVYsmANv5AsjY5Ya2RJ7H83LleE6tHFnH82CqOra9geXmehA8MR31sbNxFf2cL8e4OMBwi2d7G3q1baGYp5okZ6gLLLnCiGaJbpAjHffhJH2ERY470NFLRmYcl1vGah8v9gXmlSruj9odmZwFcmkjRJZVayamC7GsttMfd9w81WCzF2QJCgkAzIZSi0nPkzzSVsaYt9gWJoyAfJQPdFRDOTgllImqcGAXemwZqxomL+cympjITUujk/c7StKzzshQRlj46aVJZXeNUt2OdRynl4N1AUBrRYI3ZtVUGkE5GwGZ0YTQ+ov61cAOM6xoj1OicOo3GyVOojp9E5/kXsfzjn+LVDz/D37/7AX7z9t/h/sZVOOVdfP97i/jpT4/gRz/t4MjRAYb7HyDyUrSbvky1CcI8ukjy8+Y+Ik5IBIN0ExO6iEhbhCp6GBBKOcNRNr8nMkHv/DmWDWABIXP+lH5l98qJiyjPEgGECgTtQ6/l9Pn2wk8mhpOsQtFB6F9LAWsbF7MEX42dUEDI12QpoyEkPFAOLfK56QUQIc4bKEwO4c7WU7h1awG/fP1DvHvnI1zPP8LyxXmsXVyRUHbeL3wQDDJXcpDGiGmkRdOgokScMl6Aa52NVl8mhWzACvVTnJrEmELWH3uuvkfDFnpLOWiFvsRUEBByQujWnBKy6ZQLIATphkajrNpXUrzJFGJdoJ0mThLFQZ3Nh4TTMR/dYBUL0UmstC8g32li73aBt351Fbeu7yHzOvBPrAsgxNEVCaofNBtIggC556EQQFijHUbwiwrVmE2+BHmSiISJtSdrXAGDrJmiSP7bFwq/VswWEAo9237GpvlwUP6he+7ks585P22YuxrTaX6oljPaRFDpQo3KrVAxcohThYwAr4CblnBT7geOUEdV46sNIct+KBmxQ0d4x5EMwk4NtOMUzVGMxt4AIY1m9gdiPNPO+TyCfpUpUBPI2zBO+gIKqzrB0moH6ydXcP7SKZw8t47V9RW0ljrw51jHaVoLDciUncA9zWqZFSBbze6BwanoCx/ygpm0rQ5uzsaoyHxxMk2dAdfTfrpp9z0ECP/fDQofV4d9GSCc1S/L9TT71OyU8LDL6CSY/u5eUlPnBU7cnBohrXSFQkTXRTMTtHR2y5WX1vxUMKsG6KURTeu0Ua2P2enwJXsvzx3sxyU2Sb1shBi5wF+/8Rleu8rA+W2kXhNue15MDqhpCfymuSG1I016IMkELC4Ijjh9IthpliMcmwvx8vljePn8Ebx0ZkV0bo06x9ICA+w9ZEWNnbgUrV3eaOHzjX385p3PceX6Xdy4tw03oiFDqJl2dJkscizM9bCyOI8TRxbRjjyZum3c38WDB/sYjmMJMZekTgMYsnggk8QXnzqLF86v47kzq2gwCxEZel4tjqfddlPDySVQvUZSlBhlOVLHR+z4eBA7uLuX4fN7e7i11cfdrT629/sYxzECB2g3IvTaLfS6bXTaLQE1fM3MBdvYfICNjQ2MRyOhfNH8pN0MMNeO8PTpo3j21ApeOrWIJb7VIhYqB6dyw9LHPhrYdVr4y1c/wV+9ehXbzEXk5xa01Maa3UBuKGUmE8Lnzq7h5z+4jFNdYDXKgaSPRuCjO79gcvMqBF6FwK9VXM5gadIr2KGiEZAM4pQuI5MG1pu+P5kS2qJ94hI10b+YXr5kG1GvagKBWVFyejftzelBzQJJJiCqW1GQWIneUIqeWa2GbkVTIe9M/t/EEtT8HIsUzX6tU8FD075pscCpiWoJzSmvZ72lhh4uQc3TJs+eHTl+rXL1u3+ynYA+9BYeQzPV58/kox2YCM7wQB/1FmavxwxVdBqFPSX/2XKKExSb7WR/5MRoXoo3FcBPQGFNjSnVeARGnGonkkdaDreR7G2KU2jef4BqtI9yvI8i7qOM+6jHfUTlGC2x3Kf6j4J73ptqliRGmmRDMCfQaUhoNDU+fCj4ayGpIqQ1E0RJo2/INHDMvXOcY6efYHcYS3D8mDmdFd2WO2CkX5IyHFgzSLk1QfSvoRrSkJolBjh8LZzWkfY5SSbXbrQ4AZoJH8uakg6pWghLaDjZDEUJl7SpRhNFzoYHC2PWvwEaUVMagAS7zM3immmEDMtWTU4r8rE438WZ08ewtjKPxYU2uu0Qvldhb2cD9+/fxs1bXyDZ2xHn1VaeopEmCOIRuqgx53roVaU8FpwarTJDlMYI8rHoxWn9JEExEiHARo89lZQ9oZNlnYZq/hcrFroX6mr8LtQlXw0IdaogdDOaUgjtjF1927BQ4CWvTiYqxk2ULp3i3MmHWsuz2WGn4FajZQvC3EzRDZNs0rQ66AwwLVJn9yhdpTPPNBQw2Z9FlGhYEmKApFb7bNYyi8yjhr3MJK6Jhb7HGkPcRXwUQoWOkAcRBq6Hvu+jceoU2pcuY/GHP0Z4+hycI2t488pneP299/DrV/8K/d0rWO7s4pUfreCVn6zizKUS80sDyRz0nFSmUGq8QdxnpoMC7ggmtJGhe46xyBftoIJV0RPaq13RbZLNQsoYyFYyTBKzFiRmQuQNBhCavZ+ME56nnKQLoLPadDMpZ/NEJutmb5xlj2jBb8PrDSCcfCSzE1mbjTpDGZXXxbdGiisbRHzo9Io1V16ScdCF45+CH17GzevHcPVqE79640N8tHkVd51PsWoBIWPoXRqKQCaEqUtWV45UmvHQ2oiTI/HVkjbQzLTQmIPYKSrpfyLR4KSwFk0hASHD68Xtt/YJKTUGxgBC0UU6WufpfkzJiCcOyD71/mLcFktjnOshpLlMHSGq5tByjqDnH0e7PgZvPI/PXr+Lm9d2sbmXY9huIVmZx9zlC/DWj2LHdxHTDCZkk5q1L9D0InE99rNCwGAex+JXIE6arDlDH0EjQBCG8lrkHjOAUFyB6TI+SVw8tJ1YRsphhbIZJFpVrSU/qePmhOCgUNhkMlqrLjFVJEU8rwUMOhxQZLXQX/UjmDYg5FaSHoVOcUNqfOsazSxDK0nRGvGRoBVnaA1TRKMUGCcCLgM2z+QeJzOKFOUcrlsgbNBd3kVnvomF5R6OnjqGY2fWcezsOlqLLTR6EWpqC6Ura66NTDkNzpUBlNldZG1aWqndU6bn8aPKAJl8WrBsBlYTACiNTOPbMOEAGRAzQeOH55Pffb30bfwLsyDxMGA8/HePAoyHQeEsfVSGYV9sx3WHn3xBQ5carVYbvrgretoYk9wVe3MqLdGgILPBEv1bQb7uYqqL0UactikILj0Mxjnu74+JbJCFPn7z4R28euUW3vr0BkaI4LYXxfkuLWj+0ZW7mO6Oyke2JZzYjSByCjQcCmHHOLnQwA8vn8Rzp5Zx+dicBK9Tv7Yw15bDn4Hje0mNYeGgjJq4389w5eYu3vzgU7x39XPpoFMYT5FxUlWIy1KuQ6vRRNsPZeExA6ZIcymCCEQm7m3GgSxwC5w6uozf++HLOLe2gKO9EH42ZuQzltvM0WLUAlsnnHBpMZzRPTVJEdcuEs7U3AZGBGipg7tb+7h5fwt372+i3+8LIJxrt7C0MIfVpUXMz3WUMsfyp3Zx4+YtfHHjJnZ295CXJTqdNrqdNnrdDi6sr+LUag9rTWCxAfQizQhi4dhPgQEiDIIOfvHm5/jF658Kpbef03a6o4CQZBQyYaocZbyPyyeX8fsvP4VLiy5Odrm5cBroodlqwyNl01PdkMjvTAaRLnl1GLOTBz2j9W+0eDJmBYbKNwWEejxM7dRn7EOElqCHpo1HsUWNLvkvC0SdQQCTlaqfy+HyaLKHmL85nJn36IV+CLno6P2b7Qnf8Nu+2T/2233XV3W1Dk4oDQRTFbxhHphrNKH2mddyEEtP6/eJwyg7swoAdGZo9yEhHEnwsIIeeyFZnJl0LAOSJgCea1ucQhOhOztiFDNAubeBnG6h23eQ7t4Tx1AaxLjpUCJYfJmIUCNYo8HXxckT/w0p9tUdOabGj7E5TgsF9YDhPEp/HqXHUOgFpHUL/cTDIHUxTKn385AUjsTm9Ecx9gaMnBmJy3BakJlBm/k2asZFmDzViYmJ0W1M6cl6bXkJOBWTzZ/if6n6NSeTZkh00eNhKlbnnGoTiAQaNjxOUni0KO90kOfG5ZfTfS9Es9kW3w2aMdH0iU2YdrMpEdP8CxpNHVtbwsWzJ7DQayDyGfpM1+Rd3Lv9Be7evo67d66jHg8QpDHmqwzzToUFD5ij+YznoUX35bJAs8jRINOAxjE8twg+ikyporKFaGkmhaXcIw/rA7UhNBOafMiR7rdbBWYHOtwkmtyvasZCIxmCQUsVnRhTEBQax2PZFQ0gFMoxJfVVJe6sU7oozXNY7KlrLvdJfl6kjAnonGiWpu/qICD88nc7Oz21+h0Fl6bkkmadNoh5vxAQNsLQUI+pR+VEibmc7LtoEzKvQ4l8SoIIe0GIvUYTvWeeweJLL2P1pz9DNr+A7SzD2x9/hLc/eBvvvvNLeOUNPH26xI9/sITvvzyP+ZUBGp19wN1VgxVp+iizSJ1CCQq5+o1eUW50CUVRmqiE0tNlVM1MJoBQRhseHIlxIKDkzzLTPoJBaSoW2nWXIkdlLWyaaCapBYRmSieNSRNBMDNV/DJAaCeGUu8aUDRpkE70hiymGfOVmukl+x8KCGXHo2GK7yNLqZkNZG/xwjPwwsu4+tEC3nvfwa/fvoLP9j7HXvMWVi/OYfX8IpIql+lgGVDCo4CQ+sG0Yk1WSh3FSCbJ2JOt1vhIiF+EeUiHhfuLTtb4YF3JKWHL94QdxNxROoUG8EVv6DlkYii1WCaEsnLVBEoBoYdABhVAnjMTmgZeOZp+Aw1Ka7IWgnIBTRzBkdYFLPqncP/DPm59uodrN3dwvyyx2wyw9tLzEla/HbgYhyHysIG84H3roOGFrEARsamVJMgICJNYHM35OTN83msE8Dkd5ARa6PZmAMxmhEz2Z5qKM0tKPsfHnOEH9IKmCSQVhG0QCw2T14X3Xq57tQTUOwICQUCYVqglRFk13mzQySSbr1+a4GTuFRL1wmZnlOdo5jk6SSH6wR5D7Acpwv4YxW4fPimlDqm9amRFhiDzugnwqzpDWSYo6wxh08fqsVWcOHcSpy+dxfLJJcwfnUPUaSBoetKjsGESlk4q4MCsO73XlR480SbbUuAR7bpp45Znuj3hTD1hnFbVLdVSSY2mU36m+SAmIPSfUHFlpn321vqyWuvwRPDw8w+DQP55oiG88iCu57wSDgX57Ly2OjISV72UcTgzgFDG2GYUPskuNJbWQl2eFMymw8G7QMV/srmOsxJ74xRZECB2fXyyOcSbn93BL954Dzspwdochpkjrnme30FdM2aA+44BhDL2LqQTHEnscoZWPcaZlQ5+5/nzuHx8EWdX2gjLkWTeLXSb0s2hZoZ01WEOmcTtpcBmP8d7V7/Ae1ev4ebdTez0R8i5uTebcFstNWmpmZtEFz12slz4wpvnNSENKUPBBZHH0uV++uIpXD53Ck+dPoGVTgNzpEg4BXo+sNjxxaGTN6la69LdTKESL2lc8uFILEdS+6DyYpyXGCc5RnGGLCtEJ8IYjmboycRNTF5405NOGjaw2x9ib39gJpeuaHJUW15jsdPAfMPDnJejG9DmnZsJu/s1+lmNYR1hGHTwq7e/wC/f/AzXt8fYTWHcU7npk/pmAWEfl9YX8dPnz+H5oxEuLLjiKEfjmHanI4GtBIXMLlOt1rQQt06Pk97MZJecyY+Ru/fwIjWA0HSFZrYXBcUzgND2hUxvfaLXmzrb6fLQ530Z9JstkKbPmXS0zE+wwPPhcuowGPwtNp3f4lu/jaL26/6MxwNC81lOOvZPAAgnO5rZYyY3EKcpWpgJHBTjCi1h+UsMUViepCwgSCUzMRGzWYZmHXFdko6txUaMIhsiGWyhHO2iineRERByOri/gXq0A5fRLVWKiAcivT3rSjSCpEFRH0OWQ15pfHQh8TYtFGEHhd9BSqMHt4fU6yF39ZHWXQyyEDvDEjv9HLuDHOOkwjijLrBAmmVC12LHmnl+7KtThyWTRolr0bgZe99PmiGG9jl1WTXxGUaMKZMLHvaSGUZL9dBMtGm+og9uNvwXMzFacmWNa52rES1aGGoABc8NGi8wXqLVjNBtN9BrN7Ay38HSfBsLnUjiOOL9B+hv3kZ/6w5Guw+QUIM53kfXrdFzgXYy0hgJD+h4Hpr8uaSAlxXCspD/jsRYLIdHR0XRflPNZqNEZmfGhq5kqK96oUx7/gAo/Lp3+1c//+EJoU3ZsvpBYyRjqKIKCGmqZeiBQsdVQCgUUatBtdNBAYgGDEpAuaHtmQkLQSd/puh4pOny2wFCWX2moJps3TLJ4NlmsqrN3lgRlJNqLa9L7lYFkTVdqwOMHZp7+NhuNLDb6+HZP/kTHP/p76I8cQZ3kgQf3b2N1974O3z00euIB5/h7HqBP3plBc8+08TZs3Ss3YTj7wLOUOUuQlM2YFBAHMGgzT/jxIwvTAKEULukr/IM1hxC0a7ZtSPOl0Z7OImdME7Q1lmUjRIzDeJnLFEmnDobXZkKac35YiiAsxEVlm6q9el0Omi1ZKJaF1q3NfdRGYXo7OX5fL0aO6HjOn6Z7CMfZVprXFJIx9dIYicqfx5ZfQxZfgofvt/Fu+8Br354Dfey+yhXd7F0ro2FUx0M0zFixi34tdKXGePo8l+hmYlOB+OMNkWcCHO6btkcVkEs3QGTRz21vSTFk6CQ+aohXUgdOlmSPurJn31OkB02kYxsSRo6OoXkvkbKqMRKkXrOBl1Fh9VSjGUI45BS/zeHFo7gWPcSjkTnMLhR497nQ3x89R7ujBNseQ5Wnn0azTOnEPe6GIUhhnS1JYWfU3fHRwQPTYLQJBWKe5poxJUQzkMfrgWEE42q8bWwYNCc1bNVhTakHv9rMhGcqX5m16t+yFJQy/0uMR6yjbHrQzMcxoxxQsgGqJkUZpqlyEYNzz4l9nG6zO9nU4nxPCVaeYFuUWOuciSGggH22BvCG5OlUSKstOXIa65SAmV6UbpTlpmsc05PW702Ogs9rJ87jvWzx3H83AksrHXRWNA3Je7t/D5OjZlzSfOZuhCPDHpAwJxleq8bifuMAa9FGLOVm+yPE9BoBwcz2cIHPoxZYGj+gW/apH/8R/qdPOOrJoSzwG92OvioSeFhHeEEEP7NlXv1qaUOPAMIO20CwlB1TwYQSteVF33qu2+KaaUdqWh9OuqVD8hmeuk9LEVDVjDzKpe8oWHtYquo8cHtDfzFb97BzZ0E+znBENU3TabGCVWgpA5Ax0oS/O7VatMeIUWzztBxElw4Ooef//A5nF/r4VjXV6qmX2Gu0xBnKN4e1mFvXDsYkoKVAl/ceYBrN+/h0+u3cPfBDvqMcyDVIiC9i11yMkrIc1dyA0seKTLJKQ9qNBoOWk0X890Gnr10BmePr2Ftvou256BRl+gGLuZCD3MthrSqBpDRFAoIDfW/dpCWNdISSCoPKQ9M465Jyq7UWxI8anVQGuQrXUfy9T1PnDp5XeM0R+0RkIWik2MhOY5ztENfnA1bTo6WX6NN5hgL6LLEIK0wRIhx0MGv37uBv3nnc3xyf4CtcQXHxGmw0ODrp6aqTIY4e6SHH1w6jp+cmcMzR0I08r5oLGkZ70VGp2SytSyUswWqLdQNaXJ2+9NSwixg3VtN12em0SBfM9lxk2E1p4MmI2tCs5qUx7plWFw1i68Ob9SPxl4PA0K1oTg8trLLcYJWphvC49qDD20dsxfhnxYi/FqA0DSR9LfZT+gRLqz2drDXXfYc7X7KDEiKCHtoGo2CMTdhhAIXkup87A8yGxOtrsXpaYRi3Ec+2kM+3pfJVdp/gHK8C5ASOt5FNd4TerSXjRGUMUJR6EgohOhiCD/Lis6/jG3h37Bt5QsYrKMu6mgeZdjDqGpgUITYzwPENIqpGxgXEfqJg51Bht1+Ko8kY1e+FtBFIyMBZ1pFCiWUmi0xRjC5cOrYN9Vn6CTeZNPNHJpW6ydTKFJMSztT5SFNuQC7ydY0SeM12JSjDkXo+yaPi7QpaiJL0kSzUmijZCYsr6xgYZ4REg2hrdOluRlyspUiHexILuPowT3ED+4KyGYMB91BgyKTBhoBYSuL0aI5FV2JGS3jEmjTOEFNVAiE9EHLdWOsYr7G5yk4shNjbRTI/SK31iwTYHZK+O2e4QcBoQmiN6Hbk5gJAwbFlII6QtHbTK89X6rEexD4Wf2g0RDKe+fXFTqY96sgTMpyGl4Yd0r+90EN4WRBPfZN2z3V3nsH/mywtQ0op966qHJUoSOMS1lzPL/o7CZGdNTLhhi7PnZcF/uLCxitH8XT//pPMPf8S7ie1/hkexNX7lzHp1dfx9b9j3B0KcVLT7fwBz9dwbGjGebnh4Czgxp9UEimn7UNlWdBMgsGlYqmC2MKCGlyI4DQGJmYrchMO1m9WrooweG0iSJUUZm6mCgPCwgnVFEJ3dM1ajWEh+3eTWj5gRPDAG3LoFE+lKEPG139JK5iFhCK3ozNnDbqykcRsybw4UWhuIzC76L05jDOVzEYHcV777Twzrs13rxyHdvYRnQqxuLZFuZONNEfDzFmMLlXq/TSN7pWh3TRYgIKuc8JnVOj8QQYyj0hbrSmQSdFi9aHZCOJ8ygbywIIHdGoMfuPruOSFexSR2giByywIiA0EVSk4tL8p6hiMCaNZ3AozqABysSDX3TRclew3n0KR1sXUG428eB6gg8+uIUbuwNs5Bnmzp9H6/QpYG0NcbOBfTjSjOdQjXo5AYRcTWmGIomRCSBkimoFJ/DgRgH8iODUn+TsyaljEIk9wg5gkEmn4THL7LAjpnn6FBQaWj+dm4USbyihsofr8FtMZUoHLgFhWqJOyGrLUGU0fKQmkP0DE+/h8syqEBBYV/SCcNBzPLQ4JUwKuP0R3L0BnJ0+mmRmSGyMqUErsSaTdkvFtU7DPl4jDj1CH3PL81heX8G5py9g/dwaVk700Gh78Bvc33h/8vhiY4M2PMwu5HCC9xA1sMYA6hBeU3dxW3eZG8SAxdlmp23aTwj303GilmyTCeH/dwCh1tVTOdRXTgj/579+q/7xs+dEVxY5WtSHFNgye8pc/wkglDQJc+eaQ5V/nmxephyxXU2xvxYPf62fadmfFyX6eYk+i5xOhM+29vDnv/4QH97YwvWtEUAaldtFVtDmmKUW7X1ZyLEgUpF6UGeI6kSAX8/NcPnkCv7V730fpxabWAgKNN0C7dARQMjXklGAS8MGl86ZwKigexawO8qx3R/j85v3cOveJu5u72Bj0MfWeCSUrKL04BYh22Sy4Cp2yNmZDlwsLbZx4vgSTp9YxanjKzi+uoDFbhNNlxbAObw8xzw1f1GAFnV7vF5yQcnDpnaBnflSOjhiNS/A0EHGDcoYHXDjpUmPnC/sShYZSslqVOMe0rPYsaVZRJpXYibBLEA3bKqDqIjAczSjSCaLDa8Sq3ta3rPLQ+oLHQjH7Nj6bbz68W38+v0b+PDWDu4PStRhRzuY1P2xI1XR0GaMk4stvHBqBT9/ehXfO9lBlO6gGQCdblf1mAx8NQ61pbZmZwb/Cqot789ONLQ8MZl9kx1Vu42zrPKptF5/qrCVDF1Un6nbw/Tnzv4LBzfl2Y3bwriv2rb1ORqoPH1Ns4BtFgweAnJP0iaUy3IYbP7zBYS6N5tJzWynzojLv/SzMLqckpbg4o6s3UT1Ypg2EaQrT3tul7Ew1LPRyYVuodS40duQHfYEyAbAaAfJzj2Mt+5guHMPyf4mymRPsjxpUCW0UNl7qIBiz5r5Try7OZ3gdJL0pgix08MYBH4LqPweCnbugx6cxhycxhJKvydh8Q8GBe7tJhhkDkaFg0FWo0+d8yjFQB4Js5BRSreN5g36oNGWK1EwNKHxIBoxkzlliIYm/JlAkDRCJeMoWFTmBi3TRRdocsXY+KI+UCIZ5GAm3duDK4ZSZGvQZZTIhDTRFFkSI/QDBLTyLypkcYbxaIyF+Xmsra3iwsULWF8/ivn5tuhNqPtJh7vY27yNG1feQ//eDeS7mxIj0aL5VyvEvOegUxZoMZaDQJDRBVL08QzXD3ciTxKmBd8fnc6pR3KUSknAxEkwaax2cmb1xmZd0S2P0RnaQDBFvTVK+9qNm68u8vT+nq5f2asOAUKhi1pQyHD6GUDIiZdM3syEUHSDBgxSR6ih4LYbbqiihnJnG3EsqCe0zwN7y2Nx4KOfYK6VvVRG2iSTWV90hAVSOvC2GDHFe4g8P5eDPHh0lgQDvSMkfoAtz0V65gTqZy5h9cevYLy6hl9e+QxX7t3Cnd27SPY+RdPdwCvfP4IfvDSH773QROjeQ13cgePF4hLKglJfg7qa68OAuQnL6STaAAAgAElEQVRHQLqZE/CnYxSeneowaqlrenms6NKY0ogxzQwgtAYN5qnWTEZcq612cJaWJjWQUrQPd+VtoTZ79mgj3UZ08KRRjfMkn3YCbMk9SA0YduD7PdFL5nEugJATQoeym0AB4TBewk5/GW+/2cTb71R4+5Ob6Pv76F0ssHSuhe56A/vjPsZ5gpK1FrdL31HKO1PAKrpMlkIVV2qfZ3TE2rCywwN7jzOD1MjCJtEv1LsKKBQJiiuNnobP/2YwfCmNdtmr7BSaJ600ewkGeU0KlLVSkCVainti6dE7D17ZRstdxnrvIo62LyLcX8LurRzvv3MDn9/fxu3+AM3jJ9A8eRKts2eRdbvoux5GZFvy1nCVwtpiwyLLUJKNIZTRXPJU6WTjkDYq+c2+xvAYBpQ2mKY9zSc96h9Xa8z+vdbUvPIEcaqy5CdRCI1Us0wDeDwh4BFnJQXqUYpinKBKUpnGClumLuWerzxj/MM9lvR+z0MvCGRC2iwqhIMxqs1tJDdui8kMAaNtSrExRXOgBuUFshfzXNDsWf4vodNzM8D5Zy7g/NPncOHps1g61kJvmR+2GdzLWc1zODEHN9ctHUp5XQ0d11LsZV8xDWATX8PrPdW98+rojmfU4XIfTX5NzJ3+f0Bo95wvnRD+j//hb+s//NGz8IsEkVubLDcCQi56bXLJXmc1gapwn/DDlbInQ+iJjHMCCKUpZ+kWqjEoCUKyAoOqRtFu4c4wwWtXbuN1agk/uY3Sn0PhdJAWLLsaAuSkY0oAxRutYu+dep1YDBzmgxzPnl7Ff/EHP8LRXoRWlaAbOeg2PMm+YxWR0yrZp3AuUECY1ximpWwEpAzs9kd4sDfA/Z0+HgwG2IpHSDKCV6ZyhnClINNOIRcALZTnuhHWVrtYX+vJ7zKB8/lggUIqD0PbA7QYhi77uZmh8jAS/r/qc4Q+IpseufIa/JrLREANIjRHi2SsqcOZOouZPDDGKgSRFHPcsOlWKBl+1GqYr7VbTTF4YGnAXD525dhlIyAcJQXGtY+x18Lbn93Hqx/fwZvXNkRHWAeqUyQgtC6nRRpjrRfg0loP//nLJ/DKuQX44000vUoBYbMJh4CQr0GAmlUO6rGnLrWHAeHs1mfNimY1g9P22Swg1CVv9DhTifIM2JwWY4+DVU8CCPmv6V0+Cwjta/8KMHh45/+yE+Ohgu1JX9U3LO6+g297/IRQQZtSpWY7fgfKIgX7M3fKgZdqACG7kxpkKxWhNv+EVqOAwZqiwGvIga+AkFkzY1TxngTFp4Mt5INNFP0NMYspOBUc7aBK+nBy6gNTYSSQTs+miNDGtU+h2VjG9r1yQpReF2NvCWN/BXVzGVUwj7yOhNZJw5jS7SApQ2zsxri7PcStzX0MswpxQQYDEBe1TAWznNQo3vOc1PlwndBQMnncSRS8OBnSiCQTDa0CDZtUpvmBSiWcAkH738ZwQBJ8qN1VMyfLRuAeJMeqzeDkziM0owKexwZWgiwdodNoodNso9NsSaef+xGNuJYX57G6uoxutyHugcl4H6PBtmQy9h/cwd1PP0a5t4VGMcZclWMBJZZ8F/Mu0KXZQVmgURWIuM+aDMjJNE16i2qaozJsa1DhIqgcBEWNkNlcJpaBoFApTiyCjAaHGikaZxhrdJ3kGB3ct0wfeogyaoPceftMDGUICI3BjEz0dEIoO5t05ZWKKWBXzGSUJmqpogoIp5pqUqelQDW0eAGEBsQdbDZ9w8Vvf9bMt2vTgeCcnw1dbXPkTQcFO8xsYBQB/DiAW/IMClH7AcaBj63AQ/jCM+i+8gOMVo/gRl3jlx98hM/uf4HN/h10vPs4sZLgX//xJbz4bAfra2Oguoci34Dv0cHZUOhk+RswKO7nxpnTGN/oIaYZd1q7kPrD62SDAjSHVu8Ds/Hw5xhKJLVY4qhrO+2yz+jkfGJSpOLVmQmEuUCmiFKaqI2r0H3DPg4DQgJIqRZkuqvGcapZs5RMQxkV8yul4vpuG24dih6Obt1OGKAgy8prA8EC4uIIhvE63n1bASEnhFvVAwTHB1g+T8poC6N0jJSRBn6tU0JxteQ9ydJH1x1/p0kgG1V5ztqKdQf1zPr3dj7NK2vsAbR+4cPEooh+zXVET9gMqN8jKNH9VZrf9nMz7riF2dcJZEqCYO5tnDzW1HrSqdyFVzbRcOax0jyD1cYZdMZHMd70cO3KJj6/tYHrG1uo5hfhrRxB68wZOMsryHs9cbyP5RormGqwzsvIhMqQp5QOZErRp04w8ERHyExGmmuJgZB1Dv5HAoSyB4gmlXsYHWFrs2e4Ezdrnz0OuqeOmBudoIpThKxg5bNTl1Lr+yEpKRwSBAG6USQZ0o0KiMYx/J19OPcfoBGnaCTUW2VwMg47SnB35zSVjA02MKQ2JnWahj1FggIF2gstLByZx+rxFZw8R43hEawcY752U9ncHI7QJEgAhnECNj4Ss14O0xavuaesbM1WCWJ2bapB7gWT+K8Zt4cD3X+7TqezxW+4G/6jf9s3oYzafWuyfxnsMBtUP6GM/g//6y/qf/XKi0LZieiGyXDvRgN+wF6E/iIYmABCnU0bQKi1t/TJJ8GpRvdg8maEz2zcaShopRh4WBQYljWyRhNbOfDF1hC/ef8afvXmFYxKZm2RdsWMvRZcam8EPpGqkcGv6b9XwM+HohVcCAs8f24Nf/rHP8Fyy4eXjrHQDjDXDNBkILIInCvpdPNwIjWTOV00aiiZx0Xr4crBMC2wtT/GXhJjj1bLWYWMQ4SCLksBfFfdlngt2MlqNzzM9yIszQeY67CrRFuYSuiZEfUu7KB4rvDlpfNlOhoOxew8jFjMCv2RP9QEoIvGwmyuZSnTVHX+o9mDmRQKY5LxE9rhlkiKgHrBSoShnDaylswJuBl9UFbodFqIqCkQaoSGtVNzUxUFxmmBceUidpr44OY23vpsA7/56Ba+2BqjDNomd5Kcc+54pIalWGp6OL0Y4b/5yTn87NIy3OF9NJwC3W4XHjWYUUOzzsRSfwYQToqJRwMd+aosXD2ZJyYyB8n0ZpaoYFAPztk5ogGeBxRVj1+3TwK99DkPGbEfmH4+sXGMHYxNkI+tRmZf65O8qse/t3/MZzwZIJytnWZh3/T9fmmX1YBBAZM2MFpsaq1s3QJCbZooUmK4sSeC+jqPUaf7KPbuI9+9g9HWLaQ7d5Dt3xN3YmoD/SoWGiPBoMROSKZWINM5Thqr2pd4nKJyUbD4ZBPG66CIFhAHRzAK11A3V1D4PSS5o4/MQVoFoDzj7uYe7mzu4tbGrmQHZtTiGZo4DaJYBBLA+qR/c0rH16++3Ro8LVMDjSzIZiaEdhIobRiZXhp9kdFxWfDMPYH0U1JDGc5Oirk4/poGDuGkgERjbFJkidD1Q5davVQac4tzc1ieX8Dq0hJ67TYaoY9OM0K7EYqBCHWY4/42BrubGOxsoBztIdndwN6t6wizERYDB6u+iyVqBKtSwGCXIUVVLhpBggvxfnVqoVJmNGCRXD2ZCamBlNV21w7CykVYAlFGnSGM6UoJz9CcJPDaBJILIKR+xRZxE6HP49pGX28lPUQZNdCNoE/MXmQyqLQ8Lbz1MaE1MS5ETGQeDQjtZywefgbJSI9e1sKUPDXRJ3yLE8LZKzEJJJflVqFwSqRhhSxgdRbCqyKEeWvi3Jl5HsZhgN1WhMVXfoi1P/oXuBIP8c7mBv72w/fxxcY17PRv4PjyAM9d8PHf/un38PSlJqLgPopiE2Wxg8DXM1Gn3iaQW7SDBhjaSl2RtXkYGqPNu7NWF8b9U1mOZs+YGNQYmZ51B7VTZRa/ZC4ZU5nJdFCPpZlfesaLvtk4rx82fTiwy5PuPDMhpD5Y4DYn5NaxlEHuJnbCAkK3JpSJlA3hky4aIGEGNJpwoiUUzjrS8gzef6ctgPD1jz7H3fQOiqVNrFxoY/lMF2mphXwdEAyqnyWn6QSEulYUpFYV86WBjDUSmUkEhlJvKBlMJldC49ezWTSWbGxLZiEbVaUMH8hUaoYOmpTYEJiY+ko1yTTr4aBBXwfH5JJlqXHpypo3gLDKPHhlAyE6mPePYdE/joXiFOp+Bw9ujfH59fv47MYdDJ0AWbuH6MRJhMfWER47ipEfYuz5Ev/D/9FYxqGTapLrhJBRVZwSsj8QODIhdDklJCg0U2G7fTyKMvr1dozpsw/vRDoFr7UpJJRjrjMFhBJVQ18J7uWuDwGEaQlnlKIeJ6jHmewhZBSwhpPhit3/WFd6DqIoEBMwxocxmiKKE7SGY7T3hwhJH+2PUPSHqEcJvKxAs3RkmuqVpOwzDocRI8xq9JGVmbAE4pyMvxqNXogzF0/g/OVTOHfpuIBCr83YEjUTcqnJpEaUBm+HwZ69ENaVnmt+MkFWKqS4SBtgbrWYVo9rLQW1KTTzaYh25J92ffVVpjKz4G8WENr/trmDdi+aAML/6c/fqH/3+bMycWtwQtjtoSGAkH0cxSsa36M2t5oRYP7GGMpQyl8I19sW4wogJYBUAnT1RpQcvZo2xiXGZYn92kUfPvoI8PrHN/HLN67i5uYY26SXBIuA30blNuimi0I6arSCVzMZAYTFUHL1Xriwhv/qj36MhYaHejzCylwTvQbdkRhc6yKk/blsyrV0s0jPpCk8HbNIqyQtgwYQ/G/pjHk14qwWQFiVNJJx4BPcMTpPpmukK7FP78F3CwSeKIUkYqHTCBDRmp3ZY1xsvGGp9dPMc6G+Cl3U0t2M3sDiIDvd1g/O0KWMY6C9yWUyYaYT/Bo3AqviVLiiFtcU6+ZFgWaTn2eodvTm8yTNjdbycZJjXLJLFuHq/QHeu7GNX7x9DZ/eHwggFIGv+WSJKDl1nG84WO+6+Le/cwk/f/oInMFdUUx1uh2EvHcihplqZ1PtBGZsPma7tgeqfnWwNUk05jv0frPdH8VOurAtJcqaw0x/1BQQHjaS+apy70lKwVlAqFfy0WBmlq1w+ECQt3+wXDB/Vk3AwdfxT3vDeui929gamU4d/ttpIWyv6mFQKDQHmoiIAQpvAitQVidLpYMaQDgZ2Dp0VkKd5ajSEfLRLtLBAyQ7d5Bs30G2exvVYANuvIOIZlRIhFodUM9SWbOKGkUdyIMTPz6odS7dNiq/DY/UrMYCquaKAMKhv4rEaWNUeNjdG2CvP0S/PxQaOo2idvYG8tjeG6kZjFjFE5QZi3wCQIJPUkPNhMey7/VgU/t+NrS4j5GhYe9H2ZsOTLENMLagkJMcamA82tIzy9MqM0yxpxWcNJo0tN0RPU2VxvDyBJ3QF2r8+rGjOHb0CI6sLIlxDEFzHg8QD/fQ37qHwdZ9DLbuiWuon47RJN02G6Me7KFTF1gMPCwFHro8Q4Z9BEWOjkcTrwI+TWNkn9KDPvccyQyj6VcuU1FNzRVqq3S+dUIYERDmNcKiFkAYCMWSoFDvEyFZsRBisWtzscyq01vzSXaBJy/xvhoQTnMHZwGhfJbm8xRtmDFrCQozIRTKqAG6hr5u9bNS6AmFbKoJFf304yjYj3lLD/XjZq6TZWxos5R/Yv5jhdjNJMLA8SOZXkXoIc1cxLmDsechabeQLi3g2O/9FCf/+Of49RdX8eoXV/HO5x/j1uYVPNj5BBdOZPjes238m//6ZVy80ISDTdR1H6hH8Ccgw0xSJw2TGRcPqdCntYpySw31jM0B+dB1cqeMAvVJkEakJUHJOWx2/tk9xQLCibPowXvngFe1cX1VTeGMnmdy6E/vPPn3+VqMCyKbqsJJkagPkxvKFrlkEJIya5rKObMXI4RhGw7DxP1QrjWnhF5zFZV3EmV9Hu+/28Y77wGvffQ5bo1uYNy7hZULLaycISsrRcmpaUBdHJsm0oYXUKimgWZqSVqlTAhpNFUhZa1EZhMfIn8R6x5rMC8RDWK+U6mxHhsZDa+QfbZN8z2f9ENysDTkXtx/zTqg5qwkAPYZ4cN7O1PaowBL5on64gjrlhG8qoFmuYBuvYK14BI65VFUwwZuXd/AJ5/cwL3+GDuMHZxfQPPkKSxevIRRs4FRwBgUglbVETpZiTorUMSx5BZTclQQeHk1/GYEjznGBIakjdIrwc7ov93tY7Iqbe9YJqyG/cD7iyyHXAChugmTni0xW7zNsxKOmepxssepnktJkWRE6lYnn6v0TxxxcY1aDYRhKBEuQZpiLi9wpKjh7Q1Qbe8i3tpFsTeEO07Rrlx0Oe9n861QzaKcPRw4CLgD4nyMvE5RuhnmltpYWuvhxKlVrK0vYGG5g16PhmMhGp0IYSdkd8BOK/S9W3Ao553ZFyeGTebWt0DR1phmOUgv0cSECSicbbRNgOB39IE9+RHxtZ/5JBPCWTD4qOd/pYbw3/3iw/pHF48iqB4GhOz2cDvVCSE3KnWBko1VtBl6YBc0NxCnu4cBISkuFPlr3AJnfQXyskBSFtjJKwzdAHlzTjSE//DhDbz10S3c2hwj5CbmtpHVofhp8TvFLpdREwSEGQOJh1hte3jhwjH8yc+/j7nQRTka4shiB3PNEE6ZIvQ9NOm4adyWSI0SGo3jYRSnEuZMOqlQLPk6WQeFjroElhTszkw8jUBauhD8OukZklOWI5TMPUinnOBRDizTzZDwY0V32tWUPB11KmMXzMqDtdvHe9/o4EzekwAqHniWNmKwiOTwGRomiyc5m0zoJ6836bkMRw/CSGgkWkTpQhIaFT8HAsICGNcRvtiO8dGdffyfr13FlTt7KIKOyeyy9BZ+ejTKAY40a/x3P7uEP3x2Dc5gQwFhp42oweDWUGgAEq58gGCp7mSTHWmm4jeydHMHzZAEjHjagkF1LrVliD2hp8/XJX44bGJKHfhttgALCB+9imd+8peMt2YlSnz2LJycNcY/qE/8pwUKHzshtBLkA2/L/GEC9KdKwOm1NnQXukkamouahtiJoAWExulA9ijuOaXk2hXDPWTDXST9TYx370/ooU68DT/dR1gYMOhwEibKHSlMqA0kRUqyAesmUqeN3O0i93oogzlU8ujK71mwiLG7gKG7iH7mYHeYYnNzE9vbO9jd25WQdE794zjBOE4FHHpehCBowiEtVB6cZvpC+7ZBLdSwsAkk/ThZPsZUxpWghYlu1jaFpr/zTZiCWAP3ZO9mODv3pizPhZpuD0uuLYnV4b/sU2foqzsdaUJsLKHCUruJNUbfrC5haWlOdNqkxKNIMNzZwP6De9i9e0NMY/L9bUR5inZdYM6t0UGJRkFn6BIdAAtRiA4NK/r7cMVG3mVuBZw8Q+hx/9SiRQCh7yEnACYgZFSD2VfYQmJzjoAwLB0BgyHBkwBCDXCn1lPuBZNPSLqUFrkmLklosqbZ9LWP6C//hkcCQmHUaP7gdEJoKKSkyJnCRYdadkI4C3CtqY6exTod1KmgviejkTTngoBBcSv9ZjufrMwvHddPm2ICz42mijAio3sgmyp+A67Xgut0MMw9DCsXebcLZ3UV0ZlTWP7+y1j6wUv4j3//C/ztB6/hi41PMUhuosRdPHfJx/ef7+L3f+8M1o8ShGzTBgSuwyw0+n7r1GkyIZyMasx5YCZqEyKjnXRNT1w9l4XOaXvdCsisQZMUltrJVQqk9GP0oBXK9ax2UCuxafDNzFTRXn3Z92evp7xU/YL8eJvvrAtdnNYVELLk0skQG+PiMiqgUPhyqHLKWiIEUUcBoecjKbhOmvBaR1A6J5CVZ8RU5u13arxx9TrupreRLd3D8tkGlk61EWcjFHUOJ1DwVROA2ftJ3pfecQROrPiV2k7DGYi7OQFhWjnI2Hgn08mEoztsbvHTEsBN4FCg4WZo+qUBhB6aBDO1K6BRXF5lQsj1X6CgA6mQPHT2SJ0q6yfRo9YhPCeCVwZwSh9e0kKUzeN4+xmshmcx561h8+YOrl29gWu3N3Frb4gd10fr1GmsPfcCxt02xs0GMkNZDOkSzVFnVqKKGVCfIqWeECVyAsJGBK8ZIWiEcJiNSOo+dxYx1PkWN4+ZH2UBIWtwJsQRFMpQgWDQTHBJ7yWtmPWkAEKCPwbfEhSmzIrO4eZsJFm2mmYDmlQ4mXwGrSY8mub4Lvwsw1xV4Sj5cf0hsNdHvLmNfHsf2B+jmdfoVi7atYsGzWwy5lRrvBMnjryclYD5TEChG5TwGzXmF1tYXG5jabmL1ZU5eSwud9GZb8Bte/I5uz7d8zl9YYSKeVgH30kNbC42/8y/s4wI01CYrij+jYk1m+RI24v7HX1g381tID/16wDCWWA4+71fbSrzN1frH5xfmZkQds2EkB56VptCAMEPu5CMJ6FrSZeGN6Un4/ZcAKF2lHmZbWdTndD4fAWD5O/TDCIrcuzkpYzx89a8aNY+ubOHv/r1e/jo2ibC1hGZBY5zFgLUxCn1MnS4xXFszRDoIdbnGnj+wjH88e++hF7goBoNcHS5h/l2A26ZS7cjinwZ/VMzx0wtdt2J/YajWHIAw2ZbOMxplqOopbcllEc1RvFVeqQEeqlUPYfRD46633nM2KkFEHpciVJ4aJHKzBoKvM2ZIz+DRZZkPJquoW4ixsRaMmLYJNEbmDc1CzY1SeShpFlHVrsu5R4jJAm65UDWvB9eJ5kAcquSaAoV65LeJmDKAEJOVJIkU0BY+bi9X+DTzRH+7Ncf4oNbuyjCnmwydP+S7CGS0Fwf3cDBcqPCf/97F/FHz63BG22h4ZZot9uIIgJCUuumDfdZ70P974fGQyaIdQr1ZgUdk2mgaAqmpE3bV52Wc9qSmEJCsxkYiGgP3cl6/cpC5xGr+nH7x1f8vMcfFjMgeAYq2iSdb3t68V3tWU8OCGcv1rQDrzXdw0rRyVfFHMUUw4caVBYAyrSQRlI5DWNGiB/cRrx1G6O9exjvbSDe24CTDuAXI3Q8Olkyb6mAz+zBIpXoCYa314x1QCRmMZkBgUWwhCpaRhWtogjnUfhzGFcRRmWEYR5hWLUwqprYHsR4sLuPu3fvYHtnG3t7ewLC+NAVr9VpELYQBmoZr90odVnjipbmFaNjjPaIe4aSBVgsmf3JaHQPzpZnOy16X+lXjLumKSxZVPH1cM2ywOZLipOxNJFI8yJTpNlsCv29GwQ40u1itdvBcrellD3u5ekI5biPYrSH4fZ9jLfuiWGMG/fRpo6kKtCpSzGN6TlAi/EceQY3TbBAHaLvI4/HYpoVcgqYxMjTBBFt3mlqgcoAQhelH6DwPAWEMiVU0E5A4EtEEBDkBjzRGMHEMnBKKJ1x2ZeNQ591Q5TfNWhdpyDf3q9ZQKjU9mnsxFcBQjXy0qYjpwJBVUsXXgAuJyNiKGMs+lnWiVGOPqgr4uRAJ4MElN8lILR7lrlmhrqlrQd9DZxUcd6b1CEGDrWDTYSnTqF38RLWXnoR4akTyJYX8e/+7H/Bf3r1L7E3vo7eUoJTp3388Hs9vPhcB8ePeWg3E5TFHlyJKDCOwTwnDwBC8zosS0AarHoey/R0EudgdhM7TdBQ0gkQVBLPdA3xvOa5q5o4BYLT300Xluva0HsmZ7ul+xgfgEm7XO4zc7OZqeGBM0kZvxMRnk4oaaxBQGjlJho7oa/VRU1ARMJj0JLznkUyKeqF25YJYVKsYRAfw1tvRHjz7QrvfHYLu+42otNDLJ4O0TsWYjjeR1bGMo1zgxqeb6iFDPUxzqi8VKSyk8bOhrk8CAKNW2dS1uAjZd1CQCjXS5tb3Jb5f06VoeGmaPoF2oGLNpv2bD5VBIT8TA2AlMYN6ZopXDshdKeNbhI8qfoL3Qhe7Yt5ez0K4MVtnOw8h5O9yzgxfxH9eyPc/uQ2Pvz0Bj65vYEboxjR8ZNYf+llJAtziLsdpAQe1BHyNYgBbY1aAuoJCBPklMuwUWgnhM0ILus77l/WDX7C1Pj29hC7kmxjRpl69u4xgE7ubX5R7xMxW2FTIxeHQpl2UkdIgEhAKVdX9iJ+Hwc6jjqo0v0wCuAwQzrP0ClKLJYVWlmOBsHx9j5yTgk39xCNM7TzGvNOgA58RMJcoKEimXWxOFLTZdpn9rZXIcn6iLM+aiQIwhqdXoSja0s4cfwIjh9fxPIKhwkFwqhCENXqRdFoAs0m0IgAGTLQttiazlhNrTFdMhP1adq11rm29tQhAevq6V717X5K3/5PO6xBl3thZl96bK018/wndhn9939/rX759CKCciziXtL+oqghAcTahbWpDzxUjTWw6HesSxu7UD5yamsmXVsDCOkCJ9xlbswGEJIRXjLUMsN+BfThYehE2Mk8bIxq/NWvP8C7V+4izpoYFwHGpY/CC1F5vmTZMPOrUcXw8wGa1RinVrt44fw6fvajZ9ElMzQeCiBk3hUPz8lAv+RGVAn3mzdHWZSS70cKZNBoCmBioDJzUaTUMKNopWpoccaKQW4q8fsTawchRBKI+XTi40qtc5SMZ6hyBFFkQp0JxgjcuE+bjEdxfBKIrHo5kislR0uNX6QklsBIHgL8HHQxEKAxs0Umt57CBdEG2mhPdop4aBS55CVKAcQNmZ+PKzYNKlsUu/0CSZqpprLwsDEGrm2l+N9/9S7evbEjuZDyb4JGN5WA0tqP0AmApajCv/2dc/ijZ9cQJrtoerXkEJKLHnJDMe0BXSZaDNkuzsQG3NaoEza3UmKm86GpmYw6aSlNbAoK9adbM41Z90/rNTo7GzTYe2blzoYEzVSDX1UYzvzdEzTO7dt/aLd4+HsPAkKztU+iVf/ZAULr4jBzf1idykFf2dnpr/WQ1S4zqaC816fmNFxQKWoe4MMhisEOiuEDxPevINu6hjreRp0NUGaxhM77nOwzaFdiI0gPVeMmTgWr2kNWRYYW2kUZLKIMllCESyjDZRThMlKnK+BPsgMHBbb3U4xzjZDpD0fY6/exvbODwWiEOEkk0Nhnzp8UmKSE+vJnBruXpWUBGEMMI67XQ43rwsK66Z0zOdvMNZTlNNFXTLnJ9mt6E+qaIsXo3m4AACAASURBVP2WemD+DDZwyGjgtzKMmdeg0QixtLiI1ZUV9Fot9Jqk4YcIeZ2yBKPdLcR7W8j2t+GM+2jkMYJ0CD8ZIEyHaBYJOm6JMIvhpzHmAh9dFn4EO3TxG8doegEiAmACU4I6OsyJ8QH3LKNfIgWRRpVkHPg+SoJGau8EEHJqqleB8yKRKRzI6LPh7Uob1RiO2d1DGS6KB7TD/3V7RF9VBnxjQGhZH6IfVIOyUKadqiFic5b3q8ZLKCAkECQgLIxhjrTCmKHLkHUzIXzovX1Zl2pmJGgL0en7PPxT9M+GLzTZuiOEEj1euB7Gjos+6b4Li6iPrKHz9PPoXHoa3QsXsYsaN/Z38Wd/+b/h/U/+DnPLY5y/GOG5F+dx4UIDx48Dkb8FDwO4VSxnnichvNNfOiW0x8ZBbbE9A21uIO8X2wCweXo81wVY8ffJvN2+T07LOHmZAsIJGBRjmQkt5wAgFFBoizfxn1Ed3fSemD1ILDKdOfp0MYsmUjL/xFuATAF+7qqkdQkIpRohi4FOymQCNcx5T1ZDIPuX01zBKF3F7v4KXn8twBtvFXj/i7sYRn3MPVVg4XSI7lEfA9Lp87GAL05p3ECnz2wsl3RSNjIVsho8N0QhzsqsR3zRQTNZJC5pkkWnSc6GGEOtxkISVcE9juLDKkXDS9D0MnQiAkIfLdGaEhB6cCpWV8w0JSDNULkJaiIZCtVIYzV1kcPpYB0JIGT+K0udauTBjZs41ngKJ7pP4fzKMyh3S+zc2Mb7H13DR5/fwSc7+6iXV7F0+Wlkq0vIFuaQhTQvpEkN14yrOrwkR5VkBwChKxPCUIAhJ4ScYKnX9CTo4LdGBoeXpb0T7Vq0OjlLF5Z2n1BBeX+ZkT7vFcqhyALhI05l6slcbbYOeIVVRqW6T4e6yFYDDiefoQenYEZhjm5RoFcDXQLM/RGqnX3kGzvw94eIBgk6JdAuHTRpREPaPo9gZvlSB86fw7g4KlPrBCUdvV2yYgowFaXXbWJxoYPl5Rbm5xwEwRCNZolm20VzrodGr4eo20PQ7sBvteDQwT6KgKDBQ8tMBmcBongdG2aarYht3al1qN3aZr/6W39g39EP+LYBoWwpZl+yLqOHp4XOf3jzZv388R78cozILcUpkrETrh+aCEzVdalbWyYTQgIgpUZwz+Ji8BnNbPv25oBWG2oBhFLNsH1D7nsuTn8ETGPXE1D4IK4Qe23EXge/eu0TvPnhbdy+n0guFzuLhddAxWLKrSVyolGOERQDtJDgwvoinr9wHD958ZIAQqRjHF3uCCBk5o2ETefML6RjJxvwdF2rJUJCRvGknjBoGS4KupGKiYTmZLCryJG6UjVNPpfRZAhltGA2Ijt2pXRVLCAsyhQFc7XYTSJ9w/XFgIJdNAWEathDMEh9pOyZLMysnT2vpPFY102YYJPuoVos0o2Q4DKUcE89WETDYeASu3CMp6CJhnRIuSFzSsjDwmiSfML9ygDCrJJsxq3Ux/W9HP/+P72Fd65voYoW1BxGojvoHsfQoAbaoYvFsMS/eeUsfv7MKlp5X6gf7U4XjZDB1OzYq6mF6IAmRFBDg5kRkE1FwNqV1QP8YOdZiraJm+gUatqNcqpUNDNqc02FKDXZTW1Hdmb1Wg6QPXyNPnGmvn70Un/SwlFusId/xKG+unnCQUBoozn+uU0IJxvyhM6lG7U1IFBjP7FDMXeBXhdbyEuHlFlGvE84BeRU3VDYRScWj1EMBoi3t5Ds3EW6ewvZ/XdR73yCFkZijEIHZWF68b5io0PWE3usHmpyVrw2SqeJuGqI6zGiJdTRCspwBbm/gMzTx6CIsJ94uPdghHsP9nF/cxtpMkJdJIjjEcbJGHGcChWd96/vN+AF2mxz/UA1grKmval1u2h2DelZDnjzZ9valP1Arb51VcyuF11fNHLS5ot2Ua3xkt5oGqTN/TuJR1JIhDQSCKiHdgQksujutps4traGk8fXschMwVYDblUg3t/B/oP7eHD9c+zeuoFiZxONdIQlt8SyByz6NXp1jg4p5NQjxQOUowE6YYB24KNBxkRWIBvFWoALEKT7pCdFXRCEYmhGU4K8ysU4wWpkakYhcTporPC5g9sYBzG94juVuAl15hQQKCYMSpUisBLalRiRmF2Jezw7/Lb+/hYPd/3IdAOwZ6V9vdMJIa39jcmMoYxK05HTPZkIPjwhlDxG3v9SrE8BoRiByJmlMzo6b/olqXg6RT0IeGdsEQ+/50PmM+KqO/l1cPeShqTsz0phE7fBwkHXaaGJhoQs9b0a20GN4PwZNC9fxtyLP0Jw9hLy+WVcvXULb773Ll5966+wM7iCl7/XxUvfX8D3frCEuaUSjeYQyfhzIN+TWCyNQzGNAwPfJ6DVUnFYZxjDKbU3MbpKmeTw2aaFSBBBA5OK957ei2J+YkK/J2Y0YqJgNU02/MxMKKy2SW4/08SdKbp0MasbqQWEWuh9BSA0jqZikFMREKopjQJCrRwc5GLKoS+NewjPdoJBapG1Tsioe/bacKIVDOJlPNhZwqv/4OKNt3J8eH0DcXuExeccLJ4J0TvqoT/cRUZAyEgCr4TjW3sYgkFlhAm7yNUJIVdSSQZVHSCrXaS1I83lcVFgxIZ7zauv9HahwXNkSGOvkgaGMZp+hm7kCkugxSlf5QsgdKtApp5CO3RTVE4swLDm6I7mMrzUrL/4vCpE4NBDUxtC1dgVQLjkncGJziU8deQ5hOMA6WaM9977FO9/egMf3dtC3Omhceo0/h/23rRJkuu6Ejy+u8eae+1VAIiFIEiCBDeQlCiyRY16uiVrtebLfJj/Nx+mx2YzGxtrqVua6SaHhMAGCVRhLdSKqso9IyNj873t3Pueh2dWggQ01DJmACwsq7JyifDw994995x7TnnpAorNNRRJgpJ1UkmXeBdB7cHnLGFaIKNkVCTQZK4IBkMQGNI9S/YkNtubeJffzwbSBoWf1qSSkVjuaUbiLAoUsxgI4IuSHhI5cjbgFqlEBBHs0rM6lHtLb1lRoIahMIQugW5ER26yiTmiPMOK72PV9RHNU7jHUxS7h3APRvAPxwhnKaJFjk4B2heh42heLOtXzvtTDch6mGyzqD9DquSI3DP4biWf6/VqJHEKzzlAp1OgP/SwQrOy9TX0VlbQGQwR93twO1043S7Q6cOJO/KcZda+yS7kqIW512QNLMcpml3L/GHpRPr7bAH+ft57+1N+JyC088Pn/FrbjDr70YLCTzWV+Y8fHtTPrjDYUwFhpwUI7ZyGBYQyL2cBYVPGqrGBxjOr1Eu3XHWNEncj2SgpXyQo1CJOuk6ej3FR4fF4hkXQQxGv4tcf7uGt97fxq3fu42BSSW5X6oay8XiUZ1YpgnyCqDxBz03xyo0LAgi//cqXBBA6+QwX13sYdjlDqACBQFIKAHH6EqHRqXm8pjYV1zK1KdcjTk3LFLGZWHquVM4OyiloCi8jYxORPLX3DOvktfI91UIbQJhL3g3nhDTSQ/g7cy5oP4MMobIVCnvseIFeTbWGNxEfPGBMgDFBo5Z/NQJXOTQx8DGSUTWH4MbFfEA9YNjX4tekWYZZVmKS1TjKAzw8LvA//vs38NbdPdQxASE3fErQS5GGOEGMTuhiJajwb19/Hn/0lYvo8L0IHfR7PSShi8gAQonKMI53ZkLCuIm0jBNOl0zL0PlWr97KCG34vL6ry//02mnn3M4iKrZrAcJzkZkFifZwPutE1SzN00vuswLC37I/LPvPy5LRiNesoNDCgoY//f1uN+f9NH1WT3NQ5zMnbazbsFV2Hqb5IcuCuD08o7Mv+tua0R9xpTPzMsY90/Bj+r6KPrqQ9eyRjTdGMpQgYcEswWMsRgeYH+5jcrCHbLSN4uQRkvlDJOk24moKT4JxXbmvKQdnoyYXNtBHxcaT10EdrqAOhii8FVTBKupwHZk7xKLuYZxFOMn5CDFeuDieVXiyP8HO/gh7e/so0imcYi5OnNLNp+0+m0DsJsuAhBrGyEFGcGTuWJ0TVuMrNY1iM0ULVDJnnphosHg1hlI00KGaweSoqebN7Ecy72Rt61uulbKVaYuBBwWlmZx5XuNM4Noa1leGCrQlW7ESA62AyJmsazZHNT9BNRujmhyjHo/hTMaI0hl6RYphlWEFBQaUiZZs2qUaOF/RMbTQUHnKRW30jOyfXJ8uQs5wc9xlmorDdZzEAgbzqpTZHQE5oqX3xU2PrnqsLfUUUVaUszNWViwzNGZUwcorLSC01vd26oR3oNFRnGlDPbXkP9fyk3PwlIRs6YZM1oSgXZ1GCXBPA0IBECZywjKEjWTUhNHzjLLzg2RxhCF0NZdMAaFxdazagHBpdWKllmf7VXze2pQx6gxhFy2xbO/W06BQvp5nJyW+RSVZeH10ENUx5qgxiX2MhzFWvvMtrH3vewhe+BqOkiHe3dnHzfffx81bb2MyvYONjSn+7M9u4IWXgLXNY5TOHmrnEIE3ReDr7Gud5qhTnq1spihrpzWwySIx5nVWPq4GJAbMmFl8M2Ah83lkonjIC8PM/y2LZ1+/oGFbRUrhYAqcNiC0xdD5gFB0RcLAK0PYGFw0h0CLITROpPJLzJshQIyO4TI6ouM3DPX2GOZuoi9Q8WynwyiBoT63tAgkwsuLL2GaXcDh8QW88YaHN9/KcfP+Y5yEI3Sen2PjuRArV0LM5icoygVcgi63ELkmo32omlJnT5XLUjGlngZagDNyJ6vJSBIQlpjmJWZ5gZR7DF+HNL4CAXG6Z6cCCGM/xSDy0GU8l0tFlw+vtAyhK027ykmFISTDxOcjPS65lpTJEsCpOyjfP2n4ZwH8tIMhruBS50t4YfMr6GY9OCPgnbdv49b7D/Deoz2MqMpY3wAuX0K1tYGikwjpQHVI4AQIHB++dOzprJ6JbF8BYQA3JiAMUNOJX4xlOJLD86SpPj7XXnHuSdwszNaZ3BqnUEm5gkHZ61ghtgAhozI4lkXVG5t8kqFdsMGkgJcQWjdP7qHqniozhGQJo1Ab8yXnDlN0HQc9xzWh9TnC6QLBeIrgeIL64Ag4OoE3mSPOS3RqB4mjoJNB9iRkysIQSW4Nn/OpjL2QHGCd7Y6jAmGwgOeM0OmUGAw8DFcHGKz2kPQTxF3ObAbwOsrMhr0ewk4HfpIg6A0Q9KhkI2PIh4mq459lHt84jFvjH7NNWI+Ztl/DslltIMKpN6ZVsbV7Oae+xtY6p3fV9gDM0+/1ma9tzaK2+onLdpypmUzl9JSixb6GTwOCvxMQ/vzucX0pzhHWpPFrJKRnIw6CM8dGZXoKCNlttZJRa1BgJXwKCm0f3/a/BMaI26hS2soQpropsIDxA0yLCjsnU0ydGAu/j0+OCrx77xB/9Z9v4ZPDDJnXQ+ZEKBzasNN+e2FMIMYY+Bm+8/Iz+MaL1/DKc1fQo8yhmGNrrYdBJ5JNlPJLzrto07NCXYhI07jomQVBGYN8jgeEnTtoHQJy9xibWm6EErhj8o4ayyYNx9B8Fb5OCtFNMcbDX+QV3Kf1BrUTLXZuRa8kgWBhLONVHqcaAN2AaXAjHU7JCDNegqLetZIBAkLb4Wzb8NvhdNXyy2sl4C0LpGkmERvMZjzOPTwaF/jf/9Ov8dbtJzgpOLupbIZaS9NCKkRMq3i/wJ+//mX86JVr6NZTyX4cdBN0Qg8xlRQSMmsd3sxBajNmWuDMFqhLyNGWjC6Xj8pF25LR5aK1YFjnhHTh2u78aUOEs+WPRT9nOrb21zZf3vq+T90MPv8ZYLcYu41oM8WsrQYo2+d2znP//L/yt3yH3u/6v32/9He3y7/2c27B6KZotDIWve6nn3NrL2u66XyfzBz4MkLEgEE7X6s/s5I5M4cuo5R5EhBmM0gqcTZFxSD5wyeY7D3C7HAH2ckRqtkBnMUB+tUI3Ypexqmygh69in2RVGUsZkDX0AR1OATiNdTRGupwDZW/hkqkoquYpiHGcxf7JyVGswrHc2A8LzCaZNg9HOPgaIzj42OU6RxuwW4nO6IegihBEHGWIjKekNrq4Uw02ffl3W7vbwP4pMsqk2AICAglvkZlgEqI8hjnHlOgYoQMi0Q2rUTepj/XmtA0LQdpiFVqDy7GVw6G/S4ubq7j0uYGNtZWRQJf5hnm0xNMxseYjBkXsY9ifAB/NkKUTZDkC3SqSuYBGRnRq3L0ygzdMkenypAwoqLI5DowWJ5jJJQtiduyMLyUg3G2Wg0kKJst8xpzFhphJMZULORppkOjeWucwG68BYRspMmOa6ztRcYnpx2Bp3G5llk7nluUSnGWnQYzapDGM8nenWJ+caoRcnqZLFfgmTXYdgdpnd7Nejm7V5gZaGlsSfSEBYNLUKgh3NY5kzOARjJK80fJIKSxhGaRWZfdxl3UAEJh6gwg5EyWSCoF6C1bPQqa9f5qigjDkhJw26gBe+/IvSju2qf3dZFi8ofTBCjwxJSIwL7nMkQ+xrQGJr0YJxt9XPrxj3HxRz9BfvFZPEhr/Ozme3j75tv44L3fYH1liq982cdf/uV1XLs+gePdxTx7gqI6QqfjIOSMUxCjYtD2bAE3oDxSG6tLAxhzTWwcjXGjJLsmiiYZvdANR09XPQ9FdCnrS90wG3dDKXz0nlIL0tZ9Yb9OBvrt57XalKaOBajmnxTEtABhs8c2XV8DAK0PlI7lyGiOyDU5ssGsYv6+SopqSu/EuE4Yf/rykrXTfDwC0Kygs3gfCK9gnl/F8fQK3vyVhzd/neHtew8wcvcQ3hhh/dkQq1dCpGz6cCzIZ51BP4VUwCDBgU7QMOOQ8lQ+LTY4qKggKOQgD2cWXQGDAgizEinjryQyQ+fz5NqKIQMB4QKxn2MQ+egEPhIvRGBmCEU2SoZcAGHOqHMJpOduQNQnvgbcP0s+lyWzKzVHEcLPO+hWm9gIruLa8AWsORvoZn3c+XAbt29v4717O9ie5wIK6wtbwNYG3NUVVFEkAJYNe4+C59qXTabMGcZhSj4qwSIPXicAA6nZ0JGMW5O7fNYnfFmlfNrR225t69c0bRvbiTHfahunvIctO0hQKG7+bPmbM4L/yPlwmoZl2UIAbcV5Qu4fPE9oFCNzpypr5vr16P2QtAChxLzp6FGEWh6dCuiUlQTVx4sUETMO9w9R7R+hPhgJKAznKQb0mXB8cXn2zJltNF5w5MlKOI1klpK99/0SnpvCr6aIoxK9rov+MEC/H6DTdxF3gCiuEXIfSFyESaAAMQwQDlYQrWzAD7twox7caAAn6gF0yPeZd5gIWBQvEO65kpepzS5dwksDQpmmkCaMEQTYCqZ5H8w/Smmje6zt21gazDZ27fLWs8NW++fdA636zjbfbITGOV++vFusDWGrYWCfrxxA5vNnZg7bkTftHEIrIXV+/tFOvRlkMhfGYj5KunCDWF0pzRA8NwPprEoRYoe0NZi1kSRZiVKLvWmabHyi1mmU+neGQ7PDHdLG3cE0K7A/q7E7A8pOFw+O5vhf/sN7+OCTExzOXRR+BxXd+Dg/UMzhLkbwFocY+in+mx98A9/+8jO4vtlDwlyTYobNtaGAE14yee5i0mJKW2EK23u7OSzE8dNc7vYaNZu9nYGzJgbLECu7Wi2AtECMkh5d3vYaNTZlBhjZgV67DSggtHOPZ5+E6crxK+R9aZnLtypt+zrbUjK95ZVltH5zlLpy05hTI0/r6NrF8aLC9jjFG+/dx68//ATv3n0kMtNOf1XkosoAs0jJEVQL/NkffBN/+Orz6LsZBmGNYeLLPUSW0I5WWMlMWyZzahjWMBbLbrotp05vlLY3bd+5JWyy3GO7e/0Uovt0ICS/5mmTm3O/4feMydrgqr3Ql12rz/Hc/j+BwzYYbMUQnDLweZolbBo/1jm0FaV4GojbNbJ8kjRtkVcn6iaVZBlvB3V/NMyPsD5CnZFl0hlbzjI75QI43gVO9oDZIbKDB5jv3sPJzl3k4x0krsI8Nrq4Z1D+wg4q/AiIOhhnwDhzkfo9pF4PC3bSuxcQDq6ijtYFBOYYoKSbqDfEwVGKvcM5dg7GGE04K1jhZDqXWcGD0Qgn0xmKnDMbbDrRZCoU6b1kuoYhPMl15RpSkxg5Ci0bKi51esBwzlDWgpw9NSNLRfInxbsc6K4yhqJ51U7+Ip0jzVMxseI8IF1+ubYpF7LvGucsizxDuphLbuAqzWHWVrG5vooL66siCU1CXwx1FtMpRocHONjdxd7OE+QH2wjG+9jMx1iv51hDjq7roeswnLhGXKl7KKMjmCEY1aWUpnxYMxd1RLZreylp1X2VLI0jRj4Nk2IOMhYrZAclB4zOnM3Dgio7n2yj5jTmSECfdM9VXilgUBQjS0BomR/N/1vuGW1ir5G0NzbmrXvZOErq4W9+gDEDs4WCFHHN/Ke1Tmdur5o5EHxxPlJksJ5pFJgmI8E/XwPlr022InuOEqdhFBGUZhnTFHUb1cJVIKCwCEuXUDoR2lqG57mAS5vhZ63QHAeZ5yAzoJCvS51cFUTzd9sgIc0zM2MVbEQGgcQccV62G3cRhAnGcDDuJhivr+L6T/8UV3/8JxglG7g3XuCN9z7ArVtv4fYHb+G56zW+9hUH/+InES5eOoIfPEDljAFnxr6xOnc7IWo6dtNB0c6l2YjBhiE0aiQzD6zzVVog6Rxe62ww0kqJRBBH8HYAvJWJ2q+3DKT+nCVwNHVQ82XGkfup3r2BBgZInrbBX5KQViYqQX+MpioXMvohBZuU5WRByMZyzq80JlOUV8YSSp8vMnGJZIxAWcQoqyEKXMMiv4Fp+ize/I2LN9+e463bH+PQeYz4+iEGVx0MLkgrSA5ThovnVYY8T0V9KkDQbPY6r60qI0aB0VCQDBld5ikbnaQEhJwjZAQF73N1n5fvEt8qApMMkVcg8Sr0Ig8dn1Jyz8i89Z6VdSrKdrqK5pLdvMyTNCyrPW/MbDArebqN+kWMsBiigw2s+ZdwKbkhj+khsPtkhnfff4w7Tw5x/3CMfDgANtYwvHGN2kVMa84/0u+ByoWuRFsUNIAg8KOhVZ2h9muEfUorPVSUUQjgJeCwyqVTnYOnGqOnj+qmfdQyDDHVgJFu263F7iU8J636yTZqxIPCAEL+G5tvbMKRHSzSDCWdRjmDzLl1o0CQ7DmTF0mDHD+JJWPRCcl42mXDn8tzR+eXw6pCUtfoVTX6/HmTKdyjMfLHeyh29lBs72MDAdYcH50SiCuCSQJYlZGq6RXHAGrUzF/1mZ9oZnizHIFTIvZLdDoZut0c/X6OAR+DHJ1ujjjJ4VBCXKcoygx+lCDsDNEZbiIZbCFauQi3uw4ka0CyAsRDIOwKc8gGbFZWyHht5MJpZBsblGSYGz9IOXNNukIjsDFgsMk71ggb6zVi3Q2Yaa6eH0ZYKMe04qZla9002uV91MxNI0VUyGALqzO9gvZfl6oqs7e12vhcnGfrrzYQPO/PTQ7hL2/v1KvuHAMO99I0IO7CY9HkUwKqfpm8Ie0Bor1UDhtbQNi+vU+PZLdmqhvJpnS1i1RBYUDhIu3PK+xNSzw5KeGuDPBwnOHf/dW7uPVgjN0pUHiJyLkICMkQeg0gXODP/+i7+M5XnsHlYYjYySVUeoMzL92kVQxZQGjlJQoO9aJZ1G9PTsvXtBZ1W/Nv584smpeX35J82FiOpvhZLvhTG4FhvBTc8XcZ2WOzfba/z94hOhtghZEWFLYhlH32xibByKgsq6DD7ZSfkSngTEKWlZIhxAHx8aLE/kmKW3ef4NadR7h5+yFOFswjCoUdFJNV6bJTIFzgT3/4Gn7w6ktYjSqsRA5WYlfkpDFNZUQua7un7WH6005JFgielledWQlNDXYO43RKUHn+9/1OrPS7LUDPkl2/80f+fb5AIcHZ1/B7RqHnPjF7BxmZtJlOa1tw2JXSBrEWroohg1lPtqdyHkNoX5ouu2WHqxnlNJJRPfhUJiWrozGHKuDVOer5MarJAdKdByiOHqOe7qEab6M8fox89ARYHKLLwXXOC4o0WjPGxD7Gi2U/mSGWRx6tIw9X5eEkF+DQoj1YQ+b0MctDZFUibsc7e2Ns74zwZPcAxydTzLMc09kc0/kUk+lUCmHPDeA5aoNOJz4xkTGZf+ziqz05O5QsvdSFzxrpqK29ldzrMWFSEtQcBC5CHlxSwOtMEbusEiQtFZQBU0Y6WXB2hDOW5Aw8F51OIqCv202wPhxgZdBFP45krXJ2uUoXKOgwOp8hm04wH48xPR5hOjqCPzlCdz7ClfIEm/VCAGHiuUYaROaqRMDXzwf/zOKBZwYPTInL0IidBiQZsG+dNxsnuFY8golrlQNXGDx+pFTUAEKCQ4a5W7ZN2QcCaDWPUSB1GhBaYxmreOHVFobLvDdtYGdXXdPTa8lt7ZZvjdXsKa5s93IFt4uqBoYY2Z1lNyVSg6+LoJDzSOZ1LV1C1Wo+YKSGMZYRcxmCZxYaArRtBJSRX9vjgr9UAJBtsOifuTatFNXeT2YFyzVOLUg1r0cgoQGEAZsyUoCzGbGMuZC4DIlBgUh9yTjQFfagrpGub8D70gu4/MMfY/211/HRuMCtR3t48/1buH/3JvYev4fXvt7Dd74V44ffd7C1dQDPf4janQNuKrP5ahxD5kgZPTVbkVDBBifYGT7pLFlW0J7zDSBs7a+teCcFPWoSQ2CoYyJnRgjMjKIAwkY62lAN+hafMZPRTy1/pwWCvx0QehK/oo3zmSgAJHICMWqOffBsFVNijqhoUeo6KsmkNJDAy/ddFEWCqlxD5XwJJ/Or2D++jF+8mePv3pngg8ePME8OMXxhgt6lEsk656jJx9dwfFeiHfIigxdwZlPl7DazUR2J6S7KwpoVbyg51AoIqTaqsKDRswzAyA6szXnOJopKLEPkaDB9l4Aw8DSHkOyzWb/qmm7uXWs014qg0stvQLplYETFRtlpCDfvIiqH6GIDpUXyRQAAIABJREFU14Yv4rm1r8BN+zjZr/DeOw/x4Z0n+PDhDtJOAqyuYPjMdTgrA0wCF5OCr4HlaY/TdigKNgw8ieChe2btV/A6HrzEhxdz9xRrQWN611587er+0yoC04xt7hF7rzRod+mMaWemzUywPX+lacVrZ7Ic9ewoUdI1P80UEC44qkUXegU/fJaF3FMKjBpASOdUzkZyHKlVmwoFIbVfiaiu0QXQ5+TqIkN4MkW1c4Byex/Vk32sZBWGGdArKgGFNJxRFpOKDs1PlLlwMtFijKhZqV5B5pIZwAXCcIo4nKDbmaHfnWHQn6HXTdHtpIjCBXyPMtRCGqP0O3HDDtx4AK+zBr+3Ab+/Bb+/Ca+/Aa+zAicewI27KNi8oIJGXh/ZXTUwkngemUtdxswZTaDudWwwkZmXPCqVulrFRS17hs4ssmUtxlXWx0L6Smo71EjPjau13h2GrNHZtFPu/M05c456pT0PvhwEsMzg5wOE8ooMQeT86s5uPcBUgtwJCKOYDGEkFq92toI3nEo/uQ/oZ3VGhS9g2XVcvppWWKdZB9rJMD1yCwjZEaXwKa+wPyuxPa1oPYT7xxn+p7++hZsGEOYuASEDbhlAnCLMjuGnyhD+xU++h++8fAMX+j4Sl9Y2KdaGffSSSKWUcgDLu6jnveGD7CLSg99AX0MDL7Xg7bKgVZgbAHGqD9Ts+a0DRxa5BZpnpJAGZGp4u94q1i2zyQ5rwEHDxZjunP6dHSlrUmAL9uW2szTvl+dJqpwFGyMzGL1h7h1xP5XZBMhmPppmuP1wBx9/soOPHuzg0d4YO6Op5Awx3oKSDzozUjb649e/ie9+/UVsdn2sJa4AwsSnK5wLNwzFwGdphby8Wk8dkE/N23za5vnF5/9hrsASENr7aOnPu+xr2a86uyos6yJCLKsmlx905nDk+d36Zt4HRUFXTzUHYRNBO/Xqglkx/kC2WIItbnKUm89QHjxGsXsfo4e3Md9/IIAwSEcI87G4DweUnlAtIPPALFo5GxKIRHRRR5jXEaqEQfIbqDoXUCUXUDPmJqBZzAoyd4B5lWA0qTBLHaSlhydPDvF4ex+Pt3dwfDyWbKp5OseCQEpiGjwkcQdJMkASDbWoNMyzFeKyASOZgtKL14NRmkE8yEMWFsAiS+UikQU0viECAiM/RCdM4BZqiLXI5shovIIMcTdG0o1FAkQWkE6h/MgcUp5MdAzd2ljDjRtX8fyXnsX6ygD9ToQqnWE2OsRo9wmOnjzG8c428pMx6tlUbMe9IodXFhiUc6yVc1yuTrBeLbBSM6tR50QkBoFFXF4oGCMQE1UG6wwejNp4anc0zfjg0mzKzMbIgWjYZjlrDCtHBo9AUKSMnLdj1BG7ywIITdRRCxCqmqUFCCveB0Y+KpJH/myTmisFinUwPr26Tu3vLdrQgkR1RDZsnPlWFlL2v6a0s3O1FlQKI2nmIAV8kZUjQ+hJrAZflwWEXE98LcxYDAQYkukkS6iKHb4uaZ4YltBeQCnoLKllmAaVomrxSEDIOAsrr2VBJJIqhzmPyhKqHFdfj0pFCUQVEErKQjv/UBxf6QRL1sRH5ruYuMA2n+f1Z3Hp9T/E2te+Bf/68/jZBw/xyw8+wlvv/QZHB7dRzB/gj//oMn70g1V89zvA+vohHI+AMOVQmDYUKG+jYpBulDRIE8dKDY2XqyWvVRuzasimf2865dJgqoU5ad4fldM0bJ+AQhZ3NtfJfrTFug2wt5IzWbtPA8JGrtUuGew90GYI5eZRB1H5o7insTAlICQY1P1OPBdkj6QbOkPn6c4BASZmBFLBskhftQDlLHCWJajqTbj+V3BwfBH3Hw3wf//8BG+8fYwn0zHczQUufa1EciFDMMwwX6TIKfGTsHV1FvUZ/0KZqDh7UrrK6C7u02QRuZO5qDlexOgxCwizGnPuRbWPktE9EkfCGUQ1w6GhSOQ4iD23AYQJ1V9UoFmZtwAcI+lrXSOR4urFMgZ0ln80BXvtwy19OHkML+8iLlfxzPoreOnya+g7W0iPPHzw1n28/95DvPfhQyyiEFW/h/71q8DGCub9GEd5ieOcLHQXdR1JJrXnegg9OkOrY1Udlgi6IZJ+R1RurKHsWMvp7vFZgHj2BD8PEC7BoDRwZA3ar1MGyv5nf7oSXjpWwPOCroMEhKUFhHQZZSOJY1FGuqxnEYSp8xhIb6I0XAGE3A+sKsyoEGS/KYUpTJwaHddBNysRz1P4h8dw90dw947QOV6gc5Kil5bo5ASFNIMU2CVAk/sbFR+cycz4PpqoEc4c00SLDvieewzfO0YUHCOJjtFNxhh05xj2Mqz2Kwx6NYjlXbrOVjmmi1xY6dKJEfTW0F29gHj1sjCGQX8D/mAd3mADTncIJD113ec5Qu5TGksKSrmGJCu89TbJ2mODhpJkSobZhCVzXXKKnY0xXlPfGC3pz2tuU1mPNn9Bzwt5+xrQaEcdbIyG2ZPOFPTt6YTmZ9gz5xSHYJphZ26zT2MI5WeZtc317bz58W49dGYYJASEkZGMhvIiG4bQaJT5Ztlg+qY4NFdOsdQSuFjVbMMo2BkEAsoGEOqsC+dHDuYVduc1ik4X944W+Hf/4SZuPiRDyAMzQeXGUmSENWdUJkYyusBf/vH38e2Xr2MjBjo+A08LrPQ76NDX1sB0Qe+m6GgvoGb2wMAqPU30SjYSUXPkn6pkzRe134dzJXIW6plYidOiOzOAbA5cZYds/pEBkg3z2C7BrdxKP9d2EDzNLZ1Oc5OvlVBSHXBnMSPW8wXdqDhY7CItORQO7I6m2B3NsH00xdE0x/GiQCb5MoWwDg4lo3WBr7/4DF66cRErsYNBUKMfVIjoBMuuT6CAUMPpTxssfAEIzx4K/xz+ble0PhdZv2bA2bYy2s9yeUdqUakMocmBbJaRFrbyr+0+CY2oJe+Thx3lNrpBSmPfFngElwICeb/N4eYTVNM9YQEX+w8w37+P+e5DZMc7qOdHYmAS1QUipxKGijuLzNy5PlLeu5RTuTFyp4PM6SJc4WFxFQXdQ6MNeYzzEIczB5Pcx0nqYDzNMVlwHqbC9s4+dncPsH9whNlsIZmidCZlBAy39MCP0On2EIYxAtpiG4t26ezzzxIdoRdBVQE6u9EoBFhIk03Jc3HajOIERVagyHLkaY7ADdCNEsOUEGQVjEpG4aQIIspEmcOlcyJ8L6IwREK5qu8jiSMMB31cuLCBq1cvosjmYn5Tzk4wP9rDePsRpjtPsNjfRTSfoZNn6KOWDjAD5PtOiX6dinlUUqdI6kIObjm8WcARCDI6gqyVmOFYyZcWu6YPrREP5kC0RlGWmTJVntkDtcC3M9SfFRCKtFiAkgGmliEU51HKLPUeXRqSm/fDuNza52Y2LPuUjHx5uXvb8qx96tv9/xSINIe67uvagRN5oslQZJdc2UGVjeYMuT4LCM2sHxlCsoJtQCjO3xL/9CmA0EQSKTu7HJVoGNRT4xPKUIu4SQo2w3jYF2SamxLlZMChnQuSMkdMZXwsUOOkKJHGMYr+EN6Va+i+8irWX/8Rjr0Ej6YZfnbzA9y6ewfbhw+A6hN0ox38y58+i++/vo7nvlQgSfZQVQ8BbwF49ClltV0TR8ALEp0lZL6aSFZME6EBbS2DmXZRZQAhRyXsp/W66AsUUyJzNmrOYKtAs99h2D9lCOW7mu9r0Tjn9PPVLMqe8dKkbuuStSrT16J0eGO+gnquwEdAlTqJMnSe420EhCbDXYpq/i9KcsNgZFkHVbUJN3gFe0dbuPuwh7/52RF++ZsRduYnCC/muPpNB8lWDn+QGkDIuWTG7mjmIRUOjjCENLtSt1EyZVT/kGFi3aCSUQJCBydp3UhGRZ/hhPKzJMWYrsOU+1cZwjOAsEPZIAGHjAbYXGVdK7xWsjaN9FrPo1aNZO9vOYPoGBvAd7pw8gTVNMbV4Yt44eKrWA+vACcx7v7mET689QDvv3cfc6oDugm616/BvbiBdH2AERyMKiCnw33poyQgrF1JPSS3UDslUswRdEJ0V/pGYfD7ZAg/GyA81ZhtAUJR6bDR+hQg5Pw4JZL6nQTqZLkohWUgvc9IjSiEAEKSDU0kj73eBOyU3zOdt0bsAN2iRpLlCI3JTDCaIDycIBrP0JkXiNMCUVqaTFjeWtZUiZJ5mg7RjVTP0IjNHql5Ock5h4MZfGcC3z1B4J2gl6QYdHNsrALrqw7Whi6SsIDvpZjPx1jkzD+s4XFuv9MHogEQ9lEHPQTdNSTDLcRrlxCuXAQ69AroozYzhuKEK4tJjaWa2lpjXE0Ll41NdXfmZ7TuMfsA5+JpLCTeIhoVY1UEmmnKvd9cR9Pg0Pqn1STXH3WmxWiqroaEMgimXey3Szc7btPQTPr9ZwHh2c81ktE3P96rh+4c/dhHLwkR0drV5xDmkuSU/Z7SI8k6MXIRu8HZDfUzA0LSUaSvMzVGkdySGkcLYH8BLKIEdw6m+J//403cIiCccb6iI7NsUujUOTr1tGEI/7uf/gDfeukahn6BXlCiG9ZiKNNhgdR0ZE23vpFkLTul+oa22Dv5hEpvlp0e+661uz2nxX1PaXbb32564U8DQgXRTRHR3GBWCtGWopoboxEYL0uPpxSP5jW07UAaYG6elxaqJXIOTJvge27uWeVhklU4SSuMFxXmzBeqVdbL6AkyIzWDpcscVzdXcGm1h15QoeuVItMLXIhZhfgJ8+D6AhDaN+7/Bx+Xd4lpti8L+Pazt/epMA5GWGo3Patllx+1nBXTb7d3JHX8mTgZEkgpmwbkOTv4CgZ8OgqTJiqnQD5GfbKD/OAeFtsfYn5wH/OjT1BND1DPRqiZfwdIgHoURPA4z1HQAIHunhHmWSkSpjrsofL7MhfYXbuBZO06Mn/NxEgMsHdc4NHBDEeTHKNZhvE0xWSRYbrIsH9wiMPDESbTubCalIfqZIUeBEEYo9Oh3J7dQmU4ucbqkh91PS9lYmocIoyMAd+s5DiTQ0DIHNik20WW5cjSDBk7sK6PJGSAvc48S76Ta0KbXXWYo6w0DkL0Ol2sDIZYHa4g5OB94ItsNIkDdLshRgc7ODnaAxYT5McHWOzvoDrcgzM6xGqRY7UuseG4WAGw4jjouBUiFnPVTKKHhHk1kQ4KBq15SyvWwTIvFq4sTROb3pqdu2h31Ju58+YeM2yaMIQ0FeQcoSeg5SxDKPeiAaX8M2MbVCbK56esmEifBBTaI1/F+lJemvNhORVgnEHVEFXv7JbDsAD8lpuxBX7tj1b6qi7XZkWY950MsUhGjdNo7jFz1zKERkxE04xK45tUKkqGUF+buCpbaaQUKRqVJIpKM5+qt56x4zIqH81jNLO5zbpuScRaDrWN4ZNhIaXbbQChXEcp9tVUhkXltKpxwDNlZR3epatYe/VbGHztW+h87Vt49+E2fvXeh/i7m+/i7uM7WOQ72Fg7xjNX5/iTnz6H1765huHaDK67izx7BPgMSU/F9ZIvr8od+EECzycg5Hwd18IZQGibqg09a2VUhkEsyM3rf+aZm61JwZ110lTpqO12G/MIiXx4WgJqpaZmi3t6nzcKiIYJPAMIl8ymsR3n3iUy0QyoF0bBxBdGQBgJI0dAWJEhlH1AHU/IMGqlw2zWCnneRVluwfFewf5oC/ce9/G3PycgPMSjkyMEFzJcf81DciFHMMgxTzmXRVkcJaNkCA0baBhCmQPmevLJolIyahhCl34TnqQiimQ0Y/QEIyc4V0djG15xGtOQuczg0HTKdRB5LnohTWVcCEMoDQ7jSGzsfqz3gMoXl5XacrhBi2xRqsl5RAaHuapdVFmExbGDi73n8NzmV3G5+yySdIDd9/dx991P8MHNexilGRaeh+jKJbhXLqC8uoVJFOHE8zHNXaQFM6sZ3+IgZD6hzLrnmBUT+EkggLD2GelFF3fT5D/FL7VrxvNKgL8fQ9jcmzY+5ylAWErTpGEIKRll7ARjWxpAqDPHbNxbhpBKlQYQirCMe4pdB7rfOMwYZFxRXYnRTJwVYiYTTeaIJjOEoynC4xniWY5wniGYZwjzUvcuFWjKfWqVMmKQ5tQIOacp8kxjykg2uV7AqWdAPUUcLNCLM2yuOdjiY93FsFugG6XIsgMU+RhVpXOvfA062MRHCC8aoNPfQLJ6BdHqFWB4BU53E24yhBv34MScMzQu4Farx/eTzRBVkwooNPZC8nx53iqnaOasxQjBsPy2U9N0D1tnhwGGoosyjs6yb7cUgacbiw3sVBWBdepebmTLG8uOoZgxAvsPFhDa/asNEPm5RjL65p39eujM0U88kVkqIOT8oDkkzU/kQbCMnlfHLgu45Jy0olmzJZ1lCEWqLFmAlB1SNlAIKuMNV9DhMnMlnH7iBfhod4L/9W/ewbufjLG3cFAFBslTOoMMvXoGLz3C0F+AgPCbL15BDwv0I2AYu+jHgeThqSJEh8XVinkZV3BKMmoO0+UbYgGhqQCaq7pUFS/LiXP2/7OfaiO+5me133IDUM2/KZ47BwzaiuTM0/rUg8jeYEZ730icDGDUeQcCQ3aLHJkj5KzgjPFhZAu5GbK48CmJ4EA+JX6U7lRiYdwLGCoLJG6BjgBCFviuDLVL3iEzDL8AhOedAv88P3eKxdP9qV0EW9lfs3dJc8is9KZr3m5d6eal/fTGsk8OApoW8CsDjzEsuq6KTAsOnT/jIZEB80PUkx2U+/cwe/IBRg9voTjhnOCB3HcBo2yK3BQCgZorIMRswdmwCG7UFeabrqJeZxVuvAonXEPUuwy/dwnTqodpmWCah3h8MMWDnRH2j6Y4HE8xns0wE2loipPJRJhBsqa+HyFJ+pLHRe1WxWJMQCGdRAvkZarTHhYEyGGtAdKU9VhxuHUC5fXhDAcJj9liAS8IEMYRCpFosXB34FOy5AeYz2aSi+WRIXDJEtIJkC5tNTZW1nBxcwtXL1/B5toa1oZDac7QNXQ8OsDh3jb2tz/B5Ggf+WQETkdG+RzhYopOOkM/S7Hp1FivK6xWdJPLEacZfDoPUibjlRKCLq6D0s0/M6/XzNk3U4FmRlLvCQVdds7OFkqtsGBz6whYs+SNlVcy/YLdfAGEGtkg83Ytyej5gFCBkzCZJnrIRkgvWb2lOVojZ7UgUGSpGg9kQWEbJFmTrgbsGYfTxsWzdQ/IqKdhT1nQcoZ0CQh1hpCzhDZH0kpoBRBSJmodRgluWbiL66cJE+Oqku61KTz4vMXvesmi2Uxg25bhxwboGrWJNii1yGk0JvLalek1mhTjOKrssPxHaioMsPADnHghwmefR/LCVzB47XV4176EbLCJn7/zLv6f//IWPrrzAbZ3P8Y8vY9Xvxrgx3+4hu987yKeez6B5xyhLPeR5rtwgjmcIEXAmXTuHznXj2bgMXSbjRYLvk9H2rS21/Z2ZF075XNaezRqlZZ8tGnctJxBpXAzLORvnQlsSYYNepQP9ne1mUH7Z1ucSRli7XOrQsCTuLKbyAcFhEuGsJL1SEDIIptWvjXynOZZjOhwURZ9lOUFlPVLGE2uYPdoEz/7uxP88jcHeO/JA5TDMS5/HehdqhCv0oRKTUbIGGmGHeM9FPxJySHqdjN5y3uX+5PMYZkZwnMAISeKlcOm4zslhzQEIyCEkYwG6PgKCCW7mK+7xRAaYl0dFqy0W950exfbCSpl1USuV3F+0kO+cJFOXGx2buDG2kt4dvXL2HQvoHxS4smHO/jonXt4uL2H3ckU5coAzrWLCF56FuXGGtLeAEfzAnNikoqxbA78XI2VKFGc51M4oYOwRyMWhtSH/2iA0PjP603+WQFhqoAwEHnjkiEUfOG7Ynwmudl2htCqOSTNSGXUOh7GYpGjBOogGhYlAgJCzhLOU4SzBXrzHJ054ylSBLMF/Cl9P3IEaWEMsQimls0xadKxWcBBChMTowZPrN1ZE2Soihk8zBB4M6z2S6wNa2yu1NgYltgYcBTqGC5OhFV0mH4qUnP+ZNagJCfoSpygCgaoghU43cvwB5cQDy8iXNtCsL4JdAZiOGddcXmPqeszRxXM/GMDtKQVLODWiLV1jzIMoaDIM0yN/avWUfr/WUAomKq1fS1PSYNlTgFC6/xzCkvqrzaseXvPOvvnNkhsAOFvHhzVEhsQ++iQIUw6Agh1hsh2ZDTMl1OFqodVaZduEubjbwGE8iKNrEzynwgGBRCqnCovaoxzF6Pcx1Hl48PtY/xvf/sbfPBkjP3UQ0U7eLKEnF+rM3RJ1+cjrAQZ/vKn38c3vnQZSTXFMHaw1vXRjXwxS9B9QyMjLChsbIHNLIU8+wYQ2rJlaYCg7415i5buF61C16zLMyV+06A8jftOf5X5onZH2f62Uw0D+13tw631tJofeu7vMhslb2TD4thDXV+7AfdmlpCAkAU0XUfTykPOwkXmU6xhkLHlldkWuo1Splui41Xo+LUwJJwFk6JXFpMdll0+uS8ko2duln8Ofz17b53tR7SYES2+rKzFFIlnRe62wGzk17aZopuVWE4bmZTO+xgHSFM4oJiiXoyQHz1CcfgQ5cFdpHt3Md+9DcwP4OVjWefsNMt8bM0mFudrusjqCCcLzp114ESUjvTkoxevAsEKEAzBpLQMPUyKBCdpIDESu4dTPN4/xt7BMQ6OT3BCc5Us1XDfnCG7FfyAzqEddJKBRMhwZ+R4AeenpJBCjpxdfc7MSBmjGWfNoWGkJLJ/GpmsbPW+zmyTIRQJDw23jLyNsk/p6tbAfDpFkefoMZ8pCeHHLJIZccGu6To219fk0Y0CRCzeigz57ASjvW3sPryHx3c+gpfOEJa0B6/Qrwv0igyDKsewKrDuOFipK/TLAiGB52IhEnGZFwu0W0qXOGUIDSMocx+WneCrMSBBusvGOOeUVLTZ5Uy3c9kQa/rphiFksSs1sjWUEUBoJI3nAEIWxSJplFkkE04vZhMWECofqDIeO6domxXWpEbPdQGB8lEbY2fBogUhBFBimtB68Hfr9dF4BwVvS/c6nSGFzOpRMiozkjQCMYDQ7pviLkvG3EZOyOuygLCS4tkIkBu/dHabZVZHHG31WtOURWIrrCGMCZJXgH5auyJdfPNJC+IFEMpDz0je2xJ/YdyCOXNEpjNNOkh7Qwy/+T0MvvFdxK+8ikl3HY9PKvzinXfwi9/8Cp88eBfjo4/gOA/xB98f4F//qyt4/qUuti66KLJjlPUElTNF7U6FIQw5s8ZzpJCqTNM2VJClJ7NFDe1i6ux+Zr9OslgMEGxJQE/VbmbOz9Y3WhDr+dW4lprjTGVh1pDmnHlCU7SfBwibsmKJejSquSAjSkDIRkymcl/+HDcRhlCUN+LQaAChzOx68n1ZugCjj0NGIhQDFOVFlNVLGM+uYf/4In7+qzHeeGcftx7eRdYf4eJXK/Qv1UjWKgF4UquRqS5zZAUNfZbMqWQeGkAokTCGISQgzDl72gDCWua51NJLLKvkyrHJR1MwAkLuTbHvoEuG0PeQUOXAxo0xStKZOB01UGWw1hK2QLeMoUBNOavMLLrZUxdZjXQBFHMPw+AitrrP4IW1L+N6ch0b6Qomn0zxyftP8P6Hd3Dn8TbGjEy5tAn/5ecQ3LgG58IF7E1TTDNuRCE8msxkqoagjEUiOchch4yhYEg9Z9L+ERhCk6XZlAy/DRCmeWMsU9FlVLJl1WmeF1aFvMoQikM1XUY5M+qT2eUa0aXFESM+9CbU6DY+HM7O5wX8LIfPsYY0Q5hmGJAsyGpEBImzFMFkAW+WwqPShaCwKFT+LpFKbHYqq81sQsqUqVxjlAfvQx1voiN+hrqcwqmm6MYZBkmO1V6B9X6O9UGBfkL2cIEkmMNzZnDqKSp+jwweW2m3K7UBTeIKfwNOsomwfwHR2paAQm+wDre3Iowhwg4Qxqh91hQBKtmXjXS58erSc4RIg2c85/7Fyd/MJLZVm+q5cqbBbggb2a+bffUU4jilB7R7nX5sbdrmuLVQxZ65DWxoNb7OmyXk1zWS0feeTOqIxVXsoRMHCgg93twqGbV6bf6Ny9uU+gYQLrXwS4aQT7eVs2f2a9tBFdt4oYTVqYesEw1LJoWP48LH3sLF+4+P8H/8p7fw4fZYwtIVEHblRqGNfKdeICrHWI9K/MW/+B6+/txFROVEjE02eiG6ES2DWYotrX50jrDpDTcMnAVF5lSxp4sd+jB2sHoALfveehQ14HL5Xct12gJn7ffLnkunugCm+LEH3CmnxvMOtt8GIJ4ChUs9uuQxCTDU4lt6bKqdkhtMGEBq501YN+cCpmmJk3kOj05OskC1GSwGolkKt8yQML/Sr9HhBikD72ojr5u4RkC3O6NfAMJ/Dgiw9Rya7sU5n7Ofau4r7fYavsfePE+9oOWMWJsRMhuZuR8qWkDT/IQGClWBJCILxlNogepkF+XBQ0wff4TZ7seojh/BnewgmO/DTcfw8hk6SQyf8TjCAEZInQRF0MfC6eA49ZG7PSBeQXftCuLhJdReH4XTlQPhcFzi4LjAhPmCCxejaYnRSYqjkxl2D45weDTCeDKWLjnXDYtCArNO0kUcdxFHXVTMBStdZBkZTwUMpVeg8DN1RqRyWpxB6aCn0j9xMZNlSGbMrHiTj2bZM9PJagBhFAUiQWXIcLaYS6F0+fJFrG+uY2V9CP57FAYYDrpIokBMeBaTEWYjMoHHksm4ONzF8aOHOHhwB1uRj60owIpbY1iXGFSFAMB+VWLgQjIGI7oV0uAmW6iKgOCINuvCmGkYspiNCSRWACF7ihQSxujEAMJTLNSp/UlfvxqOtQT6dssSN+7PDgilW24BoQAWE9rcimg4K5dUmZ3Cdd2v9PfZuAuRqRKLyHtLgGiKAsMYmVfQmK6JCYz6ThiXUwMMDSgUc0gWuWJmI6SXsIQ2doLgUDIqCYCMHJJgTk1klOm0mYpq5a4uuo15mUpfmusmubWmCRExFWxaAAAgAElEQVTJz1DALL+fLqEtoCvi2ZpmM2Rr9D2RYsEwpPY5i8yMjRsxudGeNu1Cpgwi7w9QblzEpT/+V1j/4U+Aa8/gk4WLtz7cxTsfvYf3br+DnQdvoph+hLXBDn78R6v48399FesXSnT6OdJ0Acer4McUJk9QO3OEZAh5jpQeigWNMnL4AdUA9vBaRmsY1PbpG2wDvlTGLfd2i/lruuitGT/mE7d/Fy+p1g2t+seCyPbHlsS0febZeq5dsNnikaCuyvR9dWuaatFN0cjN3RhwI2EwRMrmVxL7wYKSDGEDCN0aYeghL1ZQlpdR4WUBhHujC/j5r47wxjt7+ODJfeS9MbZeKdG7SIawUkWCMfciQ5gxdsJQ2jaag4BQ5wu556lk1PEICOky6ohkdJbVWEjshJrKyPU12bFkCFkzRJ4Cwl7A2AlPGEKZiTUyaGmksAAXQGhqCWkAcQxF5ZkyAyfNRVUvicyVirOqxiwrkGUOqixAVK+g527ghZUX8NLKC/hq/0X4Ixej+yO89at3cPP9j/E4TTFdH6B+6QZ6L7+E5NkbeDJd4CSnO2oMj6b4KXOuhXOCFyhjnovrqAbUL02YTlV3Zzifs7dmq0HR3LyfPkMoVZtohE3Z9mmAMF+aylA2KvPlotBTgSPrdYJ6Wb0CCEP4ZAjpis159mUaYgsQ6nopaViTZyiyDI6cEzk8gsK8QJAXGMJFv3KQZAWiRY5olsInKJws4E4X8Be5SEgjupQ6Kh1mOElRpjobL+dtKPcVGUsuNgKWIp+hzKcI3Tlib45umGIQL7CSLHBx3cXWao31foHIm8KtRqiKMepqCtcna17KvlJULrKS+ef0EujDCVcRdFcQ9tcQrVxAuLIFf+UCnOE60F8DOswm7umaMzE11jOUTRM+VwLtgAoh1zdZppYpVDNHNsukQdci9Kz6yvR5Bd/xrlm2zRuxh2l6mQZm02y1SMI6h9nbTKX/S6yyvE9+m7FMAwg/2p3WYX6CTuQhZsc9ipUhFAce2znUSATGDVgnTMXFnx0QGna0ke3I+Log/wppUWFS+hiXPrYnFd59uI//82e/xse7E4yrCIU/QMnumNjeZkjqOXqYYavr4M//6Nv42rMXEJVTrCUeNgd043MlDFnCrOXE5tUmIFRwIhfLrjnFeua/dqFrq2T7j08DQgOpTp1B5zGDbUDYxndPbRstYChPyxIx5xxvT+G+9te0/lF/3+kNRi25uUFo4K7aN2vfl38j9Jf33/GRltzcOdilgFpkI1LoMhpIB4xDl3IQlYTocL4ZrP0CEP4zQ36f8nTOAsJzmxC2Ytfi04ZGmO1G77LmvlvO1y43J91LVCmg4EFc/6pcHrQi9zkvkE+QnexicfAQs+07yPbvoRx9An9xiDgfo1NO4RULccCkdJP+62nuYlZHmDkdlPEqinAFmT8Akg243S1Eg8vwkk0sygizzMN0ATzePcGT3RNMMw8nDJmfFZjMC0znGQ4OjzE+mUhBpHbpNI3xxeyF2YIMUqdZTVlx1sYRyah0h+nM6BXIXc5H694jYEnmwMyjtABIZXCiXKgdYQZ5fQJmQLHIYXFDl1A6O/KA5t/zXAxiVoZDPP/8c7hwcQvDlb5hUGqk0wkmowMc7T7C9HAX89EenMUJPHlMEMwn8OdjrKAWMLjiVOjVlQTKJ2WJpCzQcSC24kFRyqwIH1zwPNBogCJgycQQaJOPxWgb0Nkim6DQNDItu9LqkOr+pqC4LbeU7drcf4JlPgcgVEWTgkBlCa1cVD8KGJSC004NWrC0BIQ2G9JmHwogPJWFaGaZjOzH3svGfHDJAjLLSp6LZQotm6px6FLIcm6WhpLinqrsIB/iECoAVZsHwhDKDKRhOo101MZOqGzM6HnMBZTrJpNb+hoJKhlboZERCkiZBUZAocynnTOkoykQSuC3dq6tZJYmEHyuliVUQKiZuGSIJmS4B6vIty7h+p/+BTZ/+BPM17bw8SjFL24+wPsf38Kdu29j9OgXWOts4wffHeK734rwzW/6iLsn8KJUGE3a3vtJiLw4QVnORPZMBoxyUYLBKmUcgrIHT/133qjFqbNR2ZH247xCqX1mEwzaYHkFgeeAQQMQtdYwj78HIJQcUwJCmXVtAUJhaAgGlwyhmMpYdsHoz3VelLUV5aMrqKor8MNvYH90EfcedfG3v9zGGzd3sTM/RrCV4fLXXcSbGfyeuowWlIIT4NQ0m2OEhbIrVl2kr13vX8sQauyEYQgXFWZ5jUVOwxC2prifqQpLJaOUhJIhpGTUQS9cAkIyhKwJxfhJevk2a1mZQdYk+lD3S85cE5RKI7usFDQQEIpwn2DSQ1UEQBrDSzu4Fl/Di/3n8L2tV7FWDICjGr9+8x28c/ND3B0d47AbI3v2sgLCLz2L/bzEhB0TL4LH+dW0gsM5PAeI2aRzdBZeo3CsK++pgtIUl7+tWvu8gLDlXt0yUtLPqgmPOO4StJEhtBmE3M8tIDRNkVOAMAoR0FRGTIQUELZ1AwJcBHgTmBWiUikpjeHPLUqRgnJGkI+kqsVZNGHsRFYiIXs4yxAQDPIxW4h8NCoqySkMWU+KL5WOI2hjgoOAVJv56jUiLFaKmmd/nSJwU8Reio4/l8fWCrDJx6BCL54j9idw6xFcjOG6M7jOHI7DkQ++Bjo8d1Gig8JhggGlpB048RAOx0r6G3AHdCbdQDDcQNBfh09nUppZkbkMYx7UzbiC8CrGVIYNX23kKbwTJluabkbibM9Ac8ZpY8mU6C1AuEQdLXjSUvg9RWA1Z6YZjdNFd6pxcHZusP33BhDe3Z/WYTFDHLqIQk/mYChJqFxidlPEWdc+LuYmE0bBlR1Q/V0MoTSJGqdRBZh0LOKbz2D0aeXhpPTxySjFrfu7+L9+8Tbu788wqWNkXg8F9fNyMGaI6xmGfo7LAx//7R+8hldubCKuZljreNjqR4ip7Wab1swp6vygBYTW9XA5u9I4hElFYYDSUyfN+YDQ4vSmY2PZwjOgrF1jn4Wa9nsbYxrbgbQAsdU9b772s0CNhlVuV/xmAFtku+wuk63lRsy3U93VatMNETkcN98WVW58FNRkSKhydXTUfCEGYZsbsdb5wS8Yws/yRv0Tf82nAUJt/i8PBjtDYDamJQA00sBmA9Kbvw0G7U+RQp1Fi3F8hDjPqXkCTWLy8TYmu/cw2b2DyfbHwMk2vNk+OpSK1Cm6TiG21xpvwXzMAPPSw7ROMHG6KDobqDubcPtb8PqX4A8uA+EmCmcoTODxtMDROMWDR3v45PEBpikwmVeYzBjlUCIrKhwfT6U44t7GPC/f9xCFkQBCBtnq4cQICXVilSwjsuKBi8IpkDmpmnsIk0ZA4MBlT0VAobKFlJjIISKROA4W87kAQQbZsxiTUGhxWmUelhh2y3rdWF/DxYsX8PyXnsPmxjo6SSCSm7rIsfPwAZ7cu4NHt9/H/HAb5YQgeoZOuUCvzrDm19ikEiRfoFNk6NM6vC4R0ySA8yB8CINlGEBjYCMScNdFysPUNNQaZ1kbSWAcAPWQMVNDvE+EYVjKZdrSPM2W0wKmiT8wS8GeZ2JR/pklo6w7jXmLAYOUivJzEpXQBoS64Rn2TM8GnVOyUlGdGyEzSFDYSEjPzBLKGWgAsZWE8j0Xvw8+FxMsb50TJRKj5ZZIQKj5io7MEHI+UjrKpvKWuUj5eQYQSsyHNcvR4tkay0g7zxwiDZA2BgQsVEJzHXiJhfWUUHmVgkosgGEIYwGELYZQQLGZeWwAIQEvmUueDx4y18fED5Ctb6K+fANX/vjPsPLtH2LPS/Du9hF+/s7HuHvvFrYfvYN89AZevDrFf/9vX8bLL9e4dHmM2tlH7c1EokUJnhNHyNMJyoxGRlSk+PD9GDXNZERWbUxf7Dl76oA9z4zNNoYNIJQNaQkM1WTNlMFknloyK/4ugk9rONNkFsqPNE/glAHNEhCeN3d4unnWMqkR4xy6QxIQKQ/RMITifGoYQjYNyBBKNovKWKm24DPxfB818wTzHFnG1s81xMn3sL2/jndvO/irn93HG7e2Mfcr9K65uPZNH+FaCiQznEynyIoSnsezm9egEj+AxiRLmH+yN7qml4BQXUYpGZ0SEGY1ZkUlc9uaSqrgwnftDGGO0K2VIRTJKGcIuS+qi6Xe07y2yxpChpUECIqlFdOsJT+ZgDCn23MDCPl7KeVkRISPqgxQzjyUEx9bzgae79zAH175Nq6FFzHIurj5q3dx8+0P8d6THez4LqaXN9F56XnEzz2DYz/E3AsFBLh0GqV61xijdBL6bFbIKMk3ETLit2Drn+ZINwj6U4/4vz8g1Ft4OUcrjqzSrDOAkC6jC4bS08hHz0xx+TSNMwsIub/7UYiQklGfgJAusy1nbPO+8x5jk5KZu4xaIlMortZ0nBbTSd032Ezko1MpKOwWJWIyhTSYmcwRUEbKeUOCwqyU8ybk2UetM88Y/nwed3w1jMng51lLssas6FJbgMNMgUO32gUizLHSLbHaLbE+KDHsZhh0F0j8MSJ/DN8dw3VOgOoEdWVm7n2NcMkqX4wUs5qGXglKv4sqGsLrMs9wHfHKFqLhJoLBGty4j4oux70+/O4ATpjAMU1pDQT1haVnHmjjWyLNAnOmNHhqeciZ0eUmbqntUnKqjdDsbxao2zg7o9iyB2bLo8DcjFqL/RbZqJwHNofw/u6k7rgZIt9BEHB2hU47S1qev8dm27C7YwNfrUmLbJLS1W1cAATntpM3ml6DRsXI0LMv5jLahVrkJWalh0nl497eBDfvbeOv37iJh0cLzJwuUrE/YOoVpSwZomqO9QS4thbjT15/FS9f3xBAuJo42OiGiAMoICQL1shGaW+vgtcGOVvJVrOZy6UxkrhzVnAzQ2hAz3KKofnis7W13fzPA4T8t7Ny0rO/1dbjT4sQzgpWT29G0u9tg1JD9dPUhx1Xzh0pM2iEwbbbxE6GunyjYHXkUgKqdkLShzZ2+swLoiuURA1yAyfLU7YAIaUdYirzhWT0nxjuffZf324Knt2AROdoYZ05xKzxRMP8nJYqtO9QWTE2i5TzMdlCzaVEPzdBnR5jTiC4cxfHO7eRHT8SMxnK2eNiipixElWOsCpEnsE49aLiPECMzO1i7g0wC1ZQJOuouhvwVy7C6WxJ2PzxPMZoFmI8q3E4XuBgdILt3UPs7B9iPM0wmeeYzXOZZab8NMtoWOEilgiJQKy6LRjkkmGXNCs5V6ddbJfyNaIy30GGAhlnIdhjJRgxrqksyP3ayEcp8OL3NYPzjhR0MmtD58l8IbNAg0FXZKDDfg8xZzx8F6vDvvw9iSJxY0unU80sSxc4fvwIk+3HmO0+RpzNMKhT9OsM/WohoHDFK7EWufDTGYJiIVJvljWSJWhm0xjVwb28om05nxMLCUrmmrWsSgJles1DgFYzJr8sJvim8/Bg8XqKQdY7iYDwFBhsNcAs8yGh8Z8RENqmtoCvFiBsGEMzO6g6CAWEYg/uUJakzIOdE1zODypgsxLSs8Yy9jos8/yWktHGuMwUTQoGtXCSY9wwbsIQCkt4FhAaF98WIFxGavA9sxI7lYPJ6rNdxcZUxrKwjoJU08yxgNCCQQGE5vkpQ6gzj3JGGYZUTHBM9qNENNSuNDhy10cWxlh0B4ifewHDr74G98vfwOziDdzcO8Zv7j3Gr9//GPv7H2ExuY3L3Tt47csl/s2/fBbXnq3Q3zhBVeyidqZwkoQdEGkmUpJGp0QBhA4BYaASLIKf9g3Ynl9+6gA+Aw5bUtAGEIpaYSlzllxU83e9UVUJRaZQgKF9yKZ2hv1pzR/qjPTSuEaKd/P19mzm363LqPR88gplqnlvCghzlYxKEUZAGC5nNihhFjDP9UoTLkcAIUPJmVWa5auocQNR8n082VvDrQ8r/Pv/fAdv3HqEeVBicN3F9dciBKsLIJ7jZDqTYp9yXC0zufZbubByTUq5Dnw+ZONk+MTRsO+MsuFFLS6jnCE8JRkl50MZvWEIBRB6OkPYNYBQGFEjgbZmgJq1TM7TE9M7Mn9F7UjERW7GjQhMJQKDwFDYwVrmnYVhqgM4eQgvjbFereBGdBnf3fwanomvYMtdx+23P8Z773yMt+88wKOiwGRzFc7VK/CuXUG9vo6i00PmaiSBR3WHSNJphrZ0k2bDSJpGTQP+6Wrt0w/hfwhAqMZ/kkO40GB6Sl0tQyj3vY1FkhLPN4AwOgUI2RAgAGR2p32IXJTngqh7jHs2GxHMQCQk4jphfm1eIKwqxGQJCQ4zZhKWSBYZYrqOzjP4dq4wowMp7wdfmmXgz6fHgJUVGlma7G/Gi4R3BddHwJgpKtMqOo1PkQQzrPRyrA8rbK3RfCZHN6HK4BhVfoA8PUKZESiqURv3fcpT2YgqHdYTtK0MkDkRCjeRQHsJtacbaUc/Jqub6KxuIVzdhN9bBULmGjLmzkNVGs0MjWzM2Wcl90uCrX12GkRizr7TtpWfdtdoA09OkcYwUs8zxWPqOKznm26InwUQcs9zHu6M635YSXYcu+GcE5NCng8zMK2A0LJA2iVSxk27R08DQpW86EJeWgVLvcPDTaIJDCAsCAgLzCoX09LHnZ1jvHP3Cf7m727h0ShF6vUkSDrnwnZccbwLqxku9ALc2OzhJ995BS9eXRfWkHl4ax1fwtEDZpgZW9fTktHWJW8DQrOGl6O2+mY8jdI/z2JfgrTm5m4R8baEWp5hVmp39nfYQtzeSNZnypbc1mlLpkCMLNaO/psynps3JZ6UoPFg41dydVEDbySkzW81g9ni6s0hZFrsGyZDNP1SKJYSQB9IU0eZRpfyspY8l2DwC1OZz47H/sm/8imm0HzC5O4sn59xyOIKM7IeLfgNM2igwtlmhogoeOgzdiZjnARDl2fIJ3vIRk9w8uRjTPfuYT76BM7iAGF5gg5SxFUKv+SD3UQ2M8hjxSIBLdw+kKyj7Gyh7F5AFq2iiFdRd9eQugPMqi52Dh3sjSgLrXA0nmL/aIRDSoSOxxiNJ5hMU4lUkdkMzgJ4McIgRhzEEi9hmTwJbBZ5UoGcnUpRtRAQegJ6Sv5vzTds5IQpIAh+OOdD6ZuwgyLwMSYV9uBTsShqcZYocfXyRVy6sIG1lb7MBgaug4S24KhwtLeDk8NDzEYj1PMpMJ+hOh7BnZwgWkwxrDKsocSQgJDMarVAFwV6nKWgY1uZiqy+mfY2Ujt1QWWvTlkHvl65BhLApWMCFtw3vW9b+For/8aoRE1o7ED9chcz8xLGcMVmDtqIBvk6I4VThtAwaI3L6PmmMhZ1ikuhGMm0PxqG0MQmqFeimlWwoKUTnXUxtIVde77OSklFLnnGiEXva3sOGrZTzmtTMMkIlUpWNXjZ7PwEugK26J7K18QZTSMZtWZtBphpbEYLuEvUxxIQigWcZQvkOepZIjOEhiVcXl+dH+RDr7PKTcWTzwTWs0BTlsaa6ej7kEnH27h2S+HhYcFgcnbML17B4GvfxMbrP8JevIIHpYdf3nmAm3cf4Pb9+1hM7yF0PsEPvprh+1/38Pq3+ljbTOH3xsjzPVTODGG/IwwpC3xeHObysZlizZmW+qr2zIe51naD+l1soQVxjeTOnJ8tIGgBoRRUpsixs4Rk0JYRMmd27U8BhMsZQis5XYLJ8wEhC15KRgtxWlRASMloGxCy6auNBZ0jNXmK/DP3qXwddf0Mguh72D7YwAd3PPz1z2+LfPe4niC5VOPaNwKEazncTioOx5y/YxNMIgF4f8kIiAJkK1OzDGHZxE6EKI1klAwhjVgEEBrJqJUfejSjagAhpCgnQ5hI7IQaQKlk1LwWjq2YGUJxQCcIJEQWnwMFhHxobJbOxKlZU41KXJh577gIqhhRkWBY9HHJ3cTXhs/jud51XE+uYPv2Du5/+Ai//uAu7o0n2AsCpGurqC5soffss3DXNzCnpbNLY69A14TYXxCsa5OAUuq2C/HpqvEfhyFU2aKJQOD1k2D6AsUiRbmgkQ9Bk5khNAyhKDnYRAgNIIxjlYzynON8ZMHc6VSYQAGEdPbluSBA0GQLWyd/IRn4oDKCe28Jj+YxeYEoz9Eta3n0GVRvZgspH3WnczicMUxLRDXre51fXrqX2+adsvE25EGPTB1cE185mtARFDo0nUmx0s2xuVZifYW55Ck60QyBM4ZTjuCUx4icBXyHdxPXFllRngE0pvOQcc6w8rAgwHMjVHQuD7pwaE6XDBEPGV+xhWjtEoLhJrzOGjya1gVdkZ/WHkdZSKyJW84phtDuFtad2p598v6dmSE8rx5UItA0ESwYbOoIO47DfVnRy+cGhI93R/Ug9gSkeUx+58Fvh9pNVAM/LW8QHYBMFs1ypsxS1m2G0MxA0KiEB54FQXJCWUDI10XqucQiyzGvXGEJbz85wjt3HuFv33wXT44z5H4f8ypAJtky7LBT3jTDxWGM5y4M8YffehkvXF5DWM8wiBysxh5ij5km2i1tW0gvGUJrCWsWq9nwLe+hrlhLFN+8ie2Dpg0Wz3z+NJLU6uF0zogpeMzch6xPuUZ2QtOg+1MeQ9YEXBeCTm60Syx9xtbb0H610O7mBcjsjOi1uay0mKjpIEggR9aGC05WtI3o0A56RQrcUwkGfy7lAhnz0gJPGgkFbf+5AfC3m81TY0ls4fBFMP0/Odj7LE/gbCHV3F/Wb9gUw3JgqyOj+g8v41za5ldNBltrLWnQ/ELzBWeHwNFjnDy+g6NPbuPk8AGykx0E5RhdN0XPL8CeXcCICmZfClPAaIcIRR1hkkcowzXJEwzXn0G4fgMLf4iF28OkDrE/rbF9lOPxXondw1KkoUcnUxweHWAyn2E6m0vQ/HQ2k/va80IJlV8dbqCbDNTKnfOBUmsrhFCpqEA/uIELj86b4vjOfWwuLAZzBMmw8Wt5gNoZOd/x4YnLm26IIsGpCpkP5ItzqZzwgTgO0OsmeOWl5/HM9StY6XdU8UCDmywVIHjzv7yJg0cPgdkU1WQMZzrBiutizfOwFfoYFhl62Ry9IhW5aJ9pTNUCbj6HxyxBh1bd6jNXmEF+vqtsCNoYEK3LHPheKKC4yjUCQ00JTGlu5cMml1ZHJ4xkTubYBOK21SvN9mgdNC27Jt1h858CFc64LXMINW6Cc3ZL8GSd/WSfNzRkIxs17qI2HsM2Lu0uKbuouL+x4bUEhHoOmJlY2b6NIcDyV+izPMMO6c9XcGI/yksyDCpBIQEhhzGkYyuzfJYd5KwJCxA2Y5fqDgW3Oo8oTK7NIRRwqHu4RIDI+SwWH43hiZwrFsG250mE9dP5QRuyrEHLdHlUUKj5jQZYCig0fJWJ/RBzD5HxeZj5EarVDQxefgXD7/4QKz/6Kd59fIDf3H2MX350G7cfPcD+wRO4xSdY7+3jf/iLq/iDb0fYWjtCEI5QOyPMiyOUXopkpSPy3DTLEbkJQo6KGGYGuUXdJrtDnmD7pjF/tp86lzm0dcqZDdF8LYFPGwzq+6TfQykdwWADCNszjC2Fjb0vyDrq29+KtzAyU2EGbRPazj0ahvC0qUwbEIYSAi+ZM+LspnWF9LEMy1lx7pdsjRuiKjdRVzfguN/G/vEl3N/u4G9/eQf/7zt38eD4EZzVGS591UNns0Y4oFxeXUaDUMPkc1H8qPybr8G6jFqZKmf3eMcxF5GnP8vrdg7hWVMZUSUJIMwRecoQdqIAie8gJiBsSboNulWTO8pPhRVUUJhVlItKioKAQ5Hum4LNuuFS+y5zunmFqI6R1B10hSUc4rn4Cp4fPIsX15/HfHeBw0cj3HzvPj54tIvbR2McRxGylVVc+sariK9ewYw5gyED2xn7QRaoRjZVc68oDIWRFF3ZPxFDaO9knYRWhcdZQCizfgIIzd7N985I+gkIOT/IcQWdIdQcShq+zedzVIWyhETnNdeibfgKPtA9QueK9a8klnh71mkqxoNemkpeYa+mgzXQL4EkK+HxGp7MUE9mcKZ0IS0RMdfQ9aT5KT4VIvnncxe7I3HwlLPYPkQJR2BOBjqH6zCe4gSec4JuyDD7GdaHtT4GzCjPxIzGLw7hFGOpQyo5g8nCs8YlAUL/DJUlFzSOg4/C8VG6MUqPrGEfbmcFfn8T4WAT8eACktWLiFcvAb0NIB5ok9GY/7DZZ5uLWjnpldIzVK9m01A8R3RgjhDdS1pckbKD2lS2W56dJW3m8D8vQ3hweFz3Ig5sq75Y8+MMi2YA4RKesHtt4lwbG1oDUNQL2rxcjSjg4ylAKEWdKm4JMBklwY1oXgCTHLi7M8L7D3bwy1t3cG/nGHuTApXXQeVFqpMvM3jFDFc3+nj+yga+/+qLeP7KOgZhhW5Qo+vX6NIgh7ETBkmrOkguuz7a0lHTEbeFrPVQtIvMgi4xl2iBQKVkKTUhO0YJyxnLaflXVpLmmsi/69umb581AdDNVn+viXYQmYTGfuhZoV0Qe/OQPRARRSvU3hYYwsqZIl2/aglsbQfCJqFJhhWfv8yG6nSQLnBeI/P6DLBrx3ZIJ46FCdkRCeE2g+Dy/SaDsAGz5wz+nzmLz8tmOvMlX/z1H/gKnO1paJfW3KfyZxOiap6HKgD00UhDbYFjvsYW/Cqd03vNoXFMOQFOHqE6eohs+2OcbD/A8fZDVOkx3HyCmLMB0Ic6G1ci1aJUiO7ZpewHfWTeEG73Ajqbz8HrXwG6zBXsYFYlmFYh9o5zPNqb4vHuHDsHC3HLHU+mODo+wmwxx3yxwGw+lzlmdv8DP0IYJOgmfURBIuyHkN+MdzP5TZKbyhm/MofjO3C4z/jKDuZZBoK+iAUyGUeCQdOlY3HouTwojdTIyHGiOETSSdAbJOj2YnQ7obg9J7GPYTeWaA3ueXU+R7mYIZ2cYHK4j0cffYDicB//lb33bJLsuq4F1/Vpy7ep9mh4giBAUgAJSpSei1C8UMSLmYmYD3jIjusAACAASURBVPNpfuN8nomRngz1SIoGvuEa7bvLm3TX34m19z43bzUaIKlHmYkAFKlqdldlZd4895y99lp7rRUaNGQLeax4AdaCAOtBKK6hI5rQVAUGNX1VOfjPWZLMWAcNrxZACM0f4/+xO+zu/aX6kBJdvRY6MG+RPm397fY12+46rKDIDds1s1zEshu7WAbrjiogVN5U5TCuu0oTADVuUDdOZdI0h1DhXWd3NDdXNZDReVVbpU5WabEJbsa1ljkhAkIXqvT0BrWEHS3WeArkPn3/aNHs9nrdyCWH10CX+xcHCEWqSkDI1yBbpmNizSmVQNKxhBJBoYBQ8xUdU6hnlJN6aofYIqIsw03OFAG5roxYankEXPJeE6bGxUvZ+xCgGqKJyMqro2TWeEiZ+jUYw79wCauvv4n1t97Bxp/+Of77b27hH969hVsP7uDBzpc4OLiNteEhbl5K8X/+78/jR2/20evtAP4p6maGHHNUYY5oyPlJNQiJmx6iOhaWR3XDVk7x0rjpD6cTfnp/fPoD+coH5BblWUDpAGH3q0YvqFyU+4QAQmee1v7es7/ANQKeuW23SgqrBmShmLRVjmNVT2n0BIWYuvfSdVFHOAgI2bjXQpOf5dLGS826eNOVxXk0zU2E4Y+xe3wBXzyI8de/+BQ//+ALPJo9QXy+xPUfDBGtZkCP7KCkEIrsVATsUuuZgZjIXV2NqMuTc3tS5wUERbT0V5dRxxBK7ATleCZt83kgcOyoIiBUU5kh97ookP/NxgblrqyptOeopl0EfmnVIGOsBrMWSTRIbenOoKXju7iuyhCv1VTM3itD9KoYvSzBuBzgvLeJa8PLeG79OWxF5xBkMT75+B4+uf0Yn97fxZO0wEkYYfO172B44wYC5hLGCVJKhSlbZv1I859SxwI0vNxk8W0N7D75348h1O9e7i7t2dsCAN1NXLiPNhn0c3D1k2vAyv1PdUdRolikKNNc4jLEoMqaVirxt5+3mCMJpbd1xTVFJUyWZcKG8qFyP5v7PpPvbevQ5OVqRMTXUMAvSwQ8gxpgCM8cSIFBWYvjqDedoTmdcZAfwSxFXNKUxkPMmBzxDAECy2ClRJ11N2f0OLsvxxGve8g9o0TD3GKf5xvB+gyxN0XizzFKSqwOgM1xgPVRLfOGw+gUiT9FgKnEu7QWXDQ+4jPzbPS0QSLnEHdGGsn53P8SmTdsIkpI6VK6hd7aNnoblxGvXkA42pKYKy/qA2GMOorRmAy+7ct1m1UdLxZdB9p81k9I1RH6d/Zf20hazpDKOujU+t1955vMZNy/uf3Om56eNn2GuNuRqmDQ5cdpcWDQQC2ubRGd6WIae9j+o6YUyeMMILTF6N4eNwAXjL4oa0yyGg8OTnH7yRE+vPMEn93fwxeP9oFwKDQsF2edLxAUC1y7sI4Xr1/ED79zEy9eOY+tcYx+wKBqDpT20E/oW2SW3O3F7wBCG77UlWu3X8cW1l18B4bZA3LdVy2H9IfIrvGhIZqSqL2EjeLk6SQnrtBxv42LzmQvFi4sx7EAKm7IGvvBLpwsCpk50huas0N8b6H9HZ+GJZ3aO5P61tRI0dt3Fkl3gtJ9Bs6UoBsysjzj+Lu7AM91KJYbsFu+slm5HcrYzq9yrM88Htu/bK/hN3/bt//6R74Cz66VTHJtUSXdPpQ2ewjTVHBIWU8rHe9sVjrLZQWqsNBkkqfw8iPUjz9A8fhjLB5/ivnBDubHB+j5NRK/QZ8OnVWOukh1JTHyoTdAWvs4SguJofH6m/CGFxGtXUZ/8zlU0SZSbw2naYRJHiOtYuwfZ+Im+nDnGDv7E0wXGSbzGSbTCRbpAlnBeAh2F2mmxRm9HmJajIs8KJBClLcwz0LGW3DWgiCCgJAOpLXEDnnwqL2kbCgvZU4waSJxeeMNTEkRN1uy6ASEIjEl8Sj3a4WNzXWcu7CF8xc2sLm1itXVAbh10Z/v9GAPk8NdTA73kE9PUM4nSCcnyE6OURzsYpTPsR01WKsKAYCDxpODVw7fChjWDXosrGmLTfDgZnSoeZJs0aqVnLXSs26B3RoW2M5X64FMoNxpVH6lJHZzeC5G44xk1MnBnMGYGcrIpey0P1uGkIUn9zGRjWowfR0pkyaslRleOUDYspdmWiSgULL6dH/SnUvVI/q6+JwGCAl6rA/i2L7u++yyojxIu9bsDmi1QNAViCYvdfujnIrtPWUMYSvLVBZOG8vmVGfh85RRaeSEmsrwKyXUfC5xHzWg2ZWuSn9OGnpaTIhLbMclVO4tc1zVtaGy0a6xmrSCRCHGUZIQQW8o12veANOqwYR2/xtbCK/ewPr3/wTrb/5AHv/XX/8c/8//+DUeHjzE/sEXOD76EDcuZXjj1RD/x//yAt54jWzLE1QEgk2BOixRhwXqiFEHqnOJihBBGcHXvA8FhVZ/yEGoXeXfbzdsD/Rui91AWEc6ynuVYJQFMCWRrlkk+bps6BggPOMm2i3mn2ID5eU+bThjrKFUAp3frf03K0JKAifumVnrli7qmyBqAaGaD6lkVA2FPJln5j5UcSa6OI8aLyBJfopHe1v4+HaDv/7Fx/jlx5/joDwSU5mXfryBpj9F5hGYc027TEUtHLqAUN+LzTNKFADjaAwQNgoIJ2klgJCxExI54SfagBAZAJlxvi8G01vsRC9GLyYgpDy4EHMsShQF1Eq0hC+PeVGJ10RK5QVZIgJjXguZbV7WI2wmCCBk7gvXMpsouYco8xHnEXpFgiFBYXIeV8ZX8frV7+Hi6Apu33qAzz95iE8+fYi7+8d4sigwuvkcxi/cxOrzNzFNIhwSsMZ04owR01k1K5HOF2IoxhnypR/EmV2jQyM8a6nahnNmF3Vy6O6/LQEhm3OyRq0BL2cY63YBfSqj5J+ZFZjPUxSLrM1JXaonlmyTjHpY3qSaCqrKQ2TDBtD5fIqTzC3bxVfIWBABoc1Zc19V2whZK6wQKEDuw0PfgzQthzyjGN+xoKPbHM1kCm8yRTCdI6b5TFEjLj3EJRBXPpKKDslLt26X3yv52JGPJiZ7LNP7qP0Cnk8FDONNFvDrBcI6wzAE1nohNsbA+rjB+miBcX+BXrRAHBaIAjar50CzgFcv4IOmcjl8v9T9yFQS4qZLExqa0TRkDIdAsoZoTDfzixgQGBIUjs/BG67B64/h0aGUgfeinnMEiRJBKuDQZpPbp/WrZjULHOQ8YovQOmvIcUoussIQoW51y33xWYCwOyMtr8OUEV4+nzZCzeon2GF4XKd4CQgV3OhDNyMtE9Ui2cCiG2Y0pqoLCFsE6zpi3AAIqJoGuQSh+zhOKxzMCjw4XuDJ8QI7x8wFO8XB8VRuvjKbo85muLS1iucubeHNV27i5uUtbIwjSJ+qyoQh5Hxb64iqO9lTDKGBVpEaLU0PLLbJsLk7f/Rm/IrGl9eDoPYMQ9i5/1uWhV0NSlGWLJzHDVBFQ+2HJwbucoMti22VqtmhYowqjWFUfqHsZDusLl1L2iGHKqMwmU+3c+C2qnaS0izL1araSWW7G5Fet7Z3JdfRyWC7G1zXQsRVQc8qG7/+/P4WEP5+tc0f+7vcZ2sCJ6u5DBDabJHc6a5+smaP4xb488Q//MpxOhs7kc5kk1ciLaYcUpjo2S7qw7s4/ewfkD/+CMH8CZBOUadzkcTRzoA9Za5FFgUULcn8iJ8g83tYBH0EKxcQrm4jGF+CP7oIDC7gNE9wOPVxNGlwOgfSPMQh95C9UzzZO8D+0QnmWYE0z5FmzDvScp75SzSMYZRESCAos3KmpBN2UDOu6C4qzEAHFHaNR6SQ5CB9E6LnJzILIb5W4lhoYbu2vUacmRn0sLI6xrnzGzh/fh2r6yMM+qEAwXx+ivnpIQ4eP8DRziNMD3ZRzacI8gxhUyEi45cvsF6l2PYKrJQ5hmWOhNECtcZG0CmyR8c3mwkjcNDoBSf/dZb1ncF0k6C0eTeyMJTllFPAusM6tO4q8+VqbNdRC3Dc/OBT8jjXGLSwdjdHIZHJ9iTfBAgbxnBQ1iOGMy4s2Bz2nBRHjikXM6GGCktAqC9ApaA0c4lQ0VnbDl3ttNsM3VMOqE4KynctTnwdGakAYesoK+O3lJvKGyNDaCDMXWP5/YYDhMcUZ2a76m0OoZnRWOwEASDt3YMOIFTmUeWl6uRrR3Wtkiqu1dzcTJfyLn1eBZUmO6X4jVSC6Jx1wbJBMk1zzNMSAdnAwQq84QgnNXDI8/v8NoYvvoKr/+E/wbt8Haf9Ef7vf/wV/v5Xv8b9R59iPr+NKLiLH7zexzt/so4/fWcLN640aIpH5NWF9WXIOgEhwlSGtHjikNkJiwAeASEfUqnamcKby9Edf9CG+AxAqMhMnkVmpXhWOyMNnu1ioqJZhGT4uQ+YpOrsb1Y6Vo9HqQ10fXQBofz2Mwxh5ykk44OyPHZ4DRCS1TeOXQFhhyGUsGyVRko9IB+XL+qEKuN+fQUNXoLn/wR3H43xm4/m+Ntff4zffn4HiyTFyvUQN74/Rt1TQMg5PLkMDhwYIBSXOSsy2zLKnJa7gJDMnQOEnCE8Cwj58ZEAKKWhTVMZ1mhDAsIw0JiwqhB3VI6kcN/lzsM6huZ2OTNryQ6SHWKdJE6oOt6kjphWpxrwLGvNb0woP6wIBj34qYcwD5FUfWz2zmF7fAXfvfoGLo+uY+f2Pu5/toPbHz/EvSdHeHI6R3T5MgbPXcfayy9iOkyw7zcoJaSc+zTzXlXCyKgOZVPdf/+2gFB2wg4gLDuAUNy5bW9zwKENTVcZmnoB0CSH7QAjKwRIOqdsm4BXJwrbQxlDQlaRa5HnPZUzgSf8CP08Es9DD8DQ89CvIdEUAZnLNIU3m8OfzhFMZogXGXo0mUkbecR5jTgDopz5qJbvat4lBJ4lswWDGoVXouIjqCS+gsaVbCp7JVlKWs8BwyDEKKkw7BVI4mOJp1hdqbE6DrA6DhEHGUJvgaY8QVNN0JQTBAHBYokoJCvJRITCmhFsIvZERppzhMXro/IGCPqriAZr6K+cQ7KyiXC8gWjtAoKVLSAZSkMBMZl+c/S3sSqd21wqrqQ1p4W/1t+uUUnAz7lPZ+bZ6YnJ2dSW5/bpfo1k9GsBYZ3NmiWzY3l9TlZ5ZkbCNjuTFZIm1/kNEYZqodEyRDyEvsoQdgGhUNZlrhbJ7MSJn5YOcs6qAMc5cJo1OE0rPN7Zx97BEYosQ5mnqLIFNkZ9XNxYxQvXLmJ7awXjnhrOSFA6IzQo56Lu2E3GdwGhQTuX9dQFhK673b21HUtogs728BCoZoeAdvqse+ZqJXOTk/NGNnq2WAxzU37A8oE6fesSqPW52Z/zqxj3aHHA38P5gIrdtYBmLh4aAmpjWZ3zGdlFYWaNpeWMhx5C3Z6B/krpVbTDuUunOjUYePoKmHSoHcjXBkK3P+vWo/66p37h73FofwsIf4+L9C/wLQ7+61f9P7c1OWmz3um6SbmGBQs07c4COX1QaDvNesWY7GK2QJPnEpIc8DSpchS7t5E9/Bgnn/0dqr1PMGxOETeFsBycFSCbI81diyzJECJtQsyYR9pbA1YvIlq/Ig8yhGW8iQUG2Dkq8WhvjoOjDKcTDSU+OeGM4Al2D/ZxdHqCXLr+BHh8egbwhojpJMpswSBqp23lPpXi3TVy+APm4EXJkMgVpYVicwYKGlnIRWQIvQiRxTHQQpuxFb1eDFqV91kA9SKMxwNsbKxiNEzQ71OSyeZYijqbYzE5xPxoDye7jzHZ20F6fABvsUBUFRiGAUaRLxmCmyhwnmYxZYZ+mWkYOqWFwiARDKqJq4tccF+1tluacqikSzeD7gxo997Wf3bz4ipkWZIzuls8DQg1w05ZOPl3Ca3X7xK80WUJTQzlmLmvA4S1gIdnA0LuaAIqnRudA4FSnDvfa4cpXMYeZxIJLtVEzdm263idA1haiCzZN+2MtKJLF1XRAcLaLOjMjsgl0rlvfg66PfI1KLMg7QlpBDrwrE012adthlAdRitjB40tFNaQTKEa1qgsdcnMM+pEozQ8ZKFmSdLIxj0vmzDCNhrLKFOfgQaei4AwoLtnIvmck7QA4iGa/hgYr2AWJ5jGCfovvoiV77yOiz96B4dBjI939vGPv3kPv/3wfezu3UIcPsKV7WO889Y63nlrA889F2F9NUOT74gBSBVGqBiyHpRAyM68pMghKn2EZQCvJENIQMiHm09dNqefRVd31+7ZMv0pQOj+0ZrUUih1QKEzlZGzSdhBsoTW6Zd8TT5cF8PVSPbZiqTS2BI5+J0xhtN3dZq9TodFIEQpogFCv2YkjzoMiP3+MwChYDgWwPbWagm35351HU3zMorqbXx2p4dfvHuMn71/Cx/euw9v3cPq9RiXv9tHlUyQeScyKy3QTwChu0+04eyArtxbwn7rPPVXAOFCGcIFG2ktQ8j7QM2LBDLUhXhWsEYbJLGa00l0DqMMCsm5UwbMU8moOJ67WUGNshI/A2sGCWhxtbC8bhqiZDKaNOLzNz4ink/zGl7uI6gTrCRbODfaxmuX38DVlecwe7TA7ucHuPv+Q9x/sI8nh1NUG+uIr1zG2isvYr4xxvEgQspoFd6nJV0qIyRRDwwoJ5O8/O/fDhBKDuvvAIRS71uzUvdlfSzl5A4Y6p7tOsGUboo5Gt2FyWqZ3kLzTusWEAa9CH6iztv0JZFEJoZEScYtkNQNEiodihJBliNMNZswnM6REBBmJaJ5hXBeI5qXiBYV4gWjLKiKaGS+kECTJHHhFcg9ZkHWqHzuIWrAJA7edMguG3gFXUx9JA3HOUpEQQZ4B0h6c6yvedjciLG10cOwV6MX5RJqL6CwOEHopwiZwsDDFGTdqWCgqoh7AE2PAuSVh4zu5LRuDhMEcR+9wSrCAeMr1hFvXkO0fhnBeAP+iGMuYyDpyfeqOafuJ0LkkE99hhRa1QM2T845Tb4GWfPLz8eYozbmSY/sJTDs/vmMi7LFTgix1BQz8oUGD5yo0MxAuoCwsynIYSYUsQ41nwWENkdmsjJKfVxP2m2fOudABF8oyCG1TQthziVIARhhTpef2kNacahYh1qJ/AUYkVL2fPRCH6uDCIOIDn6lSaJKjPoReqQqZPjHIR/3h2d9XUpGdXEvyxv1NXJhFeZ4ZHa7wps5N7ecG3cDSkvcHI7MW5pWu80w6p5O3PQLLk6ubhFNScnAjhg74GKbbHO7FTfYokCRp+I4mMSUCDAGhB1d60IKr82XYda38hyaJ2l5mW3R1oJzK860e66fVBfmdTuaelXcT9qfXeCmHYtuK3SFXXdr/H2wTHee8Pf5/m+/53/+CiwBoRMIaeGqQpzlmnCSBnZol2Yy+gk7QEi5ozh+80nTBRrZQCt4dBSdHOPk7gc4+fK3KB+/i2h6DyvhAonH+5kNDhtcFxMmlRtlfh+pN8C0GQIrl9C//BLCtWvwVi6jiDcxq/vYm1S4//gIX94/wOHBFNNJKokWs9kcx8cnODg+wOns1OziOTSfIIz6iMK+mMjQTIYSUcfmsRhjx33Q498T7OUyTyEzNu5e9SnJ1nuV5SuvB904JRpMCjpKXgu5ZzfWV3H18jauXb6ESxe3MKakvceuuIfpyQGODp7gyYM7mB7twS9T+PkCfjaHl87gpXN485kM5kdFgQHDnAMP65GHdRRYKxcSyRFxzlDcBW1W0+XxCQBRdZ18NfZThR7awhFZoXWN5DNu72mbz3Oz2AKBXWj20lzGtSVdEd4Waq7bbKyXm1NU+aQBQq3flgpAW85uxk1nEJeS0W8ChCqvIVA1NrALCOW9WqOrdWnTM6wQptHGI7pRGNackOtmgLDLHroGylIiqwDQ5U5JtEPLFCpIkDvHNkX5eQOEAhfFsVcZwlYiZLhHwaALpieAa4QhFDDXgjoDhPwdbf6hAkLa4qeMRTHZqLv+fB7mekq2p0hGydSx218hY/A05dRJHw0lcggxLQNMGh+nZMrOX0D/+g1s//SnWP3u66jWNvDh4yf47+++h48+/gR3732OunqAK5fmeOsHPt76wRjf+84A/WSOMJihrk7FXbUOQ1Sc+WLFGTBmgQCXM698jyQMeZaHQE37f0MqpDrcyMVTh4zbz57eGeVMOlPTdL7DFcm8x40hdNmEijZ0jlAkoxaWfcZUqCv9NBMW1izKuOnn6X5/2/h05ktOdcP7TtAPJas6iuIAoXyLGMkoO6YzhAqK9Imt2cz/XfF5yCpcR1m+iPnih/j4iwA/+/U+fnnrM3y28xiD7QHWn4tx7qUQVUxAODHVhDOWsyaygVEFxsZCWuPwmwAhZ/4ICBufdv5cg5THKSCsm0KKerqd92IyM54AQpqXMPBcQs/FwZTKR2UJ9b7QOon5hBpabwoMNsWdx4MA4wZlmSPyfawOB+hxHo1S03mJigrcJkY/Xsda/zxe3v4urq0+j+AkwsntE9z/1T08uLOHRzvHmCUxcG4L45eeR335PNIL60iTBAvPx2zGuTM2FBNdRO7zb6Fpt9D7piro6dXqqKBum9bVozpD+E2S0WcBQpGMWuQMv1rvbwkWrHevTSkDiLI36VoQaSr3QHHM1gxdzdE1NYMpEJzDa9BP4BMUMrWAOb4BX/VS5SBSd/coa8R5jiTP0WMkRVqgvygQzkp9TApE00wfVOCUFWKPoFAN2PJmgUU1Rx2oVJUPIUfo5l2F8MsAfuUjKANtLonuNUOBI3jRHMNRg7XVCJvrCTZWQ6yMgF6U6mxhdYqg4ZzhHJGfIfTZyKAiMEPN870uxJDG3RtK9qj8lle59GLkfg/h2nVEa9fQ37yCZGsb0dZ5kZOCjTU6ptM52I9sPrEn8nxmu7KucCeBmw1XpbzG9gnh5UwOHBlnuMG5+/8hLqMdQMjF5yICFP58pTBv5Y+6UbiBfpVS2iBme1PoDUz0yzfFDcEacPL6eSDyDYnMtFGwR7tjWghzToiMwKJhYKTq0ml3yx/kwpKGBQ8KuSgcSqY8lI5EOnVHbsxtMtJl429uN2T9oBTUOL7P/o61VFfq5Bg/s/JVdYr1cmXo3joxllEkIZ38VTZDyPdLpyaxa2aRwkVKmYNIyKjv1uGkgBu/vSYWl2KpzH/izSbyFN549r65+ErHgPoImesjB0XnYOMTcANt3chCYXW087e82c8AN9tvnKRqyRBaN19OI+s0mLepdpaW17O7rbVg0xiFPwSyfAsI/5Cr9cf53i4gXDKES/hnd6/ew2pOL482/MRwCBcZ2w86wUobuAwoF0A2RXG8h/TxfZzc/wjTRx9jmD7AoNxDv5lCPOrMc4nNjFrc5OgsnKCIVpFHa8iiLQSbz2F45TWU/QtII4LBIQ4XPh4fznHv4T7u3nuCk+MJFlPKPmqkizmmk1NM56fqAEppaEwntSHCsI8g6MGTfFN6lOvBJ1M0NOnwuN/w/uIBUgogZJGiUrEIXhij4P7Eng5n63xlG+NAgZ7OS6pyYmt9FVe2L2B7awNbayvosYHFwyRfYP/xfew8vIvDJw+Qnx4JW9pDhYE8avSbSg7M0B59AAMfWAk9DBuaxpA5zODTLdiKWTFusAaeOs/pISJMEwtTi/9RgxhrebVS/6UhmK4ANfmQSHpPZ5fV0sFm3GRfXDaJ3L6gnIZJRmU+omNkYueEY9ycy2grY+987x8CCIUhZLHoZgXbnCxby63uxqCc9M800oJnlBy+AgiVpTZvCmVeHSCUDnyHFLIOu5MPiwTUeaAYOGybcdI8tXrBAV/nDC1npAXStzNR5kRnpkwKCNUB1D1EPupmC+V1OxmovgcWcS0gjDxkNOWx84TF3TMBYcBuO807qNyhZNtD0B+J7fpJ6eG0CTGJYqy99DIufv8HWHvzTTTb27hzOsFvv7yN//HB+7jz5Wc4PriPC+cyfO+7Af7ip0M8/4KH7YtsDh1L3Az8QpgjSn+1oOMoCteZ5vDpvCSVA0QLzNcjz2BNa7kvlyx3lyVcznKd3R+/GRBaUc8GrjGEZwChiBaWpjLaqe0g+65aSJ5KMzy1WOy8DrHmt+Bqqx3UkE6fjxmLrA3ErI7eBDSvkvlAoQH1IZbwGoXAxrw+vwJkvkYtqwJxGC3Ll7FI38KtLyL842/28fNbt/Dpzn30LiRYvxHj4isJqoSS0YllDLvfo51iiaQygOsAoSGgb2QIvw4QMhiCgJAMBx9kB1nXUVVCQCih5Pwqkn41eVK1WSut0uzXNr+RAF71ULJzOWNz5iSHAVYHBISQedtyQbBJU7AYUTDGIFrHja2XcXXleaxXG6geldh/fwcPv9jFwwcH2M0yTJIIzYVzCG5eQfjCNeTjMdIoxizl+2BzIFbh5BlK+swH7qjWrzms/+cAIa+FY8TE1fYZDCEBoS9gjnuD7nEKCm34v5WsdyTw1gSRmUJb2y6DUSAppeT83ZRTS6NCVTN8iP5XzNZ4v2g0h6o2yNhVYnDjS0yZ7ldJWaJXlhgUNfpZKaAwEkBYIJwQDKaIJymiLEdExVFdIGpKBD4VPxnyemEyCgNjvJeaAH4dIajYpOUcsj7Ittdk+tiQCjj/maHfA0YDT0Dh2kqI8bBGL6R8dI6gmcvXyFsg9Ph3uRjj+Zw1RE4rJXXs9vUhZyRnoutcXHGJZereNprBRQRjjrqcQ7TGoPstRKtbCEeb4liKZAV1SIdlnv5mpeealLaCHDEl1ZdFvelZb/M6/FRJmzImTk785TrsOh13ZwodYGxnCJtiKr7FbkJOi3wCQv0QTRtjX53UxTmi6cnI21ZeYAsaXaeTpjIqrRKnHu5xhQajsyNEtC2sH8dXKeWqaiwqYFF5SOtQZgrFajilmUyprpYs2VhosUvAbvmABjKk7jVsnf/O/ZKvSQBhJ5ze4W3ngNqCQhu8l5BXriWeP1ZQ8WZzRZXOBegGJGwgN3ebLdCCUn+DDGdXNYpaJWoCCG0OgXpzgscyp7y1lnK0fe+lOmllLwwYCwAAIABJREFU7GaJqxHnFgJ53yQECaIJeBO/FpvmfhIg5E5qQ7x8TU3GQXQaXSQ6dE05lKl5yUx3JWHdHcp1jdQ4wW1SGlqh557rh7uh2K8HhII97Rw8Kyr93QDmW0D4u6/RH/s7ur1IdbbqTge60l7BoPIsDhAuGz0C6CibzFnMMTyePHsOFDPgeBezB7dx8NlHmO3eRnV8DxcHC6z4E/jZsUhJuVH7XK8y/xogrSLMqhhl7xzq/gVg5Rqicy9heOk1nDarOMz7OFgE2KGT6P4EDx/u4OHDJ5ieTpDN51JMFekMi/kEnCfhMRAnPcTJEDFtoxnyjAR1yQF9X+5XOQN5n1F20lAeMgGTr4LQmjjmdkow6Ed9YUXTokFe8v6O0e/3MR7yQWOaSs7FfhhgbTTA5upYAph7LNqKFOViguz0CLsP7mDvwR3U8wnCIsXAa7ASeViNAqzHEca+j35VCzvIGUJKbSi7GfDMpTtaNYfP3EIaTUnHkEWBSu74iS01H9rAYiElLkBSP1rzr3ZCS7IKHGB3jh1uHyczShc3qhmkxaf7gs24uT+7dblkGN0Moc46LSWjWj09DQhbskOIS4PnfwBD6AChfI7CPNrsoPw227+swG0rOJrVyPyLvnruf45dc8ygA4ROiunMZfQH9D26HLJ2rtTYQYJDZ8Amb0vJpvY/1wwkkGxBQVveuvl9bUaKOU4LCCmvVqkn50QFPBkgbKWjwiLys1PWchH6CggJRAT4KiDkz2oQvYqga0qvuATiEGlZ4ni2QDReR7iygZMqwDTqIRut4vJbb+OF//gf0Zw/j90G+Nmtj/Du7c/w8Z3PsfPoc1TpLn745hr+7Cer+C//eRXjjSmC5AjV6RFAJjzmulDzBO3u6zwrPwS+Fo3VoNsmZ6I4RxirvErAgXNUsEq8c03/WYDQLREpqi16ohNBIZ+bOI3qmayWm24sYjk6Igome7Rh92cOWgu5l89bGRhhte1/KztpNQaBDkEhmVsDexp2HZixjDKEyhISSCsgpJyxKnw09Q3U1avIi3dEMvrzdw/xsw/fx0ePbsPfaIQhvPrdEapkhtybtnN7Zmn+VUAoiiiL8vodktFnAUIay1RNKQ9xmhfsQGChklfNutP8Qwk+545FRpCNdGuaC7tqNYpKH93klToJB2KwoqHjvSjEiHEKIqMvUTCXj06lErw1QIAhLo1v4vL4Jq4NbqB/nCD9fIpHn+3g/u0d3Nnfx8N0gYPQR/LyTax9/zuoNzZQDEeYV+LzLmzOUpHgPuh/JUAoUSC6dsSURGrTZ5vKKAgjIDSm2nILpdVvESiucaVY0Uy3ZKbepP5mWsPfp47ZPsIoQiAPzooE4vhZepSPcvZWo1r40KzrBh7jLyQTUcdD2HTjmdarG4w5W0jPAZGMEhTmYFZh7AAhxybSFBGNJWVEgnUDlTG53BJyD/E6sKlc+/DrWB6hlyBoEvg1I6vY2qxQxyUKL8WimNInGWFQYn0twdpqjI3VqJWPUjIaeSlib4GA7qU12cJUHr0gRxLkiMJMZKixvxBTGja7mmouiqKsCbDw1pH6a8iDMZp4BX5vFYP1CxhsXUL/4k1EW1fgrV7UgHu/j7JmlU9XZ81eN7V5q83jnijKAcqgCAidD4l8L/dIGjktG/bt5/mUfPRpCakE09fVvKFxyZIx67KDy87qV1gCc3mTooOb91cAoc4jil24AULZa0vuo2T3KC2j6Erb1arYYFdSQWDekF2kw5SHpuAiqgVI8htFTiAzIQ1iugNGCpqkCCJYsyFryhKk7++km45WlQ6dGrg4MSj/ifMMeiDxGWwBy/Cm5rso2tPfrcWDLXhmlhDkMS/H5pRoiyuOraINpn1yI/9WMHuMyLjWzXAYR1LDlcy2oTyW749dWevMcnHz9xMQ9sJGHn6ZI6xLze+hRI/zkg60UXLC9xUxxNYyJZ2c08UvLhvcyvt1ulv6LpcdL4G5bfvLsYRaCX0jQ/gtIPxj47Z/sed7WpzieEALPmnlMAoGVR7p4iaU+VEporgG52SrckmlYsZPMz9C+eg2Zvc/x+HdT+HN9xEVJ1gN50iaGZrsVDpqfA4/VPkE7/1FHWNW94DhJXgr1xBvPA9v9TnUw+vYmUV4fOphfwrsneTYO5phZ3cPO092MJ+eIltMpeAs8znydI4gCdVFNOohjAcIo5FsmkCMqgMItcZrEDLDVOYFJgLsKM+W/UCYMru//AhF5aGoWLT0kPSGYhJz/tw6LpxfE7v40KvQ456VpSinE8wO9pCdHIocNChSREWGZj5Fk06RVAV6TYk+SgGFAw8Y1A36dSUymYiziGUpxQ15EnbVydyVBGp2zLH4l724ptup/dlcJC2pS+5t9RXQ2T6BjNIFU8k6mhBeHUItvgP4jN4QN9ICVZjKVwGFxi4SVLhsQrk0xiLbLmJgyBoJbm7ONhwFhMucRqlrO/uG8LV/ICDUyRYDXq0stiPDMumonja2pds1kZ9z83fGCIrtuZO3dlxz25KvU0wJRGEz0WSiDiSyay6/y/ZoYi3dO63JYoygfh4apaGjCG720uS9LkKjwxBqkLzmB0rovQDGpVkMQaOoVZjtF9CcSQGhkwqTNXCgUgoNMZVRjbEXR1hUNY4XKbzhKjBew0ETIh2uINq+gks/egfX//wvsJfnuL2/j797713cuvcp7j25g8XkLgbxCf7DX1zFj99exQ+/H2C4MkEQnaCazURSLcyBbhzLRqyMTrgzyOKQROZM6ZdM5tqFtEaVO5u+ARA681p71+0+uvwRrStaGVNnjtB102VdCqOnjoCty6g1js903c2ASwrpVlnj3pUWripa0s9ZmjTuM3evo5V+KyCUndeZvQhDSDkmHxp+LdeRL1IC6RlZSubtRfje91DXP8Wnd/oCCP/2vX/Ce/c+ARjYfSPG9ddXUCdzYwhtq3esYxtNokBDLhDBuqyfr7qMiqmMzRB+FRCq06gYbNFcTGo0mzeXt9+oz4I4HrqrpoCQ1b4Yx8j6VxDIayINcu7X1iyX3rg8fDEKS8IQCRvq3A85niS1FQFLiKpO0JQ9rEWXcL5/DS9uvIrNfB3B4xo7n+3h4e0nuLd3gLvHJ7g7n2Hw8k1svfUmstUVpIMhUj9GJrWq0CdP+Rv9+wWEuueyGaRB9rpfL+cIW1WH26O4J7ki0RRf8n7FLZuAMBQwKPmFHNMKAxR1iYJ4wMkhpA636S1pRBII8jPUvZUNrZgmaCIfrRBlBUKG1S/4SBHPU/TmC0SLBeLFAiEN6LIUoZisqRFd5PkC8/lJaE/HumA8wzzSLhH4HTLwwP05opy/RFYuiDrASJRBz0e/76PX8xBHbOiW6CcNBglnUYHYZxbyTAFisEAvTJEECyQcewlm8vAxhY+ZfB/XOcvxtOkjxQA5dT9BX2L0GGYfjbbQ27yM3uYV9DavIly5AG+4hToaoAl7mjlqw7zS/JC9XGWiOmetbuEiF5f9RLp4CgihObHuv6cZwi5IPOMyWtVpQ/DiAKEs7TbXRmlexw24xaMzaYw30F+ogJBsnOvN2fMRKJnTpTBTIve0/rPHA0wgX5txJlJUE37KTes0tMwsYSfTbUQcMDY5pjNTUdtWbhrU7etmww2BBR4ZRXbd1DHJNmTTogt4srNAGELRUbeCJ6f8tywQR5SaG1c7b+MhzwrkBWch2eGywlkkHdQDs3CskXNgumIQNK8rjWEC9OMQRV4jy9VSWX6ehZ5IR/l7tIM4iAOMe5RAUAtdyAY3CMgUMuCVjL1lFYrzlloyq2OdgkU3piALoXt4WlXUVTy4m1evleOF3Hc4UOiKFmVGzygmOllY3zKE/2I47o/6xF1QqJ+/WdB3pOJL3tiF0VtRSyBFORsZeXb+61RkFZgdoDp6hPTOR5g9/ALTJ3fBrXEY5AibGfxqjkY2ZLIYrA4Sya3Km0jmBjN/hGD1BqL1m+htvYQiuYTTah339kvc28uwd1rh4DTH0ckcBwcHONjfw2J+iiKdoKkWaCpq/Qv0hwMk/YHOClImGvR102wi1FUo3UQWCyoDZ5dZ5ZF8Dm68IeebuL/RvSxkREWCXm8IP0iEGQzCAeKkjxGZwI0htjaHqIu5OB4TwM0PD3D08AEO7t/FZPcxkpJBvSWGXoOxT/czYOTRmpuPCklTS9eUrGDEe70oEUl8hIJBlszEcHngIZWQdoU3jJbgI7avNBvhgUnZqkUnS7GvMz1ktQyACBBUQCgyGwLCOkDAh/w9WaMCZbhA7eeo2cgzhqkFhAIgnTpOV5DOI6q5Cv/Tc2MJxGSO3BnAuPrYWDrXgHSGKBI9IbKkbzaV0cymDiCU53fSQqdy0KKyPSyFWbVBAjO6kblGK1icpFXm7myw34GLtpiyfdV12QUEnjFqMD8UuzJuVlCBopvb1EaLAkhlDJdsq7JQy2KqKxvVjEJ1Cz0LBvWzV6CaM8vTnFnlfnPy2E4+IqWoHuew+LGHHN0ATsmsDEYoBmPs+TGqjfNYf+lVXHz7x7jw1o/xxeNH+PDLL/GP7/0Gn927hUe7nyMJdnDpfIG/+qtX8YPvj3Dt2hz9wRRhOEGVaraZ5vqR/dKiQO3rtZBRJYtMJdl79hFWxl63XczfLRntnnV/ECB0s4RubchZqM3yZeawGj1osWV+AWK6pWu8df1zRbfLfhPZsGsSdMChW7ny2ShTSWmdACCTjUrJRSYmCCX/TwGhB5/uUdwFWF9QFpn7iKNX4ftvoqp+ik9vJ/jZb/bxdx/8Ez58+AmCLWD9eoxLrw5QxwYIzdnzDEPIvdnemy7VPxwQSlaojePw8yQo1PNFS9a2md2pRfgvrHuE8eF9IG7qLPzUDZ2yfs6RiVtp4OkcooBBdWCkfJ8socq/aVrGjDodw6GjcFHFKLIIvWpTQOFrF97ApeASVk762Pl8Fw8+e4yHu/u4s3eAzw4OMHj5eVz80Q8xGw0xJyCMB1g0HuY0OiFbZsylVeads7mtpr7mvHanarsbtcDbqRqWrYTlDKHOpyoj/PsyhK1JlgOEbu/RlbMEhq7ZL4DRyditFWOsNtk/MY2RyA26itKBmzJRBYRSnzuzefmMdfpRZ+GcFN7GGCogollM2SDMaDRTiPsoH1GWIklT9FJ+XSBOF4jmc0TzFFGaoVc14OCHGAc1vhje2K2jghmLzHEEkPiecB1QOUcoWOc6JsLGgni7cP/j3kQfgRLDQYTxIMLqMEI/JpGVIvb5mCMO5uiFM30EEyTBFJE/QejPEHozkZRyvWc1rwlxQIJSHEkTAYVNOEYw2pS4iuHmFcQbVxCuXxIJqc+4irBv0So89aVyF6WToIvl3Ec726ubtvNpd0qfs8YyDgh2ASH/TJJKSLayzgUQav5d5zC1aaHW1NsOb8cSCCC0buxZQChboQJMj5JRy1YydYWzGBdr7DqT8FWVf9iMG3NnhF8wG3BuxAU10CWiSIMz5QO1M520rNgl29A3u1ey+ITWltR0sTmWAej24NdOn3s4FK6ZPnoIOZrWDYPLvI3IaE3rz2smbKVEviDNCwV6kb5u/t2iADKJI2NHjziNkolGwB5dEPOsRrYocTqZ4/h0huPpHJM5aexCHBEJCDl4Pewl2Fof4cL6CNubI6z1AqxEFLwVXF6IuMwY7hqHqmmn9I7BnWbZLAtdDUuXe4v9jxbmyY2jW1DbYbdvbyWkrbmEeyInk7UZoWdsg91e2R8VwXz7ZH/0K3C2KaB3uptFUwmfnlV0rlXopJ+uHOglJQyqp2eODwj2Hn6O4sGnOL77IfL9B/BnBxgEBfphiTKfommY86OhvrznyQxmnB30h2h6GxI639t8Hr3NFxCtPYdJtYoHR8CXj2a483iKg9MSh6cZjk/nODo6xNHhPnLG0pTMEcrFeppNl95QAZtIXRsWnOJ5JhEt6n+mmmtx7KXCoOZsQCV5gFWZYrE4RVEwgrvG+sYatre3ce3Gc9jcPI/xyprMEHLupcwXyObHyGcHyKaHqBdTYfby4yNMdh6jOjlGsJhhnc0dv8GwLjEiGGRjtaActJT5QHKXFLcEDPUVZrBC1DTi0qbxWjTgapCFPhYxh9EVfGjeIOV/jCUoBRyKUYioJtQaXf7PzXtIoSaCf9t8CQgNCMpXOvJxv6sEEBZBKl8pHxXJITOpBED5xii6PcaxOK7zbAWhFR7twrX9ZMkKdvYea0SI3JGyTjFGsUD6b3AZFbbSzQM6WNrOtlvR7GSjNhsj3WoxVbEC1XCGc0FtvUuMKVQm8exomNs7ncnH8n8vBRhdcCJgzwCzgkotfOXzsM/F5as5UKg1gZoJsCiWqIkz84N0leXfsdBShlizg3mu8RoGCgjF4lw/e40iUTCpLCOZF72nucZyz0cWRuImOon7OO6PEF6+jks/fBubr30PKy+8go/u3xNA+N4nH+KTL36LL27/E65dzvDd1/r4X/+3N/DKKz30+k8QJXNEcYo65V5RS/HosVDnnLFcVF4DyiBt1ESaFzb7VHuIKos/seLoGdIW+ZeuZPTrAKEU023GskNsen21ZuDIiUVFca3bRqdLa3mqCVhyoNBelwP5Djzqvumms+1Vd01IOkyNmyds5ZBnAKEtQAmmj84CQnOLktdMyWjJmJxXUNffxXTyNt7/xMPf/uIRfv3lR7h3+gDnXlzH2vUIo0slinCKDFN1SnYbupomGBjU2bQlQ8ja6fdnCB0glPpK7jnL0BO5p546elldI8kMnuScMfmiFXzcy2TGu6msGU7VFA0GPQGGSkp5CIJEgAdNCyktZEUpcSEhAWGMso5R5DGa+QjD5hy+c/ENXO/fwMVyC49uPcadj+7h8e4h7u8d4Pb+IUYvPY+Lb38fk9EQs+EQi/4IUzKiOV0rA0QkGNoD9F+OIRRQ1XAMyAChmyH8JsloyvrZgumfitFxZjhy2ncaWK6GJ5ASJl+aN6aII/CTPxth74xU5CxXJl1k9J1Ggo4raI6tzZ1ovIpTNAgoBIK8hJflaLK5KGsijkkUGfpFjgGNZ7Jc2MJEmEP+7wq9nJJThtkTFLIJoEhUTIls75P8VYvREfNGKmTc5qB2J7LeyeoRJIphDMgQhhj0I4yHCUaDEOM+vTtShDSa8aaIA4LBKXrRFL2QjxmSkLLSBQKfTrdqnMn9JohjMbSj0VJaciyG9U6MJhwh7K+jt3YR/fVLElcRjzcRjdbhDcZAjzmGPYAB9wJMVPkoTDrPMvf5WMJAUzu56NnquysR/VpAmNccHTeZiivw2v6uuo65bo5ERZh5tgJCeg11GUKXqaezKQ4Q6vNrGSBQUcCgAULrvDsUIpIZZrtQQ2uLh3ki7JSRIVQHTwtLJ9gkKDMXKrVLpjxTN3J1U9GcQKdh1j9rO1cLB/6MulYpO6vzMjIM6zYo9zp4c4imXbuYKgPlDFGNvODMIGdRPCyyHJN5huNpimlaSrEbxBHiPu0z6JraYLYocXKa4vBoitNZKkBwMs+xyEtkwiLqgxKIfuRjfdzDudUezq/2ceP8Gq4SGPZ9jCJIkDc3RYJCFr4BD4tGzWn4iCPmwy214y3s66yXVjHjZtQ7x57xQNby7B63S+iox8XyCX9XX+yPjma+fcI/zhVoDzUrADoSO8ODOrDcGl8Yc8HMHzZ4kAHZCRqCorsfIbv3MeZPPgdOd5AUp+j5ueT6FGTvWOxFsUh48ibEvAyRkydLNhCvMHD+BpL1GwhXrqJKzmN/GuCLR1PcfniMu49OcDwtcDJJcXK6wMnJCSanJ3K/k3Gg7DOOQiSMlIj7Ikd1jnUVA+dt/oOhr9I9FECoszucPaYcadSLEXCeSmzSG2m4rK2tYGNzA+fOn8N4PEbS7yMrKmQMup+e4HjnHo4efgksTkUa2mPhu5ijmZ6ix7xAhtHHAUao5aAbkBn0acGdIW4qJJTS25SmV9JUgk6DFIDo3DXnqbgJS7EeBMjjWAp8vn6ZBxMJoM2UkYUxeZV2+c3nkwc23R1NFuScg7syUM6aEPDxKxUTZAVLYwdluscYQpVT8nu1INIdoAsIl66lrQKj7SfZrtEBV+2O4hqQFungguklkP5rAKE0KOW5tGDV88YYwvbuWF4HOdfMcELlti6rcMkwOhlsm0toz+NAYYtN2q2vs6k+1Q1z9YcrgVUiuozmeBoQKlOoZ3M7+22vUWanRB7ckYq2pjIK7mT+TmZMLHORE+gOFBrw1PGAs4BQGg+cAGbTwQuwCEMcRzFOewPUl65g+PJruPLOnyG5dA3VeB2//OhjvPfpJ/jiy8/x4MEHePz4N3j9ewHefnsFf/lfX8HVawHK+jGCaIEwzFGnCynqY7IKnIOh+RRXjpztoWZMeoFEZIhKyCI1aFe/vO7d9tUZjPaNgFA/WZUEPRMQWtO4NZbh7JXJ7Fow2D6FyRytsdCuOHmRFhbu1kAnpkQ+j5bldABRWRpX3zgTDpm3YtXA+1icVZUhVEDoxkJ4y2mdJiu+ClDXMdC8gCx7BYcHb+K3H9b4m58/wEdPPsduvo/rb1zC2rUIwcYMeXCKHFNpaMvr6kpGbd9ou4FujroDCEGA5YLpnyEZdTK9M+qrVnlytg25bM5rw97J2VTeqMMKQkC0XgoNBjY60xOHUZOwsz6lQ2nJMDPu34WAGK4xqlDqpoem7mNxFCHMV/HSue/i+ZWXcLN/A08+3cGXH93Hk8d7uP9kH1/s7CK6fAmrr72CfHMd+cYGyvVNzIMYE9k3no7E/FcAhBZM35rK/C5AaPPHXEJOXawu0/qf1vU2N+jAOZ06BRAyoolMoBrFiDQ0aDSaRsaseD5YRAXxQMQ8X63D1ejGyWqVJmbGJGdF5eFmGzlCRbBLs8UiR52n4sBPNVxclehTUVOUGOQlBosc/UWOwTxHMssRz3L0CiApKT+lQZGyy6oabVBQcccMSTE6IDQN4BU0V1PHVDcyz2ZpBQJCkjuFzDZHjEQh2SLAMMRoEEsEBeMrkjBDHJAtJCM4QeidChhMogz9uEA/LuXhlROdPZQJLsVFHDeRETGqkzya1A3g98YIkjG8ZIhwsI7h1jZiGs+sbMBb2VRn0nigrqQie2YkC9lOy0klWywGKNaof6oifBYgdMBQYl54tqRNyd6gWRB02SFuvroZOVCookwXoBirxEjGDZxk9JsBobBPMg9AMMifydXFz6Xoyi5NIGizg7LKqBOXMAbN7BOHFNXQg5lgBGeUSJojFVm7RZpK+DS79iyC2s6voGo1sGF3wl0g31fm0cULeUGNkA5Jon0mQGU3zMKpQw7Qan4I5/4WRYU0r8QIg2Ywp/MMO4fHeLy7jycHxwIKKy9E2BugPxyLppjfdzKZYffwBI92D5EWNXIOwjLfxsk9hWXkjUMJXo5eUGEY1hhHDX7wyjV87/kruHZ+DedXelhJfCQsWH0P/f5AQrbZfHFAtR8HiOnE6mZqREJlpdczQKHDde14hnyPAYQzx62rjrQAfBoQ/nEQyrfP8q92BVq6uHNMOEDo2GHLIWzZDQNRZAYpFUUxRX38COXuHUzuf4T5o8/gnTxEsjjEoJogaFJ4XoYq8lFFEZqoj6yOsaCJTJGg8FcRrVzB6NwLWL34MvzhRdTJFiZlgof7C3x6Zxd3Huzj/pNDTOYFTmcZJpM5ZtMFFpwziCLEEU2mIiRJD0lCr071PuXWwftPsgiNSWDchDSFHIKQOBxKkXysDAZYHY+wtjLG5voq1lZGiBi06HFeOEVeZMjyFGmRIl/MUM1OcXzvCxzc/gQjHmCoMfSBER8ANmgUE3lYQYOkyhFQ/lLnYg4TawKR7sQW3kzHPWEsXdfbZph4qMmuTCYlZNdQW7Uiaezk+4nsUZpiLh/N5nCko9u9p51lA6+E7uEOSEl8iBz47JdyXlEXieZREQjanzuAUM1qrI1kOYSKY40hMHtzbal35pVthlCfX1+DMoSc96AbqBptfT0g1K6vzhFqASnP37EAVNdEBcbOqCWmHNcKE/7eZ/3XLZ7O4Fl3prWzj1256tIUplt4KVfE8t2BPScPVUksxyzUsc/YQr4TY4HlzHJsibGBOi9qrKA0BVyEBJlcndeS/bkJ5IwRUMhxDntOBz5UckrTIrLRGn1EL73jpsFhHGMyXsH6mz/A1ls/xsU/+wssoiF2Thf4f//hZ/j1u++KW+50cgdFfhvv/FkfP/npKt5+5yLWt9gA3YcvHfMMZTYR1macBOKFJxovZ6rDmCSOWfghcka7sOstgLCWGVu+Rnk/Z+jW3w8Qap27nBf8CiB094kzk5Fwemt+uJ/tLI7u3KB77lZOakqlMw5CHYb8K65/7t9M6aSySDNFEn8GJ61lwUWmK0YTcM5IJaNNQ1BNYy7WQjFQ91Dk1zGbvoAnT17Dbz4o8Te/eIDPD+7ixDvBC289h9VrEerRMXL/VExlWOMIpDwDCLVQPMsQ6r3tYicom1ffh7MzhDLdZbETwg6KwZ572Pya3W/qxurmmq1R3wGE9IigNJMyUbbVOVCUeGqwN5CxGdY/bIAI5YBaQDH3+lLkf1Goyi+VrbMJOEDoreB4t0E57ePG2it4aes7eP3869i7fYj7tx7i8f0d3H3wBJ8+eIhsPIJ/6RKia1cQXLmC8MpV5IMh5ryP8gJ1wXut3Rk6q+R3tcZdXXV2h3B7Y0dfICukZQj/GYBQ9mqXrWqsdnevU3WDMgJsQrFZGjKvN4jgE+TFBIP6INBi7h/pDo44yWyoCU/jOEZIJZ/Ep7BpYjJROdoaVPTayEtURYWqUEdsniWc95Q8c+ZrW+wKjaVi3vtoMCxqeYyzCqNFifGiRHwyR3g0Q5JWiDPO2jOSwkcksmqAXlSZVyIPamQWScFdJ0o9hAVrYj10xPCIWYY82z3azvD98H1ZRq9ISn0kcYzRkI8IowGNi9h0pSrpBFV5LI6kcVRgZehjbQRsDGuE5S6Cch/gQbUaAAAgAElEQVRhPRdvAZWAq0mVxNTRdAcBsqIWQmiSVWiiAbYuP4cxjWc2LiI4dx3B5hVgtAXEq4A/QNHoeE1lLq/S77Dzv90nn9qvHADsftV72SSjBITstyy9BPUZ7LYymFUIION3OYawgg4u8raWzCBxtusEs7YD8rx1XbaSPjENYih7CRgkz2CKVopIVoyol/ELOhzKp1TPHTrrcJiS7qQhPJFNOEmBcZjW9UwFpJVYZBwkplzSmD3S2CJDp85e5WFy2ASUWppjJ+dlaGsbcShbuwmUhFCzzYDpKGShSUDoKyDMyOoV4mBI8Pfxl4/w8RcP8MmXD3C6KJGWHvxkICYv1P0r80ftMh0Ka0xphSz0tm2G0iV1rlrcvSTtTFwbE69Ezy+wvRLjxrkx/uS1F/DilXO4tD4QjTyt5we9AaIokdBtkaZWjcRySO6PzceoqMYBwiUifHprcuugZQgd1y8rRIsMXSy6WhQULtfPMyurb//y3+8VOAMIO8552k5v5USW5qZrgA6hZQafodLFBNXBA0wefIqDLz+Ed/oIwXwPw/IU/eIUcX4Cv2EuYYkqClCEETIvwbTqyaMI1uH1tzE69xLG517AyvkXMa+GOM0j7BymuPfkCJ/dfYwHTw6ws3+CrGiQpiUWiwx5xgyrCr3BUIAg5UFykIWR7CnspqlumsWTOgFrB9MtYc70hnJ/8+vKcIQr29vYXFvDeDjAyqgPNlbyfIHp6SEOD3Ywm560ctIqnaGZHaM+2AUOngj4W+FeVXFWEBgHPlYDHyMWNMwULHMk3GdQCRgkZBWYJzPQ7mHKhu5tZvetyrBYPDuLaQuKb13kupEFdq87sNPOFOturhPPblZcoTJnFBwrpmY6eugvZ+3UpVLZQX41ds7YlG5r0ZmqLAGhoah2t1huI66oOgsINYeQTCgfDXPr7M/Ci7jIBtnACLXc/7mIh27shMqgXaOQRXdCF1cp/J9mE/V1ne2jd09YE02IQUPXEMf92TkiSstBftBsAUwuapDVwJBjCEXe5EChzV/JvL4z5TFQqJ+Pzg3KNKjFZQjTaWuJ859LllSlRLLSDHjq3q07v7KKvBZs1nLMNsbM97HP8/ryZUQ3X8Dq2+8gefk14PwlPDyZ4dP7T/CLX/8SH3/yLo53b+PcRo6XX+rj7Xf6eP37Mc5dKBH12DSZIQwrRAGdJDk/TOc+lf7pQW8uqwIICVwJCGMU0rAhIcG5WrI9JjP8BkD4lb7WmTq9wxBqK2j5gZphiUhADQyS4TAv3jNHnmP4XFNZj0FtIqsDqQK15Rm5/DXtzzhZtEg1O3JNWUv62bqHgmY32MraJwbIELKY5HqpUvl37nc0haIja1HewGLxEo6Ov48PPvHw979+gg8efoqH88c4//IG1q7FGG5XKIOpMIRsIstLMoZTyVkFoyarUlBib4t+CCKyDji04ovJymRRWjA9GzkKCGWv4k+a4Z+66bsrr59Wy17oIj/TXObaliZfqBFjEYtz1kR0szamMPJqqZG0z+WhpHO0GVcEYY0oouFfDrq8E7wGwQhJvI79xwUWxwG2Rzfx3OpLeHnzO8CJh2wvx+xghieP9nHr9j08ShfYpyz/xjXE168iuHYNxXiEOessAmlePOe8LNubu/eXa6A1GOrM1rl7T3vuZ4IC2vtdGX7diZw8nwq4MzOEvKgWOyG7H882elos2Kyk0Zsa8jjuRRqF3fvCgUGTe3L9EhAGBIT04ggCeASEIWe42SwigDLY1GZM6muk+6hkFPB3Vtrwk+tBsrBgnnaFImNGL2NGeOapIiGSOUNd92JsxXtdFDPS4kC/ajAoa4xSBYUraYXeSYrkeI7wNEU0yxDQoZTrReJZCAipciiR+iUyxkj5ASIEiDMPcemL1YwYGok8XYEgAa6y2dog0ZNR2WfKZ+NYGUO6/DOqkoonNrt8pAjojxAWwiL2ogL9KEVU7iJpDjEM+b8r9Pkzfo3I1+E4nwZ8TYWyIjOpCsE6iJGsMpJiHeivAasX4a9uI16/gniVstJtNL01VNHYAu19iSUXs05LWWjHfPSWsEz0JREm68fWnTCE/LwWlIyKgYt748uCfhmVbhpsWrwaS1h5PRq5y4Yg9tA1AaNCgtayVjqgkTJf0gHiPsmWby2gkPb0UgT57CIoQqXEMa892VxE58vDwGZhJN+MwIbDrEKT8qbTj0tYPOma+wImGWg/zUosaDPMWtXm6eQwJENQalkrsSkEekIL04I+Q1ksRM4Sh+yQcPlwkbJoa+R3D/ssOAlY2flcIKWueTTAztEEf/+rT/DL927jN7fuofD6aMKBZDhVQYBM3h+DWRvJQ/PE+EVttMXKt31P+n74IPgXwEyjCBSIycSkx9jse/gv7/wQP3j5Gp7fXkXAOYxigWF/gF6vhzDidKGPnNlwvoaF86bS8OGnAeFZyNdFLN3tzAkLlmXSt4Dw3y+6+8NfWYsX5KywCANXIfAebmPq9bnp8OaVc4mW8LwUzXwfxf1bOPj8PTz49LcY1lOM/QXWwhK9ei7rlhEJBBt1HCLzI0ybGKf1EKfggPVVmRUcn3sFg7Wb6K1cxeGkwe5hjvuPD3H30R7uPHyMJ3tH2D+ayEFMG3Fp7nCOzQuEhWdzRhgWmY9TQydpDNFkwIwh1NqduwEdiiOwq9mLe/JIej2sr67ixrVrwg4mlJ4SSzY5JscHONx9hJ2HdyRUPiUILFMgncKfn2CUzbBWpDjfY2QEHUZz6W6OghBD5m4R7M1n4hjak/uSfXRKw222huygybTkvndGV91mm2zwlO3ywZ9285zGzEl9b112Y8uWDRsrBOTWteH09tjTEQFn6S+CRWPqWBRK3lc7Z6dgcDlLuJSky5/k15hc1LrOites9O2wdm1d0gVVXYbQguk5+1gJQ+gAobFsNg8nR4wtYtei0lEoBwitwOaLE2MvA0Dm1OkA8NNYQ8ucpRlOe2eZhJFP5xz72nlIxxg6uaH8EF+vubx25gcdGFL7d7KD2qHXeUL7KMU0jT9v5Ym9V3XqW0pdXQC1nuYqn16+f7cubFbRt7EMe0N6NXlPM/uuAXoJplGIfXhY/94bOPcnP0LvT36M/MJl7Exz3Lr7EO9/dhvvf/hL3Lv7HorZbbz5+ir+6r++ite/38eNm5yXf4KymUqhxR5uFLIwXcATNYF5CMico8IuNm101CRA4UUoZc5Xx1JiqRccIOzsbx1M5/7265qbAtZs9GV5thlryMtj+0J3hlCdA87+EoMxbgSrNZsRB1I3q2RmSvbRn6UxnWTSWfrba9LbhneQNWQk4srKUre4RBVFdZQCQv6+monrvDZ0e6x8CaYvq+eQF69itvgRPvoixM9+u4tf3f4At4/uYng5wdr1GOeei1FFc+SYKZ7oMqHSPHPngDGzUqTrtZDRHAG/ISf0kJEhTCsBhHP6i1nYtpNGk/WR9yUGeGqCp+iv+7BPUP6K+yIjJBhgH0m+dJ+O8r7Gb5GEoJmhprYxy1bBO/c+SvJYP7KuoilYFDHOK0VW0fiPhf0QcbKOvScZZkce1pNLuDS4gZsrL2HL38JqswLvtMHhzgk++ewObj16hE8O9hBdvYToxlUkL9xAvrqCaUi2XV6NkAfaINOGkH61lSNNq6W80o1QuVrKLLgEsMl/QoKrVLxtBEkdqsqMMwaJlpXtlCCij+A65ijDYrEEhLJP6HOLW6tuSSpTduNYVoPyHtSIFQODlCNGlCd6qAOaVFEuqsoRMVFyN5MkwthCkt/TkagKIKxR5hUKem6QJWQuIWX7dBuVelw3Tv4eohsCMIm34NlZA70KGGc1xmmNlazC4DRH/2SB8HiG4GQOf5bq/LxuGhKhIwyhXyELKnmuCCGSHIgrX2LfnKkR5aIyZ9/OPpgxGBlTu095fxDDsFYnaRRHHkf7RKwYUbQYVgiCCj5/l5ch8Bfwsh2E9RHWBg3WBsBa38OA4JCxFc0MYT2DX88AZOJ4qmyljzKMkAc9ZP4AVW8dzeAcehtX0d+6gdGFFxCubMMnY+jTii5GXlLiS4MlZ05quZI2G2oOAkv1tzN0o7OvZJ828KZl2nDQ0UUd0EZXDP/MaoFgiP0fSr38amKOoAy3HaIm4GEXqCRlnkoXhzd6URbKH0n+nupdc0ZHEL1GoYI/aq+lm6C62iwvMGfeoMfeDw0m2PkSP2HtwLRUN40WcsQ0UglqDPqxyCG52eRlhayskDZkHiLkUQ/3dk/x/udPcH/nGPunc/i0nY8TRGGM8WiIldEQvTjAoBdhNExQ1wsUOYdEIwySHtYGI4x7IYZxg3I2gVfk2FwbYNiLBGhN53NM0wWaMMKjwwl+/v6X+M2tHbz3+RGC0Xk0ySpSSmDZyQsDkZmxEyADzgSmHKJlh5r5Y6NYNjzKfPI8R5bmiBIysT5maSY3xTCJUEz2MApK/OcfvYEfvnwVr1xeRVIvENYZ1tdXRTbq8ZqDeY76eUrmD8cPZNNccjxn7Eedu1TnrG2LNdk/HKPgjlt3SFp391uG8BlX7v8ff+UaEPxEuVY08JTZdvysyfBTFuSJzbaUb5xt5b1bM+LhBN70CerDeyjvfoDpw09x8ug2EqToeTkSr0BQpfAyZv7QvYtdCprHxJg0CabxJhb9bYwvfxfJ+osogm2k5QrmeR9HRwUOj1LsHUyxd3iKncMj7B4e4+DoBPN5jrJg14+h8AkSzs8yf5P3WcB5XkpAbPBaAqcpD9DsI76J0AtwYfMiLmxdwMXzF+Tn9bkihLwP2TUsM+T5HGU6Qc6A+8kh0tMDZMf7qOanEhvhlyniYoFePsf5oMF2RIkoQ+W18cXDTo2vmR3I1Abup+xyO29np89w3XjnemlzQSaTa1kDEw+pfFJdjK29ZdVDh5lwzL0AeruDnbmDVR7dPmg7L27NPTUBo9shH2SOHEh06q9lHqEUGm1FfobW7PyDgitXlHfvDm3QmXzXon1kxxF2UCWUwgzSht7JKfm+TBki3KADhCJDUhmlgFhjXFQy5f5Oi1ztnJvVtBVJX7lrHcbt/oOMdC01EXLVn5qH7F4TxekurqfLPFpDzgptFgQC/qyINH2RbOTSWHU1o3V4lY3Qv3fMhHPOY7NVFYBcy7k0YzVUOlQbdoc3WPDxvJVjqRB58Dz0kA6HyDY2cP7tn+D8j/4U5dUXsRf2cevRPj6/cx+f376Njz/6Wxzs/habq7v4yTsb+G//7VVcvRphY5Mz9scA7dpZTMp+Qot3utRy/MPkU+17UhivLqNaZBMYOnAvLSl5z24ld1iOZ2yzXwH27ve0TYMOyLOCTw1izCjGxkueHoaQn7L/5/6sBjLLPEEnvfudu/9Tc1zL7zeH95ahs0YA16GAZjqMJjZzSABZqDtsFKCmFG/BSvx5VM13sMh/jPc+9fA3v3yIX93+CF8eP8DajRVhCNeuAFU0Q4G54gkpkB0nKtYVyqZL84NgcMkQynyfrNMAnB5Paw/TopHHrGQKrQF6OsfyQlWFzqtKlqGbu1s2ZrRZ7e5VZb1pqkf5P5v2cUCGkOBAm5E6I8sFLKnNus5lrfOcYr6z3mM8b+gcXXqNiN5TjtPUAfIqwnQWIJ0n6NWr2PQv4HJ8FS9tvIib4xvAfonpzhSP7u3go/v38cGD+1iMe/Avn8f5t7+HdG2EJ3WBPBqgivrw/ERMuEIm8/BcKlnjslGpe5q4WgqIIlAxHy9rvLqsawGE6msk+YuigrP7nmRC6xQqGG4ZdyHASxoX6nhKeViVF8oQppmNDTgxgI1N2d7F38NGAiMkOCsouY8yVsD63VQ1rXGMOUXLOuRqVdWgAEu7nQRYSONQGymyL5oZGkEqG7hFnisgJC6gaVrdYEjwKU3DCiXzDCMffhKK/wYNWXh2xjUwyGsMCQqzGqNpjtFprtLRE4LCKXwyonku7tgiE6YUNGhQMbKNMk3GuJFNK138hZ1HbaKCa/CpfFYbmdqgEDdy57SqBiqi01Rzfw9x4iPuh+j1YyT9EFHPx/7+A8wme1gZeFjr1ViLC2wkmTw2kwVG/hRRfQyvOkFTT+BHFeqgRtpUKIIIVdLHwhsiDUao4jWEo230N65hvHkVw40riEbn4Pc3UMcrUmUwoqdVUFI2y3UvIx+EhOaA3Dnf5eyQaD8CwmLR6OZCdk0LPpF6izpB8+77AdmpFEF9ajwiD+ghKvRQNaE67BVEwyyiaJrCD0I3ljCKpcgqClq5ehIiLxuJzAKafIebSV5inpXinEUweDIvGGstjngqaQ3UTcqvMPQouUoRcw6BF5/NsqZCXtUSFL1AjEkd4ajy8P6Xe/iHd+/gy50T7Jym8JOhzAAGQSjd/7WVoczf9SIPgx47ppw9pJ1sKIBwvT/Cpa01PLe9jrCcI6lTrPYDDGNP4h7yMkda5sh8Hw8Ppvjlh/fwq08O8e7nM4Srl1Ena5jy5mTnJeF1yKTIJK3LjLKB72MU+xgnITbGDMTkhlfj6OgUO7vHIisly7koOKTODTFAMT3EMCjxzuvP461XruCHL55Hv57L69vcWMWg3xdNMuU2OQ8P67+Kn6Jk9yylX8sD6GyMRNs+MkWoNvO+ARA691V7wmc0bX/n2fjtN/zbXAG34UmEJUELNzoJPWXgObcQdqQTOWRzzTRXsyMezMURsNhFtfMpqsefoHzwEcrDhyine+rsRkawyeFVGTxKS62gYMGXexFOvQHmg21kazewcfMt9LZewSRbx9FpiIPDGod7Mxzu00V0iqPJFEfTGQ6PT3B0fIrpjPcSu78x+pzR7Q8lGJcxDKlfSVeQha0UEFZq0pY65AyBH6Ef9XH1whVcurCNC+cuIAwjaTwRCOZ5iqPDXUxPj7CYnyCfHiGfHqOmWUw6QZjNEOYLRHkqUrZ+lWPUFDgXNrgQQ3IF6fbpVF6q7Wd3VwfspciVKsk1V9xXY3TMWl0d9ZTZklloi8YQUSD3RtpnGzg606Y1aekSWBA46by5eo46iZroKxzEMHmhdbjNFt7NllGpQRMTlfUs5ZIKRDo7Sfvn5S5w1p3RZCtPzes5V0ax5Ld5LolukHk2lYwqKFRAqO6qCgjdTKuYhbl4BolDsusmc+vKCDoXTjcvuJSrfcP9ZyznEo25/fDszzjS41m4UgGKsoCu0Fhety5zq3KlpYCMa1KdFxUQOhiqf3bzdHo5tRmguZkmc5IfJWNQSCh06HF8IJD7gBIumm9wDl+s2MkAkE3xK+yWKdLVFQTXruPqn/8nbL/zFzgZbeFh2uCDe4/xyWef4rNbH+LB3X9AmX2El16Y4s/+dAN/+ZfPYXUtRL/XoKzmYuMeJSEqZsGVDJE2ZtrGTFRVpK9dJz8dMFy65SmAcEzeUsjVhdXPAvFn/s6xce0Z9VVASJWSsNjtV7svux+PFfhypd2fTSbaziK76vifs6Ur1W310VnJpq5zUwZ4CgiVcWPDXVCBAsKc84Q3kVcv42jyBn5zq8Zf//IBPnp8B48Wh9h6YR0rlyMMzmUowxlKby7mfKpWkkpXIweMIRQgZ6CLe7itMHVU96jo8pA2HqYl2kfWhMLy0oRPCsOSjQAZIGqlgUtDI4niFjMvKrEk9YQEAgEhx3nI7JCVCdQ9XpuWWkOKrFUkfTYjKuCL94oqElyEEufJ6FZMrDyjsV9OJ/gERdlDmA+xUm/ggncBb2y/jte2XkV8CCwez/DozhN8+PltvPvlFzhNAnjbG7j8kzdRnFvFrg/M4yHSaAgv6ElMT5x78AsahXF63ZJRxeVXASFn1ciwSdQKi3QxMTMzFNnweOzy320siiZLYkao5zEbXQGvg0VdECTyQfDJ+Tg+F+f3zgDC1pXK1A5yjnN2zlg4hsvHHLHgOJbFvhgoNNPOdqsRBk1uVz2/2qaI/qVe86cBIdc05wlZCzOzuzDJKAmRgjmRNYaUqIrPR4Ui8lGQ7e5H8HsR/CRRtpjChaIRUDjiY1ZhNCvQn2boTVKEkyn86RzefCHGNNxv2IiS/TRk7avXjTEXIrWnWtGage25YbmSbhJd36ySUpJUoJ1LjRUyuawCfA9hL0LSj9Eb9pEMeogHCY5nE8zTGUI/R1zP0KuOsRHNsdVPcXWlkK+j4ARBfQiUhyI7bfwMWZ2h4meRxFggwQI9pF4PTbSKsH8O/dWLGK5tCzBMNi7D37gMBGOZHwZzDJnrTNmsV8u6I03HNehqe70PldH18go+AeEiT5us8BDQLIGonO5iJWMURBMgw9wrCV0sGbQ819Y6N4GGBWKIrPIF7DGYveAHTapa9hV1iWKxJgOmDJ8MAwz7sUoO6hpZRlOGQpg9sW7nVhDFmOY17jw6wmlaIucAcJAgJDgbxzi/8v+x915Ncl1ntuA6/py05atgCh4ECZCglyjXRq3u2+ru6Bt3ZqJf5i/M60zETMz8kpnHeRobfSfa3e7WbYmSKJEg6OC9R6EMqrLSHH/OxPr23pkJEKQoipLuA6HIKBCqyso8efbe3/q+ZWzs7QBOPAJGQ0RIRUwceEpTw7iKEUI8GgHn7j3GmWsP8csLd7GZWNgtXJROIPq9LMvltdBJ0MpHsDjBoOCTfF4rR+CQJuai4QQ4dfQIvvvGy9g/62ChUcJKd8UMgu6ALrsYHicSNu49HuCX5+/il+cf48zlAdDai8KfQZ9h9Rx981AsUtRVJkLolXaEo4uzOLDYxZ6FNtqRhWYEhBFw4/Y6Pjp3FzfvPcJmL4bDDkBlIU9TOGWMjlfh+dU5vHVyP37w5jGEnN7GO5hrR4ioceRmQt2iT2qvqju196vWB+kpxLhrqrvXOndGlrlQLtSIXPewNX3lGRPCrwHhlzn6/4v4GQPzuS6Esy+0D3bveQCxOGXHMFTGHrolxAM74D01fAjs3ERy/X1kdz5BvnEDTrqNkBTSsTkKqWG5NCK4F7BBRMOjuPYxcNqIO6tI549h4dhbCBdPYpB0sfXYwtpGjs3729hc28Hjxz0xYuonCXr9Pnb7A8SjXDqpvsdcwAhRGEnnNbdrxDYbSjk466Adeci9JwwQ+ZHQQltRG51WB4uzC/K1EYY6wytDGo/Q33mM+3duYLi9iTzm2tqFlfTh5QmiMkWzomNogQYKtCzmCDJTsEKr5v9H2gozABXFR02NpgLcJ31TfdToQkYmZ0Y3ZOzVtWPkFG2etYRyUCOtRAEjiQ3SFE613NVqVyBQgRATlK4A4YSSND1JMUaGql5Rz6KiDEqJv1BxBloUrwuup2/ip9mg8v6fKpCNOcp042i6uB5b+cs2pKNJJENPG8tMAUKlvdPQQDSU2jnTXDNjbT6echpwrV65gRdP0rieAnrPKPCn9WNfZCEbQKgiJ3RXXf6iKa36bjBmOE8859Tvn3y3IZoZEGjmu6olrxo97IorKhaLHwJ6j31kcaKlRJ1gTEk7GOuR8anaAeIAuNbbwmimg8Zzz+PYD36I1e98H+t1iHv9DNceruHjj97Hh2d+hnj4CdrN23jrzRzf/EYH3/zGMnyfhSYxAKNlIA69JTVcBISkgskoRN9HmsYpl2TMPeOL12MUee/672OWyjQo/CJXf9zmH0/3ngUWjavl9Fc1Hph89/R9aiKulDvolDnVlwWE4yaJ3pWf0PCpIpx1DnlbMiE02YjiMsoJLJkdouQCrIMYjA7g5t1DOHMhx9sfrOF+vIO+m2Hx+AKaKzbc9i5yZzAFCFXdJshS8v+0llEcz9V0UBhGQq3T03sBhLYChKUBhTWmAaFcM3E9VvuaFKF8aNdQl5RgodCz0W7DpzSIwI/vRMLnFW1QwKBopBQF0+iBFR3TgJRJc5vRB2aVsBjm/T2sOcGs0KcGvQyQlwHcool2NYPFegGvrJzG6aVTmBlGSB4Mce2TG/j4wmV8eOUK4oYHZ88cll5/Ada+ZYxmWthxG9iVwPEQbu0iLJiZyQmUMfJT4EEmlFp7J3RLLZVSrtYEhAQrRPTKiVOdu2zSsOlFppzKYOQezGshE0JN7RkDQjYduVZYi6eZTAezNFVngzjq8wOcovKztqOBoqvD5WUqac6NqcD6MZd1ys9J3+Ny2ccYcdLMMxNMJS1Qa0jFopSgYRqNeCo2CXKy/mjspUxvyCDMPQcl2YQR89U80TOLCQune8weLGgyU8uksBWXoilsJgVCBtoPh7D6A+R8DIco00Si5yRrkPeYzYgKTVE1WbOaXaIML/VuMzYK00Y7ZPRRqKf1lgoQquYqm9BsphELqESBEG4QCJBtzM7BjUIM+lsYbT9EvHUbbauH+TDG0SUH+2crLLToMr4Nu9iEjT7AYHskagLpMYPXR257YiLDqIqsClG7TThBF4srh9DZdwzewRdghUuAPQO4Dcl1ZudEZfmSOiuE1HF+vE6ZVEY+WSETbStPRsLC5q4tNx01dgrMazvqGhE52BbFj6lyAKpKlHYguWGjvBaRLrtLwzgTB02LDlj60JOFzM4Ob3gxhsnRCBjySFtgpamL00I46HzDj7ZHuLW2jQ8v3cJGLxa6ZSjd/wCtwMbqYgOnDsxhqRlg1rfhFn1xm2o2QgF65K+nXhv3d3P8+KPrOHttDefubmFkN5E6TRE687WyWylRDWw1pX0BhLSYL6tMLPEZasp+hQ8Ph/au4OUTR/HK8QUc29uElezCLxIJkfZcgmkHdeRjrRfjzMW7+Pknm3jn/A6qxh7kfgcDAwh9FzXdBasMHafAiZUOvvPcKvbNNzDbdDEkpc610F6Yxf3NIS7e3MTZ89dx++E2bH9WsnUo8i1H22ggwUuHF/HWqX34/uuH0KgHcLMeuhF59uSzUwDMLkFDhX5PcaWV+Y/qjKhNVXd29NzffL8qY9X4fDzJMNqH8fmonttwBib9hy94SH/9bb/3K2AAIU2IhNYtWi5mhSkHMBYHtDgXYw/9ajltoTGKtXMH9cYl9K68i9Hd80DvPiLEaAdcYxnygrTORLlUboQAACAASURBVIyRhNuuMwxHBUPVmyhay8jnjqBcOoHOgVdhtY9gY9vH2qMc9+8P8Xith95mH4P+CIM4wTBNsDsYoD8YIokzOThJ/w4JCoNQHbx2JSJyEYdbFZZnZ7E4M4tup42oQcq4Lxu2HwSSlZRnKeLRUGjvtLwuBn0k24/Re3APVX8HbhojyhM08hQtFGijkkfTKkEP09Cq9YMGH5lQt41BhxyGBgyOkdfUmjETeLPGpowkVDbekw/pDmsQQyAogNDQEBWHx3xC44BvZeowBQj156g6v+qwM4BNUSu18bN2+6TzJIGEwwgM7UltCoBngaIvCgifdu58EhAqcotAhilAqMxW1FSQh7Caloz9ROW9m06vfAY6X1Bl9il3a2W+Mpm/jaHFs2ih+mo+DWgFxj014fxVC3kyIZwCFwoPTjrtY3A4QSCqAz9uyY0NacykUFEsVdlrlF5K12OUj2qy7FU2fOb58c6QOBM2fRTYqixfmq+JZWMY2OgHDrYDF96hg1h64w3MvHAa3oFjuPRgB9cfbuL2+hqu3/gEN2+exf59KY4eTvHa6RTPn3Bw7FgkzSQWYZW4PFqiyRdAWNJ0QZuvjF+tvh4yzTH3sOGkGS7axLlWXTDjaD6F1H7VB6A+tGd/l6GMkr1kpoNT+r4JIFRN0idAoQ4HHzuMTn1eX+QlPfk95vVNA0I9LVR3t85qZI3lTwChxVYdhXssWPltBI0H0B8cwNXb+3HmfCaA8FE+QBxWWDmxhMYygMY2cruPArH2bNDRXhLLQzHrpEklXohyNqgVYwAh1yKTW4UySu+GnBM4aEDIhj6ZYwQvyhiQp4iibiuLI04exQjEscQpPeBUkDUjQY9mSoiDougOJ3TTyRqcmPKIaeR4ymlwvPr/6YCRoMagKoW1NSgIWhlHFMKrmmiWHcwWs3hu5ihOzBzFfmsJTg94eG0NFy7dwLnL17BVZogbPsJDexEdXkV4+CAe+w303FAkEOSfhLUra40OlsZUhbedGLGQwifXjlptMuWoo+OwhQCYoNdVGXpUN2htdOXQaImeGgacUwunMxflNqF5i3LDJQOGGILAq8gUIMxTnuXqnhWDGEZIEPjpCSA/VMkE1WBQsIB2hBaiMoHr1KY+bmZN6WqnG3umgaJ2lqnXqV+rgEKamIhxk6KMMm7CydTfyWOnA7LIrDio8vjwhO7Jh2/ZCGAhojNpViHISrRKoFlUaNBUZhTD6Y9Q9nZR7fZRDUdAlsrvYJ6vim5XgFCkcUKhF6Ggat4Ke1GdIzIl1OudzRFJLnhiQqiNwggI+e9kAkpEhyuZ5KRutudmEbab4k2SJT1koy24VR+hNcBMI0c3SND2Rmg4A0R2Hy0/Q9NPETiMtSjg0oirVpRPGlJSUkdtdcVMQy9C1JmD112GPb+KsHsAUecgEM0BUQeIGmLCxkkwJWRkgGolr2YWaA06zX1ISc77vdr2QzYUxO1SOPsOp16TnpwSqrM7wcygDDWLJteTjtAw50Kj7s/F436MAT9UL5IDm9NCjvi5uFuhC5eGLcMeZhoBZtoNsYalMHmYZEIfo8nEh5fv4/3zt/Dzjy5hbXuAtLTQbinNnlelOLwyi2+9dAynDq3gyJ4ZWElPACGLvWFWYHuQooxmcWc7xX/88fv46NY6bj9OUEZzqMOuAELV1SM1gcLkHFVCO/wMAV0EiwyjjMHWwsYWPu5cs4m98x380ZtH8erzK4iqBGGZIihyeE4N17PgthvYHKb44Mp9/PSjR3j74y2U0RIyr40hR826e0DBvldnmHMTvHFwDv/+zeew2CJgTnFncxOx5WJm/0FsxMCNRwP89OxFsdqvrQ6CoIVWs4V0ew1hNcQ3T63iGyf34K2TS+g4MYJqiI5PKir1MzwUQrFXllatZJVp7KY7a5MNVTkvjvWEugNivl0bRGujkekDdbqwnfCtx7/m1z8Nv/6J38MVMPNeQxmVYGqudaMhlE6lP3aLk9KzyGGnA2DjGqqH57Bx5T0M71+Cl2yh7ZaYaXpCu0ypmc0TEfyTlk2hP9kApHTn4RychcPA0glg+XkES88jdVZw636Bu3cHuHtnB7tbQ4x6sbAQkizDIE0wGAwxGI6QxqlQz+kKGrgBIsbBiOAdKGhewdvesXFs3wEc2rMPMzOzCJoh6sBBRUqKVWJtaw1r6w+w9vCuhOH6jLYZ7AK9HdRbWwjjETp5htmqwlxdYdax0LWBDunvVs3URJUHp8hTUpQx3Nao+hS4MtNBU/xPryx19Y1RgxRbuuliKI5jyqjQggSeq5KYgFBolKpTaQlvRRsR6OnKpGhTmjQeWmIgpt0rZaohDADNBjAGJZq1psCTAoQ0DjMTQnOb/tYAIW3MjdugBoQKDJp4HkVVU4HuU2BJnE+166YJmx+DakMb/X0CwicTE1SdpfZU83cT1q2usbo/hL5nTCb0zENpDE2o/ZPqT8kH09Q0FmCsP6PKQ1A7UhShioEyVseCyAoCJJaHoeVi0wZ2SXc6dBDzL5/G6ne/i1Gzg40M+OVHV3Hp+k082HyAjd517I5u4I/+6AC++WYXJw4PsLKSYna+QJkOUbLBws/CobGHAoR80MCNv1dorcboYkydNsBv7KYzOZek2jfnzxfTEX5qO/0CgNBMB8fnoxq1qs9omiIqBhPPmAx+2engEwenAYQTU5fxAU6wR+8GUkZlQsjXl2uNpmJwKafyg+gPV3H99irOXMjwk7MKECZhib0nV9BcIrtsC7nVR25RQ6iaCoqe/CQglNxLDQjHeaa6ocQ1SZlPSkBIKmYBjHJSSDlxZiYdzbw4/TGUUYJAVYxLHaabkJwKGjBIcMj/FtdlMaNRDZzJTHy6DjHu91LEyIOTJPNZqStJ7WCFUV1itywUICw5MaExYgivbqJRtNDO29jrLeNAuBcnOocxU3YwfDTEzRsPcOnqbdza2MJ6EiNrR+gcO4o9r76C7WYLO36IkTjieggtF57QH2nuo/WovM95ERy66BMSkuJLM49MGpIyMJG4BNanyoRRIpJ4ktB80JgViWGLctsXzaSYz04AoTKd4dGtIh04HSQglOgHTiA9D55o5OlSq3SCSi/I1yaGHooKKfpQKvB0Y+mZJmBPwMDxUjN0f6mzRWanBwv8bGSiOa3RVU070kaV+2OBumCYhWoGymsToxvVWKD3Bn1IaPjImArJj81LRJaFBvWFRYUgTuENE1g7fWCnL9NCexjDSXIxc/M4jRRgSFKkourSbEZNMSWXaixZGOs0xWCJFHglh5O3IkBZ7edyzsq10pmxcmYRTFtodppotCKJrLJdfk+BshyhLAaoil2g3IVT9tByY3SDDIttCwvNCnNBjpabo2FnqMsh6jKW/VMAuuuKfwAfuUPmY4jK66A1fxSzyyeB7h5YBImdOSDktJCuK844L5TNfXGSNY0FNmq4zjbv3Ku9QE3NqCNgRAKpjZ7vKMG53JWK/uQ7Sl9D+/FRmiEpK9Go9ZIKW8MC97d6WN+JsZupoHai2fluC0vzHRxYmsVs5CCsU6FLRg6HVAWyvECfk0UrwMgK8eMzF/DuhVu4vraLpHLgRU34DG4uYsQ7j7BvtoFvnT6O1184jFOH9qAa7cC3a8zOdDFIc2zuxgL+bj+O8f/86F3paG5lDjK3hdxpCOAlbY0UsiobCRjkhJCWxZwysmCiG6jjUPvoSZCJuK7lQ3zjxVW8cXI/Th2cxzz5DYMBXItTQg7iAjxOMpy/tYGffryGH3+0gSJcQOZ1EHND4sV3LVh5Cq9MMGfHePNgF//hzWNoOjHqvI+h5yNvdGB3l3D5YQ/vX32Ay7eZZ8hnaMKuXRlnh+UQKx0bP/yDk3jxyByWmzVmoxIzQYmWowChqGpKZsFwIRHdax6/mQpoLcrEVMaAOwMa1WKfmCaYQnX6iP0aEP4e8NtX/isNIBTt8Fjsz+kgu3UEHyzEPU2V4H7A9u8Q6G8ge3gR6d2PED+8gvLxHXh5T6JRGh4NNlPRPRAo0RmOE8KMetjCQhHMweruR7TvBdQLx5DPHkUa7MHjpIXL1/u4fXcX9+/3kPVzFAmPBlu0urvxAMPRCKM4Futq1pGB56MZRGjRYTcK4EcBPHZxQ/WYCzvohnSVI6feQm6XiMsEg7SPuw9vY23tDjbX78MvU3RsIMpiNNME7SRDJ8/RzXPM1TVm6xoztiW5glTpkubkcApC52B+JYDWh76aBrELPhU9YHR3Zoo1OULNjF0XyBM6tzF0GU+9tI6dz09AxCmZcqI0BbQ5pOU0muriKzCoQKGy5VAOgYp6NNbvaTAlndKxkZfu7GtAOA1YfpuAcOxWrSegohUUeqh6iN2+McKS6Z7S3xhXTaO5lPmoaG8mBjPTERPqOZ4kbj69yL6KCaG6I4yFvP4NQksyoM+Y0ihN55Plli6J5WNWtmBiNjHOedQ0MPNepFut6EY0LquyEs0yQlg7Qv9FNUJdD+AwaJoTCMvHyArQt30kcwuo9+7F7OnT6Jw6hdYLL+DSw3V8fO0mLl68jtt3bmLj8V3U/hai2T7+6q9fxFvfmMdi5xE6zV1EjRhlFqMqUm3VzskEpx6FFPc0mBGrd9EpCwSZ6pSoxqXI6MY00WkWivlkfruAcDon0BgDmXvArBWNECd06KeB4K8LDM0HLpfD8Dam3Z7Ne1caQgUI1Q+NXUaZv8YJjLgDHkKSH8XG9im8fynHj969i2vbD/G4HuDAqb1o73FgNbZRyITQmMooUKAAJfcQY8pF3aeaECoXZFX8CoV1ChCKNi+vMco5IZRIeKVzZF2vY0MUbU9NAFW2IKMkJpb5BIjqMaGrKtdr/d9mvUxdL2Vwo24jdesbMxcdUG5ZiOsSw7JAr8wxKCsMS0YNqOvooYGoiNDIInTzFubrWZycP4594R5EZRPb60Pcu7eJc1du4tr9R9hMM7QOHcTq668jWVzEqNvFLp3sZdrkiWEZHa2plxM9IO9mnU0p64Cu9ZwW5hmymAMIghNbIs0IoCftRQJCNSFUvSN1PzwNCAmyVCSFpmdSq5fn2s2T2l1+fha8wIfHnECfNSHF9er6GBqpsDHG8TgKFKrpoALgZjpomiPPKkaeBoQyZZt2XTaTd52FKHsxp3IEg/LI1XUTd/AJg03Mb1xXznG+DzJ8lAM/I0gYSl8jKEoEaY4gyREOYgSDGN6AE8MYNr+OEjgEjCWnhTRzVJpCTgnlCusppnG+na5whbEingoKEIoDuHw1IFCfxTr1QJpyXEXEB8wCb/hww0B0hgwXqO0SeTlCkQ9QZjtwy764jnbcFHNhgT2tGouNGvNhhdBORAzHyB76nFRWLsYzkjAj01QfpduEHS7DbeyDP7MPwexeRPN74BAUtrqSeFC5oYqpsJU7rnFPFXMmgsKHt+7VEqEgN4UjgFBCKOkKJhUER9CVBNWGii8gNKtREiMuCiSWI4Ytl+6u497WEI96CR7HJVLxLbGxNNfG3oUODq3M4MBCC6uzDTQpMq/pMpSI9pD880HlYzvz8A8/O4t3L93BZuKi8hqIWm345Qh2uovR1j2szjfx3VdfwMvHD+K51SVUcU/CSme6dCWssDWggXKEa+u7+Nt/O4ObWzFip40RfKQ0eCcgpI0xD6hkgIr0zzKGb5fiLsgLxW6XGzZhOyHK0pbQaToLHt/fwcvHlvCnb53CareBantHspQCp4YduthJc1xf6+HtT9bwnz94iCyYQ+q2xXCGHR7pxGfMJYkxZ43wxmoLf/36IbRc8ehCOTuPUdDCZuHi7LWHeOfcTfRiC3Hqwqp8VGmJchRjb9fH8/tn8Jfffx4HVyLUo23MtWwstF00GdDKzZf3aW6hzkgHoPic/ThV8Y8DSOXGVh1OpRYa9yCnwKDeDKY62ZPv+vRBbfp2z+4dfeVY5usn/AqugNnupz87ZXteKRt2oa4wzFfbQrPYGz5G8fguRnc/weDWB3D6a3DiTfjlAG6dsheFnFRpGpHQLJj5e5Y2fao8OJ0D8BaPIVo9jXLmEJLGPmzlbTzYtnDhyjbu3u/j0foQVVqLlJGTvpSAMBkgTmPRHzM7h4dNGARoRw10Gk20Wk00+eg00GhGaDUiIC5RJ7kYOuV0Da1SjNI+BsNtPHp0BztbD5H0NtGsc8w6QKfKZSK4CAszZYlOkaNTVujUNRoWJEZCihXpmJWSHcR8K3Z+LRpruSSl6FUyPgiNEYvudJsoBG3QYuCIOntNBqBSi0kHVU8oxOpBLMnVg1v0xC9A6QjVn2kNoU4aNBPCMZBQhYDRIRmVlolqMNlVKgtNRQvJ36cEVb8JIJym78mrngKmksVo9isNfsaxDDItMxOzKaCk6yWjITTvQwChCWsXqujEyVCKHE23nFbyPb2svlJAODbxMaBv+p7QAHHasXWsMtT0WR1JIYDQxKvoz1Tt5Wzu0sudmhbqzsmCKdCsGghLVwHCekjyHBw6SLmc8HgYuiF23QbCEy+iefIlzJ5+Bc7qQcSzc3jn44/x8zPv48GNG9hYu4Ve/w5m9+Q4cMLDD//qFF57dQ4N6x4CdweeP0KVUytfCLXNYt0gPGedcUlEwFKTrqc632tyvU0O3bMA4YQ6O5YwTIv7vshe+CsmhAqM6ugsMxVUggt1f5r7VH/VB+Wn4Pvk37/Ii5r6Hk1bnuhINfAVICC/VLs+kwYmQVJyDWUay30pDJSpDHO37MPIqxPYjV/F2UsF/uUXt3B+7SYe5Ts49NI+dPe6cBo9lDYnhMPxhFDVBMrpVV0L/m7lEk8gYiaEqpZQ69BMCBUYVA86eQogJOOMk0CKkyxmxJEFyCmPA48TH9HPcWClnOdlEikTSWNgpW03TQSG3DOqllGfx+RukC1DGlnKzEXAFaVQtoURqaIEhEUmtNERmVuMNbF9eFaEoPARpj7C2EM7a+LE7FEc6hzEcmMv8qGF3maCsx9exoXLt3F3YxvB8h7sO30a1uGDKJaXsc3gALlIisehsqoV00EyKrUZGydg3Ec5BS2yFMloqN1XLYkMY/2tNN8SyoZKawhNHp4BhHIn6Om1TAl1LqycIfy9Yt5Cw0emADwFCJmRQC2h7B/mPJm0pgwJV2avurn5NCD8zDvbmLRo+q5UltOA0DyR+T6t+ZbJIRMKshxVVqDOStEZin6NjT7W0HSZDUM4UQA3oqO4hZqDKjYytc7dzwqEWYEW97xYGc74BISMpegP4QxG8LJcgULNujG8BAW7J5pH2Z9M7av3g/FseoxyTRdd6VoVpqxQsklBoEXpCoc0vgM79OFEEZzIhxP48tpLZCizAeqsjzqjHG0XLSvGUlhgqVFjqVljJsiESupZIzgYweJEn5iBJGirlAQDBE1kaCGpOgg6Kwi7e9CY2wNvdgnOzBLs5hzsxgzgK2BI2imHdsRzxkjL2umNahqsqBBG6gGpR6W2j1QsT7rvHbrmMPtPcqgLFMwQsWrEVYXtJMfbH17GP/78QzxObfRyF7EdoqbA1vPRDmx0A+a81Di5Oo/vnj6KuYaNyCqQJyPJOWnMzGMrsXDrcYK//9lHeO/qA/TQQWGrgPVWPUJU9uFlO3h+dRE/+NZr2L/QxlzDBbKBAMJmswnGPA8zG7c2B/jk1iP885mLeNgvUUbzGJY2YrbTyWdnZ586QYbjVglmAhWtkRDklpYAR681A8tvIitUpAWDdGkPe3AxwN/88Hs4sTQLa2cHkVWJxtLyLPTzAvd2Yvz03EP8y9l7GLld0UnlYuNLmowFK03gZSPMYoSX9zTwZ6f3Ys9CE91uA0lnFveTAu/fuIf3Lt3B2Sv30GwvIfS7sEgDH8ao+j28cnwVb57cj++8voLZZone5iPMtF0sdAMBuoGEb9qwcht1zsmk6jpxsqO0JQoICkglzUEXEWNAqBeAoWeY7tATh/Z4pqG7JdNsuGcfj7/myfj1t/+ursA0Ccvs1aaYVgG4ylpcHdgFEPdQ9NaQrF1D7+YH6F1/Hx0M0cAILqloRSrZfNJkYMeUjmjUjdTU57rI7aaYx/grL8LdfxppuAcjawb3eg5ur+e4dGMHaxsJerucbFCEzk2zRFaRlRALMKT2mIWJTPvDAO0wQidqSIh8s9VAq91Ek4AwirC1toHHaxvY3lxHMtxFyRiJtI8i3kU53IabDtCoMwGCM3WObl1izqqxaDto1yXCPFP08JJxERqcmUNUawcEmElxQr2M0oHoJuKYiqLcOZ/M9jPgRB08qkNpvk91xCcZc6r9MonSloNH4z/1GU7rrIx9vzZN0RRRJTBXQEL2Ad21Hjuf6rmMcq7Txg/jkGydT/cMQPgMRtH49v08U5knGkjPAIQEYspZcfJVmbKY/9bvWQ+ZpPjS1/KJrwIKFSXIfAbjfe13BggnZZY4gOqJ8YQON2XOoAsoc33GGkE9IVR5hWpCaGI3KEswBToNxqlHd30beZKjjAkImwgrV/LbLPJWrKFyoSPZpQYGfgODxgz2//EPsfztP4azehSPvRDXd4d45/0zOHP2XfQf3sBo5zay/C4OvRDg9Dfn8c239uHYUeqw1hDYfQQ+Dyul8SNdVDxKJPOStDlVFcuVoAaZn5XwR43TrW4yjs1lVMNS0SCf3hHHpdmX2yqnwaEp9qa+mmaHMY558jU84/Xoc1M9hXJ4/XX/mOaOkvZOteqmAKG6FxRtVH5HzUgRAkL6SARqv2TeFAFheQK9+BWcvZjjP/3iJi48uomNYgeHT+/HzF4XdrQjgJATQgmm17WBAoTUrWmjeu57Ws45duUdT9XZULAk85iAMM7oig4BiaSpidU/daRsugtThFnSrgKFjq3NVLh7KdMUmVSIm/F07qmKv1CuoWpxTCa2ekozNgZRElMBSHq6xsndsCrQ14BwWJZSv8KhC6oH3w7glR781IafuGhkIVajvVhtreLAzGH4RQvFwMUnZ6/i0oXbuHVnA3Wzi86ho2i+9ALcIwexbVuIaWom9j7qYaiPnHazmSeZ1jRRqSqhx5ZZglG/rzJe2WxkxrWvgu3ESVmaO0onrpSb6p6QtaRp5gaXjHNhRfZJcFWJCYpM26gRA0PVfYmXcEg3FIaFmQIqiuO43WfWxlO3sOlJTLwnPvsOH+OlKaWSaWmYvU/9tHLuFNYAtYV0Q07JQioBfmU4OU12+JrYkQgDWDSDjDx51JGr7w3q3nJ4eSmAsJPVaGc1WnGOoJ/C643g7A7h9ocIRgm8JBOjNMlNpAZT39/SSBgPAVXsAq+nGgaqg0Zgoz705N9UqaOnuAoQcvpGSRxZGASEozxFRi2g48BvNxG2W4i6bWE0OW6NIh0ij3eRD7dQx9sIsh103ATzYYHlNrDUBhbbFdphhsAZosgey4PDJJepB602BrmDHXp/+rOww1l4rXkE3WWEsysIFlbhz+8FOgtA2JGJYVlZfOvIqU2ktOA/n71RO3aNqOEjIHpl50DzZT2b2hwXDc9BKIGO2gWI4/YsxrAoMaxd/Mt75/H//ug99NHAABFGVoSSAlsCSjCYmWYMMU6tzuEHbzyPA4stzDVdxP1doat0l1Zw/VEf719dw88v3MbFh30M3DlBsLz0UbaNdrmLxajCaydW8Rd/+AY6PrUQBZoMhCT9lBuYS6c0D+9dvI/3Lt3HLy/RXdRGFc0irl0xwaGgtmb0w6iH5W6IfXMtrM6HAgjXNzbx8PEQa7sp7KgLBLSQ4GtgMZHBybaw1KzwF995Da8cWMbewIVfpHD4CMiZr7EZ13j73AP845lb2K0bGFohMtouS8CmAztN4GcJZhDj5dVZ/PCN49i30kSj7eHqToJzD7bw3tVbuLnew4OdBI2wi9CJ4CQFOo6NxcjHN144gFeeW8H+RQeRRw56H52Wi5m2LxusL4CQFm/q4TgqH1I0YWI1rMwYlE5gAvumAaEqpvQh/qk1Pz0ZVDvG00fzr38U/rpH59ff/1VegekpoThe6w1RGSyo+RVdQp06BYabyDfvYHDnPPq3P8Lg9seY8XI0bRompWKcJJlnNg9b4YZLjAWjJyq7gdqbRbR0Gt6eV+DsfwWJu4hB0cKtzQI31hJcvbWDze0Mw1hpIXiY5RX9QnOUdoGCOWkcG7LgpMjccxGxseTqvCrPge+7KszYc7Gzvomd9Q3sbDxCMSIjIIeTx3CzERplgnadY86t0SoSNNIYXZToWBW6PHvofsdJhzSFlLhbGrBcNxS9k12h4xCkVKnZcNKOn+MDW9N8xoBwEpCupleTCRE7vk8GiU/MT54FCCcOoZ+mjArV12gcZMqrin8DIkRmOGWhLwehMZTh2tdRDar+Yjmirvn0ah8XzZ9Tm38WIHx6ujjRZ/E3qEJUHb8TQKgrBx0ioqYlxnCFN6pyBVdIS01Vx9BxDK4n01jVDZ6eEH7WmvpqJoTKJodGR2MQOAaFJupj0k03r2Xy/vWkV2cyjsGgjowSkC8aIAW4OJkjVbNMClRpgabVFMMLh85+TI6zUxR2icSq0KMMpNVFMreMo3/+X2HlOz9AOrcHd0clPr79AGc/fh/nPnkXvQefoIpvod3q4fSbc/jmH+7HkWMRlhdrOOVjBHaMyFPFrZri8KsqZfl61LSQnxmLP9LSTSauua80U2UMCDWLZQwIzcnyG4LB8cWdep6nYimmAaGA1vEB+XSVrJ/jKVApxe8XBIVj4K+bPCbaYXy6mgLdBJarkIbJvS8GQQTgzHkmbZSmMocQp0fwYP0Y3ruQ4F9+eQu3h+voezGOvryKzrKN2ttEYWlAqDVQZkIodGStJVNtJaVDm1gVqZVE6CYZtRU0GKwl/kvMBhm8oOMi2DiX6aAYWVK6QxMVUixNE0yBQC5ixUQwkQDmq7pHVDE+1SNQlfq4XSZ1OvORBBCS9WUjs2yZDvKxW2SIq1JiwJUujcDUh1e58AobXqJA4bw9h72NfTi8cAxtawFu0sKFD27i2rm79gIdDwAAIABJREFUuHNjA6kVwltYQfuVUwifO4JBw8fIc5BakKzDVOu8WZvapJCK2zHlTzQfq4TJVSYKEFJ2wFvcDwMFCEnp1IMEk7la8OyR/VzdLVNVmDICk/1b0TOF6ssJqDZuqRkpQMsbxktoUxkFBsUeaCw7MHTI8b3/GRvi5JP4/CrkCVA4tdTM0FH2d22AJf1MNpJKGsxUcBmdQk8SdhpyZUTDaVZBuRclbYGDuuEDTU7a1PPwviHI8/MCrRwKEDLAPi4QDDOhkXJa6PcG8KgrpOEO3U7zie5fgDtppLw/tIsrAbswaERrqA3FNChXC0OZHU22FU4H1fSN4Js/PMoYJVHJtNqNInhNPprwGqHoCyUaiM7s+RBlTLnMOrxiFw17hLkww3yjwJ6uhcVOiblmAbfqwS62gbIH28rgBy5IDGBThnVW5TZg+W2ZCnrNeYmm8OWxF06HE8N5MaWhO27JtVrZsP6X//Wf6pmOh6WlWcwvdNHpdISCRScw39Lj/KoUV56QplQUpDrAo81N9DNa+8zgX85cxv/5r+8h9roY2i3s1qHQBShStjNate/KhO+FvR18/7XjOHloGfuXuhhsbwuPubO0gjOX7+Ef3zmPaxsx7g9txOG8GNWQb+31H6BT7ODEng6+8/IR/OX335BDrRjFWJ5ri4PZ7mAkeSVOI8Df//QS3v7gNi4/6GE7d1EEXRQ0xXB8QetVMkSyvY6Xju3H6yeP4OTBWfhWges37+LctQc4d3MNpddB6bdQh02dFZPCTjfRpRnMsVW8dWwV3z52ABjuIuvvwI9sVJ6HQe3hJ5/cx9/98jo2cxc9TkQoFDaC2DSDn2do1ylePbIHf/0Hr2N5yQe8DP/0/hX8/MItnLtzD4nlwyUoLVSmTZBkOLY0j1ePH8KbJ1ZwfG8L6WAbrpOh07bRbLloNFzFyec0h/0o0T86CojK7sFNR1X7KmFStt+pFDJ1O6uiUAe/alevqdNwshXpTfhZR/PXgPCrhGu/m+eSA8LkkApQ0Ln0gvh5x2Rw6hjoPUTK6eD1s4jvXUD26Aq6XoGGw+Bc5ULMySLdhkmgp9W85AEVCSyvCydcQbj0CryVV2GvvobEWsBuEuL6owQ3Hg5x/U4P27sFElKexY0sF+ff2imZ8I7ayqBSdVTRyY1abPRJb5XfpRwOefi6qJD2+0h6Oxhtb8JJE3QdoFEWaFUZ5u0aC26NRc9GmAzhDftoWSUixlWI/zL109qH0gj9hYJEMOhoBy/StySlS0Z2tdhfmsJeN1YkT1D7QBqTE90BV6vRrDvjkvmMz1xiYJ5UXD2xzqYt+3VohMkeJEgwsROiR9HUcfHpMNQrDm84WNBW87IPaIqlchVUDaXfKiDU+E4VJEa/olDttPuxmpVOGZCoW1QPmqYBoc7j0/fwpP3Fz1SVVAYyPmMENYUBPr2j/bouo4o3pQGhnnSoQk5rB/VUUDm869dm6HCc0uuweunsCwhUU0L1leqOqQmh6Xbze6XLXqHpRAg4saGjHyf2Nr0lcwxQYBM5svkFYP9BHP13/w2W3vo+tr0ZXNsc4MyFG7h4+QNcv3oGm7d/Br++haNHLHzre/vxvT85inaXjcsRHGpgnEL0w0ovxc9Ez0gIgsXJUFLF1Zvm9ZACUDtjqtNnqqoyVf/U5ywfg2oTfKk/pmp7xnRQ6eU+/bxj91Dzs09Wfupl6OnztPbwi4LBcRGpP2sxiNL7mmkcjEcP8qsUCGNTd+wOrAPOuVVZkk/YQF0fRG93Py5dW8IvPh7g396/g8d2jHLGwtFXVtFepCHgGgpMA0Je3gklWzRGqgKamLRobZQxoeEOXDASq2JcWY2UcQ45bVO4J7qgJMlzmbdsiY5c6PZi7KfyBMcr0OSt6pxDcUEnCOJZYpiLGgxxLzA/N+2ULNHsvD6ZytckIJQ8ZstGn1TRssCwyJHwBCGNlaBUqKsefLrKs6EXV3BiC42iicVwBUcXT2De3YtGOY9rH97FzXMPcP/qJoapjSLsoP3KSUTPH0U210YS+YgdS1FSCaZpMMHAdYLCgmH1jFeg428Nn06gSYyk3xdqKa+zE6gQdotRCx61ZupsEbsyifpgsT+ZPk9AIcGgosmq6ZumPevplnIZJVtMTWzZ4JgYx+i5oxkBcxppJmKfs8iUjvRXr8JpUGi+e5pRYgBhqfivIpEIChUe7zE8PqtgpSVyaiLzXIB8ZgOZZ6HmZtMKAOZDMgKOElie+3mpAuwZTVHUaOU1WlktFNLGMIW7uQ23N4A7SlElKQpGcwgjhnIQJiIo0yNj2CNGPqLzZMPXxJ2YQ143bafelFwbqadqNWSj5CVjDFYtdQP4uYopDF+3Dy8KEDQiBM1AGiZVEaP3+CGK0RasfBthtYuWS+8QYN+sjQPzLjr+CA2rjzrdQl3swqoTZTgjZwI1gi4Ky0cpkShNuK0FoZI2Fw4gXFiFu7AKi9PCaJYhYgBdi//d//y/16FfYrbbQLcTodWMMDfTxuLcDPYtLmB5piOW6gxadrIEDe3w0xuMMOJeHrTxz2eu4P/41/fxuAyxiyZSvyOUUdHTpD046S4aZR+H53y8dnQRp4+v4vjqMrJE0RSssIV3zt3AP/z8E2zmAXbQROLPiZiW2o92uo4le4DTh5bw6nP78Pqpw3CEaxxjcbYltDG+Hify4DYD/N3bl/H2h3dwda2PndxF5rVkYkm7cpKN6myAsr+Fb79yAn/w+kkcWfIR2BUerfdw9tJd/OKTW3icWiKydztzshBHo11E1hBdL8XBbohvH1/FX7/1Mrw4RrbbY+SfLOLcb+En5+/jP75zBQ9HwOPcFsoodUUuN50sh5/nCKsCqwszePm5Q7DdEsNsiI9uPcD9nT4ylzcQQaQPK8vQsm0cmu3i5cNzePP5RSxFEVqWhf72Gny3xMJiC1HDhR8S/LHrpoK3LaawFroDx4XLglqvTm7WEjEylcNlNhe1GBSPf0xbGd/sE7a1ESA/vSV8gT3iV+8iX3/H7/wKqA0MwisXRzQtMJcuvuRQMQNzAGzdFiC4deld1I9vwRs+RFTH8CHhpbp1qwzFuY3SWKYqc1gU0zsd1MEyopU3Eay8JlPCXtnBRt/FzUcxbq0Ncft+H71hIXRt6vQsCZbNUZFrL0c5DcSZF6pzrDjJ0nlGVZqiylJxQraLXFyEy2EP1WgXHs1ixCnURacu0akKoYbOgNPAUib3XjpC6NArjpmqYgc1yW7iRivxDep90YTLuPFJlpv4HggnbpyRZSbtvC5Kx2aypMx/K52M0u+pDCQBCeO61IAWXQib1ri+O54sGKe/Vz3rswChmiJp3bhu1cpP6t+rAKF6LYy5kCJZ7OyetPpXL/HJjLbPummnqa6qfv508S3AdAoQKg2hmuJp9f4UGV0/o471MDW51MVGY6TBq3SOp66XAhMKEAownp5GfcYb+KomhOo6qt+v6MLTER+K5japKyZrUBo1U4BQjAQ0lYxfJ/RRRSM10Irdbk7ZraJCxExgvt+Muz+peo6AwV2nxFZQwjqwH62Tp7D0zT9F+NzruD2oceXeFs5duIFbtz7B2oOP4OMS9izt4LVX2njp9BxOvjgHl6HKVh8oRhJPRedt1YBUejOpM7lUtOGSAsY8ZFj5KJrX5I8BhLxG00DQgMPf8HT5LDA3voE+fQOYpaiwqEbanwcKP+e5Pm9TV3RR6tr0r9G2/WqJmkaMmpurta2J3nrCJhosHvEEhE4LdX0Yvf5+XLy2qADhmdvYsocousAxAsIlWtg/EkBY1iPtKGkMRlTTyIAGAkJhE0gz2awgA8k4XZDoOwGD9PqieZg0yCxXDRdcW7G56ICuwfx0O0bubtHa6b1QXwOZCpGdoRuUZgxj9h4BPrpJoD4aFXSg/IqIDngqCUEagzzHMM8xKguRPLFw5uvyPRs+aXzCgrNRxQWqUQU/DzDjLmJ15giWggOYtfdi/WoPj67s4MHlDWzvcOLowT68D87hfXD3L6GcbSMJfJm4D9gMCQOJTJAYsLyEnRSIYCEoa9hphpLmaKORaO0Zk0QAKIiAPh6+Lzl2MvW1LPAELDUg1Lui3E7KzVNPBzUgVB/SNHBRJjsiHdKh6mb6q6CoFoiqZxwDQrnuTzVJxtPsZ/67fmVPLdMxoB/vw5OVwP2Z74uAUNgTdY2wtOXh8wzKawGEkquYZUjLUqiXBIVV6KCKPNHk2YEr5i3CsCk5JSSwrBHVQFRCXEhbSYlWnKGxtYtwZwCXMqxRgjxJRLfI2AtGEjG0nkY1bJDyDFSmZBokjuUdk5Wg5tbjE1FPshWvhoCQAJwGmlxPjPxgY4zsoozGOWyeBZ5MDP1WBFsopqScss6JYbEJn27DyrbhVz10nBHmgkwes36GjqfcSJtBDseORV+oOrtSdaCo6IviyMQQQVfpC2k6M78fbncPnPYyrMYCrHAW1tH/7n+r7TpBu+GhETpg7MfCbBv7lubx0rHDOL66F7Ohg6jO4SZ9RLR79TyMklJcQHO/iX89ewP/9799hAcjC9tFiLIxD8uPhKpILqyd7KBZD7HasfHCvg5ePn4AJw7vE6FyWpToxSXeOXcd//reBcTeLBJ/RqaNFOd6qDBXbmF/lOHbpw7hhQPLOLDUhZio1hnaDerjbAziDHbkwop8/N1PLuOnH93F9Y0heoWLwmsJWhZyCicHPLiyHr7/zRflsRhmCJldlto4e+k+fnL2Gm5sDrGVWQhmF5FbwCgZIrJHaNkx5uwcbx3dh7/53pto8+aLR3DcHHbgw27P4icXH+Bv37mMu7slNpIamWS/eJKXRsGrlxUy1m5HERbmZpAWOXbjEe5v74goeWZhXvGOyxJBXWKpEeD0wb145cgMXjnWhMec0WGG4e4GArfC/EIbQaScYblhU6jNw9/iSCBXDVnhZztqQiiMCuY+SsGubej1WcdJhcpoYadE624m4w5dkMk845ndod/wuP6dg6Cvf+HUxiwiaGV3bQj1UjaLpoP2AIlMAfDoCoa3Psaj8z+DP1xDF31hAlBnK5MBHjqOh6y0hP7Phgo3aWoQKXrO3SW0Vr+LcOV12HMnsRGHuLtV4PZ6grvrMR6ujzCM6VLMQ47rvIDj5KjqGGm2Ky5bYE4iVRrs3NEumZt5lkm3D2kCZNQHZPDKVF6bX4zQdYGuZaFT80FAWGEGNVpVgYjfy0eVSVQOC/e4iOWgYuHKrh5zkdRsReKSVQ+RZjs1A5xVbSvUddr4j10C1VSQex1/2gQzq0iJSdC7XlGCF4Q2qg9mkxMnx43R90yJqSbddQUBJsfSBBAqW2wTUCu8F6EWqjB39ROmqyyhvNzT5CBUf+eb40E9Fr1NTWe+6JRsrPfR1cSvAoTiLvcZgNAApnG+o74e40s+BnymWDSOBuZeV4DMUEU/DTY/vSt8lYBQUSj1XFJPCBVVWFF2FV6anhCqWKCxQ6y4y5qHLfmgxlxGmQwpUCkdbclCUw2dwGfZyKhNUr+VkcauVaPnV9huA9ELx7D81jfhH30N6fxhnLuzhcs3HuLa5Vt49PACBv0rOHZ0By+eAt58YwYH9rtYnOO9swtUA9T5CHadw5bGgZrgyPtk7iAnJfrNCVWUS4yuv1w4TwBCI8ZVk6rJ1NZQRw098Evu3F8GEE4VvkovpEHrr3iuL7o2xnelrFNNyDRFvtEMy7oxtiJq1QsgNGDI5AqLqJhxU00AR9AfHsTVO3vxy4/7+NF7N/GweIykmePoK/vRJWXU2UT5FCAU0KcNY0h5MzozuXkEEKp7c3IXO9IMK8paJQcQEIoZGadR1AoScNmIXAaq81+VFlD+GFq3jDb13J84TgNAGocxxFwM+fRUUYCzBjxmEiMwRjwR1KMqCWaVGyvj0WggM8gyjPICiXgpcHBnIaQcyrMRuKyb6HrKNBayz0hVdBGhi/lgL1aiQ1gODqPccDG8l+Ph+U08WhtifSdBPN9GuTKPNpv7y/PIWhF2UKLH6qrREEAoqzEtYMU52pYrQAWjGFUcS3B6WRMQKpBa8ZyhZwfpo3SldH1hmBU8m21SDtWuraCbvmay5k2TTE0IzVRZQTR1XXg+q7NkEi0hZGAN9qVJRqqpnhCScTZpSOiPzPBEngaEY93hp/W1uu84XrRm+CA7MfMZrRqFYxghFaLSQahzU109JSySTCI0sqJAVpYCkAtPUUfdRgg38uEGPJP5+ktNzWXmoCW5hQSXraxAO84x04vR6o3gDUYohzEy+SxYO+Sw81LYRl4FFWBfW8p8hjWMfihHUnN2CulWU6nNJzMxK6MPihgM0SCHtTXdUgWYA0maUQiDioH2jQhus4GSaQRMemj5cHxOuQsUaQ95vI1isA4nfYyw6KHrpJj1Ciw2HCy1SCWtEfkDeM4OXDeBZTGKpkJecF1WyAkK7QBONAe3uQi/vQK7tQyntYJg8Qjcmf2wVv/7/6u26xQRQ95RIo37CJ1acsTeOHkcrzx3GIeWuCgsROUIkYS5u1KwJZWHKmjhZxcf4u9/eQ3XN2M8im1UjTnUDEXnwhxswUp20LETHJoP8fLhJTx3cBkH9y7KqL4/SnHzwTo+uHIXZ67cQ+7PIHHbokPkpfWqHAvYxtFujb/87us4sX8RTbdCJ3LQDCjKzVDSKYeAz3eROTb+7u0L+NnHd3FzM8awDmA1uorPLuOPTHI95vwCf/jGc/jO6cOodtfhc0ows4jLd3fwzrn7+OD6A9zajmF35mHTFYih8ukm7Gwbs1aOl/cu4s9fOiluo3PsUlRDiesI5hbw00tr+Nt3ruL2bo71uEYqgNAXQOilOVxuDKQPkNrJxc7xsWNjoM16yCcmxa7KYqzMtHBgfgYv7F/EwfkG9nZdNO0KDbtG6NbwHLo40iGVgmEVsBn6DrrNAC47ZNIxVJocdhy4wfO4TmsPqeRHKioZr7W4QVI3RS47wztpIqLpG2OKjpxAykFr3CnSy3yK7PMlT+uvf+z3ewXIea/BgHpjQ63qEMau0PY4hlv2gAfnMbh+Fvc++gma+WMs+Jm4/YLfQ7oLY04cD6OMDR/aLishO13ldrMAw3oWC8//OYKVN5AEB3Bnq8LV+33c38zwaDvDdq+UwoJgS/S5VQrfzlAxQyt+jLoYUnwhWkUVCZPBzpiLWMDOqQ/MJWsoqHIEbBp5Bbp+jfnAQcRu83CIqChlWkjn0JAFRzKCV5fwpJImWNBdS3byXFsoojm7tCLCJiWUNGwPju3DIc2IneVKF+YCtlRhp8omFcZMMyv10NmFEluhHDBVF1KDMaGPTk2utM5XJj+SdcWCTZVl40miCBvMMSvEGylCzITQAEIBgQYQSiGgaFlGK2Foovwqh590BBRpjL9s2oJc1XOTA/Dz7t1fBxDKZMkolUQXYiaEqvhRhY+qSgxFShWX2pX9iQaW7trqRpgR3hDgmsL2dw8IeT9oqtwUTdS8L3m/BuSOiXFTTrEGDNKFkFmUGhDKPq6NZtS9ZEkxY/IsHV+ZHSRcJ2jAsdrouzZ2Iwe9RQ9zr72Io9//I+w29+BBFuIXH13F5Su38fD2ffR712Bbd/GX/34J3/5uGydOeAjsbVSjdUQRqXeFSDHEOZRMAH06SM6V74oroDQWqgIlJ/gEqzSH4FvlWGsaFZm/fxYg1AXsl9orvyQgFDMTPR18gkI6TUF9ioYqa+MLrg+5fTUgZHEsgIhaplpPAccTwgm9T4Lj9R+V1WfDZlh16aHKSRs9hrR4Duu95/Hu+QH+6edXcGnrBh7jsQDCuT0evKiP0hqilNgJrc/T+WniYqw1hMptUk2RPgsQijlFTnMKBQ65VzG6i1M4mtn6Ni1mtE7wiQ9vsofInS8sAUU5NoDQ0Bwl91HPXwhaGOkw3oOkGcncQ0qNJs27uAJGZYVBkiFmNh/dqcXp1EbTd9DwCQjZ9+N9XIsjJymnRWqjjj1YcQPL0WEcaD+PJfcA/H4La+e3cPvaBm7cXseGUyHpRlg6fRLBgT0oZlrYtirscM9sNgA/EBYCna7rYYquGyBk5MXuADUbmHQBlWTCSiaXVBxQZyZOmmEo8QoEFWJWY/F7tJZwDAgnDSTZGTVY1uHSumlAQKhAtYAwwYs6R0+uuc4kFO0hl6py8CbjzLRlpvd6aQZM3dtPnAOyTiYf8K+iTvOs5HSw5LWXc6yCX9kISoI4C24J0RSWaY6StMucDubqepFyWfuOOI46oS9OnkKrle6sGmiIbJlnRVkjTDI0kwx70hozoxw+AeEgRqaBYTWiNEwZ03hlhbC22V6Bb0Ah9Y0ip9K6V9205BlqQOGEjqIZHnKWs+/FfdeSgRp1hVzjBIQZ90S+SDbIwgAp4yRYq8y24UUeh9ywLY68E9TpLqrhNordDdTDLTjJruCPla6LA0s+FjoxZlu7cNGDjaFE+3BvoCmOLCw2q50IpdVARiYmWii9WSwefhmdPcdh7fkf/7622BUXnXeBLB6IwUrTr/H86pIEwL924iBWZ0Nx+xQ6lWUjYRO+DoQy+tGtHfzk/Bo+vGlC4Ge426uoA5kQ9hAhxv6ZAKcOLOD0C/tx4ugKssLBw41dnD1/FVfubeLm+i5Su4HcbaJgZgZpZukQR7sVXtrbwJ9/6zQOsBsz6mO2HWK2HckIme44NH9JbAf9EvhP71zAO+fu4NZmjNgKYTdnVCFXllK00lV0/4yP771yGN94YR/i9XtiULO8vA/X14Z49/I6fnHxDq5t9FG1aNXakE5NlT6GlW6jWQxxcmEGf/LCCTy/Zx7755pSqJLD3Fhcxrs3tvAP79/GxbUe7vczVGFD9FTsCgR5DS9TDlAVg1HrWopoPsSiWFwdKSxNURcp9sx1sNhpSIZjN7DRCSx0QwfdyJNrMNeJsNCN0AwdNDx1+EeehZmWL5+pdPgFDJbIi0y5X1kORqUrRjvKEENpOqRJV9Fan7knFQLQFYwdDX0EyIGgzGgE7BtWgt6YzPE03gu+Hhd+qZrl9/dDvE840VMR6ybwm/uDW8RwMBQRc3XjfQyuncH6pV+iUexgIchRxX2A0zjqBiVI1xOBM0PolbkMtSQOUruLPNyHmef/DNXcS9jIZnD9YYIrd3awtpXh8W6JUcK1qigwdjaCkw/h1wmQ9JANNmAXQ8klZXPHzvnaCqHgBKSG1JZQRIKygl9mEilDQNj2S7Sp1S9z1KNYLKeDmhs+5O91xqiMShoilTlwNXBis0YswJkzRdAndmx0XfXgSAAxFe3KJJ1Oj9Lh1cWdjNo0IBTrdv2QMHt2MXloSfC76j6qfDwFelRNrfL2JsYiOjBaOQeo79V/fxIQap2wzilUgFDlJSnzETO/0UWr0GzU7xcwQcIvp4QaECo9nwLKT/6ZdKt/1X37hD/qmGk66XXrYceYxWAoo1IkChXXGK9MQKGiIk185+XZxtNFMwFVhgPjolZ/xmNbhi9BGf2iQPjpayXTQUu8AxUonNYN6g6/ggLqPY3dRXVrwUwJFU1UawiNqYw2DZKJgNCd2NkmqGBRxEmd6qqPGF9UN1HbHaStForFWTgvrGDm5Rew/NqruLwZ4/y9bXx0/hpu3byNrXv34brrWFwc4L/+bw/im99uYnGJa3AH5eAxPFsJEMDQ5KqQBpKZAEtxLzoZOu8qp0g2O/nH8UmlEkQ4noirWlaDeIPeZYChdE+mqFXjpC9xwHweIPyMG3j8XsbOllOcznH19zR1WtP1ftWieOr/F0qg1tgJIKym9wI1pVeFvKETq+tHIw4BhG6IumD0RADYx5EUx7G+fQLvfNLD3719HreG97Hr7eLQSyuYWXbhhn1UYmEfTxxFpbGgAerYhVJNkYyOVyir4zm3rSbYUmOpr1J/UuMo8hXGSlBAkCuWxFTsitzjppujPxsFuBUopEsj6ZTU4BkZg/l24+Q4voTSIaM5h6to/fxKXktZY8gg+jhFnOYSdcZJICeDLd9Bk4CQYNBl/jRpt3RtrVEUDorYRdH3MOPsxUp4FMfmXsRsuYKty7u4feURLl+6h3tJH7u+jZWXTqJ1ZBX2nkVs1gW2yhx2t43KD5CRtp1WcNISUW3Dp//GYASLjUzWfYwOIdgjKKRTKUst6glDH74fwvY9OVcIGKXdol3fnnCd1uwCYfjLVZ3ky473OjPdG3NDDKqcrCdFChHCr+Tzjad5anM1l/+pXsf0ufDUhPBzlqlUpwSEZI9rQEjdMQGhV1pwKwggdOk/lbGZxGxFRmkUcm+QXsuGk8dpKgGVx7OXjW0tbxi/eDqJ1gjyHM2swEpuYTal0UyCmjpCPuhiN0phDRPYSSYPAvewYk1hSX3hlUpKxfN6bHqkG6amiWn6l2NczDcpXjkKZFM6Rl8P7me5GOZVyuyNZjmeg4TB9b4Fr82ppwc3tOEFDjyPRjd0Xh8hH/aQ7m4jG/Tg1zXaXomFdoH98wlWF2M03V0EzgBWmQiTkiwrev6yGU3tbyWimBCjknF8DbSXjiNaOARr6X/651pEu1POToFdouGWmPEKmUr96bdfxom9XXSdEXwGalYcQ/IJIxR+G9c2cnx4p4+ffHgFF+9uyb+RMur5Adx8CCcfwE57mG/YMm384+8exzfePIxHm8DFa4/wbz//AA+2h9jNbcSFjdIJ4Le6MiHLdjfwrWOL+PaJFXzr1CpmQxu99Q0JvF+Y68rNyYkGnXX6uY3HCfCjM+cltsEAQqc1I5x2bgRWMcJiy8WJlS6+/eIBvHpsCenGHfhVjsXlvbixHuPM1U384uJdXFnvI2/OofRD+bCcegi36MMebOK52Ta+/8IJvHp4H47tmcXO9kOUdoX28h588mCIH19Yxy+u3MWNzT7c7iyTKeWDaJSOdD6o66B1fkKbXI90Umr+CASZSZIIRY8FarcdSX7bzvY66jJF4FmYbUWY7zSxNNPBc4f24vWXjmGx5aHjkWudI6RDYsNAuBXMAAAgAElEQVRB4KkNjkFuZZkjpjCXQlPmTeU2RrwL6W7E3ZGh4UktIeBNGgNYOULQIMCSByeP0p3TIfdCOdMGJKb+YtFh3CmfJTb+VZ2iX/Ps/Prbv/IrINYBAnwkfkYfLG6dIaxGsMCsnC3kF95GfO0M+nfPISq2hbpgEaAJFYch1+owpo6Y2l26R3ON8n7xZw8jWD4J/8gfoN84gmtbNq7eHeDq7W1sPM6wOyBV1CcbVPj8VtyTLpif9WGNtlH11hEQIJYxXE4CS4LBCm3XxawXYtaP0HE8RGUNN4thpQME9hCBFYsGkhTUiWkKO4jmqFQaFjGW0GBYARilpVEdEzUZlMVSM4aHBgaK7Cmm6QRdNK2SiaKmf8mTqiwiNQnhXlsIXdThAaFBoQJfBGR8HQoMC3oTrd+k+OO1VVQx9cJlcjHONNRULjmATewEp5Y6zFy+TudOqRtInkN0g8pEZjxR0hoK3XIWoKx/4nPvvC9iNPDZT6CqGuNkqHSiLIonhYlVqa71dOCxeb5J03qaumO0WRMTBPVedLXwBQDhV7PUWETQgVO5cCqAOx1Pol6POELLh6vniCyMjdZb8sk0uOceTJdbR9FHBSyysNTueJSMS1HFkG9+9q4kXmGQVUjqJlKrC2t5D5onjmD1+28gOn4Q1dIC/vXdT/Dzsxdx7/5DrD+4i52Ht7F/X40XXgzwV3+zBydfZqF5F4GVIyAVqreDOkuErkV3TLpZC/ATh2IWIOqr3GtavqAuPSc6JkB80qAwYcnKtVdrpOhGKVQr0t60x/v0GEIu5pcAiF/og/1iU/BPPdWv+XrUvqOnJHoSzqmG6feo5tJUGLaAaXMfcd/gqiANtwFULdTWUQziQ7j14AB+8v4m/r8ff4J+NEI9X2HfiXk053lP7KDGCLVF2iI/Jzak9eRIjUHGt6KiqU5cX1VhqZtVZr8y+6FMOLlO+T/usyxGUxX5NfYP1lpiE6dggKBxDtaOpmbXMXvVmJmk+0BP1BViiOOiEHdR5k6zMVljmFcYDGPEcSrRab7NuobGHASFgO8wwqiC41GzWMmQobIY4RGgGNL7YQ6tchkv7X0TK95BDG7luHd5A1cu3MGNrXVsVRmWnn8OM8ePoHHsIB7lCR5xTczNoPB99OMEXmmjUbu0m4QVZ/DSTNEa5cxR86XcUmY3PD8oVWAjxQnoPMpJkSeNRoJCLmjTIBkDZKF6TiamZq0QTKt/n4qp1WtxvG+Ood7UPaUZKIaN8YWWyjO+6VnnwfSKkumgHK2q4chr4RgwyIaWgEK+8VJ0foo6qgxmOGnzCJq1O2vNvZDXj2ctKW8SpUEpDHMB2QCu0axrLGY1OmkpE0OHjAnS6OMM1ihBvTtCvTtE2RsgyBg7VaFZ26L95LSQdFKe2yqHWHu1PtGoUWe/igYhgFTvQTEkdA0hDDuj5VdntAH7OZ3UbdJIK9iBDTdyEbUiRM0QATMYueeXFeLRCKPhCMM+dag7QLaOw0spTq5WWOzE6AYjeBUxW4yQtU85FPxT5ZkA0iBsIi0djAqKgdqowgVYi//DP9Ry2OpOAG8al3pBUq3sBPtnPfzZd17GyYNzWAoJNgp4stn7qKxIJnk3H5f45N4IP37/Is7f2ZAJHzzmEHrwylg6/Ej7mAkd7Fvs4Ad/cBzfeP0gPrzUx4cX1/DB+SvYGdGBx5PsGrpnMU/HZpEZ7+BPXj6C751axYk9XXT8GvlogG4zQrfdkN2KGRoEhDuphfVhhR+9dw7vX76Le71SMhHtRlc4tAzotIsRVtoent8/i++8uIrXji0heXQbXplhfnEZt7YyfHBzBz+7cAeX1/pIoxnkXoiSh1E9glP04Qwf43C7gW8fOYQ3jx/A8weWsLv9ABUB4dIenH8U42eXN/DOpTu4vtGH0+mKwykL7ahypfsBgj8e8zZdFAsRwbY9l14/QM7CVemLyppCVCU4LuoCOV1XXQdR4GOu1cS+uRkc3TOPl48u4uSBWTgJYXqJblAhCCp4XoEyj5EX5M6T9hbKZ8bcx520RsKuHjdvBsRKVhDQtApEdSYZjS0PaJOjzYNYxLC0+KXzle4K6gEDNw2ZcIxdSdU0YvrP14Dwy26pv/2fE4E5J2VSpEm/39jDwK1SuNUQVrmNerSG9MLbSG+cRbJ2BUGxIyGqVpHKBsm1yxB7oXA7oRyqMinUFuTB4lGEK6dgHfwOtv0DuPyoxNU7u7h2exvbvUKiJsTxigiSBjG7m0B/C0G8Az/eQTjaRhsZOshBUnlUVfCLEg3YaMJG2/HRthw0yloiYex8BJdhrlYs1sx8V2amNfk6JkTrv6i+q8AOKdinvxoKl/p3KcKkcFHArXQdeXCJKz2XUeCYkl5NCXmgGDBIEEYRuwKEPEAU3U+cNYUeqvS647iIMVVMUTgnon8NIOSwnwBC1e3XTpR6SmjW5niipkGhEdALMNSAcKpUV8XhlIbwWXfmbwYItQ259jZUV+ALAsKnOtjjYmds1vFfAiCUlouKxRgX87qTb6iwE0KpIZZODGU0GJRpr4k7GQNCdXeL/pL3kwBCdvmVmyMBYe5YSGwPQ7uNkT+LhVMvYfalk+i+8hzKxRn0Ax+/OPsJznz4Ca5evojNtRtIendx7LiHl19t4Y//YgFHnydKe4iQcVUOi2Z1htlk9LAQE1DB4sdkx+mvTwFCgcIaGCp0PLnT1FRO/Tf/jItbDQjFsG6KMml+/rezU/7uAaHc85wOah849b70hNA0g6T7ql6b7FE8yzPuTy04zixq+xh2Bwdw8foifnJ2A3//s/PIZwo4KzYWj3QQzVaonV3AilFb6dgRVoFOZeikHCA1KBxnf+r9TgC7bpaNmysKQao1q/Vtqs2opxSc9pkWk4q1UBymyb8Z4x6195nsPXUFJqtmvFWP6dXqCinXXTqLKpdFZcVP11OCwSxh/FEtMWot30XHs6TGcS3q1AvRa6mmCtktDvLcQxH7cNMZRPkiji28hBX/IOwtH5u3+7hz9RGu3ruHh/0+2vv3onn4AJpHD2IQekLHLppNZK6DYcboIlIgHaEochJFLwlq02heouJo1PSPwICgUMLGBRR6osHlJEz07DSd0U7R456Dym7XPjJTLqSGJjq1lp7en8cAW99JZg3JJ2t8vX6DhfW5v09ycZVzKkPaTdyQapBaooEWfxQNCGvSRZNcDGbyLJcmkef//+y9WZNc55km9pw999qrUKgqbASxESBIkOAuqaVuaaY1anfYF46wI+x/4Ag77PBEOHznCN/62hcOX/nCEfZ46W7NdLe2lkRSlEiCBLFvBaBQC2rPyu3sx/G83/dlZoHgKlGOmREUR0WCmVmZec75vvd532fx4JdK8DghJFjia/LbYN6pZC0qMEhQyGkaWUEjGZ1HcwRsDiQ5PGHupXDpRcLzs9cRUOh0Ini9GKVU1RmkklJXSJ8NGnSpRFxNF+3TRlXv2OQayr5u4iuIb7TxnDGkU/u6+uR83xlSidcqbC7gJFjZcEtMHQjgMacyYFZlgLSwxaOh043Q6+4h7a2j5qxhzF/DRLmD0aCHuhtjrJxjomKh5oYoW6FgIM/KEFB/SdM/8Y8vIbYrsA7+N39b5DmzYnwZtYuVMCkdSQ9ltDE76uAHb5zDuWOTmB8BKnYKnzQnK0BhlZA4JTzYzXF9NcTPf3dVIhtiutk4zCF04eV0JuyhiNqoBQ5mJ0fw/W8fx8svLuDv317F766sYnF5VbRGlsvX5ILCIocDzRhVK8Zfvnoa3zp7BJMloM4sGyeX+ItK4Cn3JQLCuMBWWEgQ/U/f+0RC3dd6NiK7DJTqiJMMKZFx2sVsw8fZwxN48xwB4RTCtftwkhBjE1NY2s1weamDX119gGsre+j5DcRuCak4nhJh06p2FwsVHy/MHsDrp5/B888cRGt3WZyBatMHcXMjwnt3tvDu9Qe4vd4Eag3kticnMCgICB2ZANpWCtcjdSyRyeuBWg0NdoTomMjiOk/xeHsLrTiCW68jYoAwdYbSBrdRDwKM+h4mXAfff/UZfPelYwhotZtTM5WgVErhBwmiXlscjmKrgl4eiDPWSjPB41aCvYiB32ryR5rpeM1BnZ/DTlF3U9QJCD0Krm2Vp0Jt6BAgNNplozmSrohxBtQLen+B+Yod099jDfrTU7/iN8BuPhsmLLLoiiWURzP7yrWZTLiOfG8J3Wu/QvzwMrLt+wgYKYMubOr52DETQKg248LmjJmA0EJMIrodoDTzLEoHz6FYeA1bzhyur0S4/WAXd+9vy3QwjAhIS0pX0ekg3V5FsfMYQWcbtWgPY2kbk06OSRdo2ASBBH5cqHPRDVYKG9XCQpWAMGNWD/PWurCsUJxKCdDUZ9Oh3ka7Y0h8pojhRsRGmRzKxW2/tkuVYYZG1X89BiEzVFgAnOoU5pay3lepTxoQGudWTT8xgLDvaibjAh3A3g+VH8QKDGhWQ8Vqf6KkNIRySESBEubI+zEOc/r62AcIRTOo6DAGEIrraT+u2ExPP79A/n0AoXmuuBr2AyGGKKL8KMMTQk2P1NWislsf8iWRIvKpgNB8hqc5mH7Fm+dLP1zTjHRhr/Y5dR0JuBkyk9EKw/43oOi+JoheNwpITxZaszGVUZovo10znXV1FREQAqnroucF6FXHEY3O4Mgb38L0+eeBhQPY82ysxyE++uhjXP74I1y/+j6aW3fg4THOnqvhxYtjeOmtOuaPkJ64AZ+yF6sEy6dlgwX0qO1lHp7K3VSAUNvf60htI/5UQ1ADCAYFrHii6Km1mRDKN6QZKoo6yGmhqwLth/98Y/vL/w+AUNPGpRDu/3oFnQSsSQGtIJJ8P9yTUwtJl7VZA543CTgnsNNawOXrI/jlh+v4+/duoJgq4M06GDlURjBCLl5b8iihm2XGKkZMpIxRhrL/1IBdx5/o/EHVITLxFwo5Krq7pr/L3yg3aBI4TcNYzU4MCDSaNv3bh6ip5l0Mpr+mAWdOvOKcanKHimegRwILXQJDOCrfnLmIUSL6QOpqKy7BoIe6C1RcJjrGotMqbMYbqfupl1qIEwdpFMAOG/DicczXnsWMv4BGPI7eeor1B7u4efchHq1vAo06vNlpVI4eQjExhmy0ga7noWfbiMjAyGwBOfFeB3kngp/SuEQBQjMG5n5BUBhz3yCgEQ07WVw8HKGQ8lD9wv0d9wGdd3BTDK5cwzbYf8uYczD4WwXC91HZh9fYL73WDb2Hobc5fCepibhm0tgaFOp9kt+TTNbkUIBQMokTTggTpLEChFwP6E9QEkBIrSUlFdpDWgCh0k0LIMwZIaUME5XzKF1IcwQZJSaQSaAfpfCoI2z1YLU7sPZ6cNoh3DCCE0awCQ4LSEOBzrSeTMJVA4yvT6qqkjoopoeJweB+Ksui6AmVE3nfobyf7akm9ISEchWwG6Tvc2kOsCnASWi1Br/WgF2qofDL6EQZelEHYXcDSesusvYt1J0mGm4H46UMBxo25sd9TFdSjDHUPu8gQA+BFcMSvwTmE7tiEmqd+W//pmj3Cjh+FRYpXjQaSWKkIXU7bUzXbXzvtdN44fg0jk8HqDiJOHx6NsGbj8jysbxXCG30p+9dxuW7K4isQCYE7OIx34+mEFnURTVwMT05hu9++xiePzeL/+PHt/H+J2vY6bBDxTwYX5yoLeaOdZuYrDg4MtXADy6ewMWTB+GGbVRdYJw0Skd1PbnUMP+mkwIb3QzLuzF+8pvL+OD2MrZSXzSJuV8TQJRx8pZ0MT8W4PyRKbx1bgEvHZ9Cb+0+7DjEyNg4HrWAa2shfnl5EZ8sN9Fx6oj4vUjgaxdW2hH62oxn4Xijhm+dP4mLp4+is7ciiL4+eQCLOxkuPWjh7Sv3cHNtB1m5htT2RMcYwJfQeOqykHeBvIln5qZwcuEAjk00MM5Q0oij8QRxFOLS9Ru4s7aGtuuj5/qIXF8WOTLyuZDQEKMc9vCjt87iX7z5HEatAiNOJp2BCk9+kKDdaSFiK8Efw8pWiBsPNnD1wQbure1ij9ifC7rjYmZiBHOTDRyouzg6VcOZw9Ook0aR9pQwnPa5XhlwqRHTjoaGcqfdl6RUMYBQm2H8CRB+jVX0j/wUAYRxIkUWJ/tMLOHmqvjyPdhpE2guIdu8g93rbyNcvgaXcRM5s3Bi2BnpQOR5Mn9U2OrIOI2Gj05mI0aA1K2iPHsK5fnzcBZexZZ9ENeWukIXvftgC+1OgTBmccyubA9xcxfZ5jKK7VVUujuYSDuYs2IccIFpz8KI6yhAyMm/uIym4t5G3r9MCPneubDaEXIrkgm+0ugYQMifJshbAQPj9MgJHTcjE/SrzFsU2BDDGBPyrieBRqMHyxMjBdETms6f1t4JKUhstZWRDH8aAEZHswFtVOn4DCjgPw1MYbT6TIqmJ9q3nwUI5aMROGhAqMOvdemt28qKLiomN3KYSeUQJbVv9vLlL84vAoef9d8NPVXRYc20QQ+UngCE/XdjqsKn0qGGph37Pr95sBGbfPnP9tUfaWYhbJzoz2IAoe41q9c051hNWwQI6gaGKQTN1Fi0oNoxVpoP2ixCJoQ0MGCDImWESg7b82lijvUkhXvkGBrnzmPutTcwcuo0olodm2EPj7Y28bt3f4XLH76LteUrcJ11zB1M8NLFSTkWTroYHQ+BZBMFXX3jAh471szWSpnlpbU7qvoZihcxZijqcwtdlNcTaW6aTqqu86FCckiWJ/N47SBJLRmbk/+uAkJlRqWEfH1AKKBB56GKG6WaqPQBIc0iMhtpj89swHEmYLmn0Owexie3xvDrjzbwk/duIBwNgakMtYMBgtECdhDCcmLYNotrMnz079DOyMaF2GgW2ViiXwwP1bxX7DL102TgGZdL5W6rVlka1OkIkqFWj2rWKBCilLV6TdYu5vLvcmsOIkjM4/vNhr65DMGgAlRhzoxFi170MkWRGAwanOUcanioeT5GfB9Vp0DZJluDztUhMitU/GqXkhpLfC5SGvSENTjRCEbtWUx6c5grHYbVCdDZiLF4ewkPlx5jO4oRVSuwD0yhemgepblZ7NkOenQIpY6e31FuIWrR2TKEE2cKEJoZp15fuUcxcIC0UfYDJKBexxT4lRL8akV9T8YoSzdMxN27P2UfRPvIpaO/v+H19tNgUK09/XpNA8GnEbE/JSX/nMXwyd85BOU1sNVNPGHTaMqouFxTM6f2YALEnNnjPPR0kICQb5drT6lchh/4cLku6O9A9I+yxuhQe+psJU9ZaeQZrUa2Y8C6nDrBrEA5KVCOMvik9FJPuNdV4LDT5SgORauDIC+U0YzFzG/jxE1QqMCgun+VU66YQ2mDbuUxZVg86p5RjRZVW8i9IuunaqDwflTrvZoa02gooxlNpQJ3ZAReYwROrQ66H4RZjF7URNhZQdxeQtF9DDfZQc0OMV3NMTfi4NCYhbmRHGN+iDL2YMebAGPEih4sVzVBrDf/+78tHm/1YAcNQPL6SkIvjEM6CrYwUS3w1ovHceHENM7M11F1EwSI4NOyjPzs3MFa18b93Rw/efdjfHz7ETo53SsJWizJ96NJTRp1US75mJoYx4WXjuLY8Rn87U+u45NbG4h1aKbrcANjXF6IZG8DR6cbePnUUbx2Zg6n50aQt3dRcy1Mj4/ICZUA7AKIxEXKxno7xdJOiH/8zSe4dGcFO3kJoV1B5lWFb5xJNlkXC2MBLhybEUB44ZlJDQi7qI+MY7Vr4+Zmgp9/fA+XH+xgz6ohsgNkpEoSEOZdlLIexq0MBxzgey+fxRvnT6DXXoVlZ6iOT2G5BVxfjfCrj+/g+vIWYr+M2CIgZEYg7b4dWYCsrAUr3cJrzx/HG+dPYq7kYYTC+SjrR0V8cP02Pl5cws3tPWzlFnpeGblXQUHrIVIOeiFKvQ7+4sJJ/ODlUzg0EmC6DFTdEJUgRlCK0ep0ZALrlCZx68EWfv3BDXx8dw131ppIGFppcaJhK13iSBkz5Ryn58fw7QunBZQHBbWLDnyPLk4VAYQczfcXFFLLyJVmF0zrHFRHz/SmdZnzjXVwv3pp9qdnPNEppLCZmj3Sy8TRTE0bpKubd2Gnuyg27yFdvY6tm79B/PgmgmgL5YI0BArjFSDkAiiAkMY0FpsXPtqpK42Z1B9Bde45VBdegHXgAraKaVx92MWdh9tYfLCFTqgAIVkKcbuN7tYGiq1l2DuPMRo1MYsIR13edwWm7AIN6kCKHC6dRsXvXDmD0WCGi7snwnjm/CRCwVBZRxpcmWVXqJV9YqIystHRDwoQ6qB47SamJn4UgSshPC3A+ZqkXbNoYpIVLf0lbUsDQkOJkRmhUAUVGJTNyWQeGfMPGrsYionenPvUKU0bHe4O7zd5GaKMDk8IpbZUtFPlQqk76jI2UpxvAV4836KPGOQukUKqNn9NIeuXoF/+Dvos0Pd5YNG4mfYjJvSDFY1Jn5e+FYleX+Sj9DM7+oMVhbn2TzdNVp88s/9Gnlb6fPnP+cWP1BMebaohy2E/R7EfIKILBL12Cl14AArNW5W/09NekytmnP+kJOE5ZMCybYvjIxnYtldB13KwmiQYe/EFLHzvOxg58xzs2XlsxTmWN7dw/9ESPnrvF7h77bewsIbpmRAnzzg4/+IYnjs7gvo49xQaOjWRRZF062mIJoBQFzPqOzWmKgN79j7VWLrqekKoLe4NEXlQpA4mP2qYaCIFlJadEgdlSDP05xvdX77GlPArvh/1G4yTr6ZJqwVLf0itRWbhzM7+ECCUxkHuoshKSj+Yj8B2T6MdHcOthwfwzuUt/ONvrmE72EbY6KA+FyAYs+CUUtgeqXep4CABhRoMUgsqYw1tYiOggtmXyp9Da5kNIDRWSIpqLtm1ksWj6KJS4OrPp265QbPDXN+ijdWPNGuywMlhAx2hPqrGh2hTuW9R76f1c2a+EtLnQqaFfL/K7IbfI2uvKmUFXoCG76Ni5+KVYOUR8iJEWnRhscp3HSm0k9xDmrJJXxVQWEpHMebM4MjoCVTzUaDjYvnuGpYWH+P+6ga2swxho4qxZ45h5NhRdP0Ake8j8wIFizmtbFPzFQkgdLhP6ZQn8/0Q0DLAXECAsDqUeRQnl36ljBIBoWagKLCn8iFp4iNUUnXGVIakbsoYsDgMxvSq/sSype5Ned2hyeDvAwq/CBCaRqti0OiWgM5nVf7darLK+iRLOSiJpZ6PmW+i6eRlAsJSAI+ASekalO+FSJozOTKJfdAO4pqlQX01KaBBztxDNpKBagKUkxzlJJXpIA8BhG0CwraE3vsZvVQo9dANVH29G3ynfipmkfpYxkZsP+3ZtCGFhM17RbuOq+pZnVvW0ip5uUDM/ZvU2FoV3sgIXG1alNIDJI8QRk1EvS10d1eRtjfgpS2MuKEY/x2bdHB0wsbcWIEGs2OjNcEfVt6EbUWwnAzWX/0PPy5uL+2g8EdQ+A3kbk2KOdLHnHQPo6UUL5+ex4vPTuOFY2OouzQbCVFiVILliAnMZuxiuWvhH975GB/eWsJebCGSHBgLJeZsIkcS91AuBZiYmMDC4cMYnZzC7z65jaXHOyrgWdz2UpScXHSHVmdTqJg/eOMCjk9XcLBmA7091HwFCLnY0CiFnc8ot9BNHTxuJ3i4HeInv72CS3dWsZuV0LPLSL2qdBbobmYnHSyMl/Hy8QNKQ3hsAr21RVhxF7XGGNYjF3d2cvzs0l18dH8bu1lFAULSWYsemNlYQYJaGqIRt/H9117Ad185i7jzGJadoDIyjo2eh8XtAv/04Q1cebCOnlNCZLkSDik29TYNakK4eQt+voO/eO05/Pmrz8Hfa8PvRXKxjY1UMDbRwL31Fi4truLvPvgEd3ba2IUHtzYBO6gh7YYI4hijSYQXDh3Ay88cxIuHJ3FoIkDZ6aIUxPCDGN0wFFqoG0zi8s1H+PHP3xcXuUe7MarjM7C8iuQGUTsa5CGqyQ5OHmzgX3znIo7OjGCq6qFMfaNPa186pipAaG5fVaQVcPtB9tri9k+A8ItrxG/gEV/PAVHX/Hp0ETPKpWCGTyLaWWaN5as3kDz8BFt3fodk8x6qeQtB3hNauJ3HyihFxx8IKCQgLHy0Mg+R20BamkB94RzqCy8iGT2DjXgM15e6uPtwG/eXttGjpjVWGVbd5i46G6uwdlYRtDYxU3Rx2EnxrAdMFTHG8wSVPEOQMVeUGlwVnSD8fnbwMgrTxfJOuZdp0baicRq6qM7b6gOL4QmhpE8Mmf6rbZbGUZw08hAwqEGhAlk0mvHg5lQCq0KeHV6RPwyZzBjdnwKEajJIbQMd1VggqEmdLqp1h9x0yuX3GJaj7DPDW/WAFtSnjApwUMWb0hIOTGWGuVYSRM+JJb83DUhV7MRAtaME/0MMti957X49QKjKFaWPNFS0QZEixZOu0fV/VYXMsBX6U6ijhqQmmbT7TEm+aTBo3rDqgA8KM+0TqI1klNHAgCxr8uAGlL0hMK/1oCoFXv0RLbAuAlVByBKZmlYfll9Dzythy3Ew/2dv4vR/+C+QjI9j1/ZxZ2Ubiw+XsLh4F3euvIOdtas4ftTHyec8nH3Rx5HjHg7O27DzJix0hWJYUAfPJhIBmgjDhuw/nohgUFXRp8EbgevwJLFvhy+gRJ9ZTRc1tFGVBfgUl9GvCMC+5OW7/zL50k/66g8cBoSKdmnD4gKjLghxpxXehnSsCAgH2WdZwukbYwrGkMUVpD0GXJ9GmJ7AyvYzePfKDv71O1fwML6PHW8DI4cqKE0wvy2HS/M5T2UESk6gNIEIBnlQE2oiNxRdl14IPATUafMY82nFJVnrqgwTQsDhcPYgH2wacVoLR3MklVBoDJRU/WiYFma2Ltc39yaZ+tARlC6kysCIru0KEKrgcgIrWfdy6rboBm3Dt11U3QA10kV9H2XQTV0BwqwIkeRdBbSZA+0pDTx1hEVcBqIK7F4ZdUd7VRoAACAASURBVHsSxyZPYsKfRjUfwfaDJpbvbeCT63extNPEjg2MHz+OyRMnkI+MIKOTrxcgJl00zRF1I9HBsYkpDUGVaCuTKxMWL4BQg0ICZTGNIiAslxBUyn2pggBBOZRBiWIUGFj1dED4eWu4MbniPjMMCPfdusO38Zfsk/QbWUPPlfehp2Py12K8xmtPrc7iacQGtZi3GUCYIooiBQh1fikbRJwQBsEAELIWMBFKbBTTjIYRdVx96ccR8jphzjZzuyWj0BJzOgbY1wobdTksoZBSV+h2Q9g0OOj0YJM6KnnHkXKJTVM1beR5JHtBGsMaBOoPSZpofyeVLqdqVsucUDddxT+A+60xeGPjU5pfbMtboivtFbmAwoRmkLUKnEYFTq0CuxLA8tnIzxCmEZpba+g011F0duBG2wiSHRybdHF82sPJuRKmKl2U8sdws3U42SbydBuOFcL6z/+nnxSXbiwjdupI3AYygkLRErLz3kLDjcVQ5sVnJvHKqQMY9WKUEaLKN2Q76KQWdjIfa4mHf/zNVXxwYwkb7VT419zcSgz8pHNSHCEIPDRGRlBtjMEJqni0uYdmN1JGFGksTmVlO0XDzTBVynHh5Bz+/OJpjDopGnaCOvMHSy4atZKyT82YV5ZpFykb651MQA4D7i/dXcVm7CO0yzIhFA6xTBJaOERA+OxBvHFmDi8cHUf0+D7spIdaYwTriY97e8BPP7iDj+5tYSctI7JIGWXXPxSnrKqdopx0UGrv4J+9eQF//vp5ZOG6mFaUq3U0kzLWWh5+9v41XL63irZKcJMweJqy2Ba7GCGseBforuKH334RP3zrAirdLoKwBycOUSn5qNYqeNzNcHVlE//Xu5dwr9lDz68rgGsFsJIEpSTGaBrhxOQIzs5P4s2zh3FspgYPPfhBCq+UIRTdoY2gNIqPby7jx7/4CNeWd7HcTFEanRbzj5CC2jxCkHVRCjdwaraOH33nZRw/MIrpmoeK7yIISnBLVRE5c4Q5DAg5IaRbljIVYJdeOcENi8D/ZCrz1YuEr/OMrwUIhS6pfxttr7m5Zhk8mwTljlCb44efoHfvEnYXP0K2+xB1K4Sf9+AwboLRFAW7zIbuRDAUgHyCdlFC5I0hqx5A/dALqC28iLY1j7VWGTcetnFvaRcPl3cRpmwksdNVoLu3jdb6CpzdVZQ7W5izIhxzMpzwC0ymEUbSECUJnle23YalzMWdC7NPYGVa2Vpv0VelGVqNmbipUlrtSYbL1y9ozZeiHdAsBQbFDVB0D4a6o4pXJ3fh0CVVA0Kh/TArTqaI6vEy/dJsT6UZJIhV9toSP6EP9ZYGjpsGDEq3WL3ZfX90kIEuCPabyigTEl0s6O6y+dhqOqgmlmZCaEAh72nzq5Td/dMB4efVBU8Cwi+ikfZ/oUI4+wCheS8DypL51E9HqvtMKPpPMqSePwYIfPIcDa2auomga4eB7rOvDzJRIZpaNPwR1YjNYOX+paBodEqByYYOYybotkjn7tSvAaMT8ObnMXHxBUy9+TK2bRvL7RDXmbt7fxFLD+9gd+0qvHwVb705j7MvlHHsVIKxyRC1eg9ZtynxMgxMVjEAahpkJoKf7Tf0GVeIyT3TTqTMClZGI8ptV7rsAjiVu6jQRM3vfXJx/CMAwi9Z/36dZVs/Ry8Msh5z0TCAkN+1VsjRbMIAQskRZQIPp4cB/MqkAMKkQ2nHKfSSZ7G0cRTvXdvBP7x3DQ/iRWx76woQjruwyzkcP4cj3gzi2i+G9GzuKVCoAaGOMOAEypSy/fVm6NMqQGjmfMxXHdjFDFbZIaq+NKp0hApLZA4jSEmV61cBT3k1mQgOwCBBIMGgyiLUWlVehlqDRlCo+gn8P2ocVTyQZ7soOz7KrosKqYbIRQJlFYRgEZO4kRSKTeJXaoBdQhRzQyzBisuwojKq9ijmR49gpjKHqWAWuw/aWL27jcuf3MHi2ibWohCNQ4cw/swzqC0swB4bR8/x0E4y7PViyZ5LBQzSwNEciqKvljwFBslC4YSQOaMCCBnfEXiSS8jzYDuDSbkAQk0vV3BjsFb36b5DG8ZnXcdKJz+0xj+5RPZduQcn/Un6qHnK8O/4soBQGoAiqVATMjUhVI1aUt+zdAAIEwJCgi+ex1IJgWYqKGPvXHIHRbsXM6ohRR7FyriFgfDC8qHChU1cqHiLlJO/ApXCQs1yxJyOZjIBg+pD5QorzrBhBIsh9r0eLIJDgkbWSrmioYoRjon8YIODmZimuSWSKpXFafKIpRXSzyFWGnnNoRYJDnOdTfQV1/OIgJa+BIENq+ShNFKB36jCq1UR2TY6eY52u4Ww0xIzz6yzhWxvHVPlBLP1HM/M+piphajb26i5O6g4u/CtXfh2G9Z/8T//svj1R3fRQQU9uy60LhrC8ILjuLFmRzg6GeCFY5P49rkFjPkJqlYPDQYmOjY6iYWmVcZmUcZP3ruJ311fwtJ2D11Ocx1P5xYWokuk+LNSrYjjICeIMV1KBXxSftBDFnZEjzRTc/HcwgQunprF62fnUbSIcruYG69hpOIhcHmBqI0vSlJ0aSmcUEMIrLQyAWIf3lnFeuhKDiE1hALUGZgb7uHQWBkXT87htdMHcf7wKOL1h2I2UxsZxUbqY7FlK0B4dxPbcQkRE/kcxkZQeByh6mQIohacvQ388zcv4PtvviCaCgLCICgjLGrYiSr46W8+wUe3H2E3s9HjZ+Yk1OHNTIOaCHlvE/HuQ/zoOxfx13/2KsbyBOWYXOUWHNFJ+GjmNm6s7+BfvXMJS50URX0SrZScYRteUaCSxmjEXRwdq+D07Di++/JJPHNwFFbeg+sX8EqWhLHyEiyVq/jk1hr+9a+u4PrKHpZ2U5k2ppaHbqhCvEtFD+XeOk4dqOKvvvMSjk03MFWxUS15KJcICGvieCXCa71wqBtXA0JtxavyCv8ECH+PyuBrP/WrA0JV5fdTBTj1kpzMDC71JUUbyHbQufsh2rfeR+vRVRR7qxjxEpkOWmkIh4CQ8E+HKqtOpY/UKqFdVBCVppDVF1A//BKq8y9ipzOK5U0bNx/sYfHRLpZWm4gKvgKNAAp09raxt7EMd3cV1e4mFqwYz7gZTnoFJhJO57vwkwguAaGEXil9HClyLq2hucDSsl0kTdoNVC/K6r1pYo3RxRnnPmnsKWqnYnqYx2lgxkLMoDnN75fS3BSvOeng7PeqQodAUA5xguTmrhzIhCrYp6YSwOrMpScAoRCkxNpaaR/7lE+96w7v16Y3r0Db0wCher7pEPNxSoaoAaHWEHJKOXA8VZRR/h4JDe53dQeX5xdNDfdRhr4kBjPNI3Utqyd9qvDQgHn4RtlnMzL0iz/VjX4STX/tu+2rPbGvMTHdfOOkKOeMq6jJiNR6KmOw8RSwI1QxqXl1aS7DNlUcKy0V88wsJK6P2CshLjVQmT+MuZdfgv/sEWSHD+DBXgt3H2/h+s0HePjgHtYe3YaPVcxORfjr/+Asnn+xgqn5HXj+FizsIN5rif27X/JhMc3bp5lJLJEz1EepP0Mn+cn3/eTkUFeNNGQwxb2yyOeOpXSDxmGUNFHl0iAo9NMdgG8YEH7zYFCX4uIcrBcKAYS6QBR32hSweWTapl8DCAGEJXhlAsIqkm4VhXNCKKN3l+fw3rVd/OzDm1jOH6IZbKJ+qAJ/1EYREBAWcLwCJUp27EIa+JJb1s9N1TpeTV/jwECtL0bzN8hcFG206J9kLi3H8J/+/FA7Myv3Y+qtWSIrEEiTwEQyXzU1VWsWucyTHqqyCfebFpkOmZoucVpK+UMh147DeoumgHDgWg4C24VPUxCbng4qkY3g15LvNkMvDRFnKaoN0m5LCEMWqHS9r8BOSijbDUxXZzBbP4T5xlG0HoZYv9vElU/u4c7SYzzcaSKYnsbIocOYOX0awcwBtC0H22GEzU5PNeiZk0s3fTYRC679JodW0z35XWidekLtmAaENE2hTo4/Ke0QLS3jFYRuq5gFSpqg1npDOTTn6otWq2FAOFgz9z9L6emf4FcM3Rxmv3iyefipf3/KhNDsRQII+7RP1axmPUJAGEeR0EU5JZTz63JYEYjHhcP1gZNjMhdk/8/FiEZAIU2F+L3aFojxJQze5fRRTrvEvpFVxLzBilCLHVRyCNvIS1KU0kxczT1GVRAUdnoCDGk04xAoxolQSOkH4JHoKmsXNaxscijNtOzKlrq3JJMzT1UWsQ67VxnELosZoTnL/JjZmjR0dBjnxfz3BL2cetdUugmVkTIqozWUxsbEZ2SPRkpMVRDmVIJ4bwvtrVX42R5qdhfz48B0LcSov4fxckeOsXIHZXcP1n/5v/yqeOfKfaFXtlFB7DZQ0HGUN0zaRrXoYa4OXDg2iR+8dBwTAgi7GKkyaNpGO7XQcqrYsWv4+YeLeO/aMm6v7KKTALZfhq8XhpzULr5m4CNMIVbAhU/NoocsKySIHaSVIsTCWAnfeeFZAaGn5mpIdtbhhB0cmZ3AaMVXC5WuDgQQxhmaYYGdxMZ6z8ZPf3sV799axmqX5JYS8qCuOoukz3T35PVpUvPqqVmcOzSCdPORGKfURkawkQVYbNv42Qe3cenuJnbCEqIiQE57beboIEbFSREkLTjtLclo/IvXn4eb7zACVUInM1p6Z3X85O3L+ODmQ2zHBTo8SbaLgtRTOqSRYhc3YXfX8YPXzuOfv/YiptwclTRE2tpFrVpGY3QUS7shLi2u4X//p99iqZ2gaExL4cxFmU5ZpbgLb28D5w/P4OKJw3j1uQXMT9ZQJKHgeidw0I5jAeBwKrh8axn/+PYnuLHWxnIrg10ZR24HYjpDQMjvv5Fs4cxsDT/61gs4OlkVd9dq2UOlzKDMmlBGZY/SDXzuzwoQkranslkEEGodlVlO/jQh/KLl+A/z378uIGQz2MRMmUmDBWpdm0C6ieaN32Ln2m/Qe3wHVncDDTcV0ygqhu2MFGhax6icKaGBWSTjBGgVFfSCacSNQxg9chEjCy9hL5rAyqaD6/d2ce/RDh6s7CC1CSAdWag7rR00Nx/B2nyI0t5jzOVdPGMnOE1DmTTCaBqizAgWXbQoeo3apiTCyeT/6BB5QWMSH2Fq1uHOtc7004YzNGygTrAvcR8I2XS4uQZSmnVo7NXFkCZXh5gvyGTQBvn93NQVKNRZXkMGNipAHHL0wZiOoNCKGQ3ENFDV1M9PgySjQ1O0WEU/1LRYMx0c0hCqb0J1UYUyOmQq059UGt8aY6bzRwWEpvDXXethMNEHiPvL9H14c0h3+Mcp5r/4/u3PW7XYpE+JE6mJOl/KUVTRe03Xv++yKBMY9cfYbJi2m+pdKEAolDPbRuw46NJBzi8hmDuCsdNnMPfa6+g0qlgrYlxZeojbj1awsrKFtZX7eLx8E4fnMjx3uowf/uUJnDhtozK6CtfZhl00kfcSCe4Wx2mOk1wLSdQT+qjrerCpY5LJ5VPAYd8OUgMfo/kU+cdg2kNgqFoaLOY1IBTNoNKw/VEB4dAF9Y1fQ7r5pO5rDQhTymn0uiUZFMOAUE/B+G2JGyndJ6vI0wbydAy5cxKbzTm8f6UsE8J3rj9Eu95EMt5FadaDVcuROjEsVwHCsgMEjCYmdZSmGxJ9xcKV50LRPHlu6SJNVpdxGFfsdg1HpDYbmMjoFseQQyknjHri14/rUdmaBIA0CCRDJBbdK2ULijrKabdMCcWESFPDtemQKrSVqY14GfC9c18SCiwnzMyv5LVpS9A6/yc0TYs0v0LMbmiDZtuclFroRj2ESYRKrQ6btRFNKlIfdl6CjwrKVg11fxQHavOYHzmGaMVC82GExdtruPvwMe6sPkZSqsCdmMDsmbMoHzwozr47SYqtMBbHUX4eiYORPFsFCHkMIoRUg5PbluwdGhAaiijvNcdzxQBO4sAkXkGBQi1ZU4BQ1v3BvvC0FWp/o22Ifj5k8mSah30g+MSkcPg1DCCUu/wptP19k0O9icnfieGaak4+FRBqDWFiTGU0IKRukFNT/hTyTcZEAZU3zIuFZjQSjUN3IX4XBFaMhpIJq4qRIk2TjS42tggKaTbjSxh9IZ4EfpqilOcCCDk1LCUpAk0ntbuhUEkJEB0adjGiorDg2YxrcwUM8uVlzSYe0hNCAYTMIpbml2l4EhCq2jkveChPBq57optmDQFmmMdIC048U5QqLoJaGb7Qk+uIKzVx2aXOl6+b9DrotXaQdXeAcBclq4UKdlAptjAS7GGi3MWRGRtT9QTWf/2//ab45eV72EkD7BVlRG4dBW8egre4hUrewUwQ4+KxKfzVa2cwFSSogYCQyFwBwrbXwK7XwC8/XsFvrq/g8r11mdh5pRocoR+kIjgXPrBD9FqI7q8I6hLHkKW5IFkaU9C1cGG8hO9fPINzh8dxdMJHtrcJL27j0MwERgQQ8uZVdJUkydCJM+x2U+zlvtBX/+HdT/DejSUxd+kQEPo16RDxdkk7TXl9TghfOTmDs4dGkG08EiObqgBCH4sdCz/jhPDOJnbDsgKENntJChCW7QSlrAM/3MH3Xj2L7756BmVrD24Rqo6tO4LMGsE//OpjvH/tATbCVANCT8TFBITIErhpG6WkiT978Qy+d+E5zAS0wo0QtXYwOtrA5Mw0bizt4L2bS/hXb1/CSjeHMzojWkQu0XXfQSnpwGuu4Y0zx/Dt8ydwamEU041AXt/mJDVw0exF6PFe8Cu4fHsVf//2VQGES3saELolAeVeFkoA+SSaODffEEB4eKyEMS9FnYCwwg5kDRD9qLGKVtx3KcAldNtQRo2t7mCB+RMg/OKC8Q/xiK8NCHUzd0AaIXM9BAgI43UBgzyirYewe1uoERDSNIrd2JQmVCFKBTteqikgZJyC60oFnWAaYf0Ixo6+grFDr6CXz2Btx8P1Ozu4s7SF+yvbChDaLjLXQqe9hebGI2D9PoKdFcymbRy3Epx1C8wwMzSJUUEm+mQSjJJCObPR54u7gtJkOHBYuGTKgc8AQuWEq7bO/px7yNFLJoRCudGg0PBRh4mlZiIoUzbjrkcRu9rUpLAn19+xZUPnTwJCFunK0ER1/Y2DmicmOJoyOjShMz14JbzXFFVxutH31XADXk9A5d4cCpE2BiSma7yv82s2YNENKldZTlxFS9jPIVRXJWlUCqjsv0r/kBNCMw9Ua8UAVMhU1jho7vv1g/JCHj3cqf7UZPHT40kFOb/xUn/oHWv4pgs1CfY2uta+k6gJANfg0FBD5fNpBzspyFShLgW76dpr+hwBYWI7iBwX3aCEpN7AxLnnMXH+BUxcuIDVKML1lRW8f/0abt1/gL1mCztbj7C9eQevvDKJN16fwhtvzmBhIYLrP4Rt7cBGG1ai8/E4rWOH3SmQhCHY8PU8RlcpZsj+82fKSG0wY3oxnGToSY+Z+Bj6H58hxbuuGUSnKBNCDTalOTAwEJIv+JuYEP7RAOF+x2ABhBJm6g1MZfqU0RRwUhTOABBa3IFpgJIEYihTFFPI7ZNY3Z7BL95N8d71XXxw7zHymQjWgRTetIWsnCKkdEUC2WmlD5ScQoFCujdbqlhVoE612tQEW9UfPANSc+vGkvonPfkYdhbVp1/NCxV9zkyz+Gg1HdSTQWYGZrnoyAkK+fqiV9S/hwWyaYeo6biiFEvjgBM3AXk5AiuR9y9GOQIIlfuknqkr3ZZMMBUglJxExv65FsI4QpRE8IMybDpex9R1ebALesRXENgVlKwyJsuzmK0fgbNdQ7Lh4fGjFu4/3MD1+0vYTTNEfoCJZ0+iPHsQWb2BPc7Y0xwJdZhif6nYF6ohqDTk6n2pzyiAkDWu7BsqPsisjwSCBIUuA+uZVSgaTLNeGJ250toaQGgA2pM1xhcBQgXW9t9u8t0P3X6fCQifaCA+lTpq3FK14ZqJLJG9UTd4RV5IYMfYCaHcMnYiljXCcz34/D54AotCzGc4PTSSC2EcsMnE75b5pay/XU/97F8ThQBJrmOG8UBgSJBOKih9PYI8E+OZal5IrFUlKRBECZxuCKvVlexCagvdmMMVC75oVrXXhj5xNG1S15u6/sRIRrNgBrudWkOVY7sl02TTZHMYwyCGQakY7ORsinuKSuxUK8BYA8XYKBK6SxPz0DAyy0SyF3WaiNo7SLqbsMJNuPE6ytjGiN/C8VkPCxMWrH/5f39S/JvfXsNOHoC4Mfbq0gHiGw6iPVSSFqbdHl57Zgb/8bfPY9KLxExitMqRtY12ZqHtj2I3GMOvr23g3Wtr+O31R2jFFkq1UVjMJ+OhBZS8KbkIiPuTU0HGNyzZVywkEwRpG7N1B2+cOSRZgQyj95MWynmIyUZJNISBywVAXezsLDKHY7uToGuX0XHK+LtfXsbbVx/g0V6ONsGcWxHLbf5JOzuYHy/h1dMLuHhiGs/NN8Ta3klDVBoNrKce7nUs/PyDO7h8bxPNsIKoKAkgLJjbwQhHO0a56KGWtfGdi6fwrZdOoOq04BehdCI8fwS2N4Z/84uP8dsri9joJWiTMur4oLiYJ4qAzUt7qCRtvHn2BN56/iSmSxZKeYzu3g5GxkYxMTOND24u473rS/inq4sCdoPxWQlZ5Ti4YqWo5R2MpE1878WT+O5LpzFVBogHfadQmSyug+1ujAhAfbyOjxc38De/uo1PHrXwYCeBVRlDwSgJ3vHRHtyoiTk/xIUj4/jr71zAfMNBveihUfEFELpiKsMJpQaE5F/3J4QqlFhWcaGMKqdF8+dPgPAPAfe++DWMHfcXP7J/Zox6TvZ0ivNJr6ZHm+Py/m0C0bpMCJs3foesuQor3IaPCJ6dKUCYdGXKXqK+iPQb0noKT0xldgkI/Rl0a0cxevRVjB1+Fbl/GButEq7f3cGdh5u492hLwoS5WSZ2gXZrC831JWDjPkrby5hL2ngWMc57Fg6kkQKExQAQEgyGQpNTcz2pVenma7nC4c9VGJ+qG6WQYAmijM77vdU+BVQVm8oo3wAGDeJ0SLpYwitSWx8QSomkzRhUxAM3c05pbCS0Hu8DQlUE8TUkb4kBvCwIGAtGLYOshwRkpmOsKLHcgUW32NeY6YrMdBeHAaHpCuuJpNIPmmMI1D0JCLVrmorDUPpG2bD6uYr7owEMBvs8SPVlKKPDIFUVn7p4E/MKrZkUbdmT8FNpqMx5NaBgH5zsv7gptQaPVx5I5nW//B3z9R6pr6Fh59C+yQ+Lv4Fm0EwI+8BevhP12U1YtNCMDDmYS66MTkilY7C1hdCy0WNRMTEBd2Ee82+9gdHnz8FdOITbqxt4/9ptvHfpEm7eu4eIOVbROsLoEf7qr8/gL75/GEeO5hipczL4ADaacEBzKTZZyA5S3WpeJCzUZM2X6aAyt5Di+wlQ39cZasMkrlMyGWQhZiIqZDqosB2LPe7zagKip4P97eRpvLVPA/6vd56GntWv0r76a3+1xtwAEKriWgPC1Oub6ww0hMkQINQzZ9tHkXlIIrqhj6IoJmVCuLwxjX/8VQ+/vdHExw+3YM+lcA7msCcKJKUE3SIkLUE0hASCZVtPCq1C6P+K9qnoe0awKjRPLQcx0yhjY2IAoQJbmnaqTZKUcsoAQpXHxhB5OQwgzIGQYCrNJSqCmlIVZKJbH3JdKWdTuT6oASPgc1Tzz6f2DxnKiFU8Gl9ZpswqkkGolToIXjVXBJKq5opdSNmSMU+ORbgsew7sghIfsrpceCjBQyBO0g1nHOPBQYzGcyiFk+huA4+Wt3H1ziJWdlvYDBM40zPwp2eENtorldBiw9NnJi/df9V9I6ZizCDXUQsG6ErAOimCbCiaCAodSUJgQOoogSEnhWyWUKKggIRpMpmcPzOxf/o1/DRAaCZ7xpGaPw0d3wDBPzQgVKw/tcIrCiXPunIKlbWNUz6aw4ShAMKMYIyGMIy346SU4IvxWWmKhDRRE7Ok9z7iBddhNAXj7XxZx5T7p0nczJDlBFpx/5AJXpbBz5WzqJ9kAghrPOhGGmUISCFt92C3ugIO3ShBkCiDO06gzfVl0V9BR1HIvdTfyvQEUe/xcn3zmqWxET9PxkxyBWiF/izxLgSwSkcr0Vg0efRsWKNlWBM15CUPOYdPdiC+JQS/jOmIwh66rW0k7U3knXWgtwYv3cT8aIpDEzas/+x/fbd45/oDtK0yeg6t4etCB0CeIgibqCZ7mLB7eOPELP6T717EBOMM6D5apsbNRje30AlG0CyN490bW3jn2mP8+vI9cRotNyZQpKHkEwmRRK5HtVTIMsP4BMuT8Tm5tHaRwI3bGHETPDNVwQvHZ/Ha2WMY5YTKpr4tRs23MVotS14hr39eJ704w1YrkniHKKji//nZx/jl5Qd42MzRZtfMJYih858ChAsTFbx25hAunpjCc3N1pASESQ+leg3riYe7beAXl+7gk3tbaMYVxEVZACGJxgwvZewGtZWjdoi3LjyLN184hrrbgVf0xMkoCEbhlcbx459dwnuXF7HeS9AqHMROgMSjHpGAMIUT00RmD6+cfhZvPH8SR6ZKaDBNottDmtuIcxe/u7qIj++t4s5GFx2rBKc6pjZPAui4jUk/w7FRB985fxyvP3dE0XydHKP1kiwULDK2uwlIg/dHK/jo3ib+5te3NCBMUZRHYQdV0SsWYRNuuINDlQQXDo/hh2+cxXzdQR0EhAGq5QBuuSpc5n2A0GgIuXSbCeGfAOHvXYt83RcQ577PmXroEmJf1SNFZFwgDmOEnQgpM8WKBOUgQ8nuoJRvYe/uJTTvXgI6j2GH27DTDlw7g09sYwBhHom5DM2FqM7g3bKXVwUQhnUCwtcweugVhPY81lsBri/uyoRwcXkbUWEJnYbS/s7epkwIne0lVPfWsJB3cdJO8YJnYTrqYSwi+KSGUTUhaNEtm6amuajNixuhVrKIcE+xClRZbvzsFChU+VuDorufv6W/JaWtUCBOSKkGEPb/Xb2mJGHRu8KZnAAAIABJREFUoEBP82RCKGCQPzklVMWU9hcTeqlDB2A9FVSAUOcB6i62mYQIcNFGNuad6uqmX6z1AdoQ3VBJkAx9dFBfKrQ7oIvup4wOAUK9SSuH1k/TgMzv/Kzr9bMA4TCINAWIuTY1kUdgoXmcKbDVfEH9+VTRPdyAMudOHqgDs/fNHVWX+48DCAfZgioCRLVI++eF++JQpqXRsapcMfXeTQFm6FRC81WvohobYj5J6iXEXCAKSohqDVSeOYbGqZMYPX8OzsI8OuUyLl2/i1+/dwm37t3G8tpDhNE2KtUeJqZT/OVfncKb355FvbaFkr8J39oQYynq53kBsGBxOZWQm0zFP/E6lISv4Uw6XYCrE6UmImrUo2IxxFGRmjAWPKKV1WZLOqOQUx8W/AIGpdAdvsKemA7KzfvVQdsXrrGqOv/Chz3tAV8ZEA5bsPU1hGZCqE1lSBnl0Z8QmjvGQ1H4yNMKsrSOLB1F5pzE2vYB/OK9HL+71RJAmEx2kU9HsCeBtJSixzaazekYAWEhU0JSRwkMlZ5QsX/6xb/OHzQzDtVkGqybJmJC/WRNx/drKIsDQKjnI1JrEhCSNUG6KI+oDwhz0RPKhETWL3V9Edxx0uPSrZ1AkIdMAR34wkvJUClCBEUCj3uRduGUd2kMxbSJkZpqmpG1qO/kmiO9NI44ZbJQ8ssCCGnwY2cEhsyRdlAq6qgW45j1nsWEfRhWVMXG4zZu3L6Ph+s7WN5to+MFYuRUP3wEcbWKNsGg76v9gJ9L68hpKkZASB6b/E+zPAQQcm+TnMbBzm0+N305WOfZzIiWqb3OItSPl08nJ08D4s+5kg0wNE18AUoGtzzhOvr7TgiH9wyVpztYmJV+WANCHTEkgJCUT+aJ90JkNIiJ6G9AEzlmZBMoMWKEmas0m0yEElroTEkBDK4Lzw/guwE8yxcGEenvYlZkGDgkZDIHPY2QUsYm2uhcKKQeqaRGS5jmqEQZynGGUpSg1EsQdBN4YQQvTOBFGVzS6FPKWhRrSiJdTDwIr0XtPGqm332mvcSIKG24NKZNPqGs9+Z/OpaG6zHZlsTLTo6sYiGrO/BG6nAqFRROCXBLsLyS3EcEyr1uG0nYQh42Ee8xnmINDbeNmXoG683/8W+LO+t7iNwqEr8KlOqqLMpiAYSVuKUA4cl5/Kd/8TrG7RBBsouxsiXj9R4zAIMRtEtjeO/2Dt65toqff3gLzdhCZXQKWdwVfSC53Cyk9KkWsaTrl2HZNGtRhi/I6QLKnI+2UDJfPn0YP/yzi5gf9THm50j3NlFzgdnxBjxhrFA8bCFMCAhD5KUysmoN/+c/foxfXHqA+zsp9jJfACFcTggtxJ1dHJqo4I3njuDiiUk8N18TQMjYiXKtirXIwd29Av/08V18sriNVsxeUwU5v1RaMluM2o7QcBNMBSnePH8Mrz1/GA23K4Aw6fVQKo8iqEzg7376IX5zeRFr3QSt3EXklpC6AVK6BvFCCzuw2ju4cPI4Xn/+FM4+O4LpsZKE/T5a2cOdxQ18eOUO7q5so+fWkdglZLYP32c3LEfa2sLCqI9XT87itdNzOHdkEtHuhgStHjwwLiLbtCiw003QJie/VMKHdx7jx2/fxJWVDh7spihKI3DKdfilihjuuNEujtUSvHhoBH/+0gkBhCN2JBPCqmgIK4DY4A5NCPcBQnYytIbwTxPCr1VIfK0n7auuTfbXp1/JbCnDiz73mTTJ0Wml2GO0yfYOwpBU0RijZCEEIca9FlrLV7C3dBVetA4r3FINBLuA79koYmYV9hAgltxRTrcYJ6NcRqvo+QcQN56RCWFj4SJ2kyks73q4+XAPdx/t4P7qNrppobrDWYz23iZaG8vwWmuo9zZxxIpwys0EEE712hjptuHFkcogzDPVDaTRkQE+Mk1S+YCgCQKvxf5mO5gK9jOy9G7Yt1wxxWsfEA6AoIQwCxBUGUkQzj9XF27ZdOYjIKQbKSeECgz2D1sVQKbjbTNkPeeksND6QU7ljPW7KrtY6avhn6KMqupMbQLKtn+wm5pGviF5CT21Px18orgVNMSX19mHpIf1J4TGWGawdRt3068aP/HZgFB/20NFh7k+zYRwuCttCmwFvPuIsD/HNQXf0+4fFW4/cNI139gfCxD2HQC1o6IAQbl29LVpMisZZdJ3slWTYbnOMl4nxoLd0LV0WS0fQlGPaI7A64K6wXh0DPncPKZfuoDpCy8in5lGq+Rjpd3B27+9hJ/9/G3stTbQ6nAyuIyFIz5evDiDb31vAWfP15EmD+Da26h6IVw7FrsngjexvyEglIk4u9c8eBkqMyWZmpsJoQFTQ4BQut1CFVXFjngI6MgK8zwWTpz6sOsvnV9NsRs0up4yk/6awO1z19s/IiActD4MgNaUUcPTNmBQXEaNqYy+FwhSUIZlNZDEZURhVSaEG3vz+M3lEt6/3cEH99fRqm0jGm3BmXaQlTOhjBIQ2k4uYFCmhAxr16DQY5alhG/z+lJsAUP3HEyjCGD09NoALDmfqYBCM8HnfmAoo+rs0XhL6RG5TilDGQUIGc8Q5znihAfXd62jsuhu7wr4IyiSyaCjJtYEckIXLTJU8p6wrVzWlFz2ZA0csET4KSTHUBt2cb1Wk8FUDEp830e33ZW1tV5tCCAsUgt5ogLuKUFwkgBuVMWR+jnMVU6i5k6jtRXj7p0l3F/ZxIPHu+Lgm1TqmHz2FJKROloBDZ482Rc4CFFEXFtpyCU0XdGk+Z6NoIFKMVLA1eMV+FZTUWWo4vgEhZ6AQptyHtETkmqrJA+8Y01Tpa/pe0qPY3hSaExo+hRPbUBm7pU/BCDsL+EaEPaZILxK+kYrakJIbb2ZEOa9CHkYIWfkA51ECQpdrhWkVxZI8lSOXINAhptbgQfLZ+0cIPBL8GTia4tcTV0HWnDHHbxIkKaxgEJSSKlpFM0pKaQEeTGBXwI/jAUMVpIctZgTwwIlZoOHKZxeAjeM4IQh/CyClydCZyZoJa1+iNuhe7r63BoikmYbqf2f9x3XTPVZWXsI+wnKOZdFAWmxCRL0nAihm6AxM4HSyAhyDsJcBQrlbiSuJqjOYiCP0d55jM72CtDbRN3rwTryL//fopdRZKmdNNlJ4M1PQJh2Ucm6aKCHl48fxH/0Z69ipgKxm697GRybNy0Q+lV0vAY+WtzCe7cICG9iOwKC+jjSkICQUzMCKk4DXdFuUihZcqk5sBGnqQ46pe6HYlAGyHcwP1nB6cMzeP25OZxZGIfdowtphvGSLYsWTc5KgSeOQ5vbTaR+FVl5FD//8C7evrKED0n5zAM49WlxrYqTVDi0hyaqePPcUbx+ahJnFyroPHoAJwkxOT2JR+0cV9e6oK7y6oNttLIKEpuAsKKblBmctIOpCnB8soLXnz+El04dhBfvioaKp9orNWD5DfzDrz/Ge1cWsbQbYS/3EHtVhPAQk5JLSkxGd6IOjhyYwskjB/HKiwcw1ihj7VGIe/fWcPvuEnb3umj3UiQWe1+KgpnFPaFCzE3WcfrQJF46NYuj0zXMNnwUvV2U3QwzE3X4PvN3CmzuddBOClj1UXx4Zx1/+8truLqqAWF5FIXPz+ai6DWFnvviQh2vHp/CW2cPY7qUoZy1MVaroFatwA7KsojzwjJbsui1JEOFVYFARXFGko18n8HA14I6/14/6Sllj94U+sup+ofhoaCmF6jOtj50ESYdxL5+CSLkj8MEnXaM3Y0u1td28Hh5E612F2HYRckKMeZ3caDcRi1fRyVehR+twEu24OYdaUyQ1hWHXYBREG5G40FZoLmRRynQzcsoqvPwp86gfOgi/NkXsN5p4MGGhasPdnFvZRdLj5soHGVJk8YJOrub2N14BLf7GOVoEweyNp5BhHNujtkkxETSgxf14CUxnDSRbrHnsBwg/YKbAsObbUVvHurGqZrRAEJFFlH/bv6+P49SX2r/BAz0JyZMfJjWaE6CApicjioDmIwAkJoR/nTUz1xrcIyOkB0+Nd1RFE1DBTTvTbZ1rd8bziFUH2XoHBuMpJkYfUOSvo5jMCE1n9mYyYiQv28qQ0Cqhf1D0+Z+d70f8j4Ai4OL8NO3K99O/xvWhYjJ1+uHrvejMNQD9GnS9Eg1xexnS+mcKgVI9G82hkAmh6v/HRjdjcmYfAIU6gnh/hvoyy85+91Qn/LZNUgxOkFeAymp/GqngM3MSmrCmdvppMjsBJmdIrfZVKDnLq8JZmR5cDmhSOmKR79E3bJXFgMy2RBzLxY5uY1N2OjNzgJnz2Hurdcx8/IFrDZ7WNrcwb3lR7h29RquXr6MLN+G6+9icqaL0+fquPj6LBaOWJg6wEKeztldpSUTQxMCv1SaHbK0S9HPzVxfYCzW+c7YLBmeDgo9Sk0GFRDURz9DTpef2tFKwKCe6ki0Be/jIbCnyujP+PP1hnlf/oR/Y4/UC7hcz7woFQsBuXYZlZuCwIi6QbNYmMaICjq1igCWXUeeVZAlVaTOSazvzuGdy2W8e72Jd26tIJ7oIJuOYMmEkG6FPXlNUujJ9ChxSkgwqA/+nSfUUTOxGTRj+udEGyT179s+8U81tPT8pU9mUNMYnZnXn2+rNo+AQjGUgSpeOdWgYyLxACnGUher6bo0DDj18Xx4vif0SQLakpWjkvUQGECotXrq/dG5Voevm7xODQ7NpIgAk69N6mFBwxcvgM2mX0YKHy97tVjZaQA3qWDKO4qp4Cima4eRNCFB9Q+WNnH/0Rburu8iLtcx99x5ZOPj6JRL6Fo2QrIENFOA70ZM+fhT6yF5zROsJDRIEUo1bwOV96lAgqJki3EMJ5oERIxdIH2U64to1dV0UBRoBEcCurUunteZvJaJjhlM6OX+InAxtEaz1DxRjJhbbT/lVN0gw7fhZ9Uw/QpGr91qJ1b/L5l8EsmhKaNiPJkCdAoNExTUCJKqzr8nu8ZRWYws0kVrycOjVpBOyLyIOUGiO+vAcVZ9QXp/MJpkuSb4faeiz2PDQPZGYWAQF6WwYhpCJnB6ahoYxBmqcY5qrHSFpSSHn+QCDktxAuztwmpTUqaNhDTFmVNuRVnVU0C9RnKSaIis6i7R59wsEWbPFxyh1gc+I7VyxEgQWwm8SgCnHEj94/jMJw1gUTbnUe7Fe433WI4o7KDXa6HT3ECRtGCN/1c/LtygIgW8cMNl0aaVe4IgY5clRLXo4vyxg/jRt17B3IiP8SBH2Y7EXZA3UeSW0XMr+OThJt6/s4KfXrqFrV4BrzaGpNcVIWi5UoNlB4gJPjNLbqxAd5540WfkVlPZLMJZuv2EqHg5xgLgey8dw6unD2Ky5KDO7lUeo2pnqHlAteILit/eaSJxKkj8EVy6t47f3VrBzz9axHbiwx87iF5WoBclSLp7mJPYiXm8cWYa5w/X0F66L3lmB+dmsbjVw/uLm3jnyiJuLu8i9scQ22UklIhSy8BFudfE3IiHF45M4bWz83jhmSmgsyO0UwpbScHM3Rp+9eENvH/jIW6t7WEncQUQdjMXUcGFjOH0HCmHGKtXcGByBC8+P4taOcDinTYePFjFo6UV+F4A13GlYCAds8gTIAlR9208f/Ionjs+i+eOTWIksFCxOZ7uournGG+U4JKcnqfYanbQoTlZY1IA4d/80xVcX+3i4V6OojIq008Rend3RcP51qkDeJ1Tx5NzGHcj+HET440aatUqLJ9hrQ6YKiI3vugHB2YYmrSnNISGt/+NbaL/7r/wlwOEujA2oFD8io2OU3P8hgEhbap11iC1Gu1WiOZ2FxvLTaw92sbyo03sNntot7sooiYazh4OlPcwX+tittJGNVtFDbuoe4xhUe6AMZkAWQTXSWVi6Acu4jhGGGfoZQGc6gJqM2cRzF+ANX0Oa50GFjcsXHnYxOLqLh493oPtVZQIOkrRbW6jubECK9qAF21gtLeNw0UXZ50M84gxnfG67MKLKOKOUbJclOngK1blBULeK9woPb9fiw62qX7/00AovYntG7N+Bu1W69D2MdY0iJEAZ1MEKa2fGCaI4yg3aQUGnwSEsgHrzUkNAE2BrLRt3MJlY7dVfp64+2vAw+JmmG8z6CE/LbReUb9UDaCDe4Wub9zdOKU0FthqU5aQ3D4qVnEdJo/w0yBwuCuxvzAwE0ujjVPmFMpyXmmSlIGCmYgJhDQgUE8wTRQG368J9DUrgHw/fUqr+o6Gu9xmQqg6rEOgUL4P874//f4/b4XZB1KecEBVa6O+LjStTuJHXBsJHe7Ycy4COFkZyEn3I1CMkTkRMjtEzuB3m3pcmk1YKCcB/NSFk9Cq3hX7fDEWKNgsTCRM23bocMuWqosNN0D0zLNwv/UWJl55GbUTJ3D71iPcvr2I27du4sG9m1h5eAuVyh5mZmOcv1DG2RdqeO58A0G1CS9owrI7mvbHYlI1T1SYBcGhZoLwn41jrsUUUAJCNTHfR7Xk06Wap+4l0xlyjJpQ2XIKCyrwJ1107ZDYB4PaQt/cof/W4r7PvKCGAKGM/vWogIBQF+YFI28kA1UDQhGT6kgdXlw59YYVoKgCRR2JdRyrOwfxqw99/PrqLn59axnWfAH7YI5sNEHsxwiLUBoPrGsI/OgwGjg0lyEotBA4NJchlVFlrJkUQrVGGR7h4Gz0jWeGVk+TDaimwGotI+BQLAd18PMamy/jLCqGGpx8ZHQdpckMG4yZ/B0BI5ubtuPBo8Ok78MLfInOIKilOR8BISczUsibsG8xK1LZdgK9NShkcaxYusohekAv1dZNfWnA4P06mQ8nraBuzWLMncfcyDHY3QC7S00s3d/E/fsbuLW8Jb4W0yfOAJNTiOoN9FwXEZvqRt+t9XlsrAoFVACpjThmxEKMjFRJ6tHo4qt77CqrU8En1Qmy4dBgxvfkp3bT6a+JAhLZN+AUVBxbabBiQJTu12h3X5laajdWXmqfd689DQx+1apM0eMVJVbF5mhDM2YKiwsr4yMKQEdHFBEBoTKqLFKuJ4XomQUY00jFc+Qg+CEQLFw6i+ppdH9SbOQfxhBO7zcK8atGsWjnlSeBaj5qejzzD+MEFrWDEaeFKcpxjgqPhNceUE4hk8Mqh10bGyh2dhCkmcobJOXeceSQLUKAIAsXMwXUoS76ulCaQQ0RdamniEFq72Sdrdyp1VQ4JWtDbZAkR8H1XXglD265BEcDw9x1lYEfIPfVbnMHnXYT1oH/7m2FjTX3X355zvyKGG7agZd2UMp6OHdkFj/81itYmChjqmKJqYoHmqwUSJwAPaeEK48GgHAzLOBWx5CEETJatNKd0vIRJsr0V4Ibo7ZyFyX9hKC0VEMnjiQDhvpEWtqTnnnqYAPnj4zhWy/MYbYeIG/2ULYS1BhUH5BLXiCKU/QKD52iJKDuo8UN/N2717HaLoDqFHq5BUb1EISNVxwcHi/h9ecW8NLxaYDh11aKqakp3FjeFkOa3914iIc7ISpThxFbPprkB7MLZRdI9jbl+W+cWcCrp2dx7sgE7LANK+4plyKvgsyr4crimgTTE5w+7uQI7Qo6GhCKhSy/57iLSslDoxpgfLQuC9XW5p5ouWhQU/Z8+BQQ82RHIeLuHuYnx3D44CTOPDOPw7MjmBmjzJkC6gSNsoV6AFQCC0XSQxy20U0KRIWPtDyOD26v4e9++Qlurkd41GLgyijgcernImltwUv28K3TswIIXzlxEGMOC+9djNWrAggZJZIREPKe0UyeASA0fHyOOpSpzNfVX3zVReXfv8c/UbwOUxxNgBO7Y4YmY6aGAgbVRt6LE7R7EVrNHnY22ni8tI31tRY21zvYbWdotSNE7S148QZGinWZEh6stnAg2MVsNcKBMdo8p4jjCLbNblqEON6TPCePwdUyrbPQiRwU/gzKoydQPnge7szz2MBBPGyXcXOlg8WVHSytbiPPHeSpjTzOEbVb6DZJS92E1VtHsLeG+ayNc36OBSvBDCKUoi6COBTefgk2ypYqrLl3hOzy6QnhsHh7/3XyNADwJCg0nY+nQXPzfO1dpx0gSZ/S0dqqGyeAkDcL6TwaFOrQAAFKaq/RYG3Y+ERPBvW00WycA4aoIq0Ob9mKEtRHjP2Pa7zrRM1jHCqNcH8IEHJKaAT9LKT4z6bjOzw7NSBqQAc1BjiD72l/l9igPWWcor4X6uZ0Dpk46g0XlgYQ5mK004/B0O9Jppn6val6Uk9kjWOn0QrJ3qZnuX0wqEGhBt9/DEDIzZo1e+JZSDyW1dSGleBkVV3IM5YkQUpA6PSQWyHApquYDRXwQw9+4qGU+wgsH77tohd2EGURci+HFdiwAxd5RmBZQm/qALyXLmLkhz/C3vgUNmwPD+4s48Hte7h36ypWl65jY/UG5uZTPHe2jL/80REcOpqhVNuAG7Tgeh3AjnXB4vU1fKQAqtKNhVumOuhm8gIFCJXOdug6lttkaEKYDjIHZVoojRRlkS9uov1DAUT1CwZRFqJZe4qE8N/uPeDzAaH8V5trmlooqCXmT/U9U9vmoUgdpBErK7qqjyIqjuLh+iT+/u0c795s4cOHO6icKME74qIdUCYUInNS5JqKSlaAa9E1Wk0JeRAcqigKNSnkfydFX+X9Da9VWiMrUhIdm6KLWMVLV6YtQoMQvba6RhRt2uwVA9dSaXyxSaIBIUFhRFBIOimnhtTK6mKYdElXpmMeSq6tdJCSqcxcOA43tE5aZ72JUZZ+BwYQKhWrAlZKr6isxhQrwqCwYQE16dk+7KyMuj2LhjuLqfI8KmkD9p6NlftbuH9vA4sru9jsZkjK/x9779lk2XVlia1rn01vKrM8ysN7ECDZNM0m20z3hGIUE4rQJ/0DKeab/oAi9FH/QIqYUCikkEajdhrTjt3kkE0QAAEUCuVdVqXPfP76exVr73Pee1kASIDdpGYwBOMxy7zKfNeds9dea681B3fpGPxj63Dm51GQKSTArUpkvI4uSyYPYYN5ejQ+8ZEkKRKZl6NqDqiJoo5gjjLHTwJCl9JRgkKRj+o8ofAIwiQqkZ8x79P6KpsGjCXwVT5rzo0AQnXBttmEkxlD0++xfQvbU7NCAbMF2L1h+t99+q+tUZo5NlnjlR0MCJ6MqQwNZQgG6TIqmYIqNVTW10RIMCNbASGREOcGFRDKuMMR0y41KZI7z0Y8meglBYR6z+rgyVT2MG8P1lJ5oSxhmsNPGEHBbPJC2EF9KSBs8zPuH8A57IiE1Mn4uXOp533HHJ8QY2qcQ+Ar7KiYHFn58ES/xOsuov2p+1PvVwJec1cLA2hYzioV4y8CQ0qL3VoIr1mH22jCoR9IUEflBRimOQbDIZy1//5vaVQjRRS/aRDW4VEiYExLvGyAMBvi6dOr+N5bL+PcShtrMwxsHMq8kAAkv4aRU8NHjw/w9p1N/Pt3b2FnVMFpzSNPMrGBDUM1kEkJCGnJ6jiYD3UAOMvpgsmuSYjYOKSR6mRWX5UOsd5ycG6lgW+9chqXjy9guR5K94faXIbEh+yMMs4CIUZliK1hhY82OviTH3yAu3sxhk4LEU1dKsrKXGEWF2oV3nr+KbzxzCm0yx4abimf8f3bj/B3P7uJ2zs97EUVwtlVZE6AITNHPA6wFvCSHs4uNfDWleN47dI6njm9AC8eMPBDM1D8urCVd3f6+ODeNv7i7Wt43M2RhuzaNeT7SYempK1tKossZyxrYSg3eDQays1SD0OhqN1ShHRo+C7aNQ9Xzp3CpbPHcWJ1HsuzNXEVDUgTI8dM3UOr5qDOeiMdIYuHAggjAYSUjO7iz3/wEW7sxNjoVSjCNqqgLp2VbHiIMO/hW8+dwltX1vHq+WNinBPGHczPNNFqNgUQCkP4CUCoFrrjh+k3gPAfpz55EoeMa+YnwYzRPow78RTeW5OHqTAgm0dXAcM4Rm8wQq87RHd/iM52D/u7I+zvx9jvVTjopegf7qEcbKMWb2LRP8RK0MV6rYPj7Rjr8x4aQQXfq9Bu+wj8DKNoD1UZwfMK1Lg5uT56EQPZF+E3n0Jz/SWEay/hsHEOj9NZ3NyOcW9jFxsbO5AZ7oyktiPGStGgh2K0j2q4C/dwA+t5H8/VC5z2MqwjwQxzSymfjmIEYvOsPWwumDG7oLbAHBv4fVqv87M42Cf/3FagnwEYLbNnunpqT6AMIUEPWUJVYfhjVkz6jmaow4xQjUssaRzq0I6Ri5rYiSOxD0dLMul4G9/Uo21dA8YM8zh2qTQs3DRDeAQQyhplzXb0u4+P3mo6x3LUoxlaT57pMUNoOrQEf2ImIXbq5qtsbJa0NUylcTu1RjsKDI28dYqVsyY+Ili3RZBVUsv82VFQyD1IgK50gX/1DKF0bwkIfQWFBIRVVYdLQFiZRgYBoZuiJEPoJoBDg6ZS3GfDxEctDRAWPurw6XMogDCrMnhtH2XdRRG46CUZhm4I56kLmHnrG1j7o3+GR04Nt7sj3P34Hu7fvImHd66if3gTeXwPz73QxKuvzeGb317D0uoARfUQjjeE4xGQqiEIdz07LzZOOhPTKAWFCs7YmlDJqM7YTmS/2pCxhjKlZoKJ+Y2CQQsIRRJnTGTUVVQBojZATFFk7o8vPSCUKt1YFZuIBwsIZV0YA0Kd2XTLEGXmIRtRStiG5y0iKs/g3vYi/uxvUvz4xgDvPepi9tk2aucC9LwOYj9GFRBcUoaqs9gsJckGBmIqY0EhmUIXoacZhWRmhHUzjYDxWmMAoArydWHQ595wfxYMiopC7xhp1pgOl/EUUkBpwCLZQj7TBIQCCgUQKihkzSrfic11CWoPEAirCbS8CnWnMO71kyaXMDT29ClFqEyhWceUcZlENZgp7rEKY7JUcG0kIKyjVi2hgWXMuCuYcxax4Cygv5tif3OEx1t9PNodYuNghKI1D39lDbW1NThzs+hXFSKnRMJvyho28FBvNVGrhcIGJlGCeBihiOn0DdQp+eO+RlBnWD6BLIYhJBiWWGmaAAAgAElEQVSSl4BCDa9XZsywRzKHqJJR+c88Y5PxXvPnxuFXtx+7Tn5y79T5619c5vy8941nuLUvIGCXc8oyNygrD+dCOTsNdRglIIwTAYUkmkhgcVxE2UEFgjyPCghdOX71FuA9aeKghNmeAMJJw0DHNTQ00ALCqegpee5MG0PmtUv4WQGfc4NJjjAuEKb6quUVGlmFdl7C7Xbh9npwRxEQx6gSzrYyzqJCjS6pAn616alSWdOCkHlDO8xgGMIpc1K710tTWFQoGlVBKao2DTLJThfvdTeHwxg6MtBkClsteK0ZuEwNCBvIHR8jAtaVf/FvKsKNmFpc15eoiDDwpRvkJn14SR9+0sOl4wv49qvP4NLaHE4vhGgWPbX2DeieF2Lo1nBts4uf3t3Fv333NjaHFcrGnFw0Oon54vLpoyg8OHkmXZxnTi1jJnSwv7uN3f4I+6McXrMN1AiaHGRpjCzqYQYxVhsOnj97DK8/cwJff+ksgixG0e8jKCNZAJrNJgqvjtSpoZOFuLXVx5/98ENce3SIzUEpgIh2F+y8cFHjYvHmS+fx1RfPYW1WHbV6vQI/vXoHP3j3Y8RuHaMqkJxFhsCTxq/ollqlWAgKnFtu4JUzS3jx/DFcOcn5xg7cPBZUn7khRqjhcS/F+3e38a/+/Y/wqJvBaS/Dqc8KIxeTbkaJlu+gSCLkaSLnnWrgMk9RC3w0agGG3UMkw77MZ51YW8IzF8/hhWfO48KZ45Phb58dvRI1Doabzl6dDE3BhyaRjMYhZ0ua8/jZ3X382x/dwvWdGA+6ZFVDVLTipbY47qJRjfCdl84JIHzp7CJmMUJAQNhqoNVswAkMIFQZ+1gyKkPAIlU03RXJePkNQ/iLl8uf844nMZ9dfMfF+DQ4MbMd0tAycgfrzjfWnCszKA7OJTAcjdDr99HrDjDsDZH2M3QPYuzuxdg6rLB9kGJ/bx/R4TbK3iO0ij3MlvtYcnawEvSx2sywMl/DymIL68faaLVKjEabKIu+5Be2WnUEfojuoEScz6EKTqG5/jJqJ17DYP4ytstF3OJ9+GALj+49QhoXNCRGWflIxO10JK7AzCHFwQZW8y6eruc446c44aRYzCK00wh+FEkHlbNVEghPo6mpgF7OYE2CX3/RFfksgDjNFH42W2g7z2NAKLMcyhCSHWSrzrKGYuxjMrbGRne29JCHy8Y9TMVOmPm9sVzRGBNMI7XpqJfJJ5Whr7FUdFJTahCwBgJbcxndmNSBVM0kFD1Nmbl84jQaJvEzTp9+JtupVZBMyZRELVhQKEYrWhjYmUZ+jgkYpOmNMmZ28xzLWa1k5oh0dLKZWlmtBcOcc1NA+OuTjBbSPKVslBybukI6ZUvdIQUc5ygcbt4pKjp6Wslo4aBRhAhTF15cISwc1DlrxQ4K1/6lFrKag76T40G3L/ODjSvPYflr38apf/Jf4lHm4cZ2F9feu4a7N65ha+MafGcDc7O7+Oa3TuC1Nxbw1IUKrXYHZbmFsoogqZ6umrbJvSZzfAr0pDEgbAIZQgJC3icEbwSEnFvXuR9dpqbl7CqNkpgJE0Svb9FuuMYDmAJ/KoT+00yJvrSA8Cg6mcwSyv1N4EY52DRDeBQQpiPuyTPwvCVExVnc21rAn/51gh/RZfRxB7PPtlAnIPS7IhmlHrQk80iWUBwVTfagMIWsJxyJ+WoEnnwlMBQjIWsyI4rFKVQgl9sAOgv05D7heBEHTSg31jgB4RcJZgwLNQ5QnwKEClo8Da230tE8F2DI+UJKPVU2SUAQSA+U5NhMjR4VbE+oTE+jM7TYZkNJgZ2x9pI6xrY6FDSocGNiemVBq21uyD1PhrCso0pacJI2gnwGi+EqTs2dRi2fodsi9ndj3Lu/h3c/vIs+Gz8zC2ifPAV/ZRnDmo+h52BE52jfEYa/2W6hQVMbAsJRjLhPo8JYmCMyhBK0bmJa7MyjAFg+N5wjlFlCBYRkTEU6SYm6MEvkjUxTz5iN2YgKfawnDT/OMgr0Ieqe3vrGDUDr0Gy2hilW8NOYRNMfGO8l0+zhWPHCfcAAQtmLLEMoLKGDKs0EEDL3lOH09Bqg7LLG/FMLCDkjSEAY+kfBMOf55fj0muqM5CQySn/eJwGhgYMic5bnjrmoQiTTHZxGMyX8vIAf85UhIDhM6UZaoZFXaBYV/NEQHtm3EV8xwNlDvi8r0eB1LbmmV/DN3KRJTDbcpJ0DNfLg8byuzj/y2RG1pbDZNGcyxp2yQBIU0pLI2BJR/srGQ60Gt9mA32rDazTh1Zvwak1ptDiv/A8/qAYpxHiELn/1Nt0pmdFRwc+GIEMYJF1cODaH33rhAp49uYhzy000sy7qToJGzRfJ6AAhbuwO8c79ffybd+/gYb9AEtD+WGcENBiUcxMeymiEhpPid9+8hFPLM9jfOcDNB5v4+P5jkY1WtQZyZvZR75wmaFQx2k6Ceb/AC+fX8L2vPo+TCw3M1yqkvQN4ZYG5mTa9DTHKKMlp4VE3xV/85AY+uLuDW9s9ZF4Lhd+QrhI3JUrdTh+bx9njizi13CJUxdb2Ae5vHeD+ThdOvY3cq2OYKj3P26jmFOLguRDmeP70Ir7zygWcng+x0qC/VypgjLJSGscMCh87wxIf3t/B//nvfoh7uwOkXhtec14C4ikHIPPHAegateNOhdGwjyyJZO5vpt3A4jw/V4lm3cexxVmcOr6Ip04tY2l2DnPNusR5MHenFbhohly01WVLumQB83O48WbY7yXopUBan8WHDw7xV+/cxfXtEe4fpujnLMqYZxPCSftoOzF+55XzePPyOp4+3sa8l6CRDzDfrqPVaMDxdYaQQ97SaJH5Aj5IhbCZNqZWTGWMTfQvKsF/8/efcQY+ExBO/4VdxKcXblOEjS22TQvUZDjJ8H4JRHEsMoFhf4hoECGPcnQOY2ztjrCxU2BzL8Xhfhdx9xAY7qKW7KGR7KAVb6CV76DtdLE862F1sYmzp+ewshwg8PtwnAFQDVELWeC5GAypU59D4RxH6+RraNJldO4yNot53Noc4uG9x9i88wB5ChQFAVQdcZzL58oGXRS9Q3jdbSzlHTwVRAIIT7kp1vIYc2QIaWjDTB7xYlAAlpqOIJ9d4S2m5sZ+/v32CwDhBHlNUSC2INLONxd0KZeFBTOARyQdlPAoILRzc2NAOMWoWMGnOvcpYBFWQKSj0wBGmZkjYHDcrrcyE/vX2tm0XX0FhHZuwswKWlBopKSfFxBakCAf9RMn1xZVVrIzYQOZy6jnx8wQWjZI1hNlAaWIE5ZQv9q8RisZtVyCPQ0iZpyOxxifnmmWcKrzLZ93miH8/KvRF50hFJMhr1JAyMYAQWHZkq9qGEZJICV8GcC5QDczxw6EnB1MXfhJiQZnCsnllJnOlTZd9P0S+8jQrdeRLa/g+Fe+jvozLyM/8ww+3unh6v1N3L95F9sbd9A9uIl2axtra4f43d87j1dencPM3CFqtS48rweHLpbi4K3zSVLwjwGhAmkFhJSJ01VXbCsk85OFFgGhgkR7au3gi87I2DB6yxCOnUVZ1BEATOcOigxqwk1bPueT3Pjnv27/cb5zak23XREdatPXzwGEwsjmHqqcGYR1ONUsnGoeUXEGD3aW8Bc/LvHDjzv48d1thOdcBGccZDOpxE4UPp8Xyi8J7G1sFEGUhoOFwgy6qBtAGFLrZpRAdi2xJi3y/GsWyZRs3TKEGsdjPQaOONFacGiyDccqh0mCm4YE0WRGJKSUjuYqH82ZHceyXSXH5vZBs+aBn1XUV1aeB0drFSuRN7PIio10PlruSQsIzWKmpc6EmrH3NnMJnbKGMm2hSpooRiFamMdq4xjW26ewVFvDwaMRHtzZw4dX72F3WGCEEAvnziNcX0OvEWBY8xCFHgoCt5qPWqOOMAhRo2IrSpCOYuSjGFXG46CjpObPjXM7BQzrviczuAYRi0cFJYJiMkNlikZIWP8nebilS2paavKIai0h11WeO/X6+FX/J8+0mSHmusLrKTJOmfc0ugPOmJJcSjMBgwXBIaWXni/KurHcnONn5iXMqGFHtUFLSaoerwpi9RitktnO748ZQsFbZn6fa7dDB1JiGe1jsK4giAuKSsCdRE3wOmUFwhyo5SXqnMmPhvDikXEdTeFHGUIyiiI11a8EiASXss+ZSyP3o4nEECBvlBKyXtr+rM0KFmdnOtcy410bLUxFYERNxSYjMm0HSPOB+u8ATq0mniBevY7m7IJGl/zz//mjam+Q487jHez1EwStBcmk4w8MikhmCIO0h/PLLbz1zBm8eGYVV9ZnUUsOBdQ1G6EwhIMqxO2DBO9tHOLP372He50MAzSR80Ka7CLRuvNDDzqg3+Z//fsv47mnVjHsjvCza3fw4/evYwRPpKOFSEzZ2eDniAWc5r1dnF9bwHfefAEvXjiGC+uziDv7cPMM8+2GBJkO4hx+ex6HCfCTaxt498Yj/OzWI2QBAV4TSc6BZKXdA2rNQxenjy3L4rfxaAO9hFbMAYLmjGR3JBk7mrmwg22/wmxQYaVR4o3L6/gvvvmisJd+0sd83UO7rgPOo8JDL3NxmHm4/vgA//ovf4QbGwc4pApHHEibyLMcDm/oIsVsvYZmzUe/10GajMS5cWmhjWMr81iab+HY8hzOnFzD8dUZHFuuA7Q+pp46ixUwBj6aoY8Gu0J0q3IdYRt58vjQ7HdjdJMKcW0GVzc6+Lv3H+D6dh/39mP0MnaOPAGEbjaUvMfvvnYBb1w8hgurDSwGmeQQzrVqaDbqAgjZb3sSEHIzISM5rk6PAMLPoSv4Va86/6l9f4tLnsQnRkZoD2c6qHtM5Ewdq2R9iQTCqCA4V0Cmhu7ASYIoGiEaxiJPyZMch4cxNneGuL+V4fF2is7hEGmvD2fUgR/tIRhtI+zdhz/aQJDuYLZeYGnOx/mzczh1soWVZSAMI1RlDx51LlWJOPGQ5rPg5N/MydfQOv069mcv43E+h9ubQzy6s4Ht2/dRsDlR+mLIFMUF+r0Rsn4fRb8Lv7+P+ayDdaeLM36C036GU7m6jYbJUGJcWCxIRqaRaMrwPEGEWl1MitTPHJP/RWDwyZvIyA0N26QzPbrP2jzEfMyAsYtLuah28TR2YCKtGoPAKbxnwY6dSbSg0H41Yp7JhzKfQ7uvtpA++uwpnjQbiumKquHCZGbPGs58HkA4Zg8/bXLRzhLZWRy5LhOpqLqvOvoy8lHbOZY5RjMvOAGEyg4qY2hAo3Gk03kPBeIq1TXRd/arkTXaTv8Yax8BhF9skfhCgJCPn2RIVlKEcw6bLGFZNeRrQbmzOHmyINVNnJu5AuIKXurASyGd52bpoMX7mQWKU2DoZjjwCuzRcOTMKTSvXMZT3/gu8mNncCfy8c7N+3j349s42NzCoPsIefoAx9a6OH8+xu9896zMEJblBvygh3o9m5i6GHMXsnYisaI7nrhe8g4xgJBMohgxEDNq7ISUz+J68CQoZP6ghilbUCjvlW+vYFAko+KEbGedrcWhMQCxwdVH5te+2HX7j/PdTwBCASAmnH4MCNXhVY1lbFq8tqDKlOe8Dt+fh1POocrnMMxPYWNvCX/7josfXDvAD248BE7mcE+WcJaAslkglblEFptGVSLsn7KEfLGWCFxXfAxC35WRGwsIDZ7QsG25juZl11fTgFSDDomelygKhYs2YN4w0FbGZ9ZFtb3SGXQ2L62bispH1X0zyQgKGRFA+ShBEu8jLdjpsB6QIWQskuvKMdT4VZqDxjFSJLJmzWYVznuLRiVPAEJZTce9ObtO8u18FkIUeQt5UkfccxBkTcy7C7h8/FmcW76Izv0hHt/ax41rD/F4d4i9YYGlC5dQO3EcnXaIUauGuF1HHvooayr3DMh6sWFE4BOnyEaMWCB7Kzas6qxppNZyLxuGUFCKUVuIhJakgEhHGVyv8km5y8YXzgJ3U0VMFxBmD9Gz86v970lAyLXBljnWAIhrIKXmVBwWModHsqNQxR/JDDODLDOgbChRKioyVGswZsGVxjXZ0CjuB1ZCrKqGKcmoYUPVLVyEl8h4HxvwKlEUAgqBMDcsX1bBzxUkhkUpL8bLuXGEIE0VCMYMs89Qk+zCBMEohRel8DOaTJYKCE1BwHVWGh5mnlGYTbKURurFdVadyfkc+QoITVA9aXGa/gkgdCgfzZUlNhFdMmNKo6KwhpnFJdTbbTj/44861aP9FG9/dAt3tg5QBLMCECjpqFUx6mUkUQRPLdXxxsXjePXicTx3ahlBfIg6UrRbDaROgEEV4EG/xPubffzZO/dwcy/BfhYKa8fvZ2c4mJ5RDQ8FZPzzbz+PN+geOuvgxr1t/Pj9e7j+cAub3aHITQmc3KAmOYZIY3jpEIsNV3IEX7l8Gq9cPoljMyHa1MFTXkpXprxErT2HzK1hq5fi3RsP8P23P8LBqESf7CHnIbxQ3AejKEKWplhfWYLvu9jbP0RGFrPWgiwVLueiAjG+KdMhasUIc36Oi2sz+OqzJ/CHb12GG/eRdg+xNFNHIwzkBuzTaTZ1kAZtbPZSfP+d63j/1iPceLgjstXSoXQ1EOlsORqi7jpo1QOsrS5ibraFWugYIDiLE+tzmJ+to8pTAa+zLXrMVQj4b2qUv6oLkxi7gMxgKF0TOhmxkxJHMQapg2HpYeTVZbbyBx8+wMebPdw/YAoRWYtAMguRDNByYmE+Xzu/inPLdSzVcsyYHMJGjU6rNZXAyQ3IrrApASScODGoQ7PfJgzhr35R+dUuWf8/fPdPIy0sOzSpws24s+2ba5fPggsb9qyA0HTDjMFGSfkNXUDjROWZUYooSXHYibGzH+PB4xSPtxJxH027fWDYhT86QDDaQz16jDDehp/tws078KoeThxv4MzpJi5emMPsLMN9hyjzkcify7KGLJ9Bmi+hdfwl1E++isP5KyIZfbCXYuvuI+zcuo804UbvIfdnEPGeHSbIeiOU/QHcwQFayT4Win2c8iKc9VI8VcZYpRtxMpJcHUoeZIicTByBIRsiBIQyj2DcO+3u80td0ifv408CSKuesqBEzP/srJyAVTJBNpx+4t9pUg7Hs1e6IZoJFuN6pkBwbAlgtmprG25axea4rETTXvfpwx0DQnNOdIZC8wjH8lFpIByVjLJonPCO+h2tdO8owJqcp0msxIQFVNdVAkEjGzUzhOoyqsdjwaB8FQCoQHACCM2shViCawFh/E8nDKGdC5o6eNsVnnqEJk2sL3hPfBFAKKdTnGJLlF6JXAK5OfVdF4aQAFHKMrH1Y9mr4FANfgAvcxFwlrBQKRKlRl7A81fioIzRa/jozzYx89rLmHv1FSy8+Dr2nTZ+dnsXP3rvKt794CoSzuJWB5htd/H8iwG+8mYb588DqysR8uIxgjBCo6GEn5gcSfFhABpnU8QZlS9TPDPuQiRJmk3IbDjJljN9kk+yhBNAaKMnFBBOGcr8BhDqWm0rdw0e1baFSEZZHBqzKboIEqgTNMVc9xsI6ytwygVU2Tz68XHc35nH370D/IeP9/HjO4/gnC7hnSxRLhTI6jkSkSirHE6dN3WNGUvIhaXhOJarkQgeWSN1izXeZIZsMvWAuZ6C78zjbBP1qCLSe9tIkc3sk50ntDMo6kCqTDPvJbIjcm8Z13KJpJOMQgWEjKVghqCye8ZsR6JRNI6AbFvd91D3fQGFMqPFeoUSWZsIJy62ZtO1G6iRXkzkyabBYdZLiYuh90VeR5qGSIfMJmygVc3i+dMv4Om1Z9G/O8TenS4e3tzBw40OHu300Tp5Bu7aMfTn20gWZ5EvzSJrhshoCmXYyhCuZO85WYGcBoNJjpJuoyaPQ/Z0O0NtAaFxMxYViWELBRSKjFLjKPSimWxas5uIVPSJrWw8tyv71RdcGH+Jt49lo/wsdj5VRvb0WeDMqgBC7vHsEJhRCbknJRN16rj4T3jTCvtpDI4MwyYz+9IcnsyU2zX2KCDUg7BqEwJCMoSqQDEmScaWJiBpxdqbESUFCSxKSblXcf67AJIIThLBT01MRZSjHuVoCCBMEQwT+MMEXqKupdIAdWiSSsip97Y03Yw7r4BkMf/kHKMZ85CnV0dS6NWijPBExcFoIhUMFybJRg2UWCcxmqPWnkG93YLzv95Mq8edAn/59+/j6p0tpMEMsooZLIU4edYrBtH3cXrex0tnlvCVK6fx4lNrMldWd3LMtJpikjIoPWwmHq5uR/jTd+7i2naEx0MHOdk+djvIEursLLyog9lqhD/6ykV89dnjuHi6ja29AT68vYN3P76Dm4930S0oRa3DCVsavlzSgCZHvUplzu3yiSU8d25NgOHxhRaKaICKjhSUiNWawu6lboiP7j7G3719FQ92utjuREgqX8LdOQvHIco4zTA/NycDqb1hJAGObqMtQ8u852p8mIoETjrArJdhre3htcsn8OqFFbxyblFyBMtoINERNNEoygq9pESHQ0zNWXQzFx8/2MXVu5u4evsRRikz0lwJPiUP69NYpipEq3/m9DqOrcxhdsZFu1nDTKOOpYUaGjUgHvbFwIdSCA58Uw4x22wg5AWV6WqZsJaYCs8N5FalU2k8ioWxHFUEhCGubRziBx88xNWH+7i/NxQDHMfX2UonHaLtpvj2Kxfw6oVjOL/cwGJYoO3GaDcCAbyOZ+ZdDCDU7iAfWM4gpOPQ7N8Awl9iVZz+J08CQqmyLK6b6AstIyIFw9j0w5bGdn6Hy6Lpicl+T+a4RJokSOSVI4ozDOIUh90EewcJNh7F2NqMMDiMkHUHcIY9eASE0YFIRxkF4aR7yONdZPEeFhYqnDxex3PPr2B1xUejkaLKBiiLBC7qyIsWknQWwdLT8NdewGDpORwG69jte9h5sIWd2w8w6MWIEjZSZpAUPuK4RN5PUPSHQG8PQbSHZrqDE84QZ9wYF6oE62WMGTFzSpEVqXRBVXLm69wEu4hTgNBUVkcgwue7Up+1K1qwrVdAO98qzSHAkZd10pQcQhu1YFzs9J+JNMbOOSrut3N8LM7MhjAeNJzs3tOgxN4g+rcTzvFol9feCUZCKnubrh9jltDGXhjWUL/bRLZ6BPyZPN+jM10W6BpzBjPXSfmO5DE6CgRlhlBYQisjNVhDXNcMQyiAEIYVJCjkJmtYMwJFMyMkn09ud2Mfb1lCcyo+jWg3kPbzXf5PedcvAwiloHfZpfVkkJ8+2twfCQi17jcFuTHiMO7h8EsPQakGBGpckMGr+ch9B4dugXRpDtXJdcx+/S00X3kZ2fJxUYC8/d5d/PTd9/DhR+8jT7cwNzvCpYsh3vraMr7+rRU0a1sIvG0UxTZ8P0WjYRg+oRHUoECyrhzuKXQV1r1FIwSYf6imBdKI4vsMs6M1k7nzxmuZySHk3sqXNSyyklSTqSaGMmKIZVrl5tGzVvt6SRXaf3n+m2IIx04SXEi0mS6ru1BECggtiLMS3SLmOtFAUFuBWy0BxQoOB6u486iFv/z7GG/fOsTPHu2ifsFHeNZB1BwhDhIkyFEojjcNgCnZt50jNoWvFKESFaEdAysV1bLb1AFTQHDSPNIsNzrUjk2JbM7dWGZqGEPpBlkQbOTmQhBqCL0YZoh8tJKcwKzIpVaVWUIWziamR7wYOfZEsz6f6qkATeYU+h4pAfU7KDL9XCZLV8YZBaxaDG4A4Piu1qaZAhT+JLXgGRUBIsaKjVx4eR2Nso3nTr6AZ9aeBTYrjB4l2LvXw4O7u7h3bw9Zew7p3DxGq4so1paA9RVksw1kjQAJI1mqCiHn52jTRIWdxC3kIpOsGPydmegW+QzGzIHFvekjiMzQgEKZKWRWI5v5BIXGtEkkyKZiGCuIph4o7ZtS1aKA8NcBCm0FI/uRLXHMkigmVCauRr0rjAOnySiVJ0QAoEorJ3Og466EeYwMILSgUBhCYzo0VufYkZtpQKi/5n4uz9+4WcA9SE0yQ3hibif1BvcoSkA5l5encLMETky/AwLAVAEh4yqidAwKvVECN07gZoyPo3oxkPuz4CiWeeYEAMscIyOG1JVUXVIJErlWBybv3cRVcXZXuE2u0VQXqKOSKtHNGIcYGoUiHXX+9Z2kOkhd/PFfvY13rm8gr80Ji0ZZZdMt1Dgmpc28g2fW2njz2TN45eJJ1JIeGk6J2XYTGXwMCxf7VR3X91P86Tv38P6jHu51cuRuHblbQ0FAKCG7pUhQ5zHEd55bx1tX1vDcuWNIigrbhyO8f+s+Prz7GB8/2kM3dZD7ZAkb8Pwa6p4Lv4jgjA4w4+cSxP4H33gDzzx1HHUnRWgsk2VO0PPh15vY2D7E+zfu49qdDdzl94yZi+YKiCWShkfLYgZiuxilBSqfmtq2zC/yBiQ76BUxwnyEU0tNXDm5gN9+/QrOLzfRyHuY8Qoxxmm2mzI/SHDGn3EwKuA02uLAehAXeLDdx62HBxjGuchQyeIR0K3MzcnP4E0zP9sUAHhs1ZVGcZawKzICylgyBckQtuq+SEopA24yo5AbttF6CxXOG4LsXOkiz0phTTkjOiwdJH6AaxsH+OEHD/Hurce4vdWBW2/LzUC5Ds/tTFji269ewmsX13HxWBtzAUF4hHbdRz3kghLoQijOD0pfa2gnASFnX2yX38ZOHLXF//Js4L/iIzkCCKc6l7bWNwW6sfAZg0EtJ/V/9q1cLHiXkJ0XUwfTdUzYEIljyQocJQW6UYpOL8VBJ8XmwwF2N4dIOjHK/hDusA93dAgvOkCYHcJND5DHe0jjfaTJPoJghKUlF8+/sIxTxxtYWuQM6xBulcB36yjyOmLOWbTOoJi/hHz9FSQz5zCsZrH36ADbdzawt9tDt58h8WeQM0il9FEMUuSUjnZ2gME2gmgba1UfJzHCJaQ4SZOnMoJTxCg4hCjuMnQdNvmDlAWJvPDT5tvshPznKS0/z3v0ZxB6s5soUQOUSBoQyFDyiaOm2tFCzz8AACAASURBVIHbndYCQp3rs2ymkTbZOS2Z27KdYT2giaGDbnQTQxljWGOMWsbgRzaOSQ6X/VnacZ3kdUnhZsHiZBhsfNNbSY8cr3HtmwZYeseqiyAZ0QkjqAAwZ0C7nJuJyyh/Lfu/YQi5GaoJBDdXurBxhpCAUGcJKRuVWScp6vS8sJiyE2d2buYIGBwfi0WK4+rvCz/Qvywg5OJOhjB3PdmHRD4q7JpZPgVIKTuszQHak7OQdRFWLtwkgUOjiZqPohYiatYQPHUas88/C/+rX0F++TIedob46OYmfvrT67j20Qe4c+cDpMkdnDhR4jvfOYevf/sk3vj6MYy6HyEd3kFZHMD3MtCMTG3v6SzKz8S5QP6aZTRdDpl1x2qCwJsjArHJJuRDpuyhzBBO9a70oirjbPO2rGxU604D/IzNusi+piWj9r4wVvtaA3/ZAaGxcCynGNnPAITCECacLWM9MA/XWYNbHcdudxEf3wvwZ3+zj/fu98RpdunFGbQvBNjHHgbOaAwIyahYRpgSYZNFZnLh7DppFSj6RClDaHLczLoktYDpGGlhzxdHBwh0KBm1O9akMFcnW40XGTM9RskyVrYQ2HgePGFAlPUhcyIvmsswy5oMoTjfmjYp3fLplOqzmR2iGYZo+JRjEgQoQ0jHVMI6moSoNJ9A8uhewfVNm3121lrvZdEmOB76hYth5iKOIICwiRlcWrmMy0tXsBjPI+gGGD1O8ODmDm5d38SjQYx9xnydOAbn1Dr8MydQLM4ga9cwzDI5Dq5tNS9Ajc8UmydpIYYqVczohRwl8/eEOVKjE5GEmpVPzonM05NUVUDI2US/FhhQrQZOOp/G7zOZT5teBHX91ID7T2phvvBy+Qv+wWTtfnKnlc8nGdw6AsJjZUQHX7LnmWa54kg7RGOOyQBb+8MnMU3KEorU0owdjN23zcHK8ZvGosgs+Vxw7p1cm0iUFRZyvxc3VMdlWrnOqRKo0S21LDTHs8xRjIbAIILXj1EjGIxztJICDcpHKRslIBzGsr4HRYkWzYF4T2eZHD8l3BLDYUChOP0aQKj4X6s8p+IgmUpkDaepM8JGzqeS88mIBY+HrT3WI87/db1XcdbvX/27H+Dtaw9RtZZQehpUTifOOgMh4g5W6wUuLNfx9Rcu4CtPnxXn0aZTYK7NOUEXo6LC0G/jTqcQQPjO/UPc3ImQ+U3kHs1ceMMS3dJCu4M5DPHbTy/j9fPLuHJqUU58N8qwP0xxf68rUs8HewPsjgjS2kDQROD58Eqi6C7q5QhzQYmXL5/GixdO4tnz65gJPbg5h5epV+f+pHERh/0Ij3YP8Xi3i53OAHvdCPvMWCsdZJWLONOCeMAujFeXnyVjyuzUOCXCMkZYjPD6M0/h9afP4oVzq1iqlSj7e1ho+lho1+EH5gZ1PAziEp3IxE8wSgOOHlufxXeJLNPFvlkLJUCeA8NFykBvB41ahWadwb2ZdIRadU82ad/Ea9QCBWD64k3Ah8ME1zODTfTlHlyyhDK/WaEXlRhkFWInwJ2tLt67tYmfXLuL6w93UIoEVOVKs3UPx+bq+OYrl+QYT8wFmAvIEOZo1unm5BvrfAWEVtohmwCLVgGEhrqXYsLGHvxjLx7/GXw/uwLbTXUMBCc6Pe2G2i124hCmhvAKCE2fX8AgtebICplLoINZMook5yjJKgySEntDAsIM3W6KvYcddDd7QD+GNxqhxszQqAMn6cDJusiTQ4xGe4iTLuKsh7Lqo9XKcO5cC2dPt3H25AyatQI1X2cfyiJAnjUQB6tIGqfhnHwDxeJlZP4q9nYG2Lq/g83NDvZ7KWKniQI1cRstRimKwQhZdw9FfwfVYAtLeQ/r5RCXnAynnRQrnPrNIyBlkHYBl4WAz8YF73+CHDsD8mmgbgoQaFv0iZvrs4DgJ/9ci3frWEeJCdnBiXEKAaGCQi1oJB/KXGcu5Zr7ZN0+rWzLxLnYoFzr4mv90qZdx8YQYmLqMI57mMANw0ZOt4NNZIRlBMcM4afFMpjiyJj0WFZTiqZxG1nXAJvjpTOdhhH0CIQMKBSW0LKDmpWlgFalqtq5VYZQOq5jQGjnCNWZTd5jIjSUudKTajvmtmusfzbFxFjYMtYrfbF15YsCQv35uhnLLKUAQgWGLLzGIEreOJlHlY/M42cnmsHLjG1IU6QuEAcB4pk22leuYO0rbyB84zUkZ57CtY1tfHT9Hq6+9zHu3fkAm48/RLO9iUuXPHzvexdx8UoLx08AWfwQVbGPsJ7DcxK4RQQ/cGU/U6F1CIAO4XwREFqAwvOcoGJeopGMEkBK2WwAoRyRtu71xIrUkBpADaa3DOEYXVhAaMHgGBTqP1dMafjvLysglFOlz4Dq1aYluiojto6HZAltC4pYi6YyKOfgOutwcQr7vRXcuO/jT/56C+/d7+BWZ4DVl+cwe6mGjnuAgTNEXDHqhFJm3S30ntYm7thlk3XEWGyimZHKFup1UXWAURhYuakBiAoKRS8xjp9Q2ft0I8aAQwsCp9hDKWrJhNgZU+t+SZBiGkBc49VmfwIGtcegdVJIhtAP0aoZlpDfi00kYV6UfWGRLXPI/P2RXcDqLSwgNGsib2M+w4x/8QOJNRuMCuSRAzcOcbxxAmdap3E2OI3lahn1UQO7D3q4f3MHNx7t4uEgRm9+Fs7JdTTOn0G5soB8ro1ByVl4fU74rLPmlbQOCWYvUMUEhRxh4ixdLsBkwqQrQ0ZVjDUhEUDImUQCQmY1GmAtcS4WNPDn2X3EXFRpDwogUk73V88QGjhrN0QBeeYGs9fZ5C/KvSCgkMNTCnzs+mBXiulV/uiqboyajMrANoptI1aYtql/oHEVJsrIgEJ1a504tvJT0rSOGQHj4B1pQqvKheo/ftIyioARCa1EAGEtLdCksUycIaR0dKTSUZk1zHI02GjNciDJ4DKbvaQBpQJCxtJpkL2+5DOI6ZBxD7J3sT1cBQvyaHP9YH1Y0HSyYvOAGyxnD0s4//vV/SoNZvF//Pn38ZNr9+HOrkksQlGxk5IjJACLDrEcZji7EOBbrzyNrz1/UUBZAznmW3W5IHFeSvjmw0GFP//pPfz9nT1cfdRTMxe/hVyG5glUXAQEhFUf37o0j1fOzOPi+pwsdMMkQ31uCb0M+Om1O7h6bwvXNw4Qu23J9fO8UILlvWwoZjeUs662XLxw8Tj+6LffwFK7ATdlbh+lADq8zG5n2GgqAzJIsLFzIOBwY+cQ/aQQF9GD7hCHg0jC50VS6tWkMCEL1yYrR0DkJPidt17CV1+4jJW2K/OEaXcXi7MNLM217dAF4NUwyoBBXCBm9iH9SymTkk645FkizynZ47A2wR+HZR1xWKzKTKRvVZGgKmI4ZYK1lQXMz9JTLtdOlp3jEclEKmWkmABxMy5dpFw0yAj5NZFZsP/RHRXoJxWi0sPjgyFubx7gxx/cwNU7G4gLB6lk/BRYX5rFuRPL+NqL53H55CJmgxzzYYW5EGiIa5e6JKpUghuCAj4txlSCoW1Da5z7m9iJL1ZiTr3bdCXHiMHu/VOmMsrpHAWEliE0JsUCMqypCjeWKk7FtSwZjPRFUFi4GCQVtvs5Ov0MA8ZP3N9DtMmZwRHq8QjNfAQn6aJKO8iLAUZJB53BHobpEFFOUNmB542wsuzgwtl5PHN5FctzHtoN5mEmKImOqjqGmMPIPwb/1Jtwlp5B2TyJvf0Mjx928HCri91OgriqIa8ClDSYiRNxJaYRVdbbRdLZxFzSxXIxwCUnx1k3w7qbop5rPI5XpMoasXlBwGW9EsZg79MAn/2zJ7UxPw8MHv27MRg0G40MorMMcg0oJAiaZggN+LEF7niwfcoFT+foTDi8Yb4IlExprAPw1kl2XHgr2LQFnSnZbOCE/LmwkXazNeDDxgPYrr58b2sKcoQh1K1WZjCODORPnw9jmGOCgMcREwIAPWEHdX5QmUPrBKfBunp03IannUYpjxEXNjq6yTyhcWSjPMdIfuTcTJ0fWxzIzIcFiOOwYVv22Ws+XaB+vqf2lwKEVqZl5LKZNUCy0nvJZZuoR61klBbr/NOQs97iElyiVxQYej6i+QUsvvAizv7WNxA+/wKiY+t45/Z9fHz9Fu589DF2Nq9i0L+Bs+cGeP7FGr7xzdOYbUdAsQPXGSIMMzQX6nDLGOXoAF5YCdknDGFFENiaAoT8M0F3AgjJEKrbhUro9GUAg5xiU15NM4TcBGUkY4rVFYZGcwe1cPkUUxlh1I0T4pcZEJrjPAIIhQlSUGXNicaAUOgyB1VeQ1HMwq1OwK3OoDM6hlsPQ/zZ9zfx0zt7uL63j5WX5jB3pY6o3sfIGWFUJMhQiKJhHBchbJ0xvpJGvpq7WNZB5Jsy52fAksjGreTcMNsmymb6eVTm0N4r5lkfU0/aRLJmM4YrHLN/alhjnotPufa632kcCn8mZwelFOGoEQ1l/ACtWogWZaNkl8RYhmBQjc+EISSYYsaiSiOe3IwVwhppPd8iTS46Wjdqor7qDzOM+jmSToG5Yg4r7iqemb+Ec+2nsB4ex3A7w9bdDt6/fh83tvexQ4Zr/RhaF87DWV9BsTiHAXMJWaxzNkxYMBoFcrSITTE+bhmqUSpzhSQMqGST9ZJUqGHyBBDK/UKGUPP5aHZInwjGi4mMlIYiBmjZPUichM0abOuKcX3xWVvh51sqP+e7dLO2AE+WjzFAtVyXwa4CCikfPvr+n/eDdL050nYbK4d4uSd78ER9oIBQjWlYv6tklA09bblb4Kn3vwJDjThRYMkmPKNaAv7YhF4oKZwkQ0gCiNJ/RlXElJHGCEU+mqGe032Uf56I2YzLiLo8F9aw4XJkTIk1VVsoqONv6UIrjQNmH1Y6/y1RV5QJs3a30aYmj7IoyUYrtPVDHzm/zx8/iCrezP/bH/8QP/7wIZyZVeROTRw7/SqFX8Rw4w6Wa6Vk7333K8/gW69cRNHroFZkWGjVhHbPsgxoL0j+4P/7zj38+NY23n94AILNnHOJTih6a950XtJBu+jizVM1vHFuAa9ePoU8i7Hf6WDx2HF4jVls9SkffYQfvHcTW/0KndRDWG/JiaWE08tHCIsIbS/HpVPL+O7XXsFT64tYnamLwQwRdT0kSCrEPIP91awiOEoREbw6rkgpyZ7tdQbY741wOEjQjXIBirwRZU4vdHFiuYnz67M4uTSPVc4KVhFqjJlAjlYjRKtRM85oHNqlDhyICfocB2npYJjQrlY3Ocob+NJREQ5Cp6jXQnklzFOrSrQbKgvlYtUIWATQLYtrFBevzGSo6AKtWmu90jxG4Q0FqPki+82zQmYWk8JBRLObuMDhKMPbH93G1Vsb6I4SDMkYpSnOnVnHMxdO47XLqzg+X0M+GqDlV1hoUC7qIZgChDKcK0PedvbJSDCkuWgAoXz9tawkn3PB+U/obRYQWrGGrPpm+bGNsykBjt1mtaC2bKGyyJIOxo0sr1DRTXQYIekNkA0jtbUuPUSFh07iYTgskAwy9O9tIn60Ba9HM5muRM/kcQdp2kXqJBjmQxxGXXSTCP00Rlr0gSpCK8hx8ewcXnlxDSdX61hsO4iGHcEbQdjEsGxj5CwiWHsVWHgaReMMtg6BB5tk8SPs9XLEZYgkB7K0QJnGQBrBzSKJmBnuP0Yr7mIhHeKCV+Csl+OEl2E27aIeH8LPIgRlJveqgCUxJWBBY/3kfvWAkCDcznaOXTQJACQkdzIvJ3MeUhObDCTZSCbummOGbDzLp8zZRMBjQuttB9dsdop9JyETE5ZQN0N2EqWgs/8ZsKkAcEqSamfArBjJyDIV/H4aINQ/s3li3EytJFRnBicmMhYU6lzh5N/YObox42CcRsVYxkhFVS7K/YnSUQWEOnNJNnh6mzZdZ/Pc6GyJynwm5Z6x9T/CWHy+deKLAkIzCqbKSdMo4HmRosNkoY3LFVOTWnN0C/B5L/N8cf/qwcGw1kCxuo6F517EyTe/htHqGnb8ED+5ehU3blzD5u2PUQ/2sbI8xNe+OYOnn/WwvDxEzaecm+68QzhVAs+n3XkGlzZjtRJuSNaA58YAwsoyhNOAkJJRgkI1lVHn3GlAaNQidg8wXgDS2eYMlwmm12a2VvuiOjFuiWO1iXUvkftcn98v366iz7LcU9OAkAN+cuN+EhCK7Ms0fwQQlg045SKq4gTK7DSi/BQe7rTxVz/Zx48+3sBP7tzBzBUf7YsBwlUHWZihnwyRVgUysftnca2sEJv3sr+L7Jtu75OZ57Eg2M4L6rvGBi26RmkjS9YTsydN9qaJmmUigDHX35rSmFlsSxjZhtU41koID/NJ5J+aRoEp08kOyudgRhxrOddFq1ZDM1RASGUBMxcJBkUyKEDIAMpP3FyWJTTMvWlusL7LXAejwEVEhoV11qhEdJChkTYxX8zjQvspnJs5h3MLF5DtV9i/38fVaw9wY2MXj+IMWFnBzIUL8E6soVxZxMB3EDkVYnE7ZUFPNmgiR3QICIcJiigR00DOUPLjSFyLeYbEldKcOAJCuvby78kO+kFgWEKqykylYNg4zQK16g4DdqQx8OtgCM3dQRZQpL/6HxtE/EziFmoEkKr4MPOsU/fW2OV2eo0w32i6+aS4cFKbjllCsnqmoWvX4bF43/oB2Jxb49Q6Zk7tvK1xMBVgaNxAeZ+xdqdmKWBMBYPos0LIK2cQwRmO4A4iYQobaYGZEqgnLNYH8IaRSEmDrECNgNBxUaNslB9Q5mBNJqgAQju/aNsp0lYdxzqJmZ0Bt7IPCqOuejIxm6Gs9H/5uF8NywJ//jcf4L2bOyjqC8gdZgDS9TqBm0dwkx4WayXOLDbw+197Bt954xKKwy7CPMViMxB9LN0EUZ/Bbgz8h5s7+OHHj/Afrt1HEs4h58ttIHcCAWVB1ke7GuD5pRyvPzWPb7/2NIp0hO3dHSytrqM1t4jMC3D78T5+eu0erm10cX83EmtunofQKeDlMfwyxnzNxYWTK/it15/F2bUFHJutSQwF4edMI0CZJYgGA1nc+HAxdoJWq36jgSj3BBR2CARHKfpRhl6coB+nsjHRybPtOzi+1ML5E/OosQApMrjZSELgGTNBGaU4dHLmgj+DXB5Dg00zgqBsGLHzpEBJBp/FocuRYdE0S9FshRLfQet/5j/OciaEmn6pHDKVwcnEswVdE7mmFJQyXMwzw2F8dffkjZAxvJXOVK4vM5y08idYTUsXH9/fwp2NXXRGsQGEGU6fPIYLZ9Zw6XgLCw0g7g/Q9IG5Bt1WXQkB5eZgN37rIqoFIosx1d8bX16zbX/5tu7PVy7+A9/1JCA026qdtrYLpi1/VSA62WgtLDRTQGrulhWohhGKvjqHEhDmBIiFizT30M8CJFEpc3uD2/cRPXwIp7MvJlB+1kWS9hBlfYy8At0ywX4yRCdJ0E1T5MUIThWLEdXlM3N446V1nFwNsDhTIR51pEAIanUMiwZGmEOw9Dzc+adRtM5hc9DAvT3gwW6CnW6OKHNlzjanvXQWAVkkxk7ZoIPB3g7CUQ8zyQCnkeGUm+G0l2M572E+PkAtHaBWJPDZGTX3IiXt5NdtsXr0ykwzQ/9whlBln6bfIwwhC3jzVZgxG85uohHksh0NhbeMlwBCM7cy7sBPwRndzo2JitQzeiwqlZwAwglbqM+iDp9PA0K9d5Rh01/r7+1dpl85TG/PlismYday27JaU3OLhh3k8VrzmGlQSEBo8wdVQms/rzY+JgY3JpOK3VfDCgogpHkY5wtNDIUFhJzZmFhR2AaKniktoA1I1CMcS+6MF/sXemh/ESBUnGPWv3GnW9dp8XsT11G9D2wmmBQ1hpm1xYnK8zyx5IirCpHrIvYDMaeolo8hPHsBjXOX0Dp/BRtZhdudHt756H08vH8N/d1buHyhhpdfmsXXvtnG6TMR0uwefCeScYiChkx5Is1Jzy3gByXcWgaXQVry0S0gpHQ0UJMTuUW44hAQ8qUshc6MTgChNh0sKNT7XMHgROokuWoyd2bRxX/egHAsk9MHDg7Ptx3issH0JiRbrejN5aDeumzCxTKq7BTK7CxG2Sk82m3jb989wI8+vo8f376B+vkKrfMeZk81UNZz9OIBkiJDSqlizqB39ahTMML5Ue73qu5Sx8aJ6kKxqzGnMuuHGgmxvjF8sS3I5XDYmHtS4qfPhzyLEy8Pc9tMWQeNpacToyLbN6DRxljCaopcrZVEjiXFc+h6Aghp1EFwqNnJkzld24iatFLHkMQwl/I0m4aZ9mZlbfOAoV9h5NLrxUUalUg6jBaooV20cbp2Ek/NncPl1afh9kOMNlN8fO0hbt7bxv39PvL2HBonz6Bx7jS848fQDzwMXGDIuS7TLOKxBS4Vex68JBfJYRGlyJNUXFbtDJ2O8FBtaufxTJ4gwaJEcjjKEBoZqZ5vA3apUBDwZZ4/03xhzSzXZ6qMk960BWzTShPbaLMA0wIzacyanzQt+Tagzi66ClAICO1M46RBZOf5xOXTvCbz8naZmcSeyL05vX0ZwKZzdWzI2QbxhBkUltA2O80xju95AkLjyipxFtatdZz1bIzZxjuK+jZIvqWZVQ0ZB8cYFwJF5hNmOaphDAxHqPojhHGKeppjrnLRJGDsDeENRvAJCiOG3meoc7ZUMJAjTVHew1xXeTQSg2GcuO0AQklDT87wK4owc686OqG9JG3eFGWqgPBf/Mndaqc3ws2NfTzaH2FYhWqsEpJpi1AxFy8fYtbPcazl4/d/6wq+9+ZFON0RGnmGxTpnDalvzUR+SCOYR7GPv33/Dv7vv/p7pLU5AZlFbQZxFcisUsvLMe8nOBUc4tUzs/ijb74u8si93W202jOoNdvGJdRHDBc/+NkDvH1tAxube0jTDO16CLdIETgFzp08hmcvnMQbL55Dm8GCSYLZmoeZmoe5egCX2RtprI5UeY6E7CAbR3R2g2+c3uj2RmmnyS4hz2scwOloF1a0uCDI5IBogXqgwe8MxPTozkkZJUGYpZetw501/zSyNb1BjRRL1j+1sNXYJS60emEJRGWxs7ILQ0frvyVS18VJmTizoJo/k4wzufjKPGjigIsyr5CMEqRZJWxhZ1RI5mKU0/VU5W3MQmzXPczXHbSCEkGVoRW6aNdYQFr3rWlQqL8el1WyEEwtpF/CPu4Xqhj/wW8+ymWMpR3m8tvS1sCCJ5gP41QpDKGaFMlu3+2j7A7EOTQfRChGjGupECdsXDjIRe+coHf9BoZ3b4u7p5/1UfcTJFWEQRlJ5tl+mWE7jdHNGOdC86MYoZNguVniyukFvPrMcSzPZJhp0GU00mw1FxgVIeJqBsHsFXhzT8OZfxpb+QruDdu48WiIh3sxRiMTTsvNLe+jzAao0hHS4QBRpwd30EM4HGA5G2KtinHGz3GqHOBk0UMrGaCRj/g0iwyI7rlJ6cqsMN0tjzpumhM52d6eaIV+VjNjGkTqRdamiEpFvNLOCFqXUR1IZwSFlY7bfCT5CdL4MSHsRv44Yb1UiiLd9ilRl1x7mQWwm6d2oOT4rN22eTKPzusIJJzMZ5glafw5xm0cbTGYctOwzmoYoWuTK8epTKEetxKNaiLDQkKkojI7iLGr6JglFFc8NZ3RzMBpQxyVwygwYmtLz+3YYMaYyUhGn5GRKogmK8Hh+/H004QvN2BwkuU4ubacuf5lAOEXe7zNtRFVhSdSL85wiHMkazBf5ZICjOwmLyZhzOdjg0+hF6dkO46Hrl/DwuVnsPj081h+8XXEs0vYyR28e/MBfnbrDm7eu4pe5w788hG+990L+IPfP4+1k3totDYRje4idAthSxj0XOWchKIEi7O3BRw/Bnxj0CSGMsyi4Ey6MZSRLpSqVSrJltOOPp8vZZSU1RizFvb5Mve5draNwYyliGToS/cqtcy3jMcUDTVVWH4ZTWWmjR50PeG6TWdXLeilqycvMwMk86imfSPvacIpV+AW5+AUl3DQW8adxwG+/8423r33GFe3NtA4X6F93sXsyboAwm7UQ5KnSFgbmdguyWmWZ5N5bgz9Ns1uFtEsLnMt2kWOaABhRelayXlxBVli9mwC4ccNKgnOrsQAxq5JlC9qc8qRqDMxhrHzs3bOza4FwuTZdVYXLv58acozd4/rTZ7Kq+ToTU5fg1zAII1l6NnQoOMmgZUAIGuMo2YlFvgoaDUslXn+ZMLbMLcq6aZlv4OK7GBQCYDrDkdIhjmqkYMwq6NZtHAsWMPp2TO4tHoF7WIebr+GO9ce4c6tTdx5sIt+4aGaWcDSs8+gdf4sOr6Lnu/IK/EJOF1d+8zoB5kin/IZ+l1kmSjzeN74eUVya54R3VZMXqEwnwrjrMuojAyMm1UG2E+BQgGG026dVq49Bej4fAuItM0uk/tr10XuvfbvhfWbAqrWFMb+Pf+OxyLX3jSHxAVTGC2TISigzOx5BqRaRt0CVoGvBrHaUnRagi9gcGyWo3uA/fujeYQW3Vqn7IkdkjUrm+yzpgYwpa+tBeR7CzDVaCQxczMqFjqRSkMzL+BwLIYsobCBMWYqFzMFMMM8QwLG3gBVpw/0h/CTDLWyQsMl7vI0RoXPm1UW5ZnIS3UsxBfTTIJCrvCsgTRoRT/YmFSWxhJjKXI4v/c/fb/qDFMcjnL0UoBiSM7BeWFNZn/A8PMyQtsvsFhz8DtvXsJvv34R7ZyB5blEMbTdUhxJh7Suzx10qyZ+9NF9/D9/8xMcJC56ZYDYayL1GuIayu9XLwZYcw/w+rlF/Fe//w0BcKNBV5yDGHBLoxOEdbj1Jm4+7uD240M83DzAwWFXGL+ZJiMZZnD2xApOHlvA+vIsWgFPUok6A+c9B3ONQILbOZfHh4egMGeoaUkQpAPBBIaKonXWj5uSuDNxT5ILxrmVDG4eI6DBjFchZHgoqfeQi6UyciJLs3SsvZdssWXd+qQjZeQNdjGfsj+0/bCxjOCpLAAAIABJREFUuYS9We3dPu7emzttqvtqaX0dAp48NOOihU5c1J7TebSAOK1GnB+U8yACD3gewWiFpl+h7nGAtRTJaoNA25iUCAtqWULpGk6545ljM4/ZF6uXfvPuTzkDEzbDFuZTWjdTDGjHy8pE5aspsrQ802FnKcB44XtDVL0Byt4IeX+ArD9E0k8Q9RMMegnKQQx/EGN05zbih/fgDA/hlSMEtQxDJ0XPybDjAdtVga0kQSctMJB8pBgNN8PxNvDcmUW8/uwJzDditMJIytjSSSREO3Ma4MpR+SfhtC4iWHkR++FTeFydwPWtBA93Y3S6EdKE+YU0iOqjKodwGCtBA5z+CGW3D6ffRyvuYSmPcNpN8FQ1xLmij7m0j1Y2FLm78PWU17Hxw4CCXwcgLBl8rE+A2FQbBmjCFBozGY0PM4SvAYSm46fgxoJA89UaNxhQqBubNpTG0rGp+YgjDOEU+yZ75aeYqNg+vb0JJwmJdodVYYkCQh4jjRnIYJhQXOMuKT0rG63hutLlzggKPcMUWnMZKS4tCDRzj1J0WAyqjTM7myFFpjknlI9aq3B1IDVZhdZx1MxdTphC46o2xRDappo8O79GQKg27szIZBFnMtmYJ2fHrkUdqGBYJsA5By4RFQ5iZtw6HqL2HJLFFRx/4y0sv/Aq2k9dwuNRjvfvb+LdD2/go+s3sL17C2XxELPtbfyTP7iMP/zDS5hf3kUQbiIePZRmKvPZ6FxYMkzZ8aWB4tLe0E8UEPLXwjpwbpGgmWwVb2hVpdCQgyYck+aEAgYxfRBrdJ1j0apLqIsJS2gNZkzuGDfcabfR8RzhmDmUb3KE0fhybRn6HGu/3sAlPmOfCgjVNEzm/mzUgHRVWvDddbjFBZTpJWxsNvHx3QJ/+94Wru/sYyPqYuaig9Y5wF8skQcJRulIGUICQsn1U5ZQ6wgWQgSDdGTnfWtqHJNbJ8W8Ig9dq409vowpSFObMmRbSCvjSLNCmldoHhxLJ4014bUXySpVRvo3RhVlwJph8yS02zgb89YgsKuzHhNA6CDLEqRpLICw5OcpCvE+aAR0Ga2hzjk6MTc0TXfTF+LPtVJLmmzIZxGkwHvZzkwqOBNPVNanRL2BgyQAYqdAn83VmPNCDrwkQJDVMesuYK1xHOeWL2DZP4aZYh77D3vYftDFxr097B7GOGAEwdmzqJ0+BWd1BcNWDfteiST0kIU6Cy/PTpZLDmmNPQGyS3QLz7WuLRjUbiSgFghNN5At4B03nYzcVpfbySw6QTWZRJk/M8Y9VvWl5aepL4yxkGUVeRrVAEiBNa/nEUBowKICPp46NWEUSasZ7eCxCKfAzyDxGEYqau8h+3zI7/XeH0usP2UxUKMz06y124rdl8U9VXcIEWiY91mn0QmoMxW7bbwYIGp4VcOaTxrCn7Ymcc+Ul5w/VUgIm0eVC89XmqIcRqiGIzijGO3KwRxcLHqhsIZOdyiKzKpLp/dYIodqzKN1XNBdhGwh5ahkB12mIjDmQj4Ir6HmnvMnSvzfdDSQAEE7JcrmXgHn/H/7L6tUuuc15HQX9RuAH6qbZJ5JJELgZAL46Or59Zcu4bdevoi1JrDg52gWEeb9EnOhg2EUS87eyG3hZ7c38Zc/+QC3t7rYOByhS4OIxhxqC2tIhl0Ug10cczt469Ix/Df/7PewtjgDtyJgyZBnucQllG4g4fRFUENcudg+jPHg4RZu3biJE8fXcO7caayttFEPXIx6ERZaPtYWGzJwyyJhpu4jcCk5UnthsdwXe2KIpJOgkLpvylgp8yR6lsYlZUgER04lrCBzAv0qB43XKOX0ghAOz5EfyiLHhVOGTaeB4HTngfNb4r5FLbH+WgbDKdkZty/MQDU7tSzjBURqB15R6jRbYRiKMW9vxgymNhSblGJH/WmBW9G2mI6mXLMKBzGPn5bVBsyyY8DRq5pXoeYSHJbgehTSXcfKxz4DEOoSfvT15dqwf71HM16oxzbKWg7JebZF89TiZERxcgdKN07CTdnHZAfJUzCY5sBgJNbHfOWdHtLDLkb7XYz2uhjs0VV0iHA4Qr7xEPnOJry4B9BJsJaj55U48Cps+i4eVxUeUy6a5BjQBSuP0XYznGk7ePHcEt587hTmGhEa/hB50UVeRci9HJXfQuXNYhTNoaqdRfP4a+jPvYDd1hXc2Qce7GXY3emgPxggiYeAO4TrRTJTS2e1pJ8i6wyQd3sy2ziXDnGijHC+HOJiOcBS1sNMNhDXUZpLcQEu3RAli5FfJSAcD6WrlbWs/Ta3yLqTmaF0a5uub9Ndi8Pg1kDGgkH5KtfbNJIMKLRCH3GrZKaQYQsnTKB5Es08n30qLd9sQ3ntkjJWLnyKkYLe9QI/jbRPN+ExIJTOJNcpDZLmWzVaQ180TSEoJCBU6ezEcXSsJZhSOkxkPnYmyGzYYg1uxK9jNtUE2PP3IifVCAqdXTJfuSrL3OBRyajFngKcf52AkGCQa6iRwIn9vfmMY3BvWFE+vyofoREPc2R9dCjjO34a4YXLOPXN72LhuZdQtGbx4b3H+OufvI9rH1zHvTu3MBo9RL2+idXVXfzu757D9373POZX+qjVD5BHW/JssEudjFIDCJlfy44/laEZ4OfqYmErJbm22t2oOK8m2E6ln2NQYiSFLOSE2bRulLZxKQyhOOKYOAITVE8GyEiwxpK1IwzhEyzhWBfz612Tf7U/7Sgg1HWeztA+HNGoTTOEmrdno23UuJWNmhnUwjNAfgHZ6AKu3wLevz7CD9/fxMPBCP2wxPwVD62zJaKwg9QZIa/oapkjLQqkHDEpKgWEMjOosQqa9qlgkPWRxlNMZh0JpgTISYSDzq1Lc0H5Ha2pBGBohjHrLIMtTMNBGwdjQGPMZdT4Suf66AUhzzQfCeueTdDhERCGCMyIAMFgkkYyjqMNxVJmBvmelgDCUGatTIz3eF6TjD2Zy4wAi94LEsmgcEEk9sKEKZMpeyqfQ9ZFvovcr5C6FdKM4fEVnNRBGTlA7CHIm5gPl3B6/izWmydxrLaOqush2cuxT9fRe7u4dW8L8cwsnNVjWH3+WeTL83jspEjqAfJGTbJ15bNFEWqlgxYBqsjc+HlzqZnJromZDKPSRBam67TNjiTYtX9mv1rAaGf2+BwLGSFsvVYb8v2sPNLKLY2rpbJMei9YZlJcvc2fE/SxIavXdsIQ2r+3DKN9ruQzSlOKzLRRGFBJws8yZThmjTTHJfETslX7/ezS9WS9pHmCug9ZQDgGhVPxVOMa3BA908+/BYR2RGMMwk1NPv17UaXI4zJpiCnjy/2LdVmKYjQSUIgoRgsO5lwfq40W6pSOsgne6aHssBE+FBYx4LwhQSHnDckUOiol9SrG5GXqT1JUKCSCggrGEI5Xg+OGahglPWhl9UuaWXKohljp8n/3LyvO61TM7WIEgQGELmfRpIvHMMwhgipF2yvx1Zev4OuvPI31GU8AYZgOsFR3sNL0MRpGiLISqdfC3e0u3r/1UALZb28doFd4iLwmstosShZr+RAnwgivnFvGP/32m1hdaMtMg4w98sYTGlxVbpUfovACuq/isNvH1tYO5ubnsby8hHrdB+UKg34fc+0GVhdnpTig4UCNTRyGjk5bkZvulixuopfnvJ/9NX8uZ/wKCYEnICK2VuWtzvGxW8s4C7gEg4SLKovSokxvGQuMtKAzZgfWetnImSSg2Lz03/H/1HxeAaE8mgbpGQ24rc3MnNCTSjf7GZQhnPCE8vk5tyhMDo+xkmMWICwMoXZieHwsCMgS8vh9l6BCpR8TmaoOnOtQrm4W01j1N6DwH6dsmLB+E2ho8b/mIikwtOfeWmVYhlA6cVIUa6deaGBefwLC3hDoDpEeHCLaO0C8e4Bs7xDodOHx1e0i395Evr8HJ4+RuznisMS+V2HXAx74PjbyAg+HI3DClQs4Rl00Cz7TJV46O4+vvbCOuRnGlSSoyh6yKkLi5IDfROW1EQ0bKP0T8FdexGDxZRzMv4jHwyY2uw62t3vodnsYjHoonT5KR+Mk2MUpYyDuMh+xh3LQQyMe4lgxwoViiCvlEKvlAAvFELV8CK9IIPa97HCbxs0nJaOm2Bo/uZ91/aYbMvZ5nbzXbigER58GCPl8WbZQZsbG64Xh8tg0Esm4MoJkw9RYRX9vr7c1FrIgcAwIzeefrCVPumfa2cJPMoT/H3tv1mXXmR2JxZnulHMCCSRGAiA4T1WsYqlKpepWyZK63W33g/+L1/Kjf02/+MXW8pPVXla3eqlrUnEmSBAkARBDznnne+Zjx977O+dkEmRRck2qYnLdlWAON+89w/ft2BE7omHSvrjl6es8CQhVwcBi1c27NYBQftIBwsAAIQsaN0fJ4yAP+1smv7K2V8MQ2rdbPS9XRtYzdrJiSnC9PoQtdCY0wrK5GSHLbxRQqBkkvytAqEW2Kyx5vjWjjQ8t8614EJUKc69oRBSg6vcwD7s48EJ0bj6Ptde+i63X/wTda89g5Hdw+8EO3nz/Q9x68y3c/ehdLGZ3sLq6i+s3J/izH13En/7wEtY2cvS6C1TMEaWRDHLkbBLmLKwHIjGSPUecelic5fQ9B3yaspkrqJiXEBD6OkYoF7O58Mk/uUdqc9PlXdbyTqVj63BvxzZI3q8VnSIzlbwvAx0mXTtti//rWWV/n56lAYQEelqMfj1AaC0lAGyqX0CVP4cifhGffObjvdsL/P1b93B/PMYoTHHmxQjLN4CkM0IWLBhLL06DDHbPBQyyiDTwZzYxBIfSOLbUEJlBEzknS0QLhBdvBEb+WNQRrwFz/CQglOdkvSQRKzSpaUZaXKSFVs0KudRxVPEan1PYPgGcNM9QZpCjNWQGyRByZpx/L04WWCQLcUxUW/1SJKX9Dg1lOuI2ald53VjlXknAxXm8JEv1WMhsq802GtMtYej8z6K+hMUiYNHYZ5HRgub2mQhmwCSkKosw8FdxbrCNSytXcXnlKjaqTXTnPcw+n+Gz24/w3nufYS8tEQ+WcfWN7yK4cgFHgxCjEJiy+Opy//JQMrC8rAQUcq3zKLHNCyFQ6EWhZAqd6rWBqK9Tz5WEutdlnB7bOrajlpY2Rj31/Wazh40sVM+5W6idGsAZITUyVTW6cfe+NpDsiAqAdExkM19IObEAQrK98iDoVjDuZvZqJZwTk8j14py1W/uxYwZbjs1uzxW3f2MIxdrDPWziqS53a1Kn0csoQeM+WgV/q0mvB9daveZOqqIcU70IQ6gGMNy3kGbICAjjBcpFgp4HLAchzgyWMaAZX5IjnDP+awFvMheAGPAxixEtaDhTIiITXhZC5HT5xEIKEPTJEJqoPAgGfY+z4GxI8nu8d3O5b6kOFED4rf/5P1bS3ZUOeojMdYPENlVlIXk8RVhlWI6AH3z7Jfzp6y9heyXCWpiLQcxWP8D2SheL2QxJWiALlnAwTfHwYIL3PrmPO4/2MasiTKoI46orswr9sMSlfornL6zi+688g43lLjoe30yADlk4dic495ekYp3KB+UFlDTMmNfBrhBlrSwVi0ICtpf6PayvrkpchCwaIgotBbY4x7KmmaBWyuxq57JgkUzgQcxEd04wKGBSjBSMVhX5jDqJViKj6IC+bJpc07QtFSqZHboUdepmpVW5XJb1HAAHOU8CQguXFFDoHMYaKZVcU+7vuVrWaj8HCJUIdoCQ719BMQ0YxJaWnQMLl5funevsymauAND3KfewWRyXdSMHz2aEDBDKxdVSernD0AaGv0/b7r+U1+IAoTOLcReYAx41QGiuKGNB7DekqcKuKu8FlXnJRU52cDRFdTTEYv8Q090DpHv7wOERliYjhEeH8A4PkB3sIx/THTRHEgCTyMNe5GM39HHXD3Evy/H5eCKL9aDbhTc7xCAd42KY47Wry/jhq+ewtg4MlmjtPUVexYgpLwt7qPwBslkXuX8O5drzmJ75Nkab38FBsYmDeQ87uxMcD8cYjkfIMEJOyanclxzG7iAez7EYTpFMpggXU5xJ53i6mOG5coqL1RxnqhkGubGEGW3xdW5L4dapBV1uptNg70lXyVf/jFvvCZIICuvNx2KBXLSCa/Y3f7YxUJG8KWPCXDPJGYw0e5C7MhSoEWSaLUf9PlSK6u5AZx7TvCbZ1IQ91LXopDzU1qf2IXAMm7OuOsUQqpLB2dMbILTMRTJbmYTQc47QZihNgO6OWTu+oj4btta019WaUZR9yWy0JKfQMYTqPqpxHWzEKavQNplRQNjMYStG+e3NEHLPYQNOuuMylqBu0tyUHWw1139Zi0VqS3v1wQCzTg8HQRdrr76BC3/2Ywyefh75mW18Pk/xyYOH+PDj27j9jz/Dg9tvIqju48LFIV76doFvvb6Ol17ewMpyILmgKOkwukCAGKWEHtMwjNFJkfxbCl1uoAIGY2HpOV8iEleCwZJgkGuKyUitIDNsKEWdXn2WremKewOEQohak6OWmTmDklbshAYp2yyhufo50PAvZR3/+q/TAKHNSfH3dE73VzOEequz67+MMjsH5C+hyl7D/QddfHBngb/7x4/x6dEBjjDD2ZcirN30kfemyMNEAKEWhjS+MzAoaid1JGR9REM61kjuZ8KQAee+uZKSiVC3Qpn7NQAnTWSTEPJ5aeqV+5EoNaTWFHKZcVe5SDX5/41LpJ5zAghxamRThHJCFq6St8amNV3geT0H6HUj+Tn+/Xk8xzyZI9UrVv5jVEuvBoShNrLq+AhV1BAQJlmGOEsMFJOZdEW9soPSrHcSUmHTlcnS9C1j43h/ZECWlEhjurwHiKo+VqNNXFy5jKfWrkk+4Waxgfxxinu3HuKdX36MT/eGOC4DXP3O6+jfvIb0/CYOvAKH3DP7HSCiwQ/3vwphTsJDlzHWrKqoS8VNP6f8kBIw7vucL2NsBQGhqYZOG2G1oycEMNZA3HUt7b2ZPFiaAHK+LZS9BewUBJlCyc0CuhvAvifPaoyi/gXW4eZzKcWNL4BQ3FCj0EAhm0SNi6rzWBLJqD3fCUKmBQZdneR2b8cukiF07s51zdpqtJ8GhfozOi/frhfqquBJgLBWCLk5ed3rxS2b5poCCCsJnicgzOMYRUIvBk9mXdf7AwyCEL0K6OclumkurqP+aAocTwDOFY6mCOYpwiRFmGfohRX6HTV70+2dkmPCz8hNoarSQ7CPueqiENNIzy/g/eX/+r9V57a2JB9vkWQ4mswwmswwmc7VKYpHoEiwFPnYXOnh+6+/gu9/+yVsDAKshCX6VYLNfoCt5S7S2UxMXzKvJzb2sxS4+2gXj47GSMM+pohwXIToD7pYXYpwvpdhe8nHxfW+sIPIGcROJ6hQi9g8Q5EshMYnNc7Nw2NYZ7cnr3WepDL0HHa66Pd7coPyMMiNYJIFYcdYFNRBqm0rbNNJy8LnuvC5ZBjqts1/GxiUzzzECghLj92ujsgfWOy0gZA6O6opDP++Cz9tpl21hSAsIfvCNaftwKALBQ70ApSO7BO2Frtq24DMFXkKCRUUKiDUuRuRE4hix8CdcyOU/9UisTFQMhMbKVrccbPF2llTtxjC9kt0pffXKbW//qb5x/OTysk0MmQr5+v5iS8AwpotbDQPBSXfsqnyOtINE7NEpAfF3j6mO/sY7+zKv6OjQ2zMxggP9lHsPkI+PEY+mwjgWIQBRt0IB50OdqMO7nkh7mcZHozGqMocPZ+L1RCr5QyXoxyvXBngT17axMq6h/4S3wU7tikSbm5+F/B7QMbQlk3E3SsiGR1vfBujYBtH6Qr29mMcDCc4Go8RlxMkxRRZkQro6GCAZJYinsyxmMzhzWZYiae4ms3wdDHFRcxxrpphpZyiXyzQyZnnqQVoPTv3tUHgCVT0JRef9l0duHGD6a7v2GxAZhZYY1IzrtIWS/0aVSKqs3P1ZnZis3GOmSbkbDWDml6naxqdBIPNG2i7qbaNoNpgUIFn/SJsNlXkPk7H0GIINfbGZEYWPF9QTkWWUBhCjUsQmZu9EGVBCOBOOb3xz0oB0Dynk9nW0SsmX3LW9g4INp9dhmMdrVxLX52LgL47FtJOkv+bXK3MIMGMxpwzItdlAYRSYDXVtHtJlKLFPpmCEJNuH+PlNVz90V/h+X/3PyE7cw6HQYT3Pt/BrTu38eGH7+LuOz/B+OH7uHalwKvfivCDf72EazdCbF+w/Cr+rYLxRlN5sNDm2u55SyiLAHlSIez2ZSxCmEF/AfhTFExHY6UrYNDNE5IaYaGqrJ40O5w8yi4rkaydKrTU6Uw/pCgxmVnNLhoQrAFhy9GvCaP7Q9sLdGZN5WyOIWT+nAOE3H/NVMZqBpWM6u9QuVSUS0gXZxFW30JU/Ql29lfw4acx/tNP38OHOw/wKN7H1ssRNp8JgJUEZaRyUTFRUfzWOIm6CBEJpVepqJuxU9ZJDWK0iW7XrzVpdGZK721+n+wgG9CZH6Gg54IfqSyzKJGkibih899OgqhskwIF3ichWUVepyUnwVWOytGdXsg4LD4oA+VtlGO6mGEaz5HQ9VOyYEtEoQLCvmQQMujdDI0kw80AoZkO0m2VX5NGuXPGVL7NWEtTcFlTR0CaZP1xLlHrNRr4MWtaPG3KCH7ZRRdLONc/j0tLl3Fz/QYuBOcQHXjY/fgAt9+5hw/v7uDRaIGV69ex+txNrL38PHa9AjvZAkk3RNWNpO4lK+iluQAKru68f8gS0iODc/d0HhXG3RhCHjseQ5Imzqynfe+5e7AGii1AyHNH8Ock4CILrUdSdB8iQK7nEvXJmjgL12htFa/OMEZYPZt51OuPEmg5ufCjsAaEnEOUOVNpFGmN6s6L63k+iSFs10f1VJYzezTJaBsQnq6n3O+4HaH+/3otc1mFWsvr77N+bv7tPAScf4DsNqZmiRhkLwZ0Fao0Q7pYIItp8BdLs4PXKU2QBjRDCgMs0yW38tBhEsF4DhyNUB6N5cHoCkZTBGkixF3kFyKhpjNt6EcICAbZ9Cy4dqtdqu7hPK7mlxLy3P5/Bjf/y3/8SbW+vi4dyyQvcHA8wd7BEXb39u3G82WOjBEOm8s9vPjsDbxw8xr6EcR8hDl1a10f690A2Xwhs39JFUl0BUHT4WiM4XyBIupjhhDD0kfUiTDohdgIU6xFGZZJV9o8Am2Be1GIXhDK/GKZLFDQKZRDvxyYDEJ0en3ESYZFmikg7PbQ7w9k4aJ1MgGhDjw3znwniiEnBXAiJDeiIIw1ZQ/ssJDZsNlDnaI35TqPIN9bhIwSCMqfWnuTSBqEpFVmUGUTmtOkV43Z38uVxtuA/KIr4p2yvVbJm2S0GeFrl2zaHXlCRowNi2qRoTHytYW9q/NcUVw7TTn3obZVummeRSJg6NOxhKLtcLmHbhLK3mKbhv9D27d/S+/HAcLT15aChVOWyrWYrinI+Pu8XxxDqI2FSoNtx1MUewcYPdrB8YNHSB4+hL+3i7OzIcLDPZQ7j1HMJnLvsZifBgGOoggHURd7YRcPEOJRVmCPP8PcvyLG2U6K7V6GpwY5nr/cw6s3V9EbMGqCphOxzKqk7Mr6zOzsASWbKSuYB1uYL7+A2fqrmEaXMCo2sHtYYG8U42A8xbyYIy4WSCn9RICO15PB/WSRIp4mEqPRnU9xLh7jYjrGdjnHVjXDRjXBKnMRyxhBloublzp32k3zzzqPpwGDu5ls/rc1mK4wr3GMPzH34DaNWpKigcf1jJwDiaeaQPq/ZiRxasj95J2n79G2pi8yoCeOwZMAYQsM1julbvR8pzKbSsOL2oZd58ucqZbMCfJhgDAPdY6QG74Kl/RDwLMwemT2zMPEdXel7a5qBD12nCNxx7M+Ek1EAxsfstnqZ50ndLJpnd12s5ByDB1WlsLktwEIrdi2gkkAoUWU1Poi2Z0DlYn6lRS0C6/EzK9wTFOZ1XVEV2/g6o/+Gjf/8j9gz/NxdzzBLz78CB9+/D4+ufMOFru30Cse43uvb+D17y7hte91sHkmw9JyCi/3paDUmIkxvGokDR2eEt/ro8gDZASE0TLCiEx+JoCw8qcoySZC2UTtMBOosNCIxBREZZ4uF9MBmoYJlEve3X/2b72cbVa0No8xt1WbIRRQ+KR5wn/W/fv7+0tuxvXJgNA2eelscUfQJnIDCFlQeyjLZRTZBUT4DqLqB3i408cHd+b42//2Nj7ee4C94hDnXo6wcdNHMZgjDyiPdJHuti662cB63tpYwlriSWmZSgGlsWMGZu1MO1l53LyUzQ+K+kyM+5QhJABMswJxQufzDJkBQjerpyO2HNNhc98XsEcHU8cOsuDts07ko0OGkOVajslihkk8xyLwkFCVwJFYAkeyhKFGTrgcTP68Sl5LMWaROTdz1lRRZMMS6rLV7r6ZwzJ3pSAU0CqvswbOln1LQ6aqAz+PsBFuYrt7Hs9s3sSV7kWsTpcwuj/B/VuPcOujB7j7+Bj58iqWblzH+e98C+N+hKOwwjTykXZoshhp4zBjk18bc3IKTDpaCEOYm7zWFBQic+W1QRXCyYGJmgSxGtCBwloeSjBfsB62WUHTQjaOoeqO/wVA6K6Lusng/i4bTwrq9Ed0TxFAyDXeAtQ9AYShMoQE8Lz/nXTcmdfY+XFsozzfE/p5NRi0baeWnIp0vxmjeNLK0AaSruHbBopOPlorbIQ0cXuTa46aKsbKZ9nvaobQACElv3Ma6cVIs0Twi0ih6YpLuXMYYomAEJ4E2TOKwhtOjSHkTGGCME4RphmQzlEkM3Ef7QR0IY0QVgF8Kj+YJCQ9JdYalkfsM+PcXNFJhP3tx5OqzHMsr/aF/j46XuDh4z3cu3dfdLyk41eX+lgddMSk5dyZdZzdXBMpGa/R1V6EpdBD3yvFzIW5d4ucEtQOgqin7B5vuCDCwvMxkblA7Rwtewv0vRQsDXlD0V2UUIhvZKnbg89uTTyF3w3Flptuobqx2wyb6Bs5z6em4zCIAAAgAElEQVRdSkobKE8QKt/yU9yJrul/0dU2OS16ZWqWjmNEA2pppRtqoNDNIDqZpGjhO8gofTBBKV+V8YcydxjZXIgNWli95sLjNaJCxJoEnS7SQa5o7Yy70ela0OUu6Fat1lZVuffpeL/aZMQc69z7s5qyuf4dqvySwdy6WGnKOH2nreBr/XcTGWvXfq3N/v3dhn9/X9mTAKHOlWkhXZ/HFmhwi50yxpQAaSabDNG7J8xygMPLR0Mcf/4Ie3fvYfTxHRQPP8eZyRE6R3uo9nbhZZz9y5H6Pkaej10EOAg62Pe72EGEg7zEiItPPEGYjnHzXBdPbwV4erPAje0Oblxagh/EqLBAUSbSXc5ZRDLSJuhKEZ6jh4W3hmTpJtK1FxF3rmBUncXjoY/dcYG9cYpZkWBRMG+JhRCLA2aLVsjSUkKAi3kCfzLB8myI9fkQZ/MJzhRTbHljbHoLbHJ9iWNESSLzFzqP91VM0CkU9pWXiCt8nCGU3ea2M8mt6oCbSUe1rnAugu7nKR38IjNYr10t8Cc1Set565+Rf7TvPLc3ua992Rs5Cf5cLMOJYT6t5mXz1pZVPelsBWEDCAX0CSPo62cHCiV6wslbba0Uh1B6l6hDmkjaTZYj+Wdmcy/FQj2DaHjEFQAus88AoMsqdMBQjXpsnlDOvYWom0mBFia/HUDo2mYqY7U5O1vzNUOM7EmIijJbhlMjx9QvMfJKHJA8vHgJl9/4U1z43p9j6/Uf4fbhEO/ev4+fvPULfPzJ23j44D2cXx7h5qUCf/0XN/DKa31cfGqBsDuB580gtEnKijVFVYxRlse6zwkx2UMhDCGNxVYQBD2UPsOKY1TBFJWXiAhPXAA5316RDenARxeevG4CQhbUJnwVSZ4BQmGKrBnjYiZaoPCEU6CFy7lA6tpt1NnbO+D4+7t0/7Ne2VcCwloC5EZXTgJCNlloCgPG+QTXEVVvICh+gDt3Pbx9a4j/+ydv4d54D9PODOdfibB2A5h5h0jI+hrzJXdeGxjY/q6sUEtY3pYq2c/LrKtJAikddS7XsiKJhjQUg8CUgJCO7H4gjXsCwkUc69xerkHsGnegwMrNJHIGXlhk5kCz0BUGxUeP9akAwtAAYSGAcBQvMA18ceXljLsU12EorAv3QlJ3ZBxVLs1rk2RDbjl9rCddfeNAoQJDVVbptSwuu8YTRGRhgkhnfvn0BF/iWB+o+SCNPVIPK1jB2eAMbm7cwFNLV7BdnUOyk2Lv4wPc+uA+7ny6g/1FhnD7Ai68/m1g+yyS9WUcRxUmPs1L+SLI63C21BpyvHmtnmYdX5ItzHNUOd31VTrqYo1OyMxOs3ZOLtqqA5Uh1PgmZ04jAE4Yft0n26YyDuS5G4B1tmMMnRy4fXM4QKh5rD48uvaTEYx0fpD4QwxmXDh9S2buWEVnUNPeK0/fgLUAz5VNsoeaJLpVCpwefWo/T9ugptbWWeRSa8KwPi46huUiLvSzHIMWICRDyEeV5Ujmc6QpHXJJejEvMkCv15X51w6v9cqTDMIoTRGy5mE+IR3h5zG6aYEOJaVk3MdDzI4P1WTG89GDj4gjAZw7ZWJCrmMVlE1LNIU5QlO6LQrMf7hzWKVxgrX1FXR6PcRpiaPhGHv7h+h2I8na60a+DCsyg6/fDdHvRQhCX76/3O+gK5an5Mc1CzQpKCdQe21l2wokZYnE87EIIinueEMuhxn6AXNi6N7ZRRD2FFQxW4YMIReXnLJQrhE6z6gAxTL4ZHOgPpr3uC4ovAnl5pTsppOFX30P2OKlF7CdQ5fzZW5AKhd18lE3g6je4AxqZVyFdLwa7k8HnsVOlpQ+pThmGCAro4K8wotkUdTSh8WKRmaLA1E94+TkUiocq+v/dq1qdW1N8Nn36nfsNt76KLRmheRnW8yA3CDWtTlRWFrB6rTa9d9vs4XaapeLv3UHnSxN/1l75B/1L7UBoTunjeuku2bdCqefHSCU0GsZ0NZmnMzQWiC0AA/JHYkxffgYx5/ew+N338X0k4+xtL+DaHiAYHgktvS8+lLPw7DysFMA+2WA/SrAQRViUnlIq1wzRTsFnr3Yx/UtHxdXFji3XuDsBv/kDEW1UDkcGaTKXK44fyt8Q4C47CPrXkbev4Gs9xTm4QUcpOs4jLs4mHsYJinGSYpZQmmR3tFialF4yBMPRVygms4RTUfoTIZYTYbYyEc4741wPljgvJ9isJijR4c2bm5P1F6f2KZ+xXXXsiGr70w9Q9pFdGerNbkmjWXnBupuaGME7Z6SAXM9iydcZPkVNzOheX12rqUp0z7/zd91b+BJ8RJffHMnVpiWfN2+Lk9rL9KATMMQmvuw5B+KOF7k8yz4BAxy/i00YCiATtcINxepJjAVwgKIBBQqUyrSGysMXXi9Btw3MR71sXDSRDHisc2ubTIjuYQNINQRgNMMYduA5ze17Oj6K/oQGf5RyTDvCwFUHPrn8L9k43pICQj9EhMyBB0f2dYmBs8+j6s/+gtUW9cx6Z7BO/cf4N3PPsEHH7+Lg8M7WCzu4Y1XBvjet1bx3dc3cOlShk5vF54/gY8YgcjXmG1HFmGMMh+KA4a8rrAnM4RlwX23B3rWyTVrstHKUyc6CTSWizBAIICwZwwhc9nYftaID1Ej2JyWFH7mLCojCy0wKPdNS6WiHS/VMalk1OYI/8gAIY8Lu/ihnA83pO+GCAwQilO5MoVssgP0T7iGKv028tnr+PB2gbduHePvf/kedpMhirUC269EWL1eYVjuIaliDZ2XtcQZEjTuviKFt4axW79siVLHYQORcp7cUkTG0Rwl5fvC8HJ2MEBcNVloXMuzLEfM2TfGJvD1S/2mmnoByM6x0molJQvIfOiDoJAOopwj5H0lDGEcY5TEIrFe8D7iLB1/JqA3RSCzd5zZIigU1lGRJwrKUfl8PXpc6OuQvcYaYQ4EOomzAC6+V5HwiEWI/B7XpZQMrrt2ac5YBWKGtuQtYzPYwI21a7i2fBWXgovwhz6mj+b47KMd3P10Dw8OJ5jS4HFrC4PrV9G/fhmztT6m3QDjkllxlKZqNiUfsmdY44X3GDNFCQgJDGlCIwYwZjIjIscWSGuvdO3ZQnlKK4xVpWnOo6dcRgXgtI1jzGTIzSE64kUvIQXZIiOun19fgazlNJHp90B2kAoJAkLJuZTzYPPuTo7qJM5SVjeNjNMM4Ve3dt11ZrvbqUZr+7naclFVHVp2oVOzPGHLcPVb3aS3zVqAJbNzeW+zueoA4WKBxNhyAsKIzGC/J9csvTyYh07jmCBJEVA2ulBWMGIuYQHNJiTZNZshm4wRZBnCLEOQFYjyUgFj6aFbAR0BotqEdgoNkX/zWL796V6VLOZYWV1Dl7JLL5CbdDKbo9/ryUCuVzJ+IoVfJDJXxw2t0+/JzdPvdXQ+LePX1XUyZaeR1yEzUxh26xWIaQcMDxlZQw4Sc14wKsRcJqJOPOojDJdE9qnbjYmeCKokVdvMABzVZzerwCqRH7DTyYFU7dZQU8+bR3GTc6/SM9eGidr54Qbtutd68anqnZp1F8jeyD3p3MPvpCKr0AtKoaJli9D6tUoNwDq5pQ53UkdPMCmvizkkFQelnbS1xby5sNZTtb/e/zZ/5Dp6bemZq99cd/YETNOb0ZWUDShsilVZ5m0eyIjAWpqgtaF7htZMoXuNLXOZL5te+k2VW39oz+sWlHreymXlOBzfruPdGbW6NhU2rpThbFVa6Gbp5crES05eWSHe2cfs3ue4/+abOPzgfZT3PkNwfIDObCJOVYwgSSpgVFTYzyrs58B+XmGYh4i9AGHo4dxaB1c3u3jmUh9Xtjys9Y6x1J2h16PMc4q8jLVgRAde2VdBtVg+ZywvEReUEZ1FEVxE2X8KafcqxtEVDMt1HGV9HM5yHM4SDOlgnJBppAxWeaoqZ7A2UNA6fzJGNRmhNz/ESnqEC94xLgVzXAozrM6mWJ7P0C9yzf35yo+v2kZOyyu/+ETKcKlLXw3enIzEmFtlWczR3zaV2vLm1J+X68CxizXL2LB+ek+6eYYTW3wLnH7VG647YvJDDUNYVxq2XJhDmtToZJwlyrxmCMUvk4WpAUIaoUjUhDGEEjlh71+ZI5pZlrLRyWbH7ielLGoCajb1Gl3hJKgacH8SFMp6Xkd+cD110lE+t8VQUHomTKLeVXI/yDmxXm9dcJ9sIP461xSbIETolQjZERerfrZFuC904NH9reqgqkKJRCKZF4clJl0fi+UeBs89jc1vfRsXf/hjPIojvH9/iLfufIpb9+7gwaPbiJPPEQQ7+Pf/9gr+4s8v4NmbAVaWx0iTB2Lq5CNF5HUlgobOpmU+RZlRMppKMzIImalLS/IOqryDqtD7tKLpGaWjHsGg7sXa6iBTwefrmdEaC3+L+OB+bYDQsRM6a8ZZWd1rvzAU32anzGb+jx0Qch2JZIbQVaunGEIDhAIK5WJdg+9dQzZ9GbOjV/D+hyne+uAIP33/IwyrKYKzvjCEq9dLHOd7iCsabmlslg4iOOVUw+YqUHD3i4IDx+xofaARI47lFZBkLJJiABoUcXYwwIJkQemBiQn0hGBMA8kBunrS00CuNwGErllis4giU6c5mifgrxv6MiPVobmM54kMtAaEjEJKU0z9CHPPR8L1wA8knL7rsxDWmS1hLsSkRpVhZDZDMok9EhMuZsKqLTcrKc6DNjfJ+cO8kho3L+maqqaHOeMnPDLrZL24MOnCx31qCUtY89dxbfUKrg6u4HL3MgbxEryRj51PjvDws0N89vAAD0Yz7CQZ1p+7ic2XnkN16Szmqz0c5amY80gDSRh6Y+5sDZR7ju78GUPrNbhegCHXQTlGdmjNYOZJ65tKf9WsRrJEW4CrdgU2wxgx8mkBQoJPKoEcm+gYwhOA0MAgf07n0VUqyrm0cGkg5jkEhBpJ0QJ7Jll2QLXhJizy4glL91czfk2Um2PyeDykXdg2Hm8dJAWGTSO33oXbPWLXPm2reuw5pDao3cRd9IkyhDTFTOJEzIEIhDtRiEG/J4w410y/yAVjeUkKP00RUCLKei4vhT3sVh76bCkmGYI4EW8F5hpiPhfDmU6WS77hgC08zxdDGzZjyQBL04CNCzLaDw9nVRJT2qVFTO4FYjBDjXe/1xW6PYvnAnAYVh6FpOA9hN1Idb6kdnlA+EYF6ATq2klAmAMdnxsgh15pcUzXNBqy6JXZDRgZrQOw8Lqo/L7YpHKzIdMmiwsPhji00CRRu7uiiabhTEl3HCJoM10xO1vZaN0C47pYztmoHWnk4Jzr1pJt5Gs0MMqTr9N8vHi1gNAACs0s1N6qfqgNjAG8KoXPFcDNB/K71JJ7HSReiFQKZC0IO9bZlpu1ptVcH0KnDGv3OVf4219VFzcFvI1W2ob4a2dge4XO/rZ2+DPDGJODuWLQpoRqWagqdFoJZ22atWY0m/lDV2a5t/PrLKr+mJ7LlelPAoR14GUbPLjxBo+bbsFpH8vysQ1dQnpzWQzYmeIlxID3bP8I+x/dxs57H+DRL99E+vgRwvkEXT9H4HHuL8e8rDAufBxnFY6zEqNYbcSpFLhxYQ3PX93AU9sdnN3I4Hs78IMhvGCCpIxpao5O2ENY9eHnfWMKK3W481gMeCjyAcp8DWXnCrL+dSxWn8c0uogRzoh0dHeU4XA8xSyeIyvm1segLr6HKg9RUD46myOZTuBP9zBY7GO7OsRlb4qnggRnF1NsLOYY5BmiOvjYXU2/AgDWF92TwODp33U3sJQnjfuurXfqy+Y6ug4QavGlmZGnMiZrMGizDs61zFpajpHUXMGTH9oNbr56QjbTZv3qlpZbJ9qdhjZYNEBYxwmocFQ7zsp9OUCYMzcv5IMOmTZLKO/FsQ+6qUYF7bL5YPcT6OQ62+AAtTjBSYahSlAdGOT/i4RUL+2aVeU+5AChylB1lpBZTwIIpdBUGbXSsL9tQFgI806lTS45aRTV0LylC9/voyo6KMsQcVkhCT0kXQ+L5S7yM6vY/pPvYOOV19C/+QLefTDGf337Hu7u7eHh/kMc7H+CRfIpCnyG/+E/XMJf/OV5XHsKWF9hhjANZBJ4FZU2LCbpNM0oqQWQzFAymoVKGGHkaOBAp9EOqpIu2rrx0tBHmD9B62y88hjy7HfhV92TgJA/o9q6JojeZHYaY3Xy6/VV2wKEUsj9kTKEIrm2m5X3wtcFhGycVFiFV17FYvQiJnsv4YPbOd77aIR/vP0JjqsxvM0SWy8FAgin3jFSenFKTpkDhAbUxffA1QduGlnXB/F7UWpbP0t95bLotA2sp9iM6HiPERB6PuZFhTgvxauC7KCYydAUxRhK5c/rm9r+HkGJmgSSLeFMFdlBmsgwWoxkREhJI/9eXmCSJhinOSYEhAgFgPL3SToQQHJ9IDvoosn4u3Sl57sKQx+djjFTgQbXKwhy163Lg9UCV8BgQblugKxUVUTql4il2Sn+rXp5S5A8i/EBVr0VbPe2sd3dxoXOBZzxt7DuncHw3gT794a4e29fXPlv7+yje/UyVp59GksvXke5vYmRr4A650ViETG6b7iaz+IGjB0kKCQgJLiLOIvHOtnkpRJL4OZ3W1uH1s56/pWst/rB7mGZuSQB5DIOKemU59X4kawohJElCK+JCyl2m6xCbRoYICTxQQBOp9ilPioCQvtZZ0Ajl5vEgJinRUsdU887tjZAuVKfAMjcpSWEE5USbrTDSTsdW2lKFq2JbX+xfdvt0Tq209TFLaal/tvusLomp+7JeoM4CS3PHRndeBEjowqKklA/QCTMdyTXucRQFQoKPRJffKSZgkSeW0+E+wIMVxFilYTOiLmFI+TDIfzZDFGcYLkqsQwy1TTno2EVAaHG+wUdzoyH8MaLrOILStJcBntlE7ZIgm4nFDenZLFAQHlYh3lFGl4edELZRPhkknciIEdZOd7gcrNkBH0lOj6dzWgEXGmmkh4VhJ66eMoF4nVREhAaBBPIZJ0mCaY02RXPDw+S6KWLTPJnnGJBOwoBCnmTLMhEa2rnxSjrGuw5oNMMvPJnKdcxYar8HosMOSJWQPCnJZPHBpbdSVdnUdrJsvhI4QkgNEGpSYIICGMCQhOH8bk7Rt3KBSZ3YENh6lHSG8F9bpd9DgzqgqB3hLpJtgb67Hnly2bKIHpm65ir9EMLP9dRkdAPmWmpS6YG+tUaW/dKahT7hTzCUzXqN//7TzgCJ3kb/UW3sNSk75cAwrQS+weTWxkjbsHBTKEReSJ/N05RzWNMH++qdPStd7F4/AjlaAivmKLK5xLyG+cFFpWPSVJgvMgxGiUosxJL3RBXtga4cXEFVy52sblOJmEHpX+MKpggrSieoe13XwBhkBEQqhwoCxcoaHPMKyuLUMU9pME2su5TiNdfwqz7FMbhNnZHPvbGJY6miZgFJGQ2pOJgEdAHyghl7mG2iDGbTVGMdtCZ7WErP8AlTHDVi3EhneNcMsdylkhWjwMH0uiwJpO+Kr2HTktPhFlyESwnzqHdN/I7DRjUGRi9n5rYEFdAKYiRe9fcT3ku3MYuWMX+hhIDtKxuzyOYhXUtW1Eg6V50CwKekJ46QGjv8CTyPAEK9XUbjeMQl4EpbcYJI2A+ZbUyXQKnyeBR2qnuogIITTIqS5IBQo2EIAgs0REwWMlnAkIFt3Q11PctUlGCSgOEIkOtHUutWKlZQmUAVDqq7KNGULTmCB1YsTlO3b3VOOPkR1s6p99xP3F6JsWVzO0fajfG9Jyq4zT3PM7MExBSJsfoIrru+kEfZdFBXkSYl0AcBUiXOkg3llBd2ML1H/8rrLzwIpLlTfzsowf4f356CztH+zgc7mA+uwc/eIju0mP8m/9xGz/88w2cP5dhZVBKppXsRZy/FwavEECILJVA5IrgkOMN3LXZjQ7JPpCpJCCkhFVlrHKYfBYyiRmb8BqmqQxdg51VndG7jiF0TKC7SMS60Yrr+sLRY1sfbbmNjF1vzRM6JuIP12VU2fncJKBSClDaVQYthpBHyrGwykIxh5SfJfrKW0OAG1iMXsJ4/2V88GGG9z4e4s07n+C4HKFcS7H1oo+VayXmASN9cuSlMsH1VKsAgRYgtO6ja303I2YuXkDvDJH2cW7OZg/rsHPeW0EozNaiqLDgXkJXxSxHnjOLWZlBMVMSg6dm7REDKwK2gAUyzQ3pvEhjGGUMvZwh7IX+mwCnyDEjGMxyTLwOGKxCAMX1qg0IvSJXIElSgiBQGCn1LlLHUMeMaW3kAKEYulnjjjakGpsBZCVZ/UBMbGIvx7xKkVaZGKnxDQlRWPjol/QaHWDd38BmcBbnovO4uHQFV5afwuTzOQ7vjkU2+snne7jzeB/5xjrCS9s4850XEV29gGlX14YFT7a4tZIMUddT1p9qiM/jUCoQ5MOk2uKuasBN2Xr1oK+BjC1uarKjwEvGTZizaE6sjk1qACFjLUx6KQCZIJ9KQdbkrck6I2NUsarzlzUglNnBEH63A3+pD4RUDDnfGQdGHTC3pkRN8ri14+TnJ4FBt7yrOkVn91wjVbgT12y1PmoTbaH74QnZaC0VtcioJ9R1dbPE6rag1H1NMa2OoDlQSEOjxAAhXWIFEHp0haak1OUSl+owW1DqzHNLSkpbOSKJ9gMMvADrfgebNPQ8HqI4OkZ6cACMxwinUywVOZaLAsu+zhZSPqp7kwe/0xNVjpcWEjGLjPQ3X2ygohpeRxHnYrnJJ0zbA/odomoO4ubwI2XT2OkJ/BBR1DF7Yl82c7HdTXP0OxW65CfFaZObio8ipzUuJ4hUfiLh8wG7A8t2JWjH223ASc6gUOZzspujBZDMhfCSZqe1yARlk61kPqF2dZTOdl2npjFpF3s9z6EWrNLl4OyLzMGocyjPm9iYS6ek6SiLBbNdOK0yUN4PAaEM6tsmq0WCMoTcYBkHTEAoXQoCQlquO6OQJwBCBYMODjaST2XtrDtkgNDlixnebu4Sd5Hz3NqF72RbXOz0uVwh2MxnNlCvRV46NHKCHGnOVn3j/RPAzzc/+sUj8LUA4ekS1s6zyPakSFA4otIMix1hV4ldPDOHkFI1yVDSefTBLuLdXcwPdhFP9rGYHGA2GyFJU2SVh/ksxXS8wPDxCPkkxlLgYambY4Xuok8tY2uLjuKH8MIxvGiOvEpQUFwdKpPgFX2bN6KsZgEvKNCL6MAWUh+Heb6OeXAB85XnBRBOwks4mPVwOO9gnABTSoHSmagXiG/pciiAsPQxjWOM51MkRzvwJntYSw+xXU5xuVrgShnjYhFjJVugn6di+BTIg0BBbaEIUKQB4xzQDOA5d8oGRLqDbo50tZW1u4ssq9RJb1xHve6qGxh0qgoDh841rg06pFiyu9MZq7ivtXx/TwK/FsvYBi71vdwquOrLp1YJ6E0t157I9PUqrO9ucalTdzKCXpHrizxWAbGE9XgWM2Fy0cIAXNNs0uuQgE2ZwQqdUgEhWUJ9KboXiYOzzOVobIVm8hEcUsmiAfcNjjMJDmVU9vwugoKg380ROsmoq4TkeMvu7xqHjVOmO7CuGGgbCzS3XrMR6HFzR63lcm1SIzHFkGxcHZmQ7DaaqYUKCPOiiySPMK18LLpdpOtLyM9uwr9yETf/+79G/8bT2Jmn+Nk7H+Pvf/oOdvY/x3j8EAEeY+v8DFdvFPjRX23iW99bRn9Alj9FSLlaxgZOjMDXMQhQdm3SJS14GU6eaIYcu70SZMzWEcGgyUilO8gi0ZQvMkuo+VZ8D7KJqTPSCYdJvYSss+/s/t1nudjsmnOfzTRGzqu8IAUbAgil89uanf0D2zh0/eFMoK3bUrhSMtYacJIFnWsPAWEuskTOjMfMOPA2MOi9hHT6LUwOX8N7t2K88+EhfnnnIxwVhyhWE5x9Dli5SkA4RuqxKRHW8uxGcaRuKS7DU0t7e03id6CrFLP71HGSlwDZZZIEqvBis0MIAHGQ5BXPGUIP86zAPE2FgCAgZD1IZprmIbVhSasmIRCkeYw6hYYY9DoCDkVqmKVCDIhRGImFohRAOE3pzBtiQZAm66snLAqBJEEgFQP8TGZwQPdRmpiYdwTfJ0Eo57jcQJAAQmPMGndgmrbRQIa/wRZPgEVVYlZmYoSWVNwzWQeq6iFiZFIZolt00MsHWK5WcTY6h6c2nsZz517E+N4ch5+O8dnHu3i4M8L+OMYxgPmgj0vffw2DG1ewGPTAaeAxj61I/CI1Y5R8RDP2cQygNV+cezXBtBjqmKsqM0XbyrN6vEFOvRmIySgXz4tzYqX8VBlHIYHI3DoX08KiLyhT5SyjMZB1lIwBIM28VNApqgSyid1IAGEw6MssIQFh/XFq5lBKZMeKSiNDr7PTH+2vnJwH5P5Ad09T6NRrtkYiaV3vGrAtlY/Tk5yw3rDd+Yt/vm64siaXv0VVpjTD1dTyJCCka3qMLE5QEBBy1pXn1PJ0RaXo5rFZ+Eh6QCnsLdfrTidCN4qwFERY8zpYq0JUxyPkh0dI9/dQHh3BGw0xiGMM0gwr8LDE/GjiNjmPmvNOZaeXlZU0t520v8Vq6jw33wDpSvYJxdtXjVJ0BlmzZNSWNrQ5eRYIgZxwItmQklFncShnk99j58Lc3sR1lICwA4Rd3eSNKBNJDYsEkW7SLZHziPpanBFLxY2V8RS0x+XMVIc2v+7yoNxFCzRhLW1fUtxlMivXrecbD1Q2q7Mu+sG1meygLIGql2gUe1a9NaDQvIukM3TKbsZehwbZ6xWvEqcGbDUt6AbL6VFu2AVXstWFo/Or0x20eeEOUdj7UBlOU7A0x+iknYxuuCe75W1gWP+B04DwdIP9D2yz/l28nVOnsK61nrD+2cVqigQngXCyHidHlLw7dlXJosgFrQ8WaGkOTBbIJ2NkkxGybIwsmyJNplK88keySYLF3hgPfn4Lo88eAvMZAj9Bp5viqadWce48Dacm8IMxquv5mlMAACAASURBVGoE30vgBwU8skQeDQXUOZLFHTlM3m3MG/W4A2TcvNcQB+cQ95/GLLqCWXgJw2wNw3QZ07yLUVLheLFAnJVI2V3OaafNPddDVrDrHCOfjlAxPmN2jOXFCGvxGJexwIUqxno2w2qRYIX+plWGLs2figSB5Fup0xnBB+9c531Rz7uxoyyAqMWom2xRGCvrssvKYuCiPn8tWbYrLJyxipOgSKC9FS9yZmTzcGJtNSvgQi3ZSY7TN8atYfNM9eDWFMc21muczfbXjGD7qnZG624Zsbmh9nNZd1VnslXeJesqX5MxgzwOAtoI5AS8KbCrrzbKvOT6U4bQgUI6wPL/XWC5GCPJPKICQDkvBgrVqVC/pgxD00mTK9rmp2sQX88Pnjx/9bpm4+k8jjL7wxJDiu5GIiay3rJh15tTqnLZ+tzUSzD3HQsidsffXoc2M3nkWDCmyswFlNUtI0YfBzmQbZxB78bT6D37LHrPPoPujesYRx3cfvgI7394G+++/wEeP/oQefoQ167kePmVAb7zxiYuXEuwdTFGf5Ag8jk3zMpdm7jyN2nUVlqXubah57nXPZ0Zcyw0xfFUBjdcqq61yeXucGE4FpNkIE5zU2xjcI0Ht0+0gWHLB6A9S1gvSe5iqSUqNkvkQOLvajGuX9fJF1BvhW3DqvYe6r7e/r6KLU88kTYU1ILf/Sk9pG4ewMVR0VSGM50pSp+qLghTVVVnEIbPI4/fwGLyBt69NcebHzzGP7z/CwyrI3S2Kpx5xsPypQJzb4SEgFBmup3JXaMIklXGATMnt26qdPmXmoaYOEHYQa21lFBwgJBXizbBF6WHRV5hkRXiMEoVmcwtOXZRFnON6uIOwWfqhYyX0LlBmR8U8GbmJCZf1MYUc/9KzDKyhAXmlSdgUMg0G62hsozvVNocNJAJCTbpPkpApWNBcje7LGZ5lwaG3TooOX1icyL7jopVqA0LkFYV4qpEzIgl5Ehrp3llCYPCQ5R76GRdDKoVnAnP48raDdw48xyyPR/TxwUefHaMnccT7B/PsT9PMK4qrN28guWnLqF7aRuTXhdHQYAFj7EfoB9SLEgfDTWS47EPCRZ5l5IkMQUaJYLaryEQ1P/kThaWudlBRLVC0zaTizL6QUiJWmqqWdYuMVtud56HVGcWcze/yBEVfo/LBqXqNmsor5GgkECZ416MmOh2EXQ7qDp0o9W9rv3Rdr7QMtz2E5tn1QRX5xPS/LKbdW2Xqs4lW3Ic7T3JfSf7iVbbUrm7HiHViXJ96V6g6hjXyPqiQVb9uq1vJdeeAUL9PWUIde8xNUxeIGZkX5KC0SGU98p8JucstcCpl1UBgbxeQ09dWGm+E/oCIjuejwFCLFcBglkMfzoDjofwhkN4x0NE4zE69IZJMwxKzrTSvJPztUrJiq9TWn1RLOPe1Ekg4MYuXJmjn51O+KTZiM7IuZkNBZGu46eyArlgRYpdyZCxdABpt+1m3Pg90vEZ8w6BHq9myVUz1zjb+WmUwXgIkZ6SvqYe2XX55armsG+EolIpK98tv88ut3kM1HQwj0t7wNS9/yftP6eL9UaY6jrrNjzfRnlWzDn305oZbB/wU3+suZhP/8Xml05sLKe7FXZTyrX4FaDNfev0r3/pS2v/4Ddg8DdWopw4zE86t6dP0Jf3BGwRcrNU9otahTQXByUJlJOFGRCQSWDRynuM7jIx0odHuPN//mc8/sW7mDzaQV7O4HUzXHlqHdvbPawtpwi9EcrsEF0/QRRkQoOnQYVZUArTwyYNuQXm4bAtxeVBmCZ/HVl4Fkl0GYvwkrCF02oLk+oMpuUKjpMA+1N2gAvMUrrUZRq4K5u45YemMQouruMxqvExgtEhtjHHdjXHZjbFmSrGlpdhpcqwXCXopHOERSqNJq4VBWemSwsmNgUcN/MuFRMWWyGdY9tIycamlEcaOGHXxQFCd2pkjWzRdQIGbTjdsU7asdTupWwV9TkxwOFAh5nVqMRFHQZ1w9TCRTatEyDOnC2t/Gxmgp90MTUdUXUV1Gd2RWm7ONXMQZXYn5B1BjpLIxu7AH8zhTaQJq6iBgrFWdQiJzjbGUqgsr4usiQ0aBCwabIyDbYnMHSFgwJ4MhAOlJ0oHixk2YFwtyfpPHgDnl0WIo+h/F2PUjYHfBTUEcRFpScspsp45EVq61LYSgWsrsOsrVTd+J2jmxhlE+jzeQJK3ZgNOJJZczZK8s4aFuEKdvIA/uVr2HrjB9j87p9g6cWX8Wge487uLt766BY+++w2Hty/jcPdd9GPdvDD72/gRz+6iD//8TXExT1k5WMsLZMBoZmUyZpsFopsIFkV3jdsomqBpbNClH8pIOQe7cCHVUaumvlCM6G1+H9RS9tqzraWyC/bZPSkfPHjd72/nH69rdfjvuUy3dovvm3A4hodJ4rBU41XJyVzxipWilq1HogLrAJ0NitSVIwEkWtVZ1HL8izK8iaK9PtIFj/AO7em+Pn79/F3b/4XzIJjrF/tYuM6MNjOMcNIGULeSzZD2LSgHPNh175I613j2GR/IomnqsqaQ04q6kaGJJBem+dstyUlZwg9LAoPiczeaf3HER8nnZPcZjF6oYKFULXAIPSx1CEgpO+IJzI6OfxkoMT0SOWmJBWoJCMgnKc5FpQv6jyTXuMmU6djIw1mOItI+SmfL5JbVceCtHKVaqneL598EbuL1TXH2PTke/WQidMoQ1p4DGjnb6wayZO8RJR1MCiXsBGex/bgKi6vPY1wto5i1MPBwwX2Hs+wuzvF7tEYh9MZgtUBli6ew9YLz2C+uYbDQR/DshCQvdTpS6efcW8cE+Ga2+3SJZiZ3HS7N9E3IweEcTKpsayvatKVUXZsO4jPmUtBZJr/6YliQI+Acznn92UN5PGlLJWzikmGghmIeY48VcWeW1xqQMh9QWZGtVlAMBh1O4h6PSFyWBvoaMEXl4B27Xri3+Y8Wl9DxBGyHSrL6SSqqo3UDF2CWWHgKHPNUm28SlPCpKPu2haooqNTjBLhB4GXOx5qMHQqws5eujPMcfOdsl+YUoK/4wgp7vc8bg4Q5lkm0miJWrHrRhhFfpDhjiKEnaj2cCGolnvQnp+B910ax9BshgpNZhSOJvCHI/iHx/CHQ4STOXpphn7BkQJPzJbEiZ5n/TQgdOeiDYZOGhK0gUlruLjV/TphYetYCvlsQkeCNKN7s6JCQodS0qRRKLQlLZQpYeV92qHGWxym2JnIJTOGGxkPHC86ygckJ0U6VpS+5IhoHRwqE+mcRwkIpbMugmC17jUVl7KAikndSEl9RX7ZXvSkPU1/tt4iWld1q2txasf7+nvd14ZqJ++mFiD84m32zVf+RR+BXwHKf/U16i5XLcN1vbKhcjGPIJ+dSR6oNF5mGYqDKQ7//pfY+dk7uPvue1jMj1H5CbYvLOPC9gAXztF5OAEwRrk4QJWP4HcrVH0PxcBHXGZI8hxd5pRy+yUglLEiLsrLKPx15NE5xMF5xP42JjiPCc5hjHUMswGO4hCjlPLREnHKKArKz5X9oDCJ2VIF81BnMcrpBN50hOX4GKvpGGeKGc4hwbafY6NKsFbE6CVjdPKFxMR4YmVHybsBVJkzYOaThw6LeOsqytEyMJZ5JVJuqgJcuGnSxZUOcFow6GrZ1pmYQ3CryJKN1sCgDqu3AaEycQ7WSRFm0jInL1Pw5qTfJwGhs2ng63GbkAKik1eH/l8bELa6xq4YsEgIvj6KDwnWJG/wxJyfYwaVNZOyysglFwshIJCgkAG9ZAYJElkIngCEBQqf4IybtBZ+Cv4MEJKJ4N+uAaECVCf3cZDPFXfNgm7Ohc40wQobdr2FG/RKZJx5N4bQSefINuprJcBT4O4bIBRdyCnGUlhLJzOzOSKZWTEJoM97y0sQegx9z6SAnHkDzDtryM9cwspzr+HCn/5rBNduIt48h7fvfY73732Kj+5+hAef38L+41s4tzHHzWsefvxnW3jplSVcu9lBUeygLA7h+6myHjaTqRubSrloxiZmAlTqaJ2kAeAyS2UZvvVMrEP07gh+FZr7mqvpPxUQfs2n/Y392D8BELZHJoRHcgVrmx1ssU11yWDSuCZ6QTTlcqfprUpAqJl2smASEPpz5XrkBC4B3nkAz2E8ehX7ey/jl+8d482PHuLtu28hH8ywea2HwYUE0WaMJJwh8wqJzpL1xVi3E6DQMe1PAoTOkdEaNqIYcP4TBIEW0M5aLq08xAIIFRhmEkGkxb8AQtesksZ+gUjhrUSd9YMK/RDoMped/hWynJghCtcAPoJQSIU4r0SOOk8zxJzRJasjBictIODzucgOhpLxRjAoclFjJoWRsZPSroHbVd0JCaJjjUwhwp1IH6VkidJUjedISAtxi6wQ5ZSO9rFcbeBM9xIuLF9HvziHMNnA/MjH8CDDwc4MDx7tY2f3UJhGf2WAwVOX4F29hOLqRRxXFebSjrIRBZ9xNTpr3eaf6MIqU8BZIQCI1xPXOBkpCRQMZi0TFcbSiAu51I0eSnXc0bET53fBepnz2dTMZgUqAkFmOmYadeFyEV013JZ/i2GMETfCDjLFgLNpga7npwGhbYcnyIz27VjfXyZJpVqx/nB5kbLI6XtwzCYbk5zDo0xTGEaRx0aKG2zJEymqZVI6ea2bjayJMKmbnrygKaPonEWt12X3lDZudbyhAYQ0lclEHk1AKOu1XIQW70GsE4Xw3YPgNOR9pzWDNDE4hVACgwpYKoHlvMJSkqG/SBCNxgiHY3jHI2A8AaYTiR/z00RmEDlnewIQngaD9aGV99u6JdoI0aHeVoFRM3Tu1nKzq/KZMi9uSnQ6VVzKAWPqiWkQI0YCYkusfatOwE4n8wyZN8jOZinOTgmLvjQT/WxEGQGLEgY7Jgv0Bj1EbCnxRuJGFzH3rAGEXIQYkeEGPsRNW8nEln7zN7a9fPPE3xyB37sj4AChzKrJ3c4OH+d8uZHQ8pjOVgWqSYLkvU+x84u38e5//i+Y7j9Glc1w9kwf588t4fLVNaysAlEnRjx5jCw+gN8tEHBefCXEPFsIkIvCrjZl3B9kjeP1UXlLKII1pMEZxP45TLyLGGMbY+8shtUahtkShpmPcQrMkwWSNEGeZ9IxpuZeZorTDFmcolzMgcUM/uQQ0ewYG8UC55Digp/jbBVjs1xgEI/Qz6bolAlCv0AQWAixgEKLYK+YX6UPYfBks+Smyi5wIc5y/Dc7eQS5Ia3irRCX8sLNERoQ0wW86boLWLMhdzO8sxKJXUItS2T9siJdgRalZQpgpOCo223aSHOYrzZBaAFCBX5uPXecnAFAp06zFV/FOFpiaHC8viGRhgogM1DowugJjOzrzmhH6lXXoS8YN6HgSkAgzV/k3+xgO4aQTF2hx5RgV4pNFn8GCCnR4uiBgUH5LMeHtvUm/RFAZu+tzc7W7KBjDazzbYBQGcJCpHgCCm1WXeYSBRTqLIhIfMWpTtvKCljNOt/kvU1h2ViVs7vOYkry/7wUfrhA7uVYoMLYHyBd2sLas69i85Xv4dx3f4TJ0jp2C+Bntz/Cu59+iE8+/wCH+x9iPr6DN751Bt97fRM//N4Gti9k6C0NEXhj+JiiLBZSsss+Zyym65rX5hA25+PCndXqvYkQ+L1bpH5XL+jXDQidrNnuJZu10QpKwtlJTTgds3qe67xH1wAh7wma+8xM4swbbBmefwGe/wIO9p/H/fs38fN3DvD2xw9xZ+8jeOspzj49QPfsHMH6HFk4l3WLLT/eN9qEkuqscRU/BQjbh1+aUurtpQyjRUbovehJU58zhinDsgsgply0oHSU4fRmG2+u8Nov03EGMlhdv0TPr9DzgZ5PYFgIIIw8zfBUuSbXP1sHfMo1PSyyUsDggtmGHCPimkXQxxlEcSb1xYPC5RgKmWAyUgJCGUw31tyV2Kffcz0jLPW3spXCOtn7dmJwmgMxVolNLVmfhf3k/CKl8SHCvINO2sdqcA6b3StY9S9igPPwkhXEIw/HezHu393Fg/s7mEwnSAIP3pkNDJ67gcGLz2Ic+Zh4HhKCMNbHnS4Kmvd4vshx+co6QWhZd0CYF7I/8mxxz6D6QhlCftZ2oryXku7duseJWk5qYoXsAqbksizhMRPYwCAZQoJBpX1NpWI7hTCClIjKnuMJmAmM4fIdABOZtLJ0Ir1vHfR6tvEUK1+jkRZD6OIu6h91xiH2fBKjITOPgM+8Rs6yzhfqqkqjlV5P2DcdadH5V2XAG5dvB/5Og9LTS1ONpUT6qc7KTrqs95mNiLBxkmbyOlJzGY04UyvslDbqOHKj0tBAGFs2OcQByeJ5asAtRDefsJIICkpC6Ti6WgIreYX+bIGIMtKjY50vPDhARjfS6Qw9n0yhDy87JRk9wQzW79I6yjUwbPdLHLXgVGduBk27TqKzlvpHf4cnZTqbYb5YYHVpgG6XGUyqd+askqB0cTYinZshjTmj1IcXdTFPMtakyGknnFKHXiJi/EWonZ54McNiOhY7/H43QC/00OkQ+YdG/fJ5eYFTh07AqBe+A4Syd7ZR8e9qA/rm735zBH7LR+CE6Z90DAth3MU3mG5ulJFyo+Ds3u4Rdt58B7/43/8PTO99Bm94jLWlEGfPDHDx+hmsbXUwWGMEzj7ihGzFAp1OgX6PzZ8YcR4DEeeUfJHPyWxWwQWS4dwdlH4Pmc95wrMY+5fssS0xFCNsYJiFGGYQI5lFkiJNc1G1eoUnznOcKS7yGFUWw0sTJMMjlOMhlvMYm1WKbY+AMMHZYoHVdIiVbIKlcoEeEnRAh2B2c1l0kOnT/FAxamaH3hJSibgoK6RpDsU7sv3TNKQKENFsg2BBZJUOaEkJ1VLnOh8yxxjqwqMMYbscccIxlU5qDIACSn0+3eQVuJycIZSCxTbzembaGMt2H1yXQWMzHSCsv6aA0AE67UPSsVjBID8rMLRZP/6/m3O02TLZU42JU1ClAFBAoLCEbq7QTUfqhIsCQi2SedxVPko2jkYY+v8y/yT/tsLWmFo5RmKXpnNZbsytAWmN/4nzQhFXawH6yk7ycyPHVaDtZnLUmMCHLxJhx3E4VtTMicyNhs8px5CzN3khocEsbGkMkgUZ/ZSwCALMB5vwzl7BtTd+hM2X3kD/mdfw+STFJ7uHeP/BHXx47wPcvvtLJMln6IU7+Hf/5nn82fcv4ukb3Ov2kc4+Q29QokN9M+MkxJHSZC+uc245amrs0JRebVB4eob8t7wU/f79uX8CIGy/+CdJRuu7uzXfKw0a529QA0JlCHUI1ABhSYYwMpfCBJU/05lDMXEZoPK2EQQvYm/vWdy9ex0/eWsX73z8EJ8d3UF0psD559bQ3ZojXJsjDWZIfa5c6lWos89PBoTN3HSzNtWA0HkdGjtPcCKxXGUpyi8+yNwlhSfB9JSoVn6kTLTJRaVRQcZJZKIlegGEFRRm0CuFMYw8TulRl2CzzlKsO0AYIqX7pgDCVAAhJX7E0FEnkixtsoHMdCMIJGsm84QyW69zyw4QqrfFk5XLupY45YSutjUgNF8ImfEWU0Kdgea97xQcogSRvS6Elwao5gG6xQoG3hlsdC5jPbqMleA8qriPyVGBB3d38fndHRweDjFOEsTdLtZfuImt11+WbNJpGOCYYeYED70uyoAZ1z7iRSpr0iCgmZsGoatXhe4ZdKbVh6redexAVSlc0/jgh5unFvMXA4TyfDQDIggkM5iQGcylLhCjKsl9VLMZfjBvMCsLBYUU4HQ76DDffKknJpBk5tKCIR2kH7mWNw1K2eWsHj8hE23TU4YrHAnV9qPh61GlqJ4nIYcMiDF6JF/EmE+nQjLxPfaXBvLaCLpkllBkySqL5nPI8WixgXVL9ZT0+8QCZoBVzIWUz62ltwIKOZ7C+4RjLpZDSJMXMS8S1QaVk5GkOhBAk12VpqfoWSyFwECrHAObz6ZRW6+CZA+uwMcqfCynBXrMKByNkR0cIt7bQ3p4LKAwygt0eR84QPhFHNRoxrVd4N6mgcM2Y+jwYi0Rsuwim2pxM+QObCaGhOkYRVaQ1GjGTn8aC+NHnS713OwwkQUsA7o4RZimFRJZVLqiQ0/oZEpbVHG+Y4cphV8kWOr6GETMQCzEmbTXYUC3dj5lcPJLAKHSw9+whL9/O/I3r+g3fgRcxI+gEq4r2tWTRZ7dRTKEbuGbzbF/6xbe+Zu/wej9W8g+f4jVyMPaSgfrF1aweq6P5bMdlMEcpT+TYOwQC3QRo6oSlFWGlI638nc4l6XD9uxOeryfvQiZv4zEX8MsuICJPLYx8rYw9DYxzHsYZhHGCWcJK8RphZKDGxJUx7xFmmjMtSguMsSTKfIps3gWEj2xWaQ4UyY4W8bYyMdYL6ZYLWdYrhboV3P4eQxfsqq4SerEAdC1B00YdJ1QiSHNHRJUzHIjICwDROyyGnOkDJdSAsrqKUBxQOX0eT09htWANetS1guUbu4eu1kuOqOe83GGWS7Ytw0HLZXGzVk7TsABwJohbMpA9y8txuz1CzCz4HiZIzR1hxRDCoRdwaRyI3MXbTmAupxABwjlZ8zynmBb5XAOEDaSUZGJ1fKohilUJtEakadmaYWlNFmN28zstBg7q2eiNlxgZ98YWCf5dSWgY3TVCIhucC4LTMuRNovAqAZeA8Kj8PpgqHAay8xeEQBTyrYGA+Sra/DOXUHvyk1cev3P0Lv0LBb9LXz0cBcffHYPn+5+gk8fvYdP7v8ca+tDPP008O//7Yt44/VzWF0aA9ljJJN76A989Lqs8sggEcFyJtBAYb2Fa7j2aUDo5nC+AYSn7spfByCUC0OfyN3j9b1ezzuZhFKs/B0gbAx8UCpDqKtHgsqb1wxdXjDDeRt+8AKOjl7Eo0fP4idv7eCXH97DrUfvINjMcfGFTaxczNHdTDCrRkgYPEGm3c0Qyv3XGC9pP8O5sjtAYRJuq+1E6m8so4IhX+SiwgwSDGYZEpqAFZytI4BrAKGAQjsuvB7F+dOjRNRDP/IwYENf5gk5hajO0JpxaetQwOdS2WhGBjIrschSxJxh488FngFCdSiVQptg0AnwBQi2HFVbbqKn1+WaAqkBoUkppVWl7Jm799X4y9hTWf+1QHYz2NzngpygsIMg7SHIBliPLmK9cxHrvYsI0mVhCXc+P8aj+wfY3znC4WiGYZ5j5emr2Hr1BVRn15As93GMEovARxKGKEMyhAGylMoLukh2BKgxfsIFzPO1CBiUz46NE5akBoTCELrGH+tqIaOcKoJSy0JUOHTEpJkMASH9AOp5eNbattbSRIbgXFprnodOr4tOv4fOQIEX1xqOkOSc4Qx1b20f6zYoPI1AmuXM7isXCWLfkH6K/dvlJtaAkCoiRlUREJLZ9IDeoC+A0KeE1TGV0otpmqXqEKqsqR41/feXfsgIjt5DBMnNntO4jVNmS+KLOYRkC3mdChj0A4ShA4SRsKvEKDIz3GJe5XRxbM7yQKVxyXNelOgWlTCFywSEZYVBViCczSWnMDs6RnE8RjmewJsvEKYZvNw40DYz2PSL7W22CcF6/uQkS6igTzvYLBSafoR1VFpGB7WLk8w0cB6QB4PBjLG4SOlcoB5oLlbTrMIs8zAvQsReB6nfEwepmMaI8wpJyu5EgdV+gM3lEKtddkdyBOUc3aDCUpcHmE6ozlTGzRDaFi9ZLTZE6FrJX3GOf+PF+Td/4Jsj8Ns8AvWtbP+wxU7KWJpS2OJit7dEqhzf/QR3/q+/xdHP38T0nQ+x7FUYdDxEqxEGZ/tY3V5C/0yIaIXhp2N46RBBPBSTmSAosPBymWHhBwFhJ9fOJGV4bO0WXh+pt4RFuIVFeA6T4BzG/haOKR0tlnFcLGGURphkARZpgDzzUea+sINgY6icyeeqzJAlBbI4Q0FQuFhgOSEQTLBZxjJXeKaaYRMzrJZTLJdThMkUYR5bjh27eGw6dZlapWHdzsyA2xxZJF+t+IX9Knx5qLSU3UU1xRb5jZPjWpHQdJtbJ9ss592G7H63ARoOlmjsjsZmaMEhxhUmMdV9yq3qrkHXsI1ybs0pVHgBd84NGLr4DX1l9vzCOOk8JOU9TuajrJ25japfZb2pu1erYM9JQ40tE0aVxYv7f2di4WCZA4Q6961yNBaAfL3KDJ6Qi4pszYb+W4BQjkV9PFxDs5npELmuK+jEZU4nRoQtdIDOqFspAuznxT3OyUfZ/RXZrx0xOd9aDErQON2xyYAkC4TxHF4UIg0DDMMI5eYWOpeuYvnmC1i9+RLWnn8dSecMHh2keOuj23j79i3sHH6Ch/vv496jn+KFlyL8+V9cxF/+d8/gxWdXkMzuIZ8/RrHYQ78XoEe5TJHq/EuXOYeNkZueTpv9d9bw7ti4vLDf5trzL+Fv/f8AhHq4rdvWcgs80fhx5hRixa+SMAURZC7aklFjCAVu0FRmoWsKTUXyAYpqG5X/HGbT13B8+Cp+8tZj/PS9j/Hzj/8B3lqCyy+dwdnrIQZbBUbpARZIRWbIe0r4ixoQ6j3vzK8cmKkLcGcgY+uHk2uLSoBu1CVjMAqJlohZ7DKIniWW3xFWjw9lCNUAREEnHafZxAf6EZ1FfQGEEcEgXaBlnaOss0mJZr4h8/jYCOLzM+cwTnMkdNWV7HaacNCZNKyNOqSsdO6N/CyO8Bo7JE2jJxT37dPfrNktQMjGUKtUPt0QqudK3VgAm4ZVB11/ACQRipmP5WALq9F5bPYvolOsIp90cPh4hoOHI+w+PMbu3gg7wzF6F7ew8ex1dC6fB7bWMe5HmIY+JjLHrYwplS1sSvaqQAAbAYfEychIlnMWNZmmsVRc03T9UsWDGGBZ80+NwdVshseOjBbz8jirTxUf5wiFGXQZtXYMXYg92UFZixiR0OuKxwcf8np8D2meibkkAaHU/K3au80M/kpAaOuYA11148XWNWGEzS26SlIBhPPZDMwB1/A3TwAAIABJREFU5D0qQJV5iC1ZJplDglS+h3ovNgmp7K9fsmbW0lLHEIrxnQLl2mHcrAXISqvDKI15WB8pICQxFlD262YGzUBGjJoc6yqqFgWEMgfJB/dJmenUUR8KRvpkCz0fSzTISzOEixjeZAZ/OpfP5XACbzYnsNe2lZsTaRcAdS1wYtF2t4frIuj/t/pKNWLWJa0BhLSulXgIQ/IZc2TEnpZf53ygdtlZOEQ0dyjJAhbCCqaIkId9HMxL3N2dYWc4w95whv2jGabTOYoswY1LZ/HqM5dx48Iazq930CnmGIQllnuBBtgLIFTnIN/TOR/5sPBO6aSKq5A6C33z8c0R+OM4As2QbyNd0hWhyNQqjoHf0k+UVTbBYv8xDt5+G4//80/w6O9+gn6aossZsMhDd72D/tk+eud76J4NEHYSRJihm40RVgv43gJ5kAq7xkJZZSoBvCKEz/m7gjO/7A13kQcDpOEyFuEGxv4mht5ZHJebOK7O4CjbxChfwTTvIc3pqlahpFQ0X8AvZsKSEBCy98wmYDpZAPMFokUsTOFynmAtm2I9n2GzmmGDD0wxyGfoZ3N08wQRo3Ok+8mAaPaWWTxpASXYlTISRmtIwU9A6CHIFSgoiHNs4FcAQltr3ErqBgDrQsRmENubo1sntVBy9K5btBwQ1Aadi2VQ8wgtCgxO1oYS6hpq7JqZTDgoqDOHGk0gGWjWrFOmtB25oBNIOiKgd44DhATLEhBPeahjC22G0P0/v9cUobpzKENojUab03MgUAChYyfMKc4Ngp+o4e2waDfXgef269NZQOeqqt19i6Dg53ZcjwFm91RqCGQzoCckv+Z3KpI+uZPE9CjIFvJIPR9Jt4fF2ha6157F+guvoX/tGXQu30C1cRG70woffLyL9z78AB/d+QDTxV0sss+QlB/j9TeW8OO/uoBXX1nHxW0P8fQxvHyCDmhSo7OOjJqQIsxmYlxXWy/KBqDIcZJi+ItxQ38ca9/XeJe/JkDYMIMtxVXLeVCz2ei2TkVCwxDq5dvMEApYlDzIWO9lMm/VKipcROU9j8n4ZRzsv4h/ePMBfvbex/jHT/4bvHUCwk1sPBWgdybHMNlHTE/3sFO79D4JELra0N3LrjXkmmKynlAybi7uCZnBnA8Cs0Ligej5QCYRAbOYVdGlU1T6NiUjl+xR4ImTaJ9REyEt8SGZsWQI1fSFagh1r5TfFYZQAWHOmAlKU2kUQtmnGOWqcy5rv4hFtt3+JCFkVtBMrETG56ImDMxwHTohV6zXc9ceawChNoXcdaRHqAGFrXxn+aKuNUya6/p9iVvK5x5WorNYjbaw2b+AXrUOf7GExXGF6X6Og4djPH50jAc7+4jZ7FkdILp0Dt7Fs8i3N7FY7mPSDZH5kchGfS9CWPpqFG4gVCWsJhM1qageRzY8HfunLKE2yOzkcG3QcTUFiXTmZIYkZblkCEUuynNjElyTiqo5nTlV2+yg32HEREc8PSQE0sCfyB9l+THJ6JcAwrpv/YRbtnHv1ffkQKHcOSYZFdmr3FYVqjhBHseS/5dzzIQeBAReFoXB18h5QgHSHIMgPlH9qe6ncvr1ojlhommvTcxubDyjHpcz5pR/S+W1qloRoy9nysPmuwDBQMCdKBsttoMA2vkHyPmUmJGmvnDSWHk9co1zvy3AGHiGk3CusFcCnTxHJ8kQxSkims3MY/jjuYLDsgaEJ0Y59U49vRDWJ8IGLd3eUu//dqO3Chw5KPZU1OTy4IsLUVUhJSImQGR3mVpj3sxpKh2bfr8vX1vEGRIOKHshwuV1PDiK8bNbD/HZ42M82Bth/2iK8WSCZD7Fa89ewb/6zgt47dkLuH5+GT3KwMIKK30CQg0bldgJCfLkomttZC4OfJE1IORq8jU2im9+5Jsj8AdxBIw1IfaTpo26s7FxwrqSWEDc3USqQ1aMeX9DZI8f4f7f/ld8+jf/CeFwgnAeCxwIBiGitQ6C8x1EWyEG6z6W+jmW/YXa7JMxDGP4jLUQySP1o5EALq/owC86Nfjixk4XuSRcxsxflznCI5zHMS7gML+M43IL42JF7MzZlc7zGGU2g59OUBUxSkbVRAOUXoTFNEY+T+AvEnQJYJMY/XiCZYJCMoWYY8ufY72cY6WYYZDO0MsTdDnbLM5q7JByDTETEzFQ4UPrNZFqFJwTa3KDmsLABbhb8Hk9W+gKjAasuMiHZgkyqChfMNMH6+YHraywtlG6Fl3a3BIppTN+cNE3pr6QZ3Odfuv862C/AQQhHc1gxac81rGEp2bFDUQK6HTzUKYKkQaghexygxKDFguIVit0Bxad3b0L5nFyW30vymQqM+nYQve12jrcsZ4yT6FL/ImplBYgrPOspNi2uRkBgzZtY5lwPL8CT6VbrHmQ9f5orI8rNmUHNJOMpphWQEjH3qCI4RUxZvCQDFaBy89h7aXXce71H6A8dxnZ2lkMyw4+ezT8f9l70yY5sutK8Pgee+6JpbAWal9ZXESRFCV2a9QzNmNqmy9jM39yZnr6Q7dJLYktoyhuRdbCWlGFHYkEcs+MzXcfO/e+5+6ZAIqoIqVmyQBaEAUgMsLDw/29e+459xy8+9vr+PTTD3Dr5odwnA30BjtYPzvGt/60jx/8aAmnTucY9ufIZvvwkYlFv6M23VoQ8Dgpf7KjEO216pjrpbEa/Texlv0LfIg/ACC0sRONwKql0SdTy1kiCwiF5Tb0gcNmE4tOXqPqMqqAkAtzYnJJaYSxBDjPoMJL2Nt9EZv3nsNPf3Mbb3/8GT7aeBfeSopzry1jcKZCsJjgMN0VySi9GeocQsPWaRPHKA7M6TRXvMIE0wRi80UBIUOtHQF+87xUdpDMIA0AuZ8YWSnD6+WVxVVa/s9I6dRQULIGA2brueoqygzrFiCUH5QGmLmvDdtoQ7Xpa0IwmPM5NGER1sSavlgAqvnYzOIkIFRWy5GZLUsO1hEhto61C7GYRz0OECrz01AgTTNQykyj3GADS1g4QkKHkk5X1N2DYBHDYAWL4Sn0nWV08kU48y6KcYiDzRgPNg5x+/Z9bI8PcZDMUK0tCCD0njuPbG0R82EfKWcIvRCeG8DJHbhxgcgPEXgh5lTK0JfDzg1qTKqAP7omS1PWMpj1fGvDEuvWo+dO8gZTfZRSz3MNN06kcp0qSOF3rK6ingBBPkT2SGbQzMDJabEGKfV8fHMPP2528JF3eZ3vZ0ChVSXWzQeVtdLUq5jHKAgKU5JShcjnFehp2HsQRYh6HQWvHhn4TACYdR3Vr9M4aIuz6/FfbUBo3QJ4jcn9w9lt3utkRe35Eu8DzWKh2aaMzVmDL0uqmb1H1EZmftACQgPf67gNzdTUZguvcTrN0qGBjt4h5wUZS5Hl6KQFukmOYBrDG895TIXtfTRt3frVT35K261tOslyQIZjtM8+xrqbWrN94LM4xixO4braMeKHm84TjKczzOaxnOjllVWRTyRpir2DfcRpisVTZ3F3d47//vbnuL09xtZhosPKcYLp4S5evXQaP3jzOXzzpTO4cmaATj7FMChFSsoFh90imSEUQMhTZIYwHwKETbHzL7C9PH3Jp2fgj+wMmJuUXaeC+X4FPJ/mTh4YQ6jdPy0SmI2TlxNUnLNLUmz+/U9x4//+L8jvbKHa5XAy84UAp+ti2k9RLJRYPjfA6noHq0s+8ngL6XwLnTBG4NNcg70udrgjoAjkQUDI2SwBDeyEuwVyr4PYHWHsLOPQOYt9PIPt8jL2yjM4qJYwLXxMiwppNkeezoBkjIL/nSdwO0PA7yCec+4hh5MU8JIULmUTk0OE8yMM0ilW3BjrfoJVJ8ZSNccwPUI/m6Kbx+gw4oZBvyZcywIRG8oueVgCfNSO23a/6y6zAKYT82WthV4LreZ7ECMU3T7MtWIKtHoexQZRGKCublk142fBoUor1aVTgZ5l9FoAqz05JIyDhVCmNLSzdASEEslg+/sNq2TfT47BdAFtbpUWHjqvQwArAFCKiOZhc8JsGLadejs2Q2lmnSwg1O9AQ7WV/WwYy3ovMl3wpsGnjc9asicn2Y44tCS1Bgxa91CZ/RSmsPke1WCgxTjW+ZJ2XshsygbwShA9yOykOGBO2OI6Fl7/AZbf/B7W3voeHjghNtMKdw+muHlnC59dvYVb1z/A/Y2PMeg9wLPPlvjBD9fx6lsunnslg+dvwXUP4ZYZgqpEJIYPogkzzU3TybaE8R/ZqvO1OZzfExCqlNtq8Ozt3ABCsi4600mmVnP1rDSbjncWEHKiTmIn5PskA8ywEjZIQlRYAnAOcF/G3bvn8emn6/jpb27it9du4UFyC/2zLs6/vgx3YYqyN8GsPBTJfuWHmuUnUrbmG7Fzw8dnmo8rCCjZtLLtlGtvwRk+soOFPGyeqzinUpUlQc9aEOtnVgBFJiT0KXXmrJ+HDmf/XBayzNHTTEI1fzHzg6YYF7ZRQKka2ei8Gu2oKiEZtA7V+5OeFBZjS4ahyKULkdeJS6jNlzNB4Loe6/moQcljACG5R5VbWlMeE4vRTJnZo5BmoqzcJtReSU+OOA3Q90cYeMsYOqsYOmsYYBXdfBnzPQf7D2Js3N7Cnbv3cPv+PYxDB+nqCOErz8K7cAbO6TUkQYTE9VGUDsq0RDUv0Ov20On0MMtSJHTp5/puQKHGSBAkOMIoiiS0dR2oKYtRbfD6JBjk/KAYQOqD36OAm5qFsxhBQQvZLZqhqFQ0lKxwibwgCBNm0BEnWD5PTn1rUWj2TvM9PGbBaJup1A05fg6pWQxQl9tNQRgZTWYVl3EqLJrcewTLhnEjMcTj7fV7CmJ9X2WtNUNomoJmPz85Q9hmMm2arzismplZAX51M0SNZux55N9zbpDXo6wFPEfSVGlygeu9SLudLWWLyUUkA2lG5GRUzmwDYmom2b8lwryUHMIeYynyCr2kQDRLeA2zpfgIBPgodlBqDivf0Y63HXmWc2WofBvcbLsK8urihkr5QIF5WkgnyXFDjOcZ7jzYxh6HZicxjmYxCsfDytppLC4tYGHURxqPpdM/WFjCjc1D/Leff4KNnSn2ppno0nlhppMDvHppHT9441m8cWUNl9d76BZTDMIKC11fUDcXJFmD2KVxiJfVQU/kA6olNQ8t7p7ShF+bLfvpgf5eZ8AWtrw/S7Gt9gUQ+jq/L/QIN1XeEdwYOJ/HSAoHB798F1t/+xMcfHgN8a37iI5iyZjjPPueN8a0l2Dh/FBA4fozA8lIy9NtDIIJIjeWGOOS0lB0URmWkDN7BA6UQ9KMxkMmsqjU7SN2l3HknMIhzmK7uoxdPIODagVHZRfjwsc8z5CmCcpkjDybg7J0pzMQQEhn4jKja2oFJ8mBJEV+dAhMxwiTCRacFCtehhU3xVI1w2J6iFE2xjCbop/N0csShEVmAn7VmU3MTYzLpRRWAnyOVVYK1FqSIy0yWsPzglDsZtgCGWZ7VPmLAR5NaVF3AC1b1cj27eubKIYaFKozaJMZZrL7DEjUn29Aq13RRRbL4tFThlDlo7o+NgWjVk/ShzfkhpooGGmMyEXVNKZmC22xIb/rqIBm92lAtLASx1z9lJm1ERzH2EG7XhuGUPZK8zVYRqHZ5wyDa8+5GROwhvv1mZbvyABosoTiOGfPrUqwzGSJYQxN8SkRFbRwZ8FVqVW7ZMflyN0cmV9g3hvCPXMJp77zV+i/+G2El1/B50dTfLZ7hJsPtnFn4x7u3b6DrY2PcLjzKZZH23j9tQj/8X9/Cc+/UmL9/AHyYhNVdYCQEiPup2kON2fgMueF1ICgrgbkZJ7Y1L/IDOH3Wk/+jf3w7wEIFZN8ASAUh00LCC3rYEZWJCCZxlEsJpUhFIMr6bCQAdZ1ketnUS6iwjOA8zJu3DiFDz5YwM/euYUPb93BofsACxd8XHh9GeVgjLxzhARTZDROIqAyDZHmXj6hNTANf5srqk0RndeVPFKy3WLyZ9jBnCYyNPxTmbzMCsqYkCnODSAjAuD5CTxHcgEVEPri+8BP5XJ+0DpdGyVEW4uuzKbNKLVydb0nJY+ecv3aKEabWHYtVUBYqtMoQaGYG5JYryva3yEZNeufmMqof6Q2swxwNeZYurAbxYF6drdk+jw+qk4YqREirDqIygEGWMKCcwrLwTNYcE+jHHcx2y2xTZbw1gZu3rqFB+kcR70A/osXEV25gN6zFxFHHcSeL6A8z0pUaSlgMOx0MeO+WOZmLECVFzpP1wKEhiE0p073HKI0MqqUTGYEhLmMd1FFJOJCLah1rbbri52t88i22ZiJUCSYVNTQUdQCQq6nEqlganP7Ek/KDGpvoHHX1JnUencyjVkbIM/PUoqCoqCxSkpH8UYJWRu1UFgRhuh0OzLrSJaQrLPsesZgRs3hzNVo9/ITc+u6GzSyTnFVNeBPWMKKyiuDQuy5phpLJKM6bygwkOoBsq1mXlAhTEulaUChgEbzOjxOnStspNkyK2tAYSQupA56BeQxIECMKc2uOCT0CEB4rDXSXuD1BqSS23g+1RcEN0HT/zDedQbym+4YZQTjeSw658qLkFYBbmxs4cf//DY2do9wEBfYnySSVbO4ehrPPXcZb7z2PJZ6DgYkDyoHn9y4j7/96YfY3JvhYJYLyyid53yON6+cxp+9+SxeODvCucUQPcwwiIBRP4Dn0uLWM0ibCy6t5M0wsCwCEoRmtQhPAeG/sT396cf5ojPQLF0CCPNSAKHtmhZFJfN5zHDiCINTUFrAxQPIr91G8t4nuPOzd3Dw/mcINw9Enx65wINqDwfhFMHpCIPzQ6xeWYYXTYXVGDp76FRTeGWmBjIYoqoCoWGkiK4y+FWKsJzJ7wJFnS5ydxFTZxVHWMe2cwF7OIu9al0yCg+rPma5o0YG6QQpzaryDE7YQeWFElPDRUvcQ/MKVVogHo+RTSdAPEW3zDBwCiwiwWI1w1J2aB5HWErHGGUT9IoYUZkj4LykKZQyh8boJiTZmMec7CwreDKcX41QTAu67mPrd1R3523EsLilWTmlhX3muaaKExmJKTxqEGMLN3KtJjidxg9WGq/97OP5hvYqaWpgtdumOU5pJKNmOk6PtcGvdfC9AkEToWG6stZl1LKCAgBF9moZThM5cQIQ2p2pgcMG5JozomymFqgKRxuH63aBq1lazQHbf1PWtpmDbEphw47y3LUD7639ODO8WnOGsu3LHKl+bs6dUmYsD+Y3cjN3S8yDErMO4J65gP5zr+OZ7/6vwNkXcNhbw/sb9/HB3U1c39zA1v27ONy+i/HuVSTjz7C2uI1vvdXH//l/vYXLzxcYru0gKx4AmCDyIyApkU1ideulLsyl1IlDWGRRrBjmOLJ5Ojf4hLvCVwSEtUHJFwFCI8Nj0UcmwLLclHzZm0jFB7x+CQgpvzD5BbwfJcKdM9SLKMozqKoXcO36Gn772wF+8d5tfHL3Lo78LSxdCnDxjRUUAgjHSF3mX5bIhbFqN3f0fS0oaM5Qy3/U5MVJFmnl0FNExnpimR1UMMilVhsoNvqG666qBHjfW+aJyhOaCHZ8NX8hQxhyDpbAqszFiEn+26wLAq0MQ6jr3YkMULnHWSwX6pRtZqzllIl3hGliiaGh1nwi4DRyPo4w1WugaZicZK1s08yu6fK6whIqGJR5RyPtt7IQbYUxHscEn/O8hOZ4uP5T5p05cGIf3XyEBZzCWnQBK8F5BPNF5EcBjrYT3L/9AHdu3cXN/V1s0yX2wmn0X7iMlVdfRNztYeYFOEwZz8Yz48LzIzh+IOH2ubg2K8yQVhfXKbKDddyE7lFK+ZhAdTJ5ZAOzVCSiAghNXE0NxgwYtCHx8p1L/rcvYMqLOIun83nCDsr8m41g0mYHn29TcE4aydgt5lF3qxzr7wKEElBfyniaAkJlCCu6arJJaWb1JDORY23ieKrunjSaYXQJgazsIZzjM3N7TWZzM8d3bP8016nmMHI5JuunM4NthrAG0wZgS+66lZcakNfMYzYg1EpWde9XFlHf8vj8qyF6a3OroKpEPhpVLnqVgy4D7MkWZnKfERA+gg489q00hYt0l5kzI756hhY2iFwKuToC3tihW6mEeLdQVlBhQrv4rIIT9fHZ3Qf4//7mJ7j5gNpo2lWEyNwITtjD0tIizpxexpmRj8WOg/lshns7R/j09h6SIkDhBCIX9aocwwD4k1cu4d99+yWcGXlY6RIBz9CPHIz6oQBHygtU8cUVln0dKR/EoVS6IeYLrLObGp3RE+4cT5/29Ax8Hc9AMwCtLD6zhJpFKcsLyXeKRNbjaVB9ngNZhvJwimJrHxt//1Ps/exd5B/fQmcaY+R7mHgzjP05Zt0YWAvQvTDCwnqAhWWgk28jKI/glSmKKkSGrtmGKE9lZzgVIBgwMJ7OoTLL1kHlDjHDAugLqrOE6zjEOg6wjMNqCZMyxKygBXmGpChAk4OCKgL4SMkQ5mpqYrPn0nmMbD5HHs8la9HLU3TzOQb5FEvFBEv5GEvZGKv5EZbzMUbFHP0yQbfMNT9P7J/FFF1KAFp5sx633cM6o06c6NotRN12HwZgCv4aYKgznLJO1QDKGpa05ItmToU/WZvDmMB2nfNp5u8a4yxTttSFT2udNwfGv7FumTTPqWWtLQlc3ZW1Bium0SbAUIJy9Twp32aKJkpGazCo0NSyg/I5LYBrgWX7ClYe2paKGnFm3Rs+fhcadkDpGnnYTyqbu4nPUBsb21+2rU3dK0RuK7mL1jHWMISu6QELwuRns513MoM2Y1O/TUatTCIX40GAldfewsob38HKm3+Go2gNtw9dfLS5haubm7i9eRvbWzdwtHMN6fRz+NUdfOPVAH/yrQX88IdnsH42Rne4h7zcRVXNZEaIhFGVsAPsiwGSdGv5vdK8QcgP0z1unZinMRNPuFb/PoBQLjfbc2/LRg27IgwhGRgrCzM+DAICFfhpr4NMFjObCQiNexEjb0C5KB1G15CXZ5Hlz+LO3bP4/LNV/OK3t/DBzRu4N7+K3tlKJKPBcgZnmCCupoQTsm7VgLAtT7e9E3OK6kAK3pcS9aBgkPl/XGMJBmMCQT7YKBR2UMkDvZdZiHNdJytn5q0l1B0SFG/3Fv4umYMyY6hmMgK06kaZFW4ZhVrthqnKBza7VGlHnpCzYQrwBPQZ2aoU4AISCBrtWvvw2qezwg/LGNuAkAu94QfN3CWP1wBCwdb2yBtAqLLNCpVHw5ZK5x05i0ePNQLCgoBwHavRRaz65xEly8Cki/lehfu3t3H3xl3c2N7G/WSO+coIg+cuY/31V5EMBphHEQ7pWun68Dod+W74sPPPqjI0KgwBhDSM0xlCMZQxjUsZixc2SQ1PaCBDfw86chIQytohQMp+PjY0FExZ4ESWTUxkQhJAxq1TZKIqFbWGLDXHeCKDsH132luwfSs2K3WLITzBDopS2EiUCQgZmSGPOEFFh1R+Rjpz0uGUGKXiNUzorJ4iEpNhZKPqPmqTMDUDsM4CNI0KvTZs81HXfZ4TGYwhQ2jBq5GMqvOosqtynOZ47P5nW/Xtz699aN37bUmhywylu/pM27S1d44WFMpGivmdzI4CYVGBmYXdnPJRAYRppS904oY4BgjbhYsWERJo2QKEYqjAm904qqkjFJ/RWgSp+fZ87B7NsTdJ4A1GuH5vF//pb36Kqxt7eDDOUIQDZG4XMV0H6TzlVwLwljsVZpMxpnGOceoiiIYIoj7i+UwCTM8uD/DdVy7jh994HkM/xcBL0XFS9CIXg24o7ythxqarpIBQFya5gU22jZzhOrfp4UXiCbeQp097ega+NmfALjY652s7TUZg40BsvKcSCeOjy5xQAhS2heNEY6HyCtv//efY/cmvcPSz9xDtMj7eQRmVSPwE28UeZoMC5ekuTl1ZxukLI/jZFvz8CC7ztOhQJ3l/BAJ0IU7hgY2eBB6LCAEPFBFy3oVsYh/zaoixs4gjLGOMVRxiDQdYxbjqY1xGmBQuZqWLuHKRlgGywpMAe3Y7aWwiboxcwzjrwo4qs1G56SU0nZkgTKdYLGMxm1nMJ1grjuSxXM6wUMQYFimiIkNAl2QazZgZNo5wZQY0SBFnZTh2YL+uMCwgPL7GHN/wrNxSpZcCUUzfSsBLnQWo0izFaGrbrbNvbQdQa8ZiDCpaMRNtYKoXbb1FC8BRhtA8TJ6iykKbuRzLjMm8qQn/rS3eudGYcHtNKTQD9TpQpDCs/t0ULI8FhAor5Vl1PIotDY6Vja12Hj9PM1NkAazMZ8hnI9CzG739XhQQ8tOINM3EahDs84W1qDHy2dq4xoB2kYrq5D/BPIEh95448DFbGiBeX8K5P/kBVt/4NoJLL+Pe1MeHN45w7f42bj54gI2ta9jb/RzTg08RuRtYWdjHX/75aXz7GyNcedbFYGEGv3OIsjxEhRgec3XJrEs8Cll2T7rg8jWKEY5eNLaDr7WBXndPQeETLNN/MEB4Qj5q5tXaM4Q1/28AoSOAUNkJUUMJIDR6PwGEEcqqDzhnkJfnkGSXcf/+edy6fRq/eP863r12FZ/vvYvoVCaAsHfKQbBQYFqMkVWUEGoVpC2Thotp7hG7IliHQ7qF6uxgSmYwLzHPC8QEhTSRoblMZSNodHZZ5s95f2ex1IiB64jahHI5/l4DQprJcH5KQCDZHI2EaBQTRrilV64292XuyxbIClB0VFFnBAkIdVWgJb/Gj5mbQWWPreiVkxECTwoIDYwyMUAaZaFrtXQxbZVp2EFP43JdggSxARUyX0iJvIIb++gUI4ycVaz457HknUMvXYUfj1BNI2zf2cfG9U3cvL+Fe+MxDkMfnQvnsPbKy8gXFxAPBpjQBCWK4PS7mKQpJkmqIfD8IsxxSQQQAaGAQeOKLY1HEb/qykdwQnllQkCYILWAUJxH1f1SmCxZh5Vdo3GNzK95nsgtxamTDJvgBZ3Tk/MqzpkKKsXQRb5CY7o0MFXeAAAgAElEQVTymFuyzRQ2K74BX1a6an1fbAC9kWhSCizxEpkynkgzdUdl/qXPaIfAyFYZY5cYc6JSpKMEhAFNcfgcRj8cM3Ux5jl6SZpGsO410mhhPLLJdBaGUC5OMxohaRym6WABoTm39Qy93Y3NflgDw7ZktW7amL1bULCOtMh9baMxzCyv9pm0tiDg15nCAl0xuiniil+IOtoY7bp1iavn6BpASMaVTJ8gfqOntcCKF7V0gJEb83Ht+tY1hgwBB9ibxCINrcIhtsYZPri2gXev3sG7V2/jIKkwr3y43QW52WkM0S0n6Dmx6MvZ/olz5SEpA10eDXHxzBreeOESnjuziIurXQTFFF03w9IgRCfy4TPCwliU8whrhbFIXLnlq7kBO0ayUYrLV+Mc9Chb2SfYRp4+5ekZ+FqcgQYQ2gFlu5RoD4wLWsKIAMdFwG6ayNIAaQXTdjpNkdzfwfjDz7D5n/8bsqs34O8fSP6n5xfYTfdxGKSYLXpYe+4UTj+7Bsc5gu+Q3cjgVAyQ5zxhAs9JELiMi0hQ5DF3TjGA6nSGIplKExbiEQqng8ztIXHIGKr7KKMoKB3dL4fYr/qYUjRe9RBnPpLMU+zBfLZ8XkdS1JN7FUcKM8zjFKlISGN0qxz9PMYwm2ClGGOtnGK9mmO5mElURTedoZPGEk1BUw8WGykKzNmVls3S0/kSk+skBp0yT6ZyHjrN2VkAkYud6EabPaZmncSYRTr3JpyWdu+epwHDskQfD2ZX85W2kYz1KLVMmAIFC0lFadVyGtR5SBOtYcwIZC7HsAc1UUHZTR2/YGMYjJEMi14DCHXgv3FJtYWefgcWGDbH09w8bc7USDxrzsA8y0hH9U+6Wzb9/YYRbJ9TaX+Ybr04iRrZqTqO0tiDIJqNRGOtz/kXAmPZ7Flw5vL1iSmFZZ2lEFHpasYCmV1p2mMEIZJBH8PXXsHyd76N3rMvoVo7h52si2ubY/z22ibubO1gY/s+7m9dxWz2ORzcwItXXLz+agff/eYCrlxyMRoeIQhm8Py5xL/QqMY6ymmGmHyQ2uxQu8htke/DS1K9v7VA4kmjhIfmD0/OI5qi/CsteLZr3v7hY3O4Jxqzj3r+V3rjJ/whWSBPosKmrHn0v7Qy7eyNbaWjhrEQ10YjH2tcCY0zsHRcyMQoQ6iPEA5HX9QtQ2SRRdVBWfZR4gzK6iLy6nlsbp7F9Rsr+MnbH+M3n32E25MPMDgPXPnWaQRLOZxBink1R07xnr3mtWPQHtFrnRzbfDHyclNLkR2cZ1SPZOIJwTlCxkAIe8jsNlMN0jRGGL+U8+WFGMZwH+HsK11FKRdldmYoQFHBEdnBKmcdWUPkFqtvz71xbq4BoVk7RPLa8De6Fljpqr2WWPyaj2u/QOshYdYQywTWs3HtmWZ5mdpVxEwnmhlprgtGEaHvbeaejWRUguEJCGkM5FGeKIG/cBgTkAaI8h56+SL65RoG1TqG5RkMcAoDZxXTnRTbdw+wsbmLezsH2JzOkA768NfX4Jw+BefUGrC8hLgb4dCpEDsVlagC0OS6obOqUbZQNigzbEJzGXdxw6YGZFMpO6WqJtF8vJzGKgTRstWYGba2qYk5HSITNZENzFvle1uGUgPqG1MWK3u0cn+90/Q6VCasuQwfxQ7q1mFndPWHxDXWZCIqWazZiWz80lWUn4VstTBlroeQ0tAoEgzE73qeJojlkcqxMwdQmcJIgKHOEdorTJlR5c/szLYetOAXK3EW6XSDo47NFVt2z1zH1qCnzjJsL1MtkVE9w3hsGTtRRZjrr/FEsXP/ppaQvdsYzUgcRpFUdNixKfeC9uswRb2YBTYZhEowmPPfzUmRjoOh/q12Wro75L/F+rregnVepXIwTUpMkkoC5o8SB5uHc3x0454Awnu7Y+zOUhRuV3TGRZ7Az8YIyrnYEjOoEU6AQa+PheEQ508t4/LZU3jh4jNYiiDAMShjRF6BYS9EpxMIyi+5UFHqYD6LXNPSzQaYLiaAkDmI4lNMwHn8anwKCp9w83z6tK/lGahrFjl6KwqXtBtZ1NiLlj4rXckKT+eUWEUb6SjiDPGtDTz4r3+HvbffxcFHn2LZ9zDwHMzyCaZ+jnHfRf+ZJQyfWYIT5Qi6Bfr9CqE7Q1AdwS3H8DBF6JM1TDX7p+DdycDYgczP5CmPQwOJOQdMYJg4AxxhEQfVMvbKJeyWi9itlnBYLWBSjZBkHaQFHfoYXJ+iyifSaCoZAUDJjgxge0iyEnOGKU9jFAklqxXCNEaUTCWvkBLSdcRYLWZYyScYphP006mYzXQ4V+hSLpWLxbfIaRwXnFQmWyTz1W1AaDvH1rVSgFerR286jHaUyIIvm29Ic5jCdZH5XNc0/kLNHozhgwFwdkZQ9k3zXjqPYL/nRiRJYKHATouwetMyhZC8h7m69XhUflKPNImbpgWEpkOuHcTjc5H1PJAttM37PRIS6zrchnQWuJ1co0Wq064izMGKjMZaqdvjr4EuZ/sMU2jYEgFVhhnknlHQVp9ZVCTeVOcqgNChdJrzGBV5Glfc+mi8IH12nzJoQjYgJoAfDRGeP4+V7/wJ1n/wZ0gW1nDg9HBzc4qPr23gvY8/x97REfaPdrC98wlc9w6WV7fxg++t4gffX8fl8zlWFufw3D1pmgiTTraVsS18mPtTCyRTRbWBzJcwkJEu9kOKoROw518SEP6u1/5XB4SPg3xWgHx8ya8bLPVfW2ckY9LxKEBYgxBe66w/VPIooNBV10xhCD0DCIXpoly9i7IconKeQYlLKKsXcPPWMj76uIt/fPtDvH/jU+y7N7B8JcRz3zqDvDNBFkyQ0qFUtOhNg7wNCE9+IhtdozO7vPKovKgEEE4TBYT8c0V/CN4vJmiFiizOCIpJTGYAoVMJK0hA2CXD5XOGkPPpLOR5juheqWoOWWdaTSu7Dliw1gjsj7s060plInKM2q35XozxVV3j2dZR45osK1P9tdnVsiXRqwFhU99qLUxywaggTONPTGWMfF9UagYQ5k4GxyvhkKqzgDDzEeZddLIhOtkiOvkyhjiDBe8slsKzKCcBZvs5tu8f4f6DA9x+sIsDjnQEIXB6Hd4zZ9C9cA7xqI/tKkfiO8iMw75805Tvy3xzicDkgQu/JzOsKnnnR6P9iUNjmnmOKiWzlqMoC/XgsHuWhlDp/4T1U+aP9bYXhiJXrzP0zP4kyorWuZWvQIxPLHOrV15jUNO0Yo63haxB0HHWXZutKg9mo07uEjbmRAXEOUhGTXB2UA2FQj9AGIaIKAsVfFAhTmLM4wTzhIkHCqb5mSKCwg6BozZy9QpTRVUNXEWyrBiKfy8SWmPuYq9dWVqN66l8zpYZT83m6Ul4qA11zGznhImNOXOmftP3EA9T0xCxLkl23+Rr1bO5FSNeROEiFVZrm9fjk4612VwZGCn0rjkAcW7lPi80J6VXRNrU4vIAjDUw537yVE+UtFF95DlPNp1BO6j8DmaFi3EK7MUF7h/McW9vis/v3MftzR1sHYzF8ZDovOMWMlMUT4/k5Wil+/yzV/DSc1dwbq2P5X6EiDzf/Aj5dBeDiK5VPCE5Op0OhgtDuGHXhLCa7BDKFbS0lAcBobiNmnbcycHWp4Dwa4lznh70lzgDTW+JS1cmTL8CQopbFBByyw6KAF7pKyAUiqkCZjHy+1uYvvMebv7jT/Dh3/wdThXAquOJi1wZOoi7HpKuh6zvwVmM0F0OsbwaYdidoR8cwsl24JWHCPwELjdJ10WaU+4ZoOD7IYAncTFmWZGtyEPudDHFCEfOInYLAsJlbOUr2C+WcFAsoKgWUGCAkrN+DKrPJsiLOYoiVjmdrJmuGCGkJDyTQlzapHOaxHCmY0TJWMDfajXHWjnHejnHUjbBQjbFkKCQZjMc26/Ydyfrqct/YHOejGa/DsYV8QQ3Dd1UuHEqI9XOutJNsh70b82kEBASpGQc1OdcA6U3BkRqN9aAxDpw3vBwrY5uzdY1IkwD6NTEQWfizD7AnzOD7nL+awksIyTMnKMJnG+DQm68MsjfhEOYWZv2tmNYAAPSHt4GHwUIzYVtZ3RMtWCNe9qX/fGf1n9pmE81e2GhImu/sGwqE5XizSMYbABhJvan+nkot/GyTOJXRl4HUeVhcjSWYjnoDVB2OkiDEHt0pj19Gue/9z0M3vwWolffwFYZ4N44w/Ub9/HbD6/iN++8L4xjUUywf/AJFhZ38eIrBf7D/3wBf/HnZ+HhDjxnG67DpgmVZiqxlrLE4fCRznda2bD9jHX+3ZcAhA+BwUetIY8CbV9irWlKjhPs3xe97pf5DF/lWB73M19wTHbNPFkfqNnSCSApTAxn4/SeqItBI3fjvS5GKWwg8H9srDN2wjCEdH1mMeqyGWYYmrLqoawW4PqXUOEysvwKPvo4wi/ezvFP73yEzx7chLc+xqkXe7j81joO8wc4yndRhhre7pqgeAFWJ45X7xFdbW1WoVUcsMUjDGHO5n6m2YNkCAUQ+iIMp3CSv5MNDJwKQZFq0LxTIZIQegJBZg5qCD2zbtn+IxhkTiALeS0fm0aUbQ7Z+qw5w8aER+GEkb/qfXr8V7OempXANJz0p+z32H79mr1ts1XHmCu9E02QjzGXsU019Uu2kT+qNuD8cSGOw1w8Za8zgNDJXQR5B918iDAfIcoW0avWMHROYzE8g065CC8d4HA7xs6DI9y5tYnN/TG2ZwmylWU4Z05h9OIV5KtL2AkdTN0KiWQxusIGcv8hGKTRlc5m2nNlZLda/GueaZKjnGYMd5S/q10uRXWi7JflYQkGmTdI8xg/UoZQAYEaxugeSymxzShsr/8G8Z+gvB66Hlv3v9kZjXutfs32ntN5UWseVMlYCFlBjoOQJeRMJBssjKKzgJCgkBiHuIeS0ThJMI9jZSuJFXy/BoU6S2gMYtrgVvoJhjk1BjXWPKeZ+bPKFSPhN8BP7jL7+dpKjfY2d+JK/iKG0I6WML7L7tV6j5vv2YyWCB9LRl3mekXBk1RWK23LLEvXWiZWbXOtTKF1VAIIVRjAnJcm+8Usegz/NLN50iGhtpwKIhZxlYtpyiBTIC5dzPIKk6zCg90jbO2Nsb1/hITsg+he+dq8tioxtehFIU6vrGBtaQl+kcDnTBALsCKBWyQY9iORivJDBqEvVK84rjEHhJaudEsk22jU3aKhNtHH8v08YuN5Cgj/kDvs09f6ozwDVqYha6DmpbEg4bQDoaFNvvPKCC7zsGRmyXTq8gzV0SGSW9dx9xe/wif/8GN0NnbQ2xtj0QmkKMhdBxOnxMSrkCx2Eaz1sHK2h+XRDEu9Azj5FrzqAL6biGqbC6/M/1U+coJPh86nUe1syfgCKaLcEInbw9zpY79cwF6xiO10GXvZEg6yReRYRYEFZDSv4ZxDmSAtU+RVJoWXXViFzGJobU75DDcYFyW7irMpnPkMQTrDqIixVMZYzeciG13MyB5O1WxGjHASOGUCjw557EIWJQKZ1bDgUMZGTPePgFDnKrihKqhTGZR1z6zl7S0QJp+ZgNDzkBIQipEN5aLW2c/8Nze49qxdrSTUMtYWAzrvosUBpY88bnXLszN+BoK3JC8iea1nEfjzyhbqQ1lCnRWUzmHr/WxPv12o2X/XYu7kRtdwmHrXPCwAbbLCHgsIH0HyCIBiUePSdEEbHjIBWem8OR88xxnPM+dyPCDjF2mYANbUYVYgTHMMCg9R4SBNcuT8WTr+BQGmUYh4cYDe88/h4p//CNXF5zFdfQZ3xwnu7h7h7s0NfPbJp/jwt+8D5QwojhAn13HmmSm++d0Qf/6jM/iT766gLDaAahcuZwZLH17RUXmotIEzVASFbmHmRxvQK2Bdq40nX3IeB4C+6DXMz5ws4n7Xmz7kdPp1AoQnTDCaUk+vUm2EtH7VgNAwhVJ8ty9MBYQlZ07lf0ZpxYJNWEJPooD4oLGLGvwNUFVLcDyyg5cQJ5fxydUOfv1OiX9650N8ev86qpVdrL/YxbPfPIVptYdpdYDMTaUQFLajlj4+zl9Q7wsFNToFzEdWOQII6eswz3NxGiUgVCWWZQkbQNipcoQOmSkoIBQg6CCkhJSkgmrIVFlmnRhNodwwg7q2mZWiXYy2gKBdY9qAsH39t6R7J6TnVIgZHkTXIsNWNYxk85ZqsNWspMqdqpjQxu20M05tfqqdPy4sIKQM3XxmAYRlhE4xQJD14ecDdMtl9LCKoX8KQ+8UBt460kPgaGuGu9fu4c69bdx6sIf5cACcWsPq66+iOruO/V4ke+1MvjU11qEU1GfWnW52Wp8bF1vW72QJGTZfct5+nqKYZiIdleWxJRNV7ZA+RJnBWLfAU1dRykXF3ZhFu3py6N6kZ1RTrFomV6bpoIl8v/uXfpMNQ2ibr2rwo59TXkl6mozgoFSUgDCV/yZA9HwayXiIKAOlZJSMJo+RxpdpijRL5XfORdo1jaCQLKGdJZRcQWm+ttoOVuUjzV42dZoMQTujWjcdTrYrDEmqDYSHz8PJv3vElmZe0bp3U5FsMjLre1yvV5kqMLPwcvxGFOKUBIT2vWXDZ+dRj0YM4lpsIS8rG22k5mU6R6GJkiq9EvmVuU3kNJlumKx7XND8UIBekuSYJjkSXpPUxfsBwKH7pJIF5mgyFfkWw05Tfr2+j9FoiEE3QNenTIeN0Ry797cRTyYiN5Acm8hHv9+VDBFB/WITq8GT/FjM+GAIajdsKGVHbMH5b7ZT8fCpfgoIf/eN+vQZX/MzYOsXqY0pdiMg5JyJCZE11tlgiLwxr3BkVaFCgCrxOfKDLWx//BHu/vJXmP36I1Sf3sZq6qHHgPscmBQFDlHiYNgD1npYutDH+vIc6wsHcKttAYQeYmn+uJS7OAFySkNlpisQG21ZsLhJ2YKL6gMvlMe4HOCgGGEnXsZesojDZBEZ1pFiBUnZQVx5iJ0SCQow1lm6nGbxVrpOKDuVWRCIcg2aJyjYLUwSRHmCQR5jMZthlM0EDC6LI+kcC4jRLefolHMEOR1LM3h5ofKcskJYSbS0KBKsOJQsAM+uDQsmsBOPOjP/Z8GQiGoMK6cLugLCzCfQ1nxBNUdpsYN2hrAlRZUJEG2l1tJQMQIzOYBi4COAUI22lGGyW7AywrJvybGoi6ga3nDjMQVRyxVV5SatOSBZWtvdfLtz23lFs3tYuZbZ/BtNzqPvMctkPAwIT+RCHvtx7Y6K418NCPk5aIKgFvGpAd2J5yL1DSB0VF7TZYZTXqGbVejMS4Qpm+IBMi/E1A+wF3g46kUIX7iMhTffwNnv/xBHo3VsVF3c3NqX/N2du3dx99pVXP/0A5TJHpxiF4G/KdES3//REN/8ziJefq2PqtoCMFbDjbwDL++reQx/ERCah7igSjee0jUaRhwPHH+iFeorgjKZh/uyv6zhgf25r/jeX/Ztv9Tzv0DCaiuFh035NF9Q6iIrcZV1xVjO27Wmfm3LLNBko2EIKwqPKQkmk2TYQQGEBhRW1QjACuBeQl5cxHx+CdduDPD+hx5+8pv38eHdTxEP7mD1hQhXvn0aWTBH4k0RFzNRftBNunbCPMkQ1gUrj03tAmXdoXEMl/vKQZxXUscJIKRTKs377ByhYQjFOMYBem6FiOwgHz4BIeTv6Soq2bUSQM960jSImsLUtK9sRE59sbRK6rbsvOYRT/jgN+Ct+f7blbfOeTVva+SQRrp3vCA3YLBlHtLOim1MeZopSAuoNdeVjUj9Xgn2xWmW81wlAVuEsOzDyzvw8w6CYohOtYS+u4rFznksdy7CnUdIdnPc/2wDN65v4LPrGxhHEYqVFZx+6xvwLpzF0WIfYzobS/1rFCuOVwNCeU+y0MJA05PD0zGNLEfOPW/GR6YjD5wpNEYwvAYEDLKZKWBCw+UJBOkqSnCow6AWEGp0URsIiszSAEML7zS4/Xc3rixukm3MsFb2fGsEiIJCdRdV0zjODuY0xzEuqW5AaavODsojCBSsCoDM5Xn2QXdS/jdNYQggCQipXCRAlLlDY6qjctoW+pFAecUeiqetwYvNGTVVwAnmWaNndAbx5K9HAcXjz2nuHYkVqVyJ2bKjJnWrhOOkNDcywJDRtcIUFkUsb1tLTRzVqPNh8qhrabmUBtYyWAqIOrVat+32B5An6qAyL/ScGlN2J4JQhu1ThslTdy6PAglt4jPyEE3YqLU1zljwuQzK5ifIUSVzWUjYrD3c25MvvNvpwPMC6ZzJGL/voT8YCEPIHwsYdkpZq9Gv90JPNOykjY3BncZzmfKnLVKQz/ZlOqxfard5+uSnZ+CP4AzoOtKsZgIGG0ConT2CFXZ/I3qUibSuZJ5fVog5gONkiOd7yHa3UTx4gL0f/xKHP3sfxfVNBAd05gzgBBHyMMRm4CAeeeif7mB1LcX68hS9aIIwmMKtZijKGHmZoOQ8r8+OYyRFCZuaImcnyGDBJdlAHirPR+GFiKsepkUfB+kIR+kI43QR83wVcbGEaUmjmQhT10XCmUHHQ8ZgeTa+TMeU9t9q/CIpTtKs5lxYTtlJlsPNUgTxHFE8QTeZoJ9MsVzEWCljLDsJFqo5RpgjTOcIskQkhQIKiwIMg42o1TernFpEKxPATDvKacQgRqQ1+ruWORpS+zAg5FybMq/CEBpZjmUaBSTK6zRdQe1+q0REgJyAOBMMT/k/naJNcSbsnnUTNVBQj0NhoR6PmTux84QCLm0gvenrm2JE1TftC6193R/f/PSY7a/fXSToM+sWa30hH9uTHt5eVWYpM4TWLpznmgwh9xwPiWEHU79hCLkzEjh36MyWERACUUK2kLODEWaOj92qQry0iOrsaax85xvov/oK3ItX8MDt4dbcxc3727i3uYn9e7ewu3ENO3evYnZwC8gf4Ny5Eq99o4Pv/cUCLl4B1s/kCMMpPC8Rea6bd+FmQ4AsPX9ZQOjlKD02F7T5KU1OAYQnz8sj5IzHvoqme//Ife8xe+HvDQifRIb6P2If/iqAkOdTGBjbtDezQgIEDWtuWBI9x3Z+zUNFybIEYXNmi0wemUJKRym/U5bQ8eiKyJVkEahWUOIi8uIS0vwKbt9dwiefdfD3v3gb715/D4fB51i64ompjEO3506KeT5DIQBMi3AewePZXY10kJXCITOoYJATfgSEszTHPMsldoLrMAEhMwplypVSeRcIXaDrAh2qvFzLEBIQcifhSJC6P6vje9MGU75NOXmbr9qsCyYzUSvY4y6px/6s60fDMtr1pFlXdPLs+AyhkCoS16IFfVOMH1+rdE1tbqBapm3WJKuu0z6jTOzpuiMzwLoWS7afNOM8+AgRoAsnD+HmAdyig6AaoOesYCE4h8XgAnrFCER7B7d2cefGJq5d38Be6SDpDbH8ystwz53BeHGAeTdEHPo63mU+I91DpZlq1Ht6+ekHyAybljOWIcnhxNzxFRDKWIPZnwjwpJkq42CugsFQ2UGOFsjYgvQPdf/Rc9kwgycBIcGSa7BHe9XX/mHrfLf3EgNcDFGrQJCzg2a+nc6izE0Umah55GYO0glcOd6wGyEMDSBkY5gMqYDzUuoMMoo8J2QLrfmmyEfJhNaA0OYA1nIMvd7knJvdW1yCVT5rnVmtjNReP2q2YySdJ+YDH4aGj6kZzf4q6h0Kj4QhNC6y9ksgGGwBQgJD1h8yU5gXsWzvCrTVkc5SmyIiakfnmOtebs2Sws9CQZQASJpMKL0qCwsXEHEuVWhFmlZ01uweSXZXJTOCGReSNJUhTmYKynvTnU8WFnZpXeR+hMINkPMLSmJk0ykiXoRwsLl5H+PJDI4XouAmDl+Cqfne/X4Pg34Ho36E5WGEha4PPoMShY7noBuF6NASV2zj9YKtDXJOaM+fAsI/AtDy9BD+Zc7AMSBogSE706Y7zaXfIXBRQFggAGGNyIgkULdAQEDoFpjnE/h5jH6WYf8f38bOP76Ne//8DnB3D6tFiF6nB6/Tw70qxaRTwV/ysLRaYmW1wGihQLeXwnUmyMsJknyswcbMpuqQlXSQ0fWsvc5wkxM5ODciGnl0kJYRZnmEWTbALB9ilq5gmi1hXA5xhC4O3QgzN0LsdZA6lKQSaOpgtEvQR/ZR1nZtn3E5Eyt1dsCZXRTPgdkEAeMpkhkW8hRLZUIOEivODMug++gMEU0UsgxBlsPPc0SFPui0R3mU9NxdPbdS/vF3MYlUQFh3lI0I5iQgFKmoR6ZQmUGZTzFMoRRkdvC9Bpd2w2k1vgwgJCtI2agwhLZbb9hSgaRmWF+kR7IpGOc+FhVmtlHga+2EerxBKOWG7AtPdgm3ZTjtzfDhHz+5VbbbrcfFpSffWYsydriN26gZ1iIgJDuYez4SzmmSHfR4roGc2WG8+qsKHV73aQE/LdAtAgRVIJmXU9fHLl0UL1/G4KUXsfqdt+Bduoz97hA3JwU+353jzv0HePBgA0eb1zDbu4Xk4Day2W1E/i5eeXWAN785xLe+P8LC8hid3iGiTobAY7OCmWW9FiDkLp6h8nJUXgZmRSog1PKP5k91FuYJ0PfIb8IaGbSKsCcFhV9WLlrX0V/WJOZfGxR+ZUBoXNZtx92CQZPNeSwDTzo01t3Wl8gurgoFAWHFRjnHZ9Smn+ygGMwwrwBLqLCKqrqEonwWefk8bt5ZwIef+vi7n/0C7958H/PeDQGEl76xiqqXo4gypODr8l7XHDRTwT76kjBASQGZzloTFPIeYcYdAeEsyzEnyHBVMsp/awNCykS7noJBgkIyhJEwh9xJ6HxJow9e3/wpW0SrZ70JrTHy9+MMnjW/0tZZkyT68Ozgo6TmxwGhNU6sT4cuWjUg1BN1cr05Bk9byPA486jrmYl/MdUmz7/yJo6JwGD9SUAYwHcjcMGp6GRVePCrLiIsYeidwcg9h0V3DVHSRfJghq27u7h94z7ujxMcVh465y+gXF/FdHGEcmmEajRQUy6nk50AACAASURBVCzuKxItoICwYax0do5MGLMGCaBKGq9kJTxGYYhzgJrGiArF+FZZMOhQKmrAIJlCyzrV5jNt1qzFDLbXC9lXRAWkT7biUXt27f4hpNSJeUF7pgX4GP9u/jwbuAIIk1TmBkv+mdiDLxC48KIAUYfB8yGCwNdsSlG0WPtZ2qCkYkYTx3HNLgog9H3BKOo4qtETMvphr4A6JoIklFEj1iyrmau0fgFtEGhkuebCqPfLx7VRH75h9eQ0c/xkB+05a2I9JAZE4k9UOkqPCIJ8Jy+SigBMwCBd5Hlh1KoG2rC2mEIjI+Yt6RVzBVc8sUTKzKYxTkVitS01A2lmHYTmQfKiy2hBbjJM8qxAmuVIqetlAGZRqH6XF2WmGTlOQClph8OAOtvHrluWIvRDlEWFd977EJ/f3MD24Qyz0kfidGQxIlJlQ2N9ZYRLz6zi5YuncOn0AjpOhkACrzMMel0BjWQli9IRoxyqRgNhCo/f+E8B4ZMVck+f9TU8A21AaFcecS9UswrVUBIQ6uxI7hAQ6uyJOmhy7eCcYYGM9xcK9LlAfnQdh7/6AO//p7/F/NPbWItdDINImjC7eYwpC9gu0F3yMVoOJbS+v1jBjyYonSOkxZG4FbtuKTO//CXhslK02rBdAid1ItWHJ+Yx0t0rI6RlD/OMgHAZB/kIe1Uf2+hg7PUx9QaInR5SdJAXHtyMtt9qy+0SHJoOP+99LXAICguVn8zmAgzdeI5OmmFQJFgs51jFVB6DfC7uo8wqDPMMUZYhzFJEWQq/yOBXfLChxi6xurKwkOdmZeWjBOCy5knRppEClu2xCzrHODUygSyhBkZrgDqPWaWkNqheWTCzZQmg0yKqmf0jIFSWkN36Wg5aM4nGUVSAn93lzSZY71jNxJ/t3Jpqs3VjfDEqPOakdqIEe5jrevKt8iFAaLv+BhBKNJFI4xQM8nxmlFF5BNfcPFXqxf2PpXiHe1ycIhvP0e8MEAZdHGXALOwgWVjC2W9/B2e/+134ly9iOlrE3bjAxxt7+PDWA2zvbGF3+y6OHnyKar6BANtYGkxxZj3H628s4OXX+3j+tQ68YAcVtuB5mXEwJCAke9BThlDaugUqN0flkyHMUco1xe+IcqG2qcCJM/AoSdJjWLonBYVfevV7zPsdKxYfBQD/NUHhEwBCuavaxySXJQspK7/SQlNkpAYQWhCmc5Q2W8I4KJOVIiisUpScda7YnDMstpj8sRhlk2wJwDpc9zmU1XPIiufw8dUAv3onxt//8pf49P6n6F+cYPWFAGdfGWJcHWFWTeFGbM4zckDZQRaNX8QQ1u7FMjvIApLrToC0qDBLMkwzdRrl39Fl1K6XdsyIhjFdh4CQzXiIqyiNZLiTcL84BgiFLbLyTeYNmkaXYSibNk8zB61ze9YkpSFmj12PVt5py/bWQqO+EdZUpr2mKCCsfx1b1FrPE6RiecrGufVYFWkUIfXRiZReWa2qoMSRn5umQQSEgU4vyEglG5QhQmeEXrWOfnkaq+FZjLAIf+pivDXF1sYBbm7sYnN/inl3iHgwxHxxhO65s+iePYMsDJG6LuIik9djeRt4PhgJQvBBmWTKyKWYTpw6BsZZ99Dm+Zm8R51/pFqdTjUuXMZKCBjk2BcfqtATs5l6v3l4B3ioAWHG1XV7sp6jjb1s+7TXclwbKs/zZ92uW4BRACEZPgMISUrJcbHIDz24ERnCjso/Bb8YibfpW/K+VHfSBPFsXrOEEmQvs7xURRl2kIxiK8vcRke0/FPlmrYsoZ2tNBeAMsd2Hs/kMxJXyfPMPvVkLKFek8YrrwaDclpbSpG6fjC+AvKdcc+YJzM1AWcHXAAhs5N0HrrkjWgMZaR0MFIgisZ6QYmQ+meRMhhWT4YsNXjRSuSVQiQwVA6UrGBOYwcxbyikYyFmM0TuRYmEAZhE87xZJAOEy4VS9n7gSfFSpXQJCjBPCvzjP/8av716C5uHCWYMrQ5GyCpXozHyFCujCBdODfGnr1zEN549hbWhj4FXwMvn6EaRzBoWCE0hQGpc3a5OOtM9BYRfeqt/+gNfpzNwEhQaJ0UNa7KAUOsbAg0rZ2TOXgAPaZ4hZwHD+V5CM27OG9uYX72Fa3//Exy+/xmcO9vwp8qaUdrGLKaMrEfPhz8M0V0J0FkEwlEMv5vA7yTwvBw+7bkrPjTw17o8ardSC/iy4mxhZMATZTjsqlON0EFSrGCWL2E/H2Cn7ON+2cWBM8AhMwzdkQTd52UHbu7CTR0J4yUg5IyyylVUyskOq7irGfkoDWeQJvDiDIyn6NFgJh9jsTjCqNTw+m5VoFfwkaGTJuhkCcI8kYZUUGXwGB9gXSK50onjpYHgUqQY50sBhJT/qXxUzVBYlNnYBGtKQ/CiofQyjyiA0IbSt8xq7KZnxFhqJmPBIAGhGsIcA4tmRtBGTdjLWy6d5v+OkYC6kbcLrMY44FEb3JMMzh+3Hvj9AaGdvVQAra6iBWVvJnLCsq6y0cpsXiV7RIdGM3GK6WQGL+rC7Q5QDRfhr59BeOESll5+FaPnX8K0N8Cu4+PuOMWH1zfw3qfXcXi4g6P9e5jsfYqOt4OV4RRvvr6AV18e4PwF4NQzBVbP0LV2B3mxA9/TFgwZHRQhnLxjZgiNNpRMs5uj8KmOYSPHyJ4LzojpNXPsVwvkPCmz968FCh91PA+99/9oQGgK1y/gp1v5aNZdtJkVY7PFSuE0/1nNNzgnzTgdWQEEEBIMUq5mDLCkOKTyiiH1ISosA84pBNGryItncXR4Gu9/VOHnb0/xz++/h9uHt7H2coG1FwOsv9DBfraPCeN9Ig1pJyC0joRfLBk1lilWMsp60PMlnH6eZpiSJeR8luR2qjsv5aKsEHnlibMo94UWICQwVMloDp8mXGyQcX7ZuDXqPB9lp7qeaStGlRMNxLCiejP3bIShj1oVLOjTn23QSt0kq0H98c3w0YDQvoMxXLGiVVHE6bxlMymua6BkShq+U2SlMr7H/3mo2HHifUrZJBVyBFYVM4AL5FUu8+yhM0CUr6CTrWItegYr/hqG5QD5UYnxzhyfXdvEzTs72JoXOPJCzAYDLD13BUvPPous38Pc9zBhlqDJvA2DEL7ry/ef0Sl2GptoBjafOOvObEjuO4rWWFNboAc6bZIZjBgxwVEQyphVKqr7VxMvcbIMeqgdKKeS94Y57xKHYcC5aWDan6nBoPkZyYAVQK2S2/ZcoTCCkj+YCjtY0tmXp5lxGL0QbieE3wmF0CLIE+dfC9LFL0UBId1J43ks0lHKSTlryefL/KDc2jr/qYBQ0xikoWGl2MYgiX+We85IausZNb43gYf8rtJcjsd59FUxpjUnQeHjWqo2zViuPrvH29NqJKOijLEGc0aaat1fnaPpuMoEOWs3ggwhASFrIb182aU2c328Lgp1FSXQ6vgVsoTzPmKcLhEPNHKhe4/IrAj6jASFH5Ang8c0mSYYz7jI8cA0s4lAUdlCpXU5ayiBkaGHJJ6gEAAXiAue6IFLH4ezDP/1x7/Abz69gwdTYB4sIO+uYp5XMpNYJFMMghxrfQd/+c0r+OFrF/Di2QWsdF14+UzmB10vQM4YDI+aYKV2deM9Ljd6Cgi/Tujm6bF+pTPQ2gdtYW4H5bkhGE/GWmbANcMHw9c9pBzc5obOTYIMSlHAOZqh2NrF0YdXsfObD3D/F+9ifmcD5e4elnsdkQ0leYbEd5GEPjB04C0A0UqFwYqDhTUfXeYVeimKhDmFCUJf54AFEtlsJ2EEKf0OdRF0uGgn2o1zImTVMuKSgLCHrbyLzbyL3XKAvWqEqbuE2NFYCieP4GYB3KyCw0dO+3NlJDOyd3SjtFl/bJQVhcpQZimc+RxePEY3PkAv2cNClWABOT8ShmWJYcGQ+wTdLBZQGJUJIgJC6ENEG5SGkSm0UkYDCB2yPGZmT22kJb25NkSR58v8oadOpcIOan6eZQkFJGqQRF1U1dbU1l2U4eoyx6LgUOSf0inWeXGa4whwPMGYaGn0uP7lydLsOCB8fNfzUVuePvsPCQiliy3njECQUR40klHJKB8StWE2d3bM2ewgE8EGeRT4cv0ezueYsQAeDLH6/EtYfeU1rL7+FrC0jrg3wr1phs1JigfjBB9cvYF3f/sx5rNdzKebmI8/x/JojEvnKvz1X7+CP/vhOUSdbfjhHjx/H1m+i6w4ROR78LlXSvC8DxRkB5uMYGmSEBDKHKGy+rxOvFIBoTYWjp/tY4Hbv0siahaUL9wHvypIe0Jweuy9v+p7fZWF8QtmG9tX9zH2usYLdnbQRE0Y2scWnoor1Z5frJUJBvmQ4pINqRylOCKTKVRzEF39FBCW1RIq9zS6w28iSS/h3p0u3nkvw89/PcV7n1/FdvoAz7zpYe1FH8vPhtjP9jAuxnACLU5pOGELx1rC+tBNqX4QdoaQiQSStOcHGj2RFpgkqchGtVnItaeZIaQDvewJzOt0K3Q9oOs7MrZDUoEtfwJCEZkKy2fBgIJAISZkrVegpaCwaTSZZ6kR1glAeMwx/tgsbRtYNhfF8etbyv3HMIRNlI6V5KnEXxuU9jgblsxW0/yMRoJf8H724BnH7or3Kr97AhaahSEDxb0Z00wdF4E7QJAswJ8tYj16BuvRGax1VuFnEfIxcPXD27h6dQPXN/exk5SYdXpYf/kVnHr5FWScJ4wCHNC7g8DOcRAFEQLOolJ0N08wH88VEHLEgbEMDn027CgYiRzNJJYxDgLA0IffieoQeh1bUJMZARxtJ9HW+mHZM3vWJdpI+h9GqlmbrzQxIPIzduKgNddupZFU7tAdtZY38jUJAgkIDZAjS0UwSPNKb9SB14vgRIEwtARw9mcNVyx/J3EVVC3GiYBLsohisGMimCSKw6qWCKDMsUvtYUAZj4G1gp1RFeNNwwjKuRQQ6Ml3rr/rg9LUes7QCnLM78fVN831a+dTm3P7iCkN1g62TXvsdR3UgJC6dAI/zulR1pmkvACUJXR9NWsRibvR2PrsbHOxYt6gdD8chIEvIC4ihWzoVHYj9GENIHxM5xnG8wwxQ03jFIeTOXb2j7Czf4isdOCFEUaLKxgNuhj2Aix2SgyDHAELJ3FBKhH2hkirAP/5x+/gZx/exc29HBN/EWlvXVwJebsGSBBkhwjjHfxPb57Hj14/h7cur+H00IeXzWRT5+fO3D5Kn0D2KSD8Kvvl05/5t3MGTs4MS8Fi5BiWLaPJAYGL2G7bYlOIRHactTMla95sjmoyRXp4iMOrn+HBz36J/Y8+xvTaDaxXDgbsyOUFYs/FxPcxCwuk3RLOooPhqQ5Wn+ljYaFEr8uhcDowTuCXscycUCTKzZROiyJrL8kSWsvwEo5HG352LAPkFdeKASZlF/tlF1tFF7tFH3vFEGMsY14tI8MSyqKPMuuhTDWBnM5cBIQqh01RcFbL7EAyG02QnJcomNcUp0AygxsfwZ/vY1ClGJQ5BmUhYHBYZBhlMQZ5gn6RoFcm6FYpQpl6TlEWMVByLZW8ixpeSa/UWEdrtAP/zI1SmdLS5s+JnJGsoIJCCVM/CQrFHc502Y2ExECFOi5C3P4ICOtICTNbyLlHFm0yd9RUjLZxoFvM8Qmbpmhrb1gn4dxjep1NR8KEzdvXeHgusC3vt1bwT3JHSrknG7OeM8pDGS8R+wSEOsMuXV2Ga5cOQpoCybkRnlyUKzFd/HwHB50A+doKnv3T72P99W9gdOVl3J9kuLM7xfZBgp2DBLuHc9y+u4mbt+9gNnuA+WwDSXwDp08neOmlCP/bf3wRf/r9deTFLVTVDjx3gqqaU5eKwOVskV6T9YmWdreVGhLzUbKXoSRDaGS9jIeh+dMXAcJH5X2dBH6/i0X8QzVMv+h9/tgAYZ1PZ4tdMz90DFgZJkOLTWUgrNdCzYJIxo4BhGxH8/uS+5umNDkqwxIyGJysERVVkthXhSgpGXXOoDt4C/P5Bdy+FeGDj4B3Psjw7rWruB9vYOXFFCvPe1h9jrPTU8wwlyAhjZlhw8BIRnkP12O+9n42MLcFCMWEiwW0z/lrR9zgmUU4STk0QJZdGywisTfSdEIkSuQjzhB6Dnq+/k6AGDiF5BOynpSfMsDNAiyJgJF1i78rkJOnqLbN2G5xXdLPJP9UM3aWDTRmHTVTflzPWLsU18uRbXMZ40R7XupK3LTWWlE7ahhjZuyNIZgCQgWWApErGuiYmJ7ChV/58KoAleT6sgZ3UXFWzwdSJ0HmJEiduTBIkduDPx/Bm46w6K5jOVjHancNfXeEsOjizmfbuPX5Fq7f2sbm4Rx7uYvR5Wex9PzzcM+uIx0OcFCVSE2GbcCa1/HBrbKYp0gmscnpo2rF5MzL+VJQLNeealwVEEaBzPZTMkowo+6jZOHUnVFayIYQsqfNGlYqwLMGJcbZ29BgcsUZZrBZ9a37d8ucSYPU5fql+YsCL5Vky2sYaTbnCPXvOA/mwekEcIcdON0QVaA+J3LNkWE8wRCWGc3kNLZCIisyXmMq8xVW0xjRWDdtzV1sxV5IHJ7ObZor0YBBBc6WFWTEFuW3yrQyHk9fpzblseMNdq050bRptgVtDptTWe/Ix57eMp6pgaN1DydDmGSFxD6wu0Gnz+k8wdFkjnlCaSfnhA2typNnd32G7VIGwJy/gFEOehKoSSYw7ISeAEPemQSEZP7YWWLERJwxzDTHzsEM93aofX6Aja09PNg7FGMImk6MFlexMOxgqefh1XNDXF7twM0m/OZR5CX6S2uooiH+3394H//0wQY+205x5C0h6Z8WAxqe0K6XwZluo9q/jb964yz+8vWz+M6VdZweePCzMQKfuSkhMm+A0guFrmV4J+VATxnCJympnj7n39IZsF2jOr3JSg1srpztzFHiKEYzZk5AZC8+XMpeErNwc1PIU052S7Ux29zA/vvvYvvXv8H+u+9jYesAvckcUQGkfoBpEOIAGSZ+iazvoH+qi5ULI6ysORiOMlTFLpz8EH4+FqllUDHfz5cZKQJCOwMtMw4mV07dzph52kGODhKnizG62K962Mu72MsGGJfLmJUrSKpVpPkC0nyILAlRFOwcUpJFlQNlOzEYVsFiW2SDnDvj/zg7kNFsht3IDFUyRZVM0ClSdPIU3TRFP0sxyBIsZDFGeYyhgMUU/SpBBxlCGkfkc4A5qlKoaW6UGrQwOkBnwQQQ1rlCWjBK/lztlGkZQoJBmgicYAlFEqlGDfLVSrGmjJs8xJVS1z6yYWI+IACQzGCBwMq6WjM11vzFlk8NydxYcDdAsZFR6X3zOOFL++/N5n5sR2v+0GZltDt6EpY++g6V461dWF1xs03pKup7AghzOjg6nsQ2BIwLKRx0iwpdyomlOCowKRLMuz7iUR9HayNUF5/Bc3/+51h68VV46+fw2Z1dXL12H/vbMQ525zjYHWNnZxvbO/cxnW4gTjZQ4i4uPevgm99Zwr//D+fxxjeHmM+voyz24Dk0WOKuzPNPJsEUGtI0IHtkP70xY5DuvGYSCo8kUtFAU7mkcWMauuaUWODyhwCE+m02Mz9fdV382gBCG0VQn9IGTEk7x66VFhCKM3IrcsLEUQjTQEBocpJV06ZB3irX51pL9QBVUYWwEQRZ4kRKbq1aRuWcQafzDczji9i4O8DHnzn47cc5fvXJB7g7vYXF52OsPOdi7YUuYi9G4sTIqlSO0TYZpLfXMoQyH6BmusQk0MrPhWEi02IBYYFxkopsVMPoLSBUB2cWy4RzbUDY9WkyQ7fRSmSjMkfIkQDGIEjDyUw4y1yvtP+ULZTj0Fm9xsRKZ6G5RjX2gOa/LLDgObNurnbtMVW0rgVmRZLnmJ3QADkxfzFsT9OdagChAjy9A3i3FjJj38j01UyGx8ezw6YaezcO/MIVMEhX0aoMUBWU21L6D5QBgZuCwcwjIKwQeV348QDeZIheuYCBs4zl7joWwxV57N2e4MHNA9y4voU7D46wcTBDcOoMehcuovf8ZZSrKzh0HTBCJxOHTA57ePDSClXMqAkaypBwMUyrOEhTbaDno2Y7KZcMfZnBo2SUv7N2FudKCwjJFlqG0JqtiHrHzIca2C7XnY2OoBTauFi31yo1e6H7p95DzUPz9viQaAmCQrqES0NaZafyvRDocR8lWCN47QTAIEQV+TpPaLYMVcTY/VCPkwCTTeuSMRRkG5PUiIHN4Iawm4bZ5PsSLFv1gpmboxu6BYR2d7KO4CoRZRyfp7OYEbEL1wPeMdoYFhBu1+wvYAitcVEDCK2bbdOotfujvZ4t6yqtT34/B5NJNRW5lyvU//7hGJvbe7i7uYWdwxnGMzqYBfBIL4eRnFTPczHqd7GyNMIzZ9awvNDFqB9IXhfnatipGXQCLA77kvnHk5RItESFOWWkriuOVO99uoH3Pr6F33z0OQ7mGTInhBt2pasf5yVCJ8fAy/DXP3gZP3ztHMJsAidPwbz7wfI6qs4i/p///j7+6cN7uHFQ4shfRtxbRywmFxVCJAjTfYSzLfwvb13AX752Fq+dGWA1JFDcxXA4wGC0gMLviVEGHbOYZxj5mqnVLkv+UB3Qr7pRPv25p2fgX/IM1BICYyFjS25ZJMxDpTH8F4IQhY0qDzE+ZASENC1mDcO7R9CFFjVlMkU2PsT+229j76c/x+HPfw3cvo9Fj9lFQ5Q9Gh6UOEKJMecGlwIMznaxfMrBaJnGMgfwq0MExaEAqFAACotkHeA38Exn6gxQtc6bXNvEGTXoI/F6mLp9HGYdHKQ9jLNFTHNKSlcwz5YwzxYwTSKkDP4O+jpL5tDjj5ItBtXSnY+bAgty0z2u03fMZHyZw0liuHEMdzZDOGdMxRyjbK6AsEwVFCJFj6CwYmbhDB7ZT8pIpYtsgZhaR9uAWQsI9VogHauMInc+LZaMvIquciITVbdRAkR29UXKJR1+W8DrEIF+g/p1ScFSA0ITRVHyfOtx8fhqANjKC7SFld3IzMiC3W/N5XtsVX0MKGxgpVxJcjyNWc3DlhEN0GzjxjZYtPeOynG1uLGPyiOQVkCYegFij26hCgiD0kVYOohyCCDs5SqdTqsce3mK+aiDfH0J4esvoPvaixi98hKK5TUcVBHubU2wuTnG4eYcRw8mONjax+7OBnZ3b2M6u428vIfuYAevvjnCX/z7C3jlzQjnL3F04h5cZy6ZumIYKvhPN2xhZ10ajKSmULPulPZUWksHfoGc8GXypTG5sMzuIySaJ01cHscQ2k6/BT31mmSvpyddpMx1U7+PYKjm23usqYwttmoXvyc2rn3SIzv+PO2cnKC+W8cpLIg+x/5uGvBq0mLPtWEH7d9p0WqkZ1IA8mFkwEQEegMaU68MqNgUY1FMO3xjtEKtRLmCsjoD13kNefE8prPz+OTzEr9+/wg//tU/4/r+Zzj1eoX1FyMBhJNijGk55aWhklFRHShDchwQ2tvVfCsWENopOALCUAHhzEhGpwkljtqIEgm2eDmwWWj4vaoQ8MfZQUpGex5lowSErPV0XWGzRZQX4kPBvYWybR1ZEgWEYd7MDtMChSpnP7k2WOavZXV17Pu1HKP9S43FaT67ZcdOtrKMW5BhWW20qzKE9E2tHZ/rBpX6behn5JrOtVY9RX2HjqI0NaHKhWt0hdJXQJhhjsyP4XgloqADPyVL2IcbR4iKAYbBKla6Z3Cq/wzSnQrj+wnu3tjDzdvb+PzONpLOAO7qOtbeeh3B+bM4Cn3MfR8Jc/dEmuwKIKT2t0wLVbtknInjgwpANkCN55EOx6kppMkd5ByeI8CK+w3duLmBmHgKAwgJmCzwsKHxx6JOLHvWBoStBoq4iue5GLoR8Mk9wP+mfNPzxByHQfJiRElAyNLDzPmJvJN+6K4nzqAEr2Q284jpBRwRMEyzuXQ0ukLBpDirmtg8GQ/h++Zs2BrTG8Nwyuczf8cGj7TepBRQmTjZRbq26grH2UrNZZRrk2CQD2YbWoDNHEfu0zKKp9ejbbyeBIYPL1b6fDtGYn+ujnFqAUqrDJCmsK3zdsfj6iitkJYudo+m+OTqNdzcuI+7W/vYmxU4SthxjwQU0lKYwe60aGWUw9Kwh7XlIU4t9+Wx1O9hGPqIqlQshvuhi0E3lMB4soMxg6kzUuE+jrICP333On714U28d/U2ZvT07gzhMGICngwqI52K5PP/+NHr+KtvXsZykCMsORuYoTtaRRGN8F9+9gl+fvU+Pt/LsO/0MY0WkUgByMBTuvuNEcX7+Ks3L+IvXjmH1073sRamCGa7WBh2Jey+DAgIfQGEBLwRKdungPCrbaBPf+preQZObqX2zzUgrN27+C/GedS43mneqAuHKMOoHrmCVUQWHp31MlSUQ5YZ4mvXMHn/A2z8zT9g/snnGKUEHBEcdBGXDmYAJm6BcgD4yy4Gp4D+aolOb45eOEXXnSBCLE7BijeNLEVAIHOwmsXT4jTK4MmMgfe530XqdDErOpjmPST5IuJ8SXIKx8kCjuIR9uMQk6KHvLOEzO8gdX38/+y9R5MlV5oldlz7kxGREZGRkVoigYRIqEZVASW6ups9HHJmjE2j0bjhkksu+QO4Jo0LbmbJDa1trI1mM0a2mBZVPay2qkJBy0QigUTqyJAv4mnXTjvfvdefR6SAmG6SVZYJc4tEhnruz/3e73znfOekFFkV3JR4HgnsIlHAjUYBMgChCkJV+tgyv1DGtJyMYHO+cDpFI6bzqGIIeXStWFjCVhEhLCcI8im8IoKXayfSgmYLpWTJEfgKQ1TQWMtIY01n29iZq1tvxnyZCAs6ZHLz42whM4fUR+lS6k48t0DZBHVmkQo1N1lGChQyS1HOWWa/DQTX0qDaplX/nCGNzP2kXqHalWRbrbnIqN68hpq6O8+vY6HHQzawCjRULYsZi1Gdi/rpZkZSXZPZRsmmgbHbZvFFgwQyhBFnaWwfORsBnANisDneEQAAIABJREFUJlgOBKWFEA78rJAIEfJvExToMRhgeQHumeNY+N6LaF++hGxlGT3YuNUbYWt7gt2tGNFmhtHGCP2NDexsX8dO7xpK6z5a3T5OnrXwwsvz+N4bq1hZjTB3aIyi3IVNt17bVy6hNIYx8RG812zmg0azZkB1SWdgW52tJIg9CAhrK1QFwmaXc/be1IBQvUEk19OAHTGo0ICpMgPReW77ZF8HQJXJ2aoBO1XMq3PYB+zNaam0E/X6DswQPoprfuxi/JjZwOr7pKJSAMX8qZPQ6tw1GNS5Y4ZgEpOJCoTvZ2eNi6ZiCDVLKHNJXMA0Q6hCJ1UDjl1wNiOY+0pAqCOAsmIZeXkMrvMysuwpDIZH8NGnQ7z5zhre/PQ93JvcxMoLDpae8rF0LsQo62OSj+XXqFmu2XyyPJGylOhmuLwdlVZSG1Hwd3Nd0QwhLEzTAgSDlIzGdGuXJpSKJuIcrijjpJHEsZ9cguibouCy1CyhrUChMHwsoqk+MbOSuuFo5hcVINTPd/XylHRwJmXX75WRzlVn9LAWkVoD1Y80f5sV4Qroa4Zw311pXoViB9U9oY13uHYYJUYNEFZ5r1XDTWXdOvQspl00ZyV1MS9rlEWSJEHB590p4DkOnNyHy3zCKICTNhGU85j3VrAcHkcYd2GNAvTuT3H3zg6+vLGGnTjH2PXRunAW7rFVZPNzyOe6KNodRCoxCki5KdCEsZCoCf4jnbTzjLOrBIRk1xRAUoY/tgTRC0PYCADK5V0LiVUiZrPQAEK1UKgYJ3POWoJfX6lUcpGW+ppIFj0PKBJO6WCqkHkBgtIUUfO0ynzFRZpnYLqB5DlqN09FXikDGIJGz1U5iZx9TJwSqcNrrJnxymRN7UvKFGa2EFUsoD6nGcNm9iWl3pD8Yr02CitIdWQUKadTAmzt1kqJLVlBcWbVjKA4thJoa3fROiCs5x4cBIezF6r2TmFdzf4sjU+TRWxk0+p1PhQQrvcH5SB1WWLh9vo2/ubv/gO+vHMfvUmKkdXCxGoicxoCGDnzR5TtM9BRhoFZsMQ4stDC6SOH8P3LFyXeoeukcJMxymkfhzqcAwxlUJpAbZg5GOQuNsc5/v69L/DeF2u4uTlARMv4oIOcmWC89Vi8TPeQ7a3hX33/PP74pVM4u9igHyDS0QheYw6p08IvPr6Nd25s4rPNITZTC334SF0fJbPLKBnOJvCiAX78zGm88fRJvHB8DscaOTrJHjqhhRbp47CJ3PHEYZW2v57Nzkl9S9q/rTxhCx+7zT755G/pFajf8Qdv/2oGQJYcIyPRJyrRCKrC47yb1iOKCYIKeKWUg0cCdzpBub2NW3/51+h/8DHcrQHK3Qx5n900TgfaSHwLccB5wgTeUoHgcIG5JWC+m2O+GcHHFG4Zwc4TAZn8+SZTR7T37DSakNlCzT5w4QejaljwWz7ysoG8bALFArJ8HnE+j71pC9vjJtYnvswYTprLmPgdTJ2GrF00UOA8gp2l8PNEFAxcA1no0BCG7slZyUlnXzZ4sRIXG74Y5ZTzhRG8JEKLDCESzNkEhlM5upiglU8QZkP46QReOoWXpWLO4xWAW4ooV+YmeZiOOTvxqh438xRqVslImxRbSqvtUnVwzcF4Kx0yzCJLCkNu9DqqwMSJCBBl05fy0UxHcvDmqAChdp6rdzL10LqyGqsGQh54Kuo22GqDZUHF2dTZoaRgBMWq4DPAUIHHmWuqzN4oYVCVu8dzUPetArASpkw5ls4TJBjM6d7pu1LEjKYpMiuAGx5CnrnIUzrO0oPaRtsPYFGuFyeYlgVGloU9z4N36jjmnnsGh19/Fe3nL2LHc3Bzr49Pv7qN3tYEw14K7HmIt8fY27iDne1PsbP7AeYWCAaB1398DM+9OI8LzzTh+dtwvB5sm/Ok7NiTAfdhlzRL8nTsCOnCGLCnGhgatt6gQgJAfcgz+ZAiWIOpGhafgR2ZjdXFrumAi7xR//yqc1Qr0kwnu26oIEWhds/URZSZuVExC7P7Yt+6o23WH7bHVhJX8+11qd+jt+t9950JDVeo8wBIfei6zTlitY6ZK1wHnwoY80cp2Vg1V6ilZNW11NdcJHM6oFq5s+trJAYNQhmog1I2efDYYdOAkKSw5D1QAWUjtRykxWHkOIlm8yeI4wtYuxPgN+/cwS9+fRXXN2+ib+9g6XkHC+dczJ/yEeVDxPlYCn11a9DRVP1u5Xhp4mj0EmLoTi3HFrt6ikBYaDr0B7UQ58A4zTFKmENLsokMoS/jP3AChXfZOMuogGAOa4aGTUDooOk6Sjpq66gbkYwq1YPMadeYfNGk6Nw3hd8Us6ny56olT7+LprGk/tfAt8fzyfvbVrPC++E3l3myZqSi/hftzC+GILrJpRpZuv1m8KpEfpi9UytdqptLRdyYtVApcmhootyG3bwpgLCcttDMl9C1jmAlOIl5ewXpyMHO+hA3b6zh1mYP9/pDTFohsLSI5qlTCI6fgL+6il2C+JRAiy6dvOyckWYPIkc0HiNOE2Tigm3LKBjXYFl/YYn7v0OXzmaIsuEh9mxMrRwT7scOJfjqRNhYlIamUZ4YEyN9DaqRA3lelCsojVzA6Is0h8ueMn+GTEio+VsjRZUryvuBGbFc29W0Y2VsI2wdwSDXaeIWAkKCLdehI4DO3ps99I9qKlXNMK2OlGdcz9mrlps6RM2hWUFlyqZactF0ijiaIkljqREI0LzQh9cMxDyTLCFrFLkWNPMhaKW6R+ctqxtY3VvV9dIvVq6BRq7VPK0ol3TDVhoTep/Ukmm1KxvXcnX+pqlh3djeK8d2E7e3Rrh6cw2/eutdrG33MS44S9FF7HZhBW0k7N5PI0Hk7FRIRDVNBooYc6GN5baPc6vzuHB0Ac8cX8ThpoMWCx7fQpOzhxzah4tx7mFY+NiYlvj5e1/i3S/W8dXWUAHCsCuAkDIByhmKya4Awn/x2ln80eWTuLDcQtfKkQwG8MIOcreNN6/dxzs3NvDhnS1spCWGDKfmPCQpY66pXISiEV49exyvnTuG7507jNMdoJv00Q2BdsOFFTZQuC4S3vCWI1a8+5pBBzaKJ4DwtxTxPHnZ3/gKGPnTQ7/BdML1TjuTjxlze7Na6aFr2qdLZy+Dl8Swx2MMbtzA8MrnGL79EUZfrmN6ew8NK4RnucjYabQTTJ0ImM9hzedwOynmFi0cWQnguxEcizmoiTh0WjR74fSCABFV/Jt6k89qRrkJZR2icmCcgCuOpCWjJsoOyqKLrOxiELexF7WwHgXYzJrYtrsYuF1M3A4SK0RGE4dcLfx+wYZYAZprlYWyhZcupcyQ+ChLdn1tGQEqE7KFCaw4hZMmCPMUjSJCM5+imY/QzMbolGO08rH8fyOboJlFCIoUIcPsixIemUIWPrky7pG5SUpPBBCazZfzE8oFUz6r3UelqGI3VAfRGlBYRWnoLjy3LykJdUwBmUgDCCWSggoKHUVRMXlyoxgHWlN6zaQujx8rmzGEZjM2nU1m6bEYkhB4YUnpgKpnG2s3pXQ/RYJjpkkImFWhxfk/dUcq51YBhJLzrLrDDJnn30WiRfmcE8h9kcYEX76AMYJxFiJkuYVRcW2MACStFvxTp9C5dAlzL70I69hhxAtdrCUxbu308OXt+1i/t4Pe+hD2yEXen2C8exdpch0lruP8RQ9PP9vA5VcWcOKMjcWVFJa9DcvahW0zYoXI3QdyD8jYCgj0+8IXFAEEjcIUUj6qZcNSXHJunymJZmbQwJgHNrE6OavrZIW0FAbQckfzd/PtswqOAWlqxqZWuBiQQxM65dpWvbMzAGb+yQDDGiMoRgsPYQA1Z1NtywafHlyf6oq/h61djwOEFXirvlG9FjX7N8uiq86odp0MY6rwoQaJ+3lOeUukWaXNIkR6Z2aOavcvJ/uEqpcqmiiQgJDD1vyreohFCi4h8SvIylNw7NcxHJ7G7dse3nnvNn719me4O1jDJOhj6QUf82dddI47mKYKEHKtVEH3NKdRxaZhDVRzRjWYVJfPMGZqbSVDzimzwnWEDUxKG2OyhBoQxoWS6JdUltm+Ntng2hFL84yAMBRAaKPpusIUBnQiJUMoC6bKZhXfjkrebWbYZhZSJpdVsU/mWTdr0MxcYz8gfNwWWLOx1Pfk1/UZZjNvdThR3eC1+7XWZKmeJX159VTa7HWqx1GpGsx5KEBo2xyfoMEXY5KawLSFIF1Eq1jGSngSh9yjsOMmhtsR7t3axM21Ldza3MFmEiPpdDB39hw6Z84KMOwXJSbC6Doqao4AjKYs9BEZDpHlmQpwZ6OQIFDWf92YI7giQ0ig2fARBzamdokpG6MOI0nUNeAazINqHqXo0XN9mu2vJI0yI6hyA6kAJCC0EuILNkP5vdz3ZiYyCkdrxQv3H9cWEsg4dDISg8+Xab4oRl4d8n06kF2e6tpbV1ut1LOv3yvTV5MGjlYlqUYEPUd0HrPsFWx8FOojrxVKCbWP4wgpGUL+RIJrAsJGAIfSXc5fsqbSRYtNaSv3tbrk/CGA0IBBeY36XlFN0/2AcNY4NYZyqvmgnnP17CtAWMK6srFXjt0O3r16Bx9cvYUrX1zH3iRF5jUQe/PIvC6csCNxFOPxSLsPqa4ZZQAUUwVWigZSzHkZTi428cPnzuKpows4Ph/SygG+lYrUlM5t0yIARV+bkYW/e+863vniPr7aGmGKECAgFLqdNC9QTnZR9O/jP335DP7whRO4eKSLOWaX7e3BC9sovDbev9XDuzc28OYXt7GRFBgxwsLlDAjfqhJ2msCOJ3h2dRkvnjyC33/uBM7Pe5hPB5gPS3Q43dwMZXHjOc4A4aP6BQ/KVb5xlf3kC59cgd+SK/A4c4eDdvUi09B/TLOk3jQxTlz8OjfL4Gacickx+eomNv7659h+9yp2r9xGu/DQEIkcHY4TxGWEtF0ga+VIgilaiy4On5pD2MjgBQlCN4Vvp3DJmJSxADOWKtJVpSRKd+ILAjKagYibnzZekUR3D27ZgIUWCnQwydoYJi1spSHWkwbupgF2rS4m3gISu4MMLck6tAoXLk0+KIVCiaxI5UjyRLvgqRQnsYoTUEgLbEZZFLCpsshTeNkUbjqGnwwQJEMBggSE7YLAMEI7J5OYolkQPOYIhCnMpXtrayc1BcVmg/gqnFltQgYQqqagziwkMNSgUIFB1pcquJ7AkuuunJFmK4Q1FEZSMYR1QGgcZymnqwpHlcKtZV/aWEMkRg+WVY/q2AuTJxmL3CD3A0JleGPmWBXDJDmLBwGhliVJ8aHNC1gASxeZ7KBbInEVIMwcICKgt4FOawFl5mGyR9OiAL4VILA8MRUYT0YofQdo+hhR2rN8GKuvvob5F19C+/KL2CkLbMQxbu8NcGd7B3fub+Le7fvYvLcNN3JQjkeIBnfRbKzj0OI2Xvv+YVx+eR6nn/IwtzCBF+6gLHsA+hKbQj7YIYuduChSAvVA5GU8W2EICQoJFggIRVaoK5vSnwFCqRj0s3lAYmmKD/NtM+BW1RY1UGja+bUqWfTRakZGcriMpEAzYOx6S/EkAE/KW/UShV2uFovq71Xh9RhAWJ8xfFzqxONA4TcBhFV9ZYpBHVi9v0I0gFmxBerU9n/c1zjWIFDZL6ujAoY6hF2BeB07QWMsqYYVLWgJILSpaVbqAz1Tl5arSItTyJJXsds7gRu3HLz34S289f5VrE83ELdGWL7cQPeMi/ZRG9N0gDibqAdJ50eL1FG6RjOWjU0lNoHMALkCKGQwSpkTE3jiqMzOpHQwSQt1MPIrp3WKh4LmKpavjETE0ZTz0aQFFCAMDUPIv8vYpDKVIUSRp1rWAJN99whAqItZFZ+h3VkrEGXaCN9i063dPBoOf803ayC9z3Hi0d9Svzcfa6D0wI9QJmJkjC0q8KgcyBpA1IaXzKORLmI5OIFF7yga5QKivQLbd3dx8+4mbtzbxM2dHiaej4Wz5zF37hw6Z89h7DiYUhlnM0+yREJWLqMyIcFoMBLjLDJZBCcSucP9i0CHwNB11cxbK0TZJCB0EDslplahAKHuR4l5jgGEfPlyj+lGi2Z/ZR+jiocMIeftCAjjFFaixhOcnA1BNd+uZm8Vy06QQIjFhE5GSVAKKiY3viemN+LWqc1thG3TjSsBZbpZ9YD88sB1r8/gqbVSKyj0CANXZE+UNfr10ZBHpLda/lwWiCRbnS7ldGC1RCrqBioDkbOYMi8oihvdmNHA1Sit1OKiPldnCPf9XS9OgskqQKjHR+TbdYSgmSc3v0s3Uiqp+Lsbk3Kn8PF3v/4U7356Exu7e0hZBDS6iC3OzwSwHR9pmiAa7SlRgwwYu3AdV5xEKQUokzH8fIylpoUXTq/glQvH8eozp9DIx/DLSFxHORwcFY4EyO8kDn723hd4+9oarm8MMLU0Q6hfsMfaZNpHPtjEH3H+79mTePb4MuacEsluD27QRul3cG0rwrs31/HzDz7DRpxj4jXEtZDBqNIpJyBMpjjdbeHSkUP4569dxDPLTSykQwUIm5xwDlB6lKvxZmPek5JhPerPE4bwWyywT770t/IKfFdAqNbM/flBpljiz7SZYyqB7wWyzS1EH36M9fc+wr33Pka+2YOzN0YnA0Itt0h8IPaBKCyQtEtkcxa6Kw3MH25gvsVMqxiI92AlA1h0Dg4sWD6QBUBaFkizDF7GWTCVl8gFWZgyXc9xY3WsEJbdQlI0Mc2b2MtCbCcBbo8d7JYdTOhejDnE6CArWijKJsoylGKHTa4YFhL+LjGboVNopCe3WLz5MgPGX0oXVkbE8fztLJYZaSsewk6GCLIxwnyCpgBBHjE6eSxupG0G3MtBIBnDpRsph/33ydiMPFNDA110z5iUmeueyCu1Y6AYzQggNEH2yoTGhNsTLKoOPFlKxRCyA6kc2fTsjnYjNUWkfDSW4EI61RfT2bzj/g7nTAKqzF7Ud4lNg2ZIK7MbU3jr126MJpS5kQLIagZyxhoohpDFCgQIEhCmLpASELKrbQHtZhceGbkR8VYJJ7PQ8hpiSMCvGds5hvy+hTk0zpzBmR/9GK0LTwOrJ3Brb4pbuyPc7Q2xttXD2vomNtfX0dvaktnLbNrDcPc6jq1O8cxFG7//0zN44eVDmDucwvG2kad3Ydl9WPZYWBIBhGiiyAwg9AQQCuCmoYzIRskOMl7FNGT4bhuGUEm4aQ5h/ph9q5KK1mSMFTDURgpK4VYzRTHySsH8+t+lMcFYlpn9ujz7VBCxGSPOmcqC/oE/uhtuNtpHAcLqtR4wnfmnBIT7mEJ9HWZOgvtBH9mC+nhJXSJqssqqQlIa8w8HhIqaZRdc5djxoSu5WFAyamn3zQoQqggGOrYbQBhPXsL2zjHcuGnjvY9u4y3WQ9EmovYISy80MHfWR/sofRJGiHMCQtMo4O+sgUGN1yUrT9hBYyiicb1VIpX4C74+5WJMIxlmP0/SUgHCjOuhiV+gy62SoRLwscriZ0KLhjJkCB2JnwgpldOTkcoBQlX/SjGg4g6MAtoAtZmSQTFPDwOEXxtD8zDddO1mfVQZWP82YVb/XwCEbJCx+VPSdI1C9jwA4ibchPmEHRzyjuKQv4p57wgw9THcjHHn9jZu3tnCra1djEoLjZVVtE6cQOvkSSRhiDRsIA8CTItSsiTp4J+lOaaMjOKaz5w+yact4RIQMouOowPiiulKlh/r5zR0kHgWIj2fzT2Wf/YBwhqo4+eM0Yn6qILdJTpCFDWpgCo2UGUGkQcJczGIYX44oxkcyWwkM8j4CEpByQyyGSV5g7q5pAyKtCO4cT7Vc45fxwA/CLq0LJyEGFUolH9yZdaAUEldM5QczsyUMQ8z0RPu1y7jOhyV20gwTezE10o3dGPOVlOx1++pOoiu9s3K0E3vsJZ2BdeNWXMbq6838636eTcMoZYsV6qAX9yLy1vjEn/1Dx/i/c9uIWIHwAvhNTqIcqUPl7wXFiHpRMJ4mV8yTcQzSWlgczoTxbCzkchEj3ZcvHrxBH76e89i0U/RcdjJZ+de0dOx28Je5mpAeA/X7u8JIKSpDC2VuWiyGYtogHK4hZ9cOokfXjqJy6ePYt61EPV24AYtwO/gzgR478YG/uLX7+P+NEMUtBQg5EbE151RphVj2bXw1GIbf/KTy3j+6BwWsjHmggKdhgWrEYqFMl+fzNHojJEngPC3Ess8edH/CFfg2wDCh33to0AhO92cxaJrGEYjlBub2Pn0E9x/913sXPkcyZ37ODTN0S1cdGxfHIMjy8YkAAZhid1GjuZKE92VJpbmHXTDDEE5hpcP4KYDOG6K0ksRBTlSKxdnsjD1EOYygScLrzBDOuRZwUQPttNAwRCIIsS4CLGXBViPPPSLNqbWPCZlF9O8iyhrIc7bSIs2YjQkymLqBEgk5oFSvzGccqCLGwsW3UoLDxZ/v47JEIaPbGLKRtpIgCFzUb18ijCP0cgjNLNYWEIenSwS1pBHWDCqQxnP2IyB0LIUxQjqN74Cg0amNGN9BGRZDECmnbtiB8WgQruS0pk0E8c4HgSLYsOmbeMVGBSnPG3oo0LstZRIu5CaYHvlDFqCwdT7up3aYU1JWdSnZp1YJf8UkKfDiKU7nRu5qB6a15tcBWi1hEgmofRskZohVBdDxZEoRlABQgUGE5cQvhSjncANEBYemokDa5rDiks0vACU8EQ2sOfk2PVL+KdPYu6Zp3Hy9R+iXFrFrt3ArZ0Id7an2OiNsbmzi62tbez2NjDob6JI+0im65iMr+OZpzz84HtL+OEPj+PiM124rRGKYhNJfBeuO4HjRlJEsNi1y0BYbB5kpY3MhwDBon6QidJkDaS4N0wc5aLamESKIDXvq953JQk1RVD9GTWgRTWa9ftVGaJo0GPAoAFBOluvCkw3WcO6YGPRJjflQVBYgcFZyVIVZrX5woO1+n7n0Ucvct+cIdTnqn+UzAbVh6droLgOCKuv0dfpoXhXGECVcfYoQGjeMin85OsYoUMzI8blsCNGg44Elq0D28kO0gCEM1+MYnB8ZOUqsuIMkuhlAYTXb1p498ObeOv9K1jjPdccYvH5BubOBegeDxCXE6TFVEWTSNNm9gCqJo66k5QAW60p5jAuFGpWmguACqBPLVsMAwkKp2mJKGPdyHVFLGS0eQ1/Nqs/8eCEL4DQkjlCGstwptCV+Thll2MCbRU/qA3DZqPq6pJS2l6ZY/zTAMJH3WVcN6tGi1yzRyvK6j/jP4YhVHPQGSinty0PduHBzkI4cUOOrn0Y8+4KFhvH4GddZH0H62sDrN3dw621bfEFycMW3KVFBIeXgbk52PNzcObmMLUs9BMCl1KzhYw6KZWZjDRyixog5PiFBcdzYDPcvREgD12kvo2Y6yuVGPpymBlCMnyKHVT3mCwzZv2veYuJk64GVUo2SsaNTWQlVZXHguNgOsidjCBnGcVRnKMPuuHLv5u1Tj3GxvxJDztUTL15+B/+Th9k5HhahY7BELmoMISMJ9IGdwmjpzJxFS2Ji/JcwCCZTAHQAZlVzQxqN1HJS67MklRuO/8zE73qXtfXrL5fPgQQqsaLCQ4zDLl6iM3soJkVMJJRI3uWZ/8vrkflx5sx/vbNT3DlxhpsP4QbNOCHTQmNn0YRynSKlpNjqWFjodNBs9HC/d4U/XGGlJ1v0seeK6HRdjoGJtt4/sxh/NH3nseFlQaOdhwU8VA2J4vGDgEt5n387L1reOvzu7h6bxcTWu+GXeVYDw4Zl9I9x3AHbzx9Aq9fPImXz5/Egm9j2uvB8Rsy29grA7x/cxN/9rPf4P4kQxy2xDqcnSu5oQvqolO00gin5wL8N3/8Gl46cQiHiim6Xo5WUMJuNIVmJo08cxd6dO/gCUP4j4A4nvyI/19fgW8KCGWxqhlR7C/a1K5QMRNmvi1nmHsEkCmzS0Q3vsTw4w/w5T/8CrufXMXC7hSHMheLThNJYmFK0wLHwl5gode0kbUt2G0Li4c8LB9ycWTBR8uNEFgjpMkO4ryPMecPvRKeb6MROwhTxRxRyqIAIbMFtfsZ2RjOF8JHYQWIiwBTNMRUa4w2JuhilLYwZm5h1MI4aWGUdjApO5jy814HCdc1lwXlAFa2C8fi/AOLN1qKkyVkp5Uh4QSGqlAvCQqzCAUzCLMp7CwSBjBIYoRphCbX3WyCdjZFO5+gXUzQKqdolRH8IhbpqasZO9kEKjZObZ7SNxTLb52DJIU8lznOKOjMKy23VADQkXB2+UhQqHMLpTjljA83NbqM8qMAQW6ChZb0EBRq05kaSFTiNtXTN3I9pX7R0Q9yg2hQqN0LCUIlL1EHBlfzJ8Ja7C8mZKRKA1t1AbSVvgz5PwgIyX4SCKYiG7WQuDZSSt/ImiY5moWDRTTgJiWshDJjXgcLYxvoN2wMOj6WX3oBSy+8gIXnL6OHENc2h9jas7DTL7GzN8Xe3gCD3V2MJ1sSQN8f3kAU3wLKO3jt1UX8sz84g0uXujh2jEzQHvJiB2m2hSDI4fmZuPvJnk5Wm1FMViDGD0TPqg5VOYQixRXWwABCNkEJHEUvrdwvc5VJKHO1B505a0x+XTK6DxDWmUKl7VJSURZYtflBZSBlGCU1uyOA0Lho1o1kHqidZ2LQCrSa8PHaKvlPAgilMp2xfvtkn+bczYxkzWRHfRvvRz2Lc4BtlfOoDGMMXp+BQ7IX8lu1M6t6CGgkYcmcMt/Tkk10l7OlBEqUnFtyKEDooXRpjnUMOc6hLL6P3d0T+OJGibffv45fv/sJbo/uYhj0Mf9siPlzIbqnG8isGFkZI6frM51EtPmFnIc2ZzHGMibQR2TKepaQa4FySmTkEJtKBISKODCAUBR/JEhKQj9PU4z8ESql0GUkGOO9bAUIyRQ2XFvcRwkKVVKqitwwXsZ1G/3qlvj/HBDq/a2mgv66Tf27AkLzDFN2SKMXPuMSWVH4sBMDs1ZPAAAgAElEQVQfVuyhWcyjbS1hqXkCbWsZftJFfzvD9voEt25tYm2zj944QcLcwHYLjSOH0TxyBK3jq0j8AIMsx4Qal9ICnbnp5gkqeigR5cGxCzKEJI1IwDHHu0FA6KNoeMh9B6lrIRWDF/VMiVIjN+7VCjSZa1DF/ugGEQ3hZD6PA401UIhEMYUGTJKwkWaLY8NvNhC0GvL7uNIReHFfJyg1z5fIs41raMWWaWBoHslHlPumKSVZgGYGUa8HAnbJEJJE4jKclxK7R8krDxrQUQbL18S6Q0x4ODsY+DI3SPAqShizRurGHa+7NGtk7E07/34LQCj7bGUGZTbY+qKrdlHV/FH7pRYDwPrTj/rlP3zZwzvX7uHGRh+2pwYdyfylcYQsieAVUxyd8/Hc8UWsLs+j3Wrhys0evrq7h7sbA8AL0Wh3UeYxkE5gRbs4tdTE5bMreOO547h0bA7T3XUpgIIwhNWax8QKhSH8zed38endHUwQiKkM4yn4SsWGOB7CGvXwvQvH8IMLJ/DqU2ewGLqI93qw3BAIWhj7DXx0ext/+u/fxL1RishvIRVdtAaEkkdYIJiOcLztCSB8+dQSlq0YbTdF0y3gNJvyZjFfsZpzf+Iy+nVr25PP/w5fgW8KCA/OCh78vgeaJ+LGVyBPOPeXw/Vs5DtbSO/dxua776P/0WfIv7wNZ2uIYJjCZvWec6PxMA08DBsehnaKiZOg0bYwf8jD6koLC12g2+QCvIus7GNqDWE5MQK3QBhTNsrZFM7QWcgdS8z6MukuK289m0ZSen4nLX2kdoDEbSK2W4jQwiRrYZI0MYqaGEQt9KM2hlkLw6KDsdtF5DDSgvKPCJY1EVZMJEwEhJkyBhGWR4oYrr+cu0pR5Cz+E1FZWGT96MSaxPDiBEE6RSOdCChsCRjkMUaznCIsYvgiIS1EyslDR0Ir0MZGGA0ahG0io8fiT4FDdlhp+lFle7Evz26/RWBEq3ga79Ayh//GkGltY00JG+0kWLQJ6JuxgyIlFXCq5j4IFAlWVVfXuOvtz3Y9OL+hOsaUq5KZFNgpFbMBhBpHylOnuuXGNVXNEaom/SyQWCSjFUOo5ifJepIlVJJRGwlDmtlAZMmd5QjSEu0MaNoeAttFlGYY5Rl6RYZydQne+RM4/NJldJ66iOLwKtZjG19tjLG9Y6G3k2N3Z4zRcIBoPMBgcBt7wxvYm1yF5a1h5UiE3//hCfzzP7qAw4spup0YlsOYiSHyog/fL+C6BFYEhTnytITrBHLQsVbqcqlL5ErpsRINtrWDnAKEysxFGC++7soYZBYcr/jEWohyfS0zQEgutAZMhhU0gFCHrEtotFjzl9ryXRVOdUC4DxwZRG9+n65T6qylMYyoM4RVl/8AtlI3w+zFfx1Ps2+GsP69NXawYgprgLCShlZOouqXVhb1Zi6wxghW85OGET340YwG6Z8knFyuAKHMQQsgTGALINT+QdIB4bwvzSgY0XUchXUeFl7HTu84rlyL8fYH1/HmB59gLd7AuDnC3DMBWqd8NI96SAkIyS5bYgsj64Fx6ZRMQnl+jGunjtThvSZOsrznDGpU+bN8XpXTKJnBEhEZQgJCjqOJQaAChMKAyIygiF3FAZ6gUMCg5BEy7oseJiqCnvyighXGVGUWsj17t5X8TV6SfKzPEGpjjYfSxbW75LGS0UffTfXW1Nfdc/VH67sDQqVyINAh4FLrAFNGPTi5Cytx4SVNBPkcFvxVzLmr6FgryEcBpnsW7t3uYe1eD/c2djFIEkxRonF4Ca1jqzh07gzQ7WLsuhgAGOYlJnEmZmxG/SGSUS3dJCBUz7cNySEMfXEaJSDMXTbQZoBQnDZ15ITJtq2zXTMpsJKay1LFtYWSS0pHCQwNOBSXUX3lpeFiiezSCwOVKSssofqosk5qBk76TZBn22Qt194M89eD72WdIawAoW4MCVspLKGtgC7nLzUgpOQ1p0kOjWQoX6VUtOGr2UHfV2Mrxq+dyzLBsGaZ1Uy2yil9JCA084SC5dSrNkZvBgzWz2X/+Rn3bfXcCCA0APFfv7lR/sV7d3B9O8LGKJOuj7JrZTcqgkPZkh3j0tE5/PTyWZw8uoB2u4G3Pt3EO5+uicw0c5pozC8hZWeTHe4ywqEgw0oL+Fc/eg4/eOYohpu3gSxCsxnC6ywgclv42ftf4s2rd/Hx7W2MCdvEZVSdGi3dnWQEZ7yLV88cwWvnT+B7F89iueEjGewBjo8yaCJrt/Dx3W3873/+Fu70E0y9ZgUIqXN3LSBkUOV4iNWmg//qD38Pr5xexlE/Q8uOEdgZ/HZLkLvDbBCzZz4BhL/DcOfJqX3dFfg2gNAwhHXJlXS4DnTN1c9UMyEZ8/woKCKJkMawpmOkX3yFyWfXsPXORxhdu4X41jqC2EaQ0y46ROEHiMMQvXSKXjpB4ecIuy6WjraxtOxh6ZADx2PG1ggZ9uBYY/jWBF4ygcuZPT3UTTOE1OL8jbJ4F+MUyih1IS0cGN1I/VAidzKrgThvIkqbGMdNDKZN7E5a2Iub2EtbGFhzmHAGkXE3JBo9ruZiDg4rC8WopCSwpRRMT9uX0v1OUUhkBWVS3KUYhMdh+hR2nEpERZBN0cjGaBQTNAgGMZKPYZEgyDL4CQ1nCgQCCmk2kMHjUSRaVprALmlKkYrEVMAhG186tJ5GMnK+ZAxFzEUgSPk822guSskSIylRIvNyFGQuWEzKzISSkPIjN0TXBNfL/3O4XQFDspcmWF42zsfcfAIIhSFU7AO/mgUFQWG9mDKuoSJrlU6rwgViYKFrVnamZ4BQdWNpeCAMoUenUQbREwT7KuqIBgZJBjeaohs20Aob6EcRemmK7SJD59IFrLz2EhaevQTn2AlsFA7ujwrc20mxs15gZyPF3vYA09EAeTJAb/cadvY+w6i4gu7yLp6/3MEf/eQM/tlPz8MuNuGgD8cj0xejKCdwGIHh8LkpxH49iVK4XgDPC8SYyHRxTeHAIrsOheR5ozupAYTsTOdKfieWBXWZ22MBYW2QpWIFjWxUO26SPdCAqQKEutjiGywzhFo2qQoz7Tiq53r23QQHZKyPAoRkphSQnZmXPk4e+rDb7AFAaL7InIsJ067LZjX45fcKAK7VBkZ2K/OCdX1lxYgq2Fh1mutM6b4yTp2ZyEUzAwhZTKYS2cAn0cosWBUgJMvAOeaTKHABlvUDbG6v4sNPhnjroy/x9sefYQd7iLox2k/7CI7acJa44hAQpjRbhmMrR0LVGqo8hhXradQczJUj+0uZP92i2SZybXHbFbdGgW6WyAzjtNCAUIFDcYxnk42/TFwTmW0gE5JwpekPBBoMEhBSQspRIVvAqvp93CvUvaL3jtq9ou517ZD4UECoAewDN0KtK/G1gPBhq5W5C9Vr+jZ/vjMg1AYsJIhV8kghz1dgO2JwZmcOyokLJ26i4yxj3juGxeAUwvwQ7KiF7Xsj3L/dw80b97HV20NvPIK3MIfW6gpWLl2Ee3gJabuNXQC9vMDucIIkZaSScrc2xjDK2IXxbFoFQLZRA8LSc1B4dJ6lZFSDVh0VVMUaaJWKvKNaKqpAISXWvDM0c6VnFSm/LBlDIaHz6j6UhqpmqQmkqFBk9ARnB+mKarL8yGBWsvXanLPME9akl9XvfAjTW/+6yqVUP/8CCDUotLg+Z/kMENIchzFFvOc5hxl6Mm9JAEvCjdeIHgcSN8FzFjJKNejoiC7MPa+xZgjNa1SvRwdMmGZaTWEj9VUd6KpVZV+uupGFzxopM8Gz9T///a3yz375BbbTAP3MFadNPrR8YBmS3ECMQ16KF0/O449fOYeVhQ5838fnd6f44Mst/PKDL9GLLKReW5uylAjtTLrYrXKI/+LHz+EnL5yEnw1g58xXSuHPLSILOvg7Shuu3sVHt7YwKgMUjTnFEFJjzpCKeARnuodXTx7G751ZxfeePoeVVoh8MpSCrfBCFN02rqzt4k//8h3c2o0xtnyRjDKjh/1sAkJKE9zpCCuhjf/s9ct45cwSznZttKxIHFAb7baygNWAUPasJ4Dw26xzT772d+wKfFNAqDqVmo14iMteHRQaQMiiIs5jiWoQ6wHOiLH5tzdAvr6F6NpXGF35Av2PryG530PeG8HNuGBy4feQWGp4PXJypF4GNHI05oDOgoU5htl3S4RhAt8ewysHsJNd2OlIZFi0w87EHU/Pt5QEhJwEUG6aLITMXBpnY3KH8wkBCrSQl20BhpO4JdLR3WmAXhxgr2hgUDZE9k4mM3NcsVwHzWpoQJMHKHLau1O1oLvlkjFFfzSacrAjzh2fs9o0wmLmH2c2EniMn8in8IsJvILn04dfjODnMYI0gx+X4kAa5jmCghEVKYI8FgaRs4Y+gaHYvSdwCs44pqJkU5I13eUXESgPj604camU2AwxKHHF6V4klr525iRDqJk/xQxSmm/mC8kMKumoYQrFflvLPY3s51GgsJprFDC4HxDONkUtN2XH3MyMVF3zWeAuixgjhzE/VwChSEU5Q0hpLO8DSoUpo6XDbaYaFLJb8utc6Z77R4+g+8xFzD1/CfniEva8EF9sD7Dez7A7tNBbz7C3mWCyN8J4sIPJ8D4Goy8wzb7EwvE+Tj9V4MVX5vDK5UN4+dl5ZNE6kA/ghy4si4xgLIwxC2HX4xxZgSxJZVbGdTlHqGpPLcTSsMh0lXWBKvOeGoBIxUV5n84MrRcJAhwf9Hqp3pODDKEOWDYyUTLNav5sBhyVKYRiC4U3q0msjNvvAxJKtXjsfyFmzvGAZFTh0hogrPrp327hfQAQGpBcA4AzhlCfnynQNBisN74eAISV/Kv2Ag/KZauhvCq8Rb+vkg8DFFwrMpkXK13K6gkIlX+QuB/RpIqKKqcpgDDHeUTxy7izdghvv7eNdz/9Ch9cu4a4naNcttB+OkS5lCFpTRBlUzG/CkIHnsvnQwFCyVITQz16KPDveoZQORPNDrJ3QvnwllSNGH5MMjV7FmlQGKechSLX50q0Bd9nmTvkOsAGPVlCGQ2yBBQ2PDKEiiWUzEICQspaRepcA4T1+7syxNB8twBEDdJ0ht/DAdt3AYQHVyzz/wYQfjNg+J0BoVZPpFyTZO0mICzhO9rUhFEfExuIfITlPOaco1gMT2PeWUWzXEK0U6J3f4y7N9Zx//4WNra2MeWjN9fB0lPn0Di2CufwMga+j75lY3MwwjSmcoXrOnMA1WH2SBOfQmdPS0ChBzDP1aWqRLGZ6orMZv/kimlHXgVcZrPj0twSiaQGQWw4EQBSPpqSJeSIBb0HVDB9TmMjfo127ZS4GoIqgkCOr9EJmvENNJqRDU/Fx4jcWTL/lGOn+SMg6TGAsLrt9Nqpzkub9XJt1jJXRmYQwNJRnI0UPh9201dH6ImrKJlQklV8Hji6IsKPGiAU6b3sl5oh1CDZvNZHAsKqWTK7FyvwpzQ0FTBUYNAsvTPG0Pof/+Jq+W/+4RpGHgdLG4g5yFkWoucOiinaVozVZo6XTy9I/EM7oJU6sB038dndIf7+nau4vZuil/FkQ2Wpyg51NoAf9/AvfnARP718Cke7DrwywmS4h3BhCUVjHj/74Cv86updfHBrC8OyIf+mGqEF/DKBl4zgTft4+fgh/N6pFXzv6TM40mnAiifICPjIEs51cHW9jz/7m/dxc2eKfm4jsZWVLq8rZwIpTfCTCZYCGz+5fB6vnFnGcysNNAkIkaDNDb9BN1VKXdRi+AQQfruN9slX/25dgW8DCFXtqZd//fFhpjJqeyAcLFREgzBWzKWi7MIRDb41iQFuVtdvoX/lGvauXMPgy1vIe0O4cYEmbcyZnWU7mDgFpnaGiT1F2cxgtwvMLdLG38Whro12mKLpT2ElW0C2i9LOpJZKHS2JlMF8bfZCYKhlkOzZCX8nzBgrFMqemnIUaCLJW4iSJvqxi10eGc1nfAzLEOMywBghCruFwmJMRRtFESJnhqFm3DgzQKatsFLpICoTd+Ys6bk3Zh2KI2kGh7LQIoZdTOAUY6Jm2MVQnEa9JIeXWAjTHGHG+bcUjYxupBFa2RRNsotFJEY1XHvdIhFgyJkkySjU8xQyx1AqNrDKsdPzjgSEUoTQzCu0kDDDTyziVUixAYNkAwkCaXlNV00FEAlwVQxFlXNUK+ofVkIpkDoLnDfB06xBZ1IjAwhNLJsyneAfwbp6s3MLGrOo55I/V4xzhCG05XxkdpDSWIuSI95XZHn47qeYZgkiNiuWFtE9fQorz7+A5pnTcI8ew07p4N4oxqe3NrDRizAc2xhupxj1EsSjESbDDQz7t1Bad+G3N3HxJQfPXPZx6fkGTh8Hji3lSKMtIJ8gCBry6rI0kRwuFt9+wAZFKZIj5a4+A3pKQKPiQeQwjGBlTGLOVzMqBwwGFAabSYTqq1ZVrNaAnuyDlZmMmh8ygPAgqFS97tpaoOfjDCCcSUdrQLBO99UA4sGCTWFUzToYlvBbLrkKV9TuugMzlfXZybpslOuCug6qc28+p16PAr8m70xYijrINednftcBMwsjYauANCW/nL0TqS8ZwkyYPDa2pThSWTFAGaJ02ijsU8jK8xiOnseN2x386u37eP+zr/DxV9dRLjpwjvpoXQyRzScY+QNM0jHSIkHY9ARMGEAok6e2qwLIGcBtcT5KW/xLrqs5ZmHp1frBYAxR+WlAmBTCFmYEhGSvuF6zucZCnM+xxZWGgJDSUQuhy8OWI3D5uylVzXT2J2epDCDcd7dW+avGBkepAQyTKCnhlZBu/60yA4RGQbD/8wYpGCbQfPag3rkOBv+pAaFSOMha7PDdKKVR4EmzwIJX2sgjC2Xkws3aaFmHsRCcwqJ/HPPuKspBgPFmis3bO7h/dwNr9zaww/B510X31HE0jh1FeOwI4rkuJmGInUmEEeMSqFYxebS1AHPFetvimimgkGCHPhw+vWJ1RIheeVVbryY/N++RNpUxUv8KEEpjTrlYExRyjpEAix/JEnI2j3JWHhKd4lC6rJqc4gPiOBKLUTGFGmzxJVSOyDUjG1l2NDg6qDjYN9ZgnmvdOFYgUu1x4oyqIzNKMqt8/Rrk2u1AAKHQ39pIRmYetTmT7F2yLmiWUDfkeN3ltVWvT92X6g6fAdqZIduDC6I6L23uVo1u1MGgYXLVb7L+h3/zdvnv3rmFqX8IsdNESptX9kztAn46Qsea4vScg5dPz+MPnzuGMhpjOpnAXzyHuwPgb9+6iqvrE9wdAV57HpbnI56O4CZDhPkAf/DcUfzo2WO4fO4wGnaK7Y01NBeWYXUW8bMPb+KXV+/hgxvbGCJE3lxAKpk4JTx2sdIR/GgPL6928erJJbx28SSOzjXgZgnSksPMHsq5Lr7YHODf/vwjyTPsxQUSum9xDkanUBHgsShaDGy8fO4IXj2zjN87fQhtO4FPQ/n5OQR0GpWF3aKT7RNA+C032ydf/rt1Bb4rIDRXoc4M1k1ljGscIZdK0QPyKEM+TeE5nkSjs/AqhkPk29tY/9Wvsf6bt7Fz5Rq83TFW7QZICnIRjj0HiW8hCYCxl2DkRYCbImwAK4eaWFkOsbLSALL7KPMtFHaEzC6RCKBk19qDU7j64CbEGkIXfHx1rpqRUfwdt10ftktgGKIgI5g7GGY2+hkwKFwMigZ24hA70wYSq4sEXeRFG2nZQAKCjkA1sRxKUnkFMmQlQSGncAheOItgy6yhOJLqDccuE6Ck++QEedlHkQ/VvCGZxMQWQNhIc7SyBK00RjudoptM0Ekn4lLazAkMyTJGcMtYDG/YgTdSQuWYp0RjAjbk4MwjX4uSVcaug3HIj5y5U4WkBMbrjELOC8rBZqIJkdeMp5gQ6E3JbHAGpGnrm8pYxphXiEN0bfZEAKG+ubgBqi60lrIS3NKEjGdgnOh07ISaLVIAUwoqzgzq2UEyuZntq/fT8mUWKqdpdgjsFRFGdoGli0/hyOXLOPaDNwDOvuc27uxOcHOzj2s3NrC5NcZgkCIZ50hp2BANEE/vYzK5geUjEU6eLfHKG3O4+LyHo8cSNLwtOOU6rHyiZj0Z3l1aYveufIEseHTv4wkbt0VhAwyQYyWj5MhknJUz5Wz+ZFYQG6ZEu+s9BEQZ6RUvqwHOGtHpTr7RJJk5QlWUiWyS86jGW7Gam9OW7EZ2KYhRzymakGg9+yMzjuacjIz0MYCwDjSrIukbLrn7uJ2DgPChoFDLQg0w1u6IAoT1DKXkmh1ofu1jQqsXqeeZHgEIpUitgLRMzMKmOyeLXwrLHDL6dUBI9EVOL0Rpd1DYZwQQ7g0u4frNFn71zhreu3odn9z4Elhy4Rz10LjQQDqfYuQPBRAmZYwg9KiukxgggjNR3En+s6NAoWPD0+DQJQvD2T45FUIRJSM10l55DnXtHiU5eMRxjqywRDaqGEICQjUwwCJaxKRUoVllxRCGjKBgEDpFqJSL5mTMCXxUbEX9j8J+deBmnoEZQ6jmbGeGRdX360JbAYF95v4HeOc6IJzJz2evw4BP/Tu/wf343RnC/YCQy7VIiSXXkeHtYp+tZtXjEH65gJZ9BIvBCcx7R2EPG0h7QH9tjO21HjbubeP+dg+DOIO7uAB/ZRnB6mG4qyvAoQVMHBvDNEN/PBGjI3HfN+pdDVNkxeVaRTaO+X+URvqeyEUFimsUuO+9E4mk4Q7VGq5+nPodIpOsuXYKq8OZRf2xzEvkWYosTZGmZJDV7CGbDeJ2rOWnMvbmunDIFmrpqImBkYZjzeG0DgYN+DJvpWp61N5x3XOo2Da58XPJT8wjxQ7y/z3uP4zf4bVp+UDDlygMSlvJZoqslofO9FRroYlN0i0OcytX92kdEM5e14OAUDf8KkbQSEbrbO3D7lkL1n//v/2i/JtPtzGiMYLVkJBZiocCp4CXDNC1OD/Ywmtnl/AHzx5FPOhh0O9j7sRF3BmU+Hf/4UN8vpFgLeJJd1E4PuJoAkeytfr40cVlvHHxMF66cARtN0dvcw3txRU43WX87MPb+NXna3j/xjYG/N3NxX2A0E+HCKM9vHSkjVdOLODVp47j6HwTYZnJ18V8pZ05XN8a4c9/8TG+2hhga5ohsX3d+eWjwronRwMZDgU2nl6dwytnl/Hjp1fRcVimJVhYmEMYssjTNrtcHZ9IRr/B8vbkS35Xr8C3AYR1wPcwQFgtrlIo6oWbhiciCuRGRgM6JZFgcUwphSP5gQn6n36K3Y8+wvq7HyD76g5aOyP4BI9JLvMKBQfZAwdDN0XfjpEgAQ1DF7tNLC01sbzSQqMxghuMkNkTpBbXBxajjF6w4RXMKCQbR1aOMU8sdrlo2AA3NypXMs4vqH93Xc4aB2K+RZVCbFkYWSWGpYNRGcpcYW/awrToYlp0ME1biPIGpmWI1GogdULkEovDWZAMKV3IGB8h8wIqCN4q6UjqieGNgggsDhMUZYSsHCEvxkpORUAYW/DTQjGEKQFhhHZCQKhAYVsiK6Zo5BOERYSA8lGkcBiRoQOglehLtR7VEDuBoJJbEhTSoCtyXYxDD7HILJm7NGMI1YwJZwjVTJJiC9Xnqw6vFIL71YGqy6nzEasbR21UBJzKQlvFTcjsilSgihQzsiTONkqor2YxpLilxbkAVRNBwcJDRVlQLszXT4Cb2QSEnJlUgJAGMxO3wNDPkHUbsJYXcPTyC1h85hKaZy5gXHjYGaS4vzPBvc0Bbt/ewc72EMP+BDm76dMRRoN7KLGFRrOHS8+18PyLXZy/ZOPYqRQLCwPY2ECRrsOldTyLEhb3YjbEwpmOopxnpYsfD9EIinyQt6PCFLwGismVyS8tQ1ZXVs3nqrkr3UeuSSL3AyMzmlWbTTQ1t7iIVm+I+kvlLMpCXUtG9d25P5tA531pwKQcZVUEg/ImMLN2RvU6ywszhaEBGnJL1ouxAwzhN1l7952z/MADDOFBQGi+xpjMyMyrrgfE1ELNMRlAaGalzbxkdX61AHqTh6YR1WwAcsZnyakIe8bGkzCEChAWtpaMsmAUhlADwrKJ3J4TQJjjKYwnl3HzXge/fm8d7129hg+//AxRJ0O+DITnQhSLJZJWgmmuJKMOR/voHKyZfBFoSzFOhZRiCXkoUGhJjrdSwypgaPRmsvYziFzWbQgYjGIeKbKMgJBFPllTVpUaEEpIvTaXIfHAOULXRsNnBAUB4YwhlNf1WEBoQJv5qGXLwg4+YobwnwQQ6gX0a27K7w4IVVNLSUY5os4WIoESVR9cczn0wHgaD2Xiwck68MoFzHnMJTyKFmcJRyEmmykG62PsbQywdn8HOwPFEqaNEHmnieDYKvzVZdjdLqa2jd1pAnrDcv2UppFRUet7l4yX7XkSCC9B9TRM0YZfBkwpPtOAwBlrW/Grel1TTqAKEIqDdY2Jq/5eUE2RiZye2eict+MzqAChkq2LjJQst5hjEhR6As5oGmkaUdKO1s2CCvbXWMKq+bhvDdLy9urrtNNymiOPE2RRouSiORWWlPq7cMmakh0M3cr0RrmLqj1MTcmaq2MEs2Yfnu2Z9axLA+XM2ljNOWrFTyUEFWX3QTBoWrD7AaGZTbT+u3/9t+Uvb06wVzYxgS/dGzo9BaSi4z3MOQlePb+CNy4ewU+fPYpxbxN7vW0snrmAG71UzFyu7RTYKem010Aq3a0MdjKCG/fw+rkFfP/8IVw+cxhdP8d4dwvd5VW43cP4+cd38KvP7+O9m9sYWi3kzUVx/uMbTNlpkA4QRru4fKSFl4/N4ZULR3FsoYmGXYhEIWEvqaUA4V//6hNcX+9jk11amgTYROS+ZIYUWYqWU2I+sHB6IRRA+J+8eBpdN0GIGIsL82iEoXTleCOxO/a4gvgB58RvsjM9+ZonV+C36Ap8U0BYl4aqokZLEA4UWjOZFRfuHFmmc46kK+3B5SxXVohCYUqXTdtCiw5mO1tI7tzB+lvvYPe9jzH+8Ar8/hiNOBxP46EAACAASURBVFGuwKTzfQ9jp0DfziRAnAtuKwzR6YboLgRYXPXQXrQQExASNLJYkBkZwCt4lHAzSzKgeQh5ySKGpjJZgWQaI4li5GkqgbyU9AW02w5tlL6FqVdgSjCBQEVTxG2MU0ZVMKaigUHawDALEVltpcJwA6S2LfYOSUFQmEsRpjqELAgJBhnoTHijshNl1hBURkyRl5w3Y/htIVl5blaIsUyYJGimMVrJVIHCOEJLoiumiiVkjiGl+GUMT9ppKRzOFIqpDbPOeGhXUJn7U5syYyhix8U4CJEIq6aKA+EUpaBUpi8yiySD9np+kPeCIGqaRBwAhFznDQFVZSQJ8tBAkK/JzCqa4kDpfBQgVDJRMq2qK6y+TySrGhC6BPkKkWhAqCImCHBjj1JYV80QFmQHfcSBiz07x7o1RfvcKSw9exHHX34J4bETGFg+NgcZ1ndi9PZS9HYm2Frvo9/rY9SnicwQ0XQbW1ufodHcxemzNn704xP4/htH0V3ood3todnYhYUdoGCOLhlnC/GQrJsP12nB8ZuwXRoQxaz6YblkYmJxoeXcljxSPHlxEuWcJ9l0zqUqMwaJ8tC9Z5m9EjljTR6nMZg8o1qWVIF0A5T471XY+j40pv5dGMKHAEIteZIfTIZfH8olcj8gtAxY4mvWboAV/VuxjfslUeb1zhpO32wxPcgO7lufzCxffa0y18GAYi0Lld+vbfjl/M35HWAJBRBql8PKSKf+e9hsrmYIFUCaye35FirfQtZQM0CoXDkFEHJ9SgkYW8iceRT2ORTW00jzV3F34xDe+mgD71y5gnevfYw9d4BoLoF3JoBz2AEWbGmYJWJmpeZVlSlUbbZIOGcVuC3AkNJRAYQsshUgJINNvwXeYwLWtEyWeFkBwgxRlMrol3gaaYaQoFEpm1XDRwxLLAJCjqDZaHiuzBIqQMgcN86Yl/L7HzoLqBtmah1Rz/nMldREZWhr3vrt8o8OCKuW58NfZ+13f2dAWDOVScQ/he1DxkDE1bX0nBAO5e+Jg5KymayJlrOMOe8IloOTaKbzSHpAvJMh2k5x/94ONrb2sD0eYzdJsJenaBxbQev4EbSOriJvtkT9EkvWJFUjat2QZUDLQimRJiD0gkDiFOiiWWcIDShUTK1qCJv5QXVZ1Pqgmk4GEKpGnrRDZZ+xVKNC/z8NtwQQJgmSJBGmsJph1nENMrrG10UwyIMRGQyB1wxiHbRWd88jZKOmMaXyQk0jTT0zJjcxjwgIY5GOckTCt1142gG1DBwUgZ6tFGNcxRJKZqJmU8luKsdcda5SV+l5y8r8RS+SjwaE5hnQUThyvZQKq9rXpeski7x6/bNLr2Ke/tv/9d+Xb96eSuZWYofwqHGlFXo8RpCPsRiWeO3icbxydgmvnJpDMuxhOhpi+ex53Bvm+D/+7kN8cn+KW2N2j5vIeVPaDryc7n57uDCX4fkjIX7y4nkc6fqIRz0055Zhtw7hzS+38fZX23j/xg62Uw9Tu41c7N+piU7hpwME8S6eOxzixeNzeP25M/IzimgIy/VgBQ3krS6+WO/j//z5e7ixMcDOJEfhNgQQ8mdJeUrNOjvldo5TiyG+f/Eo/uX3LqKJqTCZy4cOSQHJL5bOgljAzorbg1vPPre2h3UYv9le9eSrnlyB38orcNBlb99e+xhmvXIZ1W59aiGeSUXY3WMoKwESNwGfwGM6QTkYYHJ/A9G1LxC9/yF6V66gf/06mlmKkMYEHkGKhdgqEcmYjQvLa4i7VxnYWDy+gPZyE1NrDIQFgg5zBxnuSyfjKfw8Q5NSKbqxxyXScYpkmmMSlUjiAmlUIOV8AG24XSBoumh2PXhdF07XRtqiuU0hZjdp7iPLAiRZF3Exh8hawtbIx90eMEIXU0pJPQJDDwmXWh2oa9zGlJG1MnNRh6Oi36QLykF0LTFlZAflmZJfnQuj6qYpvJTrJrMME4RpjAYPPVcYZolI5wkKVWyFzjPUUlK3TKQRRxmSIxbxSrrFd4OurInXQOZww6cBiyq/RLRY65gqG3uCP7XhSNSFBpdGBqpmL7RUiwu0zhucCWIokazb4usNTrsQqA8KEBp2kPJX/k65JrJ/WML2UgZM1pmUCBuEBLSx7WDK+8UhIPQRFWR6XSTNBoqledjHD2PhmQuYf/oC8qVljLwG7g9jbO2m2NlJMRykGA9SRP0Eu9ub2Nq4gyzbRByvYW/wGZaWx7j8Yhc/+tEJvPbaKlqtXQT+Lly7B1h9wBqI0yvf2zzxgSKEjRCWHSjjpFKqfsCRGxJsfZqgbgHEmiFU7CCPWT+bc2dK+2wAoQaL2jnSdPiN5Elvjwqk1BlCKUZqcErm5woUWQ0Q0tG15iSq3Ip0kafDm/fN2+k4CnEGrJmvVNJRzSbWAZMmhXUxasKl2a85EAWuhtP2sW96E1d5jAfXpRrw3JfBqDb+iklURKuhRfS/V06k6lxnYFWzINpttc6OGoZUGlg1ltRcHwWg2f6haN4V0wxpAsk6ZQAh31oqKnyU6CC3DiG3zyLDRcTpy7h1r4NfvnMHb1/5BB9c/wjpXI7isA3/bIh8oUAUxkgt6hIy5RQsDRcDCNVqrJ5rFt8KEGr/KdXQEWdLRqPYcGlIQ5DIphwBoRaFpzSXYRMtoZM052CVDoT3qHrUNbCU9UE1oVy7QOBaaPoump4rhIRYAnKGWjug7tcRmBu1mk7TU2psIijgIW+vZsn3vfezt1ZuDwU21OyWqfnUrVIJovU9fWDorNr0iKZrKOGAtPWB2rFGUD+WdDjwjQZYceSBY6SSA0iWlSSGgGsStZQbuygZS5L7KIsQXjmH0FrAgrOKNpbRzObgThqwRgG27w+wcX8X99a3sLm3h63REN7SHBorS5g/dQL53Dz2bBdjWJjqUWKZc6PRFsPUbaoulCGK46l8PUZAEPDIXLqAHTNPqICIAB95X3gS5mLUAaEGRSZ/zwgJNDCUrxSWXikRRDpKmSYBc8GGsmo0qxFHdW8SDHqeDz8MtJkaV9dCXjtBmRDelZvnLCdRLUc6ccEY05hnX/IUteswJaNRjGwai3SU8RO+48D3AxlFM4BQIq8qVlABQ2HX2WuS+Vr181wmPfA663VnBgjN6npghrBaddVeqjUNWpGjY2X0/CDvGbVgzeTU9REM67/+X/6yfOv2BFOng9xtIKBTUMaTG8LPJ1hs2PjBc2fx0ulFXDpCh0/OSEwwf/wE1oYZ/vwfPsFH98a4PgASpw14TQRBKNETXtLHitXDhXngP3/9Mk4utZGOdhFw1rAxjw/vjvD+rT28e30TGxMLAw5Ky0wHS6IMXjoUQHhxycfl43P40YvnsdL15WcIRd1oIWt28PnaLv7t37yFW5tDDBLO/jRROIHMGQp9zIsejRGUsQDCNy4dx3/5o+cR5iNY0z4OLyyg3WyqxU/Hbhx8kI00pP7vB9mR38rq/smLfnIF/hGvwDdmFjVzU//VyrFOE3RmfozzA2SYCMjW15Be/Qz33vwV1t55C8HeLvzxWOIXJGyd7sIs7sl/2WTkXEzIFh5ZQrjYQezEcNsWWks+Wk0gDApY0VCcONvc1IgmxzkmuxOM92L091LEU2YmcsZLFcI2pfQNwOdSNw8484B1qITdAdxQSS0ZHp3nLWSYR+6tYn3o46v1HP2iixHmELldxG6IiLMPcrgik1U8mmJ/jMNnWTgqrJoHZ800o8C/idiRjp80I5EcwxwWQWumAWJGcKiOIGNMRYIwi9HKEzQJDPMpQhqbZGP45RRBEYn5DBlEmTUsGVmRiVqQILBwGuK4WlqcCVJ1UBXTI9WUscKcuRJyU6vnTxEcKqMYHoY11PJUPQAvttmM5ZB4C7W9GabP1FuKFdQsobCDyieVclU5WFwLIFTbPRgJ4gYCBiPbwdi2EREccsTB8ZDR3OXQIYRnTmL+uYvonD8H/8Rx3M9L3B3HuLU5wM5Ogv5uhnhUyMxgPk6xu72G9fvXkGa3kZW3UZQ3cPpMgTd+uILXXl3BC88dgu8N4Vp7QNYD7DHgTmfSz6IFFA0xCakyBEXymUimJWyCwQSlWEyqQkoAIaVhMuupim0zOyhWlBJab4paVawrqenMFfSgfLdqchqGUELmDYWrmEEyZFTRGLc+gkExU3G0k58wRfqJ1hJTw6SxWDOFM00fzPdVE14CLGvsWQUuDehS1ES1vrCQq3CwLiwfxviZ16ELuXoz1zATD1P8yH5vILGxyq9dv31LpgaQ9XPl98tsoAbMMk/E60TXQ6O/1GBSwF8FCAkJaYjHRgxdkSnRVKuCMHnUmhchyrKLwl5Cbp1DUlIy+hyu3wrxf//mK7zz2cf46MZH8FZ9eMdD+GcbiDspBvZQAGHO50pmblVRa6SACgLpLEJhZAzoVk6jjIHgCu06JRyHM1KsrfT56IgYZiiSSKXBjL5lUBa8Z/Xdy5/LmoyAT7JRKV/niFKJZuAJKKTTKOcLOepDBYLJMa3u8eriK0C4jyE0gFD3JuT+qt43A9hnymEBvTVAKPepgYD79qjqbqi99bq4rj5VQ3uP2FO/K0MoOEi7d+a8ETQEd3MjjzeSer4YZRBGp2grb8IpOhJY37VXsOgfQztfRBjPob8+xta9Pm7dvIe1jS2sb2/DaQfwF7uYO3USWFrCqN0Bhe5DSjVFoMBYB08iHjgLLwHwfE81IPTDUAyEeN+bhp1IIvX7IgZq+rlVzy/fQW2eogcPTbPQXCuD7evArRqmYPg7QRh/X1EgjiJkRtItF0k1LfwgQIObvpZrklOUZqIAQnWvGzm5csJWIF9k7jpiw4BOebYl01c3i/ICGSWj00hkoxyT8G0CQl9G0crQVaDQVQA6o2rRyET1mklASPkrf67nuEoxZG6vfY6gDzGV2XdHqjGMuomb+fvB52i2f8pggtxf1p/8T39VvnljgCycR+k1pHnFQV+aymTjPXS8Aj955RJevXAEzx5tIB0PMB4OYbXmcGNrgL/65Qf4fCvBvShA7ndh+200GyECxPCTPpbybZzr5viXP3oZJxfbiAc7CJpdWOE8Pt9O8OHtPfz6s7tYH5cYlQ3klqcDN3N4+VhYxnOHPFw62sEbl8/j+CJv8ImyhqebaDCHa/d28X/9/E3c640xyVhgKYaQgJA3J99USnpY6Jw8FOL1Z47hT374LNrFGE48wPL8PNqNpqKlBRCarursSj8BhP+IqOHJj/qdvQLfFhBWskFT0qr0hWrvl/BzBuLS1jmeoBz3MfnoA4zefxf9z65gfOMrTNfW0LQ8zIddQJ57D8PMwcTyEBEE+AEyyk87HpyODbdbYvXoHFaOdGFnY3jClOXAKEG2F2O4PcaoF2E0yJFMWbNoACNK0gy5NUGMARJ/jLwRoXUiwMKxNo4cX5CfU04i5Bm7/C0U3jJ24wbWBw56KSU4LUycDiZWiInlYpxZmDKb0GsCnC8Eu/88AhQS/8Di30QwzOavROLJYooRCQWBkza50JuUOLaSaU1zOGkq7CGZQx40nxFASBfSfIJGNkGjGCtwWE7EfEZcSQkKi1i/IcyS42bPjELOX6qCXB2m0FKAkK+lAoeycc5YQiVP0xIWmRNRBaiaXdTFPzcnyTtUP08Zw8yMU+oyJFVsUBaTi8yY1vVlHKOME5Wdxa65GwigpQBtatkCCCPPx4RzkY4L99AiwpUjmDt3Dq1z59C4cA5xp4uhH+D63gg3dka4vTlAfzfFuM9ZBQvpJMFoZxf93l3s7V5HVn4J17+D1WNTXH6xhd///WM4f9rH0SM8vwhWPgKSXcCJAY8dbTKEjJMgIGwqQKhNfQiEYaWAPRUwWAFCOqAKPapnCEU+WjfT4MXlz2bppkrGmSNpzVr8wCynAkQGXUmrfWYPb9gyzRAaQMj3QNgVAYS0QqUbr3bYNEW4llYSKEm2lnlVOjCa36tmSCk9VPe2cubbL6usWDi5PQz40/dc7d9mLqYHmM1atuB/FCCsr9qm9jfXR7r76hkUcGeeR31OAoLrgFBYNYWS6oDQIRzkvJ2YTZQCCPl8idKUt4UAwgZKLKC0V5BZ5xDn57G1fRZXr9v4xW+u4/1rH+PK7Y/RPNVC83QL4bkW4naKXQyQljEyK1Oh4iyGq6YMT07dS8baQj2TxlX1/2HvTZotu84rsXX627++yRbZZ4IACBAkSFCkREplS6qSWArbEY5weeI/4KHHHjgc4RpUeOTwxAOHRx44oiIqHFWy5JJYVsMOBAiiSSaQiUS2r29ue/pzHOv79r73voeEAJPyRMpE3HiJfJn33XvuPnt/61vrW8sAQrJ6LoPJjVzUfv5mDU0bV0Ios4llGhJmFEjUtFwqskcQEJIFLBEKIPTRCgMNqBdAyBy8mfz8s8YyM6uq6TyyEN18bZYh1Mssq8zsLzOyeAaA7br4fEA4/+Hb+2UeEH4xGJQ78tdkCGWZSwOskkxYna92QFk8Z6YV1FukRTEpJYp0zo7gVk1E1RJ63gZWmxfRq9bRzlYw3Elx9HSAJ/d3sPV0Fzs7u+wziSMmTWaCs2fhXXwBQy+UwPqkrCBAiqYoJv9Vcst9yiNDBGFkGEK9r0XSL8DLzuvp67cXwbLRCvjMwW9kkyeuttmvLAhUGakCYBtFwdqdcRRpnCAvmAGo94/sUzRIIiBsNoXNFKaO6S7yGg23PWeYM28yoxJRBYezW15/Z88siapKM+RxqrLRvFBrqCBAGHF+kLEcnkRyWAMmuSZSTxjw/DmA0F6u+R1aV93J2Ax7cs5fNzvyodfLvGYjGRWALgob/Wxy7ll8KX/8L/+0fuvRGEW0IFJL3qCh78iAbzI4RNOr8L1vvIw3bm3ilQtN5JMY/aMhdgZj3H26h5/96lM8Gbs4qLrI3SbYPm83IgRlDC8+wGK6g8vdAv/J734LVzcXUcdDBI02nLCHRyMX7z3q44fvfIStYSmmDLnMR7g6w1jF8LMBzi94uL7ZwW+/fgvn19pwy7F02mhgM6gi3H64h//rr36G/QHV8REKN0IuSYYKCEn7FvlIipzziwHevHkGf/JbX8GCm6CRj7Da66HTbCpVOwWEc4eKkY+e7iQ+Zwj/weKa52/s17wCXw4QGsmIOcPs9io9eStxV1XD9P8ZcE6JEYvd8vED5PfvYnj7No4++AB7v/wl3OMxmjn3XUrWGSYTIOaj9jF0fCR+AHehhXClieZ6E+curWPjwjKKZIg6m8DNc1SjHOWAhf4Io8MY4+NCpKNlYof2aYGeI6uGGGUHGFaHiL0BmuciLF3o4sILK1iIPLT5OiU/hzLFrhjKjMoQx6mPvpHGT5wmxnUTR7GLfuIhQxc5Oigdjatg7mHtRJrWJXNgWiSLwEQYMTKCDLHPFHBJh890zNWVQ+tNsqt8cP6RuYaUk1JqW1JKSoaQwfcTtAwwbFTWfCaRHFpGVbgElpQnGSMeHf63gHBmSU8QKEWbyMH0oZJRZfrUKMC6h9oZRQsIpwSYFAx2xkMBJrulChvl+J6GCpu5FMlFVDM0sqYoCjjMaJTiOoDjq+t0Bh8Tx0Ps+ZgEIca+jyFt169cxuK1q1i5eQuNCy/AWT+DvaLG1jjF/cMRHh2MsH04xqBfYDIkEHeQxwmO97YxHj5CEn+KdvcxVtYP8dLLEb76aguvf62Lpc4YLX8kr8utCqCKdUjVJ4tHds8AwpoMYTRlCBUQZgAZwjlAqN59M0Co7KDYMk1lQMIoSi9fSxZpKBjIbe+t+ZNtdqbNA0ITsWDBlgGDz5qbOxG3YCMX+O+sCY10vTU77AQbaMGfCVrWxoKZeTQzeFJyTVnAk2hs5h05V2HP/3t5+wbcTl1PT21q5sm/kCG0TMCzan7bxLASWcP0cVbKgmB7jTQo29e55zkG1M5b8isFo7zPdBaOvSCthmUHEGNgAsIWaiyjds+idK4hLa9ja+cCbt8F/uqnd/GLj3+J24/eRftiSwBh0wDCY4eAkCYhBIRGqj9lAc186iwJThrkiu0JpoyzqOzBKh2Vyzf3Wel6UyWDzAuKoFydcIXDlrBtsosK7GU/J+hz2MyxgFAZQgJCjwzhFBBap2L9DG1RLEyUKZBVpmhWvqnqDVGuYebT5gHfj/7F2T5m3utnGMJnHYTPAoRf7sD89QGhYdmkkFfTJwGEFd0/rYJCF6gyiQRtvDChgEK/6KHjrWGt+QIWnDPoFOtI9ksMtxPsPTzA3pN97G7vIc/pxF2h6nXhbZ5BePkKxo0WRn4gZjacX2Qckzwk5oHr2RdJJmf2aCoja5zKF+7jVPxM93NzuJuLIIo804CQP1Ib2rnm1OyaysdpwJk2FM2qEvlKJYwa5/nSOBbZqLj08l40oIvArNli09WVLOJKgKHOQkr+7xzolAakWR3SXjDuuPal2RpHFBICYGthKfMkFVDIOULxgTamMhLJwfEV5ssSjIoKSu9vO2csM5nGxZg4hFFDUzBoRzLM5ZjawpyEKCfEypZV1bgmo3aY7l+6luz8PT8fAn0Bx7//P/xZ/f5OhizoiQV3mauhA7s1zAyM3Brfef0lvPGVDbx2JUIRVzjYG+PtDz7AnUdPsT1IMXS6mARLGFMqBQ+tKISXDVD1d9AZP8GldoH//A++i6+8sImGk8MPmqiDNg7LNj54dIw//dt38eQ4w6hqIJPsGnZ6aVSQwMvHWG3VuLTRwfe+9QrOrbZRpsdotFvwG2087qf44JMt/PDHv0A/ruGGXWR1gIyByjyKuVD4IeRj+HWMM10X37yxgX/+5i2sBDnadYLVTgedRgOh5wsgdIQhPCkReM4QfrkN7/nf+sd9Bb4YEOpRLrJAO5gu/SsW/To/4GnNcYIY0FZfraHIeQyMB6gfP0L/l+/h/r//Ifp3PkbyaAtLfgO9qIlGsyN7yTAuMXZCJEEDdbeNzrlVrF0/h7XLm1g4u4xh/xDJZCQdvjqpUMcVxkdjjA8nmBwlSEeJsEE+ZZgERl6BrBhiFO/jMNnBcXkArHjobDSweXYBF1a6uLDQklk8Fjoigwt5IITopwVGeY3MaSNGF5Oqh92hj91BgKNxG6N8Abm7gspl938RtdcEOFcm7Al3dhb6jKAwRT/dSZnTZIwvuNdVLCbJvJi9TzqldEgVOSnnG/heUgQFGULKRhNlCiW3kMAwQVPkpDpfGJYp/DLXbFlHZZkWdkotKAG6fCholJAOYQQJgggIVRoms0r8vsxJGRmpPejMCI4UbTJwzyLCzqFY11OzPqTgkUpHZUhmHVHaWhcZqjRG5LhoeD5Ch9IbngF0FA2RuhEmXoCJ52PIR+BjEATYeP1VbLz6Cpau34C7vIHEb+HB/hD3d4+xdZxgt5/iaJRhNC4wGensVZ6Ocbj3CFn6GMBjXLoyxI1bJd58cwk3bng4uxmjih+jGG0hQgSfWZbq8w+4ZPFs5qNhBwUQEiSyqOXfmQHC2pG+vOmQcH+x86WmpJKD3uSuCYA0gFAAowJCNSyY8YCKl+ba3vMM4RzrpXphgoEZAyZ1tZkfnLlqkuVm80JKf2UYBRSqAYswi6dm+T4zi2+e02qR56NrTu+qphVw4o/V6dMMWMnxbWWysyiZeUz3dz7/vGR0Sg18zt4+JxmdZwn5nu11tgyhBGUTERmfArmWcyY8nNpjcWt7OhIJY+8PYf0JCNuosYrKO4/KuYGsuoGtnfO4fbfG3/zsHn7x8Tv48NHbaJ4L0bzYQPNKG5lIRkcCCBl3wyWhNv/GZ8EwTOryaMr0qSGRFqsakGE+0+l6U+ZKilTzHOJ+y+YRDbJsE0l6BObel9tXn0tYQAJCMoR0GQ08qf1Czk1OnYy14aOOiQYQmkbCNLdUjKNOhY3PjZTys56eTc+Yc9d7waxb8zHPg7fPwBRh5s3+M50h/OKz/zcBhMp98ia2IeMEhHTkVBMW+31hfqjwI3UoKpMQTt5Cy1vBausiFtxz6NVnUBx7SPcrDJ+McPT0CAdP9zEZ9jFJJkiCAOXKCnD+IrJuD2m7jaoRoPA9pC7EXTvnNaXnCFUW9PQwKoEwasAP1FxGJJLylTN7NoZGWTlrXmTHB6opIJxdxxP3q9mzpoHwhPMm2sjnWq1qJJRtZplkFbIhQykmz0/OD4pkVF6vi5KgUOJSjLJG1qY2J2mkpI0CXTNk6zm/L/vXHAg7DQgpF82TBJVkuVM0QWMbX8CgPDiOJ3OXNpaDDWae1yYfUW6tGj7VBGaGUC7Z/Mz9nJJq/rXYJoldpxYE2qiQ+b1fb1OuEQWBMtfI18Db9vv//b+rP9wtkHltYQhDOkgZ/Xaessde4dKZZbyw3sSlFRfxYICjg0Ns7e/hcJwgrgOkQQ9puIghIx+KSoJGW8jQrsY4F8YyA/iHv/UaLm8sSciy0tkRJkEPt5/08W/+8ud4dJhiVEbIeIjBFStir8rhFhN0/ALnV1v4g+9/A5srTQyPdrC8uojO0gLevbuDd371CG+99zHiwkPQWERW+QoIKW8SWQpHbCZwEWOtWYpBzg/evIHNBrDoFVhuNtBtNNAI2N2gHIoduueA8Iu3t+d/4/kVOHkFviwglBkx0yXTMoFxC1r0CyC0DOHcBsgQd8Y0MIPPKxL47AZubWPw/ofov38bg/d/hXR7B9VgiBZ1+GJQ5SP1myIdpURw4cZlXPvet9FZXUDQDHBwfIxxHIOHkXh5pMDwYIDx8RjZKEU+TpCPYyCJ4aQxmAlYlWPkxQDD/AiD4kjyD4swRxA5uLzZw4sXl7DYctEKufHH8IIaQcNDkmdICdC8NnKnh6RexMG4if1hhN1BC4O0hxTLyJxF+X7pUPoeSXGl4yzSRjX9RWVcDGdo8sOttFTtXqiOEDMHO3tFpo6PPBV3Or9KEZScLbTAMEVLfq/mM2GRy/d9CbZPoRybGs6IoyivrmQPqrundvQVOPPhM3+QnxcBIX+ucTabzyQ0ei7Tf9N5FJXyiIee9pBt7mylCQAAIABJREFUPqNchLm5ITOXos6kpawLZCmaQYAGwUlOIFIjI2HrN1CELcRBiCRqIm93UK+swN3cwOLLL6J9/QqK3iKGdYiDUYWn+0M83R9Jk3HAJkFSYjRO5VGVCdL0GIP+Q+T5Q9TOA7z+jQDf+EYDr7/ewcVzGbqtA9DSr8768MpIYkSE6RV9F8Ebrx4ZQkpFQ+nkTzMFBRDmqB0yhASPFhBaZl2LbXUcNfM3UqBzbVhAyL+reZLTvzdXCEtdM6225oGhkWUaQyDrqDmdmzE6YQIvMUqxeRiGLZhGLAg7bGIanuHKKT/evJ75ZutMdWPYQSnO5spxcyxPjeynzKJx5puXnNqtae7nzHtOfhEgnBZX8z//mSzhLLjeAkKCQQuC7bykGNb5yp4IIDTFpf03ku1o2A9eR94L5RyT6HKempUb5weddVTeBZTOTeTVTewdXMLH9x386O17eOfOW3j/0x/DWweCMx6al1soFyokYYLSKVDxQXAnzIedQWXxa8XbGhUhDrVTObFt5CkwnJlS2KgTZeosa62AcO55jLzP5grKc5AhlL1EAaE6jTJ6goZiQGCyTnWO0DgOm0WrRa3uJJYRk1aVXcoE9FPlsSosrMPlLHpkzpjIUIhi5PFlAOG0gaIg53Rx/nl1wW8KCHW/5DoxYwwEhObctLmyZBApuS9cnrFGiVA0ETqLWIjOoOdsolNvwo/bcEYhisMa490R+lvHGB4cYTQYYlQDgzDCcauDamlZ5qu9hTbqFp2mXSQOkHAVsL6WMPhAwY3jotlqg7OE3I1yhyY4fDAjcNaRsvwxpZVW3UujGPvZTD/HeSWsYXQJCCWK6BmAkJJRCwgLIxvlfSeAsNOGKyydq6/JZAEKW81tWQhvAkJzHxhAaOeBp3mhZuucvm6Cxiw3c4QpqlwBod7vnuQzOtIU5uwlm7a2tSKoUX6wRGYYQMixNbr82iP/NCC0W7fxWJOldhI42/lgXifTCDy1b2mGr8pF5fV4anjj/M5/92/r23sFYkflnr1uRzq6zBLkzcH+Ucuv0AsKLPgF4sE+xv19JuSg5AIIWzI7yEcsB7AOCC9HDjbbHm6uBvjKmTa+dv0iNnoNuEUCmgKldFhrLeLOVh//+s9/jgcHMQY5rWS4qHwEXGQVMz1YjCQ4s9TED/7gTWystHG09xTrZ1awsLKAH/7sI7z1/gN8dH8LeR0hbCogpIq3cEIFhC6dz/l+JlgKMnzt0hL++JvXcaHrYS0EFqIA3ShCK4rgMaDnOSB8jnOeX4Ff6wp8OUBoi1fOiWmvkE0iMiTSLbRkh9Yg8ovdq7wsEBeUMBbGrtyHl6Rw9vYxvv0Rjt99D0/f+QUGn3yCgCZSjoMm58fCFlI/wtBxsPLVl/Hyf/onCBoNkZbsDSYYpSySfPobiDz0eP8Yo/4QVZKhjGOUkwmq0QD1ZAAnm8ApYzh1jLQaYlwOsZ8e4zgdYBKPcfl8B6/eWMG59TaWui6q8hi+nyGKuDem0ml3A8pCe8jrRQySjrCDu8MmjpM24noRk5oy0zZSNET6zrlq2YmlY6+gT0oy6XTq73n40rzBZFQIGJD8L2uMIA1wRdlk0uoyg8MZROZYlTnCMkdU5mgUNKDR3wsgpGGPSEcnFFwSXouMlCCQHfyw0sgLPoKqQFDOPwgSC7iUtopjqbqHWh0w50nsYLtiGwMIpbCzcQo8B8xDmC4LCI3voFDJBJtkIQt4ZYFG4CPyfRRpjow2+AWQBw2UzQ5iRol0evDXNtC6dAm9m9cRXb2EanMdO2kujODW1gh7hxMcHqdIcw9p7iDNK4wmCUbjMdK8jyTdw2h8H3AeI4ie4HvfX8Z3vrOAF2/5WF0cwqufwmczgGwMLeBLgj8CQlPNCCDkfGg0ZfyEWRE6SGcBazc1bJ+WLvpLLRDk8zWMorlDzLW1klGh1A3YVIbQ3ptalFp3zLnbfMqEmcJsLm/PZnwRCM4DHAFVFoTZGUIhKwxDaEGhYRjtjNaULbSs4VQbarU5plg/AQhnxffU70PMZeYe5v+naGCuwJfVP1/wf4FkdAoMpq/B/MmzGMMTElk1h2B+Kd/nVDIqWWiWITQGPLxWNrNxbt5WXRzZOOf9reyPV/B+4mfJuIlNFN5FiZzIqps4OLyCew9c/Pidu3jno5/g/ft/Ayzn8DccNC+1gUWgaNKoqJQHm2tqYsFrYu4pqTDtTKoqpQQUGuMNZS3tDJi5d02UgJVtyjrTQBqz/mycDue9CnknnF2U9TwHCGlUI1mEgaMsIdOExByK79nGz9idb7riTQNJJZKcmZseGcZVURoXpsCndFnuAcv+WtmyalWm0ThfDhDO3TdGl/plQOGvDwht2a/XXzNiCQq1kapSepXWyOSezBpyz+BnS+fRCD46aLqraNNttF5Hu15GM19AEDeQHWQY74zQ3z7E4KCPQVZgNyvxMCvhrK4g3NxAtLoEp9dGFviInRpjrnGuT3Hmp/Oouo+22l1EzZYALgIvxjxZ2ej02sqrciQ/cTodzqasOfDlKJsDg7YnowZjBhBKrUDjMM3942K2gJBZhTrLS1URAWED7W5b5h0ZDp/xtbMtQvLLsHB2KEHMlOb2I1kyJrNQf293Yt3nuKYkmN5kEQog5Otiw4w4JgrghgHcKJRRN8Ej1nSKM+9TJpKgkFnoqhKw+PlZgFBqotlkyIlNXF+etlMpJ1bl1eyvaNPVZvma5xFAWMH5/X/5Z/UH2xlGNcPcG+i0W6jKHOPREM2IrJkvRQAd6JrlGF4Vw63YuayRlyXGWSEmLoi66C4sodfrYrEV4exSC5dXO7ix7uOFRRfNinYJnPEoEaclJlS19NZwd3eEf/MXP8cnOyMcJpDYCjCXjJuRdBkzuNkEa70I//yfvokXzq0gjUdodxuixf/T/+cd/OL2A+weJSjRgOdzDkeLKImesG5HtRZxXWeCVy8u4J9+/QquLEc42/bQ9Tx0wxCdZsMs7OcM4a+FBp7/o3/0V+CLAaE6QsqckxTz3Ih82Rl0rkM3fGs+YjdrkTjQVpqMk3Gqk7+bl3DjBOXxMfK9Pez/5Mc4evcdDO7eQXl8CDfLVMoWUTLaw+prX8P1H/xA3DKTuMKo8pHUjKhpYjhKcXw0wv7ePob9vrgtI0/g0llm3AdGfdSjYzjpCF4Ro6piFFWMw7SPftzHYNzHxnqAa5c7uHl1A2fWm0BxRCsTBG4Gt6RrJ13EGqjRRlG1kZYdJEUHw7KNUdnCsGxIY6xf0HDGx6QMkVZNlHVL5goBzhe2JP4h9RmkXksXlke/V9KGXEkozpYEnEgyLp3acdXjVvwLKbHkVxZJhtFj4RWUZPZo6FVKviGlstzvvXoCxxmK7J5soYLAGs2iQDMv0SpKNPLC/D/dTAkqC/i0jqfSg+Hqxu6+ckrpYIusicHy/L2nEhbbIHBr3xQ7lESpLEqA0BQQ2nETIz3jsIKjZ4zIVMXvnoetj8oPEXshJoyYaHbgLK9i6eo19G69iN5LLyFd6mEQBbi3d4TH233sbY0wHhaIxxWy3EWW1cgz5mNOMEmGGCc7GMWPMBzfweJyH5eulPjOd5bw+ustrK9O0AoPgXwH9BOgazfy5gwQWgpICg4WMXSU1eJZzmw5zbVhUlNayk+WvxcHV2Vg1BOPzJ/eL7YAMKnlGlkhvwwLaSSjn4lPkOebOY9ON685gGKLKltP2CKHRZZGKbDDPWcCYxSjZvhsxhJKHX7S+GgKCk3e1vRnPHOKyBRftki0s2sGAAromgOG0+FDK/GaK7rmgZ5cclP8zRf08/vYfADBybEdS/HNS2RVWkt2kIDQPr+4FVpjGWEFZgyhfga8NnbmlhWvNkWY+WnlmLy/eS8Q3dXumWnkRFJex/bOeXx0r8JP3rmDX378U9x+9GNEmzWa53y0L3eAxRpZlMDhBiHDvJTL1cjZxLcGMFMjGF1XotqQ12leq6UsDN5TjYIWxEbhbwClvnZdzKbMlo1H4ZpebrEbUYbQ4b1LhtCRR9P30KBBFN1VjdOox0LZxtmYD1CVBDOG0AJCFrsyFyb+RDOWs2K2o4nD4WcusRlz0kCbzTYPWqb3xGm5tSHr9Z411+vk4nhmLfCbAUJjgCL3rW4W0hSa/q/Kyq0Zl341+4zMEjbhlW2E9RIa9TIWg00suGtoV0uo+g7i3QT9J0fo7wwwmOTYHsd4MBzDWVlGREC4vgKn10UaMoqCZ2cpUUsVGS3OEPrM+wsRtdoIooZhBvV80lRNC/dMy4D5tQYQyu5HJYu5v08DwtlsqDaMta+mgJAPMo1cyJwhZEYhQZmVg5KRF4bQAkLXkWgrNSSzJmdWijTnZiwGLGbbNbJgEkzaBFM2UV9wLT/PsoRlVqjZDf89Mzw5QtdgKkIk85Yyu0gQKYOg1lRGwaA0jK2z6QnjmpNyf7mDpoDQLjzTDjGZvCJbtYBwato2Y9WVIdSHCbmB84N/9ef1O49GmKApgLDRiFCVJdI0RoPxEaQ8y0Ty+rzkGG2/QivkwKReEN6QXtRB2F7AxsYqVlcW0WtGWGkF2GgHuLgIrDdLFCMWEyWaDJFOS5mlISC8vzfBv/vr9/DR0yM87WcSGUF7cLmRuUGyq5TGWOmE+MPfewM3rq6j06yQ5gUO+mP8+V//HL+6v42silBUDKKPJIOsFmMZXwEhtbJ1IoCwWQ3w8rkO/vD1y7i53saFhRAdB+j4PrqtlixqsdTVrXy2H4gE4dRxMNdh+kePBJ5fgOdXYE4G9qyLIdIwIzdyahZLPLwooeB9SkAo5YLeedMuIOsX3eiUpeBMgJkD4N7Nwj8l6CCAyTH+8AMMP3wf/fffxejBfYy3nmjqQLOB3gsvYOWlr2Ljm7+FpI4wThykfgep00ZaRdg9HOLp9j6Ojo8wGg1RFrEoFPwygT8Zwp304QwO4U4G8NIxkE/k7wzTIYZJH6O4j95CjY3NAK+8fBEvnF9A6NDMaiyAKpBQ+ErmyTjoX5YNVOigcjrIXLKDEYYljWcgj0HhYUQTmpLAsYu86qGqFlDUPSRuE2MvwDDkoL/KPfyyRlACQeUgrDWLzw6Vi0GFFZsSh8ihpHH3tMGWmQMetOLqqs5+XkGAyVnABKjpeMk9XGMpoqJEk4+sQCsv0MkLtLIc7TxHK8vQkogLSk5zBGQi68wAQiNZcwqZcaGsSQGhgkMLCP06gIBCAYMqi5o5Zip4UsmMFpYyve5UCAgy00RCi8OwCS9soAwiDCoXh5UDb20T7YuXsPnKV9G+dh3Bpcs4CnzsFgXuPN7B060jHO2MZUy1TB3k8mDeVYYkGyHOjjEYf4pxch9peQ/Xb3r47m9v4uVXQly5XKEZ7sPDAeriEIHvIOB5UraECWSggB4hptCYGm+o7FPnIU2xrJaSpmkyB6Q0IW4OEKppwFSCxxlCU3opk8hMS2UIbb4eJcTGYePvBIRiciD3nCmcWFRI7pyCGwsOZ4BhZt0+zfIzgFNJSRMbYf9sOqtogKndNIwrpJKYs9cqANLWbTRFofWmKdA+Awinhbq1A7DzQLNW+WnJ6JcBhFOwMF8LKPVo3FlnofVUIOjLUFZ1Pm5jmkVorosFhGq0whuRSikCQjqO0qSFTR7O7FIGv4TaOYvCvYqivoE4v4aHj9bw4Ucpfvzz2/jw/lv4ZPstLFwOsXi5id6VHqpugbE31EgSt4IXchoYCggpqZYeyiwqQn+msheabWbvNzIu6gRLdkUDwefVx0bFYNQMOr86VZma66EyU2l2MO/UAMKIGa+Bg5bvoem5aLiGIWTO6ucBQisZldksleNZAlzYpGl+HN9foecFoS7rVt/OS5ouxtQdWT/lk9mHJx1C2bScyhqngPCLEeFvBghPzgHP2XkZ5lalvPZ1m+RHldw7zDsNUech3KoDv1rAcuMslsIzWHTX4Y5DZAcV+o/76G+NMBjm2OmP8ODwGFjowV9dQUBAuNBF3oowcYFRXcksIa+7AMIgQhBQpdeCT2dvkkYuAaHuSGZIRD4gGRKxa9qe+mafsfFTVhI5Lx+VZrCRVQuYNGcWf8+4BwWEnCFUUxnB7XQZNTOEOueo8U3TWBhR4Wojh+tDH8ry621unI/ZfLL7nmX/TEOO5m0EhRI/QUBKxlBMbWp4NNlsRvBbDbgB5wgdAwgrUQGIMZLZZ9lIUkDI3fskS3i6pjoNCO18qV0D0o4xhkNTUza5OXifaM0gI8lsKNuZ3v/sf/yz+kcf7yMPeqiClkgabC6LbGRcYDwdkz7q4R4WGg4WW764kC702lhf38DC8ioWllewvtrBYreBgFcxGaMYHWPJz0RqGtY52o0QC72egMFhXqNsLePBYYK//NnHeP/BHu5u91FHbVS0X5dVQM18BTdLsdSK8N03vopXvrKOq5cCPHpyiA8/2sLfvvMBnuwOELVXkRU+4gQIGl24fgtppbkforKg4pmW6vkhXtxs4Q9eu4iXzi3iynJL2MuO72Gh3ZYOBz/0zwxsPgeEzwHP8yvwhVfgixhCzb4y8yNSFFByQkDoG229sWM2giPmyfEhzSHxT9FCkHMLdDzLihLxOEFTWH4f1WCAencH1d072H/vl3j8zs+RZzGCdgNXvv5NLF6+Bm95HcO6gUEZIQ8WENdNDBIHj7YOcP/RNuI0RZzGSPOxStYrBr2PESUjeONj+KNjeKNjVPFQ8loJFPhIyxH8KEOjW+O1Vy/j2pVVLLZzRO4YbjlEhAyhzMy4cEofdc65izYcn3teE7kTYlI5GFUVBmUl0RmjIsSYURV5F3HeQ5otIMm7GNYtjLwGhhHNUlRaxpgFgsDQBLNT0imRVdL0JPjTuYmah5KvGVKUrujAvMrFhDwQGQ79T+j0x39MI5sUNSbwTBwFAWGD7GCWo5Xn6BAMZvyaoZWn8mgKS0hjmgz0UVVQyHm4HJXJQ6sMILSMoZ0LYhYb5+7cypcuuMojtdi0bJoWDAQrLPIKMbbxUSKJJwIIO90F+I0WUtfHblpgOy2wdutlbLzyKs5981twNzYxiZrYrmo8maS4+5jW632MDiegpZ5TeMjjGkVCtidFmh1hku7jqP8rJMUnaHa28Nu/cxb/xb/4BlbXhuh2DlEXT4DqSBxFaWwgRglow3XoYs1GJ8sLG8vBWkPB4LxhhALDOWclS+SJ+50BhDWvi21fG8MZOkEKOyipUsYigfOJ6v6o/jsK8LSKV3CkjZoZKLPM3TwA04EWAwhNMcRzcmoqY005LPCbAh3TWp0avBjwZKWbc1Km6WyXZS2tWYsFkuygW+mWASUCCK2MdZ4hnCE3o0H9DQDhqUawlohz82fmus7PTLKotJLRzwBCgpR5R1bDEMoeJzJK3nwWEDKTkNl+lNeRFeEs6jIq5zwK54oYykySK/j4Xg/vfTjCj37+AT5+9DYeH/wC515ewuatRSxe6yFrJTjKD6Qxzpu7QbbC9cAgeYJBkpl5YcPkaxSVg8LIjLlUuLK0iOZLs4Ha6uIo/To7W8q55enIzZzpkcmYU4Bs5w5n9y2bOaEHCahvyxyhi5ZL05QS7hcCQjb9WespW6jk3cnAeWLsPOf8dyHrnrI8Gn7wqzA90nggmLfS7M8DhLpg1VLGEnUWNNt7+fOPyd8IENoZTzGeMpOcJ/ZAAhh9VWL2ZcxIOKXnM9+7DlDkHuqiAbdqYYGAMDqD5eAsgqSNqu9h8HiC4dYEw34uDdLHewfIGei+0IW7sgQs9VD3OkhCD7HvIqkpC6VSIIBHQBg2EDSa8CM6OysYpBspfy9LQJ2H5PVxPbPJoRJe1W1K78CwVvarBYS6BRkFkWEIA8My8nnqvEQymQgg496r+5eycHw9jVZrGvNAUKbG3SbuglmCNKIhs8ivYkozk+nbvc8LGGOkETJ0ESVeEnknXZSLEjkBISMo+LUoULBR3YwQtJpSgzDDkQBVcoe53uQ+Nyy3MZcSsxp5n7P5Srlv5uSq/P/TgFBmNI26RGNJNM5DGgJmzlSiOhTVnbjOeu0rOP/V//R/13/1qx0U4QIKFiVEqBysJLVprN4ZfrzYADbaHlbaHpbbPlZ6TSz3Wlhc7KLdbonrZysMEfmuWAVX8QjZ8AhRMUIDKdqRj3ariVa3h3HpYFS4yBo9POrn+PHtLbz90VP88pNtVFEHhdcQIwDuNNLjzDP0Ag9fuXoeNy6v4OrlNh4+3sKvPnqIXz3YwtG4QKu3gSxzMR6XCBs9YQmzioWSWjfX7JzWY/jpPm6tN/Afv3oer15cwY21HsI8Q9tzsdTpwA8NQ3iq2TM/+D7fJXyWZfUXVs3P/8LzK/AP9Ap8ISC0sRLUKckhYA5zTw8NLTzsHBHnSCgrmUlIeRKKYQO7f6EqAPKCM4UQIwInSeGOYzhHfcQPHuL4zkeYHB/KE5555RVEy6tISgfj2heZfFo3MUxd7PczPNo6xMPHu3LAsaROOWvHGbsqRzOP0cgmiOIhwskx/OER6tEhitER0vgYaTpEVoxQOyncoMT1m2dw5fISzp8N0Gll8N2RzuBJ4DtrMg9uQYDQgMu4Hsdm5dHBrUIidjQ+4jrEpGxhXLQwztoYJx2M0g4GlJnWHQy8NlInEjApRgOmEFIp1KzPrWBQZw1F3uGRITCs6zTegx1XM6NBYCgSNbWcZye/puyzVlMZOyvIvZNMYCPP0JwCQYJB62JKNjEVx1ICa59h97ymhjEkU6xG3Gplr3Uj1wRnJnXOTgChSOVUWqnTESyKNNdKpVEFPLeWojLPEpkPDRtUvfjoF5Wwg8dOgMtvvInzX38D6699DXG7i61Jht28xs4kw8PtQ+yLodAEtVYyyOMK2SRBMhkgjveQJGwYfIxGYwtXrxcCCP/oBy8iCLbgOk+B+gCul8Kjo5wadBrlCt+HK81SToQqKLQ2q/oByMq3tvKm3FTMR2Mg1QeJc6MFyCYnTpkWBRMCCOWz0maLOpLOM4SmKLPsnNmHpnOFFnyKtE8PQWWJ7FftllsQxsJoOq83BYMnmUBbyBncO2MlnyVXnQLJKQo2gfRqUmPDK7Q/oMY2wljOSUZPbK3mtVuW60TO3KkZws9jCOW92+s0vV5atJ14T9yTuK+ZLMLCMIQCIOYZQgJCIxXTf28aXvONMmG7aH7ho6zVed2vOVsUwnGWUTrnkdVXkBbXMY4v4+4nPbx/e4Sfvn0bd5+8jadHv8CFlxax8eIilq4vIG8m6Gf7InHnfGrEeSY24mQ/dRQAlgSHlOYL2YKCP7fShpE+tKnE666ARPMWlXOzVqhcDyoXFWGgnUkUFsYAJlkQdqfX+98VQFgj8hQQkiVseWxylTIXbBlCG1ujBTFZDiMbJesyBYTGJdIwhCLFo7lUnqIseH/QydFFEAZTR8cpjfk5gFDnuewq0AaKQpuZXPq0EeGzjvhfHxBqw06ZHjNDbuT2lOCLUmIqFbTsm+7nIq2ky3HtoypdlEWAqgzR9FbQDdaxHF1Aq1pGkHaQ7NSY7FWYHBc4PBhie3dfpKGx5yDtNlEJMFxE2WmiaDXEWCaXuVFPyBQvaCBsNuBHjH/TvEICQnG0nLt+lP9ytCGYGsmYKIRTYHAKCk3PQd69YQj5viyo5HMhL5CMFRCyISPY00Q7EBBGTebomk+RgND84j1LiacCQf0qLOFcBMm0GSZZojozScMYAYQ2IoJScYLRrJDXUJQFCrp7R4FIRsN2S+SjEslBDxYCVtkLzP1k9g3uKzoredJYRvfiKfo4AQjVoE8KC2MuNtcQMOtGxy4sIFSW0IJK3rLSrP+v/5e/qH/4/lPk0ZLacpNicxyEtJ2lTXlVohu5uHpmGV+/dQFr7QDLTRdnVjpY7IQIvQpByBBGD0Vao6BBQ5qgTseosxGcVAPhe9225ICwY8tCZ1wFSMIWno5rvPtggB9/8AA/fu8+ykYXuddETEkpP3DHRVRk6Dg1NhZbOLfWwYWzXWzvPMGnjx5iZ5AirUK0e+vIMgfjUY4g7AogZBCxBNjL3AalNBM4k13cXAvxH71yDq9fXsetzSUEaSLdqOVuWzYJWtM+Zwj/gSKW52/r/9cr8MWAUIfhBZ2YDbvya5QyC2eCb83BoZYYRvporbVrR/N+sgx+KzJWzg6qqkBZ5nAzFhAOArcBZzAGdvYw3NlFFsfoXLiAyvcxOBpgUjsKuDIXx8MC23sjPN4+xOPtIzhhU+bOUmOZz/m3Zp6gWSRopkM0Jn1Ew0NRTJSDfaTjA6TJMfJsJF3osi5w9nwPFy/1cPPWApaWKzQaNLUawqnJOlIC5SOomnA52yHySHb+deCc8snKq5B7PjI3QIIGxmUTo6yBYdzCIGljkPXQz3voFwtI6OlMR1Lp+mkhyfBdds21c87C0liviDW/yv1UaUi2aDZHIcWDkZpatlA6rTLCppJAMryuFGk0cTEupMatNCwScSiN5Ks+eO3IFDYK/UrGkF+DKhNJqU+TIJpH8HoLyHOQ+S4KOTiVHdRZGTUeEvdUI7FUQKiHILFJFHi6FqpS3vekrLCfZJiELeTdZdz87u/gwtffQPv6DRxULu7uHWE/qXEwLrBzNMRxf4zxYCIGQ1yjeVwiHg4xONpFMnmKNHkM33uEzY2RmMh8681VvPHtNRTpp8izR3C9GF7kIWh3peCua7rLslbRopReok1+BsZkRylc69poTCEE4FqsoTMfKnNRdlC+Tju+vBDKKilwJwNbiLOsHmKmKJfZS8MKGkZrvud5olA1H7XGOJgZrDkDAx1dNC6jwtBpUaPYxgaZ61c5eu2c3hRAzTGUUmM/Q2pn1+bUnEbn6yx0lv6ASLj058vjWSMcfw+A8IRkzXTqLUN4Iq7AyM6sI2tlWIopQ2hfpwWE8tZt3IFlB+160Hs5dzyUNOCTWoi5mmT2VlDW55FWV0QuOoov45P7Pdy+M8bP372De08JCN/G2VtdbNzsYfF6D1Urw6hytFA0AAAgAElEQVQ4EkBYM6WV8RdkJ0AG0hXQSSDI+lwf/DMykwSHZAxLoyZQgxARfNKYplbJ+Uw+ycrSzB1K7MnMqMaan2hha2ZjmacqgJBZhEDDB9oEg4GPFlkYcSum+ZWySiqB13tjCgins1DiYyx/ruy5GsqwsC8pJ8xSFIXmtvq+h5Bh6oblEWg3lYwaVlunN6cK75mE1M7C6c+zxko6Gfd3//rNAKG9703AOeWYXoHK5cOYdVn2jWqRUjMKZY5M9gHdQ/PCRZrze2003GWsMJvQP4Ouu47yqIniKEB6XGF4OMLB7gH2hwMcxGMc+w6yTgPBxirc5QW4i10kjous1oaCQ+8PMoQtMoSRnD2cgS1oWGJMw2TJC3tJ5Y+OOYiUXCKoaPLyWYbQ/pm2AWemMgIISRrJ3DxdwgskowlKZgrT4Zr/mT2CRA+Bqhx3Zh5btkFpFpQCCCvKPkVqysfM4Gb6iRK4WXdlAkELCMW0yKxL/ns+V64uw7xv6OCJ0EfUacNvRJLTaBl3AYMWFNqRGOswKp+bjZ0w54GVsJo83hnxrvmUvK/4MKeGMR4yDGGl62dq5GfOUVHE+mxw1XD+m//tP9T/9q37KJoryLwWEg5Ech6Fbjy8ecoMTSfHq9c28IPvv4Ke7yHIS9F3o0gRjwZYXl3A2fPrGPRT7O8e4f7dj+CWKZZ7TWwutbHaa6LV5NCpUpW5w5DLCEnQxl7i4u7OGH/z3if44dt3UDE2wm9hlBM1+wj8EEHGAiNDy+PPzRB5sUh4siJDUjGgvomo0RNAGE8KuH4T8NihCGfZNAwERoJ6vINrqyF+9+Xz+PrVM3jx7Aq8ZIK2CwGEIR2BGByrx9vsYH4uGf2ive75959fgVnW0zOuhRaIc4DQkBgEhHwoINQutC0TA7gIaleHz007SzZwdu98SkeNdTL5FXarkwJO4aAVNuBlFSA5gilKBsamBdI0xThJkIPFlo84d3E8KrBzMMbj3T4e7QyQOoE0kyhw5E7A/D1lCEeI4mNEoyNEowO4k0MgPkI+OUaW9JFmYyk4eKB0FhycOdfEq1/bwMamj06bcQVHqIqhBMrTqqvhtIGCEh52cZnZpUU7D/iSD99D6fnIXWosGsJmxlkbcdHBuOjhaNLGbl8ZxLRm0I+DTN6Xh9wNBFCWXiAPMmWlYd3INsxyw3RMTbuuKkiUPqL5f5ktVPRlAJnRKglbWMiMN92gaZhDx1JGVDC7MKwI+hJEBINFInEWkm+YM/eQ4FoZxCjPEFV0OSXrqAwZC84sYCGhYFay0Yz0RYpK063TcF09AFlMaGA2I/5ohe4hqWqkjoc0bKCxeR7dS9eweuMlROcvYtRo4Wmc4cHhELujFAfjHMM4RzzJkUxymVsko8Gg4VH/EIc795FnT+DUW9jcGOPmDQe/97sbkjm4eSaF4+wBzhFb3tIJL0oXrk8TgQhppV1Z5ksxioMFLjMahSUU8KdflSFUUKy/tKhlHIAyhPbTUfnstAgRQxICQmVx64qyOCMVNqYC+jwzWag+8/xPmQNlc4BPwZ7JxZN/rqBMSjMLcDjPZ4xlrIujnT+cOuXNg7UTklD7mgzDNE/Hzc3lWddSmWfkPSK1rb42Zd+MeclpbPn/ARAqULFHvy3652bF7CcibJEp1uw+p5Wm7kum029lawIIRVan8taZUYt5zycYwpmcWGolCqENOBNWwm0AzjrK+qIE0k/SaxhOXsDDhx18fG+CX96+h7tPfo5H+29h4aKLxcsBlq614S/WKIJU5cQ2ZN4Yjkj0hOw9BIhW8qm1WkFwWNXI6crIh5G6CcMhf8YoICN/E8ZbXZBVCm1ib+QzNaZQppCdakHM+ue9IJJRz1EwyIdPQMimEwEhG0ZzUsiptFDBqAWC07k6s8exycbXnRclkjRFbhnCQAFh6AcIfL2XaPglxjVzjqMWBOq6mAFfK9mUPM751WAaHCf6HKcNaeSprGTbzhPb+33+4LT3hF2YZAi1OSaAnIDQ51nB/Y/7oJVjqpmIX3rweN3J/uY8Mx34XoisAOKkQpn6COoeVloXsCaPiwjjBXiTFvI+kPULZP0Uj7d38GB7G0+TEUaBA399CcHaMoLVJWR+iIxnFPdlMoQEhM2WfGVTsuT5zBEPMYEyjJ0BOVSfCLNn7mmuKVGtEOCbtyzX2cqATTD9PEMoI2V035XYqALpOBZASKAnc3jcG0xAPI1luD9xPTANQXIK7cxgwetjm1hGHSHbnpUDK8MpYNLIo+2sn80vlBVuxzQINMU4RtU+vA4RCadGA67PMD9l3dnQsrJ3C1anqkMrIJmX1U+Xh7KKM9myAbC2QWqD80y2s6xS00S0TLYmL+odIypw/v6//T9+Wv/rv/0IY38Bscu5O35azM9wBdT5RYywHOGbL57Ff/nHb6JB1EvnobyQTv1kNMHKxjLOXNjEp4/2ce/eY9z+8H0JEt1cXcSZlS7OrnZxZn0ZvRYDetkJcFGyYPFbGBQ+ng4yAYR/8fNfYey2MUYTQxrEuJF2HLIMnrj9kXUcajB96CJqEPAx1yeC7zdQUSJacBPjZsY5mUiD6WVRcZHEqCcHuLwa4bdfuoA3bpzDSxfXgMkETafG2kJbOsyeHC7TS63Q8BQgnJeKPpeNPkdCz6+AaaHM2bqfviZTQCgD4IYYkcalAYQ0OKFF9RwgpHsYAeEsjmJ2SNYuO4rmEJHN0UGW0JQBaAWhWLQ7GRtXQDXJkW3vIxkMEWfM46LnpYcJAeG4wPZhjEcHEzzan2BUuogrykYB33XQZGhyNkIzHSAY7SMYHyggTPpA2kcWD5AmI6TCEKYoqwy9BQdnz7fw2mtnsbnpo9vmoPsRyrwvTbbA8dF0W6gLV/IPp0PfEsxeoPIKI3fXvZJ5hIXbRFFSCt9CWnQxjJs46AeY5E3EZQNJ7SKuGXYQYIIAMUJpvOVsjnkRSo/7ZSCdf7IC3Oelkz4XWq4FvDJL1oFP/ozAwpzSKjvRmQMekJy7ERBCYFiZEPsqF6AX5AnCPEaz5GyhsoXytYjRyhI0M7KIBI+Mu1C2gPOEme9IZ5nFgIQFi2OaAa48k41TxdSxlAchCwlaipNh5OfLAqW7iPaZ81i6chNL11+Es7CKOGji0XCCx/0RHveHOIgz9JMcsbiJ8m1QdwpUBYumFJPBLg53P0aRP4DvPsFXX2ni61/v4re/s4LNMwnCaBeeN4Lrx6LQJGOSJhUcvwGHMRfSgmW2rg+PIxm5us0KIzGd+7AsocKtmfzMgEKpirT0sHOUU5mnAYRqq6+usTJvIgBFK+d5ZkJKT3NdFRUacGMZvCkgNCHv1hGT5+jUEdSCm5mEVHV0hiE0hjQz4DnLFZwpx4wbCZ/T/Mw5VZkxaZmZtagLoZGNyhyxXlcb66DY7xSwnUoZzYl+WgZmL4bFgdNNa1aFWXLcfsuCXFG8W2BtwLYwsyZ3cTpDKNJFR2eNJH/QgGyLAQwLqi6syoRq0UkWThI2RTIqoM2hC/sZVLiGEq9gklxFf3ge9+4Cdz4+xgcf38OnO+/haf+XWHjBwcIlFwuXfQGEVZTBlSgaF7Tl19rWMMAC6K3c07DwrNOkcNU1bdlA7rgsZoU1JCA0En7ZC6Ylps6t6riqlp3CmBtbMVNeq6TP1FqU/QcO0AwNIAwJWKimKEQ9wIfNIxQjJWNqM2NwLZRTMGvBbVbVOmueMkamkPdEqR8BITNLIzrpkwSRuTTG12heq8xgqQOKggGx6tewdTaqrLuuumLrrmi01acUZrombcahztEbmbCZnVMGb07GKIBoDkFZUC0ATyNLODOW+yUKh2qI2Vkol0aYQRNJUTnISPSIV1GIPOP+VCKPmfnbkDnC9c55nOleRBcraJULcMcRnLEHDF08ePAUnzx4hAdHuzgsE5T0CVlfRmNzDej2UIjqj01IH5UXIGp3BRQKE2WJSausnb4lRTOyT5k4GFk/c3OEFlRP+5H2ZLKSUf5/UcGhEzYXKQHhhKYy6vLJpAKJcCAgDHwEYag/i/EUxC8iCyWTp2YyuhWY5o3naJPJ3B8i6DdRLTY3VPYBrhk72W0Mb6RtZ+Y8uVbiukDGcYauMoR+YF4HMYXcd3oPymsze4Juy3rO6pDu7Nd8z2vGVet+oTJuGtMoc21jduZnauW9Tl87130Nl2M3bFL+q39/p/7f//I2tlIfRwXRfigINmCWUzVBWA4Rpod44/pZ/It/9h346QjJ0T4C+Aj9BqJmF16riToM8Fc/+QDvfnAPO3v7MtPQppa4HGGl7eP7334dL14+i82FSMKKK2YM+g2JOu5nLn565xH+wy/u4tGwxE7sY+h2UAYdeGFbZng8zvNQgspA6joVe+KQRUNmugG8walfDluYJBmyspbuLOlYkRfnMYp8DDcf4+JqG2/cuog3X76AV6+tIx8kiFBjfakh5hT08TJmz8+s858FAJ+DwueQ6PkVePYVOCEjtZIfayXGA0CaRMoM2aBU+0yUhcyHq06LMTPTpKYiehDLhirKGRPaS28GtrjZGJ8UqPaPkA36SEYDMLQ2qxwMM+BgXOHpcYZH/QKPBiUGuYuxOO+VkqnaC2t0sz5a8SH80Tb88T6CySHqeICCXdPJGHEyRlKMkWZDFMUIly8v4eqVZdy8voLVZRftiIG1R6jzoexnzGAK3VCiFUh3FHydPFgYkSGe2ozYoEyLPUZ+i3N/IeoqQFWFKIoIZdVCWXURZyEmfNQBxmWAYRXhOAtwlPoY1xESOkgHbWEaC4dNMkqO2EjjHJFmjZEF4EOlMtoUZK4Uvy8QhKxslkqRxIOWDJzIUYVFYASRurLJ3LdTS2HHPqifp3DTCZpUeJAlJCDMJmjlMVrpGM1srFJSupKSOROWrBC2mB1wmiRQZhlROkz5WEWGrZCijR82ASGLIZEkMQC43cDOaIK9SYzG2ibWr9zAzW98G50rN+GfvYT+MMPu0Rj3nu7h0eERtgYDJF4tuVojrpEiQOj2EA9jxAOaASUo0n2MBp8gT+8Azl38/u9fwXe+u45bL7pYWBzB9/YBN4HDsQTxKKAzJGcgA9RuIB1vHu5CaslMFAGbKQqFHVQIaB92bvCElHKaD2chiGH8RNKmwFxZORNdwD8WowN1jzW3iOl4q0O4qDwFGc5kbzp4aqo0+6P4gsyci8BzCeI2xdI0RGz2+oVJOTWjaIut2byhaeyIY8ms666XwbAnYn1pAJJ076VbrZ1xssBTCddcKL2Vp859NZXezOV0iuxOwEcDxI2Sfc5IZioem5e8GmMevUQqTZy+bkpbixKcIbSNZIJBzW+0jOucCmnq5srPUAtUKWRFBmuMNuBgUpQyHuN4L8ALvoog/C3E8RUcHq3jrZ9t4933HuL9jz/Czug+BniMcy+1sXbdR/NChqo1QerQ7bgNp2qgyHTGiiaHs3WnxakFdepGaAXNU67MzBBSJljKnJQW1mYNGiMamTkkC0OjGjEDcuEEDIXhv5uxr8xK1T6Cfua8KvShaIS++E6ErobUc27ZgjWZImbTY95RUzYtPq/OGNs9jlnZlDSmZY0RzcKyHASIZGnpANyOIrQJDFk/UkBbUO3A/Gtl8eUeMaHdjE+gtRbNzChnZ6acBI+ToSo0K3HK6luwr4tvCgjtLKJGqunchKZ6zDhne/35PnR+15jz8N4zEb6yFJlnx4coa0q166p5bhCwKyBX3ocNADJiajBSZjXKtEaVOPByH22nh5XGKtZbG1htrWE5XEO3XkY0acM5CvH00108fPAUD/efYnt0iKMyhruygNa5DXQuXISztIzD0sGwqDEqa3SWVtHqLZimho2Z0s9L1ptRFojDuJ2HPCXlPF1JzGsmBIALo8ujgjpnrgcW+aW6jKaZOH6KcZDr6ZyozfaTGBcXSZ5JrjHX6SxjVZUGIgXl5yqyarPPGXaQNQGNZ/j8NJGxkRc+fVdkf9fXxSNc3EQ9BxOnQuo78NtNYQjZiFCpuOai6nmra0Q+e/lsHfn5wjJyptGa8YjSQtU8OjeurUNpFbqe1Cz0VAijSPYa8UFgbqXnwA+4BwEZR/oK5gNXaDgOIr7WMQ03Czj/818/rv/Pn93H7Z0xtsYV0F4AAg4uA0ExRFgM0CyGeO3yOv7ke69jKQKiiqHGvMhk8Fo4nGR4cjDAj35+Gx8/2JJcEo0JqlEM98WQ5o9+90187cYFXFhqSNA83ft4YWo3RFwH+Gi7j3c/3cPbd3fwq60hdtIARdBF0F3UG1NSoxmInCPkvEit3egyS9GMAmysrWFpaRHdXhePn+5i73CAJGMxxQvro8gTlHmMKhlhY7GJl6+cw7dfvYLXbp5HFadoupxRjMTdis5FumyeydV+Jn5ietg9RwTPr8DzK/CZK3B6rlC6gnMEvHYFjRzHFED2SexgtdxjU8mbbopyWM4dvFPjQiND4ZiKxzN3UqIeJsj3D5AdHiHuHwr7w7Mkzj0cJcBWv8DjYYXHQ+A4A2Kaq7guIqdAw0nRivfQjPfgT/bgJ4fw0z7yeIh4MkR/kmBCI5M6RVGOZVb5xrV1XLu6huuXlrHSc9EMKVk9Qp0N4NJghUCHh4+RRNLhTzZ9gi2aYNEwwOa2GYAmQfNSoXmoSpqFUD7WRpaHSIpA5ghTp4lJ3TKAMJBMw1EZIUYTSU0Wke5vzGcNRUEBN9SsPpGm0Q5bWQntuitTIL12ATIU0lKKQ0km85ToDEvHNBcc+Rbm0bB36nLH+Q6qO8gAEvDReMZIRrMJGgSD+UQkpfw+WULZ18nNuhpizyKQQDAs+aCsVOWlBFac7eTfk045mUHfRex7GMJBHERYvnwNm7dexuXX3oC/dh5Zexlbu3082TnCp1sH2OkPcDgeY1SliOscVeWiZoB8EaLknOpkjMlwC/HoMdL4PtbXhrh8JcN3vnsWr7zaxtraGI3GAK53LEYdBLLamGBpwPJSr58CQj1PJGSbzUphCWwxPk8z6ZKegcL5yQXbGzasobmJ5N4RiZLGRAgIYdFLsMVGg8SK2DtKfyPGBcZwYTonaPME7euyP44vRghKU7TaGTEjnZqCWQFsM7fAqWvoHLiy81bzIE064KfnC61BiwWEVmZqAKyAQbKEMstoCu45WernNWhP5AvOva6TV2cum9DAjOnrteDFuLTauaapWyxfJ5snBIS07jTs50wyOmOWtLzQz06kuPLQf2KMPI2sWNmiuKolLqd2L8P1XoPnfxej4UXs7S3iJz+6j3ff+wS/+vQTHOdbSKJ9XHy1h9UbHoLNAbJwgEnZR+Aswqu7qkyQ9TMzobCFqZmcmxanumLMniBrRq37RXonD+aazppJfF5hEwUQkkFUQ6va5+yUI80jxX8a+yDA0+ztbJSEgY8GjWUagUhIOVvoiZ5D2Tt5VHQVVhA2Y9wUENKMiq7VnD+mfJ6qt0lVY5IVmOSFAEJeT45FEQy2g0DkqQ0HaHBfMaBQ9hgzBFsacxQCQkYt5Bwr4hwZH0WpD3MAaVE/f6+aY0pujRncIwspr924XVoRsmU3ZRbcym/NOcENuubBZTQavK4csyAgzNiYq2v5KgZiXIoWdJXKMnMzcgoXLh+5C7/wEJURul4bi0EPa901rLfXsRGdRTtdhLvfxMHjAXYe7eOTp5/i8cE2did91L02ovU1tC+ch7u6jlEYYeSyAemisbCEsMMZagIQheiccdbIKaXVBSyxEUmPD2vXY0xUPq+Ekl1vTkap0lFteIn5WV4iixNRLhIU0n/EhrzLfieMnM64kjFmNqK6jRqlgXEPJdDn2JjEq0xzLE3epgBCNY7hz3PYoDQAkE1e2dvNvCvXAAFh7NaieGHsBBnCMKCZnAGANkpnjiW0rqMaT2EareYelH6SOJCqEoE/X9k/PggIK7m/ooYCwjhPhDF0PN5XBMcOijSGU3B2v0KzBloAGnmJDq////qTw/pvP97Fj+88xieHE4Qrm6j8QFCmm/YFFHacBLfOL+N7r13DtbMrOLvcRZ45yPMaaQnc+XQHb3/4AB/ee4CD/gQrm2fExSlPY2SDXSyGFf74+9/C69fP4sKijwazrBh0z8DGIBSHvIPUxdNhiT/78fv40YcPcW8/lYywaGltSq/zswvdGk2Ps0JjFPFIujnrq0t47ZWXcP7CBlZWe/jFLz/CnbsPsbt/JDdFI2qKpKmkdfioj8VWiKvn1vHma7fw+leuwqtSdANgfSEUQBhST2utcJ+xOp8zhM9Rz/Mr8OWvwLOMZv4u85nPe+ZpsWs208/kiFl7eiMLkYwiuqkME1THY0x2dhHv7yE52JPgrVrc9SIMMxe7oxJPhsCTkYN+WiGtXTSbTXHFdNJjBKOnCCfbiPJj+PkAbjHCeDLAcDTEUZxhwi6eV8JxUwR+hutXNnH98jquXljFcpeueRmq5BB12ofLcHc3R8OndElt2NlllxkdMnVGFkfWYSrbtGI4KZB5MFL6FUiwOfNXCxaKQQeVT5fmDoZFhOM0wHFCBYaPQR5KhMUwD5GhgdxpSO5syQfBIeetyWYJMDQ4Qgk/jf9xKgmK5hkpnU2X7BcBIYsv82DJVtG1ULPYKNshoGP+bFAVCEUWylD7GDSfCTN+Nb8vM4QiN80RsOnnVwhYBBaZsIycI6ejaWgC74O6kOd1vVrmSHPPxaAqsZ+l8FfX0Dp/AedeehVrN1/C4pWbyIIuBrmH+1sHeLh9hK39AfqTGJM0w8HoCONsgmajJWsiHqYIHWYxJnj6+D0Mju6gLB7i299ewz/7o2u4cTPE5tkcnrsrYNBxR1bsY5AdYTN5TcO2cCE6vIYaAyKxHqd7jfM6oGfcADYCwjZARKBmClBx3pQCe2boIj/D/CyRcRrQobJtnZGxZifTOcGp8+UcQzj7gaaqtTlzMxBmIKya2lgJ3LTj/VnG7fTbm5+ZkY6CAYG6hpQBldljAwZFSiXsoAGpn7MfPGsf+SJAOP0386/fdppOM4RSI1iQbD5ACwh5D5BFMP/WXu+ZSc8ss1GBoGkISWHI3E3lThwqqVj4eD4SMGqnhdK5ghqvoq5+C8dHZ7C11cZPf/Qx3v/wE3zy9CFGzgHKzhDnX+1i5boDZ20PiXeIUdZH6KwidJbhcn1yHrBMTGyLLsiZPM/KlmcNCvs9mmLwfYiiQCRqynLY9yryOlEcEBRXyFikEiRKILhVE6hzrjS5jIuquu46iHwfEWWjDc73UZFgAaEqA6aAkDJSmLk/A9DtLCRzbfPaQ0rzsAoYlzViykYp5zaAkIxK08wr0mW+7TpoS55rbuYWSwUzNPoStscVMJi5LjJjBsLPNRC5HUGqMt00tdHG0FRQrHeRaQBIs0x22hkXKxyhGXuQ71LFIcCSf9NIefncNCsRua82gMgGZnWpzKAJnaHrJx0zNBBeLHsEfMtGyXxaBAjrAFEdICg9+JmDsPTQqH2s91ZxZmEdF3uXsJCvwdvvYLKb4WhriI/u3cGDrSfY7h+haEZwFxcRbGzAW1tDubSErN1BGkVAow00GiLVFKk0l7Rx0BVZOyXHMjVCP5FZap5HtcqUTT15954Gg8KKCXGjc++OAOUCqQDCRGa/2WwVkGbcmHnNLCCUBgYbXIEn2YB8eH4grC9fsO4t8/eAdrCl2UHTGrL/9CjgCIDMQpp5SJrZ2HliIzNOfUgDwWc4fcSsxlCj/eweLvvZLPNTQLKAe5o26b0l84pyLdlE0WYroy4EENqZZq4PcQeGGOjwsE6SCUrOpKBEg7JZvuec2co5orpCq6rRBrAWNrHMyL0/v5PUH25P8Oc/eQ+/fLCDvLGAKohQsfMhLBw7vDGWWx4urnZwYX0Zm6tLoLCSuuTjId35DvBgax/jJJcucavdRl3myOIh1joBLm8s4He/+TKun13Eop+j5RZoeZU6wtU1hnGGcRViVEf46Mkh7m4d497OEI8OhnhyNNJbh9ICHmIMqs8navTgO9hcXcalC5t48dYVrKx00WgGuHN3G3c+fozbH9/FaDQRKlUcdLjpZhMsdyJcPreGN165idduXZWMxE4ILHUjtAIPEWli6zB16lT5vM7jc8nolwcIz//mP64r8PcFCKVgmSuw7FWc2uN/BhCqAxniDOVgjPjpU8Tb24j3duBkOVxmoTKqZlJi7zjD/hjYn7hIa+0ucwMmm4d8BD/ZhZfswyn6qAuVhQ7jIY4nY4k1oP02D5OqTIEywQtn13DxzCoubq5gpRdKfmuIsT7oROmO4TkjVNVEssE8ydbgXA4PABYCzDei86gvIIVSWHaGWY57dBukHN4JUJQeckpOa09yoFy/gdpvIC19jHMP49zHmFmGZQOjoolR0cBR7KOfBogrsoZNMaSpvSbgkn1gKIKaFmiRogeRzCSYilHOdhUAGccyfb0q+FJpmUpZTO6CzABpIUfjGSo7WOh6RSrXl//POSF+n3sxgWGzIpNoIityBYMRwSAjLopCACY7+DzoOEeaijSnxoCx3ZcvY/3mLWy8+DLa5y+hWljFXlbj6SDBw91jPDkcYH8QI05pNsGZQXZ8c+mcxuNjjPr7qKtjoDxEPL6HRniA8+cqfPc75/FPfu8qlpYTtNsjoDqAgxEclxm309VotCU2jkHd89Twhge5hik/G//ZJ1G2fPZLAZ9+IlZeZCVGZm5vqrScyTWFobVSS5NxJTOAZiZFiqypKQtZH7afNTJg9gJPsfBTSeGpPWzOjEN9GIwZgwVrc0Sn3sPGvdGyekYyqBbw2kyw83hWlilskpFcWlmVjMKeZiCn18hclPkraS/kaUnpZ1HqDCB9WUBopa5i12new6mfN7suBmiZPUsklwKm1f1TFUqUFpcqR/UDJnkic9qonMso66+iKr+Fw4MNPH3axFs/uYf3b9/HvScPMMQe8nZfGMKV6y6ctX2kPpsefYTuKgJnSdyNtcAl52UzL2fCZbmFT8hmZ2BRQBsSyf0AACAASURBVByLT8NSTSVvZoZT563o3qgsIRkLyTt1qSTgPB+BqCreCPRl1pDGS9KoqMX5k3N9DUpGqdji0jQ5o7wmVCsoMFRQZaModB6Nf8I4ogBZ7SEuKkyKCuOSTb4aaQ3Qb55gi4ucKo0GMw8JCD0XHc9ByAaWaWTJrK8xOmHRTtdMMlucUVYhCvP0tOnF12Elf/o6ZrNhFhBOoaJ57fP3uOSFmn1VmD3xwlBZvs2OK0SKbFyU541+eM1tBIdh3goBFho1pF5HCsADJ0DkhIhobVa6cFJKXmlC42ClvYD17irOdy9gqVpDa7AId9xAPgDu3f0Uj55sYfuoj4QsaRghb7VR9bpw11dQL/RQdjtIAx858/aiSAgfz+M5ZjhNCYvnrKAJROeYiJHayviC+Vw+M/N8ih2cAkTDunJPJSCcMoQJ7xad2/WMPFOUEsYkS3YgSklDH8wW5KgGQaGCQYJ6Xk8rUddZPt3SXFSl5hwSnFNmJGuErKA4/bDRrJ1Urg01yXFktp0/w+fDC6YxObJeRE7JEQx1FpY5VQGEvE4zp2eJ+jHvlx8ogaiYk5lZV+H7JeKD8lAF4wXHPKpSoo6YS8xxCyQJWnWNxTDEarOB1UYTS36ABUpk33lY10+GJf70b9/GW3ce4CB3kbIoCIjwCcKAIomFom+4FZZ7XSwvdtEIOZyaY29/H/0hiyMekh1E1ImXOeo8QZ1P8PLV8/jq9Qt4/dYFnFmIEOZjdEOgE3HI3kFR5OgPJ0jrALnbxLBwxQL8wV4fHz3axof3HkmQfSqUN1WjlPIMxKBmbamHm1dewJVL53Dx/DoaTc5tVNjZHePTR3v4xfu3cXB4LD9D9cTsJhRY7jRwcXMZr9y4jBevXECjztEKIM9J7To7VKdNZfSM+fw27nNA+I8L5Dx/t1/+Cvx9A8LT99qzAKHK5sjyMJG4QDmaYPzgASZPniDefgovzuCnJWqJFchxeDDB8bjCIKYckmCL8QWsWmhTnsLJDlFnR8iLPrJ8iKQYoZ9OcJzGGFTMDqSbGeWGpYDNzeUlbCwvYXNlESvdJpbaAbqNAp1GjkYUw/cobDxAnh+hKAcIm9T56+HIbq7jcENvSCRFUTgo8xpVztkiOsVxQJ4gLpCsVUqgqCIKmNvFRh4jgyoXWekgqwKkVYSkamFStSXPcHvgYm/kYZg35f8nVQeVx+drSR6iSEileKDkhvMUms2qklKTiTcHQCxU0VkqAx5VhSPD+hJfpEejxltzLlLMT2xmnqkOyavVNKPJ0EpHMmsobqS5gkBKSuUrZyRK7cqLj5tTScc+C3wUzQY2bt7AmRe/gt6lq6iXVnFUuWIi8+BwgKfHY+wOJujHBXKyx1WAiOMPeYnR4Q6Gg6cYDR4gy56grp6g1dzHhfM1vvH1dbzx9TP4+tc24XlHcB0CRn6GCaeiTHVvWQHTWZ6GRls3Ue1oC9v1zNvHTqudsiU83QgxDMSzAKNlCTUeRH0jxfnSyPtYrDD+wqId7TxzdkbnZQQQTmVS5ifMSbNnHoyGRVTbAzP/ZTiROUAoi8D8spNjs9doJq6kYFMJFEEE5ZZqfKA/Q7M1dUbGAkKTZSFd/BP7wekzeg6Q6cucUbP/L3tvwiTXdZ0Jfm9/udZehY0AuMu0JEuybMfY4emO6JmfPjHtbts9EilCAIh9KaC2zMrl7cvEd869ma+KRZqiRElugVJGFYCqXN5y7/nO+ZZv3bO/z4RwBQhtUagU3q7y5DIg5HtS/Z11CeS9z2aUka1ISD2BcIgSAUpngFoA4U9Q13+Ps9M9vH7Vw//6tyf44ssnePj8MSb1G+S9MwMIPXgHE5SkjFYzhM4OAmwCDWnNvM4Ij64ChF3a4xooWiqzmZdowcoP0dWhGkJjzUxDgkECF35OBnI3QCFrAtcGjUbR4ZGhOhPOiR+EJ1PCMHDFK4L3mJi9CG3UFOGGxaW0Ub2v5IqnhtcNkTculkWFZVljSRMRifHgVEqTTwXMuZCpScz8QwJC3xWDwcihLaEa2aj5kzZidJJDeMpIDp2C+uZnFfLocdPZn/7sqrtiLj0TmqPPa+8N829cdwkC5flp/kPGhTA2lFqpAJuB59Yl05iqyY2ybupoxpyCVtFzCkDRSZPvUicdIGhcaZhy0kWtPeOaNuI+tnobOOgdYBv72Mx3MW53EJUjPH/6FoevTnB0MsM8r0VnP29bZFEozqPMJ/R2NkEvGlL3wSD4sAePMU5sGLKZpC5XekjEIdronqXA1pxZaUReYlDYWav9e2Hy8mdMg0vAODW2aYaKlFECwi5l1Jxva0DF8yjUUDsdFO0+7zM1MpOdRZyfbWNLDWC4TsqeVlNvro0f1YMrKFw3tOy9r0BSNOSSWchQe+7tqk2UyAnT6BJNPpsOuktKE4X/vsp6FbKOTgV5UUjDj0dMaTyabchpNump1EHydXM2WBvEkudewS9KeFmGDc/DteEQ18djXBsNMHB0Qu7ce163kxz4n/ce4VePnuP+4SkmWSPW63RIA91AK1KAWilG9DKHxEhwo59MzuQDR1GEDeZsOA0mx4dC99kahPjnX/4Uf/fjj3Fju4+RX8MvFhj1fIz7gTg7cTWgJfAiqzCnZXw4kE7Y6TzFm8kCr05m0tU9PJsjL0rkaYIimeH63g7u3rqOTz+6i+v7O5qbyPE5iw/XxYKW4i/f4uRsitlsIbk7ssh4DjYHIfY3Brh9sI0buxvwaY/uthjEISKGlfJivvTfOzD43QHAu598dwS6R+APCQivOrLfCAhZOIjjYoOKk7zHj7AgKHzxAuEyQ5SW8JY1immK8+M55rMSy4Q801AMVUSBTFpn0KKqpsiLKebpBItihmW1xKIqMK9LnFctMnGL56IaYsONsdUfYLM/xMZogI1RDxvDEJtjD5sbDkbDGlG0hOMRDJ6iqqfw/RKuWwpQ0nYqpwQh2pYhwuxKUlxurLSpPQxisfmuCAqp06GIniYujoYuy6Su4eZGGiipoUPkGCBrhnhz7uBo4WFWcGo4QFLTcGaIyh2gRoSq8QWEynbDSSU3dC9CQUMC83dKedEYAuuqaOEQXZo9urTR0KuppKMteYECCc1mK/Eialdvw8Z5bv22khD7XjpFL19iQN1hXSNuWkRVLS7XUc2faRDw/ErOFB1JXfijEfr7uxjffg+jm7dQD8c4dzy8XqR4PU9wuEgxSUtxFE04HZZsywBh6cPNaszPXiJZPEdePEWWPUTTPsPHH3v4+c+28F/+zw9w+6aPrc1CpodOu0DoVZKfJgXOSsCqZgEmBs1g5bWuzhauV13HZm7WmaWtf2pFj5YqyFr2daomCyjspM2YDUiRzIpyBQgtfdQqwwwgtFmC3Ty/FRA0GkLjhLcCAx0wyHcqGZYWDEqBZ96nfN+hFK6OlUA0/b9x5lTASkBoDBNY+Bn7eBZTCo6MDk9ebG3IcDXGvlhZ/t6AkC/ZoeeqE6Wa7hhLTZ1uGtq0FKzd8W73mKzAgNFQy9HQCov3MBvY2v5Xgyc2d8p2gNp9Hy1+irb9B0ynB3j7po9f/+oFPv/NI/zm4T28TV9g7r0RQLj3aYj41gJNvETeJvDbDbjNCFVh7OYZBmcm2Ovrz/QLVl2LdaNDAKy5jzvWMOpYvAKFhlZutYRiKqO0V5l8mKaE9NukiFZwKGuJAWmMKGO9JhPCgEdYm0YyIVzpBk1+qiBuNUxRdgN12JEMEeZZiWVRCiBsJIbHk6JbCn51IJPfYORFj6DQd9Bn9AUnhVxLeUaIXq15h2mYcNom+YY0uKJOTsZDnOyvmRM6hTSTQl0tddCwcqdVLaWAYnOsCQgJAoX2yV5mzQdjP1QbKJCYRjIm1kCma+YatGDHNnVs6DhfgmYjK+qhjfEhoKFLZ80pJz+vh54foOeFGDUjbGMH+7iBa/EtbPnXcPY2w+nREsdv5zifFZgtSxwnCeY8gZt9BHsbiK7tYhm5SMMAdX+AlvTRaKhO2QL4VCLh8ZgxL88h/NFjx4moZZlcBQjNMqK3hAGESitng4AePXZCWKiGkOCXbBrPalUN9VImg5wI0hxNO5fEDNbQzhgzC63Vmm5p/qA2O6WBY9YrbbwZB1lpaqlJljAxLD3f6OmlWSr3iRq5CRXcrGn8u5WmUqaThnps1mWZU8vUnXRhNdHh5FMpsfpadEGt+Lsup+z87ICfk1VTo9c2ohPsVTUGTYvdOMbNjQ1cG/Wx0w9lShxQ//jwadYSgD07nuDhqyP8+4MneHZyjpNlicJRfR9on+33EIQ9JFmKlCPHHnmwDfJ0KUVI5Dvoke9NcX46w964J7TMX/74U3z2wS30/QYRPUWrDBvDCBuDuOOS4yArK6R5KQsfb4DzZYKkhNC3Ds8XOGJgcFahyHLUeYr97TFuHGxjb3sLvSiSaaV0QUgDiGmU4GC6SHE+W2I6W0i3SSgInot+4GIUeqIl3OgF8JtctIl9WsL6zCFU2ozdSt6BwXcA590R+P5H4I8BCFf6FSvst5RFoVxRc5xg+uQx5k+eYPnkKfyzGaJpgnhewDnPUUyWSGY50mUpHHzSbRrfQUNBceQgqWdYlDNM0inm5RJpUyBta2StOquV9BQpHez6A1wPNzD26V4XIexFCPu+sBf6Gx6GYw+jTRe9QYWwl8J1F3CcBVyHkyZSD5l7YLLIjJDB2lt1hw1aYIVwo1gaamVZiO6ZE6GAXUXpnkqZDtDtkppBZhk2MWZ5gPOCmkIG3g+QtUMUBIzOEFkVIyk8LDIHecUOtYfWH6L2aFgToXZDwAskmkeE+iIotFEH2v21NS83/rWTmq7N3NiU6Gk61wIqbUed4dukXxUIixmiaolY8gwbRDUQVrU8IoJDOELtj6JQHdXCAPHGBoYH+wg2N4HhEOdNg5M0w+vzOc4YLUFTiapBSgAvBbsHDwGc3EGT5Fiev8Jy8QiL5Eu43jMMRkf45S838Xd/t4d/+Pub2N4oEbgzVOUZ0CwRi2ub6Xjbzrcp8ExbWAocGxVhKXh2Z7GQzKDGju5Ii8SvTREFX5lqqMuZkp3Kvg8DQAwVj+ZvQseTS8qAQTMtUIqeUcHJSVtPelSvZ7xejEuqOOOvstgMiLFTjm6GZWfv1ArwwpDswkIitFDROFrdqZkSilmCfUtaSJHlswaE1pyl83Td6eAKdP4BAWGXNm2onmtTGbGX1eaIcd0U6tilCaEFsBfMdeQjmLLY3AvS4e8CQoeAMETZjFC71BD+WADhZLKHt29jfP6rF6Ih/PzhlzhKn2MhgHAT+z8K0XsvRROThUWX0TGcuo8q18kMm102C/PCkbpwzizR0QBF07JYua+uGhTG7dU0A1aUOR4WNhM8NY/hlEt9RtQWn3hCz7/qRUUy6UEMMAKZdvAa1TVxlRFoKYRyn5grxQBCYThwQlg5mKU5ljkbQBUoSKSxjZjbmNgMYYGgMiZfQOwBw8DFIPAQu45IkwgIaRbCh2i4VLUm75kNL+WAm8gEKeRVHSifWW4a/bPeCwZAmHOuXywgVPqsmHQxKqImM04ptjkfnLQym5Wg1li0rJYBq5WTe8BQVe09LWBL3bjlupOoIGpc1cWX+wb3jMhj/IYjMU9hEWCr3cQ17wZu9O9gL7qFchZhcdLi+HCJ6WmG80mO4/kM50WGIm4R7m9gePsA2TBCPohR9oeoeiOU0QilG6Kg/MH4R/kum5cVPKfQ7FShL1srR8YhXaw3umuh8flRIGYbLgTIFU1lUsEIZc5oJ8+4jBqHX3HiJJPHQ0ANZEgNPBuSOkkVPayZ8sp0dbXumWm56W/JEi8GXnrfapOvY3pnHVNFK67TQ0tr5m+IM4Csr9xD2eQyTt+iF6XZzhoQilbaxEeoG6quKXxrCnhNRJ40CGrU9EppG3HqZXKCnxfoVRUGbYNNx8Gm52E3jLAX93AwGKDvtojYtE1LOGUD59GjWUuxYw4Ph5M5/vuvv8QXj1/gwctjTHMgaUME4z3Eo13E4x1MZgtMZ3P0eqFkAYZug7ZI0GRzVMlUQN/N7QH+6oNb+MVnH+MOQdtGH22eiB6RP7891q45NYj8cAHpKqaKSJMllssFZuczBL0BNvauI3cdcYmap0BVKm922KOVu4MiZZBwJr9DEWvU68OnlkbUyA6yvMZsUWDQD9CLfTNiZW6J5mWFMLoVz0Hcj+EK31nH2yvns0u18Dt66PcHB+9+8y/vCPwhAeFV9173+S8CQ27SDRy3QV0kOH/5DDMCwt8+hvPqLYLDM4xmOXrzEmFSomTUwCLFIsuQkdbYD1DGLvIImNZLTKs5TrM5Fk2JUiy/XVTiWAbJEgxzB7f8MT6MtjFwaJnuoQ5d1CFQBQ2cgQN/6KK/FWC4GWC06aPXbxBFNZyaBlkJnDZD22SiQ5RsPxKIfJOJ5LNQIAuiQl4WcDwfETddcTSkQ6eK6APSV+mFIIWXyRkUihPppdQj9VF7zI5i4P0AhTNC5o6ROSOcpxHOlh6O5lxvXSxzT8Bi4Q1R+CPUfg9tECk9VeiGLNrN3K/R/CcWSczC0zwkOvHREdV2yzUDUahRAlrU7GDVGXYbeE4F30ngMd2qZROR8RUtvKKS76OGzccA/TDCaDjGcDBCNOgJIBxsbyOnsq8q8WY6xdvZOU5mcy2mDBWLjXGaplFA4HGSsCiQLZbI0jc4n32Jk9N/wdbeGe68X+Kf//k6fvGLLXz0YQ/Dfg4fcxTpKdo6QRQxKFz67xSwmK+2j83PRVoeP3tEwo6Z7LFyIFXKgKRVnIRxMbCUKUOBs6uF1d2tASFbxJaKuoLYa3MbPm9N/SmNh1iIkUpnp3EXDWhWK5Jx+5Wpq0x7TD/BU2t8AXam8uF9pfCQhZHS9TjTtrmWX2vQdCeH5gV5LytI1QJVKKOrHD9zRUhX3XbWO5l54lTR0TpeJeewFM7Okvv7TAjVzVQngZb2qtYQZpJg3jsnnHofGLB7hY6QhWkXHCr7TZsmLBklB1peT+Y60tQp6ghls4HG/QAN/hp180ucnW7j8DDA5796ji/uPcaXj+/jtHyFLDzGHQGEMeJbKepoibSew2uHCggLNbJxRGS9pjR3d6eLNblSf8Vw1upDV2Yy63Jd/+3i1FbBkQGFQpEVhKixCEY7KJorE78hZTFNmFw13RLjLWvyZ5CCflkDQTlGBBRSu3EaRUDYYsbaMC+QFWSfhdI4cgKyJiCxPnVdoGZ+KphbR+fnFoPQxzDitMwTIy1G7nglH42srczGlTAeub6YF8vom1rjk+QYMdanQxs19jH22K5oj91rduUySVMvrvOk/LfIaYRT1sjYyCJdlLTbgIBXmyM2805o6NbMxPSEpNljj5c4Zho3W37upkRLP46WwAwyKAkplSLY4MQtc7DRDHHgHeB67zYOotsIi32UkxgnLxNM32Y4P0lxdj7DNFlggSWi/RE2P7yBemeEcmuIfDhGFo+RRmOkPB9gBq6eNgLCQP6G+xxBIaGYBDeYveDbAaEFwmIqY9YRmu0wdqLIMgGFEjlhYif4M+LGyT2L+tRRTwAhY53UKde4NBvNn8SvCOfSsiMMbVoQ7cUGl4LsdXCIUIvl2rARQAoKVxNDk/8pkgzxRpFIeG0ikBqst4XSrM33YsUjoN4yJvjZSEOlLkNfS9YcY3gjDQ1iqzxFv64wbhtcH8S4Oejj1nhDtINjupBOZ0jOpmLC0xQ1nIdfHbcy8o56YKbzi5MJHh+eyLTw6dEMryYZZpWHnLQjb2A2Vb6+UpRiHwjaXFxD+26J/VGEzz64iU/vXsendw5kDB+7QOSRq612yoN+KBNG0kJoS1yVtVA64ygQEWSZZ0INlYvHZyyFh0xMhwPtMNCC3Nebl0YLkvlDO/IwQkTeMgsx9tvLShYCgsJ+L0IUBWhpKSzvvUZMdMwLkxxwij6pmSQgFGOFqwHhOzD4lwdo3n3i3+8IXAUIf79nvPjbVwFC7d01EnIu7Pq6QDU/Q/byFZL7T7D88iuk9x8jeD1Bb5pgXEDAhlPWSMoMSVshi1wkYYtF0OK0TXHWpDgrGFxfIGvo8MYGK52/QgycGDtuH7edAd53Bug1hAK0m6bhSY3Cq1GTFNF34Q98hEMf0TBAEDkIoxY0BYtCGm1V8D1qnhlwn6ElQHQqAbWkr0oukdDslRrP6ZiuoVzTtFBhZ1SKA9E3WFqVTokIhmg8A5+tuwiV0xdX0pyg0BniPA8xSQOcLh3MmWNYBihc/tsAi4Ygki6lBDlmviU0GlJEfdM/M1QqyTRkYUfNBMGQBTwEJqZYIjgVQGi62gQUJm7C9XI4LrWHdBqlxqURnR+1LgGnhQTDQYhBf4h+f4Cw30PQHyAYDpDVNZZ5jslijlmaIMlz2UvEBtzsOZL1JnSiEMkyx3Ixw3z+HHn5CDUe4KNPWnz20xA//Wkf7991sLWZoRdmCD1ams8EsJOWQ5aMzjupxSIwVCMC1cLwONHNURQcprCnXqtcBTCvj4tNcDaZY3byYbhkAkBMH5tFnhR6MpmwsQEWFNpJISeDPlBzL2Ohx+NuimhLeexMCvX59TW0kFQbP21gk5Zr49BM7qehANtOOQtSZmp2AWEXFFpKnD63AggtpJRmJT9rpkRaTGnnXeMx7GMNomwo+IUx6g88IdQQaZ0GrN7jmkakk31LeTVUtstrn5r4qD7XPp85GPqcQiFT7wY7fdcpf4yKdFFsicto2XyKPP8J3rwd4vkz4N/+9St8ef8Jnh4+Q+qfoh3P8f7Pt7H3aQx3b47cO8c8n8B3RvBoNF+rnqthVIqlPa87Awr+LiyzHdBnQ6+tS6K9nlZAXwGhndyppk5D3Y3cSedZhlet14zKh3QKyOt7bcTE77/u6WDuMRGR2qYSgZhSRukwShA1T3NkeSlNNOYgemEIV3LgyFBgc61AVROQlHIv+16DPh1OI1+iKCJOCRktIE0pRgy45BTIFM1qASunQMkQA8nEZRHfKfBlWtjREZoj+3WXYQV4PC6k5fNR1EBeN8gsIGwapAAyyeHUjFgLCCWXTqjha4aAXEO2sSOHmMCHXqS6VkjNy/6gREMoaGGGLJuKvSbEsOljsxphN7iJveA9DNtbwHyE2WGN+VGJxXGBydk5zs4nOE2P4Y5DDG7tAgebqHc3kY83kA23kPS3kLixgEIbMcHXDJwMQZsKIFSHIV0j9Xj9x4CQP6HRE3qx1nWtYDDnGl2KFpWPwPM13onHg3RR34UXq2awYm1g6Lcrcoelz1uK/Krxofe9bYjI8mXuEzV2WWMGaeUY92BltiuTRpsI/EnVEKqPOO9FCzi1caIPYwgkbqXWbdQ2yJR3Iq/DfVayGBvJuA2YL4gGvYZU0QrbgYf9foSDXoT9OBTzGEZNkG2zODvH/GyKbMFjVsF5+OgNpatih8obhrktR7MUz44mePj6FI8OJ3h5muBoVmKSNPDiAYK4hyxNxEmUx3XotxgHDQ42Y9w92MLPP30fd69v4fpWD2W6RFsUGA16iOjkwzGnT5c8XeTZ3U6TXPji/TgUsCeBnXWJPM+xTFMktYcCAfwo1lDcshDbXo83sAlwJb0iiEIEEQ+FZt1QR5iXBIst4jgW9yqCTeZXEaASzPKhkgSz/Lm8UEix0o25+987MPiHLOPfPddfyhH4QwLCrl7QHr9vAoSiCXBr0aqRlhI0BZqjE+RfPcfJv32B03/7HNVXLxAcnWOrggire66LrCmQOBXmQYtzv8G5V+MIOU7aHJMyk+kTKUhlSQMMB4NggN1ohNu9TdxtY9yuA8QlaUYlCrdE7lbI3RolJ4Whi4aLT+RLt5pDJDd0Md7qYTgK0e87iHo1wph6wqV5JAIiHJexFkq8lOmbdFpdAYTsjkrWmaHJqFED9ZO6ikmH1Gi1HAmcZ5ecURMxGq8n7oU5ephVEWZFgPPMQ1KFSJsQhTdC0g5wlgWYl76sxyXXVWPfzoB7z6cJWSDPyw63xE/wPTj6WixqJZqdXXyZimn70wII079VEEIQzwBJl2CHGh7tWlu9i1txzdYcsSiKEUax7A1eFMKJOBkokeYFEsYeVcwXXBvASwfVBJ7LsfJ9caKez6eYzh7Dj95i99oEP/vbIX7+t0Pcup1ja3MOFycI3BQhQWqTw5GmIp/XTlhySQTTLdwALwGBBhAyIkRQFX+GIN8qsDqTQdrCm2PULZhlBmtD58Wt1OxXNqXamoKwsLfRD1KsExSa426ed/XeVmDQNrKtZ6QxQ+Bn42SQWlDSgw0oNDZ3agZhbNilSJIpIRsR2i23EzQBFqvwZfPqXZBnkYcBhPycFolof14bDiuK5SVd45WAsDORW+n3zFn5vSeE5j7SCq5jGMP3ZQAhC1Prknr59STo2jRRLG3swj7AabpM1DldoIsh5wRsUtOYY4wauzIhzKuPsUx+hJcvQzx6XOJf/vtv8dsHT3B49hp1f4FwL8f7v9jB7icx2q1zLNszTBNew0N50CWeB7oiRf0KQLiiOF6xSVmtoDZ21NjD0kPtj+uQ0BhnWEAoUyB7BWoxrBNW8z85bzp5lvvKGI4ogOlOZuxk0NwvAsD0IRE4IBhsZbLG6WBRVpIJScdLn48wknPAezCvchQV82M1R5QT/yh0xVyQE8KYVErexTUbhnRqBIKGYd6GCO6wFURAWIh2y9JEVxOfS4BQYbWBEReuH9WxKTuNn8FXDWEDZGUjFPe0abBoaixJ0RdASMbbekqogFDPh7K/+Zx2kMoGHTMhc2kkceoqEqqA95cI8NBWhdTCketh5PfRryP00gCb7j62vZvYdN5HmO0gOwmQnbTIjmtMjic4PT3Gm7NXKMMGwc4A7cEmmr0tFNs7yDd2kY73kPh9JC4bkNTqac3N6WAIxRHSCJB9okOv7Vx7lymjqz9bWibXSALCvEBF1+iykiETJWBkIBIQSvafGMe4jPJVJ1GpDUx/0zR8uN5ponJF9AAAIABJREFUnWF0e6vYHj136ry9xgZsLKy04WZ6rrN9pXFaUC6xPALYjXu3uf75ZzWTMwwOE0HBbVJNgfS+4VOrHnKdQyi0dAMGQ5MpOGTDoigQNyVGfov9YQ+3tsfYCTyM+PGLHE6Wo81yLCZzzCdzLGccwlVwnr2ZtONBhOn5RLSB1KQQbiUU5FYOpnmD16cZnh5OcP/ZG2QlFxEFcuwoBG6DvXEs2YTvX9vC7f0N3NoaYhQ5iBiZSW0LGmyMx4jiWPi7ZUWRLBCGSjmiW49pDqEpSV5t0GPBRDOIqhSaE29ynwUUKVNpqua8DHcOQ9nU9T4zC5O9CTkpbPWm4oHkAS0yfrpWnp9ja8PaXXegHFZoXweE78DgXwp8efc5/9BH4IcAhLbQvOqrff8qEm+RSx+wRo8zm1mC9s0ppr+6h9N//wLzzx+geP4awWyJHoNaKRr3gSIAzsMWU6/GmVfhTZPjqM4xLXMxKcjLRlw/3crBZjDEtWiIu70N3HUC3KldxHkKn4VGm6PxCHBoaOmiCTyUri8UfbIeUtqg08Rge4x4s4do7CEeAfG4huuncL0EjrOE66RwHYbtktqk5jF0wGNXkOZeNA2wLpHcrFQjoxsVwZN0SU1XvhZWBddLujKLITUqRlhwi24D0W2THMkA+8oNUXpDJE0PRwtH9IcEilnBzjXXVvo2U1vYQ2setcNsw0gYHQI6BRhZsGO28pXgXl3apAywHiSSTWVwgXExtF1gcXIzsQmy5XLzZEA5Jy9hAC8OUTH/zIRl6wbO2tIASgsGTeHELu70/Bzns1Mk+UvceK/FP/zjNn7ysz4++ZGHuHeIwH8LB2doyhnqfCn5uSE3Lj7XStdkAKFMXGzZa6eELCl9Q3GkzX9qinAWAMZZT6Yl3WPECYppStqkCKHHmM8jmHMlXFnpwHRCuQ6IXwNU/sKqOly5O6r8kIWPUhZlAi3B4aQTGjAogc1q3qMFpubPCV1UdPv2rXDPVkD4bfel4mUzPzKUUNVjmcgJO31euYvaYrlTFhpMYJ/rG9esLjg04HQFWq6ima7/cV26d6bhdkL4HwNCQ4PtPJ+YSggdt/N5VgDX/CDBoEtASH0XASGLZQLCPmpso3b20XofKiBMP8GLFwEeP8rxP/7lHu49eIRXp69Q9WfwdzMBhHsf99BuzZFiivPUAsI+ydJyzTCeW2xiZNItJ+bS12/ZDezYV+pYQ6O9UMRr4SsUOlMgXwSEtg1ksuLsNW2uYYJCyWfsXM+aM2ingwSBXMPIxVgDQpLBaSLDpl1WllKrssYUcBAEUjPS8ZHngYBQQWGGuiUTw+gXfQcxJ4Qem4QeotYVEEgwSIZCQMa2Sm4FDFZOeQkQamWpn319scqf5HoylEKjQ1sbRZH2qp9JXEbJPag4KWyRtg3mdYUZm1qeypq4pouq0dBv1WxlPVE3uMboy0pUpMd6rQxker1AwC9BsNPSNZNGLASELkZ+jLj2ESQORtjBpnMNG+776FfX4Seb3BxRTxycHp7i5PAIh0fPsSiXyMMG6biHYnMEHByg3r+Ocvcm0niEJOiJ0ytNfXicA6dA6GQCRhmvopPBy9PUi1fl6nYya44YvDALkE9I11eCQWPqFDB3z2fMg68giudB9goHuWQ3qkO1aTt1mAh2j5JVzLAXdBwoqlBz/+oUkC+rTSxZ9qUJomubjV+R+EfWFdKsU9616u/NFF3IPB1rNds0YowV93FSls3uoEkJypKUnFM2Opi17jgYuh62vRC7fggvSxDWBYZhKy7n1zaH8menSJFMpyiXGZq8Qr4skS4KLGYZsqSC8+Js1m6NYkynp8iyFEEYC4pnR6IJeijcENO0xeHpAk9fHYuxCwWuBUMZKV70HOyOe7i2NcSN7SH2hhEGHnV5lWgGAxEGexiQzhNGcreR211ULfzAuNGRL1u1qISDVcqtTfqouJByYzcCXRY2PPlVYZJkmFljLFwlF0c2M72wZJzua9AyO9lK02hR5OykQzpAEB61WqKrNoOtV27cvCEvTgjfAcI/NEx493x/KUfgTwUIbdZRhoqEHrAMCvIK3ixF8vglFg+eYP7r+1g+fIL01Ws0ywXcIkcbOCgDYBY0mHgVwyFwWKV4W+WyITPo1/MjxF6EgRth0+thz4tww4twkJfYS1L08hRRlcFh7h4bT7KcqMaFK1zW+kibAAlcZCxOxkNIGGrfgT8Coo0W8bBBPKjQixh2T01EDq/lg002ZvpxjVUhOXV7pMM4kuKsgJBh91JjkT3BbjI7m+xGymSTZYpO7LgJy1SPX1mIkHbl+VJ08Gvp9JA2ESaJh2UVIW97yCoPWekirXyknBpWEbI6RtHSvKaPigWsw6lGTHK+WVOpZTOdVaEEGkBlgu/XDpXUGOrPqu33Si1kbhmlNvJ/JagNVMdSsCMcB+IgyE3a0g2F2sVOKqUJ1Lq16ojJLnKRZ5jP51gsp0jLQ9x+38M//5eb+OBjDzffK+H7h4iiCQb9Ak25QJnOMYhjRDQeE0AoZvBwqFx0cp0ACo3TiGWkDGHmmwih0HI6CE58rTupBX0yC+tQay0gtBM3W6d3NGtS7dkSuzN1EE0Y3wPBaXcC1Cm4LHBT0ZPJgdMCh9MUFigEgbQ814cFhDpZUe2gThO1puW7J5BZqepWgEq/0fd5YWJmaKPiRmucRUV/Zw1bjHZwVYCtOgZX4JZvAnd/AEAojWZzH62sfi7oE00BeWlCaE+NdveNLtMWk/azXAKEUnfwZ8zEVCaE1ICS2t3uonKuA/5HKJuPkeaf4vXrAE+eFvj3f32Ae/e/wtM3j7H0T9BuzHD357vY/6QPfzdH7s6xKKbw3R58J1JTFwldt2CwSxDtzmOu2KXs8VBBoRqsmHPc/SrHanVejIZNa+zVRGU1BRbwb/5xZZBko2o0t04pfTbKQR1FW9PUYkiE+IUyWgLArMiRVIVo8MSxtm6kVgy9QEwIOUTgdZ3zZ8ocaZkJWJJrW3Tn6m3B+7wfBIhdHz34CBpmuUFAIc1YeF5rp0TlVGguTwhXYFCB9so6y8ZlmDvEuqvKpSoAmmCPhie6JtP7heU2W0nzqsacDUBxMzURNo2hIApt29CRLbAy+X8Eu1wlOROTIRnZcTGjPdgs5E7AV1LWA8crseMhYjZhBgzaTYywh2F7G6P2Fsa4jjAdwptHOHt1ipPXxzh5+wqTxRTTIsHEa7DsRwhu3YRz4z20N+4iG2wgjfvIJPqDcQuM/KCZTylglMMfu46smxLra++qK9IyXljza6g9sSUpoJphSjBIVqCAf/lHNhDVpIUeARVfUxg3a3rz6hI00zoL5a1xDNcmYeKY15PJuIY86nXdBYtmuifTSMGrZtJn4plkgm40tXS8lc8vtFYjw/Bd+Rxs+IrxDyfV1LASz3BdKEs4dN6WiW6InSjCfhDhIAgRFBmCukDo1eiFDoaRjypbokgWSGZzlGkBMnWTeYblPEeWkG7bwHkxnbVDWisRwMlI0sciTXA8naDkRenFcCNm34QyqSNmo9h1Ps+F0TDohRiGLgbialNIhAPyBKFDLraLwXCAXkyq59oSeMWPtSxNsmaMsR45zGJOy7XKxHGuGizGJnh9wVDzQ/5xK8UAwRwLLj2ymqkkUhq6Q5GiSpROa1Vuzy5DqTM0Ra4WuDLD1iBoEZS+A4R/KXjl3ef8gY/AnxIQcvEv2AmUOZgrm7lPqdc8Q3M6R3v/Meb3HuDVb77E9NUrzE6OZOMs3AaLoMYEpVBFX2VLHJUsrFzEwxH2dvdxbWsPB6NtjOBjVLYYZTmCoyN4b15jVBboc0E2IcdsTZH6SMW4dH6dCJXbQ8EQ+SBEEviS37R0CzRxA3cIbO5H2NqLsL0TYEDzmYCL+AxNOUdTJBLuzkmhBjk0YqPthQoKucFQZyibo7ApbKitmn+I9sQQtjghEj8CuQ5MNhJpNSbHihPDouX0sIfaHaD1R6icWFwPF5mLaeLibAGcJy5mqY+s6aHAALU3BLwR4A3ROCEa7icr0wCWR3aaZUwkZDdmQcSSpCfFnor9tZtuamWhMkoh6zK8t0IJdnsrMRHz6RxndJZCEeKvEhiLf3uLXhCKmx4BYZFkWMwXqCrSyhIs0tfY2avx45+Msb2bYby5wHi8xP4ecPu9TfhOgYrZiIGGZWshw4YiQT+nfingFmKlTjAmH0c2fX4eGVMqIGwJCHUys5IlGGOWtTKE770DCu0maFv+dn+yQhZbS9vpgwDTAnAzAwxtnMnKHUbfk7gWGB2nqUjKgrqqGo5QRWkKRG29TrdsnbkGhKQv63lzSQ82V5Z89EsgzeruLMASnaChj7Jol2ZvVSn9kHoYQ81aZSUKpW5t8rBatmwWnv0L+7qXwODXAOl3mBDa37kSENpjbl/XAkKGVpvpvPyTMWJRUGgAn6WcXXgP6zvCRnSz6dA2ZEb1kDd7KHEdbvApWudTlM1f4e1RhJevavzm86f48rcP8eXjL3BSPMMyfIO7P9vFwY9G6F930MQ5smaprrotKd/UkhH028zLLiBcHcirdwZb/BpQK9OZLii84rjrcVg5KRnqnAGHhn6pl7ZpbJgJtJqikOmhRFIxjTH5fgoC7YRQv6ddPz8Z82GTMpdwb2kGNQ0ighwvQJ80c06OfF/o5VlZIClS5DWBFhtstVj4ax5iIFKmvh+i54YKCJnZJ4HkavBBWYI+TLyGoT2uabcKZxTCGUaEQ08N4xBJsGZiStTMUEGh8tc8YeSVZJKA5ooNEk63SHioGUOgC7dmmxpHY6mBzdTfNMdkEsbamgNo6RlySgjJeKRbcmS+Z4NRmhBFKZrJqHbRb8foYRthcYCxcwvXBh9gVO+il44weXmG6ZszzE9PcXp2hqPJBK/TGc7cBr07dxHeuQvvzofIx5vIekMsHOaci4RVYic8yiDYVOtQxa+66L6xRWE0k7JGGdqojYSwgFBkZhLZQM0sHTy5DSurxA7EddpnXJhFcK60DEs15Vf+HfdTSg34sP04AXPmnlC6qT6kncEJN7GGoadKY8CsedIIM86hZPNI20lgiwJCiZ0Ro5hCQGDYtogdFyFjQigRYa5g3WAj7mGn18f1wVDA4AGbGDQLakmVTlHkCbJ0gWQxM1I/4/BbOTg9muL05BxuG8KpHDhvFss2DtmdIfLVBTovCiySpWShaKZLIJu5UEWZkcKORaHc2yjwZUpITBm0HF+W8Gjw4rZ6oUURgoAdUnszGwcmGw5q1gnZuM32KD1kGX2b9yT/KDu7fl1dHYL29O9swKMUEyuoLbegaBxsZpF17SbtpdIJof3cQqw2PG5dxb8ubv2Ba+fv/PS/a5H9bsL5nQ/tux/8T3AELl//Xc3S5bdv6YeyXbL44F+kFbDMgckM+fEZZq/f4uzxY5w9foT5/BxnsynezM+QM1pgc4hmPEQz7KEKPAw2NnBwcA17m9vYHo4RVi3CNEd4PkPy9DFmDx/Am53Dnc/hLBPh8zM7T6ITtCmvbmp0wwtCVH6AxPOR+B4yD8j8FjljejYCDLYi7Bz0Md7wMBg4qKsZqmqGslzAcan9Vg0IO9pWgq4RxsZMm/an4oDJzZf0UWPksSraLMVPiwkp6G1AsGRt0Qa9FdZIxX3Ai+TBvMKyjZBXAZIiwCLjw8ciD5FUMbImRt72kdURspKtwkBAZdnSAdAYdxm9lJhOGP2GsDPU1kAgvBSB0i00Lp4kUYnJDgO7ucHT4U8pwewkeoGnlFGZjprPJvbknI7SppvW6j48ahzLRuzJy6JCQSpNcoIwXGJrp0a/n6DfTzEeV9jZdnHtoI9exClDiThsMBq42N3poT+gbKGE5y/hegs0bWKmgLlxzuMnIGWJwIrnna56tIawekMDWqUWNkYqVjPHwtK4L+p5sf1qWzQqaDSjk/Xnlf2Rx4kxTgSg+lrUHK1ERRIAr3oYRXmc0pFKbIpTHnlDb6TjJcGh5mbp5izQRTrea2dMnQ6ajK3LEzBFVnprWhMZM0Kz1CuhjdL0Rxw69fxJBiEnlN2A5i5ddIVd/oOpVvf1uwvEt4FC83PfOjsTvLL+XOqU2sml7Ey4LSf6gh7y0oSQeiE2QQhGBGhJ2ROiLSjAuYYSNwH3I9T4RIxlXr/x8Px5jntfPsOXv32AL776lQDCNH6Lj355HTc+20S0DzRRgZyTaVbDMkWy4EvjEr5bEW4noRePyIXaovtPVx44/UvFeZaGd4kBYCfQK6qovcyVMVBzui/1IqU9Zi0h9b31BQDmTY1JsURS59LcI+Zlzl7M6aAXYOCHSqF36eRZIy9LZFWBtCpkqigtNK6VZBwE1NkF0kSKuHbwuUhG4Dou9TtpiFr0W+MPmZoKYFjXj0LBFuDDRpFS5BnxwAGIrNfGYdXgCr0fjdu9MDfYwGLOeMuHkW3J9IhOqWTGEcwY12bJStTXl34PtaIELQ61g2okQ0AooFAMH2mu6EgdH3AoxPgiMSjhNJSxBD2EzRBevoOhcw17/TvYxAFG9RbSowzJ0QKL43OcHp/h6PgMh8s5TusCzdYW/Fu30P/oY2D/AOXmFqbUQdJsTfp+vLf5Btn0MIZCOia8cDnaO7t7na2+X7EJ1swTlRToJE+iaqQRoY1FWwsIP6OrUbCvyDVYQKb+hfAdZNkz3AB5vc4CZLV/KxaA0sE1HdAwWVbrpAE78uu6luoMvJPHa2QAxCTcLngufErzqloeDJYfOi62gxg9xi81wEYYYSuMsRfH2ESDEVmPZFGyIczmdlUgywtMpueYL5ZomDHcuGhrD9OzGWaTGYLWh0sZ4Gmet0xosEkcqsNj10+1BNxYSedkOH0hizVFjjLXNEiYF5GDkAM2PjysvzfiaVnYDGBbdXgEIGr+iu0JrdZ2wwhZkTbZbbMjxLW6RH/cXju2u7waJ5rXtOpAc1WtLH/tL6+e16aFrn/vqtH1n0Ot/LuCwfWe+R02zT+HD/juPbw7At9yBL7p+r8KFKr7l6XjmbWGu27OiRF1UhqJ4OQtzh89xskXX+DVixd4/vwZHj55DH/Yx/UP7uLmjz7Czu1baCIfg40R9vb2MB4N0Y97QF4AiwVwNsHJw/s4/PIL5IdvkB8eIX97Ane+RJTnGDfAoG4R1szaMyHF1IJ4BIIhSpp6RTGWLTCniyn9rYY+NvdHGG3HGG0GaNoFqnaOvF4Ib8kfeQgiT/K6mjJDW+Zoq0zifdj1dVr2lRmmXkh3mLptUqOEZir6CK6h2vHkhIceeuIWSTMSTo5qdjFVa0HDTHZ2uZFWbYi6jTT0vu2hakgjjZFWEZIiQlJGSOoI54mD6ZI5jgGSWk1qKmNk04Y9tD7dqwM0ZHeQ0SG6wwCOQ5opiz06V7KLzKkLwRSJU6RnKih0JHqB748mNCSJuBIpUdb8eV5EBBMs/gJ4TihFEz8EP5uYoLADTxfCLEeezlDk5yjKCXwvRRQWGA4cjIYAGb2DAR2ygV5cYGfbw0cf72B338dwVCOIFvCCOZpmLpTQRiaBpWrx5D3QBIcz2QIOY0Xk3yrTZTaJbuK0R6fDtQMlNSKikTGudFoIWZ2N+UpOkqGAWoc+HdoQFOZoSYVjISqmPyZjl/oTWvGLlopjA0/0N2XGPExDcTT0JVqbc0IolaSZ2AhI19GEYf8QvOqOrR1yQxfsfrXVrqVbWiAlTV4DjEUTqyYg1tGPgJCRUpxW2gnhBTOZH3i1vAyXLuyiFz6TAYdXTchWwK/z22bauaJV8tJkPApdLQlYZJzjoS0CNFmE2rmJ2r2Nqn0fZfMhyvojPH/R4NHjBe7fe4Z7Dx7gi0e/wrR5iXJwgh/9H7dx87NteNsN6jCXYHoCCN70ESMYeHvTTEQ5nF/77yJO7PzAGrVc8TuWfnfVSbE6RYH6tsReAURpDKzQos2EM/l5xmhDcgyNW7Jok90AjqcaXcbqEAwS2E2qOdKGFO5GaHakQPa9UB4DL5D4CN79BIQF8+voTFwWmGYJGrHe9CWewBH9rJqS0F2Uv8NVUmbhZrKpzHurodRrWX6H95WpMyVCiAH3pPnTzRNmvklgxmGMAYk0wJJplkxH1GCG/yrEdE4KpdWzBsWUBRQlHxUq5jryHpRGm97XorGWz0mgS+kCQSjNyARyCl9DotcYt+u66PkuYlJl6dDJPYoatTqAV8dwCk4Kd7AV3cCWdw2b2EM7dVCdVUiPFjh7O8XRmzMcL5Y4zTNMCIz39zD+9GNEt2/BOTjASVNhxpYZqZs0xqGsSyQPXOM78QyXLp+uM3H3+8t7vu733/zfKguXjRtDQb7w3DzscpmapokBqKoo0waVAEub6WqwihrH2HXbZs+add1MqIWxYnMFhZqs9GTrdaBcHtP8bNnI4FTbQZ9u4pQ7FAWcxRLbfog7WzsYw8WgcTDyAow9HxuMDslTeOkcxWIh5jq8jnndUKZ3dHaOyXQJRnK23ANbH8l8iWy+ECddp8jgLIn2rK2vdCusJkBpG9q1a2Wh4kEwn00uUDv+5AeVbodY2Gq0BF3t1L1TqUmGP7MW2ZqNwtgJXMB2Qs/o6EZ0nKynUkXzVyzRys9ZQUnVnuifrfZ5BYzMr+uFYy2G7JXU2ch+4I3m+z79O0D4fY/cu9/73+EIfFdAaJvgohvngzbTTYOs0MgG3bB1akgaUHU2Q3J4gt/8f7/Gvc+/wL0H9zHYGOOTH3+Gz/7+Z7j9Vx+h9hz4UYDeIJLcJhbvoiVjRy5JkM9mSKcTVM9eIHnyDEcPnyB5/RbVyRn6KbWFOeKqREhdQEP9hIraGy8EqLEO+yicgAl8SKmRY03Y9+H1XXg9grEUlZOidHM4PRfBZg9jmnht9BF5DbyGeUJzeE0G38nhOTmclqCAdEYLolq0jOyR+lVzAVXk4MKpPbj82tCHkP9j0cWfb9B4peRtSSe8VcMYumiKyXUboawjFDVdPjk5jJA1ERZmerisAizrEEtxLo2QicAgRE4pAvOpJDssQMvpI+m0NKrhBEDCe7lLkPZaKxCUBzMOCXiMDkr6+tqRVcqXurlx4uh5gYJdJ0BTG70cu6QiMjXEWRaaZY6a5hJ1Cs8pVePiszjXGBDfzeB5GXxvicGwxo2bPezuBdjZdTAYlogHBfwgQxRzwuggjF0EoYOqLFCSvpanwpqhzKKl1T1BmoA2UvckGY29c9QEvaSiCmBUOq04xnJPDZkryIGpDUb2NUaEHV+JH9EOdhCHIodHW0jkSkNtPsG1BYRCRaJxka9NEZ+OpA0a6SxrnqSQ9NjUFf2galN1HzdsHXkjhp0jJa0a5AgtUrZjsx/bvbkLAO0WbsGh6eITxXNCSFD/nxYQftMie2Ea2MnrMxUsD4nSnY1OSRxN2egJUWV9wLuLxn0fZXsXeXUHSX4bj5/muP9ggi8+f4ivHj/Gi5OnKHtn8HcX+PBvb2DvozHqYYbSyxQQ1mwO1OL0bqOWFYT9YQChbb/Z0qr7tEL/NNeA1GedScsKDJoAddHbSkyFDijYuFANtqwE8lAGgWoHCYbKskVWV0iaAosmQSGUadLsPPRdAwjdAAOXxFmNbKAbfVmRgtlgWZaY5pno82pxoiQ7TgtaufeM5otA0JKjZW4kg1z7Xm08ADPmzP1i2G0unaHbCiTO810z7oxDlJB7igFqVpcrzSzrOirTQjWpqbhOiYZTs1wll7ZskFMPTbYnp4T8WYJJAZT8noBSSN5yWqwUS2Im2gahAR400BmQIkv3ZmrvhG5bIkAIv43QVj0E7Qgjbxcb7h42sAc/ieDOPNRnDebHCc7eznA2T3AyT/A2SZD0YzjX99C/cwvRrRvIxwNkvRgJm6B0UKUkwEzRLShWo65v/u8yIOz+5FW/150ZKePE0mnt+rSOwrH9CLkeL00r1RRK1zbtiVg5g0Uk1jm6c0PJhE89tqVHt9LC6hhMU5cUGK7p0maSXJZCE+251HE66LGZnOcSLH97cxujloCQ4goXfYkKqdHMz1Gcn6ElJZx4zaPGn/ErJU4mc5wzzF0avx4Cx0c2nyObT1EvpmiWZ4zdqltxyelMQc35McI+4+rWsV6VLo3cqPoJFTlz4zaT0M5aR2Co0skruAQWsJmOpy5MxpXJTvT4V4YnrFPMq+kN3Q1o7eq0nkB+7aLp4L8V5cN0RvW5/nxL53eA8M/33Lx7Zz/8EfhdACFp5yupmqfB7qnpnLm+zTVt4ZQNqvMM6ekCX/6vX+Per3+De19+ifHWBv76pz/GL//rP+CTn/0IlbD0WskElMkVSxOhJIqoQ7KgaAXdHh4hffUGR0+eY/HyNbLDt3DPTuFNzuAu5nCXc3jZAm5ZikCcmXgyxfJjNGLPHSFrW+ROi9JzUPkt6qBF5RYovQqFW6Hp+XDHfWzub2J7b4xRTKZGgbacwccSvpsg8HK4DidrpDLmaFkkSZyA5vLp5kgw4EjXkNMzlw8CQseXTUN+1m1QOrlQM9WRUH3PHAJG0Y6FqBsfTROgbCJUdYiiDZFVEVJODutQJoQ0pVnWOj1c1gGWNKVhrFCrLqfUVVZeDzk1inQ5NUUYQSFzs1SCZbQ4YsxiNQBaOGp33XRmbdbTSttmMhBVUrQyUiFQ4j6lVD81umEmGUswoaoSZNeJguqWrq8JgiDHYNhic8vF9nYgALE3qBBEBYYjB1tbEcYbAfpDD1WVoCgWyJIFhr0etsabOi0QKmcOh4DTr+D5BRwvQ1XPUTcJ0KTwvAquR0oVNYGNuHSrbJTvjRMzH64by2dpCk7XdIIY0NGbp0jcA/n+FRBqQUNQrPm9nGRIse1pLh0nkiwmNO7A7OcWDFKnb/dFc5xUwmG1fSascKUVM4WAXRIulACdP3QnajUpcGQmKSBkPSATQmNuc2X+4A+85PzOE8Kr3k8XDHanhd3Bm0wsNH9MogNM1GRTxijyARzvI7TuhyjaO0iLW1ikN/DV4yW1V/DKAAAgAElEQVTu/fYEn//6Ph4/e4rjxSEwmiG6luHu3xxg+/0Bil6G0s9RORlqXgtyLRktGUHPHwQQ2g+y/kC2d2Cf3oakq4bUNGQMU8wCSLlzTSdPht7iMmoN/xQQqs6OWmE+XNQ1Xe9bFGWLvKkkNmiJFJVLR02IS+jA9dGnfpBfHQJCNdjSa40UzFZcSWd0kGZrRuIkHFT0nZD3oxMjyzVRxdra4En7GmtQKBRnc54tu03DJNR7OaBDPlkcnoPIdyUYXjRj/Pxm+GJF0+qsqjRxNgs4mFGNISVcdCFVQEjSC/09JNpBDMIUSNLVUyaFq8B0ncTRqZKawZDUQ1JGeZyCUEx0aKbDV+A6FXCiSqlA5cFrYsQYY+hsY4wd9IoRomyAYB4hP6sxP84wPWdg/RIvOZFqKywHAcIbe4huXoN3/QDN1gayKMK8pvkPRf2hrEGMkRN7ImmSdqjYl+6ni6W5meR9CzK4DAhVSmB00xeaVuaFzC9Ywyy7m+gyZ9kPRtPaid6R829ZN2bpY21AIzMFhSoLsJ9NPqsZwmnjz06KCdRr+NS90mATwMjzwDiJqKqw5Qe4Nhig3wBx1SAS51ulk2bTCZZnp/I6vEyYx7nMK8ySXMDgMs2VMcMwG7KQllPk81PU87dAegqnLuuW+Rh6o+lI024Eqw67Ffh1YnfUDtjc2HKz2K7gxbNn7VJX0z1LNZHFXhDlRYKo8Ka77lR6YSh94bI18vq15HdW/xnXK3ORfBOEtI3LLjXC3Ps/8Bbz+z39O0D4+x2/d7/9n/sIfHdA2IoOuascp4SGXVZulvLg5l/UyGYFpnRMe/4WJ6+O8OrpC9y/dw/D0RCf/vWn+Mf/9nf4q198ilL0dNTdsKCnqUglEQSERCLk54QmJ8WdHP0WVVqgnkzRHh1h8fQJFs+eYP7iOYqjQzRnx/DTBGGWwc8rEfFT2+Y7oRb5pFJ6PgpqXTwHpcevpNs0WLYNUnZZwxCjnQ1s7Y0xHjJOh1lSC8RhijhOEUcFfJ9TwgRNy5ljJhM0rt66ZittkqBQNGAyHWSxJCEV2swjTnQaMV2Q35SNS7cKUY0ZFsg6Z5BZhLRND1ARHLbqPlq0PeToI61jAYXzPMA89zHLgLR0kdc+creH3OsjDUdIXWoRtRPOLYhTDbq7sdhSqhABoO4fKtQ3dEUpJnTfsIWami4YKmSn+6kTGX4qTuA0u4u6E/18LM4qAWOcshHA0VHUc2gikCPNZjJBHPQDeB4puXzkGA4d7OyG2NkLsbHtwwtSiZqgidl4sIHd8Z5hzmjWJONFvCBDf1gh6hG0n6Npp6jrqQBEPqdPUMi8s4omaI66a3uRENgYLdZUqgnx3AguaXRybnkQKtSkz9YVSP3UgGYCQrovGpqWRHMQEFMewsmk7re6DdNYxnjxdymbxmpdAfm6067a+/Xx/04rzapIEss9fR/GbdTS76y5zZ89IOwWshdqkg7tyRZYa6SkNaIpPqR4JyDkg9FlAghHcLxP0DgfoWjuICluYp4c4NHjOX57/xhffvEVnrx4irfzl6gGUwS7C9z+yR623x+hHlRoohptyOZAhqbOhSrKt0djlW8ChF+jVtmTeYESu44ZuXyuL1Zk0oZY9RN4T9vAdlu7GabeyllYl1StEwUImempTgc9oUfWfLAPR0YmJ2TUTDk1lm0iURB+APRZTBtA2HPoFsoCXd2GjQ+Q+gTXnBJWSDm5ajm9aki2F5rmiuxqYl8s2NODp1RpXZN08dG1yA59VD9IQEgPZPprEAyKz4bvoh/QzdQVkxnR5VJHyqaiqYNXekTW6AYv6RSez+gIIMwYsVG3Ek/B90v/j0p8Qx1tqvFAkK4ogx2+DDdBZuU2YlJCWm3ISarP/EW6sSozg3sc6cURte5iikZjtgg9AYWbGLc7GNc7GObbwCxEPmkxn+SYThK8PjnD2+UMR9US5biHdneM3p334B/so94YY976OK8deHEPrviMGD8QcTDWqt1+XfWhhCm4TvaxBi2rJf/SIEe2ATtcWl3oZAVZ26buVWnla4Y9Y6aqpiUhp5qYx+aIihuwlb3ZyDvDsOSp477IuoA6TK/m3k46qprVMC5KguTNlJYuoiZERSbIzL8c9yLJRSYHZ+QHGJASWpWI2xYDkqTZTC5KBDTKLEo0WY50OsNici5NAzZJGBOY5pXmcRZc30WRCocO6Nkc1fIYzfIIYXWGgTOH02al7Kmq5zOg0K7vVlbXOQGKFk03xHRz5HfNRnAZfMmtIuJbqwPUDuwqH8miMjnNepFrx9G8F4uqL4xv14DPotcr5o9X7kUX3l/n4ulqCw0m/k572Z/ih94Bwj/FUX/3mn8uR+B3AYTWvl00T5IBTjoQox9Ui8FluMwbLGc5Dh+/wcsHz5FOE5y+PcHD395Hf9DDBx+/j3/6v36Jz/72E2SV0iYdj25j3OS5sZNeqQHjLXUcpCOakF0WdS51WcslsuMjpEdvkb49RPH6FeoXz1EeHaE6OUZ9OgHmCbyyQuzQ5jyC54domVnYtMhFP+Ki8n2UnoekdZC5HlJmDvUDhIMAUVwi7lXyGI4bjMYNol6FIKSWhqCEkQfU4HH6QgBkaJViX67wz+ZaCRCU6SqLMY12UGsao+kx2YGa/qUyAV3B+XsmKLplDizBYYTG6UkMReUOUaCHvCWdlCY0PuZZi6RgJpiLjBEX7gDTto95E2JeuTJ4pbkNj4frUftEqhiBolgzwBFaKPmRqreRzr0JEJduu4R8qxxC44dsV1k1G1VrTGlIjxSmi1qY8/CohbmGhAt1VWQRanTDyAo2OkkbbhrVafI4h3GF4bBGf1gjHpRw/QVcjz9bIfZ66PlDzTIMuO8mQjMNohx7ByG293wMRpwWLtG0E8ChedBSwCaniWWViBlEQEdZ0b+6qHO+R75vZm4REPqiwyPo4xmzGh01FSLg1XPLz2WnFzKUEpBYqumLcclk8cPJIjwKWo1FoS3rDehe6Ts6cg513bNhyxYIrJvNChwNcuxuysaURZ37tNawhjKiIRQakqHiXSr+fqj16TtNCC0QtMekC/rs9/b9XqCOWmqtlYGa0Z1Wn2KEVJc9VNkIrfMJGnyEvL6DtLyBZXYNj58u8ODhCX577xEePSdl9DHy8AjYmuDOT69h98MNYMycrQZ0tWrrDI1QkjWSRporFphePoCXtTZfA4TmA33Tz10iWtnWvxbvhiBocgW19uz4I5lC3tLpSCEWPwsaH4nZIe85Nb0SaZ5gCU7CyJ5ukDQKCIPAQZ+xZ54v00HNFKRZh9alAo44KWS8A7VWDZAy86/ho1ZQaM1IbIlqisU1ALT5oTo1WjWeZA0yL9KQKqoTQjrwh5xcMvrBd8W1mJNCmRCahojItUyjRUy+Orl1ur6ZuCBDe5UpIaeFfAgghP5ZpkREJ6rRXpXRrO0JJOrGmOSQ6+EgIjAUh0vDWCU4iQNEUSBNBF6TXuMjbgfoYyS00Q3sY7u5gSAdArMIyVmB2WmK47NzvDk/w6v5KaZOiWXkIr5zC/GtGwivX0cWDTCn+3QQoaHlqTBPjBbzCkBo931rOqm31UW6p0xzzX/2vr0KEHqtmoxpm2INGuV7MZxZWcKseInWNdSabaluUF/wYg6n7jNiCsNmaVnD44OupXL8OJ1rEbQQSmjQ0kGUk0QTLcGcdN/DZr+PmCZATYUhqbzUctMjIMvQpEs0aYa2yMWBlIyOmoBwtkQ6XcieyOua8X6UyGRZhixNUWQJ6nwOt1wgqOfou0uM/RQ3NlvsD9gMTHJmLihV0z7MAeqCpBUqN3e1HjhyYNdTQnsCunO8lfzdCEbZKREHNBvSuDp95m4zlrtqPW4spr8m0r4ICLsn9PKa1u0myImzzseXLhq5uAwAtoakP9QG033e7wvuvs97e+c0+n2O2n++3/ljXlN2Uf5jHqXvCghXpI6yQMuqgaG0LN59F4XYk3PRDlAVwHJe4tmDl3j0+RPUWYXZ6Tm+evgV4l6I23dv4Z/+71/is198hKRIxMAkCNS2W4y0qEcxEzaqQ6QPbNjtaiCggEkqF2q0Fgs0r1+jevgQ06++wuQxJ4fPURyfwEsz0QOwox0Q/LSudPgYTiz6EF+NWAoWMF4gsRVpWyCjUYmbIug1GG4F2NiNsLkXIRzU8CK6TaZw3BxwSR2k/k5GDyuKJNc+oZEIdUnpTgQUBBY5izFuOgEt3o1rs7jmqbZP4R9LNDsFsGQqzRNsGKztxYDXR+sPJMS+diOkJR1KSWlR09eicpA7fSTtAG+SAKepj/PCQcbPXjmilXP8HhzSatk3bekyGImpRBDQlZT0TOIFnSJqSLoJPDfmYTLkkn6jnBCZDDKlkhNQCzZoNiNUWhacIpq3UUWeTCnF8MPoMFQe1IJRDWVZoGlStM4SjrtAgylqTNE6UwGEUaC0ziprsTkeymSRLqBBqED+7ofbuH13C9du0L2UH+QcdTNFg3Od8rqZTHk9j5b4nEIoxVVMZ1wXAZsDnsyqkeecBLGFYKacEiulLrNCvbVRDdZUzX7ldI7B10ThMiUlgCStlBnCPI+qE7QmNvJDUhTxOOm+roH1qi8UGu7ljr6l2lmtYRdoGBt2ehboL2q218pldBU98bVwyh9sCbLUsZV26eIGvlaxWDBo65Xu5/sPwGC3NqFpk5oI6fS+Kfto0jHq9mNUzUfIqtvIqpvIymt49iLBV49Pcf/+Yzx88hCPXt/Dwn2JenSC9392A/sfbcPdCuD0WH0SZJP2zJgUOz23Ri5XHL5vAHrr9VdZYau+Uuc8XyzCV6fSfKOmhOq0bBRtwgzTFBRbW4rZBv/X0gmU0TAVqpJh9VpzCiAUuiivPa5ZrlKqPQdpzXVaASGLa5l8uZ5MXiJOY7jeiYGLAZKOJ/mrzGEVMFg3SKsaGV1IuYaYQeg6ocVkcEqeozojizmZaXTI/cXzT6RqHl5LUnwt2kEafg1CDzFjH+jQz/uSn9c0oOS+WQ1a7P2mMQhcnzXGTUVU/Pgl2SgEh9I4VGBLMJtWnBry/a81hTL15ztt+ADEsFmmWFxBdXIqlHk2wJggEPuIejxffGYeOwdRGwsoHGNPQuv33DsYFjuIshGS4xKL0xyz8yWOzk7x/PSNgMKjMkFw6xoGd29j66OPUY+3kUZDJJxy6khNl5WOc+eFCaHR7V20I7oYb/NtgFCvVQUwYggkD22IrK69zvXHPcHSRe10UNY2s3Z2G4tKg15f50KqEP4Gp3caEcHrjUAwbGhy5CKm7o/ut3w0DmiNxOkfDX54vY76PVHpO3WBvqQ5sPmXIpmd4/z0GHmyRJWn0kgg/bdiRvwilUfoRyJB4b1SFAXyNMFiPkEyO0E6fQOvOscoSHBz28fdgxg/+3gbd3YpR6D9zKrjppYytp9n1zVZy7ruPZ2DxtWAC5hOCddI2y4vAvM0XkO6kRTV6nRQN5z1f7Z/tM5hsV3ELh5UQGdR+fq3u1281dq7Anlm/Czv0IBMHezLE3RP5KoJ9INtLxef+I9ZvL8DhH+kk/onfpk/5jUli+xlatQP/Pl/F0ComgxOxJhjxxDhGjldFznloXasCYDaR104mLxZ4uj5FA/YbX/wBE+fPsFoc4iPP/sQ//Tffo6//sUH4tZGuigBFd3hfNKuTLIfJ2PsATPeV/Cgjc6hmQDd5eoGrvCaGrSLBO3pOfLTCYqTU5SvXyF58RLnz59g+fYQyekRPGoLqwZh4yFyQpkueXTfbHxkeSm6i3AQY1mmmBcJqPBrQw/BqIdws49os0fFOdqoRuPlgEe9Wo6NcSDumdQWOm0GVx4FXMk1NABWGIc0M6HGRh3ZSOvhMVRKidEPrCg8VrltJnCieVFamHrqMW7IBC67DF32RN9QmhgjOqFRQVK7Q5TtEMezGJNliPPUQ1JAQGHr9dC4sUwaiyZAUQeitaydGG7QF/BZkBPsBqA+VICM7E3rbV3iOcxGL3H2bSX6yBUHVkg+oUwbSEmzUjnljOkmqDvVOvdLCKam9e64NIihdilHXc9QNTO0zkIopfQMYoc2XS4wHvYQhT4qUvjaTKZ/+9c2sX8wFv0hQaLEi1TnMiG8cWMDe/t9jDepe52jyM+QlzN5na2tGHGPLqYt8nyBskzle8/j9cmilxNEMzEUoMV5iFJipazkeZYRSyNaWA2J12JZimzOvzl5pPERJ98s5tWiT7/KNspvCnFOtYBQIjMMtbQry1AwqhNCWTtkYmluGFMMciptWNhrQGgy/NRs448PCO1ad2Ew2Z0Idr/XHzZguVMpdgujru7JRkKSlSd3Df9HXVWAthqgyTdRN5+iaj4R/WBSXMMy38XT5ws8/OoYX3x5H4+ePsTryVNU/RMxlXn/5zew+8Emqh5Q+iUqZlK2bAwVCBglojFnpv65OG7VqeHVI9hVPWZQn/0pU119raa68BfyvKpt0zxBnerLvS8zdDXWkWmMQ8fVSvJU+aDZkEYK8K1R96wTPsbHqOxMp9kEMTU5IKRlEnDROZO0TNLvHE7CSN9bywmE3i9h6ZyiBQqmSL+ksz51VkKTX8vOxOxG1g6yJ7gUsvCmflrzXBUarGMKeE9RWsC1VbWDpIoCQwItNhRFr8z3o/ehUuH1OFngp8C10YaOUObNEszrRWTy1DoqwCawJaskrRTU8mtJCiHhnKyJ5kFYKKBQgSEnhlwK7VSTtyXzu6NIH65bwvc43fQQ8X9tjF61hXG7hz3vDsbNAQblDvLjGslJifkkwenZBIdnb/FqeoK3yQzY30L/9i3s/+ivgJ095IMNnBUlllwr2HBkNp8lDnQK/y4Gsetv91ayDYirAKGs3OYi1XWIUzc1bNK/NsaTBvSrjtVmX1qEYNZ+y64Q9gzXSz0RGhlkqPYGWUhsHk172GiliVBDAx8CQBd9xxdd66D10Gtd9KgHNOCQzqKMmmD+YF3kaMocoWTfMhqoxHIxw+TkGEVBA7RS3aspZclLZLNEpoTcxbiul0WGKl+izBZAeY62mAL5GQbeEtuDEnf2Y3xwvY+Pbw1xMOL755Wix8Qs7LrRq+jXgKYOddSeBNvFUTcoHvA10l5REOzvdQGh3PaSAnJJBmrewEqPYIChBW3s2JqTaj2IuiCwW4Paj6ITPzsE7sI+Oym0k0b92oGkK677D1zbrjjSP/Tr/CkK9z/GZ3r3Gl8/Au8A4eVVyrS5qIVrmTlFx02dJHltCK8J4dQBFmcVzg5T/L//z7/iV7/6DV68eIGda9v48S8+wz/+15/gs7+5K4UGSwRVaLBjS/qR9gJB3ZzjGVG/vgcpuDmJqwvtwMqa5Kurp3iKlECSAaenSF4+x/GDL3H8+AFOnj1EM59JjmGvBPqNj6ETIWhCeKWHMs0QuC1G/RAJAWGeIXV8FKSZ9vqo+z3UvR6qyEUdAU1QoSXt0Muwt9fD9paP0M8QeCkCJ4VLsxROn5qSczbNZpWGmnFSYz9faD3r3Du7R6yWWLu9mkJGWSe6uXDCKDogKzMw9turjrCd2jlDNO0Is8UIsyTGPPGRFA4SHkI3RgnmG0bIaEhT+vJ9Sem92wf98Eg7FbquR3opJ3AGmNrNXgChKTg1oUtHo8Y2XKIu+Hytj5ZxDgSFnMzSDU8KNS3YtALV6RknhqK2lMkqh2gMgKYOKEFFc5g2hesV8CPSTOdIk3P0+6FQTfM8R1nwkWE0HmI07qMXi/8hinKBpma+YY47d3fx3ntbuH5jhKaZYLF8jaw4hh9meO/OpuRUhlGFxfIYeT5Dv+8hjlhE8F3qfsvc3do4jnICwOk2vwogNO6TDmmj4i6udYDOqhjbYei6PD5k79hDIINA4Z8BNCwSOMOpiDHHMLTjC01aS+mVG4SRFjzO6+y+lTmDZSqZPESZ+q6ygv9EgPByA8yWFZ0GyWpF/g8AYbd+kQkEB0pGJ8cbR50AA6AaoSm30bSfoWo+RZLfxDzdxSzZxKMnU9x/8Aaff3EPT149xllyCH9rgcHNHHf+5jq27mwg9UvkjsZOwEngOjmCUPVP4rp7RbUj9/Z3AIRdyHgZENp6avU5rZmMccy0bqFSEVLzJgHsem9yraCBFc2FSgbG02SI0QRmam0zGtX3ZB3OTkq0TtDYENEYNOrzOJ0nDVIaeBxMEELJ5H9NvxRbXpemWHTvNAYt8j5MRICoAjRvkI0kkdQJgFe2AtkJdLFmA01AodHiGsXjKpYtErqogwHjgvg+2XUSOqbS041PqeiluaaoE7RS3zX9RU2hLBtVz5XeG4yaYIQPy3qCwaSokJScdDZ6bIUNqHEmYkoloJCPTkluDI24TnKSHNIAOyQ1vkAUNOhHPiKECJsQQTHCoN7BrsdswusYNQdoJi6q0xbz0xTTyTlOJ6d4dXqEw/kE+TBGeH0fe59+Cu/gGurNHZyVFeZkPQaByDkYGr9qOHZ6KZbB903BJopDLg7su9UR/802phT4EjR1Cn+rBzQNRPn51RNwYqoMC1n/TWOXYF/7iUY6Ia7l/D3DoGka9ANGeVB7WQs1VAChG2Do+Og3HnqNi4h5j7Uyu6nnZIbgYnaOPF2iyFIB5ip3aJGkS5yenaDiWk7JghiNkXmSI5svkc4WcHm/lBmK9BxNPgPKOUZRjmGQY+gn2OwV2B1WuLUb4tZehGsbLsaROFubs385zsGIfg3uvYgZVwfJdluNBtFAqgsQzPxBWd+qwbCZh6ZWuFTRXgKGnVNi34t9/m8DA4rWv+03dMFTX6P1dvV9J4R/7CL8+wChP/Yk5/u8x3e/8/sfgf/dr8XvPiHUY6k9Jt7v3FSphstFF8eNNyDlsA7RlD6OXi3w/NEJ/u1fP8e93zzE6zevceO9a/i7f/w5fvmPP8Inf30DFTLQaoBoTgldLvyW2X0ajExHN4r41XHZkHokB640TAn+my8ZeBLqJz7irD4K1LNzlG9fI33z/7P35k9ypdl12Hn7e7nWhrXR6G04o9l6SHMRTVFhSVSEZfIXi/pf/YPDEY7wEkE7bMnkTE+vQAMNoDbUmuvbn+Pce7+XWYXume6WSDGkwUQOqgtZWbl87/vuuefcc15iefQCy+NDrI6PkB+dormYobteIakDJLWPhN3Gtkbc0fZArbvraIgy5AxehCUCLMjAxQFqViCJhy6q0QQF9vdi7O5GGI06DAcNBlmNwM/hYw00lJQVAnjl+cuhaMW60GU2JWONO2fhrXSOJT0YO+gMyvgZsNMveYYyu9iPiffskkQGyzacARiiaw9Q1WOsigg5ZwtrvuMJCsQGBgMsCBTrCHkTS0wFWcN1TeYxQiWmNspMOrc9lU2xS66ZehK2zq5rPwvPYimC18UqAWOfteOMomb3qaUAizaVRWrIs84vSjh03Up+Ht8j/hvZQsZjSH4i14zHz4oznDnimMUbIyko0WQERI2QrCZdHwWUUbZZIIwakSdHYYnJJMD9h2P4/gJleY4GFxgMKzx+b08MbMYTD2VJmekSaeohTTykEaQY5mNQNs3HbRo2E1rEEcOpNe6CGZbqRkqPRUN7wmwoKBQHXAG+argvY5kSiK0mGJSv+iE/W+fUqvOnOkto7J+rvbaAhhaxREK6xrZBkiuNFQWouY3c/x84j1CjD9R4p++bu9dwGxByCffSqi24tIWI+x9xW/3W7JyorfgJcL6L7oFcf90UXXMHnvchmu7HmK8f4Gqxg7OrDB9/doKPPn6Jjz/5HIenr7DqLpHeWWP6uMajn93F5NEIS18BYeUzG3MBD2QJuWPwSSlDd/vPbwWEXyMn3S64t7+Wt0RYHwIpZdE0QoGNIgOCBGFdJ8HyCrSEg5P/yf5mDLY4AIuRFSXhG6d+snwh3UMZKWGuwQL+yMBR2k8MRPWDOFmqyQufhYknVQZN5syn3J9mNbo1y3PtZ4n4NSWDEiUuQFGUDV4qoLAo6fbJTECaUCmAE1cMMYHinCCZSh+JsJYMhOe7T0ChGYXK4ivlrjLpUJqWcoqI/NpC7cXsSq87XWoK7iVeR2YFmT1HVQUdtQkIawGHnC8UB1IxU9PPvTcTM2MckWPKh0fgo/PHNM6KmXkb5EjjBuMsQuJFiNsIQZ4hrXaw6z/GFA8wae9jUEwQLFMsXq+wuFhgcT3D4flrHF6d47KrUI0zZG8/RHz/IYJ7D1AOBsjjBFyZpeejFnOdjYOlNiY34Ow3JV1ug8LbhNENQCjUrj1mjzRNPWhZqw4WKMBTto9MnDC+BILW4I3ptc3ZS5q+cA1SZm8mMYwaGSY06vHFTTysW0SUh4pMlCYxQFi28MsaQdkgqPXkodszlSTrFW9LYSxlfj0MUJR0DL3UU982JDb7KAutlgtUyzm8aoW2mKNYniFo5kj9Nd65n8rtrf0YB6MWk7jAKC4wDHMEzRIRcnhV3XRieaqksx34uj3IRiEaW5X+bH8QG+aNF8jW/eXit+Jga2+UJqLMSytMt/SRr6l+NzayG3GOQjZ9Hpu/v6l01vfIrHV7JnIbRvb36HXaG8GTkwN9t8L8v/Qi/Lu9G7+793/Od+C/9LX43QChabFk37CBiaBC3TGcnSxJiq6JUBYevvz8FJ/88is8+fwlvnp+iNPTU7z3/tv483/xT/GTDx/h8Xu7qCUdkCYtzKkL5RZ0CbxWGSWdNTEgJeeqskoyR2JujkZJ6YHMH5A8cg9eVSFYLRQYXl1iff4a+fEJ8hcvsHp1iPWrQ9RXM7QMkl0XiKsSaV1KiS5GKPEQbZAiZ+hEDSyqTkxo2jiCl0Zow1aMFrJRiME4xGgaYjQJMJx48COVOTJUXYLffWY1UmZrYi5GJNQEjSo37IPH+z3e9te+47o97G85tpIvxUNMzU1kKF+UKG7Oj4U3j0PKE6foMEDVhKhbGj4QaMfCAhLsrWtfnEnzmhIvfi+RrzmTuC7dvwUo21B+pvYi/VsAopqkeLQ7j2LN+DLJmMXzbWEAACAASURBVBTIZAd57tFox9hOytBUV+VYQjJiDHqmVDMSlkJv/Jx9YQ21o8taj9mCyixzYEcMiSzbrCcb1dtemLmajnGcN0WDJA6QSJbhAmFAsyA6idIUZIEOC4m52NkjGPQxHPG9ZMQIs6YKjAch7uwPMR6FyFKe33xMNifoQAsMBz7SlGCTZiMridZo26WY44hBDm/yeRM4+hr9YAwxXexY9IqMT+SdrRXdAme2JKC2EzqQtD16wtNc1gHZCps77EGSG18xVSrfSzofSm7iP2xAvQOE2lzSPLFeTrkNCLVo+vo/twDhbXawZzakYeFLc4HISABhuwO0d+EHv4+2+ylmq/u4mE1wehHjo0+P8KuPX+DJk2c4PjvEsjlHcrDC+FGJRz+9i8nbI6yDFmVYomEkTTdH1/EapzyB+4YaNG1zIe5l3HZudy9MPsobr3MT7+VeZr8NWJPI3V0YUAuWdyxcaYycODibtFFaLraPSg7gFiXNRr/MuYnyjOAwkH048kMx+IoZl0MTKjH1IBnG5o02Z2AZpnIWSGyQSb+lsrapLyoCKBl3mGQLkXR0GO4BIa8ORlNkqLsY66JBXtbIC84SExDyuuHMLl1EAyRRINJVzg2SueRMIdlBggZhB0USuwGEzAelkZIaaPF9E0Ht5r3omy26LtmcciCSz4ssYU7JaKOyUUpht+cMa3mNus+JDNxmVl20AhtTNXMIA4JCSl6XSMMKo4Ty2xBxFyAsMiT1Dqbe25h09zGq72LPu49Rs4viokJxnYuM8fjsNV6dv8bRcoYrr0E9HSK4exfRw4dIHzwAdnZw1XpYe3RF5R58s4nEz3qrf+IEudrw3VqO7jq67RXimhKyPg3UbRo3GwV6b3Tl4iBE9sm1Zs6gjZrDhGIEw+ECnQeU+dQgRMr3xfPFoEcTMlsMKLvlzG5VEnDBq1sETNsgKKUhWFGhXhfoCrJ6VB7pc+Qsd5GvBRBKQwSdZB9zVn1O9ZAmOMq6YYZunS9Qra/Q5JdI/BwxpzPrK6TeEqNwjXcfZAII3z5IsTcChiFrhzUC7vvVmpET8BZ13dFGm50TsSOVQ9ugl7jwaKaJdpICo0N1vmQj++yhtn48DrZKh8U6Xq4tzA1PXHxub0E3P/DtnpWDpLpR9c/uazdeZfisM78dceF0TY6WtC6I6oc3ANFtEN+1oP++Rfj3+bnvy/R935/7ru/F7+7/n/cd2B7K/od4Jt9nXX2fn9kUJF9fdb35utU9s606UeRQ20EWw48bVF2JqqUVf4amDrFcN/job5/h3//Np5hdFZhdLnFxdo4f/fA9/MW//md49M4UB3cTtGC3jtEANJZhOD1TgmJ0BISCETR82BquG42KWVhrK0znrimNkUgF9qlbhsD7iLgvavowurwEZjPg8CWWz57g6otPcPrlp7j46kvUZ+eI1wWmjY+IhwulJnGKIOD8W4CiarFmxhNlkwQ+aSrsJUUmDSul2Ee2m2GwkyLbTeCLCyFlpTlblvS0hsf3KuAbl8Nvc/j1EmGnc4YCdnq7N74qPTvkXHBqvq3ZMFdEqklJiJCAzBqOjl1jESwKQx73xgRJ5hgn9MXpUl1XxbinYxec0qhIijFmH+ZViOXKx2wthq2YF4EwiEU3QC6RF8xD1MxDziKKQU0yRBfEaOlcKo9NGR1j/hTE8rXwV+uNThQKgNg5r2sCZ7JvkWUaWmSHHyEKE2UWJfBe7b5ryk31SLVeJ2MgNEqD74nM3FHaVbJwpxyZLF8obCJnSepqjaqi5K+WWZ6uK9E0a5GISoMiYuHLKrbCanGOvd0UP/7RI+zvpQIKJdPQLxF4BSYTzU+c7oQYDMmcUNo6R9vNUVUzNPVCMxfJFnuVyO8srlDlpzQcajTSQhnCTmaL+Jx7yzdrDMt12w89fW2X2GS4xijabKGb/JQcOjrAWhahykatztgi4f6+9robgFAki1uzgf+RgFD2rG13Ta77MEBNF6mmQ9iSISQgvA8/+AN03U8xXz3AxfUYJxchPvr0GB99/AIvXr7CydkhLtaH8KfXSO+v8PbP7mHn8RRV4qGJG7RRhbado2sXaDuCfQJCsuFuUW7eQanHt99bWbj6x30u+l+udlKM+AYgtGJd/s2yPimrZF5eUUPm9BiVIOyVyEYZceOhFUk5MQqbANwzOotBUMdfmmgIfPPIvMWIwwhJECkYRIC48WRPJFPDJkzHm8f8xQqt7/ySzfDIZQqKRalFiIuc0LIGe8ZIa14FhY3t4YFkprIptcobMQDLSwWE/MNYj4hB7zQFMUBIhpBAoWsKyQGU4A/bOyVjUN4rY8KFIdSZQcbjiBybLtdOktjL8fj+sGGj+wk/CeINOqRynlBmIltJPdX/NkdSmtC0NNHiXiUSVVVEuM+KzazQrxFzLrq7RuzlGJLdpDkPJc3VEGm7g7H/CMP6LrJyHw+z93EQPoC3CNAuatSzAienZ3h1eopnlyc4XF7jrKvQ7e0gengf937yY6QP38JF62EFHyWluwZ2hZk3HxLdRkzma2tRT89NQ+K3A0J9w3RmWu1T3J+NWY1ioB4ESgOiEw8AuoVS9kmGb+BR+kn3WnWxHfoRMj9E4jlQSLaPWYI1QiozijVqrg0qQuoabdmgKsjsFciXzKqlMRnHUZQhpiKDMUDFei3gkMAvYfOxKLG4vhaHWD5H/rcoPKo5muIUdXGC/UmH3WGDSVJiHK8xile4P+lwf8fD3WmISUaHW3obVPDITAth7sFbtlwOCgbdbcPBuYtdmULtbFuN4yj8bbcZeXeNw9wCWaKBli6si7e42WDqu0lbH7KTZmz+3hSBX6d53967ttnOHrTKj98Crm4+8Q1AePPR3iw/N9/pN8Bt5xvHkn7NCbU9XO+ekttmbWJz0++QN8b9ri1xtJxHW8+x34n1e7al2Nf6PXkf/wEOz7+vQ/kfz+N+UwvYvctvPtNv/onbfeLf9ip/8we4vRa/faPhmx5z+2jffm1vvprvA+42a3Frffcv/ze/zjdfm23y/UC/XQVyqPOQJ/OiFwGLggaFWJO34rQXoix9LJY1nj89xxcfH+P501c4OTzFajHDLz78J/irv/rXuHs/xXiH+1uJhoV4WyAMY4QhvcGYH6BGGwSEIkdyeqYt8wv1zOvQMFdLuBeXxaWOe3Q8Y0ebdQsJuZDOZCUtOBeors5QnJ9gdfQl8pOXaC8vUR2/Rv7sCMX5NcrrhWQc0eAmYzwDB5IoO2PZJMUF/e3ItAE1TRcoYRnQfVCSmyWnrI1rAYZB1iEaeAjiVmbhyBgGfoUs6BCx284GYqDzJey6S4wFGQcCYd4kMF5BgtuN6MQp229HEBT2slkxdJA6y5hckZHwParlM9IUIp0D7FuVznaeZVUXozVQ2FJu6g2xyD3M1x5WZYS8TVF5Y+RdilVDk5oOi4JyKjKOCdogA73/ao7+h5xFVNOU/vOhdIrgV3zY9QhUix0ZQjHTGk8PVM59SVEWSRaghF4T5Lac/wgRJYkwIFXF90yVKJKrKBJjN5vpjAlcca0gmwZGBKE0jOF8J+cP1SmyQVmQ2eP7TtMJnZ8ioxhHNSZjYDIKMBzSJGctM4lNsxRAuL+f4O7dAXZ2I6QpDSPW8P0V0qRBHFfCJFFe6FMeHXFWhXNEXFMExQSEZNkZU6EzWXRK1PgRO6Eds+Lerz7M3kzlpHmg17/OZxqzqFKivoGvfiEGCJlFKYDQjAneoORunt1v7KhfI3X8bbuuXLV2vksBens28DYo3H7ArbpDvpRjXH+g/zEHmuTB1eCEa4eLkPAG7S7Q3gPwCzTtTwQQXi+muJgl+OzJa3zy2SGeP3+Fl8cvcHz9JdrRayR3Z3j/D97CwXt7qFM6EtcoKHfvFtLgYSyd5lE6OfTNPXf7uenLcZXY7eevg1uuEH8DEDqGUGoWDVbnjB0bVjlvNG4hIBTAY/JuCVJXsyFn/s+YFRrhcI3J6FHb6jyg5yEOyA4GAg4lx5WSPDbYJFpA51vpOMomnvtbd+A+XbCXRotTqETwqAPl5l2xSAQzpOL6I2htvRDLNsSq9rEqWmEIKRnlHzbN2Cwiq0MwSEkhX0MsDpQtuppe0fo6XKVNQKiutsoUcy9yho2U27t9VQyheHPuZTL5pSCWqgUx7jG3DnEdpdskASHjigwQEhjyfSdTyLNB5crKFEqxyEVAZ0y/RRRQIXKNoFshIUBkkL0XaPyER0D4EFm1j2Q9xf3kMQ7Ch8jqIYK1j3Ze4/zsEqevL3A4u8TR/BqHyzlWcYhqPMK9n/4Ew3fewSIdIo9iFAH3dfc+uLPcMh7F2Vqfm7sWCeG3K/INO7gxutTv8Sec4kXPabdX6eetTKCcymY6FDArkOcqQ+Ip8yQjyHgOKCvInMBMvkf3Wkq8ZdBAYk3IItLAyKvWQJWjKdjUq4X9F7m9nAU1yrLCOi9k3KBmQ9nyIgkOazpX15T0c4iekSVAvVpifnEOv6YvAQdXK2nYht4aezsd7h142BnW2B3W2EkbjMJcTGRG0UrkoYOwROwzBoU5yqoKrWnGRi+EvBPC2EwSrPPgNvCt2TptF2nHU/6IPdXGGlrRxjYgtGF+m0Vk14cP4czJ+saGPdytn+63n8029M3b9s37OGHpRoLCA7LHa3KF33pUWywqa7UwZnNb3YCr7a1us13Kd2+Dwe25RGfv7Z6+vHAX5qsZOCKX4SI0mlqHcXQGsn+q6r5gA/wmx3LFpjtpemBrj+tsi+3p6vzm7/78x70DmyJXH2cb0Ly5Wt29t9/3TTmw/Vi6bn8z3Hxz1mN7WbnfrkzZt3mVv+nq6h9t6wq9/dq1qP1+i0oPWAUN28/Dff3NK/UmIDQwKNeM6167PWCTr+f8xOq2QklTGdETabBxUXRYzBucHK3w6vkVfvm3H+PFs+doqiX+6I9+jr/+678UJiUbqgSURXBF+STjB8h00fhBgKeTqVvArrw2c0QU53C9zmsBhCqad6PoTpIvn7CYzTCjqJVDRU4qyvf4vK9OgOvXwGKOxbMXOP3/PsbF0xe4fnmEerFEWDWYhIkMrieUTdFSXCIlGOTsiT05B/drWlhHPsoQKPwGJV0IKQsa+IhGIdJxRHyEIKLBA+WkDGBPEMc+IpKOMtdGppBPVmfj5EnLrFxlkjTNOpT9l66VBvwk7VBmozgM78Nr1ECD/6NlPJ9w3q3QeCW8SGWXrmOthieG7oWBo7yTLn8RgnCIKN1BXgZYFYyrSFB1GZpggrxLsKwjXC1qXK9aLAoWSDwSE6zrSOYPW58AkSwkJaa01gnQ+LyF6IIQLeVbzgWP4CfUwokHu5tM4JpQZtCXwrBk/hTnSqIUg+EYddUhX6tcTxkanf/ZjCl5MificiBLMoN1JSwhzwfKhXReiBEY/F2+FhmcWaJLoIvc8MgezlHkZ0iTFlkKVOUCZTVHWc4xGvrY3SMgHGJvL8VwyDkhMoE59nYjjEeUky3h0XDIK8VUIk46yU4kOymRHQ1/ByNdKglYphwuZp6ayGFtr6CnvUewSuBYSqeDzKZY2IuETwGvzJeKwyLPPGOEZXs150a+T2SWwwCBuOHYz24V9f21tg1gbB/UPePW9NH2Hnm7W+qAo0UfqCzWitC+kWz7321098Yuvgm6lqD1W1xaXwu5OoTFvJjysHkSCyDsmvvoug9R1z/GYv0As+UEl7MYX3x5js+fnODZsyN8dfgVXl18jnZ4gvTeFX7vD9/C3Q/2xVgqR6VRDJwT9gvECeWF6qL7m/68Wf848kaZTeuy6Svmf28fh1a+yLeM0ZXQMbJVlYFCAYSalyeprl6AVkCxNgWYR0kWmus/jZVpcxENVFPIjCCvB1d9VszW65AikeaY9hs0RZVxQdK84no0QOhO3D5izVhBTWXVJo2SVTqw6F6n1LK89rwA88rDgt5gVYuy1qgeyaETd1PmjdLAS8GsGNtIJc19jPJANnvYSNETSmYF5ebIE1PEydrYqPdENKFbpZjjUFmgjpe6V4o7KfcqcR/1UHmevMdlDwjJElJGSlBo85wyL+kUgdyTdE+O6Fbsc855Bq9disKA7z2lkak/wNCfYuLfFcfRaD3G3fAh7oT3MfX2kFQpvGWHq7M5zs+ucb5Y4uR6hhcXF7ioKsw9D3d+/CMM3n0X1cGBzBMWMZuX+j6IoY8AZDvn7fXK65bPXW+9Y6ibf7Q9QNpX8jGawFLY1VqULgKDLRZKpMcSGE85qEaSuLxA5vzFXFOej1EQCfjT106WlLJRlX8SPNJFnMwdZwwFTJLVzTnPtxJ2sK7YJFQhPj+bstE1w2gnKlLkM6a1gLmJUhnCJrOAPl4HXY16eY2luJCvxUMg9mqkYY0sqfDe4zF+9INdTAYlpmmNSdxg4OVIsUTYXCOoZ0CzgsdZcXobGByhkRLhq1d2Mla6MXrRVudW98TtqHJVb4pDp192oMRtwqaJcTJMN0Dsclwcev86j1HX9FNDYndkbtHBW6WpHKcbXLaZLrR6khs4u7OyaMJNx+H27AsXm2RusXPPC5SWrxLWqguREgaRdEmmkNvxboFOsQM2i3NuNWzusTh08yfs2rpDRJykSFW7GRtfOgPcROKIjnWCtiVosqsp26JWR3NoOFfSlKUOHIu0RAsC2T3cIUoALl0fc24I+Pi6UdCCWfLQ7M+3Z5FuHhnfhxH6NvDkH+N9boOPbdZD64DtE9DWiMmkXZ0gpcj2+242IHqdbU/GbnJvbr3jTtSyJcq5eY9tWCXPqJ/V+UZPrl4TpPd3bmvucd0c8K0Tfusa1Et+e+b39ie4AWlaL7jIF15bLAzNYEQOw42WTjp5fUGmb5x0s+VwvnHR6y+0QFs1pTBHUXtvpeiW8lr3LjIRdKxzBy6Zm4rd3QXw1bNzfP7JIT75+FMcvfoKHeb44z/5Of763/2VuEJKUS6FDUGhSuX4+JwhEy9H5sHJvNVNNt/hXX3mGztrg8TyGG7HE2DgsqGEBLG9WDLeGNa31ltdob6coTg8xeuPP8PJx59h9uoY9cUV0rJGkleI8wppzc4m5DDjxtTQ8IAdSJqpRAQ7QOk1UjAWnDGLPQRJgDhjdINu+XnbSEGBJEMyHGAwHWA0ijAYsANeImCcBYFDQLMK5vBplELdMjOPeY3MDFPnSQIldt5ZaPiUZ9HhTuzOPWE1yQzQuGFBh06vluci2X8+Aa3N2chYg0YiaCnImRNB+ABjKNpQbmT9GElB0wd+XXUxcmYdNjyIyZaSGUywzH25LQofC8ZEMuaCjqVegtIboKS7KeMuggS1omSRWNUiOSJIISPIM0LXqpo98DxphBHhv1H+Q5ksak8Av4Bi1ywQxZgT7pmbnBRElJoWYgSjBTxQ1WoixPM1kN9r5SUDumUO0RgfAqaOjOC1SEXDQAFc2yq7zZkqGs3QTl4yNQMaCxFsFpiMIwwyXm8Eg4X8GxlGfubTcYwspQyO84MFynKJak1DghYP9newO+HaSOA5IMjcO+ZfRgSOC7nVzUK+FyUkIwi0agOXPAdZAupeRPMlvh6CaB09CZCkkbwXItsWcycW98o+OZv+/j3gKqHpDecdRYpns7bWOJXv2Xai5jY6y6gOqVpgqOpXZyT1CLfClPdxe5owvW7v5yZjGXXGIEszw0CvM09ya4V7lhSCIh217Do2IXi5kOUnIOz24XUP0XW/QN38BOv1A5xfJnh1WOCzJ6f4/OkpvnpxieOzU1yuXiHaP8Pk7Su8/+EB9jhDKJoIMoQVGlFI6Hwwn7IDIhsk9+a5cruBrueF7mM9ILTzbbttLv/qgI2IABzLT6ZQDWVYiApQkSw9dfaUiARzJdYPl4CEjqGeAKs+RiL0JMJBIIzovEXrrcwqXXFp3tXXkSrWVyDIvdQqUPHPcCNSemi6SBQFgyq9FBdPq7H4G/mZMbFt1XRYcp650ew/kZkzYiLwhA0UEBsGBgjJaJoUsfe42Ly7rrp054KCzq3zTt4K/XnZ/5yUUrCqkQj98a1nij6Gh5YNQI9cv7KFKiMlIKQDKUGhRlPwPpZGKIZaPl2thY1kbaLxODTHYowGZx/jLkLqZRgHuxhjB+N2B/v+XbntBQcYNiPERYLLkznOjme4ul7j/GqBk8s5zhdrXBUVho/fRvz4LTSPHqDZ30E7GYmKho3Tkme1XIebmryrG7kcxTyITU+CN+6mxpDqmuSq0NfOUQkXa8LNl+9C5ldIOPYh4JCMHl1AyQQCcetJVmDPCLK5KtmLemOT1pnGiJRUZhI12qchm0flBFGfmAXRKKYCOA+4LvgXap5NHc8PT1jyivOm5q3C9clmc1Uska8oAV2hK9eIaO7TVkjaHF5xjWZ5itRbYxxX2J+E2Jv4mA5b3LuT4MG9BCMCQb7GpkBQreCVC0RdgQiUACsobumjwBEScfZlhyHkfKP4xPUbnVCIrt1pgx9aBNvF74o61XHYNKZDYfzedmGnj6ROTVbjOZbwa7gV7WRrNtJmzLkXgKqm3F3gjjxzENdc6nSvN1DEDUKeozrJyTO20GUpDs1KXB9TNwz53daule6Ci97ghbLVqXCOqT0rYF0Z7RgrIHQdSy1czEDBaZdtppIbDWljLiDq5DnLKeG+XEQ8/M0JzwUOU0fsQK0fRTLYXxWl5G6FUWz6cV9DrF2XyIKV2b2VdWda7Nvl+3f57/8aQOHXMVEbVkuLA3dlbIp66ypabIvsTQ7GmVxIpshMLrVtzuQEMtsgczPTautn60OSw7avaDYOeG6WzkHBvhnh6hk70PUvdww5UGZXg0OVbxLgW+B2ww5qbeB+061usSudZM27Th9ZEtd1d89Ur3oHUOXY6+XRrtjevOO6GdxsXt0GhK6G021B2QbOrMnsHoGJ6PR9LOYdnnx+gl//8hk++/QTnJx+hTBe4p/+6Yf4t//ur5AmmRT0zPzhy5BeHp0zaUxDCztusdYZJnjZ7JcbDH/jaL9tj227sHtJvaua/JCz5OcH7vLiOJBeAsscV89f4PLpM8yPTlCdniO8vEJ18hrF0Wv4yyXiosSIg+50R+NB5SR9PGSJE70ORVejJEsjiqEAvtjy6f69Zi4XcwOjAfzBAMlkKLEG2QCI0wZJWiFJa8RZhSjlnE6OBitUjExgXiN1NBZaLoWMBAKrkY7gBmExebBr25vW7qu2QMVZxYifEZkSSkvV4VNmiGx2RBk2BfyaHci9n4CB4DBCS9MMj5MchCyhsBDCRFAmJYAwRl6GWBUhrtfALOfsIWdZEuRehjVYUGdYcUaR90WC1o8ZLy3FLEGET4mumeRs9bK1p2HSN3WoJGPry02zKy2LjRiEgJDqFLsJq8rDui3l4A5j/i66elZ9fAdjNXTmhwwpAbOb9dc16jEGQlg+WkloEewCN8ToyM0kyfyn2E1IsUcTGzqQ0qDG52xiUCPLPAwHAUbDSAxqKB9t6xxltUK9XiD2Wjw8mOLuwQR39seI4k5dR7slgrhENGgQhZQeryWfsWP8QcRZWwJcAlENtRdAKJ1yXlFEYzTU4bXG64CAMETCJG86ZnpkpG09uyacZcq5BpOwJvb+umtSjTfIjhn7QPdAfn5svlo9QcZF9p7AgIQUpZs9SLIaeT1J3IjKWOVMlKWuc6bymRsz5uJKlGkycz2ru+SxlNqRxyLDzPObnycnkDocAO1baJoPUVc/xmp1D6evfTx7fo1PvyAgfI2j4xXOrq8wr08wuHuGvXcv8c5Pd7DzMMWyKSWjtKIygWvI1zk4VlYs9tX1XaXKciY4cGdyT0PCGzd2c4O1imqzZ7ujxJWKWwyhOLrL42kDxzFRvBY5x0ZAqHOFyhxWNMpg/cbrgc1zk02zhsniAFkcIo0oF2VBrjmv6tTpWDKLyLEQdpVka8SKcxiV/xbQrhEBTgbu4nJ0bk8jMWQ/YfOFDCYhBZn+qsGSs9qNj5zOpFYRUFJP8BpFHjIxk2H8iwbPy5Syqb/0tLOGp50YGwWd5ae689LefWkWct+xo08ewzU1+uayg/dsrhnTSFBEB2xy83y/qeloWuQNASGzeelCSu9UzQPg3um3EbyWAkmrdQLKbvUGulsT+EqgeoSRP8TEm2DiTbHn7WHP28eev48JdjBsJ1idV5ifFbi+LHB5ucbZ+QJnnNPnwPf+Hto7eygeHgD3DxDeO2BWCNrAw5qNT75AkexbtURASEaO5l0EhhyVF5km3T1dnISCYa67RvKHlSmlQiFAhaFPwCQtQzGGiTqdxScY5N9JQ9mxZgbyJgYyLWf1ybZQpqn7lbreqguuqI8Y9VCVGglhbqRkCr2qQZHz+3pN81yiVHfFGULOE1qzgvs0lRzMDqxzAsIFumKBoFojbnJknOEM1hiHa+wOauyPWtzZ8bDL0YCswWgAjAYdspCMZoOQipIiR1esZY+WmBNSoGxqd3xv+ZmzGcUzI6DpTdupTMN1SZyu3+xbZJ9yMwFup+BmpTpnLQJdv2LTj3GFnSvXHCOoH9JN6OF+Wmb2t9x93AYuF6UrDvtJRgOH0hmxgske23ULheEjJU7HLitYJcRR3O20myPdOXb2SYGH7DRzoy83GTCcJzEbZOp7eX/dSKkHV2kPL0q1IieZp5BWLiwpPF0fcVPaa69DLzwRDbAzI2YCdPshRazdBdqEs8vMwyodZkiSFHGS9JbGfJ1FnuP66gppQknSUO4j80KUhtnhKGYA22B6C8Z8FxC4fd/fAUIDNrZd6np36994nTfmVRxc2QDCDcB0paQWbY7ZYumoK8wJSu0xXA/HQQ8DY1yPXDPqSqUHjjYAXM/HIOSWpvSmnMp+17fQnG5YOydTsVByUw1sLvPN95UptUNYXD+tejBJtMKfLfBn3fy+o761CDdvr17frh5x8hLX+SVwk5gAC0EWtTsZJbqkBQE4pnd1UeOzTw/xq799ik8//RVen7/AcFriT//sF/gf/+1fw3wSuQAAIABJREFUIolHiAIGhhtLKNInAsJGQCJfE/+bM2QEmbe76r/tOvvWbL19LjIb44rdVYF2tZZbd3EBvHiJk199hOf/4e+wPDxEe3mFqRdg6HMQnjU4nc4oiFQAIkCZZIqF8crexSaa7LvsCfvIGdgcDVARQBMUBwR6LZJhh+E0wIROl7uRfO1HBVpvjbJZoGVX2aORCXe6WhterO7Z2JKDXTv0aqhjhTW72YEVr86BVBCB/qw0LUWeq+ybGtVo0036bU6Ka8WnOgco+JJpN1FR6G+l1JRupk2XYkGpaR1i1cYo/AwF5xG7AeZVjMs8wKzwMCt9MZCgMU1HiakAS94s7l3cMCl9DamtZHijjt/bVSwzTo3GlSiI1edCdk9mCY1NFBdSFu+d5V7SFEPCsFk8uH3ENV8ZeaIgl7HbZEaUsSIwyS3y2/YXa85KK2mLbVezBu0c02GUIJTyX4JEmthQGuwHdNblWangUe7XFujqQmZSpsMA9++M8fbDfQxHEZKMr2mNdNBhuhtiuhOJGyrdUQkKy/oKbbuS58isMxKoLNaphGFzhaCMRZXM07FhwDOXYDUG/LiAF1CezLNS1wUVQTz3+H6KLoAmN3ynrUGsj9UhiCgvZpaimkvQ4EEUiiJXtj3cXP20oUcARSdeAgId3SDTTqMg+U2UjkeUjmszsKno0sr5W97fmnZOsSFzt65JZHNpZiSiZZTOcEnNQ6a7I+N9gKZ+C3XxUxT5D7FYHOD4pMPTZ1f47MkJnnx5htcXNa6Wc8ybU4zuvcbBexd4/JMJpg9iLBpmELYCCBn+zXUpzCfXUl2Y2+ZNQOgaadtHmBwh0tNz6pEtXtE1PrdA5eYxtutCbVqINJR1kszr+sKWiLlMrXLSsmYgvbG/cm3rvBeligRYG0Co8kt5FCoo7KzT3ULJALmueL05IOb2EgLJHhDb/iKxEpvxJoPN0kzq2Hjhc6XrccXn2WHNOUiynOKSSPBKNpOOu2QzGS9B0Kp5iGLLKI6iCgolOkNkqU454/hnXR9kxkRiLAoYU/2YkqJ/Rx0YlPXl1Eab08axsmZmLcBIr3KgEMkoQWGtXzeqaNB2G41dEnjdQHMQ+T8aavk1ukCltxK9RDmlBK1HGCHDuBtiz59iB1NMu13s+PvYC+4gKDK0qwjziwZXZznOTuZ4fbbA2cUSyyjCPItxNc3gv3UXo/ceIR6P4KUxFnUh4LXlmUNFHF2z6eTMW2MRDhLP4iEiODR8IGyhI+3NAoVjchK40TUY+R0GXiftloSREWw28TEaDxGjH+oOESMiqs5M28ge6k1mAQsqNyg/1jiIptO8zFW+Ql7mKBvun1QLBfCJP2gqVnJthfDDgRikcdUuVius1mvkZAIb1v7cT9foqiVQLYByjq6co11ewi9nmCQ1HuwG+ODhEI/uRLi/F2CcrJFFuTiLdow4agtZd6kHaQIHdSOGOCFlzOLYSya4Fad1Z96ky9eHVxK13Mj/cYXuzb6QFnJbSE46Mba59eGe7j5aEFvpJ3+7zkdfudkCd8e3HO59wIXBSNuBzPOn193JUHffGdl0z0Wm6nZbY+wq6nPLGj5nDyi9dHMAcj8iex4kJNI7JByOkZwpzjfo5cXDntIgDRzlgWxyJdGD29CxdfFFbsosGNvUpV4Ta27tFkrhYoU71witgBd5gzAJEcYB1ktSxaVQzq65rE53nhgSsNCQYtf00wSkHDjNl0tkSYxhlkqBy0Wo5gI2v2QdQNmAboHx31aoftO//w4Q6gLe4qu2AKF1svp/dI0UZZactLG/otzJaVfMRoykhaProFjzul8DG8y23avlw+s67WdOt2RsLhvMFYM3gMittbF5fPcPWwyggV9dBzoH1c9D2TXo1ojONKgMTA4yoTa3jSe2dxa1G9+cgO6y30hTb77nek95Zo4l6F+H/g6yLCx+eE2otJNviAbJU96Z5x0uzip8+vFL/OrvnuDTz36N69kRHj7O8Kd/9iH+zf/wrxAGmRbbFiXA10OdP+dbFCSq7M/JxL8rINRCZvuVffOVKe+hA4R8LaJDsY5lngPXV5gdHeHq5UsUxyeoT18DZxeoXp8hPyFrmCNYlxqCy84ngZjs4ZSaMwvMJFvi9uejDUM0QYiK+VYMDqbcNPDQ0g2Bsr+UBjUBwmGAaOjDT1p4UYXOLySQPQhLpEmHNOYe2yH0GIBbiakCGrJY2mUVsaNt4WHMYroTYOBmy2SN2Z6rMkA1IeF7rp+tFapKzfWW8u6zYCG7LUfW6XkChgydF0uofdEGKCkkMpnoukuwqELMaFRD8yEBhDGKJkReBcjrQH6uajX/sAsSu6lzKecPJf/QmA6+TroK9nM+FnNBhk+qdMseExMdMjqS31iJtJIyPxaH8ioki8xmhbfmMbSBRNMewn0rImVZWZPFHPnc6mJB4/6nTWE1jFE3QwI/M4AhAOTsH4FipyZCWlrKAhSpKdnI6TTG3bsTpCnnJnn+rZDEHcaTCPv7A+zscOKGrnnXWC5fYzTwsLvLGcYAKdW4BL5NjqqmoQ0L9kYmJqRRLKBNgSmClUpRBbSqoYaUw9b4UnsDsq5m2CMmNSqZ5giJzwpdoi7cea+zO1qSO7dctZh1oF1wp12jAgRtP7lRFxkIkXdcFEjKJCrzy0aKXmfKgpp3gF17biZPGxdmmIQhmvYu2uZtlPlPUax/iPliXwDhl88u8dnTUzx5doazqxIXi2tcFy+R3jnCzjuv8d7Ppth9KxXJKJXKvG4b1gwioVNpI+c/nb2V2zbdLuQabJu1YmoXW08GU+zUcvtwv3PfKPWEHRdQZuMvjiUke09GlAoExxKSTWGeH5sC1lAXRlveFZWOikmLgS0NnCfAYnEuVb82RR0bKwJtMyIRiZ99vm4mz1LZhSmVSAk9cnX+jnPDBjnpatyYtLXsUNWUNLIRqEyiRkxQKqrjOQSCCY24RPmlv5eztgIIdRBJ96hehbYBhEqcuLNw61yQ928zgtQrSUR5sQH1m89SmTFHyMhnLzmEmvsoLqRkCDnLxtEA1rkEPQJfea0yUoNXYouG1yZBIQfTJb6jRtA2iLoOKV03uwijLsGeL+JRDOuhAMKD+D6m4R0MvF2srgNcn1U4OVrg9ckCp2dLvF4XOGsanMUeogd3sPvBOxgc7COajLEiUKVUnrUvRzMICCmxlOySRlg7jkQQ+CRdh6Tj86FzK2e39SbydWHF+f7TeRZIG43NEKdUNpo4500ikvJTNnp44/w3YyDqBoE5epJcqznXXRSi1hA8IDGqOkaSFwXKmioOKvk0qqerWrQ0G2KckLBGplBgyNNyLlmD5WouHgFhkyNo9UY9yjjpsDtg1vESUbfCIMxxZwq8fTfG/hjYyfh654j9NRJ+LlRZ8D3gWuQeJE1XBc/MceX1oc0BBYUCstnkrdgIJCDs6DvntN2bi1k5rNvoYSNLk86uHeQOZbgC0M0P6k5hB5EDlFsPqWy4Xpwb2YJuyC4TUSVtevnIO++kmXKN9LSHbUoaISHP0iSZ7OIVZYkojuUg4EahYEu743yMqmKuE7s6NDqw3DB2SiQzmsURVOfr5gZ6pdymuJfBYN8X+2N1H6SMR7Oa+GbL7xRbbi1c6K41y2ucLUqkoxjpIMHsOsdqSZ2xHlpRFPfD1ZSHkoHgguPBQuCXJpFshMwPGUShdM34Neu0LKb1Oe/HGUJ2c0kVU170nwYR/qd6nO8LSP8hfu7NAt2YqG33xC1IeLuc19pB16+piZwiyThi29i/5jPRLrcRaK7Ise6nG991IMJJRPW60etHv6cmDeLgxwPSsr76+zuTIjs4BeC6jqTNom6OeXsdbk+QF2SuimJXbW6JrjnkZNKKAA0smoEGH1QUWboWzRStv57FXdIZzpgpyXa5cXNu0/YHN7tsj+m2G/4cZ504sygNIZaZBgg1dNxDvm5wdloKIPzl3z3B5198jNX6DD/4J3v40//2Q/yrv/hzeLRnp4TLZpHYaastX46AkI8tsqRehuv2rb+flSqA0A5FnVKvOVQhUgAefJwxBOUidCM9OcX886d4/fGnOP7VJ8DrKwRXSwyqDlkNZNJhJZTQ/a4S+VCj5g4snpljSBDI9SRAMEIdRqjCELnvY+0DS8KCEGjI8qScQwTCtEUU14iTCpOxL0YlY8pMQzJNDEFfS1eUn41mgvFQ0kNtEMeyjzFfSYxkeJBLcLuGNXNvlQadsDwqK5MZMne9yTyJU5HYtWTXUd/eMEdBNQYKxeyCDUBhL9jBDZQJZObhsiQbECKvQ5RdIl9frzosch+rKkTRxCg7zhmONJfMT+VnaVbTeGQJ1TCH5jwsULSPQlkTbf/JPDAPkfJWMo9asOn5o+HQjLzgjcSjjhaI9llYNFkHRiSoEJXvA88ysmCxmfcoKLW+iZ2PWnTK/+hYKg+ymcWQxo0Vy3wOMjfLPEVh3JVdkXnZoEbdrbHIXyNKGkx2Evk+y0iqXsiYDNII+3sj7O6wsVKgKq4xvz7GvYMR3n18B9NJiOGQRTTZtRWaeoYoapBELbKEahzOaxIcr9FxtfmcTcxFbiqA0fYgZemUWSTTKCBS5KD2/TKHqIlF/ukAreW7sWika6owTXS4DeFx0LEJ0HLuNOeso54BPJvDOBXpqSh8Sv6cAn3ffb+q0IjhjzajeGaLLJXvdG37MUGOGAG5ZqEyxpQ4dx5dcydouwdom8co858hX/8eZjNlCL/86hKfPz3B069e4+yqwNnsHOerLxHtv8D47WN88PNdHDweoAwgQJDsIGeBhdvhfsE5MNlnzb2yr9WswdhLRq0udDJ3u7ZuAEK7qN4AlbacCMgYB0GZOCtSB7bYAGn9UBonWmdBpJiUjhIQKghnwa3yfJGO9sBLA9/JfIhEk9LykNcY2VWy3GpqJbWeLHxVFRCo95nb1mAxi2i5v8TOy7izRjEwjkZYTBqQVR1KGuKUbFaplFkagWSXGEwe+sJgsp/FmwjV5XdQ1sqYACcZdeode8esznUeG18HCM3/8qbDhrtcbZ5QLtlbjWgV32htTMmumM1wTrWjfJTmWgS2NPchIGzka07a0Yey9RLxOKP9SEO3Vp7NlIJLRi0z+SqEXY2kbZE1Pgatj/1ghB1viKSIMfF2cSe5jweTd3EwfBvVMsPsosXxywVOj5c4OVnixfk1DmcLnDYlknsHOPjgXYzv30e6v4cqiMR1NBfVSCSNSeWihG1BTIay7ZC0NZKuRtaWnBZHLG09mt+UYorFV8P9I6CstA0RFCmCOkXUsYZWoka0fVxjlB5z1l4arTRz01lAAm5uG6IOMLMvyr1dHabkkqqzeG04tUddNKjyCkWxQsXmtMi1VaZfrGao1jPUqzlCk4UmDEjyK4zCFg8OMrz31i6GaYU04muaY5xW2B93yALOBK6Agu6vbLoqCSTITeahqewlwWT5li7jlJegAEM6iTPzN0aV8zULIKTH0MbS20k9b3d/HAehRSodddxwrAEzqX8cf22dOjc7ZKWeQrUtQOIoj75/oS59NnmoP2UsoVJ7JpHZDg+xgtx1klT/7bqherGSZSMY4gekuUn6PLlJs5AoBO0rUGSRQUDGi0WkRXqiqATI7HilyBaAaPM8tknJpk/noShCEnOoWQGnUNx2WMiMQQesSs7JACuPXecO16sar14d4+z8EsvlCmEcYzAcYbyzg9F0guEok8OHBQIXr2xyHHINgRE779wUeeGuZgiaCqM0wjhLMRokIomRmQZxwHPSxk2h+n3A3ff5mb+f0vjv71HfBIR2FfSA0EET/f5NvtD9900g1YNEc8O6fU30l4STeTq1s/M/cJeE/e3WoRyYAgA3wdmal0aZs21S4uKn/645ScYwSNi2asrdbKMSmX3pbBycTT0YKyjXEOfqjBVXy33VovezXbQJF4dAy0hyHXuboVKZ3BYoFJmMcxA0F1LbV5xKYQO8tXiyYS2RgG53t+VDkcOQR5o6vwlcpnbEQoj51WqpgPCzT1/h17/8Ek+ffYbr2TH27gJ/8qc/w1/+5V8g4vycF6vZBQsSM0qRBhMPR9bFogxQudp3ZQi/LTvoVru8EgcIba5O6n+ySixo21oOtoAHVp6jvrxGzpiKV8eY//oLrJ68AK5m6K4WaK9WCMsaYc1YAbKm+vmJfIjrQgx0KPfUHD3KjuowRhUkKMMQhR9i5Yco6GTHfyf5GnXwIs4A1giiCtOdWCSD0zHD0CmzJauUy5ybz1wwcf7jwVvAa0qklF6RrWq4JvVEUDDIWR4ns9SCzDD6pvHgThkzW1CMY+WUMdMOrkuBKMwF14Vz9+OCJDCLxAq/6hhwT6UIwR1nCFOUbYz5ms6CAdZ1jKLj9zLaFSBvYiyrAPMcWBYE2ASEIdjUa8jWsLySOAuCNALCBJ1EYKTy2Py9tLOnwYOcQ/Y/SkijiMCC6hRPI07ks9c8KrGcFwzHeUsiDLrfUval5ixKktgcry1RJ0vTetTNLarrp+5pNkLilDUyyuPYem2Itj5nUdYosFBWmEM48sFwJpClJeNKfIwGMUY0K6K5SbnEenmJOKjFwIbRGIOUo0MlwqAQJ8PxKMB4HInJDc1vyBYyMqPDGpOdGNkwQBjTEEfZGc7wCFjlWiV4Zj0vrCrBrGM3OSfpJG/cE5jdyLWlMSpNXZiigDEbEaI0Q9v46GqV9ZrZqCoBjJW2Y75vRTmlEucHhYGkAom1hkitjZmUJq2CQjaT5FyWckEBU9dRzDZE5++i6x6iad9Buf4Z1svfw9X1Lo6OGzx9fo7Pnx7jyVcnuJgVuFic4Xz9FNH+S0weHeP9X+xh/zFl3rwmlR0krysgQKIR+Lk4R1gdUzDop1vnbUC4LRndasf3+2xfAqoDqTwa16RIJSGyPkqmVSGj8m3J/qRslKCr43Nz5jKcI1RlFv0Y2AxnjeYKcN1vHSun4zs05ZPrI+TVLhDGfou6eLpsOzpJOlMZGdzp59BbM4vWUPlOFhA7MNwHfGEHme2aFyQZ2HDQM1K9L7h2N+HzbGDQndMFz6sJy6ZmlqD1G3pc25EMdMvb5Bq0clc1HZKWr0jhra74WkCozbCbTVQ1meE5LEBXYuB0ppBAnPODnNusCAbZFKSEt/ORc+9jXWkjBWwcca6WjBsbCZTphm2NuG2QtR0GrYe9iMzgAHEeYNgOMfV28Wj3fTzYfR9+NcXyOsDRizlOj1Y4PV3h5etrHF/PcVGVCHYmmDy8j/Hde8gODuANBmjiGIWsXTXFEbUF40bI7DHagXEMfA5NhbQtQQgr5ildgQA5vI4qAt4ICGlEEwHrBF4Zw+OcpJFLyhzzzGHjh+YwNMKys9SYXY6XuRE1NuNE1m7GVdysdYJNTaxEBcCvOQdZFlivZyg5H1gv4Xs5Ak+fI8FrigoDr8HQb5F5pYDBvREloRke3hkijQvEwRpoZoj8HIOYZjgMk1+jLVcyR0sDI17FvGa4d8m+IjhFnbnpkn1jjlTwDefQYyTBUAyEvKpjMolKPG1q0ObbnD58QzdbfSUXgDrtuBEg7SQqIeJYO0XxG/hnOSnOqdS1QmTV3nTw0uPfuZ1u6U1vA0J3kbviuWcGDUduOxL2kpmNJb9ccJRIVbVk4/DuZAJpA8tcWOrZZcZQpB4sNl1BqVW65MwwV0bcO7XDwFsqbB2ZQko3zXbUXKDEBKZpsaw8rP0QZRrj6eEMnz8/x/MXr/D67BzLdS5GBclggOnePkbTKQbDVGzGBZyaQ1VXtxilAe7tppikMUZ042toe1BhEAA7gwQ7o1Tdt7gdkHKXGcctUO62je/IHP7XCQhti70BCN3Ou7GTcIfqNnBRSaNDKPzagYdNi8SBwV72tDm3TP6ph4Rm9OhmQ0BSs3vPDYx/ywyO5oNJr9Nsu12HX/O+FBi6K1xLTkoNKK20DL0eEPalcz8r7Ew85BrwCCC0UJf5uR74aUCuui+6r11wbigucIEfyVwfD3Z2dZUpJFvBw6afOrbKwmTXZtii0j8DrZyV7RO/t2qaXkFuYb7anxHjkd6ovAWWyxqnxzk+//QIH3/0DM+/eoLZ8gS7+x3++J/+BP/mL/8l4miIwKeERgGh1HWyf3DfUybCOQ3fiN/5lv2K7wUIZRZPC295HuaIKIDQBt4lr47PoaqB5Qq4nuP606dYPH2B+vxKTGjKo3NUl9doZgv4JV3RaL1NwxcFnTwYKfGMbI6N/c+aQ/FBLM6b7OKWfiyzhgSFUjwwr49zgCIxqjHeSTDaiTEc08G0RciIg7AUsMg4g4AhuQG76Lnc4maNsCtlPsgBmf58sqaWBjbTrELFd8LO8BB086SOEdhizt1Ygt7HHtHmEdWQQlueEiVCZo/ZaLyJYx+BHYfdGDUcI2885E2Aog1RIkPVpXIje7hYe7hetpivOWpAtidGEDPAulGjBJsfb7oYdafWBo2fofEyib9ofGUMBRSa5IvHXyBO1MqKSDFrr1HjtAkSbdSyIRhhi5BrVmMw3BujKgA9vFVWp9EmrgDVBpKpDFxlIPIn/l5trEpkgcl26V/Z+CXaqETl5aiaXAHh5tfIGmQOG28sXigXLoslWmZ0NTkGqSeS4lBcTWlkU4mj6XSSYDSidb8sYtQ1Zw4L7OwNMZ5mGI4518u9o0Wez1A1K3FVHY5CTKcZophysQJFcS1MQcbcTY/sESWunEFkpqaNewYkAxjzoYYQVOnEHFg0SS5nNHuJh8FlVSJsOy3rniB9ZDGpYYFZqlTUzSjyWqVhnIBXNpRUUi+dfckzDdG1GTqMAH8fHd5C276HgoBw8QNcXk3x6qjC02dn+OzLQzz56hgXsxUuV2e4qp6LZHSXktEPd7H3doYctTRqKoJmccfVopEvhg1s90HJbKCBjw2guIVb3oCNTql9Sx+jOkhtUggg7BBRpWTrVR0wTRora5zXGEt2OnhuYhAEnJjBDOXjHAHSM0w3VmmMi0wzRCyxFAoKdc6VYE9lpr3IUhhCPi8dqVB/DDc/qEBWxLwiSVDnRc57CVht6OFVS/i8A4T8AbZbmIfI2BW5xcxM5HvL31XrTQChRQCJqpXXp9tvNmesNmF0yaliR+tqAYQSqWtmga79YI8pu1ZvqGI6Caeus7pDAKEF0Ks6gburUyKwcaVyUQGIHc3EOixqDRMiEJPfbSZZmsHK/YcsYYOka5F1nMYGdsMUUz9BWgVIqwRZneHR/vt4a/8DZP4BinmEw69mOD5a4vR4hZOLBc5mK1zTJC3LkO7uYLi/j2xvF9F4BKQpGrLb4p7PEtaIF+ZPCiBsEXF0o6kEFNIqTFJ3CQQ7KkycCoWrKzRAGAFFiI7NHpN2q7KK64v1k4FCOUu1acAGDhtc2vLlXsuDziKV5KIyAysqTagMILEkDGOOrlmjKq9FKt9UVwg8SjxzjNMO09TD3iDENPYxCT1kXoVR1GFvlGB3FGJnxH1TDbno0kyFBccu2Dzl3sKge5mvDWlGRVBfIkqoUtQcToJB7uldqI1J7gE8WdctFZPksFMMol2gimnWkwtDuJGhuctjYxG8ParqFp4b3lQcoTu/mmGoLt52zs2skHUwzfrHdpEtYNI31R3nrdI3reAc4ttiCN2soNsZXLHtgE3v4qddzJoUMJEzmTuCOy74PJdASHHjFEdOdoWJogPMVi3mqwrL1QpFUUpHrSjpIkQmphUGcDIeYm9njOlkIDpd5oTQ7YomaJkMPjOUlAcxNwYt3sg+Mptq0QRYBTHyLMX/+R+e4n//fz7Dydkl5ksq/nVjrGjRTtkoP0QOhjJ7igeUHDI6g3NnMsAPHt/Hu/f38c7dPbxzZ4i9zENQrjEKO0wT9bIje8mChDIYbgJfB+i+C8j7Lvf9ljXxP7q7fWORLmvMGLattb5xDNX1f0Pa2G/Owter8YF1+vq+7JY/koIdI8mFkVYnKwWAKiNjt4pgkJ1xDYnm2qRWnTM4tGXn5saf0X9zUQk3QnmNGaDdoziIsRFjcxsblss5BugQvE6D6AUrAas1D4dQAscJDlUCxcLRAGIPCPk9/nuELB4iDjO9j2SqqWxKws7NOq3fW2x/UQkGWTrtruqlrzMVyhRuLSF+7UymDGBq/4g/Z+WBgENgMatw+GqJzz99hU9+/QwvXj1DVc/wwY928Ud//GP8+T//E/m9/D3iUCpjvWbEpdWFPXdnMXXzgP82C/u7AkJFw5o95eaR1NHQLRqzVXD7M9vZBRPZ12iKGm1eoVus0J5doH55jPMnz3D2xTPMXhyjfH0Ff1mIlHSIECnt3tnt5vrgYSmNA0pIKYPU3D4yaurfFqBi0Uk1g8/8MyaftYhGMaJhBD+je1eNLqQjaY0kazGahMgGHtLMQ8Q4gm4Fv7yUDmgS6nvLD7OorCCUmB0LKDfVhs5skOnhXr59/W0pTsxZUYsZZ5rGrv22tDRA0Gm2pMeZQB6ajTpH2zsqkiu6P/OArSXfi052ZPXI6qSo6ghrRlisO6zW3K5TeF6GIB5hVQHXBZ39ODbgIS985LStr8lEUmbKXnGKWkAhb8xHjGTf1uJUZUE6y6oulmyq0NmWf2s1aX0CoWmUTRCwYde6TEkZCOydFU2mLSYJJi2Vzrc0nrT5KdefNH70HJb5+JoyMwLCCj57j1CnPb2umb8Wy3NzGFRdEvmeaOPKsZwaeE/ZEk0RlM3LklBu7INS3sg9jYBN53ZDDCcDHNzZQZLyuVW4nh+jaq4wGHV48NYY779/F6NxhzAuMJsfIcka3H8wRUC3RKhkWeXkZKkJClVBxBubxHztvKTIohEbsBhUSbPOqqnRlUrzpeDiGuTPCNvIPUKbReJJIBI7ZVb4WvjayWTyZkNkGgzNZLMuRdsM0WECTwDhY6B7H8X6p1gtPsDF5RivDis8ef4an3/5Ek++OsLZ9QxX+RnW3hEmj85x9wczvPMzNZWZFSusmgprFodfk4l7AAAgAElEQVQh51xVAi57IT9j1xj5BsnojW11y5xO777RKNqWewtUkkHTPDYySZLNJj9DdlydORWUmEya68pqMDKHlJCSKaTBDGWubNYTFLKB71JDeB3w/IijGEmsLB3jKCjVVIs/Y7Wt4yqSUTtc5cx2DKFrkliDSTd1mvDEaiTDnlrOEHE6Q9IbQl8+p3YZ1E4wKL8/ZtOGv591H/M3CQrZUjJdCpv6xiRpA2pz6yvnHhBqXa3EsYFC60vI6Wd7l4JNy+O78bU2yCirV3WAht2LtNA+A/5ONU60G+NAOmBZN7hizUt2VGY+Of2sklPRCcpyFrsdpLTm8oCh72PiB5j4IYZdjKQOEBY+Huy8jbf23sE0fYBqFePl80scvZrj6GiO2byUWntR0uU6hJ+kSMdDJOMh4tEQQRrrzK98HjwjCJD4GZMh5PwgdNaPximclbPP3OWb0uyl5jUqnDQZwgBB4cOrPLSViwfSeAvWP9RwsKnKmyQh2vkuLJvESZgrdsfoJE9ydKmr5WPVeSW3Mi/RlLlERnjtHEG3QOQvEGIOD1dIgiWGcY67kxD3dhI82Btid5BgmnC2sULitxhyZJLMZrNCSGM2xgJx5EDkpk4Wz4XE5iXfH/Z91yjqBZKETQkuGjPponw+jOXWRRkqnw7aKaomRd1m8Jox8pmoTtY6rW3Ayjklat/E+qkOfFllIwvbsYNyVtvskfZWtKjsu7I2liCIk79H2hz2tfVpJYPHqSX0sXSmwbpY0mVygfEWeG8X0WZOyzTZ7tpyF7rRwZXJQsOY5ix0jAqwygu58bCl5x4P6GXVYV62OL/KcXG9xOXlFRbLhTgBETxyMJS7QJam2NkZ487+FHf2d3BnOsE0i5F4DbKgwzDkHF+AVMxs1DaZcz5lUcrA9LKLcdmGOG1C/C//10f4X//mI6yKWqh6P0rEcYumM/wAuTHy99LNjC6jAgi50VQFxgkZwiEe7Azx9sEEf/zjd/De3QmGQkHTXpfaY4ZJ0wktFYaQUgFtbN5kCr8LyPsu9/02BfE/xvv8ZkDois4Nk2X9VQOLCgndHxmmdwjFgRL3Pet3mCqhN82V9S/FhjKAbEpwHpQHozKCBHpk9gj2OLCsLoQsnMRIxQCh3E/+TePQ3bxEvwakWCHDxOLEwlE3w0YbeUp/FbqrkaHYdMclQ6YModwox7SvKZXSTDFjCuV+EdJoiDjgrBGZ9BBhROkpZ0Aco6hFr8z/WAdeAWa0JTt3F/vWCdmrBeydl7uYGYe284X1cbUMFSHXVwVePL/Cp5+8xK8/+hKvXj1H3c7xwx/v4w8FEP4x4ojgNVLiQ4xMDFSoRq9nW51k9rtKRqW0+pamMvrKFBDqPKj+/ttSvm3jCn29bFqplbu8iLJGt1iivbzG4uURZi+OsH55gur4HN75NZqLGZrLOerFTLIP44BOra7brZJ1MTCxJoFEH5BNo9yRTSw/QunRodRHlwRoY8rWOtRBjcovEaYNItpkTyIMRgSFtGcvEXlroLpE7BUYDQIp/sUNti6lMBSZLsGfFAlalLMpwnUtoxO2hnUtW4nVy5A3bIDrhcj6EnaGryREwPwtzpeSW2gCIVvFvVKYdEokjeAPGUzdSoaXGseQKU9FptlyprAKUJUEQ4wvzuCHQ6ybEPPSE6v6deWDxw//lq9rso4x1nWI3JxMpd9NQBgmArxp8CDzVzwwJerCNV9CSAyFa9QYA6OFd29kaDPCW2vWrV3VsPXngi4RNa7p6ZhNb1zBhARic5epldUnGUlTDq4zawI5+bF0081Ag19L5IO5LbJAl0YQC3GON1hECVmfiHN3BrrIELm1T0DAdTHdHSKgRBU55otjlM0VsmGFO/dSPHp7imxAyfIKi9UxoqTCwcGAhINkLxIIEnw2TSnh4WmaIEkSkU2rI6m6cGYpmR++PZwT3Mw3q6WB7QM3jEk05kOVA5Slct9VWbTI1y0cW/clzS+Ta5/7UkcZW4qGgLAbAx4B4SN03btYL3+E5fxdXFwM8fKowNNnp/ji+SGevjzCxTUNZc6RB0eYvHWJez9Y4J2fTQ0QLjeAkFauIQGhNsUJ6F3zvm9MunXQrwhdF07haNuofhQ2g+oEMNoUtf3JWCwCQjJJYSOwQgGhyRZvABGWukKtagOkY10meYVkCZ1yS2fcCAyVzVLFF5vlUchzRVk6KqQSztrK7zNDM1Npab9I90/tNWkXRRpJEutsJzf3LT7PQCMCqsbD2jGEDBg3qSDVYTTxkMxBBwhtzlcBoUq7pW4meHXuos4Uqq8DbmZu940tq69dXazARf/0QNDifLTPw0xX3c80sN3qbpEIuqalkiAEiMrWmhKQeaZ8zwGJ1LheExDant5pdI/YYnE8o9W2MC+N1PMw8D0MKQ33PYwJDIMEaROAZsB3J/dxf+ct7AweoM4jvHp+gVcvL3H48kr2wDxvsS5rIUNodBLyOkxjBGmEIGbtSrY+0hv3Be7ZBIA60qjmKTVnAM2sx0VMUR7NBo9EapgBGXd5UY53aMnkybgM6x818eE9awbAW90k0mMh0o0lLCl5r+FVzL+kmsaXx2J2SrUu0OScP2QTQKWrBH9ZtMJ0UGEQ5/Lfib/EIFjjYBzgYJLggGqHJELGhl/DEHq9teUa9XqOOGykOcoMVjnvWAfWXP8egmgk88w0YqvaBarmGnHMsQLuz3RRZp5tAz9M4YUZ2nCAipFKbYKyyVBWKcplhNUV51vr1S2uX8GCdhWtEyAdwy1ZxDaJZxsFAZw4dMrNhrS3fRflHLaTVAXSqpWXAkt/SixxmYtBdznR/ushlXrBxglvI/TpJa52ilknyHXvt7K7COBzdhf5psQSy8BB5hX14MwMCmgc4OFyUeHwco1XFyucnF/j9OwSr09f42o2E1CY52r4wrdDAOF0jIO9CR7c3cOHP/oB3rm/j2niif53GLQYkCXkgHHEIplGDzXKvEBeNlj5KQ7XPj45b/A//83f4X/7fz9CwKyzZIAwHWFdN1gWFaJsIM+XzCQ7rjy0dCC6VtOIOodfrzH0KtwZRvjv/+wP8Ps/eIR7oxBDpmY1S5nbyFK+bvp1a2fu9p9tR8g3/vFrvvE7QKiHnm7NViT0B6GBxb7Adw6btu5dY6SfF7E8ZHHjpxGRe2SCOGbXrFFVa+RlgaLkGuT3FBAKCJTel0YryNcyC8iOl3atZb7QmjWml1G3Qpfx5xwMJSSac2LcGAxsmYW7GnbYbet7tFKm2YIAP4EGmh2mgMh97WIp1OyCBXfkpyIbDQkII0rCYkRRpGYNkvdHDbyaiJBBJPsozoly23RUtZi3HWvT19qsWDbJpNNnuWB9mLlWO1UJXJyv8eXTM3zy0XN89KunODx8jqqd44Mf7opk9J//d3+C4WCCmOjFmBZlAEziamBb3QS/X+zEt7nmbt5HzYIcOBJA6CxVpNbRuQFhLrhTCgNLK35e+85FUQ0WpNW9WAPXS+D8Gji9QHd4iosvnuP40y9w+uxLrM5PMWS2kU/vOdqgcGwA8BvNEqS81GPQvAi0OBfERlaMJkrQRDFKzmrL9FeDHBVoJu4lLYLMQzaKkY1CJAMGnlcIfM4RzpBENXamjNNJZN+rJVSdBby6boaRRjN0HpsguXzOjMPgDKq6ZBqL3zMA2zJkN5TruuYsngL4nDERQMiiioezyjB7cE3Aw+YJf2/Ak64Wi3FlK8h00+k5RejRPCWBx2BnFvm0Y2WURZcg7xKsGnMoLYFCwGCAVRliSWaxABaFL3OIubiX0qFiIDJdhmEXHGeQkS9KgDSLUDIbOMsroFSLaccqyrG73fuT7d/C1ntJ6GZ16balEly3pUl3XACgAUWpAZyTdV+ZinyPbI0z93HSUzWgUgCrPSlXA2gIvMjGWZyy225PViXYBC6umcxsN42MWC1zaZRFCV9MjrpdYl2co26uEcRrDEcNpjs+wmgNz18ir87g+zkVaRhPYoxGZIE3DbdBlmI6nmCPIxqjsTwXspHFeiHzjaOMc2rMK1QAqPPa6oDKdUggIMwg7dybHG2Tq5FV2CJOqERgk463XMw4KIHl/SVaxCSqsr+2agTU1Cm6doTO2xNTmaZ9G8vZ+5jPHuH8PMOroxxPvzrF068O8ezwBFfzGeblOVbeIcYPLnH3gwXe+9mu5BDOqzXWbS32/WLK4XIYHQB3jHG/BG5LLbRh7/5scqkVTG1coR0QvLlTSU6gZQUSDLJQdYBQDHkE2LHuU1djWc8CWsm6a4g9Z9wUCGqMWEGzQI72kKUWd+dA1gUb8FnoYRL6oDpYk0dtnZoMTvY8a6gp5eFm9BQQikeEoC1lpUgeiGKLpjKsGcsWedEKU8m5RjW58Q0MqmxVZliFIVR2UA0YddZQmiQEYbJpWCaCnWIqFTWIvj1H6EChA672Fm/LROVtNSmjZr2aqytPZmmCKqunOTgKAh1j2P+3NZzI2K6rDrNVIzPUzF1lRA+zWyWqR2TN3Cfp0OkjDXwBhAPfxzAAxoGHaZQiY+1ee9gb7eNgfBc7w7uoixCvXlzg5VdnePXiHG1Nl0sKWFjT8Jqw6J6Qc44kaT1pFA+HGYaDAdI4EiBc56x/yQraIKTADmd0Z80E4jQxy5H2jDRNZbxLzGNUaacjB9rkE8U2OEdJNroUBRbPFY0nUY+TfLVEsViiyVl714j5eGQmqwbNOkfHWr0jY9xhkHSYZjl2hhXu7gXYHbYYxRUSLJFghUnmY5xxf2HwBYuVFnVJlrFAuVqhXC7FgZRYYpAGGA0yWR2rPJd1yNn2ZLSHdDTBYJKi8wgIL2SvYjOkrXkj9ODIGLHEAK03kHNoVRFXpCiKGPPzCutLNntLAsKbTFGvgtsGhFoKmWHLtsRUDwMBhNKF5aei6S16cyNANjfF5GMNvZLgVdYiRO8UcYjdud9JECVvrkOSeaEBQn0OAlZFc69/VBKg2ZViPyzdRg58VvKP1PKrvIUbiqSniBynoNtn22G2bnF6leOr02s8ObrCF4dXmK1rLFYFVuuVyE3JsGz/kTkiH0hDYDKI8IsfvYcfPX6Ax3fGuDsMsZd4yHyyhcAgpZxOC698tRYN+joc4bOzAv/H56/xf3/8Ar/88gjRYAw/ztAFsXRLVmWJdEj0H8tz4OuVQ1Mc+Vok0k0o0eac/VlgFDT4s5//AP/NDx/jp+/ew17EQd+lWB9T155lQ5kjFGnHb2AHvw3Y+zb3+e5F7j+un/jNDKF7rtuDflvfk119iyF0oThOAi3Bw1oMiRyUnXbmANnf3ITqVgudioCwWaMsKV12YFCBoLVSzHZCgSGLDClaHCAkOCSLYbO54kIpBZ+RRRZUXFNvLxIJBYS6K/D/t8Bg/7V9X7rajsXbHEAq6XQ6cBUTOcDIw4nXPwvwwIsRhbyxM08wmCJiUR3y7wShuzEo1+SmLtrBMWIOnLkIMdfxdq6JMnMiB78ehAQtKjsFihw4P1vh6Rcn+PjXz/HrX32Jo+MXiJMGf/4vfow/+MMf4ecf/h6CIBFmUz9WlYmx+OX8kdPpycy0mep8H4bwu61+ixiXbrYBHzo/S4d004DQNWwdfruvHnKNzA9xrEkMF6mHovohZ9j9GpjPUbw+x+rkNfLTEywOX+Hi6edori4R0bmsKNHxQC7Z+af1t4/EC5FQQCX7Ox1C6YwZIYjMqY7vt/hCdihpfkNjntiHl0TwEzo6BujYlPDZ1MgRxcBkZ4DROMFgFMPzOfNVovM5Y10hjNjgIwjkoU5hqv67moaQRdSm4vbp5maj9H3RGSYympyrENDC0SGRNXLeyWzKzUjNueG6fg4PHV6BdOYTSalIiSUumWbmCpC5zhst+iSzkPOHIWcNOcvF8pgZggTP7NZGKOsQ61IZw1XFiIsQZRui6ELkDUEiGUWI5LThHCdMqksGQ2RhChKFUQwTtLxxVqhvAtpVvTVasbnG3fWuUlRtwLhNQuftuU+5g1fjPjSXk//G/YmjCUkS9zbsFSWg/bWis4fyWyyGQ7KAaxqrqLpAnXy3JfUa+6BFrDpvkzlUEMXPXeMwuKr0sy/gsaHAG7/2mIPJVeciKipkgwiDjBJwZQHZYOMIyCAbYDxmZEYmr7FmyHSxQByWyNIOB3sjZBmBZIf5/FpuHBMcjlLcubODOOb71eDy8lSaePfu7WLCzv8oRtOsZf6xqlbEOhiNdPaRuJ0u55SQsujUgpVyXBbeKbpuiqo5QFHexezqIa4u7+DsLMLh8RrPX73G81cneHV6hqKusCwvcVk8R7p/ht23Z3j/ZwfYfzREQRsjAs9ATTnEYovmegyu5mLv3VZdsXbTLG3LoaRvgvYclWMIHYxx0osbm5lz99R6UBxozTFe2qliXmXaFTlW2MxQd0+Zc+NcsjiQ8loj46Mh9nlVi4yc7sAiiWbDnMAk9LATUb7YSgSBOspL8KI5UPFlmNtnLxk10Ct1pwaa6832CPB6pWzUshKLVn43G/XcB8iIk71J4lBqLc74ygwhazVn/CQqDu63DhBuGaKJcsWMhRzJ0pvKaIkup6hs58a2y3+rgYzKRe2kNnaQYI335bnHhqqcf2JYZGZsNzw5jC20uXwqPaqaGb2MVwrRNBsw2Ha8dnijrJ4tYF/km8zzy3wSIgSFPjKyhl6ALAgxTSeYZFMM4gnq3MPr0zmOjy5wfHjJYXM5LwikpPHGz0kyXBUQyo0MbJYizTJpHvN1U/XHgUc2JOnayxk+AcIy5y/T57K2yBBqlMZG6s3xLir2KAOXtScqZjLCZEjp88HP1uaJeW2aKyjIGjI0vliiK5bw6xxRVyH2CPIaYaWTwMMgCpAlBIQtdiYd9iYeDqZ8H4AB3U7rUhhz+o0kYngZo6o9rAvuo9pkL1Y51vMFVtfX8KscYVthQAk9IVQnugy0bERMdzHcnWL3YAQ/WKBpz8UATpxh2hg+UolW8rwRmi7DctVhtmxwPSNB5THtAuWsRLfkNVGsrVqwK9i6KFpHOEfKm387itkRAaqN5zvKi4No2mxVe0BoG7rIb/hq2B3hQvMlw6XgRc48FB6uwg4ylHgjuSN2pi26usXxKtABeT5FGRj2VK8d+1DtOJ3DuMLYSeZd6e7F78hQcCXDlKWfovACLOoOL04W+PLoCp++OMWTo2s8O50LTU7duFoX6yCrMBXidMdingOmBbpqDVoM/PDxXfzknfv4+fsP8c7+AA9GEbKuQBY0GGe0thV7Q3EQpTR0HUzwy8M5/qd//yV+/fIKz85XiLKx2FyzG8XNLi8rpIOByOm4cMXOVn2O5TlwRtHn8yhWaNfXiJo1fvhwD7//wSP8s9//Id6aRJgGdDIqJahyMp6oMY1VSNug7pu+/qYi9XeA0ICAddNtu956uzaF082z0WRY1tl0OZUsTCiJIostX3c0Z1gir2eo27WCQ5pRcBOT0GTN1XHyuH5e0MkbKH+wPDGVktpNtsWbTInkHQnTwYkvbjNWRMtr2+S5yYEiIb/OSdNHyLlBse23726H7fZum8YQGoPIg6rlCU92yeO1QYOZGIFHCSkZlgxROEAYZojtb2ETGQwfEpipCyal2M7gpXcqlf3BsbYqA+oVQpaDJSyjfSj5Gjg7XeLJ/8/eezZbel1nYs+bT765c0IHZIAgQRCgCUoiNRJFSaMZacqumVG55oP9B1z+Ff7sT/MbrLFdNVUuT1mWSEsMYgIRG0AD6Hy7bz7pzcn1rLX3OachSiPbombEcqPeut0XN5zzhr3Xs9YTPnmMDz+4h5sf3MHe/kOM1nz8wR9+DS+9cg2XLp82haqJDzGTOXUxNC59BmlY0PnLBoTGAkTND/geTcQNhSCyKbJQZ7Vp3/wiE82YEFlAaBpbtr0m7APp0hWiNxQjmvkcyaNHuP/znws49JIU1WSGcjJDMZmhZa5hXqHTCDFSgny9qkFbVAjYzGOnnxsyi2z1ekPpuBJyz4NTi4oug9RwifaQdugV3NBFb62D/jAUkxCCQNcv4PgpvLCAH1I8X8EPCQpzLfyl+CeLQwGhnWYs4yjMgFQeTxYcPgoDCKXgIgWoNpqntpEpKMOwrR+Idaq1RaMNTJIn0tx2sk+xKJMuNGOB1I1OaElEuVEkVDgWu3Sudd0OXK+76MCzEMtrUmQ5HQwl35DRF0nlYJbT2dRBUrOwp7upL/TTuGgQF6Q6sYAOgIDUoC4qryPdfYJee09aQyXRMEtRKHMLZQSZe0epqIyTUd3OohGyEG4ZQw9OnVk0cw9P6BDKxiMpjyzUyWhIBJz7YvyiE3U2prh/+QFNDdSqXfZVGosYQEhnT5kUGWMf274Xejmn3eKky+YYzWGU6i6RA2xutaTW56jKVAAjq01p3LCIKhlBRb0ZJxwEhPxcJa87DJUyytciVFjRK6Zw2hhhUGJnZw29Hl1SW4wnx5hMTkQrNhh0cerMpkyIeN8dHj6SSeCFi6exvT3C2npPwGBRxCjKGFHkYmNziE7XRxDQ5TwV4yZmMNIiIArVJVZjs4coqzVk+SbGJ9s4OVnD0ZGHvf0MDx8fY3f/EPtHJ7Jqx8UYB7Pb8EcHGJ2Z4OoLO9i+OJR6isHebUhfAnWUzKtMajVmRJLWqnmSZk+za+ZiLV1tdFrqtMzQzJ/Vvy81hbZVpjR9azJomodGA2vrOGnZcQ1bgDGjcZPcPI1IEPqoMvOM46cCQk4M+f95z1Lv3PMcbAScUhEQcrUxANT2xhbUUdMwsppjM5GT+93Y8kvrnfuV5EISFKq5TJ5zSsgajTECIl4WOqMAwohUZx0YaMyEGn9Zzh0BIYHUstGhz51q/Ey/ZXU6uJjQcE0xNNAFHXQFDC40hMvpoDZ2+YwaCryZzgvl3NBF7b4uDv1CrONHgrQAqCLUlY+69FE3jHzQiBwCQgc8lFkhWX78jAMMAl+mhW5Vouu6GEQd9MMeekFX2BJV3mI6SXF0OMXhwVTWSk7UfBniaP2jgHDVFbMVl2ZKvtgU4rsq2cAUZoqCScnaEyYCz710aqURbmUGrHy0ZuBwRj04NDqKdTVPh9J+qDcUrw9GS7ChVeey3liTGjE7o4NpHevRJOh6JfpBg/VBiLVegEGXQK9G4BdYG7lYG3lY7/syPQ25LxSNwCXWN6x5as4Mcw/TjNEmmo2czjIkUwLCGer5BEjnCNnkoD7VF2Iraq9FuDbAcHuEU+fW0ekV8P05GjJmSppXka0yQOCN4GCIqupgfJzh5DjF+CRFnTUEYHCSAgFfU8vfbCcZpngQbYAUEKpV4MhemisLZSAtlFlwGOcyY0Urzk4CCMmdV4S66GWwG1q7qCnkZK5PQ8BF0TBF+epkxK4xi4FKbJJNYccHI1NDMBXQGvqqaWYSCCoYZPQCjwahy2BGWqjzZqGjGQsGdmF9zPMGMQ1dnAjjAjiYl3jno/v44LNH+PjBAY4zICHVh3o7blImYkIMOWTcSBoKET1fGFemFG6dYuhVuHpmDW9+4Wk8d34DT2120WlS6QasdQNQ7sKFYTpLMEsJCId4+8EU//4nn+HTgxSPZnQBUoMGiqoZf8HDCtdJ+xMuIfUW1FmxoyqcdGO/XCt1NCznuHZ6Hf/kjVfw7PlNXFyPwFlo128xGgzEiWh1OPiLqKJ/F7D3d/ma/2cTj//8vvpvnhDayd/njExW38JyMLNSTKlJA/Ox1AlUKScC9IQTzo4UC6lSQCDFwUk5lowvTj+sVkysnw3bQ71UqNsxQmixMtcJkMioTVCp5jit/FvAolawCgi5wKgzqe3+rk4IrYmMnfMtCmzZEDT3ht1/3zqNUhxu4yZMB1UMZ2RzMlQ8mRKy/Sc5BaKfcUVvRWDYhef2EXg9OTw3QhT20O8OjLEF6XnG+VCaNWpII5QuQ4dT10TVDcg0SPg4Oq0xNS6yBDg8iPHZp3v4+MMH+OjmfRwcPcLGVoT/8l9+E88+fwmbW31pYPH77TTSatPUOMLS0/V3WbOgv8a8+Hu+xZUyyrVW9ZZW10VdkEyqxPHVsKOeaFzYok26VCavTafKumaTDqdUJ1lzyJBIM+QnEzRxAoe0mP0DFLuPcfDJbRzdvY/jBw/FpMbLCwzgoe946DmuBAcz7FeAkbwGdv6NCQ0nXHJwQqeaw9rzUHkeEmoF2dzr+Ag6DrgcOwSEAQFhDj+qEHZqdIcOOn0HESPbfN6/LHSNTkvMhOyE0DY5tFGjwwLlsFTMahUqrWrjg5q6EDUroFW+Lx13BYusHHjeqR8quCYTUIecgvqadcfnR8LOl+ePdDnjXYhWaCzc95QNoAZHBEMscjiB5mSIOh0Sc7kfMIaCcRRd5NQf5g0SgkMCRgRCKZ0WLcZxgZN5irxmQeOC4szS7SCTqIxQizgxmBFPRPk9nE6Km6pk3vHfGk/hWBqqdTS0U8IFU9sYXXAtk2KXmkCOnRxx5eSkTY2s2MDKhRoZRAR7XOMKFGykOg2CiL+fNQafXb5nNojJlNBoGM/vwPMj0SdTs6TuwPp8O00hXXCNTVDooYYwmrklTVwBq8bBUyrd5RMp70DyG3UqR0BIIKhNVxoxKNOIbpFNGwNtKvEoApxsdA9bt2I4wUJTGVJcDwjuhIfktRiNOtjaHgkQzPM58iKWCeXOzoZMFmn+kGUJmpougjWGg0CcVTVEmh+HqNt1lPU6ZpN1TKdDTCY+TsYlDunOeDLB8XiCtCgxS09wML0Lb3CMwc4MV57dwdb5AUq+JrnkdPPkrIPZcwUct0QY8lz9dUCoZ/Tz5DHd1MiW0r1oMbJaWdmWrBjr82W3QjndJpbHyNe02SBrlG1x6VRnYQVls/M4o5FifRlNkTEPsKwlt1AAITwJg6d+cCukjq01gFApo4s+obxEq5VfvgelxYqD0hIQitEK7zhKbTjNZ/SXI3S9NCvk4ASTYIJZ1wSENELSDGjCJd6rCgj1dOoES/ZPcrmNVt+uvLZTKUIo0OgAACAASURBVC/xc6BQ5eqGyi5sBlNdm79r7MyKHtr8fEvtFh+DxYSQ59j6r1omjzo2c69jIe61rB37aEoPVcFnk/RdNmm4lugaToAq/zFSRGQELfqMXXOAPJ4LZFzr9dFhM5fa8rJFyQlYWmM2SzGdxFIDcCreJUW0qpDnmYA/lwaQIVMFyYrglE+Bvx9oU1jMrswsSqLdBByqgSJ1wFIZkX3IKaCRTkiGK/cFNr+rFFVBYyma8rGpxD2U1PgCZDYUbNSUdPbMIKutUyFwS6zT+bPvo+uzJZfBKWfoh7XQP8/ujLC91kOXTZ2ahpQTaVoGUYOI1Fe+gYyYxIfbROh1t+GHG2j9EeKK9O4IZR0hTVscH05RxLl0P6rJWEChU8zhthn9vJEWE2TlHA5pp9s9nL20jZ2zfWxth5hNJ0gmCdJZC7fsInCGcOsBmiLE9CjFnJnnMxq4uSrJY3QHcVJblAIIJXqBD5Y4i2nhJIJaLtI28kpAom6kHI+T16sonNOrHL5fI6TORLqB3HU56zImrQ67xB5qEdK3cjhhiKJxMI5rHMcpjuIYpQBChh9zo6WVcAiPwtTGQ8COpRkDS+gsGmywexx5soH7TYGgKTDseOiHtCJWDjdzgNh5JE2H08G4DTBvQ3y6N8dHD07w7qe7+OThEXaPYxS82anXYEEQhthhForDRnkicRCc3JF2Kfbm3HSoE+Cml41xYT3CGy9exRevnsZLFzcRlXMxdlnvhRJNwTt4GudCR521Xfz09jH+l+9/iN0YmNTctDUAlWNrdijYzeSiIqG+6yNZZFhsTGYzeT3iVCnOi+RyU+DKse8JTg9DvPrMU/jysxfw6tNn4BYpIofdi44G1gtHTP9Y0GPNO1Y/Z7/m/6sj6d9zHfxL+3GrAFBswJ8w+VhudKsUGg2Qt+dzhZxmmKS6wJrNzoRuqw5Ku1MEgXlBOiiPxEwASzQMb24TFIhRg5sOAaEFcEZjKAYOOgm0sRJ0IBUTGtHNGZ2ZFPgGjBrqqCEcGhWkvr5mNepBd/uVqcKSQmpnhnoDmQ1ICi8twLQQUyczC1ZkomemCUox8WW6KJMUumQh1BwcyU1TEw667blOBy4bNOBm28egMzT0UnbXA2lw8BBAKCwTFniqzZH7VhCRTj90y1K2gvEUMBpCUkb38f67d/DeO59iPDnEqbMD/Ov/+nfw9LPnMRgSsBq6qbnEMkW1jp5SYmmH2+ocf9kTQjn1i/BtXQfEGECic8yM19Dz9Jk2xEBzSmTllttJAYxaiKkTIv8u7ojWSdUAIUfGC+Qr5sB0LtmG4we7OLl3D4ef3UE5maCdzxHkBdwkRT2dws8LBFUNn0dNBoded/aTGefArjvNWGTto1ZFzGhcpHTTZa3IThqdA6hzpaWcTwOXAl7YIug5CLsuwp6HqO9J7mHj5ELFCzpsWvI8sLHG6aEaA9B5jeCZRT/fn0ysfOpm1Y2NkYhB6SFsQzn8OoTLTaloUWcVKnGcJqgpkDMzMeRr8NFb6yIirVVeH/cbChIMbRWqQyEgkvgBmtFIEaJFopCueE6MkQ3Bj3oXUkfF8HMFhRVpo5UrILBoGTIeIG88zEtglleYJqWYkdGdumFGpBMibwKkjDjKHRQFzTm4rtH9hQi7Z/wBI7Eel0xE0X4qQGRRJiZkkvHXSOecFZjDvTkQqxd5X6wbuLQp/ZuNm2jBSBA2Cy9hSEDIZhf1ntp4EhBtHE3V9VAnjcqw47Xh+9fJoZ1eChiUvY4ZY6Q86rrEZ68S50cFqOpySpq5paKaNpfUNgpRBNTIM6sMILkvuG4aJg7XEYI60lGp5ZZcMhVRGldh01Axpl9CvWSDWiIfWYhmAviGwy6qKkNRqRacsQhroz46XeqmPaGMcqpJZlW/62LQ9xGIgUYHQTQE3BHqdoQkHiKe9xHHHmbzGtN5jtk8xSxOBJjMsymmyR6czgmi0Qw7F3oYbHfQsvbgmDuggyfjA/hK1ezGZ1aoTNKtxlplBFIc64fVpHNtIBkKvqkgVv6/3SOXpLOFyl4iC4yb+4JWupJxKeY8RpYkv6OV+02NT7hG6AolDAOhj9J1mBIgDVQnSOOTxLZGxwU2Qw9DTqFJ+7aMFumDGaG59IWWObcW/MpdvTIhVAMn3lJqpsJpIX+XhtPXonuTldVh/qHuRQyml2blExNCbUgoQ3VJ41RphQ5ehPZqdQ/yMq3yX+Gx0Nnl0ImaTPYWZBg7sTH7sYA0o+UVSQenkrZpaGQPkk2q2kLbKlEjKS6XrKlDdNFFUzqi8ROHUXGz1OYNz82CP8T9nyeqqtGh6QuT/5JEXm836AgYZAYgASGlBPyYG8dWOSeS383IkUbWVxrLOKyzQwZIcCqrcW1ch4T+q5k54mBMXECTF4JCljAEl7wWljVDKjsb7pJHznveKeGVc6Cao61iAYV0Rib1nLwL6u9CHoHG4LiS95cgYpxNBMEcG4MAfcn/ZtZvgo7fohc42Bh1MezQG4GYis/lFA6jbwLGQfD1Uf7Wh++tww824Ac7cIJNNP464qaPWdlBRi153OD4aI58nqPNKtSzMRoCwnwKp5rBrWcosmPkxQlaP0fYB4ZbHZy+tI0zl3Ywm8wwP55jvp/AzchWHCJqevA58aUuNC5RJAy2p/mSgw7XLT5dbdXyD+I4RZLQ8ITFKAW6kabY+4F5AFXMy0WXi3WvS+qG3pDk2RMJdyKg3/GwOeoJbbNqmEwlRq+ysbEjWdc+TiYZxvMc/fWe0F3uPkpx694ebt1/KOYDJReOwEWn38Pa2hqGnR4GYQcdvh5eMo5z81QoI9evbAgiZ1O4zWIgm+Ls+gAbtDmnw5c6AiBOiKgbVP4AiRthCh/fe+ce/uLnd/Dp/gz7s1LoN4x58IIQk8lEqC+vvfolWZyPxyfY3TvA4XiqHHcJ+HQRiZtVjXZ+hO1Oi5eu7OCN5y7ijecvIswn6LUFNgYRQnODzrMK06zBYebhhx8+wv/0nbcxaXuoOutKlxEL4AZ5liBP1BCGpjVfeulZrA16AhLf//BD3L73QF6HBBi3NBNQ6mxQZxh4Dba6Hr7x2g383m+8iHIyh1+W2BqEGPVC9Doc+WsBy4mU2jab0HozEVU9lJkRrYwU/7bJ4D/mqaHqwpagb/W9LD9vjVhM91SaI6blwWpzBTPapiAnCSxSFDwQmLF5QpoCgaB2jeN0ijSdIc1moouhSQbNMWjPj7CW4GdSOa1TKDvb1IGR584CS0N7lUoqVGaZCpr8thUXOIvxpBA2FMcFi8Zu/CuYVoGEuQc+h4cXENgAQGtEoedgOYVZtaZTPzN1Wet3uuj4pIlSX6tUUQ98viO4DcOg6dQYSCetqXl4CLwuep0hoqCLKOigE0WIxIiGtFXV8yko1L9bircESlPrIKYbuklyg2M2M5+byUmKTz45xE9/9CH+6gfvIsunuHBpC//mv/mnuPH0OURddhVNYSrXXItJpZ8su83yzNisp6V6+pfTwDBgTr3PdT+vqX8g5ZKddKMVWlxfq7W2MyLjgE8JkQw3RCOhRixKQ66lQdCwoyrZXUpDEr4UdYYCFny0BEhHR0ju30cxOUE5GSM9OMDJ/Xt4cPOmaBE7FN6T/l43GHqhXOXAWHWTNiyNAYJ0asrF4Y5ZhtQ8kf7AbYoi/1q6xYx7SJntxDy+LnVyWuwGXdIk+f5rDNa6GKz3KKNDzbj05AStS2op9V4Bwoja9VwmPkHYwPUTOG6CMk3pTwIvi9BphuhgBK8aAlmAdlYjm6SIJzGSNEZapiiRwuu0CAcuNs+PsHaqB7dHSUyBoo0FwLoBJyp8RguhT/J+8ViYU98uMQUsOlwEjHNgkWccOFm1i8mNS+1kKMBZHP5o1GMPuo6KMbkr5gJsriolkDHMPko5QpxMMxyepBiPMyQJTTzY4SfQWEODHuqWR1fMBlqvJ3RV0kzD/lCatryv0jKT90x2ghd56A4isjnlHmF8E+uCwO+LE69MIsxkTrWCfNPaQBX64AqFUFZS+RprPKWATc1GDM1WXH114scim3p8ryng0sFRmmHGiMtMP8StU0yoNPqGf+czL80z0spM7inXQM1k5aRXDWMYai5GRWZyzrVV5d8m5sOYWAnQkd9rojkke1ANMWhaQfjCtVyIyWw6mKggNgKtB4DNX1WdqxrFcerpuzV6vQ66/R469BXw+2idAYq8hzzvIk1dpBlzF2uJsCI4SVPeX5QZzNB4YyAcI+jXCPqA3w3hRmyYEBDaqE3qe7lG6oRU6byq8RSNn3V3NuZZOrFaXU2W4O/JSaIB27J3qDSB7TL+ArcToWWzX66vMlakGcU8O5myar6cNhq0sSknX7KTlaHGhjkBYVU7oiMUsxCho5PmyOkZaaIEhBEGjDOymPMJk7SFrNo4UJtmgWmWqc+L7nA2kkxFSKSuUuokuEfilsS0WdZGfanK2DJsFRkYGPaIdDnM1micMMOAjvHqo6FMbG1kaHwQo26U3i9NCOP5LzELhGZGuqEMf+uIq8+BTOwsU2WFMqosGQV8Wt9x2rds3NphgEzeGgdB4yOivrlUcxIOaCRbk9R+rmmsHc1zy72wITBnA5B7OgcbcqFEJyB7h3gHNPTz4NcuDfQ4+ZXLw/tTmhXa0OTkVTsvxA82c5YpHvp6SOvuBIHggpJxD3TN5uvkeupz2k/aN58N9V8gbmAwko8cYXmMoJrArWMU+RRZPkFTTOG7udA7T213cfbMAP2IMXI5qvwEHb/C5jAUE5h+5GIQ0kxHjYs4GZVMWF5MOnuSylznyKoc6Drirn0SU/s+xMbmFQzXLqHTv4i8WUPprKPyNgwg7GI6bzCdlphNcp3yTeZo4xmcZAa/nMEtxnDzI6A8QludoG1PUDVTZE2MrUtncebpq8jiAslJjOm9Y/ixg1Hbx6jtYoQuBqy1eM+kjMQgFbYS8Oux6Xo4SVoV5pKCqxdBMle4IYndLnA8jZEwW4M2rwyD9APN2Yt8sUqlG1zoMYy2lAWtHzKsXSkXShHjBaVLXIC0cBCT9lJwBhLg0XGMtz96gFv3H+HO4300/J2eK1bepOKIiFTGyQFGg6Es7FlGXm8pKPzs9gBnt0Y4u7WBM2shTg0dCansciLWpX5FRzUy4i8dxI2P48LD4xT47s8/wf/19mc4yH0kbQQ36oozj9+WGPRCnDm1ji+8/BQ8P5QYig9u3cPtB/sSDcEgVeZDedQukH6RjrERVLi608PXXryCb7xyDVE1RxeFxFEEhpJE/cesAPYTBz+4uYs/+c7bmDYdNOHIhB+bzaTkSDvDhVMbuH7pFF596TI21zpSuP34Zx/jvZt3MabpDbs3Dh3spC0Jj0JVVBj5Ld784g18682X0alz9J0K6xEw6ngYdjXLTdxdTUHJaYsFQUK7MYDwbzOf+Xyl+6sKCJdT01XtnanCF4HoxobdaCVsPIEFDzLBq3MUZYK8IHVojoImA8ZsgCYEdKej/knI5V6N2ivFnp9UTnZ0NYCez6rRGQoQJG1Qrd5tQLeZHy70CFxkLYBTo6ZFQ3DxNeo49jk0aKdIi486ZrI/QoodY9mvHXcLjgwgXPk+03TWLqfD3Cbt7IkGUULqI/jUDzKvTZRoat9Pl0YRsIv7HrU9zHjixD1CJyDlipNDTiWo36BjqUYUSCC7FDicEGhOj7JCuFmQ+kNQ2GI2zfFo9wQf3ryPm+/dwYcf3EXd5rh8ZQd//G++jWs3zohLoDW90OuqfW+rW1zQAf+hAaH4xq8CQkOrEkAo+/BCLWovOWtbIQ1aQGi6zpy6LKm2NCdSYKgOgmphzkKbkixudrS4ZheWuo06iVGeHItFdlNkqOZzZIf7mN69A8xj+EWJyf37SPf20cwS1JwuTtmkahE21Jh0QZ040QzdZXlIbpTEOdA3QIs+WmvTSVMywARk+EIjI0ikPXnjEUgyyiJA2Atl8lc0mUxOGkoZwha9YYRuPxAKY7frotcXRRiAmWSJRW0HYT1AUPbhlT04WRdt7KKclEjGiQDClM26KkHtZGj9AggLhGtAZ81FfztEdz1ANKQWskSJbKHNtRo3afvZzLqWxZ2CCKWEqZOn+uEonVToUWJAY2hrZNtIaD0NcViomskJpxcmU4xAkYYzFULMkxqzuEKSMQeXGkNOB+lgORB6UlGHEnlRNtSvU8sCpAUkT5J2CuybE7/T/ZuUV9HkU7Av4EKLcbUL4eSR+4gFYsbi3uSd6SyPwFAbqnwWJd6hocZPJSgshmUyYrL9+HFhHiBrj5lmSyHDaYF1FWSjh3e2uU9XNFpWuKKLl1nATEyEDaIWQzyXU2SdGsszbSmxMmMyyMjS/VYaZEuTHaWvWudjBX7aWLUMDQE55lmz4Et+tDTRjBsnc46jEEGHmik6g4doWzoChigKHq40s0o+B5RO0WRFXC85BUnQOHO0/kxiXTw+Mh02upmbSfyhsSkmCE+pzSbPUqOBdIKupkK6cUitoPBoGeNipocWDFoKvZ0aal/QAGv+nRNbAYQs+hUQStyGZScQjAv1305dFRAKSKXBjI2PNxImDoIFb9CLwjDX2PRjUc61bUCDGQ4jFhM5a+Ci9O/ln6WbvV5iE/2w2LDMVFOck5W2zDpZBtEyyTYOyzLpN6Yxwjg1TBWZaGvEynKap2wa7mNEQqQnW0d/Ah9r5GSbu+KQTUBI40SOVQR86KRRqO+SUSx8XI3OETBPEx3rKioX4Ilm5aIpY2d8huGjW3iLtuJ5ZIuWTVm6cQrSFGdl7gs1dbrMC5UmiGrppUFCJojUxZ78DJGmVibEXbxDdLKnjGPzXi0LgWs9hxTWdZbsFXMdpKlkag1xZ5Vcb077iCNpMFOg5kFNJx8Kk+GleadaN/F8uk0Gr0kRVifouSnW+w66EXW7PKeJ5OB2owprQwebawEGnRq9oITbxAicHJFXi0ljRH0qG1O8NmwaKXXSTKNVCqN5Cy2akDII6r8duN0tjLavIRxegt8/j7heQ4o1lO6GUkaLELO4wWRa4uRojniSSCOSwy4nixGUc/jFGF52AKc4hFMcwC0PUJcnSDnxHPThbGwg8ruIGh+dWY1B7mKtCjAsPfRKF0FRw2WkHX0EAlfYHiUKFGzF3tqbtOSfM+8OEjLsI85qnMwyuTh0u9zdP8EsyQUcEo33okhMSgh0dtZ62NkIsbPuo+LUjm44jpqY9CLeGEtASGvtSdKgcsnI9fDouMaHdw7w/bfew+3dfTwaTwWUMZwyKQspZjxq3pg55DhYX1sTQBjHsXRi6OYz6AQ4t72G569dxIvXd/DClQ0U4wm8IsfpUSQWxHzjpIvSpe0kB3anFT47KvHnP/8Y33vvDlJyeDtriHp9+FUMP5/g2asX8PS1M7hxY1OiKjgY/OFbH+Hdj+8hodMU+wJeJA8KRae8UEMnx6leg19/+Sq+9ZXn0W0ToYwOmKMiowQHeRtiXnl4NGvww5sP8T9/923MatqzDzUjRrp1dE7KxQzm+WsX8ML1s3jl2W1sr9OJEfjRz27jZ+/exZ3dQxynDQq3L0BaogGqSgJgqV187fmr+MZrL+B038VWp8HAzTGKXNE0qjaRzxQ7dMsJoawHxunJOsKtLp+/yhPCJfBb7VZbWq1OEKXfKd1g6+SoLniqMSPANvbsZuKopiZKHyIlNOE0MJsgSakNpImLap6o54DDjjInhCUal0TRHFmTicGG6G9IuaK2yuhLLXAX0LkiRtfXppQfe1gQuCTzKETQzd64By+cUJdX3E5HFRes/jT9SVriLUGSAsPPf539WjG+VuKmBBSr4xqzBQkKNYqCBxkGHZkckjIqk0OK0WlNnbL8VRAZLUBhB91OV6JgaAxBFzI2rtQBUQEkpwV07+JGTADJdYQaroO9GLdv7+Hdd27hs1u7uHf3QCZIV6+fFQ3hlaunEEYEf4Z6tpgQfh4Q6tTwH3JCKOfZaHk0wYTFltpD2GNxJQxlVPwPCAKXSQGmuFBbbZsjq2HIJhNW7MpZYHBSy+54K8YXSoPnYKNEk6dCeWMhRJ/rNp6jOTyAk+ZAUWD3w49w+NltxPuHiB/tYf5wF27CTm2DzW4fEX9OnEvHtxsEsomLFk8o0TrhpakQx1JSBLKzLkBEg6xJMaL+POf5oLlH6KFwKuRNjrhMUXk1GuY4DUJ0+hF6wy4Go0jpwBjDZ3Ew7GMQjdB11oAsRJsGaOceqlmDbJwhHseYj+fI6DJXc5RYoHZTVM4chTuH08mxcbavx5khSjdH1ibIaUzi1ej0CHupKSI1x1B0V4zRWDiq3shGZxq5hVBIlbIs9GcTEG2vt3w0BbNCGd4DpOGSbhWhKF0UbBwKA4X7POmhHTToIicFtfLE2TSrfHE6nWctZlmDaVZILi8dTZmNy72ZKfGcGApNz5g2klVDiimnNiQeOdS+mcmcRs8omLXmNTL15LSegJ5UMNq0U5dPoMnCknpmE9ouxbCOsLVJwXtLCjA1teEz7otLMSepGnvCol0PY5CxQscj8BS/ZeqsZS1XZ2Zdd9kxMhnKQpdWcCBusfIelG4ulD8j4tZJzEqs0KL1pgBKCHziN6Bwinurhc9CoZeYBdM5Y6EvelvqpMjS4sOq0yPJ4qPJUMX3xwmzMQAxRXZTcT0juKY+k5PcRBogLAtozkSs3LCYl5gWGVGpq3VBvaO6l1sQqEZZ9j0uG4gC+kwzTNb+v2Y+Y3aXBdPGAEKeRK7HDICkSYzQ3Tn5UlAoT7FIa9WIRZk0BITqocBrZkz/FRgaCROjEQSgmftQJmzGcTNiTWP0ZcLhWUQhmebWE7uj0VSbCe9izRTalXHf5DNHQGh+p+iPlc6ljsT0dpDVyMgiRbqw4mRqTDik0S6NHtbFnPUpkBLTJNbK4suhKNwawQnoMpRaTqJEk21epB1AagPf5AAzu5OA0NQkFouqKzCfT1WKL6aF5vqrYZa5rxin0VCoweapygr0mSlRkxLfFnJo8J82hqWtYWMf5MbVNAE5zGhatisBTwoi5f7n9aXJmAH3ZFXRCIb1jm2+GlNa5d0Ykx4OhZj154osLEdT5KjzFDV1gWUGj7EwZM35dHzV60IwyKmgV08wjCqc3ephe6OPzfUuAq+E71AvmKLjl+hHHG7V6IU1Qpe5gDRqiek3K/Ni4goFnKVMK3lLcT3iORZNtMmmFdM00vudPtzBWfRO3YAzvIC6cwazZoQYa8idNczzALPMxTwhICzEcCeepMjnGVo6qhYZwkoBYZAdwkv34GV78NNHaPJjJMUc46bBCXxsr+9gp7eOc24XG0WLQVphlAO9vEEbJ3DJlCD1vxOi7XiYtSUSaivfH2e0D5COK4PZx/MGd3cP8PFn93AyTzCJM0zjQpydhM8vQYwNRqGHnWEHF7bXcOPyKTxz+bTwaUNx30kwiDzZYFXUTTvxUPKVDqYlnE6AOvDwwe053rq5i++99R72xnPENdAZrInTZpLnMvGQRrB0USEUMS5ipLfy4pIWjyoXV59rF3bw5ecv4/UXn0JUpeihxGbHQZeRNux0k1rTuhjnDm4fZXjn3gm+/8E9/OSTxyi622ijESLqIuN9BPEj/MbrX8Arz1/Fzs4IfhTKovPnP3wPP373M4zzGindlkKK59kV4VQuR6eOEZZjfOOVG/jnv/5FDNwCfbeWYHguAEI38HqImxD3jnP81c2H+N++9x5mtJgmt0MeaH29LoFpleDVF6/jxRsXcPXMEKOu5tvc2z3Grbt7+On7n2D3JEMWrKFm4KQbiNsSLXV5HV64chavv3gVz18a4dJGgKhMMAwgk1NOUfgwSnaa6BBtvpsCQl3w//rE6FcdEFoo9Pn3udDvyQos/vK62UsMiC6EBBhKEbWTO42GqNoCaTpHms+Q8ShmyMsZ4OaAR+fEemGpzw2dVGtOBbOaBVlGsigqETtr5hI/SoyETKRs11sXZP2n+bv596oHnCG7riA+/X4lc+rmt5gnrgA7/ZmWuLMCDldBidQ1xpRm8b0WiSxVdToJsdlM2uHXnEGCuMDkE5KHTyppBJ+UUhayjRpTsTijvspr2XAK4XFiyGlh0EUn7KEb8SPtqSPJOFT2LIFgR6YTLKZkI4KLJK5x7+4+fvyj9/Hh+3fw2aePcObMNp594TK+/Xuv4/yldRGEK9VUw5ztwUnCL6aMLkX6q82Uv8+/W0ttVZnolVHzHPPMPtEJWKVI6atYfbIXkh57fXXXXtpxmjBidVd2hColFF1zS0iWU5UJ5YRafvl5DBhPE9n8WYyl0xkKZjelBeK79zF+/wOc3L2H7GAfI7Ib4gTzvQM4eQafTpBNo2HHBPhegID0SNGJaLSGRocoDZjXVN0HCV4ICI2Tp++h8ulm6iF3WqROjYyGMHztnQg+zR8iD2vrPjY3uji9s4Vhf4Qg6KNJKpSzAkVcIqfb2yTG7GSK6ckJ8iwWE5Aooh6QLoMp4uIYJWYYbgUY7XSxfroPv9dK1iKpq25Afabe86QVaeFoJ+x6U2k0tLWStzl9NnLB5pWZQGmdKckf+biw4FYtFo1pwOxDaoAkO0xMyI0jIhsHNBchzZQGI0Au8U/8N50U1dX0eJoJMCRg9KMRgmhN45pKF5NZriHd/GaXGkRfAKFqQnUiL5xSUROpcQ2NKEh/XZpS8Ht0zXRpvS5VG+tIBRKiGxWKrYIqBVQECvybUriXBx3B+f85uREfU1nTRF/PZg4lEcbARLNaxXJLoheEJm0ifDSz1DiL24KVYlabmWwpiIaSp40ik69oqLDKCjELhdAA1WtBrpUNtpf4BRPDYRgcvIQefFCBJQ1bTl/JDOE0hkZjcn71GVd3R10LBaRKLpzRQHKM71CHxfNK3S19CTgZZH6mHmrGQOodqz9jEWYmhLb4VsaIWUiM9E4ooLL/PCk7kLvRsI5UKLdsEsprpnbY76omVRo8ZkJoJr68oy7vXwAAIABJREFU9EK1lHOhcUq81pYqbPc2ftR72Wj7rEmKaWpKg5JAkGBMcuPMvmN8MRQYLq7GyvtTULgAuYuBogWEej8T8onmT4C4ghvWw6pVNGDfyHcExEmTUKelcpYXTjvWfMxyeHUKzQmhEcWaxsVS6yx6fBOJI9fc5Ara6CrrNLfQ2MnrVN8PrefMRM6s/os4xs9vTLpQmLtMfTukFU4dbUu2Etc8ZTHJcyrT9qWhmlBppVukQFDoosYZnE0vdhXFWM+Y3GlUBIVl3Kv1vC7o4otsZT73hcTN0PmzLgn6Ejh1KiYrlG0x+oEGj6hioIzR8QnmIBK2UT9St3+XtNEMdTUVF1Cu++vDnsixyKkgDb0tCZg4kCnFoJKHzwgvmv7lidxbNKzU+BTDJrCN8JXtV2j+dGZlpij6cHun4G9eQnT2aZSDM8g7O5hihDkGSNHHNGkxmdaIU5pPFjg+miGeZchT7q+amsAkgSCfwk8PESR7COI9RPNdtMmRDBuOiwpHjYPzO+dwYW0TF50QvekM2DvAKcfDFg1kpNdFGquLSVNh3DZI+z3U6+twfjQuWlpWH83mOBjH2D1McP/RMe7u7mES55jnlUzXxGDGC7SjVOQYei02uz7OrPXwwlPn8IWnL+H0WgebFPo3qfBr1/s0hVDBbe2GmBcODuYV2q6PwnfxV+/u4yfv3cdPPriFSdagCbro9kcCCNMslzG7PB9i+arcf24GdJbSZbFFW2Qywt0aBHj5+nl85fmncGWnizMDH922RMdlXp+Q28SSe94E+GRvhh9++BA//XQP7z+cII92BNxR9xjFj9BPH+CffvMNfPH56wKUol6E7qiHP/3e2/j+z29hb1Zg3viow6Hah7eNhNH7xRTF8QP85qtP47/6rTew5tfoU5wqbS92aB35nnkT4ZPHM/zo5gP8Hz+8ibghIByo5sklna6GW5AvPMfXX3sRL1+/gK2uI8JVLjrzosbu4RT/5w9+hs/2Y+TRFiq/h9rrSMHEUQqNbq6eWcdLT53Bf/HSGTx9to8wizFwG2x0medEahbd25TS8otMZf5/QLi6Ui5NCOxURqdhCr7EjdfoBUnd4UFxdNnkKOsMcUogOEdVa65g1SYCBh2v0Bw1MLRYaaP8+qqtkNXMlmJHTmK2Tajssgi0IMBSTBbmNgsap8lTevJtLFxEl2nDtsiwk4iVTXM1x22ROWWLBJ1QrU4EbcGjCGXl68xrWEAl6ZSqvmJRkEhwrGYmiSOp4y/C65nrRoAYMA+QBRONaBo2qAKZXLkIBTjSibQT9tHr9NGNeogi0qypTQnQ6fQEdJakJsoE0UeWNrh/7wA//qv3cNMCwrPbeO6FK/jW776G8xc34Iekfq0E+2otZZvH2tEWipnVEP7DAEKlpCgg5B8pEexGbo1ErVGgzfbmfWRqkF+EGfWamMLG6CKEayYAzFCUViJZte6laQo1eY04SlprU067dFJEMwFOdggbPOR7+4hvfYqThw+QHBySHIxmfIL43gPJOWxmUzjJHG6WwSsrcfqk2b/DeALqRtjlrls0JTdrvU+4vhMLUlfU+CGaIETJKIsgRNPpIHVcxGgxZ6A17zhOK0LNPjx9fgenz+1g5/QO+oOBSASKOEU2T5DTSCxOEE/nAganx8fI05kUByqLYMRFhjg7QlFNEPUbhH0HYd9DlxTSdQ9bp0eIupzSxUpzMqeIgFowvDF80oLUTGtMLpmYTki9pYX/k1Be4aDOhPm9pgjmcyf8QD4rXQVk0q3W+1S0oY4Copr0L95HQtfitIX7PHMSfYznBZKMpngBgnBdjtrpIys8TKeF0FDjlNpmNQUi4GOxTuMakZ9IdAIBO0Egp7u0rOckkRb2dBnXSS+bDNTjE6SK47HBwDTgYdYnO9mKFDS6RPRibiRutaqDUvMqmTyJDEJ1idJgJSDkYeKWBATyfBs6tFDoJYdVP08qnGi25FfqvshJiStTDjOQl4LKOFdaBpQ0Bs3ww2apScPQ7q36jEpMjHFf1+kgn1rzBDckveo6pmu5hAFJg5D0PAGavAMIJNWKyFC5WXSrdlOmTUZtRyqA6CEJpl3SrAVNLMyU7KjN2pDoVNDcYqax+AQV1Px+jYhYaTMKiDPTwcVqtGxUqc4+gEeDJDaXxERFJ4RCnSb1Tpojqr1TPaWJ2BLnY+WnLpqfBuzb8637mAI37WGbKaghzMt3PqEhtPubXQH166W4F8xmNIVGyybxDNLgUHMjAaTi2Kmgn1mHAhXN1F+fY9uSsC7HCuNNyKGe5IXcRCf/NptRwbSRgUgusL4uaRIIBZNvlSsiX9OSmWQS4wyTQM+JHdZyes4/ahrJw0QmKb/HNFOWgwA2ZmVl4aNgGgXSqCYoJJGc2lNuwSbOSn0SeK9Tu0eSiNHX6tKkmbdy38r/RCUZf4x1yDUuomGGYVc+8j1q01un92paqd4LNK+kO2hL4FcnQD2H2yRY6zHgHej5JMpnMgXs+jSBabG11hMfj1GfTWb6ivCZSuB6teSKdqNQWCnMnXU58SsYeM+DAfO1HnwTBLAV2VxsiBqVlqHNc03V+4brl7q2t4xKYH5j1gHqNXQ2LiE4dRX+uRvIettIw01MvTXM0UfcdHAyKXBIB9CkxGxWYDJOkaQFilzlQJzSctDj5zME6SHC+T7C+R6i6S4wP0AaT3GSlziugHPbp3BhtI4rQYTBbA73YB/bjosNaSo0kl9YhgFmvocZdeKnTsM7dw7Onx6k7cODBO9+9Bk+un0fdx8dCU2k9Wl1TV1GCC/qCZ2UC3GZZaizFGGdodsWGDg1nrmwjS9cO48Xr57HU6fXMPJK9PxGpnMWENIRjXEPk9JDHriY1hW+++M7+MkHD3Dz7iMUbQC/O4IfsovkI6NxATsvPOG0qRYxNukjHtygq0UouzNcB+jYmIxxaWuA5y9t4zdfv4HnLm2imc0RtRV65M/LlNpF6ffx8aMx/uxnt3Dz4RS3jwrEwQYKdi/rDKNyHzvNHv7wn3wVL924jJOTMbqjPk5fPI8//f47+IuffYR7RzFOSMMJhmgkLNvDWteDm45x8uBj/NaXn8Ef/+6b2IiAYagcZy6CBTfKaIhZE+L9eyf40Qf38Z2ffIyEi3k4EOoLaVjkJ7v5FGE5xbd+7ct4+cYFBOQNSx5KDbczxFFc4H/907/Ex49mKLqnUPoDlG5XaTKkgVYpzo06uH56iN964ypevrKBMJ1j4NbY6DA8mHkuqhv8m6Z+/1gA4ZNuoJ9vd/3N/7bv7xd9/19778ZIxG7mai3Pqd2KNECCjinyL5AVKZIsQUbjmJImFAnKJlVaKAO2PX4sxRWRsRJFxa+bo6SukAslgyYadudZvLHDazQAxkrdTvKeeJ06KtD+3xPTXRXqL/bqhd7P7P5GeK6eYZ8rOlcAoV3wll1joylZGPKsziyWYNB+dlFr2GLLdMyVGmiqrcVAUcGhxFjwgCfTv0FvJNRSTgbRBLLo0ha7KV20JeljHYRBD/3OEF0DChlV0YnY8OGkQkXtIRsino/ZtBZA+PZbH+Ljjx7gzmePMRx1cf3p8/hn/+JNXLy0JU58y817ZUJoC/r/pIBQLBvkj8dOrHTIqdlQY4DP9QK0RFIW30JfyM/Zr2QHV8TxJj9LKGwE3kJbNKYItvCVNVVp1HTW1I907DTmGtLg0utHUEUtSi/qwC1rtDGpPYV8TorJkxM0d+6i2t9HfrCP2e59jB/ex/H9+6jmMVzGWQQR1qIONqM+mjRDfDxG2DqIGH4cMXiXQIMgmfl9dJQGSnLmuj3kfojU9ZDwc9Qp9odAh9rtAOeuXcHpyxcx2N5E2GV+hYOErtJJLCZeeZYhTWJMjo8xPjpEkcxQU9PB9ZiaFGaGMh6mmgBOgrxMMUtSDDdb7JwN8MwLT2G00cNsdiy5sczqssYTStlmgSbOC1pUGf2rFHSsn4ylviL55RXViaJqQSxRVMyBZDJCmiNBgiip5LkWYyqo9odFHc+UQ3QqThj0D9DpIyOXaF7DLbioSNGN4PkjeMFItIdVHSJJW8RJLfrEnPUClb89Bh+7SJnPllVC0dZJJSmidEkNUNaeGKLwoJcAASIBI91ROa0UPZiKkmSvF0MRW6ATvHJKw5xA0oc5evUCeD7BBqePy6JdzECEIaGf48+jBIY0tEUet0egxCGGRhAo60InhNrc0WU0YpamUOB4mg30sS6P+lULsCfTS1OFq4bZTAHNmizFuLmIT9AyRULIhg5/k5rn8RfK9YKakJnRuDSNBazaZoGYmhiXWhtFsJhwKe2b71FcpGV8pnRPHW4ohVF+n9kzFvnSYrpjANaq4ZqNijBN+SfoBmaRUNCtjXhx4m7VPMwCQjXzUWK7hDpYMCg0S90L+J8FXXKuLGvJ0hNXdRJ8Bwb0CH2eRn8y+V0BYqb1uJwS2q6Z8QaQdcu8X6OX1F3MTuXVFo1gUAChOX+cLIk/vNVhLyaFSnS1EUcKCM0eK9M7C2SVRacqRLOmrmQHW0DIc0C9Ib2KWCtSCsHmAKeAZaUxZTYlQM6XNOP0ulKXza/Lc2Zr6n4b8rmhJMtIh2i6oqCOmYodeX2UjBHkUcdJDwShidJeJ3A1SoaT66pEXnA9UeMn5gRyIljknOZxulWJn4hMgXlNGEdTpijyBEUaoyk52WvRd7vwefFEG1sKFZMAsG1z9SehoyeNwLwSIQ/KbGo6hU5xZquHU5tdbK0FSvF0cjnoDDpg6kDkohfyPCs9vKGEwCHQ4j3GTEB1cRX6L+WSJkNWPpIOLHRQdY+1JZJtsNHITEAgnxdO4u1lpdlj00E1JXNvhP6ppxGeuQ6cu4YsWkfir2EerMuEcFYG2D9M8PjxGJNpLoAwTkpkeS1mnjYSJaBYjcOi9EgAYTTbQzh5BGd6gHw+xpTxM3WLjd4QZ/oDXO/2sc2BVZZhUNWIigJJEiPnae734J8+jeDcefiXryC6fAXOv/3p3faDT3dx7/ERdo8mOJ6lYmfthj0Bg1yA84oLteo1aKvLiRfHqR4z+NKZhLBf2x7gjRdv4KUrZ3COlqxeBa/JjdFDCPqNzpmZ1PgY18BenOPPfvQh3r71EA+O5iJ+98KBZJvwRqRIlB1mZgxCwmELsWimxpH22xT4ksLa5QSgqZBOj7Aetjg3CvGtr7+EL944h35ToudU6BhtCx+6Juzjk0cn+M7PbuHdu4f4ZD9BHm3KdI2ebIN8D1v1Hv7ot7+GF29cxv7ePrqjNZx76in8+V+9i7986yN8uj/FUeGiiNbg+B0xsiAVs02OMX7wEX7r1afxx9/+Gja7Dkahg4iUjdY4wYUDjEsfP/9kDz/+8CF+8N5dpE2INmDWGvVOjoy//XKKTjPDH/72V/HqsxfRzo/hVjmNmOBEAxzMcvy7//AX+HB3iqx7Gpk3QAHqQrgaNgIeNyPg/MjH7775HL50/RQG5Rwjr8ZaxFqIhhzUeiid5W8CVZ8HRv85Ukb/3wLCvw06rr7PBf3HbIqyVRvKg+gwjLMnaT1lXUpBmFEvmCkYpIaIvHspmhkfIX+nWQw7vxnyioHFxqhCijWuSGoUUbBbZkKbbAfRbo62ELHNEbN3m5B4++60WDGN01/wlrV7aq2wF4Bw5RsW/VSTi6SUoGVH2J5/W+is0owMhli8BmtCoJoD/uEGod1A6RYbewq7kUopK45qdGKkbrCLkJlGfF6ZVchICprOsBvHAFOuIw4bK9QEdBD5HYwGGxiw2cQNlGyHlvTRrljkHx8luHeXGsKP8emtR7h/9xDbO2t45rlL+N0/eF0mhKRCrgJCfV4MQ1fexj/8hFAKFRM5Yms11cosmwIyKDI0QSk0dMihE4NfEKEp+5joblgkUhtjNDBiBGA74oZibFzOdcLCjVCIeJbgI4UVTWd8Mf1wUOVkfDA3jtNd3fT1MC+SURZzBvDGqGdTZI8fIt17iOTxI2RHR8hOxsiOOT2M0aNuR2It2Ft10KW+sAVCx0NkDIPYvCTIYIQFXYEIAnMCwrZFwXuPnwtD5GGAp177Ms6/+CK8tTW0/HzjIslLxHRQrYC8KBDHCabjsUwIKxYx6RxuEQP5FG1Gh7ox2moiGpQkmWL/8EhyEtc3Q7zy6nWcu7AOh5Qm5ucxMoEsEOG+Kn1RdGzqJKMYRqpIE48i19REpqzM0xUE8n8qIJTi2hiZ6IUnlZBzJKU1KuhRKp7SIhW4W1dD+Wl8tH2CKzqC09GRcREEVJFoAxmBQcqnxDiVTCGh9T/HCK7kD5IpkeWFFjJ0JyQgFE3hEhDGWYM5AWXKQqcD1+8hzulXQPYP30kgDWhxdmxc5AXDx7XYZU4l9fJtxD2Tmb2q13GlOCbVktNQzfOVUHvp7dNIh9wakXwJ0JTMSAJCZh9L+03p/cbZxzTQFJCw4RDQ3Mc4Sss8zKCmJWAyGsEV/RwL8YUez6ACATkLkrfFYCaUXXJZOanQ4G1ZHV0RDMiURKZOQlM34Eiav+p2qoDQNA1lcmT2db3qhjJqRHUL4xvVdykgNFTFFXa57T4sVnrTjLCTtOXGYjeY1cmbxpcZoqSsux6b7gZIaXarnWybyTjvZ2P2Y87mEhAKYDUDBjtpMx/1t+rEVsof0uEEAOtTsZjMWUAo32d3piUolBxb3hNWS20mojJttvpdGy8v02/dCDS0XHXBMq038U26ly3jNBamSurGJIwGqw1eZOWaqCg1OzL7igBbc/KFlENdpU6+pablVFya0+rOK+/Y5D2KBpb8FsMGI0iT57+lK7AnkzthflCOQqBorhifIwkiqNnQ0N/DDFEBak0lGlfWvZKfzAZ4nsnP5antRASrLvJM47Sqgrl5nLIxho77fKHB6XUu4fBibtI0CMUQiK7LSr/1HQJt9UoOnFIooN2wlalfL2wE+DlNIhTRzbUI66MQo0GAiFRpmvNJygHNJ8WUGoHIGYwpjsjI1JBPACEZ6iZGg9s9QSDxh+yD4nVgpvmLCTJXUOPELY0qNl0su4H7IZfyAF7TgZt04TUb6J1+Gv6pq8DOJWTeEInTQ+xtYEZAmIfY3Zvj/v1jnIwzzGJSxD0x9Wbchuh+6UCMXLCBnx0iiA8QxPsIp4+B2QHK2QmSPBNWWc8LsRl2cLE/wik2Uf0QEbXJvEe4JxIMbm1hcO0aBtevwTt9Gv7pU3D++z/5YfvTdz9CUjlIqSGQLKgArR8JKORlPB7PkPJGYtb9cCgHHT6bPEF+cohhk2LHr/GNLz2HrzxzBc+cXsPArdDmUwwHzNvpSmd21rqYIsDjpMadowR/9uN38P6dRxhnPLlc0DsavcAM9ryUaZjE57o5Qo53ex2x1D6ZF9Id9Dpd9HpDuWjp7Bh+GaPvFPjNN17GV567jEvrgQTGM4qBQIq6OQRd3Nmb4Afvfoaf3nqID+4fo+xuwQl7Em7fy/awVjzCv/j2r+PFp6/g8aM9dIZrOHv5Gr77k/fx/Xc+xiePJzgsPRSdDfhRTwNJWezHR5jv3sJvfuk6/tW3Xsd218V65KIbKIClNXjm93GYu/jxBw/w048f4a1bj5G2IWqvK8saOygEhEE9Q6+N8a/+4E28/uJlVMdH4iDKcMsm6GFvkuLf/Ye/xAe7U8TRabm50pabtVJQ/JrT2xybYYXf//rL+Moz57DlpljzK4yCViI1CApJU5WNx+gGWWR+HiSugqNfVUC4ME8xQGX1faqDl9UB6I4prqEMlBcQqLlkzJlink1WxQIIszJWJ1HS6WjAR+dQgsBWO20EivyevEzk+2hTrKMd9kWYBcZIEUOlWrjcrb4OY3Rjsg4Xcg+TB7iK/hYSo5VPLiZ2TwBC89knaEDmm1bc5uyPMWqf5U9dBY3mszb6S3veZmszDnZKu1UaC7kwmt1mBPnSgjLui5b2UzPqhXETjJ4YIPT7CAUYMtRes04FHNKynx26NsD6YBuj/oYARKHCtB66nSHCoIuDvQnu3N7Fu+/ewu1PHmP3wQmuXL2Il16+im/+9ss4fXYkeV0yUlPykvz5Tw0I7f24cBldTI5WnBRZAKv8yeR4qVuklkIrjQJTz+l00RwyOTC03oU5gJklmsJLKzSDVciOofkFixPjDBn61I6wYFoWfyqTM9/EyRJzElgXch1iqjSLSOqajvfhTI6A6RjJwT6mjx7jwc2PRHfoTKbw5gkCTuGaFl1qxuaJGNOMIpoQab9Cgoz563wXFPYTTDDfkMYz7HNngY84CvHMb/02Lr7xVVTdATIvRNJ4SEogLh3J/UvyGrN5gjmznSYEgIw3iuGlUzTxMerZAZAdwy0n6Hgl4tkxHu0+lLWh0wvw5a9cw40bp7G12YPXpmjymaGa0kTKUKLE1IQFlbSnjfBJr5MWnnZybwpfo+xZGj0ZkGd5jdZtguB5YUNvTVaUXixKNNkvdBIpLoEEF6IvVxquGNnK1EvvIfl/pFv7nLbrPaTxAJAGI9dRiYUqmBvG7zEmMzIhDGVCSPAXZ0Ccsu3el8njNG7k32nBUrADx+vJ11KhMiN1NeUUgs7LHtrAR9tVHwJGrKhhjU4aFbSSZUThJuM6aKyj+XHcg8Vmn8wYNg7E8JD5itRF6cSA9FQOmmS6ROpnzRrEQyCAhvEV1vhGR3BK7VtOBbUA1xtQJrtLXxIFK2b6qGDKGjlZQMjnjVMF4/jNiZCdXnJdpOmDoVbK77CxFwzkFh2W/qduq7x+5ucSZIiG0EzABFAaDWJjPq4wQ55osK42jgxAUgdW456qcjND51zdcXStkAaDDCUZL2Ny8XhezSzM9gX149LpeAGaLS90ZUKozcsV11A5lUstveRmytqn651Vwxk+qJ76lYXcTtpFFeWrqZFMjhZ0fH61kQwINdhMCK3rqphEKf114QhlNmNj07KgvBoOh9Eh6vOt+bj6fKtTuE5P1dhLz/VCkiBv02oNdeJor7NlDWn9phdOjGPowWHqPAF9koesRj4ymeW5NXxT1egq84mWMq7b1TzQlo0ZTvw0748sBkqO+O+izJFlGvDOxbzToV6UHiiMdGDOH8PnC7hylPJ31IXUusQRUcB7g1a5dPkk8GslR7znA13W/Z6aJPbDBoOwxXrPxagLAYauTA8z9DtMPXARhlwftfHFqB++JitpsdNSnhrhs6xO800clphgSq0nQkZlqnPCaoyNJNpLr5A2QI3xWm3ce6UJIZ/jPenDayJE5Qgddxud0zfgbV0GNs4iaztIqkgA4bwZYpqHuP9ohjt3jnF4nCJOqP/tKqtRHF75/FP/mMIrJ/DyQ/jpgRzebB+YH6KaU84QSwqDLxPXAKcHGzg13MSptS0EDl3YO+hubqJ76hR6585i/blnsfbMDWA0AOhQ+s//hz9pbz/ch9cdovE7iIsaSVHJ8dS1Z7B9+hyOJ1OcjHmMhbrGbEIuqkRudTJFJ5tirYzx5gtX8cbTl/Dq1bNCl3SyKdY31tDr9zAtKkwbYOIEuD/J8cn+BN956318/OBQDFpqCcsNxUFQxNKl+KGJS+jl8+s4s8PcJODRwTHe+eiOTNSCwZqGhdKVKE/gVQm6TYoXr5zBF2+cwddeuijGMs18Jq6nEcfjfoSDaY6PHhzh++/cwk8+vIssWBexPLeiKD/EqDzCH/3uN/HKc9cxmU7EECcabeJ7b3+EH928jXvHKcZ1JECSoJTje6eYwU2P4cZ7+MbLV/BHv/YyNqMW6x06ofJkeMjZeXZ72EuAH753D2998hjv3jtG1kao/C5q0qfaSvITo4aD5AR//M/exOsvXEJxdAC3KgQQIhzgcF7i33/nR3j/4RQnzhbm6Eh0hsNuKbfyKke3ibHmJPjWV1/EG8+cx4VBgw0+VHzAej0BhHyoVwGhlGt0oTJ5hJ+nlP4qAsLVDfDz708WY7vhr7h72VwpCZYvU6QF7einohPMqBOkHpDAzyk0R9Bhp5eaQrWhLyoGz/PftAonp52xEtZinZEvvuh2OREXzYVsribkfqG9011NIJzQyoy7qDE0WJKZ7KZovnYx/TOdZuPMZiMkdHO1feEnWGoGSKzOAhcEKAUay53WbPkrAErVHdLBZXGpnVclyYhuTXQXT37ktGpBYiVdhoYmtF1wQ4QyAewhCvoyEQw96qUIBolOmIOkNFIGwXaCEdaGW6IvJLWwEzHgvoeTkxnufPYIP/vp+7j10UM8uHeEN998Ha9/9SW88uWL2NjkM7UEhCvMqeXYdWFhb/vhAq1Wq6P/6N//tufqF36zaVBYStXiayzQNhuVtYfRYOel8+zqz7QaIgsI5V6Sw7rZWRs/O92wTQPDmRXrUhM5JZlgCuoDukby7wx8tzl0EpPB71NzH3GD1Na/ADcJLS4ahGWCoMpE5F+lKcp5gvRgH8X+IXBwiPLxHvLHj1GfjFGPJyjHE5ku0siGtuyEKwJ1zPlgg8ULQzFn4lGS3t3rod1cx4Xf+Ca2vvRlJGEHqddByqiG0pV4oHFc4WSWYzyJEU9j0RXSwTqg41uZwM+mcNMTVNM9NMkRQidDmY0xGe8jzeZivvDM85dw/fp5XLl8Gh0apZSxGCE4VDOSQu5w+qNGIIydIYPAUumUUmoLO545Y/wk4MbqdA2AMQ7Ii+dJId1yoL8opC10sD1x1SZJ7U3KlLjzquGYBTyGebb4nepGa0dGJoPPTK21gDWgn5M6FpScOFI/2PrilFkQ7NU+HAGEA8ziFmlGRgS/ticgkVrDPHcwneVIkkKoqHSUJSB0+nTmphFepQHlRavaRWYoMjtNW8nyd2oc6R/Af9Pwhmsqf470OSQmzVCyRK9IAxrr/Gny2oSSyXvJOBdLca3PgNbRRqArgyS952RuK5NYo9USd089a6srqppSGA1XrXmnXNvkZ5ufo8ZR4sQl3RrNOdSulOQgsnA197s4TbKGYl0kz6JOCBUQGgtMAYR8Tx68VkGuNRGxja7V9WHBIxGPAAAgAElEQVS5E9h7Ud0VbSSAbkLG0Mx842JXECqCvRv4O5dOpZqHaxG00aNbkGX/n0xwFFnr6TV6QHsaTfyCXA2zpwgg5HonANxO95SEazco3aZM08ueW4Jtk0Fp0hNXllXj3KnVldH02mtvPZ2VevwEGd9Qjxevn00Ey1kWMKcNHnWwlfTKBVjmImy1rVZTSGDHmk0N5kittO7nBH06NbTgryKNtCQ9k1RL1fBJVJAxdiEdnkwnrvOan+jKxI+ZfVmayeui1EK0ii1QFrUYexFU8mzy64VxwCgs5u1xSupw7Wdju5AJnQBBp0TAIQdzwQme6Qza0mzRk8SCQV+neqTchwx/7zDBIMCQVE+CQpdeybkMXSK3QNdr0PEbRDTqIgWUbEWGyhv9L8G8ui7ofSkA2uh1SYcV9pUx6OM5tHWSnCMDjsWYSiamtqmjplVkKsgVkj3PAHOeU9bM9DgxMk/JgZaorBBhvY7Q28bg1DUEG+eBtdPIqgAJA+ixZvIHIzx8nOLO/alE3BEQen7X6DjptlvCdXJ4bSyAkJETXnakeYTJEZr4CPn8RGm4RS5BmR2XMXxbOL15Gqe3z6A/2MBo6xR2nnkWg4sX4G1vIdzZQrC1DkS+auq/+t/923aclOgM1uGEXcQFXa3YePDxyhdfwOWnLuHwOMHu7gHu3L2PpKxROi4KP5IHzq0LRMkY/WSML13ewVeuncevvXAVp3sevGKGjfWRBMyPswzT1sE8iHD7OMbN3WN89+cf4NPHxyhdUk2YyRJoLlnjwauAYRRgcxDhlRfP49rlLQlh/fjOLr77o3eRk48eDcUSuxRXoxJBk6HTZDg7CvHi5S38/tdfwFmK+JIZIjGXceAHkWgk9ycFfvjuLfz4g9uYtR3kNIlhfiEFqm6Kb3/jDbzwzFNI0hTzrMY0a/HjD2/jnc928ThuMGu7KLuborfgzYZ0jE49w6af4ddfOI/fe+061rwSa2GLUY92y75MN/l9j+YtfvD+Hbz16T7euz9G5nTR+D2x2iXIDl19HSMvxb/+g6/iK89fRHFwAIdGBnRcC4c4Thr87997C+8+mGCvHMp7SKk9ELExi44UUTXDsJnhN7/8DF5/5jxubEfY7DQShUFA2O0SzGog/aqzqC1ObUbhqkvarxog/Dzd9PNU0QUgtN0kwzvihJATAE74CALpIJrkE2TFBHmdoHIyoYW2foXWLSUPTYBgnSLnNJHdK0uyE1dAU2ItaH4ayKqhvOqopppFO03TkkQplU8eUojQ0GMVLBrDAAWNSp3QhdASWSwpzXQLzVaoEMCWBKtF0NIwzdScpoixe6gGEFvcYgsnleFYEwn7KqwVu04GbadYSep2UmU4ihSvS94U9YUBAjZrAoJCTgxVJ8jCTaqfirl5PtyqhwADDPtbMhkU45nOUILuDw7GuP3ZLn7+s5sCCB/eP8Hv/M438bVf+xKefWEbo3VSzwwglCnNyp9FpqNSn/Re0u77YsTzH4WCdt9aIOm/23cYypOaSJga0wJ9AxSs9kprp6Urpakldb9cuQvUfGHllZu/6/sym+zCTEI78vpe1R5QimsZpusmS/o73WQlJsBS02tubNpU5NSG1E7ZdkXu5aDiWs58QqdBYOlxkotVAUnCcRGc8Rj5/gGSx4+RHR4iOzxCfnCI/PgY2ckJvKKAJwY0DAguUKR0pdYu76KQRovOzjaGV65g/bXX0X3uBcy8AIkXIXM7mJUuTtIWj4/nODiOcXQSI49z1GmJoKwQlgU6RYqIbnblHMX4McrpAdx6hqocI82OEacTMZA6c3EHFy+fwfWrFzCKQiH2i/YQpI4W8L0Kvk+NDAEiqbUpIHHzNEBQypl29k0BbSiBNjtUI0eUAmUnL7wGYrPOWp/rhjw3hka6sCShzlCLZIZr6x2os0O5ioz+MCMeusqSTqeTL9I3aYSlplAi3eNrIAfOmFVYMyExozMaLBrWsJRsxYRGJ3eO14Xr9ZBmLfKCRVcoQewhAWEToCwdzOd0aS6R57XmT/oevEEHte8gKytkRSUUVdJNi8pBSaprzc66h6LSjzzU/CZCybxGHo0S2cQenvQ7scjV4k5HA1qoqxZRNWp8Xyy8F27Msl4/2SARQCjB4iaeyBji6FNkTKDM9NACfin4KfXwXAQEnMaMT8MMFBPpqI2FuD51su5yP5C13qz3LHwF5KmeVuiEvCsIdEQzaRpx0gSUAB8zbTO5dovl+xevR3Kvyb1op9jm60xEh0xXVqaK1ldMDVd0LV9EVxgAbR7KxaR1qZnjzWsy/Aydz96dSnuwzQ79hXIuZW/R6aAyI/SelvvadiulMWIA4aJNZoCciR2x0N0skks3W7veieO0NmmX5mn6PDwBCmXtNM+tAa+i0xUgqNReCwbV58IgXZPvJ66wnErJ5I7rBHO/Q4mfYlwLD+oK+Ts4tWc9JzEdMqmvUOQ5qoKgTOVezOqVmWJTo8gyofLTLIX3FO87oYAWObJkLsOJTiQR85pNSPkKKcpmLVFZhzZwXUf1fZ5HxkNM/ZSwIAjaOmErA5kO2ePcC8REpkGPhifdHkbDDqIOdZDHCPwSPRmiMOPcR4eMf6rCDdWeUrWA1EkxdtHfLWl/zO0utbEuXiOyd6iGXcDgwi1Jdz25T4T9YPwL2AjjGmfqJJvtaFwS1ImdKQFSp2mFIg7HXDfIlhCXfsZLWPdbfh3ZSB1U5RCOu4n1U9fQ3TwHf20HRekhy10kdR9x3cW87GD3IMe9RzGOJoXQ6cWMSyI6SJ1lansGv5nDLcdAcQQUJ0AxRpWeoEjHSJIx0iJFJp4rjRjrPXXuCi5eeAoXLz6F/to2RjtnsPPcc+iePQMMBkA3UDAonmUtnFf+2/+xdaOeTM5aL2A2MLa2T+HSlafw0ssbOHd+gIe7DW7dos7mI8yrBpkb4Kj1kbu+oPxuNkF/foRroxCvnN/Ct199HudHEYJyhuGwi7AT4CTLEHs+8t4Atw6neO/+Pr771k0BhJXXR0vKaBNIGKZPt60KOLU+wpWz2/jqqzt45toaM47xwad7+LMf3cThvMKs8pA1AXIx1qwQOZVoF0duiRtnRviDr7+Cp7b7GDBbpEolprfb64lZTlJ5uHnnEW7eeYzDpMU0q0VAO4x87Iw6+PIrV3Dp/JaI3x8+nuDj23t4/+5j3Ho8xrgKMHd7yAOGyfPha+DlY2yGNZ4+3cObz5zCN547i34zx5CgsEcKjC8TwkkdYXdW44cf3MPPPtnD2/eOkfP9hwMJmuXCzm4J6Z7rQYl/+ftfxGvPnkV+OIZLO3YOQIKBAMI/+8n7ePveGHdmPuYEteDEj+N9+ojP0SknGDZzfP0LT+ErT5/DC+dG2OpQJJ+jbwBhGDKk/h8/IPxl6Ai1cDYxDyYfjBOqtmI3ixTRDHkRIytnSIsp8mqKop6jhIZWNzw8xn0WSDk5rBKhhTJXkFMKTtu1+LDuZeqiaw8tkq17nnaErbub7ZZKqLUUCaTn6YJGETfznRZdYy6BJnR30S+1VBrD+rOhunaiYOsCdZRb7L2L4sfM9fT/SSauFkXGp0wX3cXEwEhBTN9O4J/vCZddoYP+EEuvUVMM8zkxN9FJh80tlM1JeP/sONNB1JccstAcBIks2rw2gtcw9HwDXjNEUwTohAOsr22j1xuJycHtzx7g008f4NZHd3H39gH2Hs3wG994E1/92hfw4hfOYm2dUwV2IZWG+oRXz2KKajVcFmL98gGhheg6jbF/bDGx/PeTMHAx+F0ZUtg7wvZJbYG3xKW2kKXBhfG7XVHjGPqZVGNa3NgmgwBGc/MU7C7zvqRexPfRIWvCTEZI7dGCxlKdDNWMwIXPh0xBKEFg55NR6YKQxIygSRLUsxnyh7sojo5QTqaopjOUsxnKyQyzw0McPniAMk7gsFMuWkMHHc/HqRvXcfm11xBcfxrtufOYOh5SN0TudTDOWxzGBe7sHuPR/gQnJzHqvIVXOvCLCmFeIEhT9KocfTpBTvZRUNifHCIvTpBXE2T1DEWboLMeYX1rhHNndnB6tIHt3gh+VSAAC6YSXeZddWjykCJw6Z43l5BkjxFOtDfnZs3JqtD6Zea0AFlKUTLZk3YqbBoDBHC+z6kZO/ilxq8YaqFSBjUDzbILbIYWmSqVyYHk3kCQ4oekG2mmCK8hf561htfIIp0ikP7GtUiZJVpwydfZwzZNFmYvSm+UXijpi8wk9RgZ09MJH7WKpJ+WXHNNnAQnHTT/8TlxtEHWNIwhGIQAwyxvkOY15lmFhNEZBRvHnBSGSAsg5b9rPttKT4XXFedSAlBxeBfnUwLFQDrn5MCJ9saAwmU8z/JZV8ij/5Zi0UZSiFmPXjlODlSTbiiOklGo6zqzZul8yEJXHUi5L5D2qo0TeZ7MpEemHtLAMdrRFXMW0U22BhCaoZgAQY+vwxTD2mE0zpiGQG4Ak21rLXmV2jiS98D9QnIY9T3ZyZesQZbWuTIDtQ0YNalSqqLa5urr4P5mz42NUtJpqE51lPZo8l0XrTYTdG4AoXy5AXkWTKqTsoF1ZiK30MrbBVP2QLt2K629ZWTHQuep70lPvQI42z7VXFbNIlwCDgWZS0CoAHGx2Jq/Sny5yDr4PJldT6Vs0jBYanv5mLNRwOazPsPUYEdBBxXXU6FrUrqijqx8Dq0hFZ9rOjuXRSGHBXwh8z6NEVWRKiDk2spej+gJ5ZxWkreHaganmcJzSngEYY4Gzstl/7/Ze89eu9LrTPDZee8TbuRlTkVWICuwEitJJVWQJcuy3G2PNA0MBv29+8tggBnMz+jvE7410OgZYAaYtgF3t4Ni2RWkqlLlRBbJqiIvedOJO4fBs9b7nntLlgxbhgcy4Coc3Evy3hN2eN/1rPUEtRJFwGzXoEMcM5u2QRhS9jGD46TyfS/qMEg8DKIQvcAXl2hXfF06xF6EXtDDYBghjDvU3RjwGF9EWzBjsWPW/qZRTxHJLzb1DvcLzavUfUUda9n447rH3FpqJNVTg+6gBMZictOQ1hrLsRJaKbOdWS8JJZ56S967RitvzyjXTa5NIaPvNIu3MTE7ZOXRQZm0dXGjlYYdG00xGm+AOzMfs2aIjWN3Y3XjJJbWDkt8Vl04SAsfs5KMlBCboxqfbxfYm9WYMfao7NTplIOqjsMusmamcKoxumIXTTVGU2mU2SyfYpRPMakyTJpCmiHEcV954it46NJjuO+BS/DiPrzeAP7aClxZPymho8BSjXKkkfvov/k/Oj/qG+2HdlnuPn8GTzz5MI4djTAc+jSAw8efbOLVn70rm+S4cbBHjn8YiW4gKaZI0h0ccQo8cHiIP/rqIzi33kevyzBIQoSRj1ldIw0CFL0+3t8c441rt/GDn7+LTzZ3gWgoonNKt11SwuoOQd3h3PEjePTiedx7OsDxDV86f59tzfHmlS28d/0Orm6O0MW0wg6E30zAR64xp2unVyP8zuMXZFJ49lCCLp/CrQrRNHLTYbj83jzH7izH9owhvC2KpgVvmH4S4dixJfQHCabTDh9evYXXfvEhPttNcXteo/AHyP0eCq8nGUptXUqY/YklD5fvPopn7l7H03etICpH6KGQDBSZEDYORnWILyYNXvngM/z8yh28eWMPpddHGw7k5uZFHXsdhl4pAPO//b2HBRBWOyO4Dd2VHAGP7F7/+M0P8ca1XXy402CGRCatEtDLjlI+QVKNQVPbrzxwBk/cexwPnlzBoQQI2xy9HvWXtOVXYxlZdI3jqFAvxL5bx+7/FCaEX6LyLUYm+6XyQZqO4fodVBKY6vdgV3SfKioWyNKJJZ2tEsOjokxRFCmygkBwjrIlCEzRujSQyQUUli3/PpOH6AUZQUGKqAQv88BaFz3qPVicsUNO8GSoSBZwGDtjM58z1BlTFipbz9jVW0aXMQMxYE9KdhM2rKwhAkczC+D3hlpG628LxhaMHEuJks3qIGTbp7IRwC42tgOzR9kaLdtQDFAUToi2w/XQGKMHO+IS8GLd/ez39s/y1Tpg2s+pEy0pweRzOOKcFrCLGpJS2kPkDhC0K3DrAepMvEoRRwN4boy2CXBnc4Lbt8a49cUurn26iS8+28aL3/ganvnqI3jg0jEMlzkh5IZjAKFivv1aSc4Ndzhrw37QqfXvPvX7+1JG7cxun7in1/pBUuhiCvxLU7+FF7kxxlCUawKRzYfTAs+cYyEwSqKmUU9Q9G/noAdnjOwma6GqWV0mZ89xUFVqCkLam1KXSIVmAabHTrRRZrygZ1oNQaSDbrRcaukrieSGLkfFfQWHFBnSRWk0k+VoZimaeYoqzZBt72B87ZoY0lSTGeo0FYdSRlgcu/c+3Pu1r8FZ20A9WMKo7TCDj9yPsZu3uDMr8cnnW7i5NcF0UsJtqFQN4ecVwqJCryx0SlimcPM9tNku8vkW5uk2pvk28naGgvEyiYOoF2K5P8DxpQ2cHG4gpOMbG5Rxi2HfwcrQQxwViPwMDgEhUpkgBgGpt/a82gJTq3yTAmbuKWN3bop2FsNWEyVOgEINM869EuAutAQphpRyqCHvvHfEKGthMKGLi1B+F0WSsd1YNCMUBFk3UyXnmTaCmGMYq3szwVT66b7mS6mX2lAQjZ+Y4LDAUh0j/96eegkhF5MMOozquikNJkOJFid0ypHqDgWb1yVQ1DS/4VSQsRcRpmkr7qhlwziMBEG4LF+bNlS9Ivd46hX52tRyRz5a6hWFErY/ObTAXLWEGj0kERoyKNXsPZ4EMf4wUz7RLcmiuD9VVJmcAkJHACG1jKT/ce2h4yvprwpG+VwWgOuKx32Kq6oCGRnEkx5LxpOZ1RMMKr2NTThzvEwOrOGfmFXbjvZM/ISsBfZ92smKxTcG0BlQuD9YtLO3A7vsQsJwIKbIHEe+L0uNtU0Du8HJlNnqEBdKQLPeyHJr6DR2WGmlDuL4qAYp1HPpZNDMFo1e/uBauXDrXYBD2+40O5OhHR6wlzQ6QhMJYwyg9tde6/5r50u6myrbaH+irEYyunXIRIrgRxCmMQ4SdjhzOhUM0rzFd1xE1MHLxK41zqL2ftWGkdxbyv9W87um1tgH07IVp3quvZSocF2w1wLVSIGHiEOeiOBrgirbhO+UCP0WPcY4MduXHSquG3WJkCbOEb1FqMsnKOR6PoODOVw3R+iTGgr0Qh8xXU3NpdoWzG4MELoRYuYDBg2qboTOydWF3XQJrK5ZzF/MGqEAnM1C3le8bzSvUppXRrMrDWSpcVgz8HMyR1CPBZtrYRTImiaTV2u0ZS91s87Zpo9OE9mMoWlVJPe4ZIKSEipxO2Q3MgdUI60sy6XqAhnSbGYBZhji2Kl7cfT4aRw9clzo2i211DPmDgLTwsPtcYVbuwXG8wpp1qAhIOS5a2r0hP2YwatnQDVBXY5RVlOpPWdVinE5x04+w6hjGi6TCGKcPH0Gv/fN7+ChRx7HmfsuwOF6wnMXReqwQ2dpk/uqRVQH5/L/+H91nA7mtKOtaeXa4vGHz+P3vv2ULFoNO3edg0+vb+KnL7+D69tT3E5rpL1VtMkAYRwhrOaIsj0Msh3ctx7hv3vxKVw4uowVr8Qg8uUiK10PeRAgTRK8/fkIr31yG3/+2jv45PYuvN6SGDzQLKLLS7jswNYtHrrnLF585lEM3RliN0UQB5i3Pm6lLn7ws/fwV7/4GMmhU0DUR5blMlaOUElcw5G+g6fuPYEnL57EUw+cQjUdocsyrA4HcjHNsgJxP0HYS7A76zCnzpXmd2prIQcqqzps7zR4471P8aOXfy4OqRmzUvqraII+CieQ8XpbZoirCc6tJ3jh0fO4fHYVl44n8LJdRG2GIdMxab1eO9irAtyc1Hj1oy/w86tbMuHLvZ64n9Kdjd0axk4M3RrrUYPvf/tRXL7vGJrRCL6Yyrjowj72CuCvaIxzdRvvbGaYoYfa74vlrwDCdIyknmDFmePpi6dw+Z6juHR6TSaEYZMKGLQ6Qm4wwgtfdHb/iQHCA3WSpXhogW6L9H1XTMWKdhqyTwFU1zhTqCwmW0ZDI4BQF9Ayz5CncwkBzfKpfC07gsASbljBCWlpXKBo55iXY6TlVMxlaqdeZH8tfOakQ0iXMCNUlyJBe2NKsaMGRItoayYgQM4udLLYGZvuA1M1OnxJaKrQSbW7K2Jp43onXy3VVL4q9YPLm80GXABCu+9aYHcAckjHm1bx4oL1pfme2XoMCJTf1Q1RxP7M5DSeY/ZY6ME35KsDOF7PlBYB7Ow13BQJKIQOYshtRsfAxZ4dzMD30UsiJFEfvYDTmCHcso+2DNEULmoWidQrZS6qPEY+dzEelbh65TN8evU6vvWtF/CVZx/FhQeOYrDEYozCdI2sWMzRFliPegL9VHZ6o6YO9if3J21/23d/X0BoLQ+MObtqHQ40QizZjRhLyqEvndD9om7xPm0atdH02K69LY1oxn/QjZGkNFOuLciopJ/xf4k4YLxDxVxC1a3Ifi50QlMDEYzQZY7hvwGpeHI1GedUXrQshMXMXe4B6YBLQUxaqm7sDW0uG3I0gB710NzsiBhK4Q7qNTieoLp2HfmdbaTbuxjdvo3J1jZmu7s4cv4e3P/8i+JQyenSTllhAg+pF2M7b3F7Sq35Nm7tzCRmIXBi9L0evKxAVFZYpjNeNgWmu0i6OYJ6giy9g8nsNrZHXyBtZsiRofIlzItQEif7h3F2eAxR1SJxOgz6DlaXA6ytReglNaKQ2hsCwgy+W4CD1Ijbx0LXZq34VQvJYyPHx9ieK03O5KpxuuhzgqaUMwHinoI+arlYGHF6IOHkdPczgHChmZZ7WhuDClj0PicwpLmM0g7U9p7LFLW9JqfZmGKYOAwDTlncSqKEEanKNMc0fKwRhg3Z5jRQrjABQHQSVfMTYU9wo+aE5kCkhKV56gSMVFBlH3BVE3qqcTuFm2A8qzCaljIhhNtDEq+hayOUpY+d7SlGeynSGc2/HNErNrGHJnBQurISCIvKtKeMaybjANRTpOWEUVgeLJ9Uq8hJo2QQ06dCghTJQuceq9o91frxPNZweM7EIDWA64dCpxVHMtFhUt6x7y6p64yZLtJcg59YmiWkzJOeu0/Pdzj1CKibNBTUVsi7EomlgIirsllrD1LjpWl5EBTqmi8NTQsGZeGxIHIBDc3E+GBTTBsFSrO07BhtRIk/p0yR9V6Ra0zqEXXIlYaDZbUc1Dab73WNU0ozdXfMk5RGhJHD27aV3fvtRFF00javkDTDg7r2A5hTWzJqwCdUUQL/BTtGP/PCQEYmcPvTQXVU1WmlNvD2waEwY6iNJ2CRh/6s5G+bKXspMQ2ccFFDpvpodW82RH6CGgGNjCcxjQExKLR7O9cupe+zXqUum1cHhx903yRgkultW2PQT7A0THBovQcPU8wnNxBQtxcBy4MloSFGbJJUJZoiRxy46CceVpa5fnGt4ho+Q9dN0TAgnoZ6KBF6TCcgkHRoMoomJ6BUenNAGZRboahHaLtM4rgWxmNCqSXw4/1uXINNRIfE5JjaQjO8WeOwZ0jjm0rSB/iZ2eim9YaqZfXcaHNLX8ZOvuUe5DkSqrWlipvWJyd+BH2MuZLAea5N0eLR1h5qmpClFbJ5iXxWIC07zGsP202ELFrGqbP34fSZczh76rQYVREUp+MU82klplrb4xy3R5pDmOcEsY7IHvy2QdLmiNocaDM0lCiUU2R1inmdYtwU2KkybBVzTBxgHnqIl1dw930X8P0/+j4uXHoEqydP6VRX6knS7snFZTxTLaY1QrHlNfLA//zHXetEqMtMogqWgxJPP3IOf/DtpzDaHWE+z7C0uo7Pb0/x41c/xrU7c9ya1khpghLE8MMQbpPCLcYIsy3Rqf3r330aD55YxiG/REyTFG4qbog8SDCPBnj9+hgvf3QbP333Cq7vTOESWPo+Qi4CvOjrClHd4PGLZ/Gd5y+j104QtnNpIM67ENttD3/26nv4wc8/gLd8VAxm8lLBbJ/dtWxXwOj9J1bw7MN34ZvP3I9sdw/1PMXhtRXEQYCGWkgae1TM+mhVmM4bnDmIUR/jssOtvQxvfXgLH322jas3dzFDiJz5R5LLGKgWqqSZTYajsYMHT63iG4/fjbvXQxyNaiTIJI+x349lg5qXHXYzB5+PKvzs41t489o2fvH5CBOK551IyUBOhwgNlrwaG3GL739LAWG7N4JHmhGdoXrLmFQufvTmx3jtyhbevpVhQsooixXyyNnYbAuExR565R6eeeA0nrznGB4+vYaNxJEJ4XA4EEDITr2dAP467eCvKlb/vgXs360s/g1+6gCdUQGdfY59cbcsyMatS//V0Hos+DJdyAOOKKb5qB07dudILajrHPP5HmaTHVRNKvogmsTUqNC4fBSiHSzaFHmTIq1nKKgbZJgq7eVNeKmdyCjNymYaWWG/JXoqlUayo0RXpyWOkks1KFWXSQ31FXmPKVOU+qXluui1JAtOReWS6WeCZiUE3gJCCy4FWBqqjO5+i4GS6BwtuDPTPxabBwGhtfrWjjg3ZqXACvdeDD2sGyWLfSXs6MsYveGCAGkpp2a2a8wJxGKdlBGhFOmGpyeLFRnbOfx3MrwcBG6A0IkQdn3EzhKWkkPwuhhl2qJIQ1QpM/EOY2+rwQfvXcfm5iZG4x184xtfxZPPXMLd9x5Fb0itm5kQcksxgJzH27xzMQVhqagNCHU8NJYmf+sF/Q+5h/bxnT1u++9nH5of7NLvv90FbjRljI48DxR95rMdxJAmqc1ooIz7q3nK/faKyTM7MCGUya3ksOp5XNyfch2REaFTDTXXsPoqTlv0SrfTA/1dA3nNtWSzQKXsJz3PTL1cmnNJULKLrqzQTiZosgJ1UaFMU9z69Bpe+tP/jMMbR/DCt76NOFQzoklWYtK4mDihOGHfnJW4up3izoQRFHQ/9UTfHlU14qpAr5iJwzb6TeMAACAASURBVPayk6Ob3UQ720SZbWE+38JktoW0miNvcuQdaVURNgZrOBms4pS7giCrEXYtejRU6LkIY05xSnQeDRkK+d71awyWYgyWI7hSNKmxCJk+fmDc9BgwT3c/Tl5F/qYVMOnsbFS4gWo/WerIMrKYspMuqC6yluh4kGLOn1S6+P71tT+VNvekAYQS3k74xsWB4JHTA3NfKv3NNHsIPkQep06OXDsWVH8DKqyeSgt40xwz02v5OwErHly6Cbdspuk6YQduViO3r6/UglKmfWzAeYHoDNkvYCQGizoGpkumae2hSCuUWY2aYdAEPvy1xEcbueBKnzutuNSKZogGbvxArN3483kjXX+CNr4OI0yKzkFat5jnNMVh0c2IFB8RHVcZzZGz/qhELkLwmAyG6C8ti6lfVmrGo7Q8iBLdUJokpLTKNFImqjot0SBvdYeUBmNLypqrtHxjrsJ6Rd43i2c2GLjWt41S7Jh9aYCXncoIa8iYcEj0gNBYHcnHpSmHxHcYTeLCaVVkjiphsLRWvifRClOnSiq/5B/rvc3n4e/ycyhN1jRCJQaB6zmvaW3ykbrMW2DRDBIjMnWPl92OGmZOw4V6a641QQjGNFKMQnQhkr2Pn8ngWqWlGvaMyY7kxI57GydzMiGimZlkXpLdwCEZKZsmJoomWqQbiquyap41mko1bXzjbNo0Alb5bxq2zp+VORMztUWELXxE1emZNY9UX3EEpW6uJVOBiIomLpW44nItCENf7ne27ZqaWuRWwF7CyVzISBJepBXaio77nQC5QT9GL2Y+JJvdpFPmohlMeiFWVxMxMUnTLc3+owYwiBAx95PvjNl4FbVtrZhDRyE1ijwGBB18b4VkZ/Izsum3H5ciIynVIpqJH5uBfA8ecvlMfGij2Jj3yKLBo6R6X7tisaGiNYk2CzWf0zS1OTWUn2TGpUpO1CRNLwbJa5RhujGD4eSczy3Xn8bdkCCnea4+fC+G60RiElNTl0ytMkEgtcn8WgL01Snm3GMq1KR8ElOQTcnrKO7h/L0XcPLsWRw9fkKos11Woi4YmZdh784ednen2N2bCh24YTO1VeDPIVA+m6Aq5vAiF5VTI21zjKsc4zrDXlVgrykxamuMyXJxHKwfP46LDz2M7/3R93HP/fdjsLGx36QgoJfIHXVEtT4R0gs+/7/8adfRppkmJE2GVW+Grz56Dn/0e89g8+ZNjMcTHD15Cl/slPiLl6/g6maKW+MapRdJTiFduRgc2TUz+PkWzm+E+NfffhIPHh/ikFegR9MZFo0EU34fs2gFr10d4a8+vINXP/4cn49TuElfgE7Ii6LOETQlkq7BUw/chX/5O5eRVCN4xUSKyrkTY89dwX955T382Wvvo+2voyZ9s26R+B0GYSsWrIMuw11rMZ595Bx+/7lHUU6mQhU6srqEPnNSQK8ZdkAmsoHxAqEWsYmHaOIVfLo9xwef7eLVd67j5l6BWRsipayTNBAasbDoJK+6TtFDifuPreOxc0fw7EOnsBE1SOoZ+gGDmB30+gnKzhGd4ijz5Pi9/skm3rh2Bz+/voNxzc2Gx9KXTkbQVlj2ahwWQPgYLt97HO3eruhOSBkVQFg6+MEbBhBu0rAnRk6LYD6H5yBmlmG+iyjfwVcfOIOn7j2Oh0+t4lDiIO4ICIfo9+m4qJ24g7RQ1fp0i+D6X6XP+4cUs78B7Pv1v3IAEC6KTSkuLCBUMGVdw5RaKjMz2bgXphi222emU1w4dINtxLWJOYFlNcNsto0pHQWdjNHxEoBbu7VMAIs2Q96mphDMUAhY1H8Tbyrj2KGdPzVG0VwmI3gXs5R9TZY4Q0oRqC5mHqke5qv0vaXzpYGvvG5s04uB61wgCUpYsHAzl4xLPhaAkODQTA0NX1+LQ9PttAfTUkYNrUkX4P0HizqxYjZdXl1gFADa6QU3VXF35CYvQm5KCBipoYDQTiTUWGffrEaKHtuRXdiXmoylBb1ZqYbqTmopiKSQkBajxgmx00PfH2J96YhQSJvCQ5cvoStW4RQncOt6jr/+6ZsYjbfhuDleePFpPP7kAzh1dkNiAzSsWils1qpbAbgW2B2NQOgMKdQtzUK0MRX/WCZMv44MbTvVliJ9sD//pZto8QS/NMn8pV/48mDRdLf3bTQOQEpr1GCf4Ne+8oG38SvHlnJ/cpIi96qh7yiIsJ9Ov9NOu07xFU8qrZtddClahG7KaAuGK7tKwasbXPvwQ/yH//V/w6Gkj+9+83exEg8QIUQ6LzCpgD0EuJk2+GJW48a4wta8xSynlk3ykdFDi6Qp0MvHWMIca16Gau8ayvENNKSKprtIsz3kjKCpKmQN0IsGOL12HKfdJZxsevBmBbyqQdALwBDFxqllo2fIMQji/AYd3aBXEvSXE7gh8wklORkhi7aEkyKCD+r5Mrj8exaG1Ol4pEkqa8HhdJLPyTXQGJBwEkBmASE31439gsl0zy1t2OifdFpsgJc1KREZnE53hI7Gwlwqf9OdN913NVjR9UKlXDr94Z+rmkBWOV4KPOWEmyaWMStiScdrwVw1mqnow6VDKQGhGZiKWYtcyjRQMdMqAaJ2AmXfr9JSRetj9D6yF7QuXGoYGQ7Pw8Vehcn5dGMPXeQgcxpkaOQr6arcawOCCtbaaY0uq4GcU/EQThChjWNknYNp1WCSFkhz8iICudZ6SFDQOXVWYDaj2VgnUVrDlQ0srR3FaJZhPM8lC5PRQ5LL6FIU44q5DhvYojAhxVYmJzxO0IBy0WMSEBFEkpqv9GJOLoV26nsIjB5U6YTUiSrd22r2Fpl2ss6qHlIuLM9FZaj/MtlbmGjopFrZKGrgJHuPMGAI/JjDzNcO4TM7muecRFcCJwMI6X8grufcKxrmWBIgcHLBsHNOsxTEsl7jpMtm1pJhoO6QZCUUEgMlWjprhGRqBLpu/jIgtNREK5mhHl2AMfWvzN+uGxka8Od43ZGBJS6e/Ew0lasKqQPYEJQpFOs3qSV04qeAsNGcVnnImdAHoxcYreYASetIbA5BIUPSu5Jgkte9Ay8MEBDYRZ7k8fmcEpUzCW3nKeYexaGD6xN48v2mcJjd5wGDhMYtIRw2jdoSHY0J6dwZelgexugnrA0aNHWOspwLo4DRDf0htbUNinKmzSaeU4JoodyyJOH77OASuIqpkYIuMcESy2JSMXluNULDhrYL4JdaYX9NYd3B7EFKpYTKSuBqqbVyfes1rvWANkL4vVC1pV4wjW/DnFLZiwpchE1lsuRlOmYo243VI5Md57hCBxe9sOSZhpLBSg1fS3l7w7qJgDCGg1j2AcbhZEUHkbVLigazdhmZro2hLtfmA8/hmM25yMPd992LY6dPYfXwYZn8Ocxap+Z5lmJ06zbGlDfsjNBVbGgSINPoR+UV49kE8zKD24tRBA4maLBTF9guc2zlKcZtIwzMKeFPC9x14SIeufwEvvPdP8CZ8+cRDwdGu8vyhE7LGldifXGVcws4Z/+n/9T50ZII3MN6jji/ja8+fA7f/+4L2N3eRDqfYuPESVzdzPCffvQRrt6c4fakgZ8M4Ybk8fNZaJtdIGpGOL8R4HvPP4R7D0VYbqfYiHwMfQ9pAcydBLNoDa9dGeGl97fw+qe38MUkhxP3ENAF1KE7XIawLTH0gKcfvAv/8sXHZfLoZXuC3pm3t+uu4r+89j7+/OcfSKh86SUoWzoZdej7LRzSV7sUZ1ZCXL5wGs9fflDsa3u8QQJHxK29IEDN4MwsRVsyr6SVCMypm2Cvi/CjNz7C6x9+jut3CqRtLFrFedMh4w7ksiNNExu+zxobiY/nLl3EY+eO4/zhGAPSfaopIr8Ruk+UxMjqFqN5iRJD7OU+3rx6G6989AV+9P51OS5dPFBqHDfrKheH0iMJ8L1vXsYT9xAQbiFqackboPZ62Mla/PQXn+D167t4d6vC1OkJ9ZT0FHZl/bZAVI3Rq8Z49qGzYirzIE1lGErf5hgM+jIhtGBQdQlaxIl+hJ0r40D6TwUQ2upUP8Y+ELTg8GBZofQ/Jb7JnWAYHtpA0s64aG9qhq6myIsZimKCrNhBXu4I113C5R1abdQouhJpPZcxflplKNkh4+JvNMZlU+mGaWkvYvutFtrkk+tXBYOidlhYaHP9ZIg1ASEJUKRANAjZkeTD1aIu4GJtaCQ+u3h0wpPiSTdz7aDRmdMCQfPzxrFOX9kSCA+I5L4ECLUAV0qFRixbIwDtQivsVo2kAkACRlISZJIotDNODB1UHWlUpAOye2yCdU2m1/6U0dK+WDBanY6l0vAYsSDWhwX91PvxwU1J9QMOYicC//e7CLE3RC9YwVJ4Gj3vNGZb67j6/gQ/+eFrKIoxlpYcvPjNp/Ho4xewukFKPJs/fH7h7S30m1a3qbwoAwi5yZOu9f8DIPzlDslBgPh3gWJ/36bM/vMffCXTPFjAwr/vs9qf/5vPKXoaKRT1XrDmDvYnFUqaxoTcvKxBaMNeI/TYyadrNG3SK1Q5i6AASZygIyD85Ar+w7//9xj6IV586is4Hg2wjADpNMOk7DCGj828w61ZixujAnemNSaZFgFd7ch+NvQaLHcpgmwL3fRzdLPPgfSWuL4V+Qjz2Uivd+YdVi564QCnV4/iXLCEs+gBE0ZkFCJNqLoGpIU5oQ8vDhD0QrReh7zhGkJw2IlMxeFXv0MUB0j6LEy1WUTmAm/3KPLQ7ydIejSI49pTofE0xoIZhyzW1DyCuMnQxJjTxWLRNJu0oDNh2kIVVI2a1XcJBY/TWNHvGXdkoWcxP5erKYsxzSlTWikpkWTjsMiz3TalorLop1lNGFGXo7RggfwLzZZOluXfON0RGp5GZnjM6pPFVRsaWh8aicBiOqkjaTv8lvXJys4WINeuwSx2teDVB5t0Sr/lMWYeYOUDudsi5ZRHpp2e6LmYUehWHdyC5nJ6fFpOIsMAhUclqKvGdzTLcyJZj3oUt6S1UMvmGeOHeH4TJMM19IaHMMsrpCV1jnxtjoQjcUZlnTMjuMwqcV6lXpJmPD5NAVsHec7YABqOqOukRoQxB1kNy3hNauNN13ieETaAaVDCqYSYDMlhM9EjRtOu2k3jrsi6z/dRMG+SxiYEdQa8CCNFfldzB2UKRzaVG4KaqpYNdQGqCrq0EWAapGZCqFeHXnd8bzRHsY04WQqM/m0BQkzBz/dNAGYdwPn7KlVUwKAvaNp4QnUx15YRuhOQxnGiZi2sCeVY0KBEG6r8X2jTRjMvTBWfzsiZPJqKsiU6JLvCQosIuuWaq8VhnLVCy/s38RCE3Is5BaLrZoVe56DvMGaBKmU2JjpUXLs4MWTjIQyQSBSDg0FEby0CwhyO1yKMPQGFngGEdZMJW4Y5f0nki36PM3K6hnZNoSRql1M9BwF/BzRWYYh8qnsna4qQTQje3za+wXJeTAQLGw6CPzu4it7U/E3At0HgC+rIwrnOKIuN861ZwwnU2JRiCoC0Cez0jkdfrhPd/6WxLPpmyzZhI4NNBHIQjeOrrCNqBGgnrBKjI4ZHup5wQsm1Q8yXSOc27qGUzjkccnmR0D+LvEY2LWXq11T8vHRopWsoUBUd8qxBWdBXgksEG0q+MBe81oVX25qyxaSYo/E6nDxzEhuHD2G4vITQaDpl4l0UKCcTTHa2Md7aQp2rxp0UWx7/kgZegY868JD7Hma+g7ELbFUFNoscN0Z7mLJlvbrGlELkrYunn3sOTz77dTz57LNYP3JYBneaWcyug4nJcMiUIGW0hh+optI5/z/8x44B9D5qRF2GXrmDpy7djT/89gsYj3aQUXd35Bg++mKK/+cv3sHmpMOsCoAgMiP/Gr7XiHi0jynOb0T4F89eFNokHS7XYx+DwENRuZg5PYz9Fbzy0TZeeo8ZfNu4NS3hhLGMmkO6GVUpIpRYjX0889Bd+BfPPwJ/uglntiuLW+b1seOs4s9e/wh/8cZHmLkDZE6Mml0kV4Ms/XKMPlIc7zu4dNcxfOXSfTi+2sdaP5TA9iTwMEx6alNb5ILI2aGb1S6ujUt8sJ3iZx9+hg9u7GCXGk7m+wV9tNTv0d67Tmk9gJ5b4PzRVVw4eRiP330W5w+vYJWucSgQdhkiHqbQgR+HEtexOy3QBcuYFAFe/3gTP33/M/zlO1dRRkvwh2vCI2e7wSlSLHsljiQOvvfNJ3D57mNodm8L/XYQh6jcCNvzGj9+82O8cWMPH+42chyKYCBGHVwI3SZHXE8x6OZ47pHzAggvHO5jPeqEj8zpoDgt8cKUIGJD2SCNgy1GyYpWkPhPCRAa5tGXAaGJMtgvX0332WYw8TMaerUWJupcVVecDObIshlygsF8gqplb4ayXfaK1TG0bEsp3tI6RcYYiiaXqWBHW+SAFB3ma6krH1cpS1iV/GkBgjoZ1B7tPiA0fgoCCCXElQBQdB+8VyAUa2sSpYBQJ35cIBUQ6uYsOhzp4us5FmfShbGMNunVBtu09W3OlY5htHNvFnoLCBc6CBHum+JcI33NZNCAQBblFhDKhJBFiYOCHbiW1u8aIC4LvdVEGTMEDZO24RO6KYiBjaU4Gi2SFBBmiiqAkO195iGZyVHCzEJug4WDyBkIdXStdw4D/y7sfj7Ex+/s4ac//JlYZW8cDvH8N57EQ4/cg6WVGGHCjZbHLdbga6NJUSMbQ3U0WXKqkOT9xwmhIeDtc5j/Blr6rZmy/6Y47h/x9/YB4X4DQK8z/W8BCA0olL9TbprJ3FL3Z4YoExSyEUJZAn/x9q1N/Pl//a8I6hb3nz6LIwiwVAEpswbLBpPOw07eyWTw1qTCLkPTC0eKBALCnueg7zbSdER6G9XoM7jlHbjlNioay6QjTKdjmYaR4scQ9thLcGp1A2ejBGcJWNMcHicPzMQiO4XuqZzkBwGCmPpJAslKJ+tstXAoQQBIbBAHCOMQtEyl9Qmdi1mJ+aGH/lIfySCGG9J8rEHjV2hdrkWkfXGCSOt5rgcsoVhs52jp4Afu4zSw4XS2FB0Oi11ptsh9qTpEAWxWQ2hp4RxVtWySakEnTANTREtrTmh3JiBa6IQGKLLBZYpd0gP1nBuXReOYLDpQAwAUMJpJNLmcQpncZwzYq0J1iXaebP9dsYDtiFtvyQWVWTRoun4K/VWApxa/HL3JtJBeCB5ZSjwnmkUWuwEiTo6o9yEIo+5EqJoOisBF5Xkofc9avsBzzITQoZ65QZUzR5EtNBdeEMELEgmkLnnM2DyTjVgKCWFUEDimOZuUNYrcFMcdzbRiAYRZWqBidFjFY0uzDs3flBgMyVGrZSrHaSF1in6cIM9LpPJ7bA6QccJg8QBsLIrusaWDK4GNrsWcqFBHOc9yZEUpoFCuXT80UgVOKzltNmDbD9G4gRSqZEpJNI3RnCvFWXkpiiNU9KyGrtyXNWeR16OY5og/Dq8hE6puIhSsgRbZIiIjMHR0Ndphc4L6WZ3+SSOp1uYRax1e19z5aETWHwxQ5DnSbK6ZnB4plAkCsm4cTmcpM2LeniM0TXFLZv5dXchwgZOdkMAu4fQtMZrnCllJ0zmCuw7JIJLwdu7ppHGiKpA4Dnquh0EYI+KUsmUDiuC+EtBC50uaryQhwSYnl6lQMrnv+QR2MfMzOYVn05XabJVPhJ4rD4JB3qPSrJHGMo+LxkVwv+y6UiaOtqUr+7tgMZ3kLno5WlVoLifvEKlhjMGAIWUpE4GmVlpv6EMbM5ZarFmBiwJD7mNSguXcWDdluTSMRZVMjem2qmhQGFbUxRotquo7rZmZThF1ss1zrjExYvwkRrcuQrcHh/nnjYOyoGaPn5+fk/VRQBKFULrTWY58zugOFirkJwSScezULtqqQ1eSgcIhKinz/Hfzv9n/+Qlz5rW7QH95IJnsvSTGYGmI/nCozSo2H6YTjLfuYPf2pugz2WDjei33bFvLGlIGHrLAw9gDdtDiTlXgTllguyoxdYAyjNEFiQzrfve7f4CvPPc8zt9/UV5LajgbFWMAIdkCBJtcDxaA8P5/+793zOWh8DNyK6wGNS4/eC++9cKzmExmyPIKg7XDeP/GLv7vP38dhbcEb7COtCiRFiyW5+j5HZZjB0M3xd2HE/zBMxdxbiPG0MnQZ4gk3Xy8BHOnh522h7/64BZeeudzfHhzgq1Zjc4PEXgdQreBU86ROBWOLMd45qGz+O7XHwJ2bwKTHURxjNwbYttZxQ/evIK//MUn2K1D0fY1nIoI7bRG1MzQR4b1oMT9Jw/hyYtncc+JDRxfG6DJ54h9DytLywtbXk6K6DpKB9G/+ugL/OXb17GVAnsp1I2soui3w/ISOdcOivkOgmaGoV/gucsP4euPX8KRXoSh28LLZ0j8Gv0QiBMfQUQxty/5jnvTXAFh6ePldz/DT967gb987xq6/iHEq4fFwbItMomM4ITwaA/43u88gcfvOYZ66xbCtsIgClC7IbbnlWgoCQg/GQOpP0QZLolZh2zcdYa4S7HkZnjxsfvEYEdyCMMOSVeglyQLh9GDoJAL3UF30d96QCiFoKkQvzQaMVv/AigokNifg5FOtl+0C/WIVsK8eakXbArpmBVlhjSdImXofD5C5+VwghJVRxdRBsyXyOtcHlmTo5BYiVKng9IM1aBjdmFEML+fimRzhqUTLXHCUpCoiF665PL2TGefINB19CHdNFfuK5oCEAyKyYopjnzScgwgVHtrXZAVBCq9yzqKqgZPN2Vy6JViZS3kTfFtdwPDv5dusLXTNrlP1jqdMxExuWB31wBBPaZqjc1Cgo+8cRUUkuZEcwuz2HNaIhNDKTbZgNGELaFEERAKfcwG20u7z+iVuDMpHUddG1Sfxs0q8RQQNhntJXoYxoewEp9Fzz2D7esxPn57Fy//9A34fonjJ3qSQfjAQ+dEuxX3IjCaJQh6qjU64LaiqSHcnXQqqa/NjSf4Z0D4DwSLUgTqzr+YGv06QKgFi0Q8S9FmCxLRRUn7pUPLCQiBYUBqaIorH34osRT9DlhKS8TzHMVohrSokLYuRqT3pw1GNByjERFdGwkIKzEXR9CW8Ospunwb9fw2QkzgNiPMJncwnexiOp2IEQgfk1kN3wlxcmUVJ2MHJ4MaS06DvuuIhTwnFVXBLC2x4JUsTY4OaejG6180cIaqSWoTJwZ0v6zdDgUapDW1y1xEXESMeSIgTHx0UYcmqtEyC9VvESchekmIPhujNC4h3b3K0JF65pHN4iKOPRTFDFWVmcgL4/5q4g30vlcnRB3E7bsxW+q35OJZ2rpMbmmBr5bwqgfjXs21xkwW+IycIJrpjuqALbDn8mQslBYZmCYgWsCjXdOUymYnFQIKxYHYZL4ZqiqPkYbRq5ZZeSS81vavM9VeKyj0SXMkbieVNAhQeQ5mZIWY5hYBYex4SLiC1x0cLm7G4KfyOpkqVj4JfKTN81VchI7PgCj5WDw2EqpAs58olOKsyDlmFPGcav7MlE9V45yUkL1iGOrCKvEQ+aFcO3nK4pUTjUYkH/IIOV4mIGzFjV0mewR+cR+D1Q3MshLTKV2zSSvsEPqRaF7DIDamYVyjCQhpSuNjlmaYzPWRGf1jFPUQJ5oDy8K7zEs0DDHnAu+F0rCfVLVoI5kdKW6r0rw0OcgmN4+NAX54NuFCUiUZHcB8PFIzOU0jGyagIy8zq9UQhwHrstYTpPmuXscBJRK8PJUuTmAXBpwmqRGJuHYWuXzl8/K2SpIIS0tDpNkM8/lU6igev+FSXxgHvCbSlMHfpbwPgsFhvy97MedN5ZxRDYxncDHo9dHv9xaAkACTtHDSvnvDnkz5FUjyOJWI+HwemQSxMBy4ahHYCyAUh0tHpuk61tSJY00KKPc6Ui3FiEgyQeQzC5WeO6fx0+PUk+dWagBpftAISvdK0Sby4SuJkHs3r0MhcIsbtLqg2sGARnCYAYJoN9U5Vxo6cm1qRA5rEJGpiMbTtHK0w6BmUua9qc7VFedxqvHZIObgZd952rC9SEGlSQyPt9CeQ6kdipLHVaMfOjkQNGGK4LCJ63JwpdEtdP9kU48GMP1gBX4bocpazEczTPfGKBhhlDPknjpHbWQVnN6Tts3jx2ZjQwlKII2guPMQkGauXW35XAuOl40TIygNE2EMpEWhekffw+Ezp7Bx6qQ2DctcJGF7m7dwZ/OmyNlEymjG4p3vYlQXmHD4EIcYucDtqsDtMscOz+HKEqZw8MXeCNFgBRvHT+O/+Vf/Cl/9+nNYP3xY7n+Z9PK1CM4JCEX/S5aWsj8Y/yI153//7/6025vPRVDaC13cxYnX+dN44OJ5uVmm8wKf3szw1pVt/PV7N1AwryceyoJIxN7WOfwqRdxkEvXw0Jl1fOep+3FqNUTczgTkUdOGsC/RCFt1hJfe/QwvvX0dV27PsZOS2hKJIJcawo4RFm6NE+s9AYS//+yD6LYVEPb7A5T+EDtYxg/f/hQ/+MUV3MpcTJpADG64iXDSGXPSiTkG7RQPnDqEZy/dg3NHVnB0hVpJOiMFWF5akQUwoy+1G2FnXuL9z3fw0kc38eMPbqIMhqgZGM9RMfm+dDDsZgidHCtxixPrMe45sYoHz53EhVPHENChtSa/u8Ig9jCUEb7RwvquZByO0xJ+vIysifDWpzv44dvX8P++8i6KcAB/uK6LZ620WdEQJsD3v/UUnrj3pFBGPQqCKZBNhtjLGvznl97EG9d2cCP1kAkgHEhRL1tMnRtAmON3n34Iz1w4hVMDYC1Q452DgNBOKqyO0FJ3DuoKf7m++62abhiGwpcJaCZIW7Rllkp0ABAai/AF5cg4nEm+YJVJQVRUBIQp8nwm4fN5OQF8TrQrZNVcHnlpguYpyha9YCMLvwRFs81nWE1WfWVkLtphE42b9dNiW4JgjfQUBXCijWMXj9e1y4YJLacd2YAi1wJCD4GAQS66RhO40BDa7ri6b6nLqO2sWo696dNxQTbaGi2trYOnXU3KUwAAIABJREFUnceY7q2s5XrAtWDfN4lQepkxNzB28+oQqWCQX9m35IQwqx3QSIsdbwGE3KAFGBpqqTGfUdWkdvys/tA6gMk7EM3ivvGOTArlfBtAyOK9cyTf1OtI70oQYIil8BT67mlk2+v47OMUr738FlyHE0Ifz3z1Eu657yRJEIjiEHGPzZOhgELCAeo+pdgU5gXPkdGFSIQCV3I1lZEt8J8nhL8RNBRQZ3oVlkb4dwGEbHhIrlTNiZgWJPw7ZhYKIJRYhRbj0R6K3RGa3RHc29twtvfQzXLZ+NkMHs9LjKY5prMaRSHzA8mO4v5LihcnAl01RVtN0NVjdB0zoUaYTBk7QUYBizUW0IEEECdBD6cPreNIUOMQmBGbIWoZshwY7Rrg0rSmIR2SYMFFZ8Ah869EmcNClsUZCyjXReM5qFwgZ64pDStIuaKdekQw6Iq7ae4UaKgjlKywQKcMYvOu127blXDcGmHoIIo99HqhrH91Q/v3Fl7ASYgHnzot6seko1wiZ9QHh1dck+JInGS1g6/NH6UOqpsxCyVOankUZbrDppeZ7KjDMYsv5oOx+FWrKZn0HDCNkjX8gB1/JXbxlnGhryP3pMGraphj9NiGUSD3IqMjrMLchJer7tloJA1dUYxHyNogHbPy4ZMO5geoKFtxlQ7PJiKnOREBGTNR6YzKBU2GlzSkaVETFPLBfcEAaX76iEW1CqQVHHG1YJ3EaaRMi3USK1mI0nTT9U+D6nX6oev9Pq+EP0AQxqKcL0WQyYedvHBtFo0hjx2fg6aAyTJyGtgQwLH+kGkjgRgpyaFMVGQyyOacxGj4UsukeYVZlqOsuPq6SJIBYnpB0EynIZ2uRJWzmNYJF2mvjc/MaEaBkC2jGmHRDJocZL229tlJAgg5QZbAdE5wFBDKlDtiJp66RvJ6lCYE/81MwZUiSd2sTvOEwurzeGgkw8KVU+QxvN4gE79+L0FR5SgKNkpIfXYQxzwWWjDTlVciXESKxVzbUDTL4uzOCByCBgGmCsZlQk4fAmbDGfDGe4l7Bw1XlLptQnYkQkpbWEq9NDpWo7ezey3vK7qJytSeNTPN6vgLojE22mpjCGVdf+V6YH3BiZmhd0oEA6f5xpCKwezSYF0AQgJzrj3mGjWNYW1WGxMi6aOoVs5quC2NQ/0KtGFjm0eyPS/uTVOP8dp2PFQO9XxiRGr0xApQF3N9eRLVBavBkWUNsQgxMTUtASwfbEzwvVM64EocRCFT9RY1jZ/qCE7Nbo2Del6gmmXiMcIONSe8Kq1hA1on1KJl5Xnifc5zzGg8NlU49DWO26KXNu9YGkDUJjou8tZD3tHRk/ekLzXF2sY6lg+ty5BAJoJljmwyxmwy1sxd0+Cgu3TneUy2xgyNmMcIVbTMMXGBmc+poY/UczHvgDN334cHH7uMrzz/Au574EG5RiVXkdNXta41zSZ+ZYNJZRcLDeG/+5N3u9ujXeRlLnzju8+cxImjh7BxaFm6ktujFH/50hUBhDdGGTJGLfCm5+bDIpXd8dkenMkuHj13DE/ddxovPHoPjgw9OMUEvt/CDVy0QYJpF2GrDPDSO9fw0ttXcX0rlzy9zo2FbhKwiM6nSLwKpzYG+Mqls/jOVx5At/WFPP/S0jLqYAnb3RA/fueaAKobkwZ7FV3AWKxx26yQ0Ca3nSPKt/Hg6UN44fH7ceZQH4eHIby2QhKGGAyWkRY1puThI8RnOzO8/P41vPrpNl7/fAK3vw4/GiJiR69tEHbk+d5E2Ixw7+k1PHT3MTzxwFkcWUqwzIyiWSohkpHniYh30GdnQsXEHMkUdYN5XstzVohx9U6GH71zHf/xR69j0oVoo4E6wsprlRgwdiLs8L1vPY0nL5yGNxsDRYaWouD+CkZ5iz/+wSv4xfUd3K5i5MEAFcN8xUykgdsWSDoCywLf/dpjeObiaRz2GXbfYonZMWZCqHqNL9NC9ztBv76g/W0DhJZyosuT0pyke7bQkyih3TqfCf2Q+x8XJ9mQWMyQoqEgkAJrAYTVXP6urOYomjk6nyOCCrNiinkxQ5ozbJ7ZgmxsKKWLizMBISkiXLSlUyfFjXahDwJBXcept1DRttB1JHyYXWPTuZOvLD4IBNkNpnbFRcxuu3lokWWni3axNvQqSw+VesgIv9mBMy5csmkJICSRRK3JLSDUxV0rc5ujtHAeNfQevRZ0oqO5WCauw2xKIl02wJCFCLUwWU2NFAGh5iyxECj5laBQtIdqTFMJxYjFsBbE0mC0mV+meJNXlo3RnG+ZFKrLmGw+zFmjltBL4LUxUEVYCk5h6J8B5iexeb3E66+8ja6bYHWtxZNP3o+7zh9DS+p3HKLXHyBJlgQUOk7CWa7OHTQaTAChzBlkxKMC+IUa858B4W8ICE3TwTQc9Br9m5RRMyNecJp4u0tQM2kwUgyrkRINHgj2hB5vwpWL3T3Mv7iF9JNrqD6/iSArQIdSFjfTSYrxeIbZJBe9iEcXaAMIWcip6/AcDQ0ekCKvR8jKPUzn/FqIa6RQolmcoIel3hJObxzCuptjpRnBz6bwyhxu4yLoXATwEbY+/MaHW7vy9zQ5CalRY+zAAR2NXm0QCUNLkMasMuIuAhtmS3kOmKhQODVmTYaGVDICO0ZAhZ6Y0qgjKSuURo0kqENK2PxgBEcpTo00zPJCD1ESig7ejwIBgvM8wySdyTVOqtHSylCKHBbmGljPIOsD1HTJTKsEBC4MbAT4lLIesdnViRuh5vCSIi8RFUZxpDmVmskm7pgC6mTF1eanmTTYJpv8WYwdzSpm897MFHBhXEVKotB6NZ7BTgtlYqgp4XBbB0EdIehCCabmhDZ1dbrI5S+Cj6h1JTfZrQgIWSFqOKwaiTSoPBaHjTysljNQRZNc0GRS2KxGmoz41H8Zx1iaxshqZp2aRVfFpiHN4wiKVApACiTflEOqnlGiL6IdaLQjND6dhcog1fXRiVFNJBNHxnyIGSbPqXFPFUMYiVfgxkEwSJ2RLw0TmvhxOsiX5XpHMJj0+vK7fJ4iLWRKWEpjhMfDh9/ryXHjhNICQo8TQqNFXQBCoYWq8Y2Ei3OqK46d2iggsBPzJNHCcv/gZJPrPY3wPDHiYJ3Ea0qNvvQ/S1uU/ciYoSlFVXXofB2CQpGLGF2tTKvpWGq0qHqedJ4s8gyCEoJYE39jGxOGW2OSr0zj0kRiiMlKx8YJvTeo41OzHAIqrl08V6LHM+uXXJ8CYoVYLOdezJPYCjWNBjWtU2Bo/QcMoUfeAxvNnN56jC8xpjASdWGOmw6jCUUVEHJPVhonawIDGsy1I8fSuHzr+zAGYIYtINND05zWBjipv0or1XtVm0VqFqOsJNYcJZu+xrxIfARkv1fNq8TdSBYqzWUYP6MRLuID4YToqAlseC5cdBWbgo7+uXHQVB3KvEGWlSgygsKacyH5OR8+vKKFm1dwigp+0yJ2fdHvBSYjScx5DcOK9614jhQlPNKyO+a66wSa76/mFA8NcloNuUoZZ1QeTSOpA456PfSXBujT5T+h43mKKk9Rl7nEilBPyOtCQKih5/NCzxkn0dbYTKe4k6e4U+Yo4kgmhrt0wQ9D9A6t49Fnvoqv/c43cfbi/Th05Chami+xliRLQPxeeD+r/4NcxVafb86t86OPJt28KVGajhsvTYKF4fIQm1s5rtzYxY9ffR+f7cxRR1TmOWKswmI3JFU08YHRNrBzG7/79KP4+kP3CAjrexXK+R76Sz0EvQjjssK4cbHXxvjrd6/ir9++ihtbJfaof2UoPfPDuKllEwF0pzf6BhA+CGzfhDvdw+ryCpqQgHCAn7xzHT96+xqujCrsVJ4Eu4uTUafh9KSNerNbuHTmEH7nyQdwdj3B4UEAT3Kv2CldEtratOiwOc7x/o1t/PitT/DptMPtlr6hjIHgYl+jhwoDZqPMb2LZS/HsY3fjsYun8cC5Y6jnY+TjPUQuLXmVakFaAvUX3BBIEaC2gwsgufYNIyaYTZK7+Pm1LfzJzz7C5rzBpFbxrAxTKfptMvTaEt99/mlcvngXBnRyJVhJZ3CiPnZnFf7kh6/gw1tjzPwVlH4PFcN6pftSw2sL9N0c62GNP/zGZTx14SR6xRRLXofVhC51Shm1wG5B9zEAyQLFX1fN/TYCQp1aSemoVs+LHEK5tbSzZIb6UkiaaZdYoDclKlI/ixnyfCqB8yUD5xuCcNIzcpRdjsrJUTo50nKGtGQwPfOqFIgIZUPOO19Zs5CkA2RpDpKlZcJSDTBU6xelfSq44yZIvQOd2jQ+gXQOnRAqECSlRAAhO1niHKr6BkuPsiHjAgdNQa2aN24WasWsRZYtLZWaJsoCQ9GU82sFW6aQUpvoff2W/ed9pq6hkS36ZGaaaMsQob1pzmfedEJb4sSDBZEAwlanhFyLKmpo+DOcIBpGBosPfk9TGmmCW2qpAEJuiBYQmu/FbEScA+S4B10Ap4kEEB7qncN6cjeQnsTmtQyvvfQ6mnoXy6s1Hn3sHpw5e1jMOMKIgLCPXn8VcbwM32PRQ8cxujkaUGjGEgIIhU5jzS72oxJ+1X30W3UP/Uaw7R/xl8zUxFx6elf/CkBo2xWi8eJ0mVbokknFbFXVzWhnXDftlnkDLKxYyM0zNHsjjN9+H+nHVxGmKfyyFI1NOp5iujfBdHeCYl5ooUG7dNLMCSTEyYn6kAzTcowRwWA5RkZzqaoUU5B53qCoXQyXjmJlsIZD/T4OeQ0OgTmGZNaU4tRHqjgnTQSEQavUQ48GJJwQisGJGXrbybzlyBuGt1qI66RcCimJ6XNQOh1S0sdYSPkEgXq9augDJyMKtMS6PvThR3wEyJtqoXtxIh9ekiDoJXDjEHOyhooC43QuU0oWGkvLQ7Gq76BaRM9tEYecnvhimc6S0mlLkBDmUasoaxDPQwGnI3g0qYGGDSG6RZrpGJdGFujSbOJ7lc/CgHjTZJL8NDMRWwBDo80+wHRQKreaYWlOOQtMG+pqTGnMui3sDgENqoHzal+mthL54HrIBIloAy4iiK8BN6/hFg28shVzIIemHD4BujJFCAwbl27T2qyyAMY4XxhrHALKEk5VCEgQUx5esybvVYx9ZI/TE78wIOPH5+JIMCj6cI0XslprNf5SbbceREMbkwmBNq8W3Bkb3G4mrbrGa22ilAieQbI8lLbLuoatRVKx+SDw0KZMi44PKWxNI5aTbVPky15izYNkr1HQIc1EU6fu04qtoZBer6IflAmVnnAJWBfKONkaKrWQ5oJpJFhwZsGcBXSy/toJ1yIPU0XiamBkGS+GCWMMj+R9m2anmg+YTEdDK+U1wyk5H0o/duHS8tOY6LBxwrWJtQFBGKmgYt9EnZxQWBV0EvjKdMfE9pDCyJtbmshkPkhSFanIZNVo41nuEzsJ4rs0chrP1XMjVYIYwhh9puyNhsIpEEEZVcq+0Qm87K2mljKWPApWpNlpeNpmK7DCHFtvWX8ZOe9yjPm+9SHXk7B/jE6Vm7obwKcWTqaFvkTENFxBPEbvJHBpIElX/qJDmpKpQYfgUCWjBaMc6PJZoysaMXriJI/rKX1CCOKsUQ+ZdEJfd31p5vj8+aKGX7eIqCM0tFoxEZJoJNZh6p6rQJriLN1XKAniClW0NaZ1IWtuHbroGMw47KO/cQLR2hE4UYJkbR3LJ04g7POzuMg++ww716/h2pUryOdTOFWNhPcSR1s5mxp6z06yDOM8x6QuMOtazF0XRegj91zsFhmitVXc+/AlXP7Gi3jqm99Cb2mIIIokdolrnUu6sbWhN6wEzR8064w5f857N9MuY8fCp4MVMJ1RleDDi3p496M7ePej23j/05vYzUog6UmmUk6dj1NKgPpK7GJYZVipMnz32ct45sI5bCSeBMR3NDZZ7sFNIuykKfZqYIoIr7x3FS9zQngnx15Ku1dmntAJyUWbTZE4JU6txwIIf//Zh+Ds3II3HWF1eRVtNMRO28dP3jWAcK/CVunJhE0Y0Qxx9AwgnH4hYezfuHwR548McGwphFNTL+EhiIconVDiG97+9A5e//gmXn7/M2x3CfLeIUh6YguEZY64TdFvU6yFKU6veXju8gXce3od6wMP1XyKMp0jiZYQh32EUawUCC5spL14pCIwJ0idq9ipqCoHTTzAuzfH+OOffYIrd6bYnJTwCSYDXyiBLnMh6xzfeOYJPH7xLhwesEgokGcZdmcNbmxO8MNXfoEbuxna/gbqIEHD7gk7sXSSajOsRQ2ODVz84YuP4bF7jgmoHngd1vuRAEJqow4CQusuak1m/rZy77enmDWwxE6yFvblxqXQbLWLic1+sIKxLFe6XyEUURM4X4yR52OUTYq6TdG2JdquQOWUyBgr0aSqF2SOJTuXxlJdFmJSQYy5isQVEBBKZ1w1fEKbUusR+crteB8MMrxVKTIEgywKgoBTQzoD0kyG+hNPgKHQR83Gr8u8kk2MrYOhLCoQlk1SCiqz4JteuM4ZCKL056gPUc2S2ZFtNS7H1sr2jdWz2QoW14hlc8hf7LuM6bR2f9PQuSTELY/TQR47qzWsWnW8Ys4V3fXKukVhgKNSS78MDiUAmoubKYZlA+O0QbqWSgxTCGqc87h51CGcKsZ67xzW4vOoRodw6+oMr7/8Blx3gvUN4OL9p3Di5KpOTiJOTXro99aQJCuIgiUEfg8+p43UMixym7UZZUYZi8Pyz5TR3xA0mvt50ZMQe/H9Fo8hLO9ffgYQcsMX3ZQfiLaIRRSbIaJnIeUvp4mYEdETHM4zjN94C/P3PkS3vQPMp0CZoZrOUU5nyEdTlPMcbcnsKnalHdAtrAt91KGDSZNht5hgrx5j0qQovBbTqsIoLdA4IYJkGefPX8KRQ8fAqOd1FzjEe7kq4eYFKoLSLEedkzbUCOWQ1ENSk0IW5wyN52RTojS4VphwZbJABNCR8mXnpMYqWUCe5nxyv+Z0hpMdLTqVLidRMSykBRixqGGMgtKT8o6ZvKSguuhYrMYxEEfyfdq0SJsaMxqySfYSHU8jBBEBl2oR2Sju9yL04hARG1ps1LQFfKdG4NagfIqZZSyj6G5YlamY2TCgmusdm6kEqZI3JzRUDRmXJiX/TdZYWu2YmBkDCK3BxSK6R6iVeomow6Ap9KUxprmONiPRBlQLGDR5sbJq0CiiCcRhkOCJtLZc3FO56voIOc2lxfy0gJNXcMtaNDtu6Iluk8Zi/CousWEnf6brpEwBZARJ4xKNiuKe0PH6zLJ9MMACVOoJs9aJQ6iN5DAdEjn9ZvpipzcLkzDrDqqh2xaECYVMAAOpucZwzOjBrDW/MvQOOF7ry4hhjriWmpggGxshx9TGhlgKr9qVyZvghEubjAoQ7clZgAi1hTQcH90z1IXUzDMMftPJqt3P9OfsGi9A3oAUwbAEVGavIo1cwJaZFhJw6z1BCZiCSgsSdd8ylE2rof8SIDTUTMm/1V1NKKmCRlV/pk6XJgeY1Fhz/Hg9i6aeIJZyDxrPmQuVzQ81XFFwKxRXUzfIlE1448wYVKM4Xj9kIdUHf08mmoZSKd0h1Zlqpt6+q65SqtlsUlDLBox6/BBU6kBDGE5yP5hJvMnzMy32RRVgm8/KJNKzobWEOoWrm7h0dGTaTPq1VCPSECblVMbWcF02FmJhVxAMpgUbxwSHEVyfrvg95AW1nI2wN0iFoE0Tdb5i5SvRL5z2MRKOg5UWTKLzeO0ZKQEZDC0NswjGXVepn2Vrfp5Tf0+p5wsPBN6nPBc8ptRzK/1bHFAZu0fTTKdF1tVIyQRgI2xtCdHhdYRHjmB46i70jpyAE4SIllfQP3JUABonscWtm9i7dh3XP/wAk61tZOMxynmKJmPepDXr6TCezTAhRdsBGHg253oQheiSCN6gh8Nnz+LSM0/hvicu4/yjjyymukKd5/sOGJ+l1xXvd967NEfSKTRZLLrTOm99cqsbFym8Hl00Q8x4sCsPaR3gr1/7EG998DmJU5gzNiHPRMhO61zHKeE7JXpdibtXB3j46CF84/GLuP/EBprJDLHvYDhMJH+j8oBddhWbDlP4+Nn7n+LVd6/iyq05dmbsZg5k7MuCtivmkut3fNnHs5fO4g+euwRsb8KdjrBmAOFeR0BIyuinuDpqsF16qMKB2se2NLGpELUzBLNbePDEsrhs3n9qFafWEjTZXBYkNx6iDnoY1w7+/NWP8Mp7X+D9myNMvD7q/jqimJMAF+58Cjfdg5du4+Fz63j03iO4fP9pLEUNRnduYNhLsLy0hJCFYtiTAlKE3zLxJSBkKDGlgRmylMUFw6wcrB3bwAebU/yfP/kAb129jU9vjxH1hiLMTqJY6DQEr8889ggevXgGdx33ZCMlteOt9zbx5ntf4M0PPsVu3iFcOYqOttOk/ZUpnCpF0MxxYtnH3Ud6+L2vPoiHzm6g2ttB3wMODXsiiCYgPKgbtNbfYrPs0aXvYDn25cLutwMQWqBhvtoi8sD7pmuUCaha0PjsJ1EWg5rI5KVOBWf5CFk+Ql6OBQxyMshCh46ijVNhWs8xLucSNSGaEG2VabaWTKhJ79Huu3QouWZbZ0rJVDJBtKSbsFCl3oBAT0CeJ06IfLDmIP0lYudecCYBIafoLkKZKCpdhdMFCZc3YNDm30kxY1utxhrTLNMLB9YFIDSfwXbs/gYglEvZWv8b17GDoxt5LQMEF45kVmNog+21YJEzpbm2aj7Dsk70m6bTaWIqCAiLpkFOUFh3AgbZsCprTg0JJgkQTb4hCxPJH7Ng0ExApASiiFsDa5kVREDo1QMsByfRd05gfDPCF5+M8f4v3kO/3+DUmQSnT6/g8JEBkl4g+ih22nrxKhI+CArDZYTB0GzKxkFdDre9X/g+7KWxPz/9ZWj023EP/YaA7R/71xZ9nv01aOHnY8PSf+nQspvKQsxGrIhrszGbkdBr0pLyTH6GjTtmaIGB4W++g/Tt9zC+ehX5nU3U0104eQ63KODmJbqilMkic6kKdh3jCFXgYdJV2K0z7NRzTJwCM7cUOuGkqrCTZlg9fAKnzt6L5174Ds6d5jS6whIcrDIaqKxQT+eY376Nnc3buHPrJtLRFMU8lYwq6l4jTnD4fvMcER0tPRd9UuIYH8FCtCrgcJ8Q50CdOkmzietJEEq7iXRr0qzEdMGYQ4iVvzF5ImVSRi4sEkRwQQ2PUrc630fLQoLg2vNEP1fQYZJaKtI2DdVLJ2olqmaugDCCaLFoYMPGFmipwiYljWsCYDiguU2AKHIxn48xGu8gikg7DETDyKgX6sdohMBGqjbdzHSIzEWPwI7rsuSAmLBpNbdQluk+VVSzCdXhUIGEJUtJmaprtCGfylTSgEHJfzWtO69N4LQxmi4A55y5FLqchPnw8w7drEK5N0fLbK28FOkNw8JrVqkBu8pAPAwQ9QO4MfeJGkWdg4pqvh4ZS7Lu85hmGarZTNZ6TiM42RVAaJohonVcgKlFaqxMBQXcGG2e6m9tHiPNuXTSI78vcRrmZ43eU3P8SDk1DpEGRGtYvAIj6jZF42f1SJyym6XfXk88xHwvAlj4EP2Y6khpkMLvSXVV8KiRJLpduwJCZGprgLuasClIU8dK7V3yPtfpmwJBdSq1ekxtdIh9DxurAWOD9DiJo6hY7+ukmXRVnWDRBZc3ttI0dQ/fj0CxzCLZu0zD2VJI5diwuSJaQH0Plockn9DQIi1kNdjd7JfmA/HnBGwYI7lFQ1kNP2ycigBARoNUbKyQRaTnRnZRGreZSBH1hVOHTcnqkwmyeZhsXjGxE+dUgkTNEqR2TXS/ZBKE1H2S9s7IGt1XSUdWCui+oZQR4ug5Vl635gUa8MepOvWBzNKUOapQlQNZj8gOEhYQN/POQ0IvDTeSdSvNasyp455kSDNed1y/mQMYocg6pPMKs1GK0InQD/sS80ASn1sqEPSrDmHXgc/GxjmzIX2Jo6D2ktVbKXRbmThzz+DPU9vreogZPSE0V7KUCLbVsIuNEF49JaMg2JIiRZTTQboP+w7KwIE7TNDbWMXRc2ewcv4uDM6fh3vsJJzVQ9q0YXMuIpOPAFUjf5rJBNXNW9i8dh2ffXIV7735C2zf3MT6YFko2DREo5ETdek0NpjVJbamY/iDPpY2DuHio4/gwmOP4sITj2N4+BD8PnWwGvNDoyqhZdPpWDI/W6H584OzfpJmENd6e11/cuNONyoz5Ox8MXi9i/D51hwfXdvCh1fv4LPbU3S0QQaBYiE0CIe6QKdA7JVY8ho8dvo4nr3nnIDBo/0Y1WSKJA6wuj6UyE52HKdtgymtiuHi9Q+v49X3ruK9GyPJNOz8JTF2oZLCKTP0nEoiI7526Qz+8MVLaLZuA5MxlpeX0YZDjNHDT96+ih+9dRXXph12qgCF3xeHTVIZYrcUQBintwUQPv8wAeEKTq+SszuVxcdLljFHhM1Ziz/56Tv4+SebuJ12SN0IVZjIQaMesN8yW2iCbraFJ+4/iccunsSFs4cRuiV2bn8urlSrK2sAEuRlh73xHOPJFJPpVMzgloYRzp48jKV+gNBtkY1nqOncurqKL+YNXr6yg1c/uIZ3rnwB+AyWZ8BoiJo8+6rC3WfP4q6TR3HySE/swmlR/sHV2/j42hZubo+QUmvSW5EOsKyL5Qx+PRPK7H3Hl/DY+cN4+oHTOHd4Ce18jEHgYm2orlkW+EkpL53jX50/+KsK19+OYtYCwgP00EVNbnqGpkNmJ1wLw0zRZZArz0ImQ5qPkRYjpASDFemiUzRdiqbL0LQ5qjaXoPl5W2AmsRIKQhbUWkPrUK2cUhWFmWS0g0LzkEmhSkz4CKkfIMCjSQxd0JhrZQAhF/uAWomQOhEtTZSlRq2hThbZ81cButmCFuBXQ+mFJiWdR7vxmKJoQfPQzqBa85nu7KLI1qXe9tcV+Nrns1Sbvzk1lJ+zBbs1aFiAh32KidLPkrweAAAgAElEQVR3FLBp0L3JLpRuJ0X4LYqWlLvWgEAFg5ZqSropJ4icJkremzkfOp3VCSF74rJRS4A3qTaBiMlRJEi6wwibI5huRrhzfYZPP7yKtTUH584PceLkEOvrsZhCSRfZ8xGHS4ijZfQ4KSQwDFfVLVEMfBT0L4IchW5jOm7/rCH8B0NH25j6ZUCo1+T+06tmRotFFsZSlBpzE9nweK2Iax8nvxYQFqiv3kD+yVXsvv8+xtevYnb7C3TzCdw8Q0RwJllbDNHukFd0jvSROZQ/VNhtcmw3OUbIMUYpgTSk8TRBhNP3XMSFBx/F15//Nu46cw+6vEFUA7F0nzu01FjtjZBOxphOxihJP68quHUNtyzh5zmmW3cw2bqDdDSCWxZYikKEXQOvKdHQ1TDP4LGQMw8pbvj5SL1yuHao460U34ZmrQ6EZtoqxiVazBF4iAm9iRjgDcCJIelVkuzJQo96TMnFM2HoLOpaqmYqwCNYaCUrkTQ4mmfwvuT0Iid4FddlF71hgqgXCUV1ls8wno4QxoFoFTltpIkHQSGFgGpSZeh/9Bng1N5v4LsZfLeAT52jaKQp2tPmkzaazNxIAK+aighjgCYjxnrfpQOlFPLGmdjQOUk9V0oqC2rGSqwhAD0VEhSdL7IZcSskQ3xWo5nkyHenaGYZuiyXqajrkvqeAUENL+qwdKiP4XoP0UoMN6blVYGGx60rZX1nJ9811HZqrIQmbJZkk8EtAfOqf9wP1bBTNl7nsvSaHLaFIZPY/WtQH7eHBdXeHCudEpmwcUO7lPdiGS1yf2lzTydR9EXgcymIsbokMQ4zOWeqQzTZb1z/zDZDBrdwWQwgVEMdnl+9kffpnraxqo6jsocaQGg/owWEAuJMpIHMEjmZk0mkMd7hZFzOvckcNA0B+R3hXJq9h++dlwoLfwOstE+q78u2O+29I6DSmNXoJFPpsYakouEDViPHKRllDkYuIeBXKItGa26ozkbOpXRUehAYx0/VB6r5Eq2HyRqg54Zlhi7Sf4Vmb6begp55j9rsRU9c1SW2yZxzMbATqYnRzPK5ZUpKKoInDAFt/Ohk2EovFh4I5nmkGS0XKVkC6oosFQrNsFzaPAaomD1MTbXIUnz5e+JA7uPEOVVF4y/GPfii/SuzAmWaI5tnaAtKoNg49yXihbYl/LsqzaVxJiYwjH2gUZ/JRWQ2ovGQV2aW7A28PmhARJdYgl9lV8jWbRoV/x9779VkWXadiX3Hn3N9mkpX1d1l2lR1te+GJYYERVAcjkbiKDijUUgRetQf0H/QgxR61Jte9As0muAERxwOggAxJAG0Qfvu8t6kve54p/jW2icru4khgCEmCAZRHbczKyvz5jX77L3W+pw6o9KIhgMMDqNU1mJxQMUsQMdFySbQdzj1gjMewF+dwFsZwVsZw56M4K2OMTq1hnBtFcHaKjCaoO31URVsI9kUEt3VS0d+eVGgnS+w3DvA0e4+Ht++g+XhFD03wOMHj/H5J58jSSlnorSPbAMf/qiPZ557FudeeB5b589h4+kzWNvZgRf6cn2SdcW3TOjIgsqqHpNnn4A93OvZoHY5v12ld//xYTuvKxymJaYFsGgCfHz9IX7w409wtGyxLGxBn4geKAWygcNMIyfDKGixNfTwjefO4bdfvISJY6FHLWKaotcPsHJqjJRWw1WN1AISywLxuZ9cu4Mff3oT713fw/1picYfA3Yk3b9bFWBrtxXU+M3XnsY//91XUOzuoprNMRoORSs4l4bwOr73/jXci20cVD5yp6cuRTJZLRAyeiLfw8tnJvg2EcKdEc6MfRTJXC4Ut7+KvdTGzf0U/+rPP8SHdw6Qe30UzOaQKUgj1M21KIJbpqgX+/jaqxfwxuVncGZzBNcqMT3aQ9Qfot8fgwZFuwdLXL1+Hw8ePsL+/mMOkrGzOcY33ryM86fXsT6OkB5NkS1T2AFdV308Khz8hw8+w199cAVp5SJveAExH4SFcIPRYITJeIL1lYl0+mwIH+wdYW+6FBGuNMEWM4N4wTTwSjaDC/TqOd56bgu/9dp5PLs5xtYoEPfSge9iMtBAei6Gk1mDHXe9+5pQHr60YLry61erIex848yjU5GI4Zjphqg0Bt3YOuoQjROKKkVexFimh0hymivNUdQLVG2CBryloiXMqwRxmSJFJeHEskkafd7xoaF3LqYUIgoXG3w90IjiKSJIEbIig+IYKppAYxRDsxiX02IK41VQT/qbIoDGiYwfBSEwWkRzmJgRsMnmUlKqya0wBNWOomMM1s00syMUHZPxOlsyORW+dJOa4wSd1GRJfbnN7HpyLcq6v3WzRKWtCulfyk9t3zQsWSkqLOhoLEOEUBo/hvSKkUErZjS55LYRrdHGkZuktH90WjQNIWlZbAbViU0pH6HXg1UGKBfMDVuDW64h2+/j6EGGezfvYP2Ug+eeG+LMUyOsrvgyLFDdjgXP6SPwR+j319CP1tAP1+Ax88fxzeFMOpsOSRUF1WHFrymjf+t+0MwYFHV9MqU3o4oTDXengyY1n9TRKKCmW9EIulwKZYxulxzE+AFsFoFpDhzMUD58jIOPPsDB1U9xcOsqiqM91IsZeowtYRwx6ab89qJB0tpYtsBRU+GwKbHf5DhsMxy1RAkbuOMxVnZO4/mXXsPl197Cm1/9Rzhz+qw42lkCc1MXotbmyEl7MvtXN1moCiBeAtMj7N25jUe3b+Hx7VsoFguM2SxVJZw8RTmdoVkuRffokIJKBIaW+EQQeA6C9uihNp9G78XXT2ho3P9Fe9gh/8YSis54JWmanB6bnUcocKq5Fmq67E3GFkWKOnVQdEJb2EN01FSTKgt52yKtGY1RykS9pVEIC6koBAJXhsyLLIETMH/RQ9gPxZI/CFnIG4dok00ojo9ejdBjrFOKyCsQuLU6UQoFjfs79wNib5oVKJUXNf0ed1CaDZUSBu6KeUsNR5pCIlcshrlniD+g7htsCOsAfXcHobOJGgPkjY+YwDJDqZMKzSxHNU2kISTNuIkTaVIt5HJuMKneCSqsbg6xsj3CYGsEb0T6B+mLmWTG0VmczqINXXB9NssD0d+p65nZRYW9+gQpPKZMGzqhsQ9T85hjaqyhG5qGn7pSodgb0y5pzyTiRIvlLuidZ5NGE6kBRXdGKFJEXgnfX0YdqJGGsGPYEGnIm6J2hjopTbosb57HNABxTSOk17I0hCZb9jg73piTyGBVZJ7UOSl6Jm29/IwRxxnn2Q4hZHSUSvrZpKjOU5GrJ0yVk0ZzTwzQzO/igKTTwHeGVnLuPYlaOmm6Jxl7xkWTlEtGEFCjR7MSavuJ0rFJItWc50glw1n9Og1exFNUEpNUAypNl7HLJWVT3GoF2dXhJgcYsmb5vGWQ2zlsdxIZ3Vp0aKAunOJNwRqeGljuBQYol9fVDJXVIVRZBtKoc6jl+ij9QB6zMN742LhOxAivYyeRXtnVWjRx0UqFsLhGPngoQd8MC1nFvYKgjeoDuZ+KJKSwkaYWMR8UGdCQF0nqdJ7CynP4NX08gIHNm4XIasXo0ebwjMY8dJSWobkOqrszQpH1rhFnk8RhYUmqEALJclaTK+6FDc3GPB8WWRHct8panHTJOmzo69DrA70IdRii7oVo+hG89VVEW6cwemoH451tjHa2gZUxMOhrNJBZd4wIot6ahlzilEvJgOeqC62hSDOIHgVfkBItkw9y7gc1fvLOe/jjP/q3iBnxwgFhHGN8ah3Pv3QZX/nm1/HqW2/CHvRgUcag0xJ9D7t8VjZ/MqNXxFvMeUzdJprdbtLR1bJ3Hu63qe0isR3cO4rxH96/gc/vHODO3lLCeGmAYrmBiFtpcFGXMdo6wWRo4fz2Ct568RwubqzhwmgAL88QtS0GAQ1LfOHS1w69+hpMme/EaaLn4v0bbAhv4EdXH+LOUYHGX0Fj9wErhF/XGFg1Trklfvu1M/iX//hlxI/3kR3NMRgM0DC+wu7hB+9flYbwQeriSBrCCBVdEjkxaHOETYxhcYA3zq3hO2++gPMrHjZ7nCyksL0Q3mAd13eX+ODWPv7k3Ru4tpvAYjg8F4TdouRirCsMXR92maGOZ/jNr7+Mr7z+HLZO+QgDcnBzLJY1DqcFbt56jLv39vFo9xB5ngk0HbglttcH+I23LuLZM6ewtdKHnfPAruUxFG6AhePhz975FN97+xPMkhpxQUoOF5C6EnHawsDXMIxk2sMmcUn73BoI+0O5qObLRMLKI6cFbX/6bYwBFvhHL5/D73/jJax4tTiL9jwb/cDDsBce00FPNoRykBARJV9RKNRddlRHTXlS3P3qNITqDfdEXWSamJOblKFNCHXCQOPk6tNeXeIk8gUWGRvCI+TVXJBB5g22VoqmTZGWCyT5Ekvmc3m2cLcZFip5OWYUe1KHIfu00G/M5glLmj5SQ0n/JN2T9KAuPkJcQxk867oIPKWMCp3DHBq6tXPDoweo0sX4uVqrH3PrDDVWFFNmSqeTOv6UZAseZ2AYSpXR9ul9dOo+c9B+CX3pdIZdj6iFZOc789d1hTr0NZNsGbBqcWIUBTKlVyW4aeGMkF+bQk7l1G20awaJ/JOul5YNMmkIG2QlaaWKJGqAt6KDihCo0F7QQ64PHiTBCHXmYrlfI8QGBtYOnHwD04cpPv3gI/R6CXbOOLj44ja2t0dyDdOmnWZQjhXBc4cYDtYx6K1LU+i7tFlnU6jNO/OjO4nqrxvCX04j2N3LMUr4BYXRXzft6fYwFsZECCWI+oSzQfe5XAF0qeNBnJVo5ksUN69hduNz7N74FPu3ruPo/m20y1h0KH0aHbScdDuIazq+AUvbEZTwoM4xtyvkkYPR6Q2ce+lFvPGt38Cp7TMYr25iuHIKUTiA0zhiOiLh5VIwcJSrVLVjwT8/rwuhExENyBczpLMpssVSmhnJQ0tTWPMZmr09NEdHsNIUDTO04kQ0KPl8IegjdTSkUlGfWKa5UOaOzSpMaLQYyxhdkBon0KlPEYNjJIBGFiaknXEYx66eEpPDil3nUDw3iRXyetRYDEcKrZKB3kTVGE3Br0mGoq1aRbCBFJ4rLEZb0D3S0wagU2OrNb6iN0QHQ7/EICrQjypEQSvW/4EfyoBOsvbqEjlpXSyCaObhu3B8QzlkI0jTNjQIWFhaVAaK97E0hmIE1lag93hd00AiwNA/g8jbAewJ8taXzOI4LpHMc9RTNoSpZFiWS74HMRyifnYBzyPlb4msPEI4tNAfuxhtDRBMPNgDwPZ1wK7+M6QAK2WPCAJdcgXpJoJxnB1GjafqCU86Pwr6IcYgT5Tyx94AxsK/Qxk7exBF5YhUqFcCmzJ1gWX/bIEICwtLMTmRWAZGEDjwfBclZRZdrpkBoDoEXrtLw46QfoWNlKJHT86lJ/pBaRjNUOeJyYte9Z0W0BwlTwrsk0Vsx3Yx5BM1DeUAltEtjhwxna5Qh+DdPVOmoJRBOZfM60rNqlAmJadJX9dOAsKmtwtZl3vp6iWioRLSzpw6NYOyGXPUjYEFqdNBf0XQoiEKqSZVTuvA5eChrNAyt5GukKT1EU1ndFlElI2jDK1XGCbPfxONvJyhGrOk/gC6H3aDM/6OLqLJdnwxReqcuiXb0GQUS2SVMJmU/ipUSaJ5TiSMPAIPZW2JmyqppdwX6Nwsruiit+PFT/SNR7qFomA2JPusQIYqpK0ndPnMamFYFDWpwszAI7vAEnSwrogORuL8ybB3lxFudO1va4RNhaihL0iJoC7g1yV8DnVo7CINstE+mvOfdUDJeoB7kDR7JqZHYirY1NLJn9e9Dm25/7AHFfonaaBCi+eOYCEajtGfrGJlcwvh+hrayYo0fe3KCPbaCpzJEN5wIKZbXhSJnIANoLpC64BKdIbH161p7KkZtpkpSpK+xteoWbk66LWEJWvg6qdX8Zc/+Avcv/8Aj3f3EacJzj57Ab/zj38PZ589h42dzWMUV2o4qTkZak/dOLWpHEbQt6SAQ3BBGkQ+766qPHmtAdaNhwdt7kV4tEzx2b09/Lu/+hi392PEtSdvHLt5zw2Er0xkoy1juFYm0QuXzm/h9efPYrvnY4VFKyk2LbA6WoHv0gpWLDNRWQ0O4xwp37DAxUe37uPHV26JDvDmYYY2WkfjDNCgJ4fvADW2/Rbffm0H//x3L2Gxe4hktpSgzy6+4nvvfYbvv3cF1BMuECFpfbGz5wUQWCX6bYKVZoY3z5/C737lIp7qtVj3mfmRw+EUbrSBT+4e4O2rj/BnH97DzcMc9nANIBTsNKI1actSQiip1ajSGF994xJeffk8Nk6R1sKJQ4kHD2e4fedQGsLd3RlSTpx56Ng1PKTYWg3wzTeex8WzW3hmc4KIboesuckNDnzUUYS//PA6/vzdK7i3O8PhokDCjYz0Ub9vYHZFe7hW6INADrZY2EZ9mXosFwt4VoXIrjG0aH5TYqvfSkP4u29dhF/FCK1KGsFeECDiNMFM4TqksNvg+HVx4DMUUt0Av9gQ/mo0g7yUjU7vuCE0C53i6a5K6dBBo5/hwSeh6U2BPE+Q5DPE6RRxfoSkmKJGjMZKATeXxrCsl0iLhbqKcjBAbn0YakSC0VuoVoBUTkNRE4RZjPIEyWMrRoRBmkIihCZHUMLlGaR7jBCyIeT1phbRpJSQRq0NprqD0oRc2Pj8e0f37ApemT6SD86bHkKc0LWSi6d/51FJvr6+PgZlMfevyJ1SOWVKaTSReiBr0SqW7ycoXMemMcJneXIYyW7YubgJfcUI2MUmnu4caglOFEBjKdQhVBs6Dafn52z4xHyG+i+p3VVXyKaw+1yQROpbTAPIJlDeYzaVgjZSq2MhCsdoixDp1MbI28HIPYNiNsDu3Tk+/eADRNESO2eA557fwNbOSFwZuZmSOoI2gGvTXEYRQjaFpJEG0hSGSr8WobpBCX+NEP5SO8KTeuaOKG6YZl9Qs+rE0xRHJktTzR269af/TlqZaGJkFsKKoBStevr4Lo7u38De9Ss4uHUd6cGBID/iWkc3bKeP/XmMo7QAB6lLC1hSB7Y+xGBnHacvPYuLr7+CN775Nfi9vhRhPEeJEnikaNFBlHA3qzoNI9MFQwTkeMJrmkQ2SWwYWV11+jg2kWkCLBZojw7RzuZiRFKnCco4QUIGynQmnzdJASstRZfIGw116FxX5rlmXUm2Ls3KmH9LYhePv4521ai2Rtx5TSwOdw3ZclVrZqwqVHdlq9OeIPtEcKglEtMFD7XriCaRzSGbRMpPBDlkRAWHj/we8gYMjY/3JcMkYzkvBTtRDtGlVXDcElGvQBAyP5GOphzQRtJUsqZKqwKJubUBTXGo3yMFnDAbSWvUC7XoOQwD502pqHRHJdpZNDly8kFpcOEOMO49jX5wGo01RN54iMtGG8JFiXpaoJpmpiGM5XW361T8FUKfhdgMcbIL28vghiWCsQtnZANDG/1xgOE4wDgK5XG0OXWR5KESPdTGVOb6gsIp0qlCOi3ppKmTAlcpi6rx6lgpygDiH9FiGhdPCaeWfdq8e3xfiBoREZYzjGwI4ZfJumMUhMY92KLHY0OoQzalMcr4sNOGy3Vn4mI6GmR3kQpDh8Wo+Fgem/0cbxIn2TbHw0ZjKsO1JrTQjiprGs4O3TZREEIfNWewNoQEMHS4wbOkyxJURopGfXQMKKLlIlugppLNL9FsOf/oQG5iQXj+ikOmoVgfaxnN+iRqVtvwazaHHJwIedbQJ31hcpWkI7aajVdxMEQaLVMzkgJNkqHOMkGqA8+GPwjgDQK0RN3bQnKPicIHg0CDy0lrNuHyPJ/1sZGeyiaWEiCuHer1OP5Q6jerB2UPOShLNn8ctDzJPhadIqVdCYetAWpnjLLxUPH5iEa7QpUXomGkvIXUYFYTHCrztS7zCgUzKKnlI6hhAuFzNoNZhaqkiRxnDboncj2Qft3WDvkMkvtJV1CPAz3Kv8jUaxtpCrVJ5C0XmjyRUhHHyNBEnZa5LjkI4v5Su5Y0eGwI2Rjy827OLXmCrAktC4VjIeNZH7poQgp+Q9g9shh6GK6vY7SxiZWdHUTrp2CtTCQIHuMh2tEAILgiJlN6z6pXVeMeou5C0e20sfIY1VSqizrh9cVVHRB4Ou7kDf2stnH75h188N77+PzKVdy+cxdpnuHFl1/CH/73/x3WN9cQ9HxkfE9kPyZYwCiM1shZngA7ZVmKDI5DHdULKnJ8/Kcb4lzZnbepHeG7P/4YP/r0Fm7sx0IdLWxfOKbcOEKfaTstUOToe8DmOMR3vnVJnDbdIsfQAiYMBG1qscLvR3Tio4Olil75Js2zXJDCxrfx+YM9vHfjLv747U9xdS+GPdlG445QoycH2AAtLowjfOulLfyTb53H8vAI2TJBb9hDaXs4LCx894cf4nvvfAqMt1G4I8wLIKu42BoM3RYTt8QpO5GG8DtvvICdqMaqQ3OATGgZ4WQTn96b4t1ru/jeR/dwbS9B6dNYR1SmJjCcB6Ajok7mhOxsr+H06TVsb63CdlvM5jPcv/8YDx/uo6w4JfLFEKZMF0gX+3DqBTbGDr7x6gW88vzTePHcaUSkZ0v2WiswrzPu48q9A3xw7SHe/+QGbj44wDSl5JXoagQnHAJOIBA24WsWGG7YkwudvGJu5NzA6UDqNRmGiHFm4uG1C5t4/fwmXj17SiIsQrvBsN9TwxJDFxVdlfn8p1VvXDjd9/xSq7uf887+JlMb+Tep5ti8KLqlsDg3Gs23Efv/bjQqbla0debUljliubiKLtMp5ssDJMUR8noO2ysEHWRTmBYz0RZm5RJlm6NyINMY5ssw90t+m3HtkkG5hM2ryQtbL52gqQEMqaBsAKkbZAMYeq40gzSKEN0gBy4yAdf4CVJ56LhlS/6ZIrdi0S5zRh7eiq6p7bU+787Bq6aLLYOtOcygSNsiusEBDSkqLPvYZKrOkIdWN1nWsGgWiqXZK/h7ldbJyaRQhOhGnC0l44mMAZm/tjRu6Q5KM4GVprLzD5dQLX3XJem4QkM9Mid7nODzVOTv4dvFopLNosR4kGbBfEL+7kCLPaKCbAip55KPFdKKJg2lfE7klkJw0YdKU0jKWiE6ADqEhu4K+vYGVvtn0Xe28Nm7j3Hzs/t4cPc21k81OP9cgJVVB+OJh+GwLxu8ZkORIheKmUwvWMEgWscgXEEvnAhSSOooDyUWnerfYfQcJ6ffZt2fXNe/KsOVn/OS/JX4to6EfJKMfDyxN9SY7uA/HnrosjwmQRseTcfv1Wuo5vkQo2bkzKP7yB/exeLxHvbu3sPNKzfhO32Mhhv47Oot3Hu4j4TXWOgLZefyV1/DpbdexpnLL2B1ex29QWByNFmMql6ILqeCxhs7+i+8mN3AROjupuA9aeDQUbjFaVCvIfnIib6EclVomaHIOIgkRZvlAE1OkgzZgufRAsUywWxvH/dv3cRy/wD5bIYe9x0ieoKEVgg5w21IyTKFBYsLcTdVZoPuGoaZILpMRYAEX7JoqKb0MmNcr80uB4zGnp0UQ17PvC5FvSy6ZEULiGhI3p1BVBgvw6JRjBiYoeZ4qKwKlVWg9lI0No1ZChnGhH4Ij1Na5n4VGaZpgsNkKe+PNwgxXl8V5LHIEtgNh7VsCC30AxfDKBQzG9JUyQKJixhZWyAcjrC6vo2VlWfQ722hzElxtbCQkGtIllkzq6QhTA+X4kpbkOpbZ7DqFE4Toy6nyPNDtBbVpUukzRyZUyIPge2nV/HMM2s4c2odA99BtjhCayWw3RxwuAdqSIWwH4zGjfuRZjGqLpQ0Ra4BSUbl+1GSPaIaPmH/GKaPuspyH6fBkImREEqoJfsb6dRiUkZjM+ruOOwkSimmL6opPDng0/fN0Ix1RZjlrMWwos7qOip/Y7HeRX50KJ3R2+sYl8tEh88dUtg1aNQminMri3tDF5WBTkdXPdZN0sCPkgu6wvJ40SiabjjZ7bWaDfxF/ZQ8T2kuqK/SkdMxK0FQzM5XrTMsMgYzZLPIYJinqgO/deDXjEKwYdUCm0sjzBVXOSFqN5QzmU1hmbXIFxmyWYzqKEY9T2S4Q8QrcIGg58Hruai9BrlViKFdsNLHcGsV4SAUja5q4rQOCAMCN66Y9+Q8N4ta6MdBNBRGGTN9qd9j/cvb0dEcSZIZarjSg4eDoZxljx/OMF/YKMohWmb3IhSTu6LIcLC/K7XKoB/Ck3gsMqBsGTglizkqxiVURPID0f7VHKhWDZezUGnFsIXh7tK8u5Lrh7KE15DqzmGNRu04pKhzKMX5mWgFbRlYcFjB+2eurKK7ar5EXWvJOBSxuGrQeBZqx0JptdIkcjjMvUbNdqhj9NHSryNwUUYe3JUhwvUJRttbGG5uqEHLykRuzmQFdr8HBL4wDuDRcMtF7bLZVIkS1/sxq8IkYD3R8nYELQUxNMrjiVe2rM3jWpXrhi7LwL07D/DRx5/io48/wY1bN1GUJS6/+gr+xb/8F1g9NYEX2lL38N7EaKiTFvGx6CRfrksZIR3TRTtabXfNnhAH/ej2QXt/VuFPf/gx3rv2AEcNBfPM29HwS7HTpTMiD4iqxnNPncLLz+7gjUuncWrgYLH3GH3bxmov1AkjbfHdCD4RLN8TEb+4mpngXIa03jyY4uP7u/jXf/UBPn08B0ZbKO0ByjaSTJ8hLDwV+fjG5U38/rfOYzGdIUtSDCc0qXGwG1f4sx99iB+89xkw3ETlDRFT5G2cjpwixtDKcW4IfO2F0/jOmxexbqcYIoMr6aseKrePu0cFPn+4xHd/cgufPZghttiEsVbWg04l0HQE4ubSoD/wMBgGGI7IaK4Rx3MsFkvEy0yCi33bl9D7OpujWO5j4JXYWQvx1ZfO4tK5LaGN8rB1idtzC6TgMwqwH5e4f5jgys0HuHl/D/f355glJZYFULMxh4O85AHKqSt1kty0SKthu6EFAvMb7SrB+ZsrMW4AACAASURBVI0+Lj+9jq+++AzOnephZ8hsqxwB+dd9NZORRt0sjm4D/nJhepIn/3dVtP7MhlDI96ozMQpB7Y9YWJiGUJEwUhTYEFbgpESbwQQxjWQyYyRTz1E0S8DJUFspyjZGWsw1j7CmclCtihlMzIZQ+em2bAAdhUpwN07T2XbRLIauoGwImRkoDSERQjaHbAbZFDqKDlIryCm15Nyoe6htcaDCW2j6Pm0IRTUq7lgsp9hIdXTZJw1h0zBcl8gE7YU5C+dmPoLjDiSYle5ds1mGeJkijXMpEjgl5LCgZmOVpXLfDAGmU2AU0RXQRb8fSt6YkilKI85mkWF0gSbgV2OrDOJhKEsni1/xGeCmbigvanPNrxX6NWG30nqeeUPMh6ykKKQGg4ihCNFJt6+IFtaCNGRdQ8jYCgm416kZiymhpXEnqzyE7iom0VMYONuwygk+/tE93L72CPPpHja3gHPP+RhNWgyGNsIoUA0nr7PWh9UGQBPAdwaIvAlGg3WM+uvo+cwn5KFJrRL1adJaf6HoOKZwfcm59+/q2vqV6Oz+Ex9E1wh++cc7pzQZZHX/2KHgX24IjemIzCiEbUdmBEfGBdo6hhUv0C6ZMTvH7PE+Ht96AKv24TtDvP/BZ7h6/Q72jhZwox5WtjbwjW9/E698/XVMntpAMOQ1VxpbIz1HpICnnkjQCa79L/jhmEZVUXYtoc0hbazhDbdNjVM63ZX5Jq2vVRhELRqZLUQ8GbRMXWGVKjJYFyWS2RyHD+4jOzxEOZuTwAMnz9EcHcLJMtHrlKSnJjEcXnc0PDCByQw5lvw8DoCOEX8tvIkE8AwU3aE4FxqkSIwLNNhZjDzoOSrUVWPYZKwfBDVg80cKo4hxuYcptY4IBxtCfqTDX44ShVegsGiyQHomh2m+GAWxMOSAaFFkmGUp6sCF1QsxmAyF4ZBliaChVs14Kgs930W/F8IPXNiehSVlBNzbei5Wtzexc/Y8JqtnEPXXUeS2nMnzshHPgDxpUU8rFEc5sqMYRRyjSIkQ5uL0jXyGupiiZEPYzFHVU8zzQyyQIPZKnH7mFM6f38KFrR1MogBlOkWLJSwn0YbQpoGLatpMMqKu6s7MrLMOI8rLNS+FMqmvpPSp66jwaAQ90IarQzBo9HM8VDVMF2kIicQK/Kg5kKqPV7t9KSoFbTMSAVMImwRAXbGmqNUSWRVqCkRwL6ZjpWr1TElqmq5uAKIoYFfAqr5P4UdSiYX+ZhpbaW5JCSfCKfpFfZ4aZC+TRb1OaJRi8g47hJEo4LHGyggXxSxHSDCqueoeoQ6WlPnSXYPHes2u6jBRTdLwVBY8NoQ1s/5IxWQgeIDW66Gw6FJLOVCIpvFQ5i3SaYr4YI5qf4F6uhTtnFOX8KwGXmDxR1E5JRLkmFUJ7JUQ0eYY6zubmNDIhMhmWUozRu8BGqJISUiNfUG9Gn+/h1SomqxaHWkGvaCP/YMjLKh7ZUls3CYjomNwcLAbI14QxRwADb8WiAysqgocTfclJobXjWYks0di45chS5bS3PH6kgESr38T4M6mTsxfJAexhcfscdazRQqrzODWKXyLP8fj3+g/jQmORFJICH03klJKZmluzFolI4EETPbhFV8XRtdwiM/BBSnyzEbtDxEMxnAGq7B7I7RhD00vRN0PpCGkIUxvfRXhygjReCT1OW+Nid1hxASHWwTKRBZrdIqy3klVJuIqmlCDV+j2byYeiuoKwn+c9XhirGmunc4Zn3Xl/fu7+PSzG/jJ++/j+vUbot198aXL+K//2X+DtVMjMd8iM4rXJiVJ1EQSJezq0mOn4WN0/ZgYpgzO4zGOOW/+zUcP2nev7uGHH9/ElYdTFNEYJW2mpThlF1+hzmJB/wa2i//i6y/jt7/+ElbJDc3mOHhwV3Rp65OJFMJ8G3khcDow7IdI5gnKtBSTGRZ6aVPgYZzi2sEU/+ov3sMHD45Q9taQoYesDtGzfQzhYg0NvnZpE7//7WcRMw8qyzFeGSFrLTycZfjBO5+IEUvpT1AxlL2lSJO5Rx7i/Yfo1TFeOj3Et146i9/9yosYlHNEVYy+7wnt8iipMa08PIyBf/fjK/jo9gGOKnKHIYuIiBytchlETZ69borUIpEYQ0pHgbrKZCLjO77oQ7jgCc5b5RJ2ucDWio9zO2O8fvEpnNtawfZKD05Vy0XCaXFL612bsRw+CsvB3jTFvd0jXLv9AA/2Z9g7WmKRlUhybqa2IISk1szjTBDGzc1N4fsvRWdyCLuK8RuvPo+vv3wBX7l8Fit+A79awmsroQL1+wNj+awN4clm8GRhenIy1jWO/4m129/qx37xhlCF46QjqJOXCQmnqFtiaAoUVYaiZKD8AtPFvjiKMl6CDWDZME4ilsYwrxfIxEwmFic4sSlwWtHAkAKlaj6dwohnCfUDMkEXr1wdjDBTkLixZSPy2IzQWlwpotIMUjNotIWkY2vgLuknvHG8EsCyouOGUHQuHAuIaQGnY090eDq91Yyf1qZFuo84pe6O0/cQg8EGwmgNB/szPHx4iDt3dvHowS72Hh/A9SL4QQ+9Xl+yMufUJ9UZXLfF9uYa1tdGWB33sb42xPrKAIMh7eRr5MlM9ojAI+2DaDXdu2g2YMNh1oqAHaZINXpLirZtcuwlM7NBmcZwfEe0EmUyl/vwewyhJXXbQplnKMWdC7r+xdVQfTm6hlCaQcZUECmsaRRUyY026RLY6+lQZT4v4VoTrPXPAsUI6dTHlZ88xuN7h6iKGBs7DZ4+b2NlzUZvYGY2QYB+jxE0EezWF9G7NAb2EJPhJlbGmxiGq4IS0sWNAd9e8GTKfExJOmF+crwJ/5Sv/a0umH8gP/wfbQhPTPVN3fyFV+Q4FeTEMdi5rQmzh260zBwtlxL7QtqYOMAlJepFjiJukC4avPfux/j4wyu4fuMOon4fz5w/j3/0O9/Cy195GegxtJ7FZaH0YVZLpvxVsrcaH3W0165s195O/zNl9LH7ozyXrlA21HexxZdJlPk3Y2CgLpKcxtcyXecAlDRPee6kqLLzSmJgGZMXJs1RG8eoHz+CtVxK1MbhwwdY7O6JoUMVL5HNplhOj5BMZ6hogkNEiqwUk18nv6vh2UdaPPc0T02v+FhKshpaocuzCOTP1jlNXCA1gpqP6DScToxsCAUlZKFIdIHDPdLeiGzZrmgDU+oUfbKYSGujrolDOEYMqJ09z3DSVlPqxBn/QA1h6AttMstz1GyAy1Ls6GUf5r8Z/WPCRj50MNhexfaz53D2xUsYrmwg6K2IMcaiBI7yBsu4QbKoURyWyI9y5LNEXA+5XzlNAbtM0MRHaNIjVPkhUM1QVVPM8n3M6jnmdoytpzZw9uwOXth+ChuDPqwqloawwRKtVcIiU4nMC4bUE4kglZ6vHzMM2RBZ6qQrFE+iJaLxUqdInkcSv8AGnugBzx6fYYh8TRtkOeNXSqHJqpeRDjGpS2dTKcgj1w/D5rlfi3BNOg1h2ogWvztzTEMkSPFx7p1GIcl/HLCLpjtX7Vu3bsVBVNVMOj9QVO44QF6C24l00hhKKbIc6nbfR5M9derUNd9FSrDkVcSl0wmqC624hcpaMyoqQSNVZyVsuC6VRJrprorXK9II9I4re20Slf5q+0T9PHGPh+jfqE/WOpjonBsNYUUjpNQflxYqAg+NhzqzpCFc7s5QsiE8XMAigk1ZU1PCdiipKFFYOeImxVGdoBzYaNciXLj4HM48fQaTfk/W83I6hcOGmDwWnwaNltA207REyhqSzBrSNZmr6Ydw/B4ODqaYz5dCHeX6iMJIDWVoqDKvUKUe2rIv5x3Zb3T/Zc2RpguJVWGSgLB8ZB2yEyvRsLGTPYcmKYXQztkEBhyM87WifwZz/4iomhgtsjJQJfBAOVoJl2wksqOI4ElmHt8fvbHuohM/M/14S+mpQQYfKyKubWNcJVmxpiEkm8uPAgzGI6xsbmNl6wyCnXNw17eA/hAY9IChuQ2YucqgVK0/2EJLiBWNkyiXcQ0Y8KWzVl3kAZctgtSDxzOPJ/CbLCndGDsUWv2QZcWaYYoaAYkO1obUap9fuYd3330X165dF/Oti5dewHd+73ewtj5G1GfHoZmcRE8Vq1eGo+752vR1w5AnZ2c3ctTr7ngA+X99/0r73R9dw7XdJR4nDereWPOGKOL0+UZXQB5j7Hs4s7KC33iNzcbTyA8PYeUp+r6NXi8SfR8vIzqULWaJdP+jXh+cm3MKyQdJI4+8KbC0bDzOS/zxu5/gnVuPJH5hRjpGFaDv9TCwXAyKCq9c2MJvfe0iNtaAwRDIag8PDmJ8dushPrhyB5/efoTaH6JxabjiCl1zEAZI9u6j36Z488Imvn7xKXzj8jmE+RRhlWDci2RhHcYVKi/EvHHwJz+8jrevPMKt/QUKL4Dd74ubIbUfpIlxk+MmwguUN5dBs2wSytRAtLSOreHWDb8bA7/BOALOn17Bc0+v4fKFbWyvDjDpuTIt4cFIlzZON2JOdwRvIZXGRpxXOJwnQoFjQbs/zXA0SzGPU8RJhjjNMVvESLJcDkBFk4BR5GNt3MflC2dwYWcdO6sRgiaDRbSU+U4MCabVOg/WEwjhf6zh+1Wgtf3shlBGmSqoZldmBuUy8TfawW5j5/SwKHMURYK0WIpu8GixJ02g5RHBTsVZNC3neqvmKBkv0eaSG0WnSomaEE46bQn0QhOKgCm4lB6qDaA4h/ImQfIuep6vpjEmYkJpomwaSRHlZMe4hopXi+o7eOXQ41BQT1KMZZVUcojLaMDi4ajlpQTACt3FRVZx8/Th+CPklYfZokaWu0gzC7uPZ4jjGo7bR543SBNSk5Ra6vo9tZ8nCpctwHnb9tYKHKvA/PARhpGFlZGPrY0xRn0XaDKELk0d+DYwE0zmcxpsK/2pag5lExKqWyOoHYtWHqIydRbEngihqAkEmZSBC2/GzIDIglgHsSCQrFENtVekUItC+Wioo8zgKdj8M76CKCGdgxsLyyV3iRWMe8/ArVdRLiN8+M5dPLizhzJfYH2rwplzLVZPOegPyHKpEAQBhsMRfLcnCAhpPm3pwm5CjHrrGPc3MO5tiGENUUJek2wIux32pzWEXXH/a3Twl9vB6mF3ol38Uuf4ZB6qv7fDEU2uuewjot3ivu5yIMpJPwvkVowOFgcZDh7FePftD6UhvHP7HiYrK7j04kV849tv4PLrz0lVwAgG7h2uZ8mwQ64pGWiQCaQUySdz4SdoYGeT3tUNHYYoB/uJBy/6ILkvUo90St1Rg1TTRWOBVrUkUpyZgGMNTVO9JGlavPEPM6sWc8lG5NmUJzHKJJV/J5W0Ppoi3ttDvLcv5jYsQDW3TMOeGzG1idEs53CKQummwpaAQQfopky7+BptUaPNOZix0Y84ZCFbnJEFakYig1dDBeQwR2iGYvChN2qDpK0INBuRP8b9V4w8pAPnPqiaIeYl5q6NkhoicVTVQp/0SNIkxa7e0M1IPo3pMDoI4K+Psf7CM9h47jw2XngOreNLlhq1/bMSOMgbHM1KzI4K5PsF8mmBYlkINY736zYlnDKFlUzRJkdoUzaEc1TFFNPsAEflFAfNDGunJji9vYGLW2ewPRxzp5eBBBqKa5Q2z/XDeA4v8MTwpqwL5EUq65ToTMRz3XfRiFutFtNsEHnj2cDv4yCUf0g1FXqdSAQLWE3OqkPOEiILcg4JG4qUfhb3lQxFJPJB7k/RaQm15+vc+Y8qfCavvcQpmNdZogjkWBbiK0jmo0ZSNepapKp8RZfhsXtop4kXIyG+RyZUW3Tl+kf6vQ5XF+qruQ/Rj6vmUNpQMSRSJJF1D7+PWc7H7psc9jPvU+jJ3SBZkagOjZKT+Ri96UpnfQ14LcOLhH6YpaWY2Lg0irF8eG6EaLwOb7giDWFS2Vhk1F8GIjHKljXiwxiLxzNUB4oQOlkKu8jgVNQScqVTz5ogaWLM6hhzp8QyBE6fewpbO5tYHwyEvVdxuMPcVDoMs4GtWlmPeVYil/BUdfXM8gquHyKMBgKy8N+rriEMQmRJIhpjj5E1dGllY2uaHMl0ZIyMDBL43hCdrGTowEG2jMhpAiODcAtlmonrKplSjIsgYNTQVJEaQaF/KoBU1xntluE4hQxCuPb5upINx4gbUl0LsoM4BCa13PNlyGszr9sP5MYVzr6F2an+oI/eZIT+ZIRwOITj+3B7kbgbB6trCFY3YK9twh5OIKGpHHiwAfRIBaWmWdE/onESZyUbs9Le2RTK+jtG57UG7FhiJz9239gln/Hj8TeakWAXkiVRICLfIVWK2zQRV+D+vcf4/FMihB/g3r17OH16By+/egnf+s2vYDCM5JrmNalDEM29fpIy1sWDnRgoHh+5TxrC7kvylf/1/323/aPvfYTDKsDSilBHQ3HcyaocoV8hcGhpnWJnMsQr58/ilQvbeHZ7gqP7D+DWFZ7aWYPTWdNWpKMl2H20L1OBlf4Ap1dGWOtHqLIEZZULbYBGKkvLxfc/v4kfXruLD27v4jAhehiiHwwQwYObZDi7sYZXLp7DixcH2N4OsDurcP3eAT66cge3Hh/h4dES8AdyMZJa0g98jMIAxfQRVr0a33zxGbx+YRsvPbOBoJgjrDOMBz1pHudpA7sXIrc9/Nm7d/GjTx/g4zuPMSe3O+wjax0UzC1rA4Hfyct2rFKCd1kA8/O2SuCI21EtgZj0BB0HLjYnEU6v93HhqTVpCp/eGmHSI0JEOFl1Zpy8MRhykWVStLI55HSUU2Rmn3i+I3Dw/mGKw2mC2WKJZZxgGadYJvyYIE5S2eyGgz62Nlaxs7GGzdURJpGPwKrg1JnQV0aDCP2IonpOXdhoKDXjZ6F/J2mjv9zS7ee7t5+vITTNoHHZ0kZQNfFs4rtKitNSaQZzNtMzLJMjTOM91BbF/rzo2fylWDKLMJ8jLudoWoaXVuLyJZsDZ0WyKWhBJ8oZ7WdkntihgWz0Qt7YAErQKRvCAJEYyzxpFnlos6Hn5qiXp7aZsuXQWEhI2KSXqC14Rxllfo7SZE2On6r8SO5GbXlYZtTXcf2sISkc7B1kmC9rzJcN9vdIEfGxurYDywpQ1aRlUePgo6Vm1fWFJlkXMcNPsL7aQ5Ec4sHtz+C2KYYR8NzZTZxa7ZHIjIDXgyurVhpUxbCNc6GIqdUIQShybDQruoe2cLxIbZ5F6E3RPkXPXJM1qjJBXWtOlx/6kqXDYZIW7kTKOenUplCdSDXEnohhXhXIS95yja0QkwvaW1tIM+oXJojcHfS9HVjVCt794Q3cufkAWTrF2laJ02cbrJ6yEA34WAuZqg/6Q4S+mscw3L4tibR46LkTDIJVjHubGPbWEIUj0bo4vmZfqXzqibnD8cb7c1x7P98V8uvv+mW8AjpWMgAIA55JQ6TBhuheu0PaxuHjGA/vTPHe2x/h04+v4v7d+zi1vo6XX7mMr//mi7j0ytMqRRQdK7XqzIEy9CK62EkEWGf0ZArbk8XFiSLjmFXXPcETTaHxddGYFaEfGaOQE+2w7kdqniKoIDVXRser9vJiLanXHy9OiuI6FNHY34uwj43hbIls/0AMdtI5c3RVI8SYhDpn0zhHebiH+O51VIf7GoUhOmqbcnx4LQlnNGcTnjesopJmbNjrS2NZE4WlJpJUVCM3Zp2tOX00hOocugjAkIwLyXkUczVSVYkQCmHCJK6z4ebQznVRODZy0vzZzEjYu6/7Kc9YGY7SBRVYtjUWqBBsrWJ4dgfbr17C5Nln0H/6NJKyQlzWWLY2jipgN22wf5jh8CBDyoZwVqJOGIWgL6VHfTWRknQOiw1hcgirmKMuZpilB9jPD/G4OBTpycbqBC+c2sGZwQpGjLCRqRcdRtV4gnsJ4zj8yJPaiTVUmi+1IXRbDPqBUPpZX1H77ZGxEXA47gkyx6FaniVSxLM5ou6MWkqH8WEoYLcpQDSbRiaM72BTyHUkMRgc8unAVXP7dImQlss9XY2/jHO3NINKLZU4A6NNVwmHyhuIdlF7TmRSmzoOXagbNKcfzVuEkmyimnh+mApXYyY0UF6GBsxRkxgB3reynVjb8DnyxkOUBTiRTD4mOnbzZ3g3RM5EXsT1KTp9jYYgs0h+jcRCePJ1aXMkX88kMnSNo7h56gC2dhjN4CHN2BxxwOshikboDSbor2/BH62hDlTWtMjYpAYoShvxrMBif4nFLq+fhTgde3kOt8gEYSZq1lQximqJlM1gE2O/jrHfZphsrGBldYyN4RAD6j6ps6chTZZLLWqRH0rfiYJauwa+F0jTmyS5RO6wIZQGv1ZEkDFXjOlZzGaisx2zeWKeJlk/NFgyofVKIe4MsFpUjEeoOVDQWoY3svRYC+XUMNc0TPHkWqP9DKnr/BqZBEKNl8jIBq1DBlaJ0irE0ImRNRzqsFmrBfVnTjqQixuoi4ZodxDCH40QTlZkOMRIGysMheo5XFvFeH0dg5VVcf+0qS+m/o/I0mCEpj9EG1BzrNEPKhs1pkgib5ORNCqRgVKnqK7QHQNUPXPVNPALaOAJBmgH+nURZUJcU0sns1OrjlC+Jl2jnjX8nJYKVd7i7u2H+OTDq/jJT97H7uNdvPbqK3j9jRfxxldfQBCo4aAM5lgLsnOXvBiTF20GLT998PzXG0K5Jv+X//sH7f/3l5+j6q2j8MdISMvgLKflEk/gI0HQFrj09Ba+843XsdHvi2YQyQJ9v8XO9gDTuMC93SUOpzPs7x9h98EjcVM8NR7ijecv4LmdDVTpUillfPWiPnIvwIcPD/D29bv4/k8+xTS30fpjBN5QbHir2VIE7qOej4sXt7C9M8bebCoZfLcfHKqwm920G4m2qMhyyRUhcBHWKZ5aifCdr7yIF3ZWcXrkYWAV6DOawWcRSnSOC8pFbln48MYMH9zYxwc37uHq7gy3jmIgGML2h/D9ARoaWDAXhQ0WCkQhYwPockR4vJKg4L7jY63fw5n1FZzbWcOFM2vYWAkw6dsIGKCLUsTCkddDFPSUvsGDigUrtVBlhZzBk9S4VeSP+wijUCB/csFlGmY0AKQL5UWBvf0jgZkn4zHGoxD9yJMwT2pIyEHv+Q76oQePRiWuxld0k7JuQ/6bCqq/Lw2hBvmwMTQCdsn9IbXmSSYTzVGyfIkknWORHglCSFfRxmZOFHOVMhRtipiuo3QVLUnd0dGY6Dgkf8lcvoaPbdD/YydRRklwGsZmkM0fb+Ik6jjoB6H8nbx6ofmwOBHNhrrCKYumc2nj5qCREWoGw4OKBRyxZDZdxqvNiPrVUofYoSe3ZWZhmQHzBDhaVDiYlvCCFXjhitR3VUWqTYQ0rbGMc1hOD60TomoDoVzRpGEQOugFRDxztOUMVbKPKj0Q59zXLp/DzqkBmmIOq05gEYluCzG6IUOOU2U1PjAHvbFEl4rCIVWapSqLChWDqxayIJwgKCPpdnTaI0Xb4iZO6mhMIxtSqEiR4JnCppBFtrqK0UiGzWZa5hKCLU0hG8S6kRxUNoRUJ9flEHU6wtbaJYz7Z/Gjv/wc167cxmy+i/WtAk89CwwmJfyI1ChSYC2hd4dBD4HXQ8CmufEBooRVALftYRRtYjLYxMpkAx7pOGL5bKbxPyXH8+cZxvwyGp1/iPfxNw2R/vrr8QR20yGS0X3S5t0EbZPoRJOqurJwuJfi0YMFPv7gc1z97Abu37uPU2ureOnyJXz9W8/i4kunxeuFZbLFIQlRbynKhdSjqAon32IL9aQhPCkxkRa00xeeFDN9udAw5qg6qFIE8kRgjPESVIRQdIUV3Tm1KNYCwhQixnikLbmvCCSjjZtAb5xWk6NdS4wFp/s0chDNIP/QpbAo0SYLZA/uYu/tv8De55/h4PYtpc7bLnzLhQ9qqR3N2SrJpIEwJ/oBsyAbNKXm8NEOXvYPuSlaywZC3YjJ0NERmETQSMHPvZPFsAWfTEROVYnocihoXE1Lxl4QZeCoSiiB2uRzkErNP9+TrDFETRdYff4c1l68gFOvX4a/vQ5OwBZVg0UNLFoHB0WLh0mJxwcJ9vcSpAclykWDVrIztCFymwJelSEslnCSKaz4EHYxQ5vPME8PsJce4EG6L1rjUS/E85NNnOlNsEqGAZ9DTpMXY+bCDEVBCKkVKkUzSXdsvuscoA0GEXq9AGVByj5fq0pQw0E/QhAF8ppRN5nmKZI0kQaTtHZqwj2XhXyKpkpED873ox+GGPQiQXv4njB+ixRV1+1cRuk+T6SSZ6MG1BvLyyc+Tabe7QjQQgu11cWVj5EW+F0umsT1iEGOIoSKNjHizDiasi5iLpuANI4wNkijZRGfpRnynM0lHUQpGWLunV4H0qyKcZE6j1Lao+coh/uVGRZrDiNvRGRowsKGSdeHfp2QvzLE2Hyqc6eikXo9syFM+HPU6Em8KLWsEVY3trG6tYPRxmm4gwkyy0dcuViWNko2hIWDJRvCgxjz/QWq6RLtMkVQ6dpxigRtvkRbLFCWC+TlEnGTYL9c4HG1RG3V8D0b61EPp6IeNno9hFUNjyh/yp8nUk20kuwj+nrQ8dOS15LNDZtCXtuyX8pwxJHIq2SxEFo4QQTPJVK8kLWhjbw6C1OapRpNzTeVZAWbbDV6ETiyP3SNJr+fCC/fU6LzZBDyZ32Pgxk1/XGp0fOARU0kNEfG4S/3oS6ztNcTdI+u/A2Rcp9GO7x56K2uYryxgWA0hD8cwqcpzmAAh8gpP/Z6sAyVXNapRyqpi4yNpfwO7k7UNhr3ZGOOzh1bYqyIgor+mcMBPS+6AC82g1K3ndx4u0Omy4Lk4ILrsQPLjSmX2m4pnVvaRCKEDZtB3gyzFMDNGw/x7ttX8PaP3sHe7mP89rd/C2+8dRkXXzwtNF/d9DV6hN4n3TXZxYJ9uRlUu6duuvhlzgxg/c//55+23/vgjpizlMEEi5auPNqsOs0Sbr2EWyV4ym8CuwAAIABJREFU+cJp/MF3vo6xF8CrWvjM2jGowL3dKa7eO8DewREOD4+Ez9x3bWxO+vjG5RfwyvkziEjJ5eVJY4wwQh1EuLfM8cGtB/j3P3wPj2YF0lZtni34aLJadBB8OTc2RhhNAsRZjFmc4XBZoOJF7IawXc3UKwm1lyn8OsN6ZOP5nVX8l994FedODTF0SqwENoakX4jDFpOHPHmePAweT2vc2U9w9eEBPr63j08eHGCWtUhLI5QnfUAO6hw2n7dVwHdKQUdWBiHWhn2sD8ZYH46wMe5je22InbUBhj0LPY983liyjiiWZVHpkQNt8mKkmFfjJHFwEtMTCsM5qWMekWgBnnDexeKbJXRVY76IZXmpWQz3yEanMg2tuJUmypsgFTLZeUIX/VkN4d8PyqhOXDoiiehRjFuTBIqT+iIfaSRTIMnmiJMpFskhkmImukE2gq1ToGwToWaQTprWCXIJW1ZrbW0Iu0v35GRfcwY1cF6D5okORuTjux561A1KtIQrOWb8yO8T91GjvzEBEE882sxh82Tb0ZwooQVwbHRsItPtPFpgUiNXMicNPm7dO8TDvRiV1QMjXYuGDnyrcP2x6AqzgtRuW4JXE1JGmTcEH3nDZpDTwxCRB0Reg8il81cMu6YBRYKBX+HC0+tYHTE7aQG7SfW6EN6/Kis55WVDTnqoTGi7yXHXDIq5hsklpL2278DzbJT5XIoT1+F9mYaQFA7qe+jex4KRIa+m+JWQZUEM6Exai5FMVhZfaAipLYwLOpHyCh6hyHqIpyG21l/EZHge7/74Oq5fv4Pp/DG2nm5w/pILr0ddY6ZhwGLhzTDsSAY5w2gEn3pC5iZlFBt7GPinMO5vYm1lG2HUh+MFUtDwWu0yPU82I79uCP/ztaq/WEOohZ3kuJGGSSSNOgzqzmql/4mmrXUkLvBwL8fDBzE++/Q6rl29iXt37+HU+ipeffVFvPnVZ/Dc85si5WLx6/pEJrRaUKdGFhW0flcMXXf0jh7+xHfAKJYMs8gc2J22SVgkBlLsAphPNILiv2B6Nd3zWQyTjsl9sJKimKW3vkbm9xNx4ad84F1DKM6VJ36ZQKiGdmom6fK9/D6+ZnmO9NFDPPzhX+La22/jk7ffFu2YuH+yXmAxyD3MIJVEB6nf4/CMenrqjDjEZHNI0y26DAY8r4z5Cw1TNA6BjQAjLUjKpa6YmuoWAVEImhRXytiQiDYxfbClGZQ8MjbjRuNGDMyxPG0I4SBrGokPiX0H269cxPqrlzB44zKslaEYNsStg2XjiLxkL6txb1ng4f4Se/sx8qMaVUL2BqmYipzR8duvUgy4lyVHsJZ7cPIZkB9hmR5iL93H/WRP2BA918GF/hqeCkc45UYIaxtewWZM4Ubml3FoZvtkRpBJxMEXKXWtoH3cq0Oyogpa/euNDA/qwXosigNfaoo0zyXDjA2/I7pJNl1crClqNoR1hkEYYtjrYTwaqKs8qfhZLJRTUqgZORFEvljfF3UhzA02mDR84bLgmVuUhRT9HMZKk+Z48Ph9MoxQDSDZVh3NjUUt6Yb8TzWPNIZhs+oJAkJa43IRK72UrJsw0j3VspBIWHdusjVdkcQIZZg9dVFJjcTPed0RIeQfPi7+ftERim7YNQih0dwRweLq5c/Q3EjoovpzPNMkouMkbxU2MkoUeN6xsaUjf2+A7QsXsPPscxhu7gDRCDO64DcBcoQi40jSFtODBLODGLMDzbBs0wxBU2pDmMfi0dGmHCTMURbqaXBULrFfLZFkPA8rrAcBNvt9nCZS2LSICCbkhVwTIT0tqEWTAZPq0vhGSZNAZ9+ykIaOA2leW4y8Ih2caL3vk7rNfIBMDLIkxknil9gQUhGoHQ7Zc/wakVah5Mr7aBoc7ndG6iHXBqnb6twjg11GLmRFIYie0+8hcw2aL/QGF3bgwx/2EY4GCCdDOIM+nEEk0XWNyQwMR0P0V1fgj0fSDBINtIJADBuFDupSDqOPS5jIZB7YluiL6RhvO56aAHItCNXemAip2lVBO/F0MMy6TiZk0E1jSPvkQOtyIM3ASswHTcqzfpNaMD2JTDMbtkwyOIAzhkh1i6pocOP6fbzz9md4+8fv4HB/H//VP/0neOsrl3Hh2VPSZIvipuP0Cl1N6yr1i3li0tSdNd0D7U6fL5/E1v/4v/+b9p2bB2j6p5D7Qywp3CRvm7SnagkUuihfvrCNP/y9b4qbaESRpg0s5gtcvf4A1+49wtX7ezg4miKJl4KErUQetkYRvn7pPF5/7mk8vbmKnmehSGPh/lphD8vWlZ/70794G9fu7+HRNEHjRLDcHnxvIAuMC5EbVtMSySCvmPAx6W0+bOYjijCdrIcMTXIExEd4en2Al89t4/e++Tp2JhHcMsb6KMK4F2heignEZKEYF5zmhkhqupeW+PzRFB/c2cOnN+7j3sNDFGkj2sTxeIhQaBY58uQIrl1gEDl49pkzeP6Zp3FmYxsr/SFI+gxtpdF1t8CvEdHNjAuVtjOkrzEomBsMA8oDOjhxEq0TsrosZIpGh9YuNySjuYZEJnBjUptjvh7cuDhl40FAdJEbaS+KMB6PxeVVjBE6E7rjYuGvTwZ+WonWxU78XWmdfjZlVB81mw7+OUnPU/E9b5XQbMoiwTKbYpkcSkOYlwtYXoESKXJmDVZL2XCLJpNJLGXK6t9JuqhicmLEI8YxOmdRQ2ktVjROgoYxNnquj8hz9WYC53t+qLk9MmEyWVHinGXoCoZCc6wokuZWXCmO9XcswCj219dFpzaMlqDpOLOCCpqetD6+/xc/wcdX7mPzzHNY2TiL4doZVG2ItHBwNMuwTEoUFLeLcz2zRvnzjgxAwqiHyXgi6J/TZNhYCdHzSljFEXbWIuys9RC6GXxSbdsMgcPMpBZOyOkgT/wSSRxjNqVDayEW815AbV0Ix6PZjU5vZZOlo6prYzgZiGFUfPgQVTZDSHc1apfpKSxnP/ONSG1iKC8nHzoY0xmb0RbSQIIaZaGMllIgUVOYNbUYM8UFr/sB0mWI6YGPyfAC+tEZfPLhfdy9+xDzZA9nnnVw8fUeGvsQcGJYrqWHlji4+ehx8jteRd8bwGtDlDFQxzYiexWj6BRWJ9uIenT+6gt1lMiiWL8fG4KYbfhLlNHuOvvP1yb9w7nnn7chFEPqTnhvqhYGv0utRE2WTK8b2FxvonMB9ndL3L+X4srVm7h+4zZu376Nza11vPXWK7j88jaeObsqVGZeup7P/UJXKfdsvvNygBvHSDMXPmEko0e2liP6f7rWyd+EFqRui1rMmW/9MoJ4clItJIMWjVsLmsDhhvr2dXPuE7JEsevj9cb7PZlNJVkQx7b9KvYy3al83fx7A6SHMzx8/xO8/b0/x3f/7Z/I8+XwptePZDAi0QYmwiakzpa/hzo+8S90hOLmlC2i1kHUuiAh3SsaQcyCxpY8YO6rDlkDdoHGidGAF2CGoKoRlYBvXAw1l8+wCGgEIeHUGgYkcg2JLXfhWUQ6aFQDxI6FJHBw5vWXsPrGS7DffFncBzmIKhAhRYBpZeNRUuHuPMWD/QUe78eCDjY5qYfUg1jSwNHtO6gTjJsUXnIAe/YYTnaENjtEkh/gICNCuIemziVj7VwwxlP+EFtuD2O46DOLzaAEQnukhproqAnL1kJV3Vc5wKPpSp7T7CNHHKdCcXScAIPRBH7ELEwHRdUgKUjB1eGm43EPpllagor1VZ2L/8KwH2E87IuzPA8IaQhr6rtYX7Mh9JDkiSCVUT9C2A8RRGRp1bJXLuMl0jSTQHtGj7ExjXoDYU5Qh1ka90ttCJl7qaHoSuc82RC6CHwfSZJgPlt8oSFUIxltCNkwasYg0cNQKJ68VuNFgjxjA2OaO6FGs2mldERpjqK1lRrK2PzL8E+zCWUgLzRYE0BvGkIZ7ogDfXcZcuCpebqNZ6ONQrTDAc699grOv/YqehvbEme2SxCDsWruGEluYTov8fjhFIf7C0yndKfNJJSe4UpelcLJF6JBRTyFnczQZGwKYyxIHa1jxMkcbZlhzfWwGUXYGfQxbi2MGmDQAn1Y6PN5kF1WlFIf8spmNEXXGMeLBcoih++5cgtcIolshGmqmKEmw4EBmexT+LWUSCFz1kmzpZMw90UTDcN8RZEnk7bownZ9uFEow9p5nmpWHwcHPuncvB4txFmGZZZgsH4KvfUNBKuboJtbzbiK0BPkMBxEiCYD9NfG4vwZjAdi+iIOouRF+S5shsEPetoIdnpq0ah0AIGCKtzPSQGtnBapzX2RmKUjexCHUOK4fLwDm/atc4QWTaksBlN7Ca9UjWCeLAbVi7MMkrg9Hf51vtG6bRtHdtkhjbRGmlUaMlEPqA1hUTSYHhW4dvUO3n//I7z33k+kpvpv//Cf4WtffQnnzq8KNZtrnTI2DuMp9pQt+sTU8Niv4KQI/QurtztEzNP4H/63P27fubmPIlxBEQyRM+ZAOv0Wgc1skAx1MsVTawO8dfkctlZGGIU+kvkcB4dTyWN6NE2xu8xF08OGxm1LRFaBgVXiWy9fwFcvncWzZzbEgCaPF9LEuUEkWYePDpd4//Mb+PDqbXx8/S7i2kbOt8YbwObC8HzUdDCscuGON9QLCr2NFBCdGkncJikaTYq+leP155/Cq8+ewSvnt7ES6ga9MogkmF1QN2XBIMk5oahg0VUVDuLGxm5S4sEyxb3HSzzeT7CcM8i3lKnJILIxjByMBh76kS1awlGvh1G/j1E4QMTNmSb/bovIo/siudKkwRQSXcKGgHECxJQo5O04+C4vQjk01Xafk12+jpzsylSZpTEd3yQgtbNJ14mzcOdlQSkaI9M1uq0GgQnVLhCGjB3w5KL4Rf/8LJ3hL3p/v8j3/zwNoQxWTM3SZSUJ/YSCeqJGpA8WCbJiiWV6JA1hkk/FTMYNaHIUq25QJnCJNII0ayCzyAQ7HCv7RBvRccfJrpJmkMMRUkUZJ0G6qDqK9lxXLM3FUZSooUfLehYiQizSzMITU7tjAwnZxMxGZopBfdPZDOqmpoghNw6a2/io2Ag2PvLaQ9b4uHX/CI8Pc7jRGhBM0LpDxIWFZdpimVZIswYZGyQDBNBkicybRcy1EmGVuTts9qwCKwMHAw40nBybYw8bE18axNAlLZmHDHUoqvXhdHi5XIpz2XS2QMmG1fYQ9IYydGFhwokuC4eVyRBDbvYRqRg0xymxPokw6pN6QpQ8Rp7N4DPGgVoGMZ1R4x1FhRVjMex5zeriYV/rYEQoo6SR1jXmWYllTlppD2UxRp2vosrHSJYRPv/sMR483ENcHODsRR+Xv0KTqkO0TiwFHtFlPi+l1PgY9Uboe32Edg9W7sHKfQTtBKEzQT9cRX+wgv5wAp+5aNznDE3v5Lo/Obj4u6Zl/yLX46/69550R/4bH+uJeRgHhN2UV/O8tKHrxj3C5OBZUwJ37sxw5coePvvsOm7evoujowM8+/x5/PbvfAvnzo+xsRmJLpwrk/oujWMxMaFEzOS6VtSwW7/6UEzjd+JBd2WEDn66Tc60i93j74C+7qPon8yd8CPdHV36IzPPjtqsY4PHzujx+LmLntA0hJ0RlNLBFCXvzF70Cak2Tb5dBmQOkqMFbrz/Cb7/p9/FH/0//1oeMhvCqBcJdZw0Q6KUfN5hoDStKiuEOko2BbIanAFpM8ibB7cEvBII2CSyIfRC+E4jZ2oQMW6CeYsLeHmJsGjQs12Exi2T7yCLe1pUCDlAzkkHDmMsGAZe8X6pdKLu2kFstVg4FjZfegGrr76I3tdeA4Z95IzrsHsoEOIwt/AwLnB7nuLhwRK7hwk4M28rNjWeDPdZbNLtO6xjTOoEfnIAa/oIdnIAJPtI80McFYd4VBxK7mXUtjjvT/CMP8Rpf4A+G+CsVEdGoQXTIEdrTz5Oop5ibiE1Gk8gvdnURtakBBIN5hN2xU2SQ3NqyykpYAEsZh2CUlObSX287r1AKZRBxiGRimh1xjI1ETOay+hskkBPWqQoiWSxaGeWsk+kVZupPNf9ncNYpX4SISSNnppPZlurqYvqtYhMmexBiahVgxI+c+Yhcu8k2sjhnjRhzMIUx1ml/eaMVCmp9FKXVKJ9QgtlkyKSVBbZJlLBDMa5lomYsvnkH9Zd3I87wxzWDFyv4vRtkEshgUvUizaDGtdhPATEkUJjoHKnRU2XSsqG3nwNZ998Hc7qOnIvwt6Surg+HGesMo7DDI8fzXA4jTFbpHJe8azxGLtQpXCLBZxkBieewVtOYaV0+J1jUSwwLebIs6Xo+9Y8H5thiG3WoXWLIePR6gY9KrP4MInG0kRKYnVseKSSEcUTAJjyDA5Z2QbRJKoSpJDPO6MbO68d6vqJtrkOipxri6+nD4fO+jZRPiHswvaIfNZYprnW7aT2hgGytsYsjTFYXcF4Yx391TECNm90+2/oDl4iOrWJYPUUnN6KNIRtGMlQjs2eS1Yf11mPyGsAp0dhthRf4usgxnWOjYouvGzEuGcZ7T6pquqZoeg1mXdECDm0EYPATr8tyKBx/+dQiXW1uNTrXqe9paFmdAZKXYj8yYZQDZPl+tKcakUHu/gVvYfuq8YIRgZsGpVGaULXEC6XOW7d2sONG/dx7fotfPrZ55I7/gd/8E/x5psv4szTNLHT4R2p2LxGmXyg8SGmyjzhYv5kDNgdMt1U8YsnpfU//R//vv3R9YdIvCEKf4A66Kute1Fi4FuCijXpTMLetyYRttbGWBn2sPtoF4dHM8yWGRaVg7j14YfkHZMykcEt53DzKX7r9efxGy+fx7On1zAIHJm4kT/se6EUi4uswsP9Kd7/7Abe/uhz7KcVpoWF2GZ2S6SWvtwQZPFyAkeHoR6KqpU8I1pp2NycmgxrDHsdufjNNy7h1edO41TfRY9avzqVzBQaqwh3mpO2mjo8Fo7q5kU+OGmoGd3ELAuMhKE742KWYzmPsZzPMew5WBkH2NlcwWAQiKMXJ588OO3G1cMGtLK2EAU2fI92zzWcNpfsOHFikmw50pC65Dw9VCncpmU1+cA+0VkzieU0T3Tm3PjM1EOoL52Q2kx8ZfMSBKsTXdsyPaPJz2AwQBDSLbXjOvz8pd3fl4awy6A8rvWkIazEkS3LlpI5GFM7mB0gqxgSnMINamT1AjOhkC6Q0SqcRRQhZ1ISRHeiN17KEqTKo1YoTOTda1hz4LAZNHESro2eQQd7pPRIrIQazEhwqMkV0+JMC0Gx6u6mNkacr6NJQxM1OUs85MQPQnJoiSj7IlCvmgBZ5SMjFaVi1lEfedvDsnCwyG3MMwvzrMEirZEWLVJOk/NaRfniWEj9xP/P3nt2SXZdV4L7+fCRtkxmeYMCwIInHAlDkFSTIiWKlLpntWamNfoH8yfmZ/SH/tDdmllqqWdmSatbGlGuKYkGBFlAoapQ3mWlD/+8m7XPvS8yqlAgCwApUhKTK1aBmZGREc/ce/Y52xQYjwOxgl+Y78I1UqGLdmt0sAU6XoHFtoGFlolunflddCBOVW5bFsMPJhhNxtjtj8QRd0LqstuA5bXg1DsoTE8kRGEYCEg/uNzF4lwT7YYtGYC9nXU8ffY0Dh9ahmWwCTNC4PdUI4W0Uk4gueBmanNT4xI9wVW2NGImwFB7FiR06SUY5IRyHKcYx6Qz8R5YgmOuYnfbwPpagiuXt7GxtYuw6OPEkzWcfamL0u2jsCay4QhVJs9kD+Jm2XAaaNgNNMliKBpw8gbcrAu7bMFEE+32Irrzy/CoE/ZUI+ZB2uiDgPAXPYl/9NXgl/uZlR39o7xLmRCqnVi7HFYTL2W2Qht5oYtyDcgYQl7i6tVNvPvebVy4+AFu31kT46LnXngK3/jmV7HvAPNpTWFxKHdc2vmrwpIVvcAmWZuVScdeJPHsBl39tyqW9/xHZzKtZj9c1RGZBYbVPq80DqKBVnCQemoJXNwDg3wtvQ7p20kZLOjih1MeFsji1EhAJY4vqh2jYi+U8ydNNCaDMd7/0Xl8+8/+P/zXP/qv8n0CQpfGB0xFIAVXJoSl6Oe5/iVRJO6jNNwq4xxmCtQMgjpHAKCdKrMYp+Q6SkBYBwcWdavAXNtAzYxRTIZwogS1OEPLdtC0FKjhueXf4wyM718BV73+JgXMuIDHqChODS0Xk7LACAUWHzuBhbOPY+HV52Ew5oo6SYOxVjXshgXu+QluDkNs9ANxAM9CcbkQ6llG+aWZTQHhfO7D8xUgNMZbgL8jIfXDdICtbCh1S6M0cNLp4pjbxZFaG/UwhTXxhVJL5gkBIItL0TMJGJQ8FAUUC0MM6AgAazWCDRrgqfgOPmjXLw8iVbIVtH8Cf5cAXZoEYm+tTMqYg8v2s3IZZfwKQTevYzY4ZNYtzst0Ok3FTpO6Iq0h1K6fKjZiL9RdrmIdh2RYbAoaagqn5yZiKqM19EJtFhGuuvbVhE6ZcylWlLovlH5PUxNFTqPqIV7DyoCNuXhkjhEgKiCk1lwlveB1rdZcpXdnzSTvuYrpqCQ2+m/ril0xuCpONt8/Kdm0fqPGlS61nDrNN2Ed2o9Dn30Oq88/g7zTQWB56AW8AxswzQ62dyJsbfvY2BqjNw4xCukkyqTjHLaRSS3rJGM4wQiuP0R9PIDtD5BHNCXqo8cokySATcqoqwDhgXoD3aJEK8vRSHPUMl7fykGY049K0y/aMiXqlCiTqaMv98uIUVPKhZb7Z0wJEifeNU+osGlGUMz1gUZvdThuXepwht07dC3NCvQnAexGA1a9JlOySRqjNxlj5cRRHH3sFJZWD6C9OCcxMDm12rzuFvfBbs8DNoPf60CtsRf7UOVWSieedRlPmnbx0/ElvAJUM1gxg4R9JNNOxmMptocAQg5YdL6x0EdlLeW1yqYIs0kLWCWlP47ydagmggph6smgauBV9fte3bY3OBQJ2FQdyGcrwyVNXJ0a76lpo6LcKhdbAkJes8BgFODSxTu4eWsdd+9u4uqNG4JVvv71X8fTzz6GgystofXybVlsMJLVxkk+sx0lpqXSFkxHDQ9six8BCP/3f//D8m/eu4qxWUNoU7jZ1oVbjCbFx7YhgMrOGVQ7Qatuo+E5GDK/hNlDjTmEhYdRZouY1mbGRjyEV0zQxARffvEMXn3qGA50XbQcLsiFCqQ0LOm6ihukYeHudl9oo+vjGGujCDeHEXYYoB0qi2yDC3NhwuCNTuAqXGWKlGNx0nTLCMeXm3jy8AJef+4kHj+yCCuJ4JYpHJMgy5GNiMCIolqhAurgUrpPkqJJ4BUVBkJSDkKKj7koeRrhM4CTOgxm46iLKCMQFVfGuph0KKBH7YShClmXVGb251R+HBcN3epTCxI7ETZd51iX6BBVXve8UTUeoF6AXWdORJVwWnXZqmEf12Mu5FwFZfMmzYmccAp/dWdE9EzcTB4BEH5IhDrTZXiUQutn+ZyfPiGc9WtSXS/VcOH5UYCQYDAIlatoEPcRJQOJl8jNkInMAghJJQ1TX+kGef1qipGcMQGEvLloAsOsSdq58xpmECgpL8o0pmZTK2iizocAQna+6ShKUyGll1E2yzMUUW1lTY7BdJ+pSAssGrlQsUNb2XDnJkqGzdMZtPBQFh7SwkOSeQgTB75+lC5dtzoCBhUgBMLcQpgbGE1CjIIIkzBCGCXC4VeCb7pnUitnSzQLs9gcxDiw0MBcg42hWP5daFlYXqjLtJxGMgLWHAubO9vYHQwxDhIxevKaXTgMf611EOc24sKSWBVOTWxuArkPB4ytSHHn1mVcv3IBzz3zBE6dXEW3pQwPaLtt5DSsoamBlOZimjALCGVRF2CoACHvSRafKoewkOaWn2agVDJO6yiyeaA4gEHfxtZmgYsXN7C+uSOA8MgTLp74bFMAYW6OpYOpcrOUvoBHyTFs1E3G49Bcq4Om0YGddWCkTRSpi1aLgJCZj03Uag2Z1FeAsGqu/AoQfspV4qcQHSp93kf+lak0j/cYdcKyG6gIF2nCsAhmUUDgws54ickow/VrG7hw8SYuXPgAd+/dE5rcq689h3/7v/wGGk0aNaiCU64ZdpylqGclrQoIKWbFnf+Bd/ghBv+DH7DSmWgEpwsZXdFUvZFp9MT0c8u6wc+nNSUzQcT6rexVMdrUg4VTRaMTkx1d3MvURFuuKzt/TaWT2sxAv9fH22//EH/913+FP/uz/65MQWjmIE12VfTIVEaOLZ0bS2SUODDH13FEnyTOn2K4pYytqKOjAQ4bZyzsSCGsmRYapoFF6rJpQBIEMlGrpwVabNholgadmKkxFChsFEonJcmuJpy0hJsUqGUmPOYX2y78PMO4yDB34igWnnwM+159HtZ8V/JNs9RGlFrYDQqs+yluTUJsDWPsjhPkEU00uDgREJZISd/KA3iZj/nUR22yoyijw22UEwLCPsbpELvFWKYSTZg4Zc/hhNvF0VoXjSiF5QeS28aGgtBFdRCPBGHzHEiEBg8lIwDUZI6foTLuULl5qjkhrs5cBC1ODBUoZP0ja2NO7bWi73ObJ8vFZB1BLYHoCTKZFjp0JmX+mjTHqF9UlzT1jKlk/fH1OaXkeeNURnkViBFLlstkhoDLstlkUdewTOBksqfkF6Lj1ZKZyqSD35PYCV4Lul/D60EYQdIQr6IkuPdrr4VKPkKvBTlGbGbsZS5Lzh4/m55uK7Coa0nR6asiQgHZ+2f3s7pfve2oPUHD1LFRwFxZQvvsKXSefRKNJ04jtB0EhgM/pw65hiKrYWPTx8bmBOtbI/T9GGPuT2YhuZrUzttFCC+doB6OUQ9HaA8HcCc0duuj7+9i29+V3FzGmyw4Lg42Wjjc7mDOUJRRL8nFddSlPlfiDJRhFg0MmdlLCjUpnJYYtlmigVRZdho8aMoj6Z2oeTDrNZgeHclJh7RgOB5qzQ7qrY7EsxWWi+b8IpLSxDCK0Oh2YdQ8bA8G2BzsYn13G0888xTZGPD8AAAgAElEQVSeefF5LK4elDgIyjHEn4Ggmro/x1MCP3YeWDzrZtMUNHEtEgyjNIi8ByomQ/X9iiUnpE4ZkCiaMEEi7xP+H05IZUpK8yY+UTR3uj0nxoQVgNPnfqYBIFeuXkPlKtE67gpaqmtKQ0Q9e5EZjmZ87VWrlQ2Yfg/6xcqSWZ+KMuoHKe7cHeDWrQ1cv3kHl69dQxCG+PK/+hI+c/YUDq604dY4FedHyJQ8gaZ7cj/tJdlKg++hG+H9gLDacYz/479cLP/8h5ewmxoYlQ4Kt6U0RVycqXjjQmGk0vVCMoBtctJVCBccVg1ecw5B4WGS0hjClRgPtwyx3AKOLDp4+clDOHtsEW27QNM20BQrfgJDIA1IETBgu65MCnf9GBt+gjWOS0cBNsYRdkYRyojZRRnCgAVsjihjka5uT1rj0g1xvmbizGoHTx1fxGOr8zjQ9Uh6hmeWaHgEXlyw+KAds+qMCP2MU4WY4Zyx0BzEGZsT0pgLDAv6uiy03FBIq+CDFvmiTePkgJ0SrwEQEJoqaFdry6WIJUCWuAoJlCBfQlOI1FUrOkDV9FLd6krwL5M+dvKksGWJwddVC66M+/UCSkBI3Rq1ZQoQEnwaqgs7pR7qsfe0gnh4qTQLBn9RusH7GuB7KOlDb7jS0al7Sd1qdAFT0hYFCEnBCMVIpo+xv4Mw6SPOhigtAr8QScHg+Uo/yPiPROXPUHeiTQhEc0ETdebosMCTbC9mWPG4a5qoFCGkhRIMqrBjpR0kGGQHXUVLKAOZmc6/dPgrSliF+xQNQMgGdNyUjB7dGWX3KLdQ5Ox6ecgLdug8xKmLSeRgEtsYM1qhvoTCncM4sTAMgb7PTrkjrry9ASd4gehJGFvCRYbCfnE85f1ksvPO4YLSB+7repKp2XTokuujbqV44rEjWF5sIUtDWWz5CJMMEV3YWES7LTiNLuB1UDhNJKJvZFuEbmM8HgxE6sFKR+Ja2t9Zw+b6LaFhz3c8rO7vSNzFfKeOLB6DwbWSZa+cKfZsvaaDVSlRVVZkwUaNmupJNEVZimU8XeDCqIbJqI5hr4E8X0Qct3Hhwl2sbW0hLoc4dMbGqWdryKxdZNZIbN65YVEbSXt8MjO4wdYMVyaEbaeLljUHJ2vBSPleHTQaC+h096Neb8mDdG1FG1WdaE5fqmm+2mD0vTnbjf7IBfxTAql/Lr/+kwDhw3e/CkLddwRUBhQbCQQOpIqzCUH6kMqEMktSAV1EfoHNjTHu3N7BrZub+OCDq1hbv4e0iPHaG8/h3/3+b0m3na/FaYq6d6nZ08YUD9WazLyVB5q1lRW5ekY1/lP/XXW1ZzpIeyxRWQdnwGMVSK8Bwt5LVaHieg/S6FDRqmboofqvKyrp3vutDr8yPFNF98b2Fv727/4HvvP338Hf/f13RKtEJlBCh0jJ3eXaRTaNzmbQgFIkHza1ZZwgajAqYeyW7K/yfU74mK1HnRMnirDRzS20MshksJEWaOSlAMWa0Pe10YKRK+c9i81cbVZTAvXCQKMwUU8N1ErmxTqI8gxBnmHh2BEsPX4KKy8/C6vdRkBn1Zgu5kA/yLERpLjlR9iZJLKuZkkFCG1kJgFhIQ10yTyOx3AnPVijHRjjbRSTHsJogHE2Rq/wYZUFGiUBYRfHCQjrc2gmGRw/krgQIfKJdEE1uxh/xIcKzK5C3DmRpoOnkjPwWEtRqAPoq3MqlFk5ro7UHAQIPBVppkxY+EW2i7w0Tyqpk3SApLso45FsSm3UlKVqMBAMkqqvjEIUIKSTOZspU0DI6AOCSAmZJzDTeWmVllVb/U9dtitdrx7hKGCmpEFsPfD6ketOG8KQHidKXbkWq0k2gQvvRoJV7heKOcV1VyaYnELq4r1qzk19GaYX+t4iU+3I04aONoVSOzmzG1U0xYS178nDWHrtBXhPnIRxdBWjJEVYmkisBuLYQRSYWN+YYGPLF8rxMMowKUoEFimnKoheAGEyQSMaoxWO0BkN4I4HSP2eBoQ92Xs5Ye6YFvbVGzjYbGPBdtAlG4mxDtSWSVSV5hqw6WKYCHk/0WSJ59M0kdBhN4rQbLewvH+/1MZKC2vCIN2721aeH66KaxGuJps47Q68zpzkGtI1vLG8D7ltIySTjQA4TnHl5k3cXLuDu5trePm1V/HaW29geXU/ml3qWjXtludJCd9kgl+ZLVarjZrSaepmZa6oweKU2q4uP633rBpVKiqFp5MSEnFIlSgh7WrLy4I/1M8RcKcpn7MabZET6GtFM0jV29E+BgoU6kRbPbissqmn5fZMnaI+zIwn9BRZVs7yChDS7G9tbYKr1+7i0uWruHLtGqIkxK999ct4+pkzOHR4Dq7HeoLrALNEC6nh1PGq+CX3m8rcv/1/BCD89395vfzT717E2jjCbsQFjWi9AZvU0TCWjCDHYEYNIxMIOkIUFHJztEuKZcoOvCkPHmyapyy1XTx1ah9efeYojiw42N+kA1iEumGgW/NQ5+JOJ6hxjCSmRoHmOnQOcrGbFOjlJQYmMEhKDIMSRVQiHifY3NjC+uY27m3saqqngQPLCzi0fwHHVpbw2KEmHlutIfcZ7hmjbpVoNxx0GJ4mXUlIN4RXDh2zCPJEoTe11VVZZyQCZCnNW1QeHM1dqCUgT5wNDOb+iFBexN0k1jMjyBOKEU+SLDx6XZUcH5pjcCoi16fiJ6trXHW1pIMlfGDldJckFHHztZQJR8U6lrfDk60vsCwn2FTApLppVG4Q72n1N5Tjkyoq1EbxTwMMVsXyR9WwU72QrlYk1lxbQ4sTGDudRYpAdIO7GE42EWV9pPkQpsdFK8Qk6iPKQqRlLNMgRq1IEOnUupqdR3ZbVSYRAaFbsvNWwDMVEOdEjRQlAYHyUIBQvmexONHB81ozqAy2tU5wdmWRk7vX6RQ5ckkr9lhNFaTbRcdRB8hd5EUNeV5HnHkIEhfjwMIoUg+rvgy485hkNnp+hs1BAKpSUtjY2qWpTijzaoJBmgAQEFLLQWG1wbF9GmGuYaPT4PQzRbeWY6FtYLB1E7G/g69++Q2cOLaKIJzg1u270sHav3IE8/tX0eguIy4dDKMck8RAlNuwam0YTlMCfMW2nhmnho+awVibSELuWw0b3/nrP8PG3at4/MQKTvNxfAWx3xdQ2KjTPIlXAyd2YiUzkwarCnt+n1MbebCzL658JSZJhkmUYzyxcfd2hkvnAywtPYGFhdM4f/Em7m1vIjXHOHjKxPHPOAjKDaTmSLqYwnYSc8NCHsw88wxS0+po2R207K7QRs2sjiJxUavNo9lcRrPRRaPeFpMedu9F7ysByTOAsNKoz3QW96KX9658dcvqBfxBMPQTANA/F/z3oc/xMwaESRGLayUnhVydeX5ThoxzYu624I9TXLt8D9tbAfq9GNdv3MC9jTWhoX/utWfwe7//TYlCEDdalxoOXpqFBpYUu1SVxt5pvK9tO0vznH7YilRaAcIKJlYTjIo+V/2C+r5iR8imIcUq161ppSN0HP0cmRqyy24pHU41cVKsUtU8ly68uvKmw5NKd6PjC/l9TqFu3buLP/3z/4bvvf09vHf+PTQbjGlx4Y/ohlgKFV0aliwYiUQq/ZZKuBbnTN6vcvDIkLFNRDSIyhIk1DFykmBbAgg51auHQCMx0S4ttJlBTGdSSW5l40Z1zBlbY/F8uCp2iQ1uOy/QsRx0bBfNzECt4Pm2ZO/gBGX/8SM4+NgpHH7urNDkxsMxzNhAGbEWybEVJLgTRtgJUwxDTg/ZoOMCYSkKnJnDKWLU0hDNcAzXH8CY9JH7PaQiWRhilE7Qy0NYRSEmOsetjqKMNrpopQVqUSJh4zKtk+gEFbbO61MF36qpBqnHMtHgIeQ5K3IJFa9qAAaJi6mc3vTVJEXpmvh5RftFzwg28hhZwGYdm54EX7xWZJKmCZnaV0LeDw3bxKJTNdZB12jtMFnR31TJoZwtRTclazZFGGQw6cmzNG45AWbFxZpFBdWrpqmegKaZ3IsedacV/Y9TQk6/CEDpsaBrHP5NOpoyoiMrM6G1EozKDFvTT4VLIswPVSdV0Ui5NCqU/krRT7UTpABWPS2avsZMucVPlLPZacEno+6pM1j52hfhnDiEfGkOg8EIAYcntTn4oYlhP1dgcDdEf5JLfFoAA6EAQqKUBDYnzMkIrWiMZjRCZ9iHPe4hmfQwCAfYjYbims4YKq8o0bFszDseFr065lxPqNM0SmEup9A86a/NPL5mUxw2M3HeZbM4xJg1QBji6InjeOmVV+DUFfiTwrLdhrFvn0QzCDdRilGt/2w2Jc8vD0I59/byPpkm8qit3+3jxvV7ePvcOVy6dhl31m7jy1/9Mr72m1/FwdV5tDo0IVILCc97qqMoWDOJbpaGP3rCxnMs50gz5vao7aqMIumATqcWtY7V/yejLssky1v0kRWq49sn64BuxLpBOwV/QvNU/XlN0lI9N91Uk9pjxtmZ95LU/3r5rbZhDrq0ufTeQjq1Ip11MatWWT0QEBaafhTAZBzj2rUe3r9wDefePY8bt64jL1P81re+js++/BSOn1gSl2G+Qcqi+C8ZFGL2M8tC+0iG30cAwj/90Ub5o+ubuHR3C9e3BtgexUgMB1atKVMReXEusMzR4w1dRgJwaPTAiyOKUhgMVHWb2L+8hINLi1hdbuPY/i6OH5zDnJujZWeM10bDMtByXZmucBqRRalYq7JbpcTTFsZZKR0Tn9awdOOkK35J+kgpZhWkqg6GE6FD8OJjXgrD5he7TSx3bSx3LBQM5xQTGIZt0o6Y4ZPKPpjGLCJ457RQ1lUV8M2OrlAWBImQkqcmeSJSzgqht/BMs8PFTqXqTugsGoGVHHOzQ1bN3Sv2AV9faR3lVMkIV10+sm/r3JPqvPE9UBgrtsc289rUkjztKciNpBdM3ZHgn6wuTTFJ0HQI3TCcepFXlJ+PKhR/GaaCj1LETsFgVbroDabiuJOHzQUhTSOM/C1Mwm0EyTbSYoDMGCI3AyQ5XUdHiPJ4j/rCzUJrZIRgoKkpJIXQgpp3A5c8XssEexIp4bgCAGnZTEAoAJH/n9pBumhKC0A7i1YmMhUorCij1Uqk5UuiFaUugREtYDiw0huCcSwFi1Vu8i2YpIUSCIYmxpGFqGwgN9tIrTZiNDDJuOjn6I1joUyGaYnhOEAQMacvFTc4gkJuqjK1kmZ6IU65DStH0y0w3wAWmiUWWjm21i5jMljDr3/lLZw8cUQc4DZ3BtjYGmHf6gk05/YjKvg3M+yOGQ8TyWSuM7cPXqMjeYeSNZXncOwEnp2iYRdCP216wJ2rF7B97zoyfweHD8zhmSdOSGxLjQ/uUZws0gCBjhBSHOlUWE4CVIwsCoJ6mfhIaIgAfJpHTaICo7GL/k4DW2sdmMYB5HkX77x3Hpv9dXjdAqunXRx90oVfbCLBEIZ0cNSuUO0TnBBS08Sg7bbTRttto2bUYeUMh6ZpVBuOvYD57n502oto1FtwbCGACbdfNjjNzakMyxTdvyro1Rq0F3Ky1+3TAq4P70L/EkHhoywUDzxniiM180CxfzhFJhhR1uosSgk6OCmTItmqY32th//xN28jT2to1PbjwsVLuHP3prANXnvjWfze739LinQW7aKJ0lZHihYnlAPVUq44WQ+er2kH+cEPtQcG1Tvdo5pW18ceIWgGEOrtQIpxdjSm1PQql0L3tCtaVgUYdLqEZngq2Qz/ptZp3b8/6K44q4GiwJ31e/jzv/oLfPft7+Pcuz/WrBoTCYPrq6mgdv8S4w5S7YTFovY2TrL4LyMM+F9pkemJls4qrbJgCdSjFGZUwEoKWNQCcuoHQ4y8OOXKMzonWqi3GLdDmiQDy0V4DbMosNBsYaHRQo30usKAy32YWYtphpVDh7B65DBWT55Ag5ORKIM7ymBMUviTBNtBiDtRgGFWwJf1mlTAEgmBLk1z2BRgFmCWoE7H9dCXPLlhNMAoGWKS83dD9BNOePi+bZxoLOGQ28E+q45uCbRY0PqBaJoazYYAsDAK5doSgKflQTIPlkgTTvSUQ7k4MbPhLu64akomBfaURqfADrXW3Edl7dcNKWoWpWHJC0AcrQmslQ62mtRMrTgqe/2qWSXX9h5dTb493URV9UKGh9Lh0YRFG7donZbEH3ASWU1whPGj8hj5kHgISjm0g6xqkVXB9VpyQWBJDwsxGNlr7IqmUnJo2Sim1iqAQW8JMSxTFFcy3jg4pBxDfSnzJwW6H9Kxkb6ujdKyEZY2IpoKtVtonT6Og688D/fEERj7lzEcDBEmNGehsZuNoW/gzvoIGzshepMCkxSIeLjpCCyxTTG8IkA9n6AWD1APenCHWzAnfWHKDKIxtkPKGRirkaGME6mpF9ptPH7iBI6trKo4F3FJteCHkQxBOnPzqHfasOt12PUG7FodUVlK5Aq19vNLSzh87JjSmZJSyZufrp3NFjVMe4BQkBqDBBn47aKgMQBXuUZbhiOsmz+4sIYL79/Cu++/jxu3b2Bj6x5+7atv4eu/+a+wcngO7Q4HHSyu94A/rzk2pWVdq86xNnNR++WUn6lOT9UfFTIGzWU0YBPMqqbFog/VYHLaNlM254qtMwOWKvqnAEJ9Ccg9o5dgkV1WfA39tx905Kh+lWXJfcQOkSNUk0GtWZ/uARoQ0ghJ7j01MhiNYly+tIv33ruCH/34XYwmO6g3LXzla1/E08+eweqhBdg0sSi59tCMkn4lvJb1PTyzlXx0Xf/hwsH44fVRuR1meOeDGzh//Q4+uLOJUVwgt2kn3BJHUF54zCzJsljoXo6VwTVTGNRcJTFazRYWF5bw+KlTOH3sEA7vn0fHtSSw3SkSeMjQ8Sget8SJkbQ7U0S8SiisuPClUCN5gTIbMC4NHTxtwPVc+bBVJh/jjFSIqbo42XGymMtDsMYGI70XHVNcRUl5UGdHncWpKZAImfe6rXtVVnUk9em9T3cxe6ZVebHnfajQffUMhfkqubOyl512N6YnS18E9189+qf6qpt2JdRr731VHPeqAaK6D3sj7oec7F+gHvBR67dHteCf3mAiOFCbogBC6jkk+DVBGAXoj9nJ30Ja7iI3ByjsIcJsiCCldpCRExkS6cKqa0MaNRpgygmTyR6zathhJl2wRJ0P0QpaqFHXQirTFAzSvtmRxY3FCa9zmSyx+8mbvSrO5OYXT3HVlqoaEPKvoryqRgKNW7jK8XzzXrQRUv7odOB4i+iNczFAGsXkq8zB7ezHOLWFLsoQ3EkCjAmGgkQeNI8JQ0UXJSBkUC1pjDJhpRbFNMUd1UwmqBsRVhZrWGoXmKtF2Nm4gmB0D1/64ms4cngFg9FYoiySoo7u0mFxM72zPcDOMMAwSLDJTNIoweLyClqteThOS98RrPwKuJ6Bdp00sBROGaNl5wj66zj3vb9G1yvw9JmjOHZoAQeXWuLUS3BMXSEIDK2c7j66Y65o3ELl1o6npFYJG9dk7mKKIC7gT5qIwxUU4RlsbZm4c3eMH777NnbH61hcrePw43zU4OebiEpOCJWRAmlHKjeS59CAVZiwMxNtj+7CTTQZqVHYSAO6UTZQZh3sWzqChfmDaDW6cCzG3dhidMBpoa6BpBHG6QwnkKJj01q2ajdRd7AGFSzVtL7ggWXgPjrfo95n/1Kf96AuWW5BmcQouj0LQN4DUs9KHevg2tW7+JP/9y/g2ss4dPBJsQC/dfsaSmuM1998Dr/3v31LdFZVLa20iHRmJNVNW0SqMf+HdX6z281DT8p0R6nK1Gk9dP/TZ593f/dXvbGZcfTML1bbW6WN0aWw+hta205wPDXm0MBUmC16wsLp6NrmBr79t3+D7739ffzwx++ITkv2Z+YapxmiMBRgwYKfAIcFGfW1/CNKtqlMalxqlTJS/QN0Ol1057rozHUFPPI5/f5AimzqC9MoQTAOYBK4g2sJPQxMRGEgNUOr24bb8GA6jNSJ5O/y3lqcn8Pi3Jzo9AgmCQgNNrbjDKvL+7CyvA8H9u3HUq2JBcNFfSeE3QsRTyLsBD7uhGP4tOEXkKrormyOkU1lZCmaABpZBm8SShxWmkW4lw6xlU0wNjOMigT9OJaeVt1wcXzuIA56HXRyE3OGJVowvzeQCd3S4qKAZUZ8MUaKdVDVoJLZm+RlpgJmuV0RDHFSUJf8QeW4zGgBXgKkXXJSyvPGzGOGjdt0tRTPAz2X09pONaWhQ/qek7n4FDAnkNmBkpGsPAvEhVYbsXDCpqYveh+TmCx13AlU+Ts8v3wNTm/4+ioDVIFPAhmCWV7BvG7UNbR3wapejm66a9mQTP+qil7r0ugDwMkzoznyzETK0Gm2CctYsYTsFMxq98QBlceKhTWPi75XxEckV/uL1GAzXRuZrCtWW05DItNB6NXhzC+gs3oA+04dRePECTiHVjEZjhHEOWKjBl+kVS5urY+wth1ge8TYMyDOuU5wKMcJd4x6GaBZTuDGfTjhDor+GhD2Zf/rhQE2AsZj0fglQ+AH6LTbWFk5gM9//nN46qmzgucljsx1MPR9YQQ12215NLodNDtdNDpdoFbbm/7JG1BZgYoSM+OqWX1fBiaa6imTauWhqSw/HeSMskqAH71zA+fOXceVK9dxb+MueoMtfPkrr+PXv/4WVg/PodOl3EWZB5Fqq4YkvP3Via5q2Ptr3Qqoz1wLgtC0S+cjNkWr2cl0LKNKvOn0T9a/mdd66MvOXAqzE8L7Vt3Za1YXdzKVrq6kKchVzULpV+lrmMdjNIxx8f0e3j13BT8+dw62m2D5QBNvvvUyHjtzDItLXRXzxTZ4SsCp9holR/nwRvKowx7j+uakZHfj2nof1+71cOXuJu7uDLDZnwgPmC5blaMYuf41B2jUDCx3PSy0PXQaHpYX5rFvcQnLc3OYb9GFj130HDYtZS127iyJqmDhTHymRMS636k1NIoXTl47u4PkpkM0QFLua+G0EhZXQe364pFFRC0ksgGL7So7P5boGFQOXwUIKy3ErNByFmbNPG8GtH14433wgFfg7cEzUb22fq8P3fCrvsPDfnh/GPr9z9j7W+q/HoCLD7kqHvWi+EUWi58EEMp0iPQQ0nwzGwV1dXGMIBpjOLkHP9lChl0UVh+53UdAQJj48JmTx+uNTSNt+6PoCQpk6vRBnVrFvBoDdRNoEBA6dJy0xUKduVrcrBkrwoaH5A2KY5vSngkglFnBDCCslPnCPVAqfVUYKTqNIQYMdF1KlP5MFukaMhq0kCFgtmA6XQz9EqPQwJiA0JuH192PflhgEJbwMxtBZsp0cOQrQEjOvwBCP0QQRIjCRJx3SR1jBAvvHX42OwskOubggoOWPYERb6DTyLFv0cWzzzwpDcTv/eAduM19OHj4SaRmU8xrbt7rCT213l3Ava1NbPf6KEpLAOGBfYeQFQZidtPpQuiaaNCkivpiK8NiwwSiAW5degfDrZtIx5v4yhdfwUvPPY4sGsAoQ7g0m7E1IBR9kLZcFoN5GkOJ0bxMB0VvY0J1UwvmU+2DP9yH3vpB3Lge4Nr1XVxfu4yoHGD5cAMrp2tYOeVgnG4izAcobUUb4v8IBqvMSAJCKzPRdDy03BqawnpwgcxBHjeQxy0szK9irnMA7cYcPFLwTQ+uXYNjCTF3r92opDEzgHCafjl1mqT6VM2YWYXM7FjVDvSIm+Ev8r7+ZfnbDzOqUlhJmXqxUOG/UrBabEJaGPYj3Lqxgc31GNvrGd599z3c27iFZifF628+i3/7u78hOrjqqzKoEcE/QYNuqot753Ta8HGOyP1r+8f5TfVcfYHoAvphvz8r194zz1BAjQ1hvndOk6o2eQUCuKfQkfD67dv4f/7bn+AH7/wQl65c1vuwYuVIMHrICRcBib2n5+F66dWETjpmJlqaCdWUx4hg5sjhwzh16hQ+++KL2L9/v3z/xo0buHnrFmzbRRjRun9TzLAI4tmII4AYDgbY6e1ic3tLuRI6tMVXk0ZSUZuNOlqNusQDNR1O+j3RFdZyAy3bxkK9iZWFJazUu1h1m2jvhKj3QxRhjIHvY20yxCAJMc5ozK8VQTLxIKujgMN8xSRDLaZzI2l5E9yIB1hj3m3NQsgAbqHGkeRg4UBrCcu1DuYsvo8CLl0wo0gmhJUXAOseRt9wDRJJCRt3dGPUbivUaLKmknMlrCdV0/O6ztMUpI/W63XMz5HKXkMSB8jTUHIcDe2SySmdMoFJp7EQovvje6U5DaUzSayneJURC2VEmkYoFEBF+VSTZQUWCSzZDGCkkTRu00TyCfmefX8iP2s2W3KNRFEoP2MDgs9T+EM1M0QKQxDGCWrKRqbKhiN7S5oNRHgavCn2lsrKMFCDadRFUmBaKWwvQoEACX0xxCvAlEapZTIGiZMXSoIoQQmRpCGiOJDncT2oNRoqDiPLMIoi7PoBbEYmzC+gbNQlJH15ZT8Wjx1Dd2VFnLtDOlzDQ2I2EKGB7WGKzX6Mezs+JoHyrVC5xjmMLIBbBGjAR60YwckGSAdrSIMe0jTAlh9gfewDtToyw8B4Msbxkyfw6uc/h7MvvohjZx6TTpa4hzqumP7wIR4BNrP9ajIF5GdUWSIV0Lq/iaRGGTTmUfcM6yICe5lGizttIdE6BHTKCMVFlphIY+Dcj27jvXM3cfXaDWxurWM03sYXv/wqfu0rr+PgagftDn0wEr2nacaMXDMPd8FX++VHbXLamOXj7IG6qVD9StVjeOR1dWq+c/8f/ci3oDcAhWYq3FKty2yIsLGjfsSf8v4ZDRNcPN/H+fPXcP6982h1S6we7uKNt17E8RMrIluTwYU0XPiXldZXUaAfDQ88FHFs9CdlZrvY8XNsjmLc2erj9mYPtzZ7GDBuIYxF9GnZdBH1QPZlwzOxstjCvoUmluaaWOx2sNDpiFkMOfzskjGc3iVNVOexNcRwhp2jB+apYqaiPoCiUCqRcgUQOasTE6kAACAASURBVBxhBAa7cJXjWbWpC+1AWwpL/obOlKn++2EZYD8vUPTzet1HvkgfeOLD3s8v23t8eGFSUTR+8iefnRBK2pRQKApZlLKExQINU4YYBesIs23kRg+51UNmM2JihCD1EaS5dNro4MqcJj4UPYEdT9KkVV+QToF0xaVDHTELzQs47W64jnRi2ZEVQCg0UfUQ22JhCRTKzpigTugA2qJtxkymAoNkLlemONykacNbZsyWUWZIpVBGbSRCGaUwt4UxIyXEOKZAZrVgNxYRFHQ1Ixi0VP5gUsCPCulU+mEqQHAyCRFHtGmmkJ2boiEW0twIhfJaJmiaKZbaBhrU0yUbOLbaxcnjyzh0aB/6/T7++1/8FbqLx3Dm7OfQD4CtYYK7mwPAaaC7fABbvR1s93qY+BFqtRZW9h8RcEiWCYXttmuj2XRRM1LUygjLLToIRoh6d7F5+yJuX/4Rvvm1N/Hay08hYZ5XGcBzGBauNiQBgwIISRAlCKzAIClSnLgpQJiK2yA3noMY9ZZx7/o8Ll7YxcUP1rE9WgNqEVaOt7H/hIOlIwbG6RaiYojCUkYOPGVTE2c2RtnRzU3UTAcNy0HTc1B3PLhmE3lURxIym/QA2s1ldJvzqHsteG5TDKockzx/TcGqpGUfAoSKDq+2aJWfptMr90yIqv3k/n38ky4X/2J+7+HOxaqAZSFMIyqCQjFacvR0ITYQ+iXef3cNP/juNVy5chWD0Tb2HXTx+ptP45vf+rLsPRUFeJZuJpnX4tqh9qop1+kXcMR/umvzh99UldtW7anVM2Sip6UJQRTi8vVr+IM//i94591zuH33DjyGz0v2rcp9i6JI/j+NZqSw5HSc+nfHg+d6asKWZWjUG7LPk+Hx5BNP4IUXXsDXv/Y1HD9+Qoqdmzdv4tadO9LEipME29vbAlYqsES92WDQx521u7h2/bqsCAzBtjxHQCE70lKYkT7KrGXDRNtx0DFdtE0HZhhLFMRKdxGHmzR66aC946PZD2BFKXzfx/aE7pBjDMOA3BRx/iTYlMgiTvnTTPLfXDbUoxDDKMD1eIi1IkBUd5F4jhhw0KWdBXW33pUc4w6zS1m856lQW0FwRrDDDFROshTCQxxG8t/NRnMKCGmxr8BRIpR8gjCZWqNEFEbSHJ+b7+L0qZNYXVlBXqQomHucRyi5z/C6T1IBj9W0joCLDUK+Bn/GWIKYEgMapM0EyQvTS+lrplmXUqvNAEK+DgEhz+t4MsJ8d16AH88Vv9rtjjQFqGnvzs3L/RRMRjI9IXCU88UJssQfpAiDQAAOP3M1fa7XG0KRrsAMc3rL0kESG9JEpTW/7eboLHC/JxjrwasR4HkIo0wYLHPdgyqWjJEl6QRZHkmzmUw5t9ZEg1NonruEDvgBdiY+6kvL8BYWUXgO3HoN3WYDC0tLQtP0x2TiMN7MRFJ6iEsPk5CxZjk2ewEmAY2TKlOSHGXqw8x9uOUENiaw8hHC0T2E/i6CeIKdKME2jTtqDTGG4T3w3Isv4Ld+57ex+sTjWDx8SOi+cnOR+skHhyJSP4uFvZrKa4ClyvGZAUk1cdM1UWkwUkU5etJQSJyCBViTksmaXZuh0PE8MeU4n3vnlgDCGzduo9fbQpQM8YW3XhJQuHyggWaLa2Uq50qc+SuO5kcBwl8yZltVRz96Pa0wzx4gnNV/K0MiHYGrYlI4IRwkuHR+gPPvXcP58+exsGzj6Il5vPGFF3H4yH45jdLElIaLMq3j8GuPWfvTB0QPBYSbvUE5IXfaqiGCjVGSo0eu/JATlhQJ6SIUJ1OUzfgC3hxGoaeDjKCgTTQdCg0UqdLuUXrT9Gy06x5qpCOwoJqKczUgnBm7zjYxpbOvtXVVtoxygFI83Ac3NRk3PwAMq+/9pA2wOhgPntRH+Z2HHshfkov2J12kj34B/wKqlUf8k/efH2Xxzgkhizjaa7OpmEQmgmACPxzCjzcQFzvIzSEyq4fU6MFPSBklXRSyKStAqLtl0oxisaIE8ASFzNlyCQhNE03TQJP/UkAugJAFjY40YUOEVFHt+GZw2sfuaV7ApqGIjIIU/XP60HQBVaNwE1XaVZkQSseZVBre6KTokKPPBy03GzCsJvzUwsDPsbY1xiQmqaSO5tIK3PaS0EUHfobdUSzun7nhYMTco3GAyTiUxZymE/3RGEGUiAOdy6mna6FlAy1xBo7RrSVYaKU4stLBoYNdMU5a39jA3/7d99FZPIoTj7+ErUGK7VEqa0fCY+nWEMQRgjhGGPNYOnDtJlyvCdtriH01KWNz3QbKeIR0vI25WoGlFrAy5yAZrWHz9vt4/jPHcebEAZj5CCazIy0WSGpDUnlEBGwKAJL2p+Z5SgkuttZmiaSM1TnOlzHsLWL95gLOndvAe+/fxijaFv3g8ceXsHDYQHt/giDfRYyxTAjF3poPFr+if+T01oCVWXCYWcTCzHPQqjXQqi8IIIz9GmrOPBreAuZa80IbbdZJHa3JpJDXgsr/2qOnlGZFGa0mhLOAUNHR1YRQU5p+BQgfccW4/2kfBQi5scZxKPc+c2Bl0kAXRmpv/RLjUYYffPcy/uYvf4ztrR2URopTZ5bw+dfP4itf/ZxyVZzqwTV9Xxt/0P2YX8rRcC8f6hN9gE/xSx8HEFZ7RTUhrBqv0rp9YB8eBz4uXv4A//EP/0/RDTGChk0y1gvi3J2qfDDe73zQrIcTFjZ6CT4I6OjGy2kYi38W+MPhEC88/zxe+/zn8Y3f/AZOnjgh54ThzJwMquOoGm7SLuGSmjLLNxPQ1h/0sbO7i7ikJICNv0w5YhoFBsM++r1dDHd7iCdjmGmGjuNh3m0gHQzhpDn2t+ew2uzgSKOD5s4Itd4EbpgiDyLJ9h35E0z8QLRQNOooHAuxA4QW4xwSAQzFJBB9T1hmuJcF2CxjBC6f5yCzHSSSfUwmUxOuW5MGhJIeKC0Vj9t4NJT7nmBHpoCMBIjp2kn9H9kw6hjKZE6HqcvSQnd41xFTld3tXTQadRxcOYAvf/GLePGlF+E1m6LXFCAnMRPkS7IByfgPji5pGCM26eo48/NEEXJSf6dO2WqzktB4yfDjf6tCtfo+G/yKe03/BRu9Xg93797G4dXDWFpcgu+PhdZKUBIEvmR7Hjh8VCaBW3dvC8AkkOTrE4jSpIvX0mg0nE5PfZ5D00S72RGnU7IpLKMGo3SFyrh2ewfXrq4hjiewvQKrx9owrRhjv4ejx45jefkAxuMIplFDu7WM/nCE3qCHnG6xdQtL+5YkWL3WnRejFrqvlpymMiOS8grWxa6DslmX6awVhLDTTK6rZOQjHAXwRxEmYzYUCABVU5dRvVFciHO+mnZSNhUizybIsxGKfIQsHWIy3sDY38Uo8REwJ9v2EHA/sy3UG0288cUv4H/+vX+H2n7m+bWmZkByEQggVA6/cn60I/tUATzNrmb+4Awtk68vUTEq6477ldThbFQTEJqkkSuqogpUp6OwidAH3vnBVbx77hru3LmHyWQI04zx+hdexJtvfRbzix7qDbm6paYxDXeaqlVRRmeXuJ9Xzfpp6vxPCgj3JqCzYO1+QFht6+Nhikvnh3j33GW888472HewhhOnl+UYEhByuCvTf5pPkTAvhnXqyKlX/4SAcHfQL0dxLoAwpWtoQYqZAT9RGTekcYpdsRS5ysaHJiwNuimSGkqjFQnoJKWYN22pwmNZMHuOypHU4mdxXhPgpLrus7TsilQpQ5VKfTeDHadGQZUhwCzHRXcqP+6J+qiL7ZNcLD+vC/fj7v8f9T5+Wd7fx/08Dz5/9two+oJYEGhAmCPhAhsWCIIx/IB6wS0kZQ+FNRIwGBu7YiYTMjKhtJDp8F5l8q0E++JQR/0ebegJCOn4yo2bQNAy0bYsoRoRELLzym44s7QkXoJUUZ2xxMmgsvCmxlUDQhkBVoCQwy1FKdMfRZsZsdNK9zWVV6PgiCWid3aDYHiAWQOsOpLCxSigy18fPRofJBbmDh5Fc+GgZA9SP9gfJ8gMF1npoD/0MRwFGE+oIWEzxRGNHR+MOKGOip3jxWYNczWCHh+deop9XeCxkwdx4vh+OK6J7Z1dfP+d91BYXbQXjqM3KdEPCgzDAuOE2gjaUdP+m51FFeFilA4ctykPkxM1OqI1XFiZDyMZolvLsFDPsa9FneYEVtbDsYMdHFj0YBUTAYSWwYmpAoS0XFaAkCuKMpGp/qdkUwoQpkaCOC8wGdcxGSxj3DuC989v4fz7t2RCWJsr8ORzh9A5kMPujpGaQySGL66zcklQmCxgXRU/JqNyChsm3c3KUqbF7XoLc+1llEkTaVCDhRY8q4NuawGd5jzarXk9IfSksJNpEbt81dL9UEBYGZv/ChB+2nWj+v2fBAgZPcTtyXVVTp5oCzMLgZ+Lw+i7P7qJH3z3CjY3t8SU4smnVvHSK2fw2utPK0t80e5UrFC9kzEPT1vq/VMEhDwOBHUVIJSOtN57qz1lOBkLIPzPf/SHOH/pArZ3d7Vpm6KZEfzxX4I+PjIyM+JEKIKSM8jIA66fDE+3THH0Ho1GOH78OJ76zGfwla98BY+dPi20QuqilDETp1RqUqWzL1DTUzSZSLIRFYWSu0aduOrBqfYhaYqk2o2HfUT+BEUYoSXOox4m2ztIh2O4eYlWDswVQGMwhtcfo+yPkA99pOMQKeMoErpwmigsE6ltYGTlGNoZYjAHNUVBnXYSw08T7JQx+sgRakCY2g5yx0PhMfSbId6mUG9VzA0fnF+Wcpy4SNA9UKbWEr+gFw2uQ1ouI6BM5/qxkchJDp05CRa3NjcxN9fFyZMn8M1vfANvvP46HNIyOdWWnEelcxdnUYLBatStdXhyghg3wfeXpHsuhjoqSy1iOsdTO1EqUKjmItMsORjwx2P0draxsLiMVqeDhHFfGd8vp8Kx6Dy7i8tyvY12yQqhiZ8ray/p15wMc4oZBr7ONTSQTHyZYHnNNkxTvGRhli4KTgaHGW7f3MTVy3ewvnmH81I8fnYFS/uaYtKxvP8AOnOLiBKygly4tTb8oS/av5wShZqNueUFeO02HE5kye/kMeKxIk2cbmdCbc0B0p2pjRuNke/2kG3vItztI+5PkIwjJGyWMgIqzBGHBeKoQBjlCONUMiI5wc6NFEkRIszGiPhIRhgHO5gkI/hFgsByENouemEEs1bHmScexxtf+iK+/q1vwiIYdOlCronMYlFgimFjJUya5efJ7lIx7NikFC8BTV2UCa9yWed0l1NCat5Fv8q6iK6xbMQKaKTTriNgcDLK8YPvXcK7P76Ke/c2xHek3XXw+psv4LXXn0erY8Kr8apgk5jXsgqOV7rHKiaholV+HB7ox9shPkmNL2CtYvfMGDf+9L88e9SnO77+NQUI9YBdvsfbatCPcf7HO3jnhxfx/e9/H4eOdnDmyRV84Ysv4vDRA7BlOqtkdpahACGP4Z4i4RMCwtG4X46iTIKj49KWvLLcoI0wnTTVBlctQKpoVTc4KaG0RWbhyvuCC9jUXMNlWLqi71fjPorsebkJBaGapmmUp7SU6uRr+xXpTsi1ySBwvfhP2bG6QznbqaxO8Oxm9XFPXrXBfdKL5adfGD+/Z/xznww+WNCpc6Rsq5WZCCeEGeKIQusEQTgWyiingykGAggT7CIsK0AYIzMc5KWNnB2uipYnXX0uenT4VA0ObsKkgTIupW3ZaDMU2XFQp6EM87ZIp+ZmTR1D5Z7GBY4bh3RPtc1xFXQj9xG1g8oenguvAoVcXJWrn3KLVYEjChCayGICEk6XCAjVozTr8KMSN+5uY2cUCyCb238EzcWDyAwPYUYH0lLu7ygz0Rv4GIxCTMaRTD8I1LxGQ/5Kb9DHaDjAZNTHwcV5LDGuJR2h5SRY7ADPPH0KZ8+eRKNRw3Ds4/zFq9ge5BhFLiaJg0liYRwX2J0E2GZRVffg0IpaqE4sPkhBooi/DqfWko2ebAM6ibadFHP1DG07hJv1BIAeO9DEYrtEp8ZMLAY5h+LCJoDQpE6icuzSka8zttAsGBUgJJU2RZim2NjIEU72wcjO4srlPi5evIPbmx/A6+R4/vOn0ViKUdR2ULo+UiOEH0comCPqKAOFSitjFTTGsoXSxU4xHWc79RYWu5xktpFFdZQpJ4FNdBoL6LYXMNdZEkDoWp7oCFmMSSJAxZgnPVVMZWYnhL8ChD/rFfMnre3K/IJUKHa9ldU/O9iMnbh7Z4Drl3dw+dI27ty5I+YUTz93FM8+dwLPPn9SuptTQKhBYXUu/ykCwqr4kT1Z57sJJVFLN6r8Nn5vMB7h4pXL+MP/+4/x/geXsN3b1c0TpT+sjnmj0RBASFonQd9kMhE9GqeJFdDkWpvRhCZSNMfl5WW89tprOHPmDA4ePIhOp4NWqyXTMaHS062czqNJKi7n3U77PrkRcwTposi1iNFOhHBSF3BGkcVIkxBZGMErDTQMC/17GxhsbGK8tYN4t4ei30dz4sPpj+DfWUOyPUA5DOHmVKYxCseVkO/IKrFrpthk88kWNbM4QPphILrDkZFjYgKx5yCxHcQEta0WzFYbmedhUuTYGdKRMkRaUNfN2ClODAnqckRRIk1HPiT8nZRNgtZmQzSRBQPCNXWTJjI0jeE0lnrY7c0t7N+/TwxH/vVv/w6+8MYbsqeQ7UB3VZrAUJM45ZvJoqQLSglV1m7L1fdk662qz6o+1MnxFbCUn+ufVc1/CVDWoffUsIkT6szX9G/q96Jrzel74QuKSRNH94nWwBko6bLGcyr6U0fimZCbiIYJBrcHuHd7G7dvbeL8++cQxX28+PJjeOKp4zj92FEVsUDtocUGK5k3NhAVQETWUQRmlZitupqWipOMjl7g56wmcP6YtCSgXlPNCX+C5PYdhDduYbK2iXh3BDNMYEWFuOMGfR/BKEA0iRGEMXzq+Ose7LqH0jPAEJwxDYjSCSbpGON4hKCMEdvAhE78MLExHKIxN4+vfO3X8bkvvIkXXvu8MPnk+AhwU0Hu9OGgBItDHU4h91RsKspqKrnSrptCYNIunRUdlLW9WhMVwBezHdmn6N3A69AUs7vJqBAg872/fx/nfvQBtjZ3QA8kRk289sYLePVzz6DWyGE7bMsod1LSein1kTpf8noVIv049ewnqdc/ye98ekCojv6sV7SAYgJCfbvpsha97RA//P4avv+99/Dd734XJ08v4eyzx/DWl17CkaMHtH5TSREk95NJB3x5MUOqOkZ799ajDoSMJBmXSU5+s4WkNJEWXDS1pko6+xTwZkoLRacouhdRI6XLVPmeZUhwtCMhpuxaKeBIpyqViaOz9mj8NBU9apw5LeLUqlFdsMIDrwaJ4kr6YTO9+6dFe4iY369opP9YE7NPeoF92oLnH+vzfdr3+bP4/QdBv5oQ0oiIVtJ0U2MhESOQwPURwmSIFD3kGCAzRwiLXfjZDvzYR0zdhMkACQUKBRCK4xWvPHbAEpgGTVYKMYqpWbY4i7ZsVzrJNJShKQE3bMnxo95CpuHcJ+hGyU4PO68aEE71g3oErmpPAYGVw+he1InakEWDkefKwp2Leaa6dqUGsXlhSkeTge87g1Acy9jQMbwOMruBETef1JRcwAyuPJKM5jGATxfQzT42N3dxYHVVHMhIg+Id6Lk2Du+bw775JuwyQTzpYbR7Gwf2z+HAgXnESSRB9KS8DEMbA9/C1Vs72BklqM8tY5Kk2GAxxRBi20StwZQwG0nErjXD2tuw7KZMyrhFNewULSfFMsGfE8FMttAwx+i4EU4fncfh/U0YGbfBEDaBegUIpW6YdW+sXH6V3X41IYwQIkgTbG0VmAwWkAYncPPGCFevruPGvQvwujlefvMJAYSZt43cmiA1I8S0kefL08acodrSAGNPk46zrjj7sWPOqXDTa2C+vQzXmINZEBTaMIsaWvU5mRLOd5bg2U141BHaBMUMiVZrnKzj2rVNme+rWWcVOFFlV/6KMvrpV5GHrdOVkZNqMNFEjZb8KuuM9as/ybC7FeLWjSGuXd7FBx98gKKM8IUvPY9nnjuOx84cVA7WYpOuH+JUrLWsYqCpjaGmVfKn/ywf9xUelTJaNVof1lDl9E1ZulvyEEA4GuHC5Uv4gz/+IwGEu/2echkVitlet9+r1WRqxRiKSlfINY73lGgSZRLGWkJR8Pm7XFtpKEMgKJRSrrWui7mFBaEPKroiM/uAM6cfw2GuZQ1mf9KC3cTQn8haPzc/J1q/cehjYXEBi4sLOsg9F4odrZ7oOpr4AVI/kH854SvDAMmdWwhv3MDulWsI726i2B7Di0t4OcPuiRhMxLaBbTPBhhkLOJRM2zDGhPRVTozqHrKai8S2MSlLDJNMtGedlYNor67CaDYwiumEqqqvqijm5+WUcDym+Yopx3Q4GiIMIjF5oakZjylBMb8YiVXtHay1kpjGOxtYWTmIz1Jr9pvfwKuvvKp1nHwqox6Ua2jFwlXNSaVPEqClqajyr86rrM7VdCIhW1bFolDnUpZmmUIpJoTEjbAWFP2hNtCowrRVtS3rnkR8cZ2lRrDiblfrvNiXalAmZ5CuReqzSxEqH0JR68f9CGtXd3H96hquXrmDy1cuoCgCfP7Ns3j2hcfxxNOPKYqp3LScVJnIU5USzdzokhMwHV+h5Ev00lARTWqtINgiSUVZ0kklTgv8OEaxvoHk9l1sf3AVkzvrKHpDeHGOBnO7t/uIR9QKEtfSUTeG4TkoXQepDfjIMMpDjPIIwzzEIB5jnHM6CIwADFgPN5o4cuoUfuu3v4Wnnn8Oq8ePw6BmVIC9zkgQQKhi3dT5VYBwWknrCLTpIERHzEyb0hLrwaxHZVYiESdSy/NsstHDB6dbZC/ZQqvv7UT4h797Fz9+55IAwkbTxcnTq/j8a8/gxZefgO2R3aOzhMWMRpkE8ZQqD5Bqlnn/6vaTAM0nqb0/ye/8LADhNCdWzgJvEG0WN9OD4f23tTHB3/3NNfzg++8JZfSpZ4/ihZdO47U3nsfqoSXxuWCTWoA0XcxZ72hPHnUff8IJYZGNOeNDBlucFhWFTjUZGPhIegdvUF4MnKNI8cvFVhtw8EORxaCiSnixqA/Kbjrz9FSyI62KddbZLE25oobqi1SJgauPsjcuFqdGLVie7Vze31y6/wDwZ0rE//CvR0XMj7rpftIL7FFf/2HP+zhdlE/zd35ZfvfDE2F1tVBknjLAWKImQtGQhPEQUTpEQe2gMUBaDuBnuxinO2JBTidbw26IUYsAQk58RB0hAQwwBRCmsE3m4Fmo2wSEljjSUfzfsB3UbDqLOtIg4WRQzfEILZUjZRVQKvEmOuB0akuneiUzDqNsvuiJkb4JuCGzsOJCyU17Chxz0jDV3lNrdmE61OvRVoWj+ToCUkUTyMTQpxW0VUdpNZAbNQR0Hw0LTMIMOztDeZw6c1p0EqQ3eTUX892OgMGFlid64HF/C3dvXYJHm27PwNbOjriFdhdWMEk8bA9KvHfpFjZ6Aeb2rUh0zPZwKJ3uwijEmY1UHtpS17wW6gSEFp03adZTwjVi1MwA+ztA14vh5Luwsl1Y6TaePrOKU4fnYZY+LKqcTTrK6QmhFCuVs5bSWVYxMFxoVapHgRgRgizBoG+hv9PCYGsZt26NcPPWFm5vXEJzocSrb30GjeUEmbuNGJwmh8i46LJIEYc15huSr2+KBtA1HAGEBZ1ZyxI1p4ZOcwENZwGeOY80ZHHgokk7+cY85tpLqLtteE4Trl0X1z92XqX0Y/FETaToHgkGZwGhcu5Tq+qvNISfdi162DqtChLVRGSRw8lRBQjJNhiPEgz7Ke4QEF7p4cKF94Uy+o1vfQFPP3sMR47NK+twHdUgTSXGnuhs20r/uWcq82k/xSf7/UcFhNW0rgKEs8CQ7s1VN78ChP3hAOcvXcJ//MP/Cxc++AD90VAC6AXsVeYVGugR4PCCl7WNdFKamFBvxaKTZWbKEHJPACDXvlnKKUGk7Ot0At2/D/VmU4GQfA8QHlk9jLl2BzWPkVO2AEBmGi4sL0nCT380wOGjh3D06BF4No3u6IFAnwOCO0M04DZtnIQaXsAqM0yuX8Hw2mVsX76C8M4mjI0xjGEIcxwzM0AmdUkFCI0YkVkgIYUyTiUWYDiZwOl0YDYbCEpgmKTYCULsO34ch558HEfOnkVr/36EpBtWQzA5fqynTGlyEhBy2joZT3DlyhXsbu8gjkmfV87qnCIq0xVlWiVfRY44CrG7s40TJ47jjTdex5e+9EU8++yzSBIahJAKyHVIUVErzMV9iPWbGIjoiereJEmbJGnwXmEPKUE1sJfrTACh1l5XxjQEhKQf2rYY7whdlQ6WEhvBfqx63zSv4e+THiqfpZpGPpApNy0WtcGRHDy5h8nqLDHYDXHj2jYuvn8DF85fxfrGXdQaJd760vN4+oUzeOzJE8o5t1R0SB7+ImWYuRoWynJLnRbpslrqIYBQnOv5Mw496LFhyvdEIkKXVwLU3gD5xhZ2Ln6AwdXrCG7dhTsOUI8SJLsD0Zc6/Mx0b2WTxbGQ2RYCFJgYuUyUh2WKYZFgO/QxyGKZMA/LEmMDOHLmDJ7+7Iv4+jd+A0dPnkSDdFEdD0FGjhxLkpAE2GtAyO/PJNxW/EJpyEhGI0+8ZgHqHYfHR3kYqFxIyZMU/ZoChBIAWNI52AZ1bztbIf7hO+eE6khqfafTwNmnTuLV187i+c+ehmFRhsGmB0EhnXFpMrUHCKsJ4YMr3M8aEKrr9cOY4aetrB+Xdaheb9ZQpmqSqQGYGOvIpHRvKM/bbnN9hL/9y8t4+wfnce7cOXz25dN4+dUn8fLnzuLAwQUxOhLWEt2Hbd7zttKwyw2r/ubs16PiHSONemWSspPPsbmrRubVXV5dHKSw6agIdZPrFI9q4dEFbDWxkcVdN2qmlTCvOv1G9UB76qOne4iqy/oAIpZbYQAAIABJREFUz6Aqsh82IfxpJ+9Rfv7ggfokF8mj/J1/rOc86on/x3o/P8u/8yAgrM4Vhfu0wyZNJgwnmEyoERwiyYco7bGE0cd5H5N0F+N4VzrGov6wW6LHK2RCqMToyv6Z9GZaeytAWHeZOch4BEvAYMeto2G5qFl00iNVVAn6RSNLOnUFCMVRVOfqiJ5Qj4N0EH2lGyxndISKMqAbI5oaLU6TWgfA12OjhkUIX85ttGG5dQlHLkwXpV0TEDhOSuyOU8kiTA0PptdBWnr48XtXcPP2JkbjGAsLB3Do8Ak8/uQJ7F9ZFp0d710ay5SpcrkjNdwoQhQE13mEOA1w++5dZIWJlcOPYcCg3Y0Q97bG2B4SeLE7XiKThiqNHFLQhdBxPCx0l2GKqxgnqy3R/NSp10qGKIIdLDRzLDT4oEn3UEDhY0cWcOQg9XgxbAHpjOFg8aMKeLVZ6QDuyhhIhKAKEBKVF06BzDQQJy1s3LNx9f0S16/3cOvOFgb+GuYO2Hj1C0+gvS9HXlPXSJCNtWcpg8vpfKy6cTwPynXWETMMgkIWjjQeangttLwltL1lZKEFI2PDoIVmrYtuYwGNWhd1rwPPqSu6LJ0JK9dsTlNNAkLlMKoyi1SB9CtA+LNbRR66vle0XTXHUHQm0c4V2NkZYHdnIhSe61d38cGFTdy6dRPNlov/6Xe/irPPHMX+A637aIpijlABe6GdqqJqz03vZ/d5Ps4rPSognF1nZ6mh/H4FCDnFIyDk106/h3Pnz+M//Of/hEtXr2ASBlNpSdWUrVxJ+XyZOOjJE6dGvI/abeq/TAwYU8PoBTo3MzbKNEVryGaffN9z4dbrsGo1CdDmnRKHMeIgEKdfRlg0vDpqNU/oqWrCb6HZYXA24MchDh9ZxZGjRwQ0MoKh3ayjZlmoGRa6rRbatToatisskIZroZj0kA53EKyvo9wawt2NML61geHNdQzXtuGPJ2B8Xc9IsWXECMXcqhRKKT8fTVNqc3NCadzxfexGEQZRgs+89BKef/MNPPnqy1g6egSpJpMpDKSkAwQ2EruVl2K0c/fuXXz7298Wt1XRYqaJ5BBadINU4X9ynPh36TjKn9E997nnnsVv/sbX8fTTT+PYsaPiLs0v7l+zRe70eppy2VWB+bCgLjUBvP9LTf72MpelUpTaV+nEVKmqKLvVFFS+TeZL9VLahEbcL+U6qTotus6d9Z+Y/k6lfVOM0iAo0OuFuHu3h3d/fBHvvP2e0OxWVhfw1q+9gBOnDmJhqSnTaO6vdN7mBULnUxU9tWf4pWQb6ov7rtLSqffEeAcBX2S/cX/gnslAwyhB6UdI1zcxvnIFmz94G/7N20g3tlBnTEocI/d9MY9jJAQdQ1PTwKhIMTEA3zUxMQ0BgOv+GNtxhFGZI7AtZPUa3vzqV/G5N9/EMy88j4WlRQHZnMbQNIZTQV5/fG+VH8d0CsjaQh9P9T3thq4nvFVgu7QftReCYj+wiaNiJ5STpQKEbPTSLAiFhdEww85WhL8nIHz7AtbW7mFuroXnXngCr3zuCTzz3AmJhmJdQFkOawEa+Uw1hHJB3a+x+3nVs5+mzp9tcj3K+stjJvu5/mzqbz8cEEozIwO2Nyb4h+9cwzs/vCCA8IWXT+OlVx7H8y8+juV9XRSMJNPUWosSFI7rqhvo0wDCLO6zSQGD+Vg8sXxUXOGqC6Shmv6BpoPKHaGEyZouoz646moJpiRvTj1Nd70r44c9/LrXsdAdcP0LKv1GHbbZrXRWR/jgyXjwJP+0i+mjfv5pLpZHuUB+ns/5aZ/55/m3f56vXZ2TqliZPUe0XiYgjCIffjDCeNJDnHNCNQLcCTIMEaY9jJMexnGfS5m4XJpWA6UAQiVEV8mBpIsQECYyjXKtTAAhCwOVWVVD26mjXgFChvRSDM3NSwAhH3pCWO0qEpWnheiVflB0g+xuV7RRnVdW3Uu620mdjIC/XIXG8/rPhXOvNiTbrcm9KxN5WEIfTQxH9MBj2uUXDlKjBrs+J7bX3/7r7+LSlTuIEwOPnXkSz7/wEhaXF9DstBSIkxcmGISAQoYtExw7JguyGEkaYafXQ5SW8BqL6I0KrG3HGE5y9CcJdsc+IhYiPI6eCqCn46tlOaKls2UDISBsSofeoyV8PoGRDtFyInl03QiLrQL7ugZWljwsdW14VqIMZRhOLxpPpR+sCm3ptLF1KcwFtWJwoxbaqGuII9zE93DvrolrFwtcubKJm7fXEZe72H+4LoCwtZyj8HroB5uYpCNkhilgkA6FnA6qtY3OaBYs0l3Y2SSIZgeWpg+mh05tCXONfShjG0bmittd3emg5c2h3VxAsz6HOo11HGak0tlWrWhstAqIuG9CqO6o+wBhZUhULY4PK45+njfiP/HXftjaLuUpow6oSyKJ3FGGHizEqbUlILx3d4AP3l/H++/dxfr6OuYXmvjd//XrePLsESws1aZmMmpTVoBQ991nAOEv9mQ9KiCsTnE1Na1AnRyjJJFjpfLx1LW7vrkpcRP/4Q/+E67euCGB2VygJPWFRaqAa077dLC5ppvKzwgI8xzNZlOeOxmPZdrFL2oLxeJfTwZlgstJBadIpPJx3WVAepohS1KZ7LG4dkxbmXw5jmin6N7ZaDOmx0SUxVhaXsLyviWhntZqrgaENlzTRKfRlID7lldHw7VVwyqdoEwmMPwA9TDHXGRidGMdu1fvYHh3E6kfiQ47ck34TolEwuJz2FGKNKLLcoSyVkNsmbg3HGBIrbtl44XXX8crX/oSHnvheXQP7Mc4iWXNovunJVl4XPultBfQsra2hkuXLuFP/vRPcfPGTVnnlGEPY1JcAYQs2itoFfgTCaWn8c4rr7yCf/NvfgcnT57EwQP79QRPHS/5qq7bCuhUF8G04NJPq6Z1s2BwhuVXaaCq2Bw1BVGOiBIyL6Hu1d9U14WqI9mQ1VRMMUXh+r7XOLifD6f3KCkytR2wbqRWEkY/KLG1Pca162u4+P41XHz/KlzXwOqRpf+fvTf/kuM6swNvZETknlkrCvtOYiFAEAQBLuIicZEoSmqq2+6ebk9bPd0zv4/HP82Mz/w3Pp7x9NgzbftYvajbLVFsihQXEMS+FAq175V7ZmSsc+733svMKgIkAVAW2WbppEAUco2MeO+7373fvXj1u2ex/9A2lMtpLXumkZEyOaHbq1qTNasjwIU35a2q5uv0PkkgSEMhAndAjOds7gd+gBRnM8kUtjpo3bmDxXd+hfWrV1GdvI18FCLj+4DXgpMkMpISWBxdjLDR7aKexGg5NmqUh0Yxltod1Bjfks0gMzaK8u6dePUHP8DZbz2LnXv2IFfI99yseK4EZDRF09vTr/e+YpkLlIzGPoOrEKI2duG4iznuAy0sxf6qpqj6PlX2M/d1zvOSfq9VAywvdfDuO58IIJyZmcHIaAnPPPsEnnnuGB4/fQBR3FWGMqImdGV/7Bmq9IBMn936TdazD1rnPxAglOOm3Kf7ryv6SsUQ9hh2ZfhLQPjrd6dw4fw1XLx4EWfOHcbZZ47g8ScOY3xbWY5hL2qPpjLa1OyhGcIkaiQQZybtdiMOwkqqphyszIxOf2iYw8gRB29p75vJCu3fixIZ+FJZ3MjBE224AoPstCuAqCqaQYmojn7W/KMqfvXpq+69heHdyhipg6qfWUdRbD2hflMn2IOeXF9mffWb+mxf5nt8kOfaCgYHv2dVpNAls4tOu4FGewPV5iqCuIYIDVhpKvJraHbX0fAqaHRrSt9MTYiVU9l+FAslNChgsc/ingyUj7QGhIUsYyZsFNIMac+iYGeRszPCELLY2JQ5qOfMFCg0wxOcczCAULGGyl1UAUI6ebFDSlBpujzsSTJ70HZpwqBszBl4z9diESWdU0pXtLsU5dndMOYsPFLZktzCVA5hig52ObiFMQGE/+mnPxdA6KRLOH3mKTz/wvOoNwO02THmui5WxiGK2RwytoN2s4XQ7ygJrZaEJykbzbaPuaUq1qohKg2g3U2h2Ymw0aij3m6i2WkiX0wjk7NlJksNuqeQy+SRzyrZpMwhhz4KzIbKJLCjKuywCifcwOHdQzhzYj+KmRA514ed0O6cxQ1lKmoWxawtZgZE5Rr1rf3ZLZWUBjeFbgwsLftYWkhhaSaL69fncXtqFlamgd0Hi3ju5cdQHA8RuetYby2h6TcQO2n4cSwAlw6F/JpYzEjXO7IkfkKKXq41nBGNUihnRzFanEAqTMOKeKNDbVFA4XBxG8qFMeRpqMM5QhpLDKopepJRwxCqtexTgFAbbukl9NNt+ge5yP4becy9ACHlUHSe5BdaKGQUyxJzPiOLWtXDrevz+OTjaVz46A7W1tZkU/7vf/JDHHtsD8pDaTq760JJ2+6LC5/a3QxDqIoxPff6WzjeXxQQ9tg7LfnsswsqCoE/wqzILFiM6blZfHD+I/zrP/9z3KHhjpb5Sf2j70PgwhvvTx8CIzeVuSQGlxvWUMZNIi1PU9eWiasg40cDm/Ua5f80BWO6DU292FhyUcwXkEtnell4UjuwhqEJWLkk4NCPA2TIHtLAg/U8rfszagacDbc058VdVwBh2uXv2ChoSl4fzcTG03nsyQ6jPbeG+p1FeKs1ZBMbu3fuRLZcgp3PCOMZtjroLK+hsV5BtVpFJfSx5nUwV1tHh68zPIqzL72Ep7/zHew4cBhWoYCl6gYS10a6mEe+VBImVI6hLuwJBs9/9BF++pd/KexLLpsXsw9+RgUIOc9FdpWA2MH6+hrarZbIYhnf8Uf/7I+wb+9eTGzbhiwd4HnMzegC9yIzt2yov8GEFDmVta5t0BhQlXEGLWpaTdeK0tRUc378jikP5mdxGGat68wu2eQU58yZIajMnMIumw6AmzFNB+6ZOrlbCAs24sIBoxftjCrRTGo+0QsszC+s48PzVzBzZwkrSxX4QRvbJop49fVzOPzoDoyOUXKsmqtOihEVDqKATToVPZVYbBAFAL0E2AQU8w7jhKkaE7y1gggU1GTdDJhUlPgh0kEAl40N20ZnaRlrv34fi598jMUrl2F3Wkj7HgqIkElBAGE3CCSiabnZRCUI0UgsrPohVrs+Kn6MkGz2xAT2Hj+KR04/gWdfegFHHjuOTC6rzWQUWy8Mk3wmnY8pDVL9b5qd3bphCBzUjpWylxmp7xZNg/r61Qwhc59ZJ/CYsElKQFipeFicb+HX717G+Q+v4Pbt2xgbL+OFl87hmeeO4uSp/QgjBQhVLUGpY6bHDinitc8c32uJ/G2q+kyT7H7WcYNTFBRSe7thCZXTqsI60syQuVJgdbmJD9+7g4ufXMfly5fx5LnDAgqPHd+HsfGi7DdslokRDzjylJLHqzXPHMf+Efyi2MBKYqraNRjU7IQ6szgvoyGbQHizcqjf0lmIzoFqKFe/cI/KUx9aNMlC8amLaMAUvvdOTdqWEiX0xKhawax7RgbkfcYmeteN3kha9eO+6EF5kL36tw0If5Of7UGOx5f5mM8FhOy40t67VUO9tYpqYwlBUkNsNWBl2ghQR72zjmaXwLABO50ReXQcZ8RUJqERi/SXaWNOd9xIzEvSdoCMHaGQtVDM2CimGUSeQc5ivmYGGTsjG6901KRpSXRHxkifzcLmaE1+qOInZL0zklF9SSUcblFWu+qKk7uxyUJHUVe68txMc9mszComga8vfDVfISy7JZ6oInYNaJSTysDKlhE7eXSRlRDc6YUNvH/+GpqehUePPYHDjxzD/oOPiOU2ZyoZxC4dLL4LvdvJdh4zsLsjGwDnooIoRtuLUKn7qLcsNFoprKw3Uakrm3U/6srCn3JCGSCnMY/aaGidnlZh1Iyd4PwOIriJBztuw2+uIIMW9k3kcezQdjx+fC9ib0MkpVkngmMTqLOjrK2n9NrCFVDl8KgsSSOFEUDIQ0oXv26Ij8/PoLJOIH8EN27M48bN20jcCvYcLOCF1x5HbsRH11pBtbOGFkOJUw68MEIn6CpgqQGhknWQCdbW9/yeyPgGCUrZYYwWxuEkWdhRGklASXEeWbuEkfJ2AYWFbBmumxPdP2dPbJrLyEpuZggNIOwJS3pOs+o8MQtur2P2ZV5u/6if627rtDDwIs8LRGJM12wz/G/bGTTrPu7cXsXFj6fx8YdTEoY+OlbEH/3x9/HoURoycWNm8Lza1FUAMRsXqpveB4Tq+v5trdX3Awj5Ts0soQFr/B0BIZ+HgJB/EuRNTk3h1+c/wp//xV9gdmEeCa3umXvGGTG9Bw/GVRAQGqBoAKEYSmjpvTkBD+zfj71792J8fFxej+vg2sY6VisbaPqesPe260oERLftIct4gihChYZWDKsnu0hzG0AiDpyMI21pFtG5fA7ZXFaBQwaKE/yxltESvmKeM85cixUg4Fy5HUUopdLYli7CX63BW6oi040xURzG8UeOID9URoquyq0Owo0q2nfmsT6/KLEPS14LS14TC60aanGEIJPB+L592LZ3H9zSMJI0s+UiebxbyAn7qbYONf/Fz7+yuo6lpSVMT0+LC2s+X+gZcbD9GEYRvE4brmPLLHitWhHJ6OjwiMwO/uQn/xzFQhG5TBY5AYTcn7S8syebNkZdg0WlkbgNLA1bu/M9UDhAF8rdDfukQCE/j+xu+hwQ8yH+zsQf8HOTIRQmUoFh3pePFeKd5xbnT4NAmFSqQvjf/KEJDV0vfT/G7NwaJm8v4MrV26hWPPidBH7YxsT2El5/4xkcOLQNxSL3fj0/LAohfv9KQqtejM/LGxuQamzDgCK5hzDWbDZSpqnCH20az7Ci5igB5/+57bfa8FZW0FxeRHNpAfUbV1G9fROVuWmEHQbQxyqvkmH3dKZNLHhOBrXIQpOmP0Nj2Lb/II6deQq7jz6K7YcOYGLndgyPDsNlbIk0hrVDuWZwTTmhcDz3XnUfta6p71EaP3pnUffT1bhIdftkzCZGSyS8fUDIPYwbYxSlsL7awtzsOj56/xoufHwdk5OTGN82hJdffRbPPHccj586gJAMIRVYHJGwKHXMqPczINvfUrZv2o/utnY+aO19v+twH9jdX2NPvT/tiK4Br3ouo4rUM6kx11NmqVpYmK/h7Z9fwpXLtzA1NYXnXzqJZ55/DI8e2YWRUTZP1NqqbmrglZeIfG8PBwg9AYTK4bf/QYXVVzwxJ21VsSsAj05GKj+EgLBH9/G+OsrN0O3sVBiaT2RcPSrefMd9DnAzGBxAtvpEHUTmvUd/1pkzwBaak/83Wek86En5Zb2n+z25v6zX/a/xPIOAULapLbEjvgBCBgZXFCBsLvQAIdJt+ASE3gYaXgPtbgtuNg/LyUhArJGLaisBOIyZSMVIWyEyDm8RigOAMJdKI2uxI53VpgQKEMo1qHMHFTjUBEEPEErrToG+HkOo8giVc6iR7RhOnLI1ZgjZEqdBaU0+l1NFSrer4yh4SerBf4JcmQN20erG6CYpuIURxE4BXpLF5RszuHjtDmbmK8iWxnHuue9g2/Z9yBdG1ewB3bxTkQTQsgBpN7vwvRC5LL336ArYkcwoBgczN4mSUT+w0fYcNJspzC+uYW2jjoAOjVIMM3jWQyoVwHVU3IzM39FIhkYGVko6o4WsDSf2YPkNtGtLKLgBTj92AI8e3I6De8fQqS7Bb64jn2EXnItqP5ZBrS1qI5bCQXJyTMGtMhDFBiaTQ70T4Z1/uIZ6NY9tI0/i5s05XL9xA6l0FXsOFfD8q48jO+ShkyyLrLgVtNFNLHTCUECu9L80AOUMCa2ypYGgHWDJCMd+gmK6jJHCCNKcIGLDwXcEHKatAkbLOwQUFvPDSDt5KUAc14btcPZD5SYqQK5mDkRKpVtj2p5BNw6+AYQPuu7cbZ2WmVyygQwEt8iQK5dRHn92wBkoPTezgYsfz+DjD29jZWVFJKN/+MffxyOP7kKuYMFxlDW7kpPx+1OyKK7Lcl5SwmyMNj5n33rQz/Z5j7tfQEiwZ/ZOAwoNIGRnmoU5Qdr1m7fw648+wl/89KeYX1oU8xYaxYjLuAbAyj1QXZuiOhLjDyUXZbOZz8drScCm4wgryLy8p889jZ27dsq/0V1zfWMd6xVen10ElEfaKTTrTVTXq6Ke6DRbuH1rEqHvgzEXnY6HMApRKKkMQ15jZJ4US6gBYVbN8zqcByNbaVnIZ7OiFuGsjpMmowkEngeXZlpOFmG1jbDawkgqg4PbduHs46cFdFLCinoT4dI62jemsHJnBrMzM5j36pj3Glj0mlgLaVsVi2yUeYQUwkc06uNsZC4LJ8sGlgdPO7ry2HAmsktpbKjACY8P4zf4vvl37hEEic1mQz4HQS7D2/lZyAq+8f3X8ad/+j/oPNUEGc6+syQz1oSmBd9Tbw0wguok6MnbVfVuUIU+6/patXuchur+3Md4Xsn3rWdQlQEh3aP7zDGBI+8rZjYcS9JRCvyslC7yPORz8N+onuFeIHmFCU14Ity4PoMbN+ZknW82ImH+yPjt3j2CH/zoOezdP4Zsxph9cOvmWttnAaWA73GAHIBQ4PZTOZwEqGzE0qFfcoMtpKm4IzsYRHAoHRXAa8EKfCSdJhY/eA9z53+NyQsfoVVZhRUpQzyyhF6cILBdRJkCvFQGYbqAsT0HcfjkE3j629/GxP69yI+NqDWKYxlk6numPUqOaACilBoSn0PVk5IwGHDSuy63ToFqJrgHinWtpU4BI+ElLFAMIRkuHvPAT2F1uYbpO0v46INruPTJTczOzmDHzjG8+r1v4ey5ozj+2D6ZIWSDhZJ6SxrxZAj786P3MpX5rBr+QWrvB6mXHxQQmpq1/9kUKy3wSM2K6GtD1RVeB5id3sDf/fUHuH7tNhYWFvDa6+fw4neewIHDExgayso+Jd+tGE+RcVcuow8PCJOQJPAAQtfdg03soCRiK3CoZ5voLKQQ4JZcQbGk1aHQA0437KbI7wd+1+tPSDNIbxjqTgM6hIFHDdRBn7f5/dcAgV/kPXxzn3sfgXtdyIMSpXs9WuJQtAyJM4Ret4NWp4K2t45OsAo/rsJPqgitOry4jhaDXbsttJnPlCuKM6cf0FGXrJKNVMIwAbqFJkinEmTEXTRGPp0IQ1hwU2IyIJJRJw/XIvPDDUSFI8v5q8GfRE0Q/OmcQQk1J0OoxopEGmqAoPxp5sJ6572ytmH3MRY7bNXFdAnW5HJQ+Z/9RHteiloGa6fRiSAxMqncECInDy/OYG65jtmlKqotylgKGN22B8WhbSgUx+DQzc21kRAQMjrGddBs+PDalMwo2/CUTUMJTwximJ3EufkIaTQaMSobPuoND/U6Q+8r6Hh1BEEDY2M5DJfp3RcgppGP70t3mpKsRqMKGxHGRoqYGC5gYigPBA2U8zaOPbIPQzkLKb8BO+7ATroKVHIuS0xX1KydWmfUjZui1N0yo6JUCfwPWvzEdg7dOIO1tRirSxaW52xcu3YHU3emMLItwv5Hy3jymQPIDvsI7HWZHyQgbAeJAoR0sWUcARdgE5MjG6d4ySpmI0khFXPWNI9ypoQ0MgIIEbqwwgxSUQZj5Z0YKe/AUGkcmXQBVmxL3hiPt+roiod5b47QdG+1SFVRlH29/eBC/c0y8xBHQKTbwj5wgyGLQSMONfNGQEiX0ek7a4oh/OA2lpeXRQr1J//jj/Ho0Z0StKwKXJMn1QeEKmxZhTT9tiWjdztEn1VMGUBoCnc+3pjDsFDnf7Mwv3z1mgDCn/7t32J2YQE+r3UNCA2QNLOEfWcRVbzKXBlderN0lKSBTBvFQgETExP4wz/47/DaK6+AcRXcEwgaOBrQpYSbs1xac0QwFHQDcXWuV6q4dPGSvP7I0LCAJLIvnBeUXLYoUIV318Pq+iq6YVey/AhOg6CLcrkk+YdhQFMxGmy5EutAaSnnFLnspDm71/QQNT3kggT7x3bghSfPYiiTQ4psVdtHslZD99ptLE9NiQnRQtTGQtjCbKeO1dhHPZWgbdvo0t2Tc2t8f4xNSDnCsDKknuYg/CE7SADrdQP4oQJJVIuUyHrqLL96rSGflUdFe5xgY2NdXK85N/jDH3wff/KTn4hclysNP5uwNAbYGTu/TYBwyxmj66+esm9LmaYh4j2uRNXxHCyqB/d50/BXSjL1o2YO1ZreM6rRoEayerX5i8y2CaPH5qqDOEyh0/KxOFfBhQuzuHZ1BpM354TVP3JsD370O89i775RuK5ysFCsGVU+uqmoX19ztFouozYa9dm19aFu4hkmV7VmtURTcoaZRaxmzOmUnwp9WL4Hb4Ns4RzWpm6gW9tgp0EAIc2HAnIwbOxy7CNXhlMcRnF8J4a378K2XXuQKeVhZygRZAQE1yzOzmsWVktC1SiFEV8ak1a1m/RnO03N3Rf49b44QwhrIxlVuvcN3GQd4OuzISMuoymEgYWlxSpuTy7i3Xc+xuVLNwXQHzq8B99++RkcObobe/aOwbIVICSgFGf3JC3NHjNX+lvqlT3E7nG/D9XZ2T33VzLThnlWDr6VjQ7uTK7ilz+/iGtXJyX39gdvviDuuLv3DqM8RP8BNYbH64ZZuQSENJ4SibxSCD/QjxUn7B/0kZZm6vWpZRaMnratd6kodrBvitAf+FMXmDoh+1KD/mLR/y85RQ0rqYdd+3hRn9Hy1vTzfQMIH+hL/qo+6H4B4eAGYooRybPqeuh4LTQ7G/D8DfjJOrpxRZxFfdTgRQ10gibanDMMfKRzRWEI/ZBh0iyyCQVtZUpgAZlUgqydIOcChTRQyEIAIWMnim4ORbfAacPeTVgAswIL+0cwqCWiJnzeAEJp23H+jN1ovcloVGNUOGqbIiBkV5OyFnUN2ASCxu13ILFTtYXI3DtIbAc+w175uHQBrdDGRitEy7fRISOaKkgERWIxHL6EdHYIDsN5bQ6jexLCnsnlsLHeRLXaRKfTFWe/4dEhJcttt9Hx2M2MEYS2dF/rVRYuKtgrAAAgAElEQVTQQLPZwtzcHcRRG/mchYP7x7F9ooig20TMzTBOkOV8i51Cvb4hrqWFnIvdEyPYt2NcmMJ8Gtg2UoSb+IjbVaQSHw5FsPS7Mu6NYr6iN3LDrGkbYmFljHSdx8OifLaAKCnC6xawMBvg8vk1XLs2idm5aew9lMcjj43g8af2IlP24KfoMlpF0++gEwAdhkJHoWQSEhRKESrrEBdxRRuqaVF1PnC2tODkkEllhSVkFiHjJxC4GCnuwEhpB4bLE8imi7ASR8w5CAqlXBqQjSpTEq2416YSChCahtlAz+w+18Wv6nrw23pfqlur2FnVsVEzbASEbMFUKx3cujEv84OUjNYbdel8/+RPf0dmkdy0ilXqAycWqCzcdaPiawoIlc28ygdTdbAJP+8HR9PW/ooGhP/pr/9aA0LF/EnshDmJBx7f0wXpWUMW2GJSA4BGKGT2GEj/u2++iRdfeFHAIAEjGTHKPRnYruat6Umgo2AkB9aSmeep21Mi6S6Xiuh6voBWAjquGTTcYGOr2W5hZm4WjVZDnpusLj9vaagk32WzURemslwsSbwDnUwZ/6DUGor9sYIIWT/B/tEJPH/qSQzZLlLNNlKdEPFaFd7lm1i9M425uRnMBA25zfp1rCFEI+Ogw9kx10GmWBJASJdndcSUWQ7Xdb4WASBn1ZuttoBhuqNynpI3AYSWhVq1LqBCGEOZ2YuxsbYqf3/i1OP4/uvfwx/+we+r4purl60yBTXUGlhUPn0VDgpGe2BNS0HVvQfqx7texP1HfZFrfBBYmjEj8zjjdmr2RCXQVvdSsQkukshF7FtYmq/j/IdTOP/RdVy+eBP7D+zCqScO4Y0fnsHOXUMK6Onql6NPEqU28OICTqQJqUMTe0YZeqnozYOFiNlIktENmiySNdO5xuIvFStgyLlHuXURe010NpYRek0g6Eqzg0y2PIftwnLzcLIluPky3MIw3FwRDhsj0hPUa5VRyGgnVsNi9vSe+qCp76//HW3dLu61faj5SuUqqoBuv6mlIg84Q8jzj7JdYGmhislbi3jv3Qu4cvmmPPbRowfwvddfwP6DEzK/CcsTQKhMhtjsdrU6QGcnfpET5Gt2H1PnGtZVraMqMkJ8BKgE0xmCPJ/X11RcyjtvXcaN61PiLPyj330RL7/6FLZtL+gRBaVEkedIiXufkozS7ZZzTw/4Y0VJvyzf2vkh1a2CIAZnCPVyLsWJloGaQsacgJusYwfshA3rqO+nwKA+VQdnY0x1ZD6XjqwYHJ35Ip/3QWjhL/K839znyzkCDwMITT6VyR5sezSUWYMXrCMEQWEF3bgKLyYgbMILO8L2cCbMoRGSnZZBcM7vabGIyBjTBIQWkLXJCgL5tIVSDxAyeiKDnJuFI4yiZofMWWzoIxPkGZpAT+YNqdgJZT5IMKjZBHEnNTk0gxsrZZxEQemeW4XkccqcIm2b9awH5we06YDkDwkjlkHkZCVuYqXWwc3ZZWRK2zA0thvF4Z2w08PwIwdRQgmVClYOogD1ZgVO2kFpaAhzc6uYn1/BRqUmnehHjx6BHwYStOxHMTwvUCxihw3OFBwnjQYDqi99jKGSixOPHcDxI7uxa0cZ9cqKsIHDpZK8/yTqituY322i3axg20gJe3dsg82B824LnfoG0qkQQzkXfruBKOggkyYDQ/aPgEzdxOiFB1TAoPpvFQxuIhwcRDx+9gjCpIR6zcHMVAuXz6/g2rWbmF+YwbHHx3DiyR144tw+OIU22tEKNpqraHgt+LGLbpygE0UaEIbymoro5Xemcp2I5AwgzFg2coygcArI2gW4Vl4YwrjrYCg/gaHCBIZLE8hlSrCRQTrNG7+HATWocajkDJqOMDHi0Z4L1+Ca/+Dr/5dzIX/Nn4WdVc4R0iuQrInaUFV5xbDq1ZUqLn4yifMfTAogZBF+4OBu/P4fviazSASEKqhduZOSGhBAKGz115MhHCxiBhtxJphepJ86mJ6S0fc+/BD/z3/4D5hdXDRDLMqNXKRlCmDLc3KyhKoKmwwVryElP1SMY4Rux5O1jQDxydOnceTIEck9pisos/R27tyJsbExFZwuUsNQoiaK2YLKOrY450hFE5c1C2FXMb1c1wiCdLtaQOLS6ooYCfGKpgQzl8vJukLWsFqpiJphfHQMdyZnMDs9h1qtIZEaNP+gUQtzaItwsG9kG84eOYYyZYe1Juymj2hpHc0LV7AxO4e1tRVcb6zgZmcdc1ELlTTQKWTRzboSIVAYHUPsOKg2mirjMeWiWCoKM9hudRAw3iZJUKlVBJSOjo4K49mTXqZskcbyGFN+LmcvZyk31lHM5/DiCy/gtVdfwRuvf08rDCjLNSHgvUr0M6GcuSJ6oEMqQ6UY2wzS7vY0ih38Ij9b72UAoVri1P+bZzNgdtC7PokZB+SgvhZh5vYazn9wA9euTuHO7QUcO34QTz71CF797nGMjucFXLMS5/sXcM3zeeBwKEBoHIP1ELn5EIKyVAMpTjyZszeAMGYz1mIkigwjq6dgi1e2Kv5JNjsQJYK281YSdXlOMwRGBR6N71wkqTTiFIED/001hSV2SZqI+shoB145Snej2bRRzKbv4HO/Er5xJfuWT2AcSvXsMEFsmm64liPOmIohXMaFj6/i2tVbWFtbFUD4T3//DXF1HRvPIYxa8pkdm2DQQRhy/loprbaqV7/I+fJ1uE8/Z1FHqPDK0aovzpezscw9iIeAaxYzb6en1vH2Ly5h8tYMlleW8MM3X8RLLz+J4REH2Rz3FZWPaYzPGP1BUMnHK3n+g/1Y4VZAOPA8+jRQXqBGota7MHtoTXUQ9F+1MKD3LIOdCfVLZUetfvoMYb9FfhfJqO7+fwMIH+xL/qo+6mEAoZKLBtIVbTNuolNHrbmMbrSOOKWC6LtJDa2gBi9soUsAwgBhgjLOGqQIiPQ5KOwOJ7pUQHE2ZSFvM2bCQjGdQpEuo5ohzErcRKbHDho76p5kVEbcBiSj+u8EhGKwK3sIAaHaLBTRN2gUoi4mAg7pNrKDpC2vCQiVcY2acxGZBWVG2uKQC7YM1cNFmMoIQ7i43sDFm9Nw82Moj+3CyMQ+ZHIj8EJ2MpW5Dn/Y4QwjT4hGziWsr7ewvt7ERrUufx+bGJduPOc1OSnhBzHarUAN63sWIjq9tluobiyLI2gxn+D0yYM4+shO5DNA2oY4sIU+C5cuMlnOvvAxdWRsoJh1YUc+rMBD5DXFbCbvphDT0YyFetfjpM2meTuG3itA2P9TelQ0seHjKLe1MgitYfhhCbWqjfkZD7euVnDlylXMzU3h8TPb8fiZnTh5ZhecfBvtcBnVdgUNry3HyIsICGN04wA+pYQDgFDF7Ui/XRnMkGEm25EApUwJhXRZzGSsMIvIoynRGEq5cZkjzGWG4KayyKSzPTmbYEszEK5ZUP3sPUn9N4Dwy1/N1DSEYhg4m0HSRRpOkuWWYGW5gosXJnH+w0l8cn5a5IzHjh/CGz96Brv3jMAWQGjkZgpYsuhRYFBZiw/acH+VZFH3WoMHpX2DsRMy9zfgPsr7fXLpMt55/338x7/8KyyurIizolJMqDkwMh9KfqoaHAKeNSiUhgcV9CKhUjJ4gj0+747t2zE2NirHsFgsCGtI4EawSMkkpZ0sSIfKZYwMjUhRX8jnUS4PCZjiD69LAsryyJBi4mmKFYb6Rlmmcq8kyOdjgthHQIm4T1WCg0Iuj9paDbVKHZ12F+2uj3YQiBtpxrXheDGGUhnsHRqB0+wgXq/ArbYRza+gpgHh+voqprpVTEcNLKV8VDJAM++i7gBtJ4XM8DCQzqCjpa+UpvL40CQlnaHjbSJSWTk+4rrKmBM6aqpjRjAhcThyk4OJOApR3VjH2MgwfvfHb4rL6FOnn9Syzbg3x91r19+tuBqQj5pqrw8IDTQzQO2ePNOWC/beKORu/zLIEPaBp4GiSr6pGEL9fkQyaqOxEWP69ho+eO8arly+jdu3ZnHkyH6cfuoRfO+NxzGxo6gc70VyZ4lsX5wAtEq1X+b24ecmMy/zelynYw9JQimkhFahDwgJ6kylq/Z+oVFkweGMLRsXvC4ovVRAjxeDeAeQZeT+Ja1U/qmOLxVMHGsxho+DgHCQjt/8fT2Is7H+3D2EzL1OKWLYw+E1LXEnjHaxKKdWgHDy1hI+uXAN169PiqnR0eOH8E//4AfYs3cE5REXYdSUz+zYvBZdRBFjK9gcukuo5Ze/1P9WnlEBQgI+YwIzIJ0WNplKANXX521j3cOdyTW888vLmJ1ZktnpH775PF78zinkCym4LDAsdfxlrMGm3F7XiYYoeMBPagV6Rxg47e/yVDotUDOGd3utXhdxSy9Izb8M/AwKVAdlolubSGaBkoroG8noA36/X+mHfVFAODhfIOBFzw8GAeVAPtoddm6r4i5KQAi3Js6ifkwzmQraYRshCwF6xZHV4WYqw+B6cpXdbu01SoYwl7JRsB0U0zZKaVscRhk7kXVSyKYYI+AqdlCbJJjUwd4MuvgHc9XUQfTiy0RAyGaIrvpju6dQU4YypquiIADfGw1lYoJByb6jnEXNIhAQiusZZUViJqNdpvTC4iW2ZBHGbh7TSxt4/8I1ySEsj+3G9j2HkS+Noxty9cnBdnO6oEiQyRCIhjJj0+1ynidBpd6SvxsjVLGUT9kIIwtdL1KAsB2jzfwwv4NCJoVWfQmrC7dw5vGDOP34QTx6aLccv1a1hsDvIEoCFAppedtx6MnjEr8DO44ECKa5BSaU1gSwiwVYaQdhZV3+zo2bLKBIhDhPmOJcn54tJBC0yQ6SKeTvXURWFt2ojI5fRK3qYGUhxOydJq5cuoSZmZt48uldePzMDhx/fAKpXAudaBWNbgNNr4MWcxw5R0hGNO6iqwGhsrUhG6RKXMrneQYJ18yQ6DDAcH4YpdwQCu4IrCCLqMPzZxjF9ChGhnagkKWxTAEZNyssocaVPdmoYjxVF7g3Qzg4GPINQ/ilrW3q+lPGMjzutq3MUiiR9rsRlperuHJpSgxlCAjJWp164iheevkEtu8qw3aUrE9cCHWXR0xl5DsyDGHfw//rAgjNvGAvIuIuklECvfc++ABvv/sefvbzt7Cyvi5B8EokpFxIlfxWAS9eu4OxEwIMU5YwdhI8z3lavb5LvqsGi6wvCNralKx3OhgZGcHw0JDcRkdGMTo2JmCQc4O7du9BPqdiDNhwodR01+7dIkUlY8mZcyoi8sWCZB0qtYWSxHVDT+ajGGUh8kqLTUIaQ3FGh7J6tR6kXQtpyuwrHSTNLtKej2htA/7SKty1OuK5JVQvXlcM4eoKFqw2Fu0ulp0IlSzQyDuou5YEkKcKBVgMRHfT6LTaaFbr8DodYay279gpPcN6oyFgWEBrSLZVZTx2u5Sxcj3lZ2FhSJfOUELpq5UN7NqxHf/Tn/0Zzj31FPbt2iPNNQJIfqaeGVpv77nHJdUnzFXj39yfX7JuqvYA1OdelZ/NFt4LFG4qIXXCpxaOKSdpzT6zoxZHNprVBNO31/Hr967i8sVbmLwxg4OHd+OJJw/jjR89iZ27h6SRSJdnHjOD72QP34TiNNCUP7aAXiMxjxlqr4xt2MTlviPsHuMA1BLQOzwG99CBV+I1xJhFZR0SFDKHkntsRBmmNDQJCKkmUg2WdMpChiyQrsUHAeFnOXCqucL7YY50t3oTIFSeIaqBRvMtmkGpHD2SrYvzFdy6uSAM4a2bdxBGPk6cfAQ//r3vYWJHCfmihSgmC85IOwUI45jXmTaCu5+397nn2VfnDgYQKkdQBfp6DTcNCHWvRxxcV5aamLy1gnffvoqV5Q2Zgf7Rj5/DCy+dgJth+aVcrAUQSi1IUO70nHsf5pP3AOHAad97vs0Xp/lbP0peneumZ9Sn8weugYEoCb14bHrSTbRi/6IcXF16tP2nr8fP++DfSEY/7wj9dv/9fgGhebeDgJBB6e1OHc12BZXGAvx4A6l0A4FVRzeqo9quoh10EApjxEXWVSN+xoyE3TbmUQkgBLJ0mEtRGppGyXVQTjsoZh0UXBb0toTPujSh4TKo7ZyV9Fl1F3tmMpSgkRGU3xH4ECRqgbSgK3V/ZShjrhgNCtmF46ZAK3ExdVHdX9pZm/EBMU8Rwbgr0RQx7bfF7cyBlS3CS1KYnFvCrz68iP/8s7ew88ARHD91DkdPnMH49r2SvSg3zhuG3Jh8uI7K95MCOZUXF9b1WgNdzrGkXTE6kNDplI2uzw50E2GXw/MOUlyYogBW2ILfWhXH0IkxFwf3DOPZs6ewbbgEr9mEm3bEyXRlZQ6N+oawhSOlPCaGh5Bi0G0cwGXobbeDoNNUGzaNbsRAVEllBA72ZKMEg3xPypCFQFBkNXYkG3Ns5dAKSmh6BdRqLjZWY6zO+7hy+SJmpq/h3HN7cPLJCRw6OoRUtgkvWkcn9ND0u6i1YrT8GB06fwkg9MEpDxV8wW1cCeo5LyKyY34njAQJuhjOD6GcGxIASIYwaDvIWkPIp0cwNrQTxdwIcm4JbjoH16F1uCaRBtxGJbZgkyirH02yqWj57V7GX/tXp7ObzAvqzdpxEgGDnDUjjuE87eSNBfz63et4/90bOHr0CJ44fQzffuWEFDopcb/tmzaoQHoDCHnNq+6tAodfrcP1WaYyPZknT02dE2jub0xiCEbeevsf8MtfvYt3PvgAK+sboE0dC17F9JnMLV0UGzt7fRwIelgQNptNae6R9SMzR/DHyAQli1I6PgJTM8fIA0mmsET3UAk1V6wuQVypNIR8IS8S0GKxhOHhEYmvIIjM5WjI4IjSgGYxXF/IBKv7FtDyWvKaNLJhREOpOIRcKotsKo20Q8MXKjBocKUs9cK6j7jWQVJtIF6vIlmrwl7dAOZXEUzOYWNuDguL81hAG7NxE9ebq6jlbdh7tmHXyePYefwIkM9JNI5Fx1EG2Tfb6HqefN5tExNotzuYX1zA7NwclpdXpFkh7oJyPBT7QzDI40aAzYgi3+ugUaviwL59+Jf/y/+MJ584jZFSWc2pxREyDvNzVVvzU0ZVg6fop6imuwCj+z2le0BSP/BzrolPgcSBiIxe0ajvJGxLCKwsdnFnah2XL07hztQCFhfWcOjQHpw4uQ8vvvwIRrflEMahSGflvNLjHpvSNGTx1RFHejRgs65Ry0kJBiWegj9U9tD10bjwa0PWAVBo3CYVI240ddosTRqdFiI6f3NTkJlE9WC+N5lQFKaxH9imaoG7H8RN82v3tfiwDmDzQOWGq/VLb1I6j9CwXiTZ2+0Es9PLuHplCh+fv4LZmQXs3r0DTzx5DN95+SyGRunoSxVGR46VPF/C2Te6mA8cnPs9l74G91fgT838sXYhU2jiS8iumnOK1zT3opnpFVy/Oo/3f3UD1UpL1qo3f+9ZAYSWzSYG9yrKyNUMoTSkdezWw2KeTYBwKyj8FGmnAeDgVOBWQGi+nz7fYUqauwFCfe8+1hz4egdPkm8Ywq/BeX/fb/F+AKEsiNphzABCxiD4fgdtr4Zme0MAYZBswM42ESQNdKI6Ki0CQk8tsCkCpzRCXnhEYZpJIh/HXl7aSpCzbORtFwU7gzILDt4yDvIaELqWBVdLOAkIlTGSziQwERPaYZRrqSBPrvuaLTQMoZgiGIfRrQyh2IcREJLRVIwc5aGGldStSD3DyyLFlUH02E4jYtBrtoCaF+KdDy/gvfOX8f6FqxjdsQ8Hj57E6ae+hZ17DzG9XsAgXVYTToQnAWyw00kziAS1RoB6ixl8MZxcDkNjo2LK0+iQ4WPkRCxObkEnQehbKKRdClUlIiLsrCPyNlDM+tg5nsW3zj2BsaEi2rW6dLu6oS+mMvV6BfVGFdtHh3Fwzy4MFbMopFMiG439DgKvRf962fwy+Yzk9amAYhbc2slYpJUKECqbf20CIDJSft95NIMyGl4B6xsWNlZCrC12ce3KJczP38AL3z6Ix89MYN/hPKz0ACDsBuLIygiPTpTAizx4lJNpQKjehQGELEhVhiXBIN//UK4oDGEpMyYMIQFhBmXk3BGMD+1CKT+GfGYIaTcHRwPC3t5g2MEt+6T8dWs3/ysGMO57EfgKPCAMFCAUow2ZIUzQbrfQ7rRkhrBe8zA3vSZg8L1fXcOJEyfw5JnjeO6FwxinUQLPO1Wy3YUh5G/Vhv2wm/Vv4lDdbQ0eXGe3SkcHXUb5fsgA/pdf/AJv/+pdvH/hEyyvbUjTiLETyoVQzbT05xD7RbCAPM0QtlotYbooxTSBy2S6CF6MZFUdYkVXEbDzvwnk+N0RJHndroDCdDqLbC4noJCAcGhoGNsntmNoqIxCPodcXoFFaU5x5jAMUSwVMDw8hFa7JU6kDLwfKg1jfHQcBaeIgptDLpOWvp/Hz8X3nljI+BacToRUvQ270YZTbwHzK4jnlhFNLWBjfl4A4ZLVwUzcwMWNBbTKGQwdO4SnXnsZT7z0AqycchmlZILHjbmKBMcsmkvlEhYXl3Dx8iWc//gCbk1OymdUChEFnFU4tTqWBMcBIytaLXTaLRx95BH87//b/4pTJ0+KuzPHLPgdSvQP59IkR+4Bz6wHfdxWxvF+X/5TgLD/BHxLlHkvLtCYYw2XLt7C7MwyVlerOHrskGThPf3cXgyNpoXBMmZQJgvYgBO5nmUv4TNSWipHeAuCNRWyaI80sNbASUxlGNjeg6y9N9kbsRpwApU5SDZPZDaevnN6llCAmM6KFLFconqfPUCoOiyfHs3Sr6tdZD/NEH7el6fjj2JGRPCjqdxxtZb1U0dkDQhi1KoBbk/OSZA6JaOrKxs49cQJPHX2MTz97HExQqGSAlZXzU3KD8Fgrn/+/SPey8QAS5t0KUCoQKJRIfBocI7Q9yPcvDGHq5en8eF7t9BqdiUz9c3fewbPv3gciRVJ05t7lMnKlXOXrR25nh/uIAogHHyKwdPEnO53w2u6FNLb4KddjAyxp7bJuzCBn1oE7nGCDry5b2YI73fl/Grf/0EBobIID8Qm3A9U3ESrs45qaxEBNmBnWugSEIZ1VJo1cRaNOcScovU4zWQiAYSWwy6+wC7Fl6USMQQhGCzZOZTSWZTSGZGN5h0bWZtMlSXh8KbNwRkVpRLTq7uAwFjkogIIJWewDwx7gLCXPWgGxwbnCNWwOGWJIhfRGZ7s6CpzEeVQyhvnCzh0brlZcSaDm0cjSDC/VsXPfvkuNppdbNtzAItrdazXO3jq6Rexa98hORYcWKfcIJ91kSbL4Tfge2102m288+tPcP3WLEa278aeg4dw5ORjAggrDcpzO/K4keFxtGoe1ldqGCkWkE0lkhtIQJj4VUwMp7BrPI+jh3fL8V1dXMTVq1cxPTOLE6dOws1lcPPWDRRzaezdvg2nHjuCvTvGEHYasOksyv2020IcduFmXCnWpf0rsRMm2ob/rYYzyW4aQCibljiM5uBhDI1uAfOLXSzMNrE4XcOtm1exujaN139wEk89vQt7DmQQ2zW0/BW0um00PR8Nz0KbLvIhZWIEhF0Jw2YClHzNZAnFipwFGV0OE6RCD1booZTJo5gpydygFeYQdRy4SQk5ZwTjw7sxVNiGQmZYAuppyJNy6CzYSwPW/gI6nLmnwvgGEP4mVjQjGVXblOq+VqoVVKsVxJGFVjPA6koLFz6awvkPbuPcuXM489RxnHxiG8rDBAlcAEwLVBWQ6gxRP19HQMj3fbf12Ug7JUieTbYkwd+/9Rbe/tV7AgiXVtfEdIVh4TR9cTmbJQoHLTOT3EHTKadcr8+5SNFEVpAzfgFn+Gxh8Sj55I+JkCCAI2jjIbcd5rDp4RupW21x5DQ3yrHVnK6aVSJILZVKArRo5iTsEBLJeCUo9LptmSHke+brjg6NoZwtoZgpyvMEUYR6uyk4IZtysKs4jG3pAkYsF8UQyHUjhLfn4E1Oo3XtNjYWFsVcY9n1sZDycKO5hmC8jIlTx/D8D76PZ157GXY+jxRl44yE0FJbyeFjrEcU4cInF/Czn/0tPr5wAVPT0+IySudnx00LS0pASEaRs4Npx0W300G72ZC/nzxxHP/Hv/pXOHH8uFJzkbWVyAY1igACwt/UjynptrKMn/d6d6tpDYg0TKB+jrtVjYwA3NgIcePGIt7+hw9x6+Y0lhbXce7p0zj39HGce3Y/Rka5IxHImfk6DeDU9Ksex1N7jQBCNf26BRDKVaK0IiLhHHAGEzCoa4OtBbQph4nzCP4MSctGoPSWlZO10d71mjI66lttE30IqMDrpw+aELF3BYTGUfmzvggpatRMrzHyiVXjU+b9dBQlX7XbDbG62sT1a3dw/sNLuH5tSiKonnnmKZx7+gSeevpRZMQIhfUWGx0m1zFLX+7/hgChyh+UyAhRTijlhcqp7QPCa1fvCLN9/v0peB02q4r4nR+fw3MvHEUY+wIIXVcvnLJOKLAujqUPCwhpKqNOpf6ltRkUKg7QEOf9Tc50RbfKmvTWqJ9kU+diK+V4N1A4CADVbvrAPw97cB74hb954Bc6AvcLCE2RYgAh5aJkCFveOlqdNTQ6ywisikhGvbiBdtBAtcXIiRCJTacuTqelZZ4wIqtkB7BSZKACpK0YGSvR7GAWZaeAkptD2c2imKaE1EaGHVgtXTQLsgBCYwzDPDNBCmp+kDODhiFUbT8dUyDOotqQpGcoYwChuRopG00pZlNPkikDG25KKgOUOT4ywJ7KCBhM3JwAwpuzi7gyOYN3P76EuhdhdOc++Tc7XcShoycxuo1zKWponQWBa6vcxZzlY3lhFtevXcWNyUWs17o4ePQx7D54GDv27UEnCoUhbEneVQr5XBmhF6PTDGCza01mr7OBTMpDMR0gFVaQd7o4uGe7ZC3N35lGpVoVR7zRHbtkPnJhcQEZx8L4UAGnTx7FoX07kHdipO0ILhncuAsrpiSH8EsgmI61MX6B6u8Eg6zSxFwaTgUAACAASURBVH1NSy3l+7Zy8Kwx1LoFzMw2cGdqA3durGBm+haazUX86Mence7ZPdixh+6sNbT9VbSYaUkX1W6qBwjbBIRRFz7NdzgbJV+zekcKEJLBJensIRV1kHczKLhFFDNjsKM8Ii8NJyoiZw9jbIiAcALF7AjcdF4ko2Q/xQXRJEsISfwNIPxCC8lD3okOo5TeqL4LJT0hmq0GGo2GbMiVjRbm5zYEENJl9IUXXsTTzzyOE6fGUCIgFBZhsOpV7ny9YuxrxhCadXYTM6cBIhlBMkxGQsq//9Xf/AxvvfMOLl67idVKFZ2uL3NslIxKeLjITRWbSDmmNJNlJpBW6ZGAQDJ2IhMNfLk/gc6e3buwc+cOkXrysaurq9jY2BCTBRr2UDJFxYHI6R0XISVU2nmRURGMlshl82pGV3sX8PvlvF25VJK8wxxjLNJpibIQt18952g7DjJuWpxGXaSRtmiP78o8da3VlHGBvJvGsR17cWB4HBNuHsUgQbrlo3n1FtrXp+DdnkN9ZQUbtQqmkyZmkjbmkw66o0UUDu7Bo2fP4MjpJ1AYHkahPIR8sSxAljJWNgSZS1epVfHBBx/gb/7mb7C2sSHRE2LkIfsCxJBKHbdAzMwoa/XabTTrdZSLBTx5+gn8y3/xL3Dk0UcUraMD3ntulgTTvZ/7KLY+j2Ayzzl4aWwuM+9+1d7rLQxcXiY68W7lJH9HlmXqzjquXJnG+x9cwtzsCmqVFl586Vk889xJnDw1gdKQjSjx+kZHbKqKTkjFcqh6WBm+KC2I8nseEGoOvH+FjoxaiHu73D4DECrcr9hAypDFtJov3Bs1HkCRAx94YBK5t+Lcs86Vp9CwctD5cVMKwL0WT1P1a0BIw7pIM1EawJjyXADhShNXr9zGhx98gjtT82g2Ojh58hjOPv0Ynn/xJLJ5Nh+or6FklKw/mWnNEPYA+EMu5F/hhyuG0EjfVYarijpSM6xKlUGH5AjXrtzBlUvTuPjxDLxOLI0qzr0+89wjCKKuKNs4w2xMhNT3osaKHhbzSOyE6oioy2uwSFcDq2pWRmdqb1o6TCaanBj8UCKh62+Nm/TYgwvE1i+utwiYjC91BzmV+bm/6OKz5Xkf9uB8hc+vfxRv7UEAoQwza4aQYNAP2mh21uTWDlYQogorTXawhla3jnrHgxfGKorBIkAwgDAA7C5SKQYQExBGwnDlU2kUyQ66BQGFZTePgusgZxtAyIJRO4JxhlBafFoWKu6iWh7KGUKRiap/E1kpN4gBUNgLqh5EAfoKktk0BtOLVbpyHrN6kg0aIaRhSaRCFomTQ2LnENkZcRd969fn8e75S5icW8Za04MHG4+degonT59DeXQC6WxJwAwZSN7Cbkty/8bzFq5d/Bh/9dP/DDhlFEd24fgTZzG2a5fMuHQRoxuF8GNKtJjnFSGdyiHr5FFdXUW3UUEGHsbLDnaP57A4fRmt6hwO7p5A5LUxPTmJHdt3YvvO3Zhfq4lhDaVenH5k5uPRR/bi8L4d2Lt9GIUMFTsdZFzAsSORj9Lamykb2rGip8k3FwOLPeme6lvM7zuVRxujqHZzmCIzeGMZ1y/NYHlpGmGwgd/9/TM4+8xujO9g/hMdadfQ6XbR8ikXtZkxjRYdVYUh9OCLOVEiUl5+vQIIOS8iklHOd3jispoh8+rkUcqMw06KSLoZ2GFB5ghHy7sUIMyPIeMWpGB1aBc/AAjVabAZEMpy+I1k9Etf+wJfZw5KqK8ylaGcjLJEFpKcP6KM56P3b0kW4auvvopvvXAGj5/eLgxh3/OQG7tqTIhBhMiCePV+vSSjg7JQIx81e7yZKzSfjaYm//7/+wv8/S/fxuTsAmqNlpoz1u6dg6BSTBBCzg/xOKeEPfS7XXS9DoaGhgQUEkgSrO3YsQNPnzuLxx8/ifHxcTGTmZKQd7I9iwLgCBJr1Zq4NDBLlU6cHufnohCra+uYnZ8TyShBIe/LwivN5l4uh0K+IA6cdCjl7KDFhcVKZHZQ3EszBAhcwyMEnQBRl+yGJc9f77RFLlrK5HD28HEc3bYLO9IFZCknqDSw9vEVNK7dRrKwhk61ilqrjivtVdyiYiVvo1XKwB8uIDc+jtIE89l2YNv2HZjYuQuZfE7mtTkf2O56mF+Yx0fnz+OXb72FoeFhlEplqYvIoHa6noBByXBMuPalJA6j3WxKBNC+3bvx9Nmz+LM//VMcPLC/b7xiKnkDQLZUdZ97gd2rHrvX7x+WIdRMWr8o7EdPSJ2oARP3U76Ftufj/fev4pNPJnHzxozMYQVd4NXXXhJAePBwEdlCjDBuy7XLRisdnxnwLVERmwChmRg3gFDPAhvWTJuKSyOBwfa82vmnGmnvK4cGD6rO6CYLTGkoAaGUAAN710BbWFvMqS9NPuPA8VB85t1/BusrM+Os7v65zMwABaQAIdEqTZXoNKoYLTUPzZvvsVnTFkD4wfsfY2F+VQDhnr078dTZY/ju959GoUiwHSKIGPMSIW1zfjCLOM7o+et+Ws3nnn9ftztoNpWMP48X1z7jEEwFCuXfEqlFO4YoxtUr07h2ZRbXLi3C82Lk8zl8741TOPv0Afh0YrciOC7dmfVZojPhzZz6wxweK05Y2gycIKYbYRz0eDqKexo7cv1LpQ/8NjOEBrx9ITCon8QAP33qfdrMyQhy7hMYfgMIH+bU+M0/9n4BoSlCuLlzQ/R9BvW2UG+toNlZhR9tIEpVkbiU/tXQ7NbR6rJAYLGfIQ8ooe0iy0iFSFItDQi7SKcICIGCTUCYx5BbUiyhk0PBcZElIGQhkyIg1N0zyRTSDKFSVwg7SCdpxQ7KSJ4KojfaEOkc9tlALvA9qYkcctMq1G5jEqPA7hpfRwXekpGy7RwctwA4eQG5Ld9CvROi2g7wweXruH5nAZGbQ8jPnUpjz6Ej2L3/EXQjIGTsBaUfjpIdJUEHdthBNm6isjSPO5O3ENslCXSv+xHK2yZw+MQJYQjrHh1bLQQ0WvFCpMDZwQy8el3knQU7RDEdopQJ0anNIfE3sGt8CHYSobGxAdfJIpMrI1OagB/bWFtfR6dZhd+uIvSqGC2n8a2zJ7B/9xjGhtJIojaSyIOTUtJe2nX3NzS90mpBj9Q3Rs4ruUyKIazHZWx4WcwttnD71gquXbyDamUJqVQDb/74CZw6M47CUAeJXUeY0J02FHfRetuSGUIDCDuxh27CgHoGYlsI7gEIHXTgJilk7RzK2QmkrRJSYR6Wn0c6KWOosEMko6X8OLIZAsIcXPcbQPibX3Hu/gpkB6VbKzUXuzc0MwngdT2sLlcwM7OEG9dmcPHCNK5fXsIbb7yBF148i6MnRlAss9BReWy8SZyWFEoaEIq2ioBQuVh+1X7utgabddYU2yxeVM6iMnUxj+E6zNm/f/N//Vv83S/ewsLqBlpeVxollGYaUxk5rNphT45N7yCoOCve12QScmZw3969OHXqFF568UWcPnVK4iTIBFZrVXHhJIh0yJAxH9TzRP6YoiFLHMLzfTTabcwtLmJy6rZENKTdjMzOsZImaCoU8sjzOTlr12mj1WpLQUYQaABsFNMJMYWM6yJtu3BoSEaH0iiUPFs35WAoW8DTj57Ao6PbMRRaSK03EC6sY+XCFVSv30a0sIbQ8+CnYnzSXsE1v4L1vI1GwYVXzMEpl5EulpB1lbFUiqY1ro2EIwqlovQSV9ZWsba2htXVNRW5IWH0rux/zFCkrJUS2JBGM6GabWw3muL6zGP3wreew+/9+MfYtWMHkijUEjVLGfVwHxMgbEDCYDt/C4K5x4m7aRxoCzjZdLbzL9pApf9U8kv918H/1uN4+m2ZUAlRZPbmhnq/VQHdeivg/sh96cJHt3D18pQ0ctZWamg1fbz23Zdw7pkT2HMgj1KZ9v3K+ZbPSzAoXuOmOSu/V4MBiiHURnCaJZR3q/3gVGNQHUYCNCchKOSsn3EV15998IDoEoCAUEChhNzrXF15nESN6+fQajwVsqsaxRo99r8xc/zU8ZTrdODISpUhsRjmux78Qu9WWBuGsJ9DyNxAFk+Dqj8BhN1IwtSZ9/jhBxcwN7uEZrOD/fv34MzZY3jltTPIFahGChDoHEKXsVgJI1UyKjtv88LwVVsmH+79aOkuASHPEjZ/hR0WckOdCEpGmkiG6qWLkzJDeOvaGvxuglw+i+//8DSefu4wophSecZvaYmyfNdsYqg95qEklbL9Jb5wBXc9T0zaCU9ADRsHTyd1CvYik3tMXg8MDsoFBhjwPtetL3y5GFQzxTy/yQdVJLViMO/NFN59o/3iG/DWC+Krt3E/3Bn51Xz0gwBCwxCSWVKAsIlaY0nkohHqiFI1xE4VzW4VDa8uDpGBRE1kBQwShFjUfdoREqsFK9WBnfKQScUKEDpplJ08yk65BwjzzB5M2RJabwAhi0AVA6F3BQMGJYJMSUe1/0nf0lSAYV82qqykzblmuiN9aYqw8iygRHbliGQjjml/noLtFuCmyyIR9SIHazUPC6t1zK5sYHathg1qz8d3wMmXETkZDI1vR3F4HLVmB14QwaKpgJ2WPCAXAZywDbTWkIo8UI2wtN7B3EoDt+YWMbxjJ579zrfRCgJsNJriaErTVDKEiFJIRba4gjJHsOhGyFgeXJB1bCDndDExWkTGArot5hQ20fYSHDnxNDKFEcwtzGN9ZQHVtXkszd1EPh3h9ZefwbFHd2HntiICr4Y4aCKbtmBThscFUc8gyZ5t6vhehLspPrlipMVltBIWse5lsLzmY+r2Cq5euI1OewO5nI8f/OgxPHZyGE62gjhVQ4gmIsTwwgS1JtDoxmj7MVpxB52ITqMKELII2AwI+f5oNOHBSTriBJdNZTGc346MPQQnLgJeDnZUQjk3gXJ+HKXCOHLZIrKZPBzX3iQZ3cwQ9lfdzc2Dh17/77kwDC7dg+XiV3Ml2fquPo+q2Hx/U6cq5/oQCYXBcQjf72JxYRXTUwu4dnUa1y7P4/aNdfzghz8QQHj4aBmFoi0xBapjTtkvgZ+SLauijE+qUKLq6H619pbPA4RmvTXmJT3W07KEdaM76L/+N/8n/vbvf46ljSo6fiANZCUFJfOq3BcJJjnHJ7ESLIaiCDQFE7GTjp2gOyYB4ZFHH8Xzzz+PV77zMs48eVqOq5qpC8UZk6ZeylxDg1NtD8v10idr2GpicXkZd2ZnlKOoTcdSSlhZQ3BekPmfLjbW17C2soKlxSW59tiJl9eJGE3RleuZsRQFykYdRwxnOI/uJREytovhXAnPHX0ch4a3IdcMEC+soTu9hJVL11G9dQfB4rqaicw6uNBewdWggtWshVrWRjuXgVXIw87kkXRjRIHKePWtGIGToDBUhuU6EjfBs5nSUBWLYiGTzQiTwPdTIiAslgQkUzbKvNtWoy6mMq98+zt4+dsv4ZVvfxvbxkYRh6F8DxJNwc1JA0KCEQXM7g0I71Fh9cDBZm3YZsjXr+rM62wtDAefvf9vZihAztFebWjuuwUQSo4oi2MH3U6CKxemcP3yDCZvzWN1uYpm08P33yAgfAzj29MoDtnI5TiHr0YOaNuvxjAG3ovMpittnFJmDFhB6yPGep77AM9yYX8SPdDB5kMPEA5+bqX8kN+wxyteAQSEps0ZqbpCHh/Lc/CDybtiwc/mMDOUBdyZ2rt/TFQgUx8Umm9CNUoH7SC3AsJPr5kyB83utoyqsG7Z7JxqvhYBhOserl29jY8+uICZ2QW0Wx0cO35EGMJvvXACmSyJJV7fHRn9SNEIL1ag8B89IOR3TSNDMYNSa6EB7SqNRxlv0WHU6/g4/9FVXL40hTuT6wh8AsIcfvSmmiFkbIz4XrBBrr9Tc16ymfHFMc/dd3INCAdZ5IGFQZ90vQtawun138y/6Tdlmkzqz3tseoPnnKw9pprTF4iEPvft3M2LsVMi5rs9LXW/zWj4SZPH0ge2my2+++/IXJwDB8Q8r7rq9D8MLo4DC6Y4QPYOwmfXR597GPpzmJuX0M8rGu7yGeQJ+u/9XiWReZ3BJWTwkZ+1VH/ZxeDDAEJKlSgX7fotVOtzaLSXEdtNxHYDYYpgkOHidXjiKOrIDKEfO/DDFFIsvh1uBC2kLE9YwowdI2cnKDJuwlEMIf8sOlnkxXachQjVSTrnTl8Ler/QcRO6oajnBwUQGpdRIxXV7KDqRPYBoRFuq0xDLROVzUIFxafoIBpy0bDg+xZSTgFOpiwumjQ/mVrYwPWpRVyanMXongMob98FnxJSOtcxmsKl8Qx1mGr42E1nxB0s8AKUcy6yqQBxcxXbhvM4tH8X/u2//yv83VsfwCkOY++jR3DmuWfRDiJUmm1xNJW8pcgSwo4Zi6mIcRE+8naAnOMjazN6IcFY2cWuiTFYUYj1pVVcvnwDs3Mr+PZrb2LHrv1YXl7GytIMVpemkQQ1jA65ePr0I9i9nUyahSRoIolacFKh6piy2N4CCPsWP9r1VXdPFUOYRzUsotLNYa0aY+r2Kq58fAtx2MTwUII3fngMR44VEFvLCFCBHxMURvDonNZK0PQUQ9gKuwoQIoI/CAilUaa+SzbbU3EXNucI4wRZO4vR0jbknGG4SRFxp4BUUEQpQ3ZwDEOFUeRylLQVwJklggl5KnNB9iSj/Sv03uvYwLr1eRf/lkXgXv1h86rm39UrqLWnXwB+wbXwfhePz1oCZZG61xpoXuiLrGRqjZdoT2H4+Rg2ijiXpkDL0tIqpu8sCkN47co8pm6u4bvf+y6efe40Dj3Cua+UBFyrDjylPzTr4PNqlz6CFmMC0dvAP299v9+D9eD3v9ca3DuK2h3PZBESBPIxBIj8YWPu//53/w7/5ee/wNTcPJodTxgMdro5A0cmi8eD7BZn95QsVDF7zWZdBdYnMRydB8ecwAP79+PMk2fwyssv48kzZ8Q5k8dV5uaiSCItXDIoIj11tPwqFJYwYTZgFKHj+2iTPdQzOvI59RwhmT8WyF6nhXqthtWVFfm+aGDD96pkstq5lPEPbBP4PhZXlrFRr6Hpe5LjN5wt4oXHnsDhoQm4tQ7iuVX4dxZQuTmN+sw8uqsVdDjjjhBX/QpuhnUs2iEqaQvNtAOnVEa6UETcjWFbDnKFIroI0Qq6iOhJQqdpbQBjuw7aHY5I+DJDyBuZQh5L3hxRkMSSP0iG0O908Ltv/hivv/Yazp05jZGhIWEQ5TiK4ksBoSRlot/Vddw/MzeDw3u5WA7WLZscOu9ySvaVaFvbTfc2Ou2/u3s/RrEt6pbELjwCwo+ncfPqLO7cXkSt1pTmxD/5/RfxzLPH4OYoMWZsh/qOxfwonRPXVcONyNtnhFFvWIrHw7CE6iiZXrDP+Vh97HoT/joiQg21GgeOPjDk/GtAhoj9ZMoFZf5LhYDw2+lFSwggNHW3chznjYDQWMts3RPuBQi3NqMG13VznPtmNSp2gtcjzxeZ+dPvTtbMiI0TpV31OhFWV9oCCD/88GNM35mRZtp3Xn4eT517DMcf2wPbJWDnukogo+MStMuoGEv9Y2YINWPLtZA/lMqrrZTnrCYILKDTCVGvdfHuux/hk4+vY3Z6FWGYiDPyP/mD7+Cll08r1jpFQK0BoewpbLKpfUy5Og/OBd/f3mDFcdhvEPVod+VyaCzAlEkDuyQcXFa20XTEYiEks016KNKAQp4sIpExb6yv7BoY2OXpqHlAUd2pk8SypeyDH/b1to4VSUZZQtkHexXMHZJFTTnzyD4ug+va+Uy/yuCS1v/vQXscU8wMFhfqwu8JYc2Hkk6veRYtEbor8NWX5yCuHPhONr+SOq767OgNTd59cFkVY4NF2ae/agUkhE/tyQMGl+xP//fmYq/fJzSl3+ZN4u7P1f/tVsT/2SfjZxUjMnszILEynWn+ySJC2Yy34HXrqNRmBRBa6Q6iVBO+VUNDM4TMjKKXWJxyECQMVCcYZIwDj5THMw1OKkDWAELXFSOZsltA0c0pQGhnkUk54i7KAFnpGuounsVF0ewbIUXgRjaqpKNiMCOOoIYZVNeMcQ8xMwGmO9sLue+BQq7/zBpMi5uo5yWoVtrwA2YOZkXWuNFMsFQJsFj1sFDtYGz/IRS370KL3ja0JM/RTIcyR3VN0YkuzyDkIJHZmLzDGN0AcaeCXdtHcfz4Yfy///Fv8Pdvv48w5WJi736cPHMWnZAyyq4ysqF0lcwr88YCep2GSFs+MnYXhXSEYiZGzgmQcxMMFXKS3xgHCZYW11CttnDyibMoD41iZWUZc9M3MDt9HdtGs9i3axinHtuH0TLDoDtwrC5s+EDkweLmpK9OM8Qv56ecdmq2QhXmql0bW5wbzaMWlbHeyWFuqY2pyRXcuHQH2XSMnduzePW7B3DoETrPLiBEBSFZZkTohhFq7URLRhO0Ag+t0BfLeV/YQQpYLZGOmmWAGx2lsXYSwgojOWeGSwyjHxEzGb+WRdxhHMUEhgrjGCkxF40MIQ01CPqdgTXXNOw3l2L961+tG2bz7wM043S3ZdEZvBTNMjZge95/rs1dZAVt9NLE80fTsmpahue1kqn1Hfj0UI18JX3L9J4L3ucBPbMa6nWXjI2SYJpSRUlt5DVZNBMgkC3qRRvwX/Sa2mPk9LEaWK+VfErNxCgwaI4zGULOucUCPtZWq5iZXhL7+skbi5ifq+KVV17BuadPYd/BMvIFxRCqtUo58JniRhVZykpeZUqa/z28tOf+tvn7W4fNuju45po9nkUNf09Awh+uw3/1s5/hF2+/jfOfXBR2jg2skMHbYSwmLDx/CNw4nyfh6raNwPdRrVYlmLs39ysnYYyJbeM4cOCgMIX7DxxAmfOFWcqqXQlrT9uMAXKRz2QlgF5cD/ltcl13uL47KgkyZk3BNc+S0Pq06/bdGQXo+jK/2Gw0VKHGx5tMN0vJt7peV56DQGytsoFGqymzfRnLwVA6j0fHdmJbKgN7rYFkYR3h7DIqt+6gOjOP2sY6mn4HTQS42d7A7W4Nq6kItUwKnXwW6eERpEtldFoewiiB7aYRWgl8USHwvLGEGeTxCySE2hhoqXNMij8tU5Qrjaxs1xeHUd/z8Cd//M/xxuvfx/FHH0WxmBc2jDb3ypDGmHOZ69vUFlsXCvX3LwII730v89wDtc4mNvJuzJWqJcSNkbWhccvk9dWrgtQCJsdF5zGGgY1WI8LH70/i2qVpYfc7nPl0EvyzP34Vzz3/mCZUVH5tGKiYJaplxJRjkMHvdXv7kvC+60vfbNFs+3y/QrpqLlHuoesE9QbVSmriAuT8FK+5QUBoYiV0RSCNjAFAqFlCkZlqiNYHev3qUh2ufj2mrunNi+/WRp/MQfbuo16XaxsBs2oC0cxI5eapJpryT2g2fExP1XD18iQuXLiEpeU52E6MH/7ouzj95HHs2TsiOJbxULaA7EgC1QHKdBVDKK/71emTfZnLq9o/E+V9Ie1jNgD0VSVyT70vtZoxKus+3iMg/OQKZmZmkc2ksXvPDnz39Wdx9txjKipNalCyhCwXTMyJGumTXeihAGGUJCZ7U867UNW0PMnJovOLVI3rABZdmSgBofU7C1TLQUyakh03Q4PGCSJK0shEuGl9UXPjVqcfu3qip5MbP5jsFiIHoc7fcTPCPjQ7ym0sm2WAaiCd96DTkhPHyRWkoyIlvedLrhwkkyctWnwD+cy2269/yC5o3bgup+SiMZoh+ZZUkdAHhHqz2QQIDZDcisQHLrpPX38DsgCzyPLiN+9HB4JrINArcHugSC2mGu6p97wlRVUtB4qxYJdW/bd5rUFn4j7k7P27LmylD6dPLJErDhC56g2YTuLWLWIQ6vbf6eddWf2BcB3uLHIWtZEbJztjbGAKFF5YZAg7XgPtTgUbVQUI7ayPKNWCl9TRDGpoMEYBsdzYiSNsiRjcLsCOuC4Emw10GM3ZMfJkCNO2ZA+W08zEy6JAQOjkRCLELqwYDUjSvKIVUhrwycquXkT9SU2hHyljGZ7qWm6inMqU9MScdpRjm6lywxCKHlw61QQc7Aq6sAtDaLZCzE7OY6PSRa2eYGq+jpVajMAdhVPeiez4HkSFEvxMDm1u+mT/hsmABQijLsJuR5jO4VwBOctBmvOEXQ+J30EctrBjxxiOHHsE127dxpWbk7hxexpuroyjJ0+jG6fQ7Pz/7L35k1zXeSV43pL7WnsBhZXYCXAFKZPiJpkSJVGLtVm2W9Ph8To9f8f8IRPz60TMhGPc3W4v0x2yZdmyRIEkQIAooPZ9y6xc3/7exPnufZlZICjBFElLGkORAYhVlZn18r57v/N9Z6FTILvypJEnMBjoHdNchroaH1nLQaUA1CsZON0DuJ1DsUGvl+s4c+ocxuoTqFbqYCCr4/Swt7OJ+fffxfz7N/D4lVO4evkUnrxyCsVsCLe3j1LOQM6OETh9JKEPI2IQhyqEBnfDwFRAr00tdo+MPELqIKM6drs53J7fwcL8NlbvbWNqooDHzo7hsy/N4uRpArwNJMYhYJISS9AXo9NnMH2CfhCjwwxG34cT0ViH+kETEalxAjxZvLFhxk69xJAjCXzxgq0WC6gWxlDLT6G7l4XfLqJWnMVYdQoTY+Mo5AriZmhlcgr4a6cw2dPTLvDIQTnssutCSR/i6kjVjYYh/+jhrfeRjTHVwWjooveMowQwtZ+y+670NGyKUFNFh9044rnAfZ0AQSNM+r7zD6dI0rWjXklOr4ez0oaN88F2wQE6qbsqc00J8eXwk2gCCusNWBkLoWTPBSregGeQXDP9hPoekpiSEQt2aSqaXL/qIdN66jjkOhNghpLNyalQp+3KhPCtn9zC6uoumgcOXvvca3j2+pM4caqCArspH0izHhn+GwkiUp25PjTJi360R6/wL9ol/22+Lk54+t5KiwyZ6MlHa8tnwyiIn/zsLfzon/8Zf/vf/w4HrRbypZKc/zxlaDDjB5FojqVgToFJ2gAAIABJREFUsUzUq1W5ZM3GgdQWhVxGUR7DQOqDfF5NEwk++TonTp3GWH0c2RyzAasy7RqvVjFRr2GizqYKMwXZ9IqlWCHFiiCcE0rfD2TyPnf8mOjtLLn2aWHOz1o198QMJDVpIASRqQ7PCVM7CicIkkiC3ZkVSBlBycjAPOzDOOgAOw1g+xDJVgP78/ewt7KCreYe2qEL10yw0NzBSreBlg24xTyiWhW5qQlkajXsNVtotDtodXswbVO0jLwvORUslcvwRD/ZEq1gvlAUSqtDt+duB7VyFfVqBQGvn+cj8gM43a4E0/+v/8t/wtff/CqOHz+GQj4vv2uqBR0ArI9N16oqk4fX9OkNngLC0frgIYXSSG0mgCRWIdy8r9kQSJs56RkainbS1PEbBpoHHv7pH27j3bfvY3l5HWHYR7Fk4g//iFTvp1TMAw9lgy09tRmKvEtYHqmpDP+v2u/UY6SLpspuVSvq/lf6m6X1UrrG1NYwrMRGZwiDikm2TbU7KH7csAZTJVf6nbomEB2hrutGe/A/Z5t4GJXwwwFh2lRTr+u4DjzPFUp1Vmr69PdXOYvNAxfv/Gwbt99bwp07d9Fz9sTF9Zvf+gquPXEBtVpJmaBw7Cn7q/pMRXFpsB7Tn+mIf0n6q/yyFMh/m53z6KvyXhOwrc+XOFEGV2rtKV0mF1K3DRzsRXjrrXdx69Z7WF65i5ljY3j+M0/hyScv4exjJ1SPleeiGOyl00AF0odExw8uike9jkbsMw1Ri19ZpGojRKEsCMeZeqgQVkInRl8tWFkPLADUNC8VzLPrxykfR+/sdqsxs8IuUagsY8RhV+oCTlCo1YgQyg2vaxc7K133rpuOV0nVC2DLQ6NfrWEinYJ8ahZRqnORmt+oC8LNg5u8cvXVNyUXYtrpHsClVEMpJ5YU4AKZtEGF2irSN5gWHHqDGFz70Q1jZP/Qa0NurUG2jL6ZCd2U64iaug7g3mA7GXY09XvVfe1hF3xk7aWbCo836jjSDUtA3pFaLAV1w3oxhb3pVq22sfR9Dl8khZjDPl36tU8eEKYFyigg7PWbOGyto+vswBRA2JfIibYAwjZ8I5QwcYXVFPmYYERABalKSSyAsHgEENqokOKUzaGYyaNg5ZElIJNiXXfsNCA0woTnijpfUg26vBjHc2kOoXYiHdAL9ZRQF9AsStPpczohFEAor8epJmtqA5lSFZ4H7Gw2EEUFJGYNN95bw/2NNnpxGdnxk6ifuICOaaNrmPBsE0EmQZSJYViKd84JFs3V84aFfGIiJ4DQAyIflhGiWMqhOlbBBqmcB00xoWEDpjI2Lf92PHbWlZ6AXX+uX4OFHFwU7AhjVQux30GntSO6v1zGkvuQIHBm+rhQo3hteO0Dt49O6wCb6/exuX4PVx8/iysXT+DC2WlkTR+99i7KBRN5O4Hv9OhbL+WceProxxEDDFnn2tjDNBCZChDuOyVsNk3cvruL+/NbWJnfwtxsDZcvzeCV107g9FkDYbSGCA3EBimjAfw4Qs8xBoCw7bvoko4VJPBiQ+jHBISiCadBkTYfsCV+wkTi+7CNBJViBrVCHbXCNLq7efjtMmoFAsIJcTmkuUUuk4OVKWhAqPZTmXqk04qRe3wUEEqY8WBfUBM7pVFNo1CONIkHz5JKVwVfjURlKVA40kRKr7EGhOxMyv5j0OxAg3KyOqSvx4w3FbUiDSVuOASEg+1SWauP7ivpBiPn5AObjXpfLMz1rpgCPe6TMiFUB6zKc9JdV/09gzUx2PRGy9S0kqI0h9PBdMaiAKHEmiSBTI6cXg/7u20JXH7rp7ewv9eG7xn44he/gOvPP4npmQJyeYLQkQulz40BG1yCpkMBhKrs42w1zRN9ePn8q1DEPGw6yPeVAsJUB8P/v7i0iHduvYu/+bu/w/L6GjpOH33HheeHMDPM2KRhCoPAlZsr9Xs879goYmOY111iE5JIYhMI7jkNJJhj7VAbGxMnXtYWNJhhFESWNNSMLfcPv5/TC4JNO5sREwYuDk7VLNtCqVzChQvnMT4+LlpAFmNsMIyN1aQDzwkI/1vGMmWKyX8TcDEColSiuZaKl5EVLwSRGHaUwCYzou3AbPYBgsLtQ9ERbt28ha3lRWx3m2hFLnpGiM12Azv9DrqWgdzsFCYvX8TUubOozc3h0PWw3+5ga3dXGqHUEwulttfDQaOBntOHG/gSkSHXJVBZjaxjWN+wUUmKOhlUvuMKKMyaJv78z/5MJoRTk5PiREpQpQAhzx+pCvR88eNYcT9vLT8CIEzfznCXUrvOYEKo7h+aAvFtKw8odW6SJSaDAtsGj4mDfQ//+INbePfte1heXkMCF9Wahf/pD7+Kl155UscWxVqHpZkOWsJxdFI1CggHEEWDQVWES3k+YMANC/HRmaf6LvW1D8Nvw/nsBye1w5/XNeZHAPGPBghGP4ThIctBDZsQdkZRrYXJZ/A+ysJzgcODAIv32uIyevPmLXT6m6jUgG9956u4du0CqtWixCqp/ib311RbzP+gJtYKHH5wDT3a+/441u8n9xzqSio2oIBh4aypCT89IZJYga32oYH9nQg3fvYu3p+/g72DJZw+M43PvnwdZx87iWOzU6rnymkj2VIcxJEZmeIGvbhG19tg1T7imjEiN0wMl91tHe6aMUAzIb7HgIJZUi8CH1bsIw+GIpIJxJdUIlwCqBQcsIvASWC+oPjYg6VNQEgcJoc7x/NKZxH7rlBH2AGTUFYrI0U7C0/avvP76b5DQJg1YxTyiuPPjlBAwXoM5ApFZHjoUOQeRfI1VRRyg7dVkLhMOJUIXToTCSmooxM2fSVF76FEu4pyqWzE047N0Tt6ZPGmm1PaRUq/9MC3pNnlKeiSWd4AELK4Uxv0ENgpJDf6+opiqhbXw/4IGHxgQph2k4YQ8ect/g/f2NV2lH6qn/6EMJ0cppRRx2lLKH2rvSFdKSPvISQgjLpoB4foBG14pIUQEMpZriYCBCU8WHiI2gmtR5g/GKNEMX/WRDlno8JiIJdDIZMTLdgQEOpmBotSTseoKCe9Wf4+YkymLadJCSC1UlGOld4sBYTKNS2dUKgOq5p/KWdRC4lJe3UaKtBYoAjWTQf7XZhmDXZuEj+9uYL51UM0/bwAwvHTl9GIErSoncxn4JohemEXZiYBm3t5y4T0+Fg0hIZMCC0WRKCOhxCD1tA+Wr0e/CjC2OQ0zFxB6KJuwK67crWiCJ/UU5KzrIgTfAd5O8JEJYNuaw8baws4dmwK09MT0tlnZ5s5W/1OD712R36GXuBx0EdzfwON/TU8fuUMLp2fw7nTU7AMF73Wnp4QUsPjyPXOcM/ReiBe08EUQ294QscgBcXi5C6PwCxhs5XB6m6C9+/t4f78NpburuPMyUk8ee0kXnv9NM48ZiEMVxDF+xJbEiSe/O595hD6pItyQujKhJCA0I1MBLGNUAPC2KTzly7QGBBL1RH3TCNCpWCjWqihTkC4V0TQrqCWn0G9Oo6JsZoUtLS5t+yCFM1ptzSdjj8YODycbgwnhGn3miBt1LRolI0uxYi+tdPm1Igk5EhrbGDXIFtNWsioY40aTqH46M+AU8IBHuIUiPeElgsk6cRuwJAcKYrk6YZMBXlrI/umasip/S/tfIozojTzlMZLTDLEjEe5tg3WhQaSg11OKFlHCw7p+wuVW02B5K6TWpOHdijW/dSXbazt4/78Cm787DZ6PYalF/CVN9/A9eeeRK1OLW76ptOqMLUZTaeEKSBUTJAUDCqK7a8nIFQUXV2MGAYazQaWVpbwwx/9CHfvz2N1c0MC6g9bXVjMycsWkM2X5MwmmFEUOCU4YcwEP0eKkXlFclmVW6jAJycJiWQMsvnrer4AGmoAA9dRrpncTS1qNxlIbyOTy4rpCi8tG4f5Yh5j42O4dOUypqbo6puV7yd9dO74rJiyUF9GDSNzCJlNyOfqdbqyb9XHJxDTXdW0kTGyMhmXNrfrw3A8FN0Ima4PNPowthuIN/awcuMGNpYXsBd0cRD2cRj00ej30PI9+LkMpi6ew9XXXsKpa1cx9dhZkPfU6ClnVBrrECDTvXVzaws33r4hVFXSCy1G0xDoBoHcgwTGgecicD1xwWbnkO87Z9sYq1Twx3/0x/jC669LtIZMdMUtlmyuoVD5CNX7E6uJPzogHBBaBRiqykhvHQNNnxqgqQK7dRhid6uHf/mnebx3cxErK2swbR/jUxn8wX/4Cl747BOqeWeSgaSlTaMb4ZFrMAoI099BU/RG7t906xl0KT+x66gbbR/h+T8asNKxObLB8/pzcEOzKF67LCwzh34HaDVjbK17oiG8ceMGWt0VlCoxvvPdr+HaExdRqylat+z+KSAUczjdkJDGp9pPHtwTP9r7/ggX6BP8keGpp86WKKEkQX2WYhQY2UhiG60DA7tbIW7ceBcLi++j01/HhUtzeO3zL2B2dgpj9apqhlArrB2DRdutz5EjVigPtB4e9ToakR8mprbGl1cT5lsC3wRCy5CHFF0RdTyOgEPVzVOaPQI/m4Yb3JAI4EjzzOXl8pKDr7jdapwvfG927TSPnTQRuoIx6JmUT9gZpdnxYilAJV8ow9fgXEeha3YrfE/RSdnto4U0uf98T3FIF6MQlWIB+WxGZ/MAGc1WIo5NKSJiTDHartGdbAGCOvRVCvQRarNymhpg7uE/B9rCYfd59NtGBhpHKZxSIAhS1t0wVRUNAKG406l7ZOC/oydUw0nB0ZU8AJWpRkZ3/FVtlYK5D+tTjVZlH7xD5LdTRmc/R1PwgVbfz73VHpUyOsht4c2gNYR9p41ur4FOdwuOt68AodGDE3XQ9ltoB5wQBggoYmYDQtM16VQnc5w4kWkZAVLJilC0E5RzJkpZBQiL2awChGYOWdkA2c3SAeISKxGLVgy+0tHRboy4QCaGUkxrKigBodYpqZm/pvQeCadXm+FAQ0jheMJJFGBn8/KI/BjdVh9bm01sbXewvdNDN8ijGxXRM6pAZQa5iRMyIexbNpJiHoEVo09nL4saAAMF2xbnssjxYREQJjYqhQJytokwdOC5ffTdntC4zUwOuXJZ9HKHfUd0dREBdDYnRXQcBMibJsq2hRypIG4P7f1NJIGHXMbAlccvYO7kLA7aTXRdfi4h+r0unE4Hpuchl8So5jNo0GF0cxHnHzuGKxdP4pmnLqKUB5zOPsxY5RTmMir4XWk21ZRI9IsjToOiq9FnCiljIXIIjAJW900s70S4v9TEwr1tLL6/inNnZvDs02fw6utncOasCT9YQZwcIOKEMPZlQuj4zCHUgNBz0fV9dKmLCk1xq00BYWIESCSIXE3OLOorQ1JGY5QL1gAQ9vZLCDpV1PLTqJfHMDZWRSlfEDrXKCAcpUqPAkK1l6ZFkSqQFGZT1IO0MSf7VLrpDJDgUOuYfkkmbCNNZ93vHuQ7co9MG08syBX9zpIpTaorYXNl0KHk50KQJ/caEHDNCxhLN7B0oqmaWqotoppb6q5I9z9TJuISjSIsE6WPUIBQNRSpXWNcAGlMNAMh0CB4GAXSykFQ0VLUfatbYhIbohgfvN/EnESzV0SfQUBIR9xWG6vLO7h3dxXvvHNXurn16gS+/ObLePrpSyo7UopKxRpQ1y+lraYsETYZSRlVNFp1f6dg8NcDEMr71tNqgqx0L06dR+kWymnWzv4u1jY3sLS2ivn7C1hYWsHWzh46PUcacWxqiY6ZToyMeaAOUe5j0o7V1JcNXOVAGmgzGepW+LNsRoXaUEVRhUlhJm2K74OTM7WWdTMoUUUT10q+kMfMsVnURYuYUxPIbEbMGugiymYy/+Z9mGMmqGXKBI6UTTayDP63bE7MnySCgnrDIEE+AmYyRVS8BMZuC8bmAZK1HSzcvIn19VV0rBCbvQZW9rfQo2stJ5BTEzh3/Rl89mtfwcylC6jNHRfjLy9O0CVTg6CNYDiKsLK2hr/8r/8Fd+bvYmd/T2vP1J7Ha8f3T6MYAuoCzXX8AIfNBiZqdZw9eRLf/w/fxysvvyy/Gz8/yUGTvn9ap7ARog0uPsGCeLgZ/RzK6IdMCNOfTWmjUr+lJyXZYWzggyA5hueGWF3eFSfp9eUO1lb2sbq6jnwxwczxEr75rdfw7HOXFCAk20H0WOn9mB4co5jk0QGhunw/r676RC/wL3zyRwUEo0+kzHpS4MzThvU85Ty8zajHzcJ3gXYzwvqKhzu3l/D222/joLmAfCnA7/7eN/Dkk5dRq5eUblU+Y3EzEGAke6F8fupP2gwdfQ8f5X3/wovxKX/DcFWIshkxvViE4cJrYiGhS3tkobGbYGs9xDvvvCOAsN1bw9UnzuLLb34O42M1lMpFKQdGAeGgVkibi4MXO7oWH/U6Gr7rJZwQqFB5dfDSiMNBAs804IvmUYuQYxq7MO8mELv9QRCn1gZmNEhjx5ubOzer1BwkFXSTMpJ2fR3JiGPFq6aCBIF7zR6aPR8u89zEDTGLQjEnNBMCQh4eKqBaicuFkiaZsooOR+BYzNrIZxg2SjDISSG54alGQF+oNHdKVuJQC0iK7CgffDCh09vQaEzA0RnZBw/30Y78w7aLNBp8CAiHhEyZ9Ik9nUKkAggH+r2h0+LwVdMFoAGl1h8dISDoYvII/XXUMTVt0w+e6oO/0xCYfjzFzM8DhGkRkmoIUwt0AkJqCFNA2OvvwPUPYORcBEYP/ZCA8FADwhChOQoIbVk7hITUNytAmKCUTghzJspZG+UBIMwiZ+SQISAkkBS3O2VXrQBhCgYjxuzIpNBItYQaFIomVWpZlSOkAGEaMjuc6owCQnakSUmkVs3KcoKUQ+JHaDe7WF/dwb17G7h3fwvIT8AoTMOszcGozACVKXTNDHq0Ws9mEJgJAsOXtcP3nc9kJFQ5cHyELk0IEtTKJRR5z5Je6zvo93vI5DQINQhKYzhBgJD3nwmV10XTBdcRau0Eu+p0FOx20NjcEEB9bHoKJ08fQ3W8jI3dTew0d7HXOYDn9cVxdKZcwXihgGrWxvrqPdyfv4njs3VcPDeHlz/7LMbreYReF5HXBUIPxTyvP7V55M9qQKgBgj5N9L2i+PpREsJPMvASBQhXdhOsbfawsrSLpbsrOH92Bs88dQYvvXYCJ07RHGMFMRpIjA78WE0IvdCGE6hg+g4BoeejG0RwI0UZDVlkcZ8jJTDNqyKVkjRE6qGNGKW8qQHhFJyDCoJuDdXcFGqlMdTrZZQLRTHM4BTFsnJ6kjU06koB4ag+QAxPdKdcTG009Xg4vU/BDgFaep+muugUdB09FdmctQTYaN6zCtNU2Y9i+w94Pt3NbCmaBRBSGmiRtaGKMu7tUnQyeJeMDTr/yXIXwe6A2aB0MmoqffSh31vCaBXl10ddpYKNPAjVxsS93ONn0eujRMOibA6+z86r0iErvaGKKhj09dP7VvUTVKEjuaK8/wjkeYNGysXWjOE4LlqtHpaXdjE/v4ZbN+/BsvKYnjqGL37xOq5dO6uVRbz6yixAvfsRsDe49EpDmFJGR40pPuXa5F/1cmlBmOq5RXep9d0Ehvz/0uiV/oNyTaTWjcBwfmEJd+7O46c33sbG5g4cj6Yo2gmS15v7COmbvG5idqJ4E5z6EeyTbZRmCHKv5Nryw0imeGwAqGlwajxnyfsQ6QnzD7ncZN1xHbDPbKNcrQzyBzlB5PPwa+ywEzBxUk8tIhva3GdSYyrWPgbNNDJZMX8i64hSqBJs1O08Lo7PYDLJINlqwtzYU4Dwzh2sb66jY4fY7DawvL8Fl/slMwYrJcw9fhlP/fZrqJ86idLMNIpjE8iUy/I6jOXgdTk4OMD8/Xv4q7/9GywsLaHZbom8RoCRXC9OOUnlImU7FnkDNYT7e7s4dXwOzzzxBL7zrW/j+eefl3XOzzIFhOnvplwtP01A+GAHXnej0uLoSEmRNskJgFMVM/cc1eSRGYIAQj7YzFSAkK6ibPptrTvYWG9gbW0DtXoWp8+O44tffh7Xnjij70Wl8RAQkpojphmEg/eR6gdTVwq+ctq6Gk74h9K330xAKA0vxZXWhnq84elsaSMODbQaPu7ebuH2e4u4des2Gq0lFMshfu/3v4mnnr4igFCBn5FsR4nm4f1pqUaf1nX/Rk4I5ThOGYnERCwUFc2ZZxwnhHFoYm87xNqyi3fe4YTwDg47K3j62Yv45re/gkq5KIZcbOqz2Z2aZQ1q5IGpXrrFf0RA6HQ7iekw6FXZ3rLI6ScJulGITpKgx4OV0wLZrPLIWkDWSuh8KoVZzIPY59TQR94mQCMYs2VqR4CoLdxU/o1O7aXA3Asi9NxQXs/O57Df9rC518XSxg62G20FCBmcnS9genpSaB/cAHM5E4Ws0qnQsCNmSK104uk8ZqKQMRE5HZks1Io5FLK26A34foSq+gHQIyWGAqmy7Pk/bYqgO1HDbWtkAxtMc46esaMfw2iT/sGTWBVvWrEzMMXQcz+5eVQc6kN51ekMUXfLhiXeUVA4WBoP2WhlMYphiS5klDe6UhbIf1JOpeo3fggwfERO8i+qQB4VEI4WIgNA2G+h22+g7+zBCxpA1oVvdNEP2woQag1hSAt5KUqVPlQoo+xO0S0vAXLGwwFhIcMJIQFhFhlqCNnN0hoGXVUKIJRQPtIoQsAMDVBXqMxlNDtKwKCmi2p96pAsZ6osQ/15pBNCAsKEIJC0oJDOqnTtzKLf7mN5YQP3763h3sImnKgAszSFyceeRHZiDklpHK3EQisGumEo01GTNHBdGuftrJiBhH6M9iFzATsy0WdhTYDCoizwPcknZCHe6fXkZ3OFPIyMoYym6EpDp7DAxUSlgpmxcbjtDkKaIrgBput1nD5xHEHoouu2sdPYxubBBlb3ViVDp14u4NVnn8PZ2VnA6ePWOz/Fv/z471EpWThzagZf+PyLODY7AcuKEXRbiNyuopLx/iQglIo+pQjq6QVBumhLqEkOEYSBUDudKI+NZhabTRv7jQib6wdYub+Cc2em8dQTJ3H9tyYxe4wmRQSEylTGC134USi0UCc00AsSdDxPAGEvYDC1gSC2EBD0DAChooxKYy02BfTSsKhIQJivCmXUbdYQdWsoZydRLdZQq5ZRLhVRKpRgZ4vidKeojZo+k5pcjGwqKWWcNykbRlEaXzKAPvrQHogs0771MFhZtf7Y1FBGVmIKI+ZhfCH+HmSA+PrvQAM66qrZHbRUJhfXPM/xbF6xO6hZZYPPD2FQI2aTZkdgqMOW9ftR3tScgtAciICQfxNQqYfSBVFTwTYNr4cyMVC4Nt2NTARkCXieNAxJKQwi5VLN34AyA+71A1263oS4BbD/KHurGOHI2xT2SxJ5yiDH5CTdgutF6HQ8rKzsS/OFLqPZbAmzx+bw2qtXcfnyCQ0B1e+QAsLUOH6YH6JoUuqRjkFGXH1+0Qb5b/j1FBCm4C/tRgu4kAAt9Uco2qL55HpUeVvbe3uYX1zEX/7X/4Y78/fR6TjCGGIkBE2AlDusipOiERMZPQTjDIqnfs7zHOTzqggSSzsxEvOVhlBP9viaEjivJ5g+tU50vaVOT75P5XtKLZLNynMVCjkUi2zC5JUUxmJQfUlcSIs6EoMLhFNCahAdbVon0eSskdjwCWOM54o4Vh7D9bMXMJctI944ADQgXLl3Dxtb69iPHex5Hew5Lbgm0IsjbPU6SGoVTFx8DLnJCRSmpnDq4mVMzs2hUK6gWq2gXCzirbfewtvvvI337tyB47nI0yiHbSe6HDODl+wq32OQtFy/Gs1mfF8yFa9evIjXXn4ZX/7Sl/DEtSeUPwGnPenNrulqLMY/Xcro6GIeraX0cO0hdQoBsORPCkVZEUbZjFKZbsoPQGy8tKPx1mYLq8tN3L29hcX729hY38L0bAWXHz+Oz758RSh4QluUVl6of07lD3LAIfXW4H1oIDSwKRy9f//tAOGjTns+jq1D7QEqfoL7ampgSe215CHDxMFeH//0w1W8d2sR9+4toOduoj5u4vf+4Ft4+ukrqI+VdCwCQSC9DNSkWk1nFVBUg6PfTMooG2GKOaP099JkHfxhHiMZCabQbpfud/Huu+/i3v3b2G8u4rnPXMEffP/byp3ZziBfsEWPqepm7cA9Yoyklu8HGxOPumYM1+knFsXbosljJC/gmyY800LHMNGh+02YwGP+WaiMOKh7M5mHQ+1VJoMs+femgWJOga/Y95DPWKiWCkzIkE6c6EXEjdSWbmHPDdAPAEbTJtksFtb2cHN+HStbe9hpduFR8G9lYGbzKJRLogUgqMzaFJOTlhcCoQ/4ngDB6bESjk/WcWKqjlLWQCljSJRAnocDQSwPBVpS64JrQM2UfUmbyMglViPtwWGn+7766BspSj4MKj2MOJB+QMMPakgMHdHp6G5/GhnBgu/DAKEcglqTqY7iD4efR5ZHutlp0HckU/HBr2kK8cMmoR+2wNIt81E3o38NIGQRwgcBId3t0gmh6+3BC5sKEKKLftBCy1caQt+IQEDIfCplFjQEhKx/U8po2Y5RymgNoZ4QKkCYQZYTQhFR68YBgQcnJNQOUrNKYxmaDEQGrIiAQDuNilyV06w0Skh3F7UD7AAEai696CCkCUBzJxuxnUOULcAPYuHtl3N5xF6Ew91DHBx0sX/Qx8aBg3aQQW7qDIzqFKLSGNqJiU5siOYt5P0qGivdXdX08CiiQ28Mx43knqQWK5tnp10ZMWVoGsNsG3EMVlpe+XrORGj6gB0jlyctW01Ky7kCSpk8ikYWRTuLUjaLZmMX+41t7B5sotnbQy9sYWaaYHEW184+huP1MdhRiP2dDWysLYLSn3o1j7OnZlDMk0bhic7QEMMbZcetmpW6ok8L0hHHJGbChbHKP3MiC/0oh/sbEZa2YzTbiYQUb66s4/xZAsITeOb6BI7PsczYgWF2ALsPx+vBIzU9suAEBIScECpXqQLUAAAgAElEQVRA2PU5IYQ4rnJbV75BakJIBoOwJlhYCCCMkc8mqOZrqBen4R/WEffHULYnUC5WUasUUSmVUSqWRB+qNISPCgi1kli7wqh7XLmdpn8PO+v8Wqp9UYc436eYPJNmKUM8NRkjP4QRHwgdIOyrB/cFVgI2i3PlLCe6WEI6oQEqaAe+/0wOBunKjA/iZEdPj9S+oEjbCkDRqCyCGfNBymDqPC0vRlKedmDThZcSrytwyHUp7q4DkuwIAVUBFJW1pq6R6qKqX0NAop5U8Xe2LR7WnnrEdC9VU8++G6Hd9rG00sD8/AbeeWce+XwZc3Mn8PJLV3Hp8pwyTmVxIwEkKdFfa4AZ4jw4RPTenO6vmr3xqHvkp/196Z7M101B4ShbY/S/q0JHUY8J0tWxYuCw08XS6jr+4i//M+7eWxCDmU63J9RS6uQI5PiYGh/DiWOzqFUr0kwmpZzurgQBaYFIl9JOt4uDRlNJRYQeyiZZIA6IBArCQNL6OJlcip4wpwAhG8kSeUFQmBUXU04fBSjayvRKJo9CH+Xnx/2a97OK32KzQWWu0fwmRNB3UbPzOFau47OXn8CZ0his3ZYAwnh1G4t372J9ax2NxMGu18F27xD9JEInDrHn9hEU88gfn0FcLCIuFVGdnpH4CfookF1VyGWxvb2Nvf19tLptAcMsosjM4O8lkUuuIzpXOhST3WHS/bhH1+ZdPPfMM3jzjTfwysuv4NLFi4Op2gC8ayw2pC9/0ivsYbXJowFCSozCSLnNEhRKhSayEeUsKqYkPJv1NHhnu4vVlSZu/HQB995fw9bWDs48Novrz1/AM889hjNnaczBfTLt2KYTv1Sy8e+A8MHVoExl+BlQq6s2sRQQBh6wtd7GD39wV0xllpZWYNgtzBwv4vd+/3dw7YlLKJfJPlKMDTaSRfYgaii11ysfgDQu4ejw4VGBzCe9gn+Z5xemSir3kPOZ+6QexCAjUoTQN7C+2sP99w9x69YtLC7Nixbzt158At//j99RBn4G6e800NKmUBoUpowTZfaj+rcP/nnU62j0PTfJRKR/eZIZRC57YNkIMzm0YeIwSrDXC9Do+Djs+Aj0RND0uihawPRYFePVMurlEsbKOXFs7DWbKGYtTI1VkWPGmQaEXAUsFrpOgI4Toh9bcBITTmLhZ7cX8cOf3sbGfgsHXQ+BYUugNgPFqTEkTONvy0vBQssMWSi6yMYBqnkbxydruHT6GK4+dgJnjk9imkLWkBb7IWgEl7ctmTAy5Fb4zBxVpzBKbHzTq6g2iiEFSP33o/YHqdrlIVd+5JNIf3LIoU8XwRDFq0md+u9qiqQzBB+YEA5nf0frDPUTyrBgtDMw+u8H+wUyDNRUsiMTQi17G7BIRe+iJjCjUFZu5YdMCEdf5+dfmeHv8FEAIYt9UkZ7nBD2GvD8ffjhIZKsAz/pCvBoe4oyGpgRIk4ICYqkSHwQEOoJIfWDGUgzIaWMEhDm7YxMCG1NTdHhL8rwQHSDzJxLYNGNMzZhy4RIPQZTQrIcCQylKj6qIRSqxCgglPPIlNzEyMrBz+TFZZTAkoAwx695BHcZRFEG76/sYP3AQT9ThZtl3EQFfcNGLzHRC3zJA1Puk6RjxXD6HgJqHjmFsQow7KIErQcSuO7LPVIqFJELTeQiEwU6BpMmFroolDLIlzJwjC6QS1CsldHqtHFw0MCZk2cwOzmLslVC7ARwWi1sbaxiZ3sVjeYmEtNBaczC5ctncOXiWUzkiqiJi6sl9zMnRrbN9xoITTRwO/D7HWRtUyjhjLvh70BTB+l4H6F8a4oXowoYXzOYEHLCl8PNxT7urjpotoH9/Rb2Njdx/ixNZebw9NNjOHHSQi7Xhp11YGZc9BhnIvpmUyijXV8DQmoI/QgOZaOR6vNJ+8iQgISBhlCMQxhpghi5DHWSChCG7XEk/TEUCQgLFVRKBVQrZVRKFdh0GX3AVOZBuqgUdKmp1CBHT431peTiNE5AoWpqKRfSlAA/NEMQ2xsxOlJNJRorqQkWp68Egz0kbguJ2wa8tg5rJ8eP2nCVm2RmGQ9kw++70rAIEwuF+gQKY+NiyhUb1MCqW0AkjbL4FVXUEP1IAJPCeD4oQWCU0YiuW00jtVuvVA90k1b3sDCMGNWRLyDwfIQBDTeyQrkzRKue2jkr7qAUkhoUSjdaU465bxLQwXIBNjlodCQnag7dfozmoY+l5Sbu3N3AjbfvoFCo4NTJ03iJgPDSHPEvLIYEi339SKyETFGV9vHInwEg/OCXfpmC4+P+2WHHXp9gg/NpRKMpRaGOBWETOIlkkqUSoCz0HB+rG1sCCBeWluVz4z6xf9CQhl4QsJbw8Pili3jhueuSPcgJndPtCBgjyOO0WbSifVfA0erampircLW7PiUDfXR7HZnyCdAr5MUZVN6/BqZscGWytkwL+T0EiLTOJ7iqVSoCJKkX5HnGQot0aAmtZyC9bSOfL8hrch+NyWzqu+gdtlE1M5gt1fHqtWdwvj6NbKMngDBa2cT9O3ewtrmGJjxsuy1sdA7QCX0BhF0yMIo5JGM19E0DPWptrQzcBLLn8IpTR0nQK2ZcxaJQ9Xuk51fKMimUhqjETnRRKRVRLpTgttvotlpoNpp45cUX8d3f+SaeeeYZnD51aiDbkWa43ArDhfirPiEkGCQgoV9E6mwrzvQSbaMmnJzcqsl8gp3tDlaWG/jxj+7g7p0V7O7u4fFrZ/Hq557FlavHcHxuTDW+ZErIPUe50w+mU0cKrX+fEPI24r3KzyCbJctOTadYP5DW32oGWF1q4Ef/cBt331+S7LxSNcDps2P47ve+jsevnkM+r6K+VI0rh47SXQ8AoWq+/MZqCPX5LPp0OY9VjAqvAJ1aqSEMfGBlqY352we4ffs2VtcW0Pe28eJLTwogFMQgLstqQqiupTrfeQ8I60UDQsogPjIg3Gl3kqDnCiWOu4VLHYDjYbfTx9phBxutLnbaHhq9CO0+jQVChJ4Pw2uLK+PMeBXHpydwcnYa507NYLJWQtjtomAlqBWzyJuxopmSEsJwalLZSMfxYrhGBoc+sNV08eOb9/D3P30PvdCEx8M0W0Bo2AjYiedERkMSBtlSU0SgWaRJhpUgm/gwgx6mq3mcnq7juWsXceHUrLw/fr1gxjKxpN6Q3ULZWFhYUOie0pH0gh1Sl9L+sgJ/af83XcQfOOwfOONV/yvtjA0neKPwUn1owyyKFBCmPzk6ITziZ3MEdOp3pnn2aac61SVq54TBZPOIpvDnVhIjh8bIAZLSto6YXTzkeT4OQDhqrpFOB/n3UUB4ANc7QBCNAMKAdFFlKhNYChAmpJAJQYkaEXWAUAvCOUTONFAmIKTLqNYQMouQYJCPLIaAkKHHNBsIg1Dc6RKP61G5jBIUckIokyylW5dMQu6Bop/Rxh8qJ3Ike1DoKqp4FdYe16ZlwzcIvlQoPSmcRZjIiL0/i3kLcWjhoB+h4QKNOIc9L8GOEyK084jsnEQhimY3CJGlC59hodPqotfzhBJnF6rIVcbRcV24vK/yFnL5LIrMX4xt5H0g7PRBb2kzClCp5VGqFxDkAnSjHnbaDSTsvpfKODF3CtXiGNxDF0HXQdB3sLW6gMP9TVTKFo6fqOHC5eOYmaxgvFZEhvbq1MIQEMhkjfbzIYwkQBw4AKeDnAzSQZCLidQw6r6EUqg0hIoiODJ9IUjS3V92kYMkCzcuYnHHwOJWhLXNNrZISV9fwakTNVy+OIkrV8o4edJGteYjm/dhZXwBhI5MV21xVu1yQuj66HiBUEbdkD5ChDQEg4ReFNsThJHKrqZv/J1SQFjJVzFWnEHUmQCccRSscZRyZZRKOdQrVckXszOaMqodOhV1Kd34R5pAA/pSunek+5MChJKJOAIGVQA1/6hGhJioaEDIqTYBoczSRDMYAH4Hcb+JsLULv3sAv98UB0gW/zSJoWaHFM1SpY5MroBOtw/Xj8Dgkfr0MdRmjwG5vEwIBd/pSZ4UEZy6SI4tHz4rDRh0VaRLLZ1udbHPg07My8QkLBG5AjNtqSdknA61ZIwyyBZKaLU76PZZvOdQqNRQm55V5jSc4LNgFPdqFiT6GoqJidKtkRZrEABnfMBSsQfinm0UcNiJsdvwsSCAcB1v3biDarWOC+fO4+VXruLylTlJ1TBNdrxpI64AofiV0oU3YbSCftHRIjMdjDzqBvlxo71HeD6l6RkayaQAcVS3wr053ZOVaziNULS2VSaEPSytrOP/+ou/wL2FJaEP7+8foHHQlPOXzxn4Lj7/2iv47jd/B1MT42KSwjw9AUU2nX+Vm7jnezIdXN/cUoHWnDxrANrpdtRaiUL0+j2ZJLZaLTiuKxNLvi++P9EHaqYEXdBTiiingsI80tpE5drH7UZFXogO0aZxkgnf9eF2e3BaHUwWqzg9Po3PPv40zlTGYe61ES9vIVhcw/K9eaxtrWMv6mGj18Rqa09MZTw2rEoFmRC6+SzaSYwuJ6y5IkzqiPM5ke6wnuv2uiqHMZeFwXqF5jlZNkUYieHKWqOvQkbAEOB2uvD6pNt6eP211/C9b38b5x57DNNT0wNDoJQOmQ6oP70JoaqgjnKnHm1CqExMVBapehZNf+W+IJNBZWoVkcXmRVhe2sb8++t47+Yalhe3Zc1df+4K3vjKZ3HmsXFMTZdgWCrcW5hgQrlXcqnRWkzdAI8GCB/hlvq1/hZlJEXKKH8NZepnmKR4Z7G6fIDlhX3M39mVeJ6lpWUUKwFOnanj2999E5evPIYci/WUCCeFkQKE6iNNJ4Rppt5v3oQw3f5Vc1YBQjauebbZVl70mDwSVxY7eP+9A9y9exebW8sIkwP81otX8d3vfVXWKbfljOQ5qvQDZbREI88011qPrX6ZCeHyYTvx+758uGFo4LDXw8Z+E0tbu1g9OMRGs4OmSw2NhV7IANlIce+jPgpWhGrBxuxEDXPTk7h26TTOHp9CNWuikjHkkYWPnBmLoJubLS302XHvMs/LymG74+Pm4j5+fGtRQGGSLQPZEsxciaQi0RJSl8BiRw4Sdv+9vtBAC7aJSs6USaB7uIeSHWGqnMELT13BtfOncXy8jFrOQt6MUCCFlKAwm5HDhhuAUn+ovrU6ALklKE2L+uB00TXq/Kn5uj8PEA7P/BRUps5YD1I79XfqFaOM74ZQUqnjdVGow0sf3FkGVKWUU6y78ENAqH8PeR4dYDl4kgdnh6PPrt6HvPqA4jTS4h4x4nnYszxqvfOvcRlN6aKjgLDTPYDnjwLCDnoDymgHIQGhSJ+0fQWLdSmJFfiia3zeNKR5wAkhXUY5IRwCQnsACLl5SXGgQ5lJGZUqWSaFWkPIIps5eykg5KQwVllJKlNNlY1DQEgNoVpnPLDVTNZEZNkIzCxcMycTFwroiwnvJx5cyqaYDxdZ9I08WlYRm10Py/stuLElWXkuNV19B0G3RzWWBKY7PVfE92FsoFCbRHlyFg474LYBs5yXAzd0PYybBVSZtdfqAo4DgxExiYvIClGarSLMG9jtt2CWSyhNTGJy6jgyVh47K7voNg7hd7roNXZghj1cuTiHC+dncfbcJIpZMgY4VSWQDtQjYhB4CIOUPdIHDcbC0CAqUuY91Bppd0K577SZjBxUuks24AQKs5D7BbddBuWUsbRrYWEjxPv3N7G2uobdzVWcmivj4vlxnDufx6mTWUxNWygUI9jZAG7Q15RRU4yuOBXsuIEAwr5MCBMBhCR+hHSwTRhsotz/5BOkERAzLg3mqsWo5BQgjHuTgDuBgjmGYraEYiGLeo3U0drIhHCY6/owQKh2q5RpkDYVVKml9Hosc8TqRh5D+xmdU6h66kIHHoAwaS8S/TtIug0ErV30d9fQb+/B7TbIj1b7bsDfVWlxa/VxFEoVuAHNd2LZp0tjXE9TyJQryHAik8lqHaHqKotujKZgdKlmS9RXoNAMOSmMYbHDSWCd0DSqjTD05HcgGLRzeZmgktnh876j22O2iEarjXbPEde7ysQUZs6ck11ONI4WtYwZAYQJX5vSCHkPytUUsYck6iM2XcSWCrtPzDwSo4JGJ8FOI8TSegd35jfxs7fvYGxsElcuX8Jrrz2Oy4+nlFEFCFNWibrKzOcknVrbuKa1sLq1Bz21X9UqcXRCmHb2Uw13ahKXGsywOBSauWg2FYuHe9te4xD3l5bxf//F/4P5hUVpiDWaTRw2W0Lf5BqmXvDrb34Ff/JHf4jpiXGUOf0KWIsoCqjSeiZCmRTK6EFTXEoJjiTNi5RR5h16rujpDluHaB42ZRLJ6SGdSoU2bSQyceMf/gxpmZwWcrosOkZhD6mpoXxEOrKKr00XdNK1+KG5fRdutw+v3cVcfRLnZ0/g+oUrmMtXEW82ECyuw7+3jNWlRaxvb2A76GCj38R650BMZXy60lbL8PM59DMWugbgcM+nhjhfhC2mNorNQSqsvH8dmWJSk8v9Jo7Q7/eFyVGv16TxwQY96aJJGEoU0Jdefx2//7u/i8mJCVQr1YHzrjL1GHrofXqmMulKf5jLqP5aOjA6UpsMG+oqbzQ1lFFsG4ughC7ETHwKYmlyLi1s4e77a7j97iqWl7ekAfHiS0/jG9/8bcwcK6I2xsYSAaHeI9McUh2OfkR+9e+AUCf5qDxINr8IDLkuqXcnmGGuLwHh2nIHy0ubWFxcHADCb3zrS7h06awAQqVh5faQuruqD1yMLAcl6m+mhvAoIFTYgg0sNrdsqyBtfhJklhfauHPrAPPz89jdW4eV7YqG8BvffF0m2cpFW+KpJTJFmUwxSobgXPmOpAOnD+CER/T8MO73vISZbIfMb9lXvP+F1Q3cX9tA06GrnoE4V0FsVRCYZUUPCiOU8gks5nX1DpFBiGLWxLXzp3D1/Ck8cf4EZqp5VKwIdsBiNECtUhIKRhixwKIuEfAyWSzudvA/frqAt+9t4s7KHoxCDWa+oiaEoG5RXTweIKVKSTRLbr+HkH63kY9qgROcCLHTRg4eKpkYl84cw9WzJ/D0xTOYquZRMAIUbEPeYyGXGdAPlK2LojWl0C/Vt4jmUYOhQQzEiFH6hx3mow3goa4khZzDDW4UbKabkGLmqBtF/TPls2sa6UgKYPr6Hw4IdTcitcAStKvpivKbHaWYfvD3GflN1IU4+vg3AoTphJCUHlJGfzEgjDUg1L6GGhCK2TQBlgaEMiEkXTTHJkNGXEaHE0Km3ynaA4cLgUxjFS1UCuuQAFBNCQ0CRBajAgxZiyiAwEmd2DXLiczPcySMXpvKpICQB3VE2l22iKRQgeOG0p2ukcIqwe6sWvJI7AKcOIMgW4Y9NYc9N8LibhNb+01s7zXEYOBwexe93V1EPQeJx7B0G4VcEZX6OGrTx1GfnUNpcgK5sRpQzmN3fw9L8/dxsljHXKGGKruwrge3fYh333sb86v3cekzT+LUE5cwcfYkvGxW9Iql6hj8IMHS3WXsrm3icGcb0+Uczh2fwOdffgrHZ0sIwybMxIGZeMgZynSKD4KE0PfkniadkMWaRZQchVLo8Gt55plJtA3XoXIG4RRQAKHOqJKGPrtnkkXIrNciQrOKW0s+bt5r4cbN+wIIO81NPHZmTCaEZ8/mcOpUDidOFFGu0IyCcCoUU5meF0keqgBCL0DXDdELIgGJPnMeteI41hRNZamvnPvSCWHWjgQQkjKK/jQMbxJ5o45CtohiPiNW+LVqDfYgh/DDAaHa8NV9rZpXBBzatpvFM6nR4pLMcllNT7WicBBJIf1wdhV5wNOYgRNkTl0CB4nbRXSwif7OOg62ltE7JCBsyoRWsVBIpfNlKliu1lCp1lCs1ASidvquyA1Ida5NTmJsehqTM7MiEWARq/pVarILNgMCjlnTKSEbBBEsanETFvEePP8QYezI4WdxEpKlqRE5msykIxhXdjTdPie6NBMxUR6fxLGz53j1lXtMvkRLXAGEca+HqHkoIICdVQU4GPDNOJUWAr5WNo8kU0Fkj6PZz2CvbWB9N8C95T387J27mJiYwrWrl/G5zxMQHtf0uxQQqqwZFRzDd0BAqA14UpPCdAv9YN3zK4cNR3WEov8ZcRflm2VzNp0QEhBSpyyGLqTo2jY2d/YleuK//NVfy9+kQ3bYJOr1dWxJhHbrEF978yv40z/+Q8xOTYrBkuc6st5kckcTF+l+8+OMBRiKfJi0SxZDSiE6ME3xo0Cmib1+X02VTENyjgkCuU8I1ZAUfzEBDrBw/z729vZk4sGn4evJ2shmMTUxIfs0J40yqQwCAYRejw02B2emjuHy3ClcmzuDSSMHb3UH7v0V9OaXsbm2is3dLWx4h9jxmUXYU47tGRMBI1LyWZkQRvk8Ik7TMzmJqu57atLJBtjY2JhQYMlUoFkODW7k/WtTGVIoaUpFJ3ehTTuOsECmxsbx5pe+jN/73e9KQ4ZAmPq7VAsqU6+BqQxdHh9Cbf7EVuO/FhCOunuq2kmqFmHbsDimroqN0TS5K8HWZhtLC/v4p3+8ibvvL6PZaODVz38G3/3el1GrmyiWeTYoerywOkSDreJtpPkx2t3+/zkglIYMaxihGfPCcA2SGRUKW4M5hJwQriw2sHS/iaXFdSwsLKBSj3HqbB1f/frruHDhDLJZOomkoFKZqyhDFLVbqhI17ZYdXXyPqn37xJbsx/DE+ugbnMYmfS0eAggX7x3i1ju7uH//Pg4a2yjXQolJ+eKXXtGxHer85OdBt1FluERQqdiX8meAIT7adTTeanhJGNtYXtnH0so2FpZWsU1qR7sLn+5eBu3VSd8sIjTKSEzlhGdZJFt6iMV8wIEV+Tg+XsKlUzN49fpVnJ4qo56JkOck0QhQrxRlY/IjoO0l6NBQJpvH3c0m/vIHN/H++iE2W4FMCONMUQxlpBfOzgL1gkkk0z0CID/wJdDWiCPksxYyLB79PjKJj7wR4NhYERdOTuPV60/Ke8oj0PowE6V8RsTr3FAV4uME8kFAqDR5CiWmEzs92dHJWYNrP3LdRyGTWuIKdKX2Bg9qCQcga9BCSClw6cvrOVuqF9J/D/sAerI5cB1NnUu1vaVQwUYmnQOtpOLbp/PID1/z+jc6QhnV1cyIMcKwAzJ8pvRa/KL76cEJoVzXQf7N0H4/1as8CAi7vQOJnAioIcw48NARUxlSRjthG6GlAGFMx0OJVWHBrow/eAtlmUFlcJqtAGElb41MCG3kLDYcFCDkndhhwHC7C9tmYyGDvJVFVsKKDZi+AoQ0aBIwSC8AAkKx5OeI/yGAMKWLphNCvUkSEIZWFr6dp62nFJe274N6X9tgYUxaXgFhpggvW0Y/V8Vu38fqQRt9P0S362BnYxP+YQs518UhweHWtlA5aY5TrtZlkmNX6rjw5BMYPzmHVuSJVmdrbQNVHyj5CSzHA02nrDjEbmMfLa+HJ159AXNXLyM/PYUWDOy6vsRjtDsO1hZX0T9swQw8PHX+BJ7UQfOVAili+7AMD7bBIHtlEmOy8aIt/2NOjeJYmT/pbDe/3xf3PBbwEjsh2kFdHHCd6IMmvXN0z0Nl4REQGjXc2wRuL/Xx0xt3sLW1jtBr4NL5STx+ZRqzMwlmZizMzNJWngedh8SkJi5Gzw8FEPaoIXRDdGmGJRPCGB670gPopfR6/J9qANCQJ5Zg+qxFQFhBvTgDwyEgnELeqCGfKUpzaqxeQ71ah5XJqwgHbSrzMMroUUDI6zacEMpuI4BQ6RpT9eDguug9QmyVOH1lwTyY0AZgwnDcbcLZWsXh5gr21pbRbx/AdzqyX3IVe14o5iCeH4gpRy5fEI0TaX3NdltiB8yMjRNnzuLYiTlMzswIfnd9NX2TSAhhYqkpOqeDChgGEqki/+akMnIQRC3EoKaTA0lLgKVM/CxFoQ4TAx6fw+IEnS6jlBnmkS1VlBMkTBRrdZm8cFds7+2jsbEJp9eXSSWdJi0xlPGRGB4MO4JVrEiMS5SbQccvo+kWsNcxsbR+iBs3CQgn8fjjF/HKaxdx6fKsPh94k9OKTek2Vc9bAUJTqKPsTAz6fMO651EpFL9oA/2Evs49WICS0DdTypeyO1fHogKJ6YRQJoZsiMhEy8LC8ipuvz+PH/zDD7G4vIJu30Gv78B1PQEpNI5hZt7Xv/om/vxP/xgzUxOolEuSL8h7n7nGNLsSJs+gqck9XFm+pc0O7Xsm74mvL8CPzQDR59ApVOmf+EeZkZCBoLIOd7a3ZapIsMfnUfEMkNqgzBgIg0szQLvTESAbBZEwLtxWBzOVMZyqT+FsfRJjoYloYx/O4jp695exvryEjd0tbAZtbHtt7HgdBASDNITJ2nCzGbi5DFzLgse1nSsgNmx4IWlkihVRLNEhNSO+DoZtyvSSzprUR/MMlHzFbFbOGl5Lp9tFMZvD6RMn8PU3v4rvffc7qnhkWlyWTr3swygwLJ+RPmcUIPy0/nx0QJgaZGk7W2kMpC6pwqzSxm10GWUO4T//6Cbm319Go9HA6194Ab///a+iUGLDL4FJbccRQKh0iEIb/QAgFO7FCOU1rWyGLqOf1tX7tF8nva5qlsB7n40V1pZKOsB9rnHQFw3hT368iLt3aCqzhGMnirh4ZRZfefNzOPvYSWEQ8Id475qcEOrYpJQVNQjD1Um0o7/nbwIgTA3R0+iOFBBy/+SEkPEdnG/Nv7+Hd95aw71799Bq7+PYiQKefZ4NyBdE3yx7GAcPNEOzmSuq9gvbyg4BoSqgP7BUHvU6Gn+z5iSHPQtv37qHO3cXsba2Di8IJYjVJrWDYfEu4AYZ+FEBmUIZdqEotCr67BcKNozQRez1YIddnJwo4c2Xn8PF43VMFRJUTBdVm1bzdAmlJhBoOjEOXcDLFfHe+gH+z7/+CdaaAbpJAb6ZF+0UD3wRenNGGjC7zJWuu5SCWmfDQ4j5RZIjFfmwYx924qNohjg9U8eXX/kt0VpFEgQAACAASURBVBQWrFD0YZUsJAi7QDdUFjnaolVoUAOVoMrGGkmCfwDaDfO8HrzsoyBoCA7TOaQuZAfOQAoyphuccobQm4/ijuqvK1A6pJKqaaGaFQxfcTgppB4rpZWlwHD4WkMtpK5nftGkcODup58jfc0RGumDc085jB/QVH7YZjYKCNNC48MAYQoKpVurJ4QCCD1tKpPpw0sYO0H9YAudgJRRAkJOLoaAcJCfOTohzACVBwAhHUYJCOm4SfjIdbezu4f1jS3RpBQLRVSKZRQZXs+OGR36CQh1Vp4ZiaLoQwFhGiguRaMuspTLHe36bTiJgXaUoFKbQLlcg7O7xxtR3A4NM4/YyMKsjKNn5bHUcrHVdrDbdlCpj0nB3treRTGKcapSxtr770tg8v7mBpxuD5lsDk6coJ8AL3/pDcxdOIfl3W20O12hjPY3dtBb38bh5jbsMMJ4tYrJY8cwc/Y0rr36EqqnT+EgiLDjBtim5rjZwu5BE/tbu5JDODc5jtdfeBxPXTwBp9NAEraRtfrIZwj4YkSuJ8Vf6AcyJeT9SDofAaEARF4Py0DscYrEQobgR4XRDxorcl8oYqTaBxVlUnXB6XBZRIAKtloVLG7F+JefvYf9/S3k7B6uPj6La4/PoFp2UK36qNa40dIavwvDpjaQ2Ysx+kGEvgBCTgn57xQQKrqomlMoUxkpXGUqRNMWRRm1zRDUEI4XZwBnGqY3hZxRRz5TGALCWl0F0xPsPDIgVAHfggDTe5LYg4BQ8hFHyxgV9aBUtKRmEpBTL+ghCVzAd4BOE1FzD83VZRysccq7DLfbQuw7kpPIQ7vZ6oIfkRi46Ffl9e87PTSaDZDWVq6WceXaNZw6cwq1sZpMNvqc+likFaqpMPd0uS9oDBGEiL1AHpGv9KNJxBTcNmB6sOSzgJwH/A14HmXyJXE2dfwYlbEJFMo10DWXWsKDBvPaaBCSxeQEjUqKQlfcWN3Awv0FdNpt0f7WqlXkchl5/kLRRK6URaYyDqM0i6R4Cg7G0YvraPlFrO50ceO9eUxMjOPK5XN48aWzOH9hSq06g1kzvjIVkh1ZBV2rKTEfmhKuiB+/NoCQey2Nu3gG0/L8YQXFUEPIYjqNnlB35607d/HOzdt468bbWNvYQLfnyLSNzQReId9zBRB+4+tfxX/68z/FNOmN5eIgpkoaqVobwwYwn5P1g6xrTofk4CdTf+jYpwpVAxmZ9ugCinRu6nnFYZrkDUYY0FhMF6l0JRaTI75/fnKq064aKeqE39nbQ/PwEDb1q30X3UZT5RBaOUxZBVTcWDSE/soGegurWL5/H2s7G9iJe9hwmlhtHyDM2YhyGUSFnADCvm3i0PfRDkNkihXYuYJqemitrZoKRkKRLZXLGJ+ckKkCH+qzUCiI+yHvm3azgXK+gCsXL+EbX/savved70h8Bz9HFd2hAKHk6IoGSU1nPh1TmfT0/+iAkJ8h93eJLqMhltSHOraAZJJIEQ/W1/axcG8Tb/3kDhbur6LZPMQXv/Qivv8fv4ZMLoGdZTHN+o7rIjWVUU6lHwSEaiU8HBA+aoXzacO4j/n1dJEr52zM+5AZmLxHOE1nfBVkSvif/+KfcfPdeaysrODS47N4+rlzeONLL+P06ePSWElr5QFVV7Os1M2mNsbf1NgJ9tAUXVbHbhhqsqfonnnEoY1+F7h9cx0/+fE9oYz2nUO5js995nF89uXryGZVZB7jx/g3yVIRAboAwtzHBwj/93d3krdubWNpfR/be4dSaHOjUYYesaD7Wm0Slk26aBbNro/Dvo+ATjcZE3aWjnos2vrIx31Mly1cPzeHZ87P4KlzMyhFPRTholbMSLYPtTf9yEY7tLHlAO+u7OO//egWNg4DtOMcIiuP0MwqrQq72HGAfOKgmjNw6visdKQZYr+1u4+d/QMl47dMlTOYUIviwQz7mCxncf3KY7h27hiunJlCJvKRIxWjnEMlb6OQYeGmABM1A2qP1dyDtNOpjR2GYEzR/JQT6EgzKT3staW5EDP5nCn5U8wKBgTflBWqD5401EHDKlk93Kj0LaS8zVWYuWYIU8PD4ogifulsSndLvX+K8vk3c9uEXsYDRD+HMq1RXO4UgAygZhowo7U+fJOmqIjVwap/YAD11FMMN8Uj1+MRAeEoLenDtjHR9aQ5StrVjs5zjuPAcdrou4dwBBA2ZUI4cBnVsRMBpz2SQ0gW58iEUOuoaCiTt0xlKqM1hKSM1phjpQEhJUJRwOzMEFvbO1hb3xQjkFqlirFqHeV8UUBhhoYyQSKAUPSFZCLpMDShpmiF4FBDqFaIFI16CiulshhxWBK90o8N5IsVFAtlRFI4h0i8CFa2BKtQhWPksOfGuLPTRC/JIFOuK0t1rpFuF3nXQTXwsHLrJpZuvoP+wT5Cty+6mUKthuL4OGozM7BLJTQd6lZCMf/o7+yhv3cAv9MR851CoYhspYbK9Cyee+PLGDt9DhsdF7uOj52ej/WdXbS7PZRyGZyZm8G1S2dxYqqEiYqNOGjDiLswjT5IocyaMWLqY2hTT4MQliWC9/TOKc6ouiDjSa+7YipPi9+nDVzUIhYjlQEglPXNEGtSPE20nQya7hQ2Dmz85MYtNJvbKOb7ePWVq3jl5cvIWE3YVguW3QXgIE4cREYozn5uGAsA5FSw7URihtUXvRwnhLFMCENR7KUzOX7CzLjk7+zDTEKJnagV6hgvzcJv1RH36qIhLOUrqFYKAkyo83koZfSBRKF0QqiyjDQlPA3b06ZEtK6PRB+tHT71jaXAIKMelHEP4yTCw30EhwfwWupv92APrc0NdHZ30Gs2ELmufEYswAi4eh7dFrk1cQqq9infd+TheX2Mj1UwPTOJU2dPYnyiRumrxJnwDBlalrNLrGIh5Mno1ss1TWAoDxdR4CCK2wCnycy+pHbctAQU8klZPCdmRnSwhriL5mBm8iJn6Hb7whbl+eE5PgIvQEhQzwlVty/OltyKy6WSUJnYaTWsCGbWRLY6BatyEkblHOLiSfiZaSxuObi3doA7C6s4cfI4nn3mGp6+PofTZ8aUq6sAQk6VVTNC7eYqGy0FhNrUcAgGfw1qSe65BHwy1VVuEkf+pHtyqilM2TZps3JpZQ3vvT+P//6DH2BldV3Oqla7LQ0nntUEMp7bx+987Wv4sz/5I4zXqygX8nJvC9CRc1lPCCWMnIDNFD8BgiRVn6ipYPonPYZlbQ3UNIo8zT1GnbB6iqtz62Ryoc9aBZJkUxmAQf4MGxrMQBR9t6xXH6YTINMPUHACZDsezGYfwfImnPvLWF1ZwvruJjaDDlZ7B1g+3EVcyCI3XseZq4+jeuI4jFoV3SiSh5EpiNZVAllIJQsDiZfgRLPV6WC/2RAqvxSRYrKiafIsBmkqkwCHB/uoVyr4zLPP4Y0vfAFffuOLQifl5zNKGU0vza8cIPzgClPxOVoeoMjvg09YAVkNDLlk0i+9f3sV77x9H2/fmMcWY0CSGL/9+gv49nffQJH2FDmCSjbwSH+kkZQCN5yy/DsgfEgVRmM6ienhPceHonrGpO2HBrrtAEsLu/jbv/op7txewMbGBi5fO45nrp/D519/AadOHVMxCTqcPU6UAVeaSc7PjVMv1qZs+DzYeHrUydbHDIN/qacb1rVqN5F9RwpmbaYj02mlh+WkNfAMtA5DAYRv/ct9oYx6fhdPPnMKz1y/hOvPX5WziphCrhVZPow70hYjyp11uEf/MuQT43/7f+8mf/2P99DsROh7RKycypGWxkeASiGD82fPolQcg+NaWFjdx8LGAfxcDiGF2qR3Jew4ewIIxzIBzo7l8OLVk3jjhSvI+W3kwy7qDFSUsFfANfPoxjnM73m4sbiLv397HlvtEJ04h9guIDazagGFHuD3MFsycHKiiCcfv4BqvYaun+D2vRV59Gl0ABNZTjPZRaIRgd+TAv/sTB3PXT2NV5+/BDvwkI1CjJezElNRzpI2yOJI0S9EIyMbreoLphSno4YqigCaavyUnbrei/ShQkqbaMHSw0UocVqlqJmaaedRk/n1NDJ1viMIHqF8SidUgYkhfZWdUoYzc2NTgJCLhX9815HjrJDPwpC4gIDiCBV4LTMCbW4y0CBxYRk640fdB/Iz7MYJVWh0eaU6xNTWYngtZLmPfOuj1DwfBggf3ARGiw92OQkIKax3vS5ct4W+twc/aH5o7ERoxjJlEFdZoZMpUxmWbQSEBYYTj7iMpoCQFBzqCBMvRuBy0uFiY2sbaxubovuq1+qYqI2jWiyhlM0LILTErFEDQoJDsbjnmkgpKWlDQRlOqC5tmj84+JcAQpoq+WDRmkWGRa9Fi+IEfs8TQGiXatjvh1hr9vHu6g7MUg3Hz5xHt9VB7Po4MTGGkusg2FjF+s23sX7nFqJuC0bgSiE8PjMtgcj9KBSQ40uenOo8d/b30G80EbPBYLDxk0eUKSBTm8Rzr7+JsVMXsdn1sdP1sd1xsbG7KwYMZ08dx7Urj+HZpy/CjjnZ78EEH32WVsiY7NbrRgWBXsqn0NmCQnOie6g2k9GqdqEZpqe+olUpjZBIiHSsQdrT56ZJC/xWL8FBx0CjP4mtgwx+9u5ttDs7qFZcfOXLz+ONLz4DRLuIowNEUROJ4cAwfQSxLxpCL9IaQi/UE8IYDgEhpycEhAndNTkbUlMKdd/bsKmq9lxplDGYvlasY6J8DM5BGX67iqI1JsH0Y3WCwgrKpTIymaM5hNIIOXLvqb0mBYNiYc19hXuFXEOCJeazcZJNOx6dASh9KEVbJxjkiiIlM3ZbcHfW0NteQ2d7DU5jXx69/QN4hy0EPUcAGvWwxIR+YMClPXZIqkqCSDSfjhh8WWaIYsHCibkpnJybwcRkDfmChSBykcvbKJUKYpWdOqOpg1FHSoRsDvB+ITjkfkV3URdR1AEMX9Yp9yFOTwO+LtdiJk9hoYBDGtoQGHJqyN/SpQ6LDrBBhO3NXTExofMi90jSvHnZxHUyX5CptCWZTnQZNWFXpmBVz8CqX4ZVP4+wcBxv39vFncVt3F/dxMkzc7j+7FVcf/6MGCQJIDRJC/BFv6kG/VoXI7RRno2WuA9r2cwwDvKXObV/qXLl4/nhD+7dw5kamRQraxu4fXcef/t3/x0ra+uyljllax62VPNWn7e/87Wv4k/+5z9ErVJGMc9zX7EEJNNTzjVLNTCFckydotIOy3mXKioe+VdKg0w//AcGk4wRkqBAEe0pQM24tFpbPUSNDgw+ml2Yhw785Q0495awtraCjf1toYyudA6wdLiNpJhHbW4WL73xRZx+8hpKx4/Bo0aR54PIY0iNVVmOpLUWCnkBqgSDd+bv4qdv/QyO24dHTSEnptwnjURMZPh+Wo2GOLV+/tXX8Norr+DlF19U+4KuZQYNM6EVDPVbvzITwocCQtX4G9BFZUqlqKJsFiSxAibsGUobxgR+9tZd/PM/vYf3bi6gcdBGuVzEa5//LXz1G59Dqawoo5wOUgFOyt2/A8JfcPNowEbJi51RpiaqWUQdboLGgYul+7v4wf94B/fuLmNzcxPXnj6JZ5+/gJdefhYnTszIfit1pVC6Sd8mVVJlOvMPDYF4trFxkU7203f16wYIP7gvKhr6cEKqDY3EZEd4D/CcBIcNH7dvbeDttxZFhxnFLp5/4QKefOY8rj1xTmj23POkGSSAmpNa5cwqTLPBhPVoxf7IW6P+RuOP/o9/TH747haSTFWAWOQ7UrQVMwama1mcmKni6WtnUClV0Tk0cOP2Jm7c3UQjzuD/Y++9miy7zivBdez196avrMryVVkWqCqggIInvCEAgqBrsSWRzaZa4kgtdU/HRHRPxLzMw8T0wzzN0/yDiRmpFVKradRSt0iBAAhX3qepSu/zenf8xPr2OZmJQoEEQQmioEnEjSpUunvP3Wfvb31rfWu12HMWCVAEm4WeU0MuamEo5eGpU3vwjRdPw2xWYHUb6C+khSHs+gFcPYtmlMaV+QY+mFjGm5cmsNKm41YOAdlBUtK8b702dKeB0weGcN/BYRw9tA35YlYMaS7dXMb564uYW6mg1qHO3pa5gIAOSJSNmiEG8ybuO7wHT525FyUrRMH0UbIhzqQFW5fZQ8lAM8nLyMpX4GvLgKY6CBIozs/x4qupQLXJqvwPGWKPh+2TRSxgILZ1l6XPmykudmUx8A2VzqCyVpasNaHktxh7Jj0GzsuIfJMMgAk/IrjmcD1d2CjDU3ORYrWgEafrci3YIRezA0OHzYwlLqC4VyqdWHneChAqFSjntBRTqmDfptPphsR1g7n4hwOEwhB2G+g6NbS7q3C8MmCpYPoP5RDGsRMEhBKgvQUQskjbBIQhcqbKIdwEhIyesKH5GkIGkjuuMIQzC4xSKKCYL6K30COh7MIQ0mRG9G2bpjKKyFFh2uqtVIW+sqVR12+TIdyEh1LYs8BnhITUSBFsDg/TaZEFMfNrIgsz5QYmlyq4NL2EbN8QRo+dwHtvvoX1hSX85te/hmFLx9zbb2D15jXUpiflfrIiDynbQL6niEJ/L7RUChHzuGCKxI9GDJWVRdQICltNAdJmOo/AykHP9WP/yUdRHDmIlp7DYr2L2XID1VYbVtoSm+nDh3ZjdHQnTO4QYZN2CdAiWqV3wVYGZ+sUkInBTEx2yWkv90cSrKeaJMIWyIag1iOdzpQVuWL2ZUwrDhsXxlDcAdngMlDv2Li1YGF8xsW1m+MSUTIw4OH5507iqaeOI/RXgaAKaA3ohgvd8OH4DtzAlb1KTGUICDuhuCMLQyiAMIAXy83IUAqHwcaKxllHAsIO9NBHNq2hJ9uLvvywAEKvXpTYiWIuBoT5PPLZ/EeC6X8xIGTTiDN3fMRaRI2AkAP8KmN1q1mW4vqZ5dgFOhX49RU0Fm6jMncLq9MTAgbdWgVR20HAbMFmFz7daB1eZ87oGah3A5kB59ZVr1bQbpI9DjDYn8fogW3Yt3tYQKHNUT+DBZcjY3+0yhYkxutFl9F4Dk1l0XNGnE0ANW8rIJfGMiEbW67qSHNfMwn+OEPFLZBzhOpB0zFlKEp3ULpYc4aMfjU+VpZXRTLWanZk3Zg0oaBsldmidkoAoQSTMz6CJjN2L7TiPhj990ArHYBrD+Pc+BKu3lrExOwc+vqLGD20Cy+/cgYnTx1QzQjdE4dSyTpNbnGRHaqWE1+TGaooGtlO497eHVj/lz23/8G//m7NPIl8EWdQDZeuXcPFS1fwwbnzmF9cFuVBEkwv8TEUGBk6XnvlZfyL3/4t9BbzyGZSsUqH5xLnEVUzVDVC1GyiYiviYOutoDo5kO+4MvIlG9VY8iZ8eFTsQ9+y5WfKV/PciBvFcn9zHdHxr9pEWK4hXKsB6w3o5SbakzOo3ZwUQLiwvowVdDDXqWCqvgpk0+jfvRMvfe2rOPbIw+gfPcAsLjFH2mjg8BaJJYo8j7mPNbtdXLxyBT/+yU8wMzuDpZUlmWfkvpfNpFX6noTSN7FrxwheeuFFPPrQQ7j/5Enl6stzfINKUCoi2UVFwaQctz+7D3Xq/eKSNXmfNscDJH5CgAjXjmqSiuJJ9RY3TNXffecy3nrzAsZuzKDV7KJ/oBdPPv0gXn7liVgyynXFOdLE6E9stoSpUTf0lquxsXiS57EBUz6hBuqzu7J/L78pmWJKatA4R0/lQNITIEKt4mJWch9vYmJ8CnPzczh95iAefOgw7rv/CIa29cY1pLoR6SCdsPRqD4xdRiWY/h8/Q3g3QMg9S8p9AXBKu0OjK5ldhiXzg/Wqh5vXl3Dp/BSmpqZkjX7h6ZO45yTHE3bEKkZeKy7Q2KlVlesq41pqeHX9fpVeo/al//Ovog8mqtAzvSK9CX2as9AF0MOJ0R0iudwzUkI2lYXbsfGz87fx9sUplJFFgzlfFEkZGjKUB3WrSPk19GotPHlyD775xTPIdGvCEPbl6BrGEagAnlVAExl8MLmK924u4u2rU6i4BnyrKNmDIiIjc+e1YTk1PHnPLjxybCcO7OlHtpBBGyauTJZx/uYyrt1awEqtLa6kvDB0BGMkBaMmUujgnv0jePKBe7Grz8JQTkdG88VApJgykDFZZCsLV2EgBBCq3KoN6mFDphBf/Y3zRenwBf3LIaikK9INiUGiDLez80EGMmEzEhaSHQKxOadZibLWZ5g1H0rGym5M0gXlc+OpyCcrJbWwR5TOCijk97JrpunSXaSFP58UZ3V46LKQ5h/SZRBQmQhQVTaYsIGJzDUJteTzlC6knB5J/yD++2fHEG6dMUyMDsgQUtqcAMJWe0WMZZDqwhNAWEd9QzIaxJJROoQmklGVQ0hDExrKCENohMgyhzAOpqdkNJdKIWOlYNCVhsyc60vHdnl1TWaT+Chm8siYNlLMZ6NkVObVN6Mn2MVUgDA+awQQbvoRSpTFlg5PDBHVgUPDDLrter7I3igPMuw09FwRQWSISeNirYOp1Rou3ZqHnevFvoOH8f5P38LKzCy+9NwzGDaB8sWziNaXoDfWxfXXCh3YJk0YM0gXc3RRkNxDCXqgLDcMBBCuryxLkLvrR7AzWdkjzNwgSjuOINW/B0GmD+tOhKWWi8AyUBrsxcnTR7FrzxAGhnLQo6ZIRTUyhaEDnbESlHULY75F8pictwkYlE+poiBhCgVCC0FNQwhPmUopq015iJQsaZqoKWC4QRodL4drtwJcHW/i+tg4PH8d24Y9PPXUMTz++GFE/joQ1qDrdLTcBISO76K7wRB6aEj0ThQzhAGcyFeAkIJRGZJXm7NBAyLNQsDsxshHLqNvSEbbBISNInImWeUeYQhppEFAyAgFmc3bMkP48xlCBZwgsifVpAIBIfggq5I0HeLuuVwmFyAgrC/BXZ/D2vRNrE6PCyD06lWE7RZ0N0DQ9tCpd+Ey09JlZzgtebBrzY44IXoExa0GIt9FXymD3TsGcHR0BNsGiugtcd6Qs2e0JufBlRg4KBAv7G7SZIsbJREDM8VgSEkoCGUDv42I64VqFTolUpFCi30CApEPKqMZl+cJ7zcCRAF8nMNUFt3lclWiCtZWK3IP8QqkUxmRVAuzIsoQhoDrwh6Gdh+M0gFYw/fBy+xCQ+vDufFF3JhZxuzKiswf9fel8bWvPy+Bwbl8BrqtWEICQublqlWrikxVbt8BCOO36lc6tf9eqr9f7ofeVd1Bh1uRdALvvP8BPjh7HtdvjmNlbU0icNod7tldiZYgKGQAOwHhd771W+gtFZDLqDgK2RvEgStpOCokTZMZafwIyNkgGOSJS6/o4z4+VOR/9As/7lvlvRRls5J4ca0kkS1hpYlgjYCwimitDqzV0JyYRvn6BObnZ7BQXsEyOlhk9ESnijBtY2DPTnz5t34TJ594HAOHDooDLnM1FTuoGEK+LmFhYhOcjufh7Pnz+MGPfoTbU7exsLQoeYtcu8V84jKq5rGp5PraV76C06fuw+GDB0Xyq85wVasQhSeOzDKrztzbzxQQbuVff956i9fAZttdGGM5mxjpRLafZ2MM4FjuSG8xBN752UW89dPzmJych9v1sX37Njzx1H14/sWHlCeVyf1IAUJV6hAQ04VVrbUPFdP/PyDcWv0qT21p6nFd8XrrWF1uYfr2ukgdx8emMDMzjaeevQ+PP3kChw7vQk9PLm7gEAwpybZyd926FmKV1Bap9wb03jA0/OX2p3+or74bIFR5yfEYWQyqCQhlHhg0lNFQr/q4cW0BF8/dFmMe0wrxwhcfwvF792D33n7V/EiaOwIIFQEl+4TgjERyq4LLPu2H9vR//H50aa6L0MqJjt0ymAvVgNat4pUnT+ORU6OIHHb2TWTsEt54/zp+8v4N1FODaOp5tAICQl1y/sgQprwa8n4Vjx3fja8//xD69SZKegsl5gUiEqOGMFVCU8vip1dn8fb1Obx3cx7N0AYyvVJ4yMYY+bC9JtJuDc+e2IVHj45g51Af0vk8XIvupDVcvrWK967extx6E3qGRbKaq8ul6Qvpw62vYHTnAJ64/yiO7+nBvoEMTK+LrB6iJ0s3ST7vZHZQzSrJBiEgTblKxsN56tLHYC7JWyIiT2jvrW8A3yAaF7BbzXdHzAti2jz5Or6RrIMcdrdZ+/PBu8zn3Autt0NY1NXwE9y5pLlGsEp5iSreaX/viY+FJgZ9jhuiVm2g3elId7CnmMNAX490wA3OtxD4xW5qPIz5b8JYSnK6ks6q56mYTZp8KDz4DwMI7zScSQBhYirTZYC4U0eztYi2swbN7sLTWmj7DdS9qpjKePomINxwGSV4pttoGIrLKAFh1ggVKIwBYTGVQj6dlpB2mspooYqOaLbbqDeb4txGW++MmRIPUoPzTIydoHW+5BCqLMKIwfTSF9iMEtkEhIq3+RAgFBmpynqjLE6z01LMBjRWYdFsp2EUeuAGlMcFqPs6FqsdXBibEYZvoH8bZscmUJ1fwI5sCj1+F2k6VqU1bEtrsNwWjKADLXKE0bMZkuwreaTH18A1YBmori1jdXkZt6fW0RYjGwu5nu1Il3bAMwcRpoeg5behY2XRMm3kBvuw/cAuPPDEKfQO5dgdQhQ0EAVNmVfTfGaX+iqUnCAm0RQnSDmev40tBDeYwY25XnEnIzOgiayQoDABhJxb4q2rAKHS05NRClGAH/Xi0lgXF69XcPXGDXjhGnaMeHj88YN4+OEDwg5qUQO61pWunG54whA6gRczhMpdlM7ITQfCEDqcneP+EvkxIIxl5jLZYgogDF1nExAS/GW3bTCEeXsgBoR5FHJ55LK5TwkIWVjT4TKRcqcUIIwY/K06r1IHxgUzXaE5JxmVZ+Es38Lc2CWs3L6J8vxtgMYv1IY6EdymiyZnorrcx3SRY7KXuVAuo9psotnqImVFKOVtjO7bjv27tsncKB1Vua4CjzJSOnlyc6URhoOAIF7Yv81YDQmWJnjlXIT0pTZng6maNgAAIABJREFUuV1GYARd2YtSmTQy2bzgXu69bPoJWNZ1eJ4v0nk2e0zLRjabg52mRNWWecK11TKmp2aFVWGOYqnUgxxz37h3U5sR+LC4F5o29PQgrL5DyIw8iIYxhBU3i7PjC7i1tIZyu4VWex2hV8NvfPM1PPXMo9ixewgZygp0X5pOBIRJrm0iTBdAyPtWNcjVxychST7tif4Zfd/HA0LVnPnJG2/iZ+++h6mZOZQrVXRdTxQWInl0OCfqyvny5Vdfxu9859voKxUkh1D1K+Mua9I8E4qQZ5MChElhtFVO9nMB4dZrchcHvq2AMBFyiMlxLEenEQ0bGQRRnKcm4+tXGvATQLhaQ7hSRX18CuXr41hYmMNCdQULYQsrYRurYRu+baJ/1058/TvfFkDYt38fQrqtRmxUqnNASc4VIBQT3jAUh9533nsPf/YX/xnzC/NYW19D13VEDdRTLIhxTFccUF0cP3wE/+Jb38a9x45hZHhY4gEoMVPsqvJaUGHWbDirBvJnCwg/6eL8KCDk3qFM5RKGMCXnpDTjWb5Q3e4D775zCW+/dR7Ttxfk/3fv3onHnrgXTz97SpV1eqhchTfSp7kPKIMUUetsBSD/1AHh1j1L1HBcOypUXUV+WJidXsfE2BLOv38bN29M4tbtW/jK15/Bi198GDt29iKTtaQO3qwtFSBU0sckT5LzcerMuvPj8yAZ3djz5S8C4Tbyk+lG7ToaqhUPVy/N4ux745LlyLSkL73+JI7fuxvDOwobKjHFMrIOuhsgVGNJvwpHqD3zv/+X6OqSh9BmEcdCuY2M3kXecPDiY/fi9NE96NTK0vnO57fhnfOT+On5SaxGBdTCLDqRsjQ24SOnOchFbeSCCu7fP4jnHzyM/b0GtueBFKh7D4RtQK5H5Gb/7dxtvHl1DucmltDWMjDyffJ5Fghm5CET8mfV8dKp3Xj0yHb0ZlMw0lm4dh4zFRdjCw389MJNTK02YOR6xbDG8ZiRaMvzcWur2DNUwP1H9uLM0WEc2VmC4XQEEPZmDZGOZi1uBPHMniB51TGSgpzHuCLU1BsZm84kbKBsHglojE+VTcZQFS/8Zt4M0vcWJywaM6gCkj1rl+Hotoa0zcMmEplZ5HXUDKcEgCldKmdsZBJIt8RsxA0NeJT4Sd9fQ9cNBRBahg/a2pKm5utglDkHUMXxECFsQ4Nt6ip6g7OF8evi4czDSIJxY+JFyUk3mdHPSjJ656awFRhujZ1IAGG9sYB2dwVIOfC1NjpBfcNlVAHCECGBRNyJpcOcmLcE0ZZgegLCSAAhXTKLto1ciixhGim6eUqRraSI7O6wOGF+p8WfxKYjgaCnsgiJ9MVWn+8zAaFo97bOn5Kp5L+puc5EKCrgcKNPGTcmKBuNexYyM8c2p51CN6T8WoOWKaLejXB1Yg71Rpf5GmitrKGzugpvdRkD8HCoJ4serYt82EFW8+Re1CJXlnhk6pLp5VIG6UcwLFPmVxq1Csrr65ibW0W77UlHNl/cjkx+GPVuBh2tAGQH0DRSqBsmBvfvxq57RnHPF+5Dvj8F368L+ADz3UIXeuDDEOYvljnynhNmfHNYR8mpJWgs0WLHmYNENgkgjBBwzozAMpE+0WwiniVRhZUBw0wh0gvw0YcbkyGujFXxwYULcPxF7NxFQHgAZ87sg4GmzDeGYYt3IyLNFddBZpp1fG8jh5DXuOlEaFOexesVeQIKfS3J/FNAftNUxpG2TS5joJQpSeyESEYbRRTsQRRziiHMZ7MKoHxahjBKAKGEqIiMmN1uztaITGXDjorXmoYqHUSr0+guTmDmxgWszoyjsTIP3XUFEDpNF90mbewpN+d8hyZSzY7vou40oVsaMvk0BvuKGOwrYVtfEX3FjMya832OAkeMYZjxp7N6lo4w534JCtVcmMimI0YLcG8yEcqez/c+3ms1gj4HYeBKAUIL/kKhKGuTBYKaoaKJC/sGlNsraoUMEpk+204LOOReW601MDe7IFExjDzIZQtIpTLC2ivSRFMRKJTapgZg9R9GbvfDaJrbsOLlcHZiFlOrZbR9F2urM1hfvY0vvvQUnnr6Edx/5iR6+4vgBuCTSWIhH/fu+EqUaJQn5xbJ6OcUECqzMm50qpn14zd+irffeQ/jk7dkbpDnUcdx0KG7sOuKoUyr0cBXX38Nf/j7v4f+UlFyCEUlunHeblHfxIAwOV/vVih+LCj8EAX48xnCu9Sk4iEsTgWUNYcRDC+EV2nAo1y00gDIEK5U0ZicRvnGBJYYOVFZxbRbwUrUQUVzJZS+b+cOfOO738GJxx5Dz+5dCAwDroBermu68FIeq0xzCOA4T1iu1fDGm2/ij//0PwkzyJxFgmoeBcxqdAkIOx1oQYBT996L7/3u7+HI6Cj6e3o2GEI5aTgSwjGSIJbbs9ZjXJLUOb8Kp/BJQd4v83WbgDBhNFWTOpmjVq6gah9RZZn0Gn3g7NnreO/dy5gYm5YG0N59u/HQI8fx+BMnwBhT3eLh4siepMAy707JtonP4S3PcwMQbjmkNqr7T+KS8Mu85l/Dr/1ITcuKNTFGUfv49WuzuH51BpfOz2Dq1jwWFufxjW++gJdefgRDwwXYKUOadspYjGttkyFUGcKsOT/ngDD2GlGRPUoyqqCDcvlttwKsLDVx6fw03n93DLOzs8jmTLz+tadw7J49GN5RjGPLIvF44bmaMNzcB8mcSzODqpnYk+LTribtuf/tL6Lrqz4ihmATIPgNFFMeBvPA02cO48TB7Wisr0kIZU/vTrx7cRpvnr+FBSeNapCBq2XVxuM7KNkRioYjgPD4SBGPHduFe3cVsbc/BbgN6ViRAdQLPeiYOfzwnUn89MocLtxegWNkYRX64biBdG3tyEMeHZS0Jl49vRePHx6GTf2xmYJr92Cla2C64uC/vXcVE0s16Lk+dAMNHdcXO3eT3fvGGoZ7UjiyaxBfuH8vTu6n7XsbOT1Ef9ZUgFDsXOPBGFEucQbHUi6nMqgZy1Ok3FPaNjUDE3M+EjK+oRWKjSCUM2jivKm62oDrK7MDzvzx56vRZiCV1pFOGzBpQ0vnsNCFZUSw6OQqzGSAkFldBDS6jTZfZ8CMSAueuFFqqLVctNoeqACkyzSlKI6jo9uhbDREygiQ0nxkTA1Z2xTW0raY4aheFxlFKR4TUJh0aZO2dnw9lM7i71cy+nGAkP9OUxk+KBkVUxmnhmptDs3OCrQNQNhAg7ETPhlC1b2nFX9ivm8IM6EJaON4U0bXhB2ksYwAQstAYQsgTOspYciFldjQKqkij4H0zFJhjpoChDydFP0rrIcUu/y2pDRX86cb62sLKFQmM4klOG3SEzMhHuYmNLrzEfwAChBGBnK9Q/AiCxO3l7CyXEZtvQ602vArVaxP3MSQEeLB/TuQceow2mXkrRBpQ4mOAxbq7NaJrX8kBh0mX3cuI7ODtOhfp/Nwy0cUWMikB5FK9WOtGqHlpRCke1HTDFR1HTvvOYzdp49j9KnTSPfYcJwyNI2FC4Eg3S1pasKKOZ4dpHwxmXJLnFhFOS3669itSQEKuZAEjxqdb0ORnEm2mHTTuRGawhDxRytASOlgCpFWRIA+TE5ruDpWx9vvvwvHX8De/T4eeXQvHnxwD2yDTF4HftBEGDoIIxcMmndDH23PQcsjQxiKXJSPdhAphpDXjm6k4jDK5xnboEv2nIGIToEIkM8YKAogHBJA6DdKKKQGUcr1CiDMZTPIprO/AiDkdUiMpwgIyaLoYrggh61cEV5YAnEHCNsIlm6hPXsTMzcvYn3uFlqUE3sedM9Hq07GwYNDIyWH2YOQjMG224aW8tA/VMCu3dswsn0IQ329SJuEwFzzruTFRh4Zwk1GULG6EFdgFgbC8iTSfrLrhi0zhOIUKMBO3WK0hGfxypnDXD6Lnt6S2OdztorgknOkLBaFVRGGT4FFec1s1nDe1rDQ6bpYXl5FvU5mswPbzoD3P2WvZEhoZKCLZNWAZ/bA7D+C/J5H0cnswHpYwPtjU5heW4eLAPOzNzE3dRmPPnwKX/jCw3jplRcwPLKNKAG+oW0AwiBGJip8QmWU0ozk88wQsrgTCZRkFFt446238fa77+H6jTGsV6ry0luUjLaVeqXTbqFSXsc3vvo6/u0f/QEGekooCCBUZ26isSdA2lDkGJT2qff445iDu4LCD1GAW9y+44Pmbgzhh0hFKmm4+3N20QugOb4ChOs1GLW2GMtgtYb6xDQqY5NYXVsRhnCivSaAsGp4cA0NvTt34De++12ceOwRFEZ2wNdNUfhQ6s1GCZVWfhjK2qQzo+O5WFxewX//yU/w//zJH29I5jkyoSSsEIbQ7TpIGToevP80/vD3/wAH9u5FNp1WLMwWySjnZ3k/cSSAzUXum6bkyf26AkJl8if5ljFzl5yjicNooi4WhtCLcPHCGM5+cA03rk9KrXVwdB8eePAYzjx8HOwDmTZ1QjSeUpI9nc1e3f4FsRP/BAFhclPEx7E6kglkCEoUGA78EOfO3sCl87dw/coiFhfXUKmUBRCSIewfzMKyNRm1IRi0rAQQxuygGESR+PicA0KFGmI3VRV5oiLzSDLoaDQczM1UcOHsbbz/zhiWl5dQ6knjy199WiSj27aXNhqf3BfIEMrPkLMvzmmVPTGO/7lLnuMnBYjac//rn0TXlhxomTx0AoSoiYLloCfl4skHDuPEoRF4nS5SqRxKAyP48Tvj+Ou3xrDmZdBCDpFdkOFIus0VU0BBd5Hxyrh3dy+eOnUAx7bnsLuXTo0NOeA9FkxFBQi//84t/PTyPC5Nr8LRszDz/fCYReV7SEUOeg0Hg3YXXz5zAI8dHkbktODDgmP3oI4MFtrAj968iOuzZQSpIroBJJTbZjcCPrRuDb3pCDt60nj2zDE8cGQXUn4bBStEX045jdI8R1SZSV9SMyUDTqLkyPJEZM402ayVejPeHDbYQqWHVpEO6iHDsTy8mJMURGh3ySopU5PEMJQFLMGgFA8EZQQXXhdW5CNDpoozjhyGjJ0EaSEtMlYzjRbtfj2IXNfnAZrSMDVXw63ZMur1qhTLdF3NF3pQKvVhoGSjJ6PDDjz1s20190lDBcZv8D5VZ7A6iJmBKdYzkme4ReokFfjfLyDc1ElvLuGt8iQ2H7YCQsepo1ydQaO1DD3twNfJEDZjQFiHy+49Z1skH1rNarAjRXBCF1YC4jsBYd42kbcsCfoVp1E9BUs6iZsgX66C3NuU+QbiLErDQbrQy7/HOIaAUMyFNriaDwNCJRlNaP7kT7H5UYxwsq5ohpFNQ7MMKRrYWXYjA3a2BD80sbRQxvpKFdWVKpy1dQTVKjJuG/16iJ1ZA7Zbh9GtwQjp9OkjZUobQObgCDIpO6a1v3StdB1OpyuGRFpgIOhEcOo+QtdC4Nmo1yN0fQthuohKBKxHEUZOHsPOMyew99kzsPvScLpVaEbshiWNDijDHTlZWP0TEKqOoxon3OwAq69JLMf5tfGDLCGLb5+AkGHnicOuKhTJEgq7LzDIQhDm4Po9GJ+CAML3zr2HUF/F0XsMPPjgCE6e2oGU6cHQyEa1EUTM7XIRCCAkO+ig6fpoMnaiC2EI6QrI+UFXI0PIGUJ1uClAyPvYgBaQfaYUMRSGkICwlB5EZ70Av8m/D6GU70VviUYazCPMfApAyIumWkqqoOO6UnJRXgeRX3KuQJnZK2mp3wb8FtpTN1C7fR2Lt65jff42assLCBkx4foiE6VZgOtGaLd9NNs+KrU2ArgY3AHs3dePQ6O7pXhPm3RI68h9ZIuJlQrJ7nY7snek02mZWyZAa7RaYt3PQ5AFAgPimcVo0y2UhTbNnviQYHPeUmRpKTF0kM2lUSwWkBbpvSbzUhGZZsrqLQO2zWZFWiRxoiBwad0finSU16XT9YSZIjhk4ch4Cs6z8X5OWSnh5aPQRN3LAD2jAgjDvn1o2v342dWbmFxcRNtrYXlpEitzN3Hs8G48+tD9+Ge/8XXs2rOLenwEpgGfLtrcazhTysIpiain06jMO6l18nmUjJLVcn2aABFkp/D+uXP44PwFXL1+E0vLK2h3HTSbLZHuGuxq+56AwtdfewXf+1ffRT8NrggIpSGwFRAmShs1I5OwRB8ZItwyR/jzmcKPYwhVlNSHjjthc+NJXv7Jfcn1EXVcJRktN2A1u9ArTUTLNdQmbmP95gTWyqtYrK5ivLWGxaCJsubAswwxlfnmv/ouTjz6qADCyLTFLyFxLlcugpGksXCdd90uFpZW8OOfvoE/+dP/JFE6BHNkCHl/SYwXZzJdD/2lkpjJ/A+/+z2MbB9W13GD4VH5fQkgFAO7fySAMInZUHOQcTyTxE0o40GZZRMTqQiddoiLF67j7AeXRb7ItXLPvUdx3+kjYt/P7cBOEVyqDEKCY0NPC9mhbPs/zlTmnyYgTNjXpEknFzwmSMS4y/HxztsXceH8OG6Pl1GrtaX2fOW1x/Hk06fQN5ARhnCrZJTKEcUyKpWIZIpuxCZ8PiWjmy6jvH4JS6jm5tm8rVU7mL69gksXpnH+g9uoVsvo6c3h1S8/jqP37Mb2HSV1dEg2KzEGJbdeDCoVIJTPx6BQ5UR+ug/t9f/459HFmToCziuRPdI7yJkdFKwOnjpzFKeO7JV5ODNdRLZnO/7yjWv44U+uoKUV4JsF6OmiFOiOSDF9ZNFB2qviwdFhvPLEvdhd0DGUYUHYVflgoQ6t0IOWkcX337mNn15ZwJWZdXS1DMxcjxr+D1zYQQcDloeRrI8vPbAPj4wOwe/U4UUmnFQfunYBa76B//K3F3Hp1hq6WlpYE4esD6Mz4MP0GyJjLZo+Xnj4JB66Zz/yuotSCgIIaSBCMxxKJ9ktVnwELdtpma7s1Vm8SuSifA0Xr3I9FBOYDb2b4gs3ZIESwEVQSYlhiGaHEk5WrzRCUDwj883oECqsLLX8/B2BIyxoWg/leXG+kSy72txVBhcZ0oYD1D2I22qHFvuhj6tj87h8Yw6rZebyERBmUCqV0NfXi13bihjpy2Iwl0JP2kAxTdOeSKy/s2kLKZoqSPA3CzOpbxRrKJJRleGkPj57QHjnrAq7ngkgdMgQunWslwkIl2JA2EE33ASEDlkcBojTfVJejQolFlOZEMIQprcwhFwTCUOY4UySnUIqBoRqCjbuFif55xKurUCh7mvy0GIjGSUZjZlCAXbq8FcbRBIroAChakkoy8ykwFeyZUMZpmiAXchI04ZhzIQBPiU/Vk7mvMrLdawvrmN9flXYQaPVQp+lo0jHXa8pWaCpsIvArUGPXGGHhbCLs80jFggMh+f/06jI8eWgzdtF8SFprbbhNHx4rRBOmzOrBnwzhSqACiIM3XMYw6ePY8eTDyC1rQTP8GU/kQhMSvI4U0l9dBInwXBHombZFZPNMZGKigBtkx0U4KPMScjm+4GSjCqy1hCAL+xvqEpwBYp0uF4GXaeAa+MBro7VcPn6ZaTzDZw+k8e9J/px+HAPbN2FoTFwlzIiShQ9uCENZdwNhrDhBqAal/edAELK0TUXXgwIlZ1UXLBwf6O5EEGSHiFPaXq6iFJqEJ1yXgBhT3oYpQIBYQGZdAppzqnav2zsRCzHFFCtACGTBtlxVPGk6j9JLCU76HclKxZOA+s3LmJ17DJWpsexPj+N8uI8ItcV2TMZRpeMaNNFq+Oj5ah5kULRxL79NnbvKmL3zgEBOJSZk/HhW2WbNjw3gON4Is3knkaZJ+85dupbZAj9AGk7JY2GZqOBjJVGirN7YijDhwKEfDmO7wlD4ngOMpkUCoWcOOMaZPslS5AdUgUIUylTHBfZ4OJyYsFMNjKV4jW1RD4r5luU+vmRGJzUGwSoao3bZgrQ0qh5WaDnIHJ7H0XUuxcNuxdvXbqK8flZNN0GmtV5tKqz2N6fx/0nj+I73/429u3fD82yEJomfMqvOUdI11mNbroUo2mw2IRKGMKtjo+f7sz+tfiurfuymu1UDKGKiNDx9jvv4t0PzmLy9hRW18oCwLku+CAYJMvvOV28/tqrG4Awn8uosy6p9JMZsSTKaQMQJo7biVJlU/Qo/dXkCn0U+23m+97BDib5iUnpr25p9X+Jt5vE4VCp03bg01SmQkDIDMImgqUyKmO3sHqdjOgaFmtrGG+vYSloYh0OjGIOwwf24Z995zs49tAZZLcNITItaRKzOZzMEMpMXOyi2uq0MTU7i7d+9jP88L/+JRqthpjysOnBbEg2SNrNlmQPj+7fjycefQy//c1/joH+vg33cP5klSGnQzc5K6eMnbgxC0OeuGv+WqyqrW+cKpwThlDeDlEzxWco91mpkTVQLMLmVa3q4Py5Kzj7wUXcvjUr5lFnHjqNk/eN4viJPbBsMq9kR1WDkWuWYFDXUvH82l0MORICYEutl+y3v35S27/DNzHpycRz6GzSJe70rH/pMtrteGLic5GAcKKMdks1ab/46qN44skT6OlTgDBp8rMWIJBRwCZujJPBFlWPetx5TT8PM4QJIFRbvzq3ZdRBcISJeq2L6alVXL4wIyxhtVpBb18Or7z2GI4c34Xh7YUtDDmvoaqBON7FfUBqtth9WWTgYor56T607/1ffxP97MYiGl0O/XsopX0BhBm9hecePYnT9xwUq/HQLCBKb8f3/+YcfvA356Fl+2Bke2DRzIVdLc+B7rVg+k1k/RqevO8AfvtLjyPn15HxGyiklUFLm54SuRKaegY/eG8ab11dxJXZMstV6OmCMjIJXFg+4ysC7C0CL5wYwYP7+hB06sIQupkBhPki6rDwZz++inNjy6h5NFW3JNOHjBen60yvCdNrwPLqePGRU3j05Cj6M7rMD/ZmyI4BaQGEzLVRZjYyhxgo5y+ZAxGHTrJm7BDSXYnyuThck8DTNOM3YJMhTFxAO46PjsvOqZoUN6mnDoCOE2Ct0hFTGBYTmYyJXMaU7MQUCx3fgRmQLXQkmymVsuOZKIqzTFS6oZhcdKBjteFgZqmODy7fwIVr41LAuWQ2dUqmaLFuYv/IAI7s2YbToyPYNVAQMCxZg2EgBWkmZSJj6TEQjA0QBHipWQVKBFS38bMFhHeCQdFLxwyh43CWoiWSUQUIF6GnXQSGAoR1Ska9Ohx48AQQbmEI6QhKEM5ClrMYBMYiGQ2Rs3UBhAlDSFCYAEJ+j5QIlE7wCN9gCJVUVA8oQyUgFDpSOQPE5BYloizWFShMAKH6f10G2pPpwS3AkNp6FtpkPaIAqZwtCNYJ6WpIVo9zoBn2T1BZqmN1egnLt2eRdgPkwhBFLYDlNIHmOvrE7VJHt1URsw4J5KbMTqz7Pfg8HM3Y4y/uuFJG15Pt49gZ6os1uDUHQdOH7hnCtHT9CE0daJo6iqN70Hv8IIYevBeZvTugD/aw0gbpZokVcAPonVguSoaQ82ViwazmCBXhnriKJgwhrzMBTwIIyQpRSujJwZJ0jSWTKlJAkMxgxPlaNku6NlrtLC5e7eLKzRqm5m5hcHuIJ5/dhoMH0xjZwfDwDnQ6Ym4UCZ7II9t+F12yhJSMuj7qXR1NF2iHiiF0OEHIWV35L5aXk12VfBMaiYRI6UCB0vR0EYVUvzCEQbOE3ux29BT60NOTR4YNB9uG+UvlEKoZAtWaUPMDigdUkRuU3YrPJRtYCSCktzXXQqeBmfPvYu7yWazO3ML6/AzWFucFuKQMW6S2rbaP+aWqqC3YSDl4YAQH9g3g0P4c+ooQVtV36UDKokrBTkO30On4aLddmQM3rRSKxV7UGk0sr60LQOOMX2+pJA3GVq2OTCqFNBlENqL4nONZCB6gLcdBl+sy9CVTNZ9jbBFfkzLe4rogIDQprafLNRtbtg2b8Sly2DKQOyVNNEkzIWvMBotmiTNpucJGUk1cdLPZIqx0CR29B3rfEeT2PYJudhhrYQY/vXgJ43PT6HpN6BEjW+qwoi6OHNiN7333d3Bw9LA4/4a2hcAyBRAm60Jl+QI2ASGbRDFY2jIo9+lO7V+D77oTEEptLrJzDx3Xxfd/+CP87RtvYnW9jFa7q5qrdNQMI1QrZbSaDXjdDr7xta/g3/zr3980lRFGLt4QYsZG5XWpGVEBTNIKV4xOzLkm7cpN8vXjwGBsKvNRmWiSD7up7E0GnEWaJYoQFghEH45IRplDSECIcgPO/CrWb4xj6cp1VGplLDbWMdlZx3LYRkX3UNqxDXuPH8Xrv/WbGD11EmapBJ9suUjd1dkgM0BJpqoGVOs1XL95U1xG33n/XSyvLKPWqIs8msoCZjdW1tclk/fxhx/G0098AS8+9zxKxYKM3YjHgQBMNZNocORA3NDVe/HrbyqjWm38IDOqQKGSw/OaUT7O/+jeX6t1sLxUw/vvXcAH71/A6moF/X0DePqZL+DEyX0YPTJIPQwicRhVfgmiRhBVhZLZC9xMDBQ2fnMSd7S1VaAA/Aaj+OumuP272B/uBIRSPykyhICEzb9Ox8O5s9dx+eIkbl5blpgPXtMvvf4FPPnMfSj12AIIN0EeJaJ0uqbJTAJklEOmKKVk/X/4Yn4uAGH8fqiXpgAh61iuadOwZYZwYa4qM4Rn35/E+vqaSEbJtB45vhPbhgkIN99UjksoQEh5vrq+SlkQiALHpM/Ep/zQ/o/v34w+GF9Go80Cuw07qqMvF2G4N4WTR3Zh/+5hBJqNStfCXM3CW+dv4b1LtxDqKZEvGqm0uknZw2/XYIdtDOUiPHn/fskh1OtrMDt19BUp6THR8iI4dgGVMIX/em4Gb99YxtWZCjqhCS2VUwAk9ETeti0dYH+PIaYyD+7vR+g0hSHs2r1AMY+WYeLPf3wT711fxnKDeVAWTDsjtuWcw7MZiu3UoHUreOGRU3j81GFs70mjL2uhkNKQNjWkmZMlF5VqkFCiHCg9FbGk5IqRSVPJXlFA0wTGOrCAjIRl4VwLHSeF+BDAZElQsvynurbbAAAgAElEQVQcX5FHLNS6XohW18fi8joWV8pYXqvK16RyefT2FjHQW8BIH8GajQxNYAK6/rUVg2db4oJHYE5msQsLrdDEetPFrcUKrkws4Ob0AqYWVuAEUipJnIUwj7qGvoyB3QN5nDk8gsO7B7BvuBdanO2Wti1k0ybyabpGKW5KrgYdvbYAQgUHE6/vv78Zwq2S0bsBwoQhFEAoDGED5co06sIQKkDoEBC6NdRjQEhpH6W5m6YyChCKYxxNfRAhawQKFMYuo5whzNq2xE4kklEZzI8vgSoQ1Kwg50r4RotclPiFxd+G0pGgkIX6FoZQOt+bDKEWM4QJr6MSrinxoUQuJbJEzqqB6jqDclFPZJ5kodOpHCJHQ3l2FYvjM5i9PoEiDPQYJvooiY5cmG4TZtSVB8QvkoBMzZmGUljFG1UUyw81Ni7IsplIGzkEnRDt1Ra0tg+jE8ByQ4RdD+12B43AQ4Pl9vZBWLt3IHN0P3qPH8HQiePQ8llEKVsaLQwfR8eTqA9xt5Vw4CR6IpGMKgdBuZmk7BMeNJaW+nKYCzjkLLHMFcbRLzycQwUKORPCP31fQ6ttod5M4dI1B9fG6lhYmcPIXgMvfHEXdu0C+vo8RL7KuzPF8YYAx0PTaaHtcR35aPk+GhuAUENHMgh9ODSfEUDIYHqpVFSXU+SiOixGmpgxIEzRSKYfnXIBQYuAcAd6C73oKVEGaQu7ZloZAf+fLHZCFSnSGdycZpYrpgb1hSsUYyrJJWVX1u0IGESrjulz72P60jksTo5jfWEejfVVpEwLaSstYK7W6mJptQ49lUahrxcnju/H6N5+bMt3kDHaIjtOnP1c7udeKJItP+QMlFJXcK/ifrq6XpP9jtEOZPl2juyQxlO7Xkc2ZYrslI02jQ0qRuaoKEo4LPrE1EtX+6xtiGGNFnpikMWsQ0rq6UZNTQcbHJTQ8SEyVYbQEwxSWs0ZRWnGGLBSWdkHaDLDmZepmSVY6QKsbB+QH0F6+wkUDz6OtTCPmWaId69dxdTyPLywg5ztoJBy0K4sYe/2bfiD3/0ejhw+BjudQ5S2EdoJIOT9yueVAEJNAUK+WUKZJ+7Vn/LU/jX4tjsBoTKV4RoIZUb+xz/5W3EZnVtcwnq5imarpULlOULRasoZymbAa6++jH/5rd+SeyGXoXNkvKqTaBLZK2NJtryfqg1CQLglKXerhmUDHKoza8uH7C0xz6Hc0pKdL573jzU/8TclCiAZ2RGDpgia6ytAWK7DW6/DanQli7Azuyzs4PLVG6g1qlhpVTHplCWLsG4G2HX0EI48cD+e+epXsOfIEWiZtCg86DIaxQ6XwpCIbUAkDuQrq6t4+913cPnqFdwYH8PS8pKAxHQmI4CwkM1gZXkZ7VYLX/3yl/H808/ggftOI5dNCyCUbGExs1N7JSXViqGI96vPPIfwky7cZGe7OyCUMHqf6inllMq/V6sdLC5UBRCSIWQo/bZt2/DiS8/h2PGd2L2vpAChnH+MLKKZCc/ZWGYfz58zquuORbPBFH94CPjzDwilLxM/pCTkeElsA065KJt/ly6OCyC8cnEWnbYn5MXrX31SAGE2TwWTapYmNUYQOHLuk8VSzJYChOrc+3wCQhWVo2os5dS6KZulWV+r6Ylb68XzUzj73iQajRr6BwoCrEcP70Bvfzr+XmUqIwxt4HwIEIoZlZijqZGoT/uh/fmlWnR9top620G71YDfWsa2nhRG9wxhuD+LUikLT8tias3D+2NV3JypYmqpJkGzQnnyEGamE4ODm2VkNA+HdvbgsZO78OKjowjWV6C1ahjqo0ucjaZLViGLNc/Gf784i3duLuPqbAUtZr1ZWTn86TCK1jqG0yEO9Ft4+f59eOjgIEKnJe6abaMAo5RF2zLxn39yC+9eXcLMWlM0+Snak/sO9MBBmg6HThVRaw3PP3IKT9x3FHuGigp0GRHSliazVBx45ZvWptxJTCOUyYbom1nAsuBlR55UDN0NI0+sytO2IY6MBIXK1ZOIPSVAj/EanJf0udAtHeVaF7OLDVy5Po6bE7exvF4R4JYv9WKgvx/bh/pxZM927NnWg4FiCqnIlRzGjM05FzKYphjmVFpdIF2Ao6UwvdLE5Yl5/OziTSzX2qh2AoQ02NAtVeiLtbQGdKros0Pct68f942O4L6je2XO0tY5R6gjl7ZQzNoiceKi5Z8s0sgiSvYSK7j4mFXgP/lIcqLi233jIP1kYzJ3sy5P/i3RmG9d2Py3DwFCl65rBISJZHSTIaSpDFlCR9wgA3jKJw4h53koMxRAyJDhCGYUIEO5swBCHQXbFFOZbColgfMCCMm4yiAwr4d4lKqOMU9uN2ToHcQhgP+fxOxtGX9TBWnyUB3hjau0FRAm5j3cHHUCwrTMP1KG5mqckSRro2ZA2PXNZYs0TcPa5Dzmrk3g9qUb6LfSGEylMZC1UWTeoO6j2yzDaVWRylowLMKESJoVfMqMz+B7HrqqwyfNh9CSBygN7YTwal2knAhpN4TdcRA221LUNxyCQgfdfA5OXwnezmFsf+hBHHv+Oeg9JUS5nLCZEsPSdeS+4UMaK5QyqkwORRQKmEkAIZ8hAaE6wBXS5vfw/5XBDI0RlMSVP0bNgZkGG0J0mNTRbFmoNixcvu7gxkQTy+UF7D1g45XX9mHbNpqVtBBSRhk5wjTx95F5FEDodtCNPLQFEAaoOzoajoYuXUYpGdWVZJTvywZDKKwzXWfpPhtJwykv5lWbgDBs9aA3pxhCSkaF1TIJYDIqQ0+aDmpWRt1nmyWtMtOIperS4KAMmrtTcgkJTxVYppbAkkaWL4oLOG2g3QAaNcxcPI/pSxcxff06KkuLcBoNmaWzLRvVRhu1Vge1dhe9Q0MY2bcXJ4/uw97hHFLOPEyvCt1rKilzoKPd8dFoe6iTPjXT0MysgLlqs4vFlXUsLlexslZHsZjC8LY+HDl8UPazTqOKrG2IQgO+A1qaRg7NYpiDqSE00vLz2OATDBVRnlpH6HWQsTUUcjZ6ihkgoFEOXXOFHxVZfzabRSabk2tHqSgjD3w2ZWAgnc1DY1e242B2fgU3xmcQGipjMzN4CIU9p9Fz+CnMtnTcXGngwuQ45teXEKKLnlyIgXyA5ZlJDPeV8G++94c4fvRepDMFaFkbUcqEp3OVhuJUy+fCssfmLOddAeE/XmrhboDQp4JGOmYmPjh3DucvXsLY5C3MzS9gdX0dTtcTuX/o+9LkHOjrxYvPPYOvf+XL6CnkRQ2zkU8qIxlJMH0MCJkvGQNChrmrwYaPnjVJCbq1FFXIL45Z2pgV3GQF5dOb3nDxnRdDTplxFS/QDUDolmtw12qw6m0EKxU0pxexen0cS9duoNluYq1bxy2nglWti7oV4viZ0zj5xKM488UvYnj/PnF0Z8ODZ5LiH5NoJ/U8uG5n5+fxw7/8S1y/eQOLK8sbDGEun5eZ2bRlYmlxUVxGf+93fgcvPfc8Du7dD9syRUVBdZAAJpr+xVuJMu1RzWslwPz080aftuj8xd/3YUAozQZpEiqGkICQBjJs5JMR4adq1S7m5+sCBs+fu4T1tSqGh7fjlVdfxKEj27F9JCtNSI4dcDRADMrEol81Emn6J1oHQ7G0mx//dBnCpFvC6yvh6kmojpgZeWg2u7h6ZRKXL96S/DzPDdHTU8JrX3kCTzx1ElaK0lAFKmUUgCcs9+s7AOHnXTLKVAEJjye7KmZpXVlnSl1oi2T01sQSLp6bwvmzt8STZfuOPnzp9Sew/+A25Aq8n1UWqs3gdL4TdG6XenRTZqs82RTz/2k/tA8WWlE9ABotHrgugk5TnBb7i2lkqKnUNSzVHFyaquCNy0tYrHqodpTTEIsTFlAc6men229W0Zc18NipUZzYP4SjIwWYnYoYuQz0FGSeg4Yo9TCFla6On1yew3vjS7g2V0bT0xGaGaTTtnR8g9Y6hgQQpvDyfXvx8MFBRJ2GkqmFaVh9RbjpNH7w1pQAwtvLNYRWBmlmtNHUwOsIIDQ4M9VewwsPn8CT9x3B/u096MuasMAOpS7AiJll7GrWW134ZAttW4qcVseV2UiyaYxq4AbMYsY2VPfd0ggUlQkL51fYmbatlMhEm11XTD88mtRYNmaXqrg8NoeL18YxMbOISLdVzhxZgdCHrYcY3TmII3uGcc/BXRgq2ChZ/B0BbAmVVwPoBJsEg83AwGLVwQfXb+NHb7yPKkeEjDT0TB6+bqHNL0wo5W4d2aCJYbuLB47sxLOPnEJPPot8JiXPncYyRdrGxxIzi9/HgjNUjNEmba86OYlU5yMa+tgv4cNl7McvzZ8HCO/2XQkg5M2RSEYdt7kBCM20LwxhJ2qgEQfTO5GrQsSlL6UAIXXWIhkV9z/Ot3rKgdUIkCeTkWIRbyPP2AkrjbSRFlMZCYaPMyPluvDcIqLyAnEZTQChmiEUx6CNIT1phG2AwjjgSiRRm3EUUhjETqMSf8L5Dp1pugYikylyXYRmCCttShYQN44cGcK2j9XxaayMTWNp/Da25wsYzGRheZQeOzAiR4CBzuwakYVG8AIybkpCp+ZuWC4rWQ6vkxtZcCnD9A1ETgStHcBsezBaDrRaA1GzhbBLR85IHBbXtQjrKROV3iJ2Pf4IHvzaV6H39QggFLMNyl47XTEfSVG6RJ0PO9fxPK4Ua7FRkzI3Umh6gyEko0hmlFJRnW6jiRulyqVjkRASiFl5GFoWvk/po41q3cb1cQc3b9Uxu3wbu/YaePW1fRga9pHPt4UhBCM4BHAqs4GO15VHK3DQcj00PM4Q6mi4BISJqYxiCMneJmoCFWGgiXSYZkVkv4rZFPKpEvJWPzqVHII2G1Lb0VvoR0+pKGDcEkCYikPVlfGUAoRJ/kvMZMSAMDG64Of5XiVipoAZUWRPEQgYtEV+lwDCFtCsA/UaFm9ex/yNq5i8cgW15SXJmY18X0wCFpYb4jbbM5DFvtGDGD12FFkrQM7ooIgKUkFTlAucv3OcAB2HBkOMLjHhhCY6gYG1RhertTZWyjWsV9uo1h0M9Gexe+cgTt5zGFkTaNfWpSmXYi6Y1xVQGHmukndGGrzQRmSkYaaywvC1ul2U19fgdFsCsof6CxgZ6oNNuS9jVCih0dQ+zS41XZRlr2LBKEH1yiRM/i68qYG1ShMzi2Ws1zw0PRv2wCiK+85g8PizmGvqGF9tYmJhBouVZbS6FRRSHnqzARZnJrGtrwd/9L0/wvFj9yKXK0LPWtB4X1IyKlwE907exQSEiWQ0kRckG+UvAoS/6POf9tj/1b/v7oCQ94JS11y+cg0XL1/G2fMXMbewoGYIHQcuZ/CCQGbWORv66ksv4Vvf/CZK+ZzIflVnSLHcm3NFiTBUGSioYHoafG29PqrgVP8iCXVbvHvU55T524eblxv5sHcBhMnPE6fOkGexDl1kOh04q1W4qxWY1Rb85TKaMwtYG7uFlZsToi5Yd5q45ZSxGLSxhi5OPvowTj/5BB584Tls27MXEYEa1yJfh5wLcQMoDpDns5yemcEf/+mf4trNG6hUqijXKmh32sIOkh3jdaJklPXJH/3Bvxa56M7hHcKSExCShRFpnrzu+LolgDB2av31BISbxhuieFA23bGsUEdIf4eAozw8j9VMfrPhYXW5i0sXr+HixauYmppGT08PXn75BRw6sgvbR4rQzRC6IRbgG5l6hjiMcs74LjmEspSS3TX58452w1bN8q9+W/16/YT4Xgl8BWhIPCWR1M0G9+MmLl8aE1B44+oMstkCDh48gCefuQcn79snIyGy7oQ3YsYxm7cE42QIuS4V0OT7uOEee8cV+McvGU2ic+iQH0duCCBWuaq891dXqrh4fgLXrsxg7MYientLOHBgBM++eAo7RnqVU6vHMRkCQjqyMppGScI3cwfVHqJW56c/N7TbtUbE+YdWm9bgIdyOI8UyO3iUpTUcH1emFnF2YgXvjq2h5lMWkxaJDg9gTdiyCASuWc3HnsECnn/kOPYPFdFrRMgELeR0F72FPDTTQtvX0AhNrHZC/OTiLN4fW8S1uTVhCEObNrW2dHHcdgVDWR2jQzm8QkC4rx9BswrH9dEKLKQHehBks/jh21P42dVFjC9UEaQKSJUG0Wm3ETgdpKMuLLcKs7OGlx46hqdOjeKgAEIdut9BmvELti1MHfETX6vDnCvNwMziOpbXa2i1WoJ7UnYKuXQKxVxWMriKWRNZDihTVhl4KGZsmcUjaKCEquX6cEIDndBAKzJxbWoZb18Yw42pJcyt1WFlS9CttDJdaDcQuS3sKKUwOtKP00f34eiuARwYLkEja0PAaNFKX4HIVmig6gDzlS7ev3oL33/jXbQCG1G6BGSL8HVbwrQ3JFdhF2mvhnRzAfcfHMaLj9+PkaF+DJRyAkbpOtqTY7QCSyVfJF1iLBPLahIXNP5DMnwvqp0t/EWiwNkc8//FsPBugPDOHXErYyhgRcJpA9B6mzOEBISV6pxyGbVdBHobXTTR8mpounV0wq7M3AkgJDiXPu+mkQ+ZByPyYGuuRHPkLU0YQgmmt9PySOtZpHQbptDxiSttfFbQiIOAUIxl+OB+lwDCGBTS9TEO3pYyReYJPwwK1W2cdHtkAkyVk5yPMwyEBgGhB1gR0lnKMAMEHjMFDQS1FpZvTKI+u4TO8joGMxn0WBaibkuKbS1wZFOhbE8ZelJywNVhylA942BYXFA2KUJNkp502uVsha9DcyOY3Qh604FGiVSF0RZdkcqySwXTwnLoYVmPMJc1sfvJx/D4b/4GjL4eaibhm5QR+vA6HdiGgRSHnsXGl4UWC0C1UaphwlgSJt18ye2Ic3vU35W7lmBkcRyV1yJD1lwXgG2VYOjM7Smi3rCwtq7h+kQT41NlzK/cxp4DNl798kFs2+Yjl6f0kaYodDxVjGUQMZjeRcd30PQ6AgibLmMndLRcXQFCMs6UjG6YyiTycjJBajySfby0aaEnW0DWKiGt96BbyyLqFtBfGEFvsR+lYknkohal7hbn9yjzVikS6uaK76aYNVbnMwvl+C6J2/5SqsRyPSnJeeDSpErMqDgr7CrJaKsOUM42OYaFseuYvHwBlcUFhJ0WOs0OmvUOVtfaSKVtjB4dxuiRgzgwegjt+irCbhkFvYUUOtJkcNgs63rouuyDWAj0LJq+gZoTiVpjvtzAYrmOZscTV8/hgQL27RzE6XsOoWABbn1VDLSsyIMWdgXoS7yOADc+TER6Bka6iHLTwWKlgYXlVcliIzu4fbCEvTsG0JOGRKkYQUfOoTQbdpamTMBolERZGc8yFh/cNxh5wfvPTKHZCbFWdzG7WMdKNUKY343Svocwcv8rWGhpmFhpYHppFsuVRdRba0ibDvI25T0TGOzvx7/9w3+HkydOiXmOmeHv0WUWV3haPY7x4ZRSSDWCavbE/j9xL+1ug27JDvgRfutjisVfdPir35H8pl/01Z+kIk0c79TXqtekRqZDNTYdAWfPX8DZcxcEFC4uL8PxfHGMlcgEhovTE9fU8eVXXsW//O1voZCj2y4nWWN2KM6W3CgIZdFTeq/mQz/Mom+CwI3nFLctN4ujWCqaAMKNW0j9u1yjO0wmNySldGmK2GAxoNNltNmGu1aBt1KGWW0jWK2gNTOP1fHbWBqfRMt3UHZbmOyUMec2sOS38MBTX8BDzz6FB595GkM7d0nTI6TtfCxr5stVqkUWzkq2ODU9jf/7//1jXCOTX62g2WzI9RNHXY64uF00ajWkTBP/0//47/DCc89joLdX5RnS2VnYrqSZpEChZNnG8SxqZu7TswmfZK189Gt+0UpM2EEFwFQgPc3ElPyVskKenQSFYpQTF7/NuoeVpTauXLkpzYjbU1Po7Snhi6+8iIOjOzE0XIRhkshQFuBs/PHncvZZSey2SEC33oIbd8+dgDC+bv8ggPDn7Ruf7l2523cp50oqNvgHlUPxjGUEVCsdLC83cOH8VVy9Mo7JiRkMDQ3h9OlTeOChgzh0ZIe6V+NsYeVyy9pDzXAKkI/NUFTIvQKId5IM//gBoVogoj/yuO7UPZg0M3jWLS6Ucfb967h65TYmxuaxd+9uHL9nP5548igGtzHnloZonpxfAgjZC5KGWXK9ODoRr98tpMynWQnaYm0toryxS5OSToBWywX0lNjZd2Bhud7Fj89dx6WZdUzXQ3hWFqGVRUBZJoOX6SLkNBF2aji0YwCnDg7j2Qf3YohFa8NBQQ9Q4CxNLiv5YG122Q2g6vr46/du4d1rc7g5v4qOZgOZgsQoMBut021he28Gx3f145UTu/HQnh54lRUBrGQv8kMsNnP4izdu4c3Li7g+X4WX6oPZuwNN5rA5XWQ1Bym3ArOzipcfHMUzJ/ZhdLiAXloPO01ks2mkMhk0aFkcKtfEtaaLuXIL7164jBu3ZoQlJJBNZ3JIWRZ6S0WcvvcYDu7ux/ZeHhBd6I6DbcUUchZrr67q9umGFEiVroa5uof3rs9KZuKKo6Mag2oaelCumkIgMRt6ex39qRBHRvrw1P0H8cyZI3BrdQSdjoA1k7NGqYyA53InxMTCOs6NzeBvz91AS8vAT5Xg6Bk4ui0ZhV0aYPiM2LBQQBdG+RaObC/g8RMHcWT/CHZt60XYbUv8xlBvFimDWXG+2LpzM7ZSBOeU6RAIGtLV3LotblqhqCVPWc1G6REf4B9hEbes0rsBwjs3gDu/RrTSG4CwLZLRWn0RjfYKArTgay14aEn0RMdvoEXjmYDyPma2mwiZexYDMgZ8inBH82DrzHLyhb1g7ETRTqFgpVGwMsgIICRgNqSzTVAoQ+mxGUbEGSWCwSSUPjGViY0ySRuI26i4P/Kwjs3uYlBIB9mktyOzaBJvwevNpgy5bIErkqcYkZ22VMOGUkM0Wmgvr2Dh6k2g1kCeRjmeC5M5eCFbHXFHNJ52kzgC1WuVvDyDoI9yBGZWGQECnb+HxhjCKYJ1uu5EMNsBtKYHrekgarqIOh4iJ0Ak3VodFRNYsYDb6RA7v3AGT/zzr8Hq74FWyCK0VSCy67RhgVJlSxnwEHn67CLS5VO5hiZtBnHhkuel8jvIWLMTrvK3KPch6iLLSZkaHXt9YSEtqw+61o8oGMTquo6Z+Q6u3FjG+NQiau0lHDpWxOtfvweDgz4ymSYCv4Uw6ApDqLKp6DDqoOMREJIh9NFiTIFjoO3pIod0CUKFA0piJxSLLtiYgevcrDkfbKbQVxyErRUALwuvlYHhFzHUuwu9xUEU8j0CBlmUqDlhNaOqcktie7eY60i4j41yKnYEVvWKmo2ivbcaY+YBG995lLjzTaRMqtsE2lWsjF/Hws0ruHXlPFZnJiWHsLzaRb1MmVmI7cNF3Hf/fuzYsQ29fb3otCvwnTrMsCXKCouCYy9A4IZwOENIdhBpNHwLZVfD5FoTk8s13F4qi/Q+ZZvY1lvAvuF+PHBoL/ro9dIuQ/faMPwODJ35dZHkbNKR1KdBU8hmBaWcfZhcbePyzBrm1zja0JG56sHeHHYOFrF/MI8dJRupsCX5mhmbYduK7ZbGFpXzycAv2ezYndfTbTiRjW5gY3qugbllB9WgF8U9D2H00W9gqa1jcqWC2zMTWF6bR9upQEMHhtbFxOQY+gcH8O//5/8Fp08/gL6+IiyLhTxdpbtyp5GJF2k6TJEQ00FVOUVz3W5lHT7u2P4lAOHd0tTlXopncuN50wQ2/bKFwlYQmYBBJV/eZLIThksckSPgR3/113jjzbcEDJarVTTbzPpURU3o8V1gk9UUQPjdb30bWXHbpQqDJX7cGIrPkwTE8Bcqxki5FCoWfRNgfNRzdKugNAHGyVfFMTf8CYmENHlRGxcoBqGxC7JNUOJ4iOpN+GsVhGsVmKyX6AcwO4/FsUnMjE2g7nax6jQx0SpjtlvHfLeBx19+EY+/9AJOP/EFDGzfLhJ6nU0guuAKmI7gBqE04QkIvSjC7dkZ/Nmf/TmuXrmCxcUFON2ONO9y6Yzsi912G816TZyw/8N/+Pd44dnnkM1mxFhJmU2oRtGm3JJjBgkgjM+BzxQQbqkP4sboh9biR9g4BQ5VOL0qLSSQXpy6E/M1JTKpltuYub2OS5ev4eo1ZeyzfWQYX3rtZezeMywmHWofSKSPKlNPZKMb1+Bu7ZI7wVdyX24C6b+LJssnvye3XsNf4ruSC/jJv0WuO41PCNZo+KJuFNU1Ka+5WJhv4f13z+Hy5SuYmZ3Crl3b8djjZ3Dy/lHsPzCizjB5urHKTAZxOb8Z5wrHayBhBzcb4p/tFf0lLsmHvvTnERrqc+qhalqlZFLrliyfqhd4PNMM6fKl2zh39qow3EeOjuLkqcN47Inj6B8siLaNDQzJQGAwvZIQqf554vohP3crnv7wuv2kwFpbbyxHNBLgDEiny/5yGm6UQje0MbXawNhiBecm5jBTc1HTM3ANWySJHOanWYHu086+g5zm4dF7D+D04REcGymgh66VjoeCqSPPWTubZis6au0IUUpDK/TxVz+7hXeuzOI6mQ3NArIFuIYOJ4qkINtWSuPQjl588fgOPLSrBKNdRei6cAMd6b5ehOksfvD2ON6+togbi000zR6EuSF0ydiEAfK6B9spw2gt4dUHR/HcyT0YHcoqQOg2xWHTSmdR93S0AhMd3cbY3BoujM/g4thtTC+twWeuGAOUUxnZxDMpG/ccOoBj+4dxZHcvBjJAiZKqyEOWuWMpXTqgru+jgxTWOxrGVtt488oU/vL/Y++9n+y6zmvBdeLN3X07I+ecwQBQJMVMSsykaMt+836cea/e1Kv5df6mqVdjyxpLI8oSKSoxkyByo7uBRud4czj5TK1vn9PdAEESkD0clcftuibU8d5z99n7W9+3woeX0c0Nws2U4cJWuYTUGukhsjT/6K4hHzUlbuPZhw7h1R+eRYZ0xjhEVvJfFE0mtLJo+v0KomYAACAASURBVMDFyUV8fOUWPvjyOjy7BygOgj18R7MRGFkJrKe8jZNbTmrz7XkcGMqJ2+iJg7uwZ9sg7NhHydYwWLKRMRUNNvRVzhHdzAQQUqeU0FtSmbcCFWnwdQoIUzWTmm6sd92+4Y67H0CYHmrpr9gMCD2/C89ro9FaQquzCjesw4+bCLQOvKgtbqMth8DQURNC3ZLJAOtmKRVIPZSAT065XdiGjzx1X6TQ2raAwZKZR94gICRtlBNgTWi2LDaV2UCswucli1DFTHBCKIYzmzSEChAmRWFqope0pDcAYZKzlJLNOB3UMwg0RkzQN4VmQepa83nY1ObV6mjNL2Du0hUY7Q4GqAckVTTwhDZIWjefjHRahY6lNCsy7SQgpKMuwSA3f10BwpA6KJ2mHsJ/g+5EMNsKEMZtHxGD6rsRYpdrBRJ70cpaWMlqmMwE2Pr4WTz+09dhD/bB6MkpDSQBm+dIXIElRTLz+sjeUZqOSGNUQfIuk0JFeh9bk2lYiHSIFfChXkwuLoMf+TAURY+OlIY5AA0D8JwRLCzGmLjVwLWJedyaW0DXX8WRE314852TGBoKkc21EfoMpCcgDBFEdMj04AauRE60PEdMnGiE1fUMdAUQ0s2YUyDahqhpkFA1EgMquouaNDqJDWTMHMqlERhxCaGTQezmYMW9GO4nIBxGgS7Nhi3ULmqnRasrZ25yYG4CyKo0SolwajotzpziGqg+lMxGmUek9vUEg9yrOU3VSI/lRH3iKhavXcClj/+ApakxmdYZkQVby6K3aGF4oIAd2wcUfV+mDaRyOkDUVYYuBFkiQI3EMbkbGHDiDJrIoBbamFjrYHypjhuzSwLSKSnYUi5h30g/Htm/EyPMA3Mb0LwmNL8jpj7ClhbtE9/3GGZEOlgBWm4AY8sOPr9dwdRiFZVWB7mcjf6ijaEeGyd3DWH/SBG5qIMMOOWnBlr5PHNKShYLDcDk9etc4zoCzUyaZlnRx8/MdbC0FsExtyK/42FsPfUybq50cO32Aubmb2KtsgDHq4mjsevVpflAOu1/+V//Nxw/eUx09pbBvYRryFU2Q0K7T2LpGYci9366aW6egty9OW4uhr6tMNr0tXsBQgUH1P/dFcz3oJSi9dsydehMeZeyzW+MtBX7QMmo/+mff4H3P/gD1qoV1JtNMELBp2ts4MORqBIaA1l45823xK2VjrNsuNIxVsXvJBRyrvrUhId7oOxVKSBMUIK8VlV0qY/1Z3zXvzdIpXJdNjmOpnBRdtf1S5sCQjI66OmlQXM8xI0m4kodqNZhtFyZELq3bmN2bBw3x8ZR9x2seB1MOQ0s+B0sBQ6efu0VPPnySzhx7lGUB4cQuAE0TvDkjNWEasx+YsTJia5huVrD2MQE/uXXv8bE+DgqqyuS8Um6bZasJs9Ds15D1rKxdXQE/+2//lc8/oMfCF2a2kE5uzdRReWqpI5oSbNWvbrvs/je2KvWwcX68k/zQjY3S1L7aeZ6qvdVklVFL863O5m6gwClhVuTS/jyq0u4dPkyqrU1bNuxBW++/Rr27NmOvv5S0hxKYqOE4sTzUa0WNhrketzlcnlnQzsFg3c2a77PK5iCjAcFMffDxrrzdyoHa9bRqeGLuOFSEhHrqFZCLM67+PTTz3H50iXcnhnHjp3DePzJh3Hy9GHs3bt9/ZZcX2Oi+1fxUerwVw3yzQ7r31UzPujr/n/z++8XEJL9pNx9VcXMNcxrQoC4tFDHwnwVs7OruHb1Bq5evY6Dh/bh5MmDePzJExgY6lFNMGmYk5GVZPVKxJTal9Iq/I5ta5PTx/q9fx8XQ6u3F2OO4ZfXmuh6QKFnFA3XwFzFxZ8uTuKLG7OYb/lo0dyip19yuJwwRJ6W8l4XnbVFDOY07Bos4kdPnMTZ/VuRC9RksNfitIVujZYEoXfcGGv1CEZBh2+GePdPU/jw4jSu3p5Dhy8wV4Bn2fA0TSzHeejvHirihYPDOL+jFz2gWUwA1w9hFPrhmnn8+pPr+PjGAm6suKjGBbTNskRPsENWNENYzhr0+hzeOH8AL5zahX2DGfRnIphBR+iphpVBM8qiEVqoeho+vDyO33x8AfPVDuoO8xdL0KwsYFhoNlpC09s6VMbR3Vvw6JE9OLargD2DJtzVFeTiENtGy5KT1Ww04BtFrLk6Ls3V8btLt/DLj65AH9gDrbwdXdA1NIbvubBiD9nYRQkd2N01hJVZPHlyP9546hFs68tjqGhLFAJNXjqOg1xfDxzNwMeXZ/GHL8bx3qeXERcHYA9sRSuy+Fvg051StxFqJoJWRbSc/VEdBwZzOLFrSADhgR2j6MtpkstYIhXRosGIoglIV06ExKS1WOt6hxTycfGplDz1UBNCdZPLKpUuxobg9V5r8X4AYap/SBd12vEkdcbzHXheB632KlrdNXS9CryogVDrIEAbbtxGo9sQPRinzjEpt2ZGDl52ZFXsATtW1FtwQugjb5CCZqBkJYDQKqBgFJDVs7B1UwxR7gSEmkwHBRCyw0vX0UQCwQgCAhvWhymGkSlBkk8qtFEZCKkiSJkoqG1SDGg4ITQyilpEGpFlC7iigxwdGTXfR1CroTm3gNmLl2C22xhkYUUqXlIQE/TGfCTlITcjcaJiXg3jERJASLAYCRgk3S1GIKYlysslBYQgEGwFCNshom6MyIkR+ZwQGugWs1jLGRi3PYw+dhLn33kFueFemD05iLYtYlg4zT+4XkjZtiSiIaaWESyinU0dRQJCHj7UF3DSwk2QtAhqMgmsSXGlhXgXse5Ds5jTSIAWQDf7EYWDaDeHMTMTYGy8gonpecwuL8KPazh6sow3fkJAGCGbY8d9AxD6DEJPASFD6d0u2n6ITgIIHZ828aQF8u+l+kECbtWdEzdiglLqqvUMclYRpfww9KiIoGtDC9lY6JMJYV9pCIVcGRan/owPSfUZUmsoWtNGrabMM1TJou4pBQgZ0UOwlxTlabgy4TKpkQRtbNppobi9iUFP5KBz8yqWrnyGD3/7Syzdui7RPDtHB7B76zAGSgW1t0cqY5AUzSyp8BZBvSPRD9Rem4mZUrvDvEYNnchGxyyioeUwWfNwY6mGq1OzYoRFesy2cgkHRvtxbv82bMnrKARtyUSE1wSd57j2IsnBVFRqKzKgGwVomQFcX/Xx+UwDY7OrWGl0kKNZUkbtW+cObcPxHf3S8LIiV8UNce3LhJCNEwJC5rCF0A0CQkPs/l09A1/LwdcKWFz2UG3asAcOIzN6Bpld53Hx5hK+vDaJyuoMGo1lOG4N1foSqo0VHDx+GA8/9hhe/8nfYe/+XSgUCF7ZNuNaVmplZYliqkcCCJXLaLphpjqpzTvjnYXmN5/fd33ftzDI1u/8TaDwu0BAOnVLv0+2JOlGpzq8TVO5JAtUpnebAOHPfv4LvPfBB1irVtFst9B1u6KD8XwPzVoVAenudgZ//847+O//5b8hK4CQMTpJpzsxmZJVL65CKmldKGjCEkim6Wnh8wBVeboX3ot9okxx0iuvrjMzTblXW7znHBdxvQG91oRep0mTA39xBZ3xm7h9fQwTY2OoBy7WAhezgYPV2EdFD/Hcm6/jhz/+EQ6cOoGevjICh+sEal+nORZ1f7ohDQsyQq7dmMBXly/hoz/9CQvzc+i22wIG2fXhGeS0O6iurGL3rp04dfIE3nn7LZw8cUI57JImnUwI1XG8aYHcdSY/wGW7j3Lyu77lmwBhatyS/vwmUChRX8wOVHpg7g3icMxMW4kZ4rkQY22tgcnJRXzxxQVcuPgVllcXsW37CH7yzpvYf3AfhocGeXyCOPlODMxiW0UAyB4uod6beVB3g8Cv36Pf7zX8SyeE37JJ3Ottk/2CuxjBjHJJDzyl02ft0KhpWFkK8fnnX+LKlYuYmr6GrdvLOP/YaZw6cxR79+1cnyhuXJ8YGjWcXwOE6lzbDA6/ayX9NXz9fgFhELgy4bMsZl5asm65hunZcuHLm5iZXhH5xczMDKambmHP3h04emwfnnjyNAaGehNAqHwO9GRCKI0RNs6lnlQV+HovI92wN12k+54QLtWXYm54TsCoBBNuaGNmuYlrU0v4cmwGYzOraGs2/ExR8gPFeoGaNobHR3TydHB4xyDOHtqBE3uGsaMvA621hhx89GYMFIoFZLM5seJvOzFWmxH0kg3P0vDex7P46NIsLk9Oo02dVa4AX9PZL4YXBpKXt6OcwaunduLxfQPIBy1ooXKM03K96GhZ/Oqjy/h0fBFTtRCrfha1uAgtk5MuWV73YXTXgPoc3n78CF48uxc7egyUM5zK0WSDhbYFRy+i4uqYrnbwwRfX8OuPvoJn5BEYecRWDrHG8kJHSGdVOqRpAbaV8ziyfQBPnNqOhw8PI67VkI19DPZkpfr3PU+yFZeaAT6dXMKHY3P489UZuIURyVHk9JAHgHSSI0+yrXr4WbcG1Bdxes8Injp9ACdI7RwsKeMHcRoC9BxpoxouTSzio0sTeO+Ti4gL/bDKIzLtbNJynxx7XodcQahZllNHtrmIgyM9OHdkN47s3Ya924bQl9VQNCNkNU8AIZ1XVScxsRxOAq8JLEUAv2mRpbXN1wChQm9/0YTw7m7GNwFCcqp9Aj2/i063hna3IrRRN6gj0tsIDQcBOqh3qmh7HYkQYBCwZmbhMWNRQCsfilJpckKoB8iZMQomAaGFHjuHkpUXQJgzsrA1C7ZBfZIm0wcpXUQCxykhXVnpRCtBWerXChBMAaH67wYgTHSESf2vup+bYz1IHaLpUB5+FMlzjpLigVeWomwatESNBjoLi1i8dIVhTCgxDDv0hC7K7EyhyJC7v55YR8oBIZkBg9omCWhUXfeYTrosurRIAUL+ODWRbiRxE2iHiAkKmwGidoSQgDCkFbyJigEsWhEmMz62nj+F82+/guK2IWTKxXXnSzYa1MakQ6M2Ua5VKNPBmIAwCSJmF1I0l5Gyel8HhLw+8nmay3iINUdoowoQqpmdbvQjCPvRagxhetrD9RtrGJ+awdzKEsxMF8dPD+Ll149gcDABhGEHccS/T8opg9CpH+RkUAHCTgoIfRMEhD4BoYBlOoyq+aCKnFCqT526lDBA3iogZ5eQtweAIAe/Y8HSepG3+jHcvw09hSHkMj3i7Ck5qNwK1muP7waEipHCYkk5AWssJlWPW1GOhSrGCWIgDp0ELJrXBrp1dGbGUbt1DVNXvoBTWRQmRTlvoZfRM4EnOX+R74t7IR8EgQSUVpYRELqY5Zh876iVbrvoeEA3suHaPeiYBUxUHVyfr+DixAwcz5Pw+J1DZRzYMoCH9mzFaE5HPuhA95pA0FGEaEMTQCheodKn4WvKQcv249pyF59OVXFjbhVrjTYKhQwGS1mM9GVxdt8oDo6UgG5VtI2MvUopo6QVy4RQI4BQoJDNlUA34Ruk1efgIYda00DbK8Do24+ofBhB+Rgu3VrGpfEpNOqLqNcWUOWjsYy2U8PzL/8Iz7zwPB774dMY3jIMk/pc+Tu86ZWfMX0dSQ0yYClAKOntyZaYUNc2JlqbAci3lDrrm+89StB7MduSJlDSpdtcHsj+/k2FrGKXJes6AYMpsFCGT8kfS2KKeIaJfVHKENOBf/jZ/4V/ee93WF5dQaPVhOM6cq+IlsZ1kLUzGBkexssvvoS/efMt+d8EhGQ+yPNKXYcTQCj7hgRbp7TxlE1x1wu/j+o8fX0pMFyHIfegjCoqrKRyw+D0ut2Bt1aFUW/CqDVh1Ntw55awdmNc6KK3JickiqcWB1hCgIoRo24Bz73xGp546UXsPXEUPeV+9rOS+DW151N2TrkMybTc6//0yaf49PMvcPGrC6isrirWDjXXZCBoGlr1OhZn53D+3KN4/rln8cxTT2H/vr2KSku9Vur+cddy2my1o1qP3+fHXz4hFHfZmOwHFtRqUiXmyU6IWrWBxflV3L69iJu3pjA1fRuV2jK27RjFW2+9jj17d6G/vxcWPRITvJc2StSwVMUBrJct65dk89VJNf9fb3J/baj4AJf0QSd36m89ILi7uylwP89vHRDyflNGX2QCsSOtACGwvBjis8++xKXLBIRXMLq1D4+eO4WzDx3H/gO7/wMQJo0FFTPB84fGjWxqGOznS/7g1M1lzMwsY3FhCbduTWF6ehpHju7HiVOHcO78MfQPlL5fQHh7bSV2ybrKFcQt7vZCE9dvLeLS+DRuzlexUOsgIhjMFBBm8mrMHgXIBA76rBjbylkBg+dP7MNANkZRc6B11iR+opQzkSmUYGfziAINLVfDahtAIQPHNPHnr5bx6ZU5fHl9UgBMnCnAi2JVsEcBynkd2/tsvPHwXjx+YEg0dmKhTmdEAkLY+Oc/XsDnE4tY7BoCCCthDrqdh2mZyMKF0a1AayzgnadO4IWz+zCSjdCXgeTN8bZiWpRv9WCpHePq9Ao++HIM731+HWbPMPR8HwKNihldrNDTOAa/XUOPGWJbj4UXHzuMZx7Zj0LgSOYb4wtEZ2bQUMYU45c/X7uNzyaXcOH2qtBaO1YvOrGNkEHQtg099mFEDno0Bzm/CbOzisOjvULtPH/yAPaMlNFt1EWzxk4q9S90eb+1VMHnVyfx24+/gmvkgHwZrVBHKwBafgwjm5MYjgx82F4LRnUBx3YM4pmHjgsY3DZIO3xm8AUSc5ECQhG2ywGs9IOyGWim0rXdBQjXG94yIfzXU0Y3A8J1Sk9SgKRRFPy8AMLAFVDouA20uzVUGwtw/CpivY3Y4tTBQa29hpbbhEMAQVt/Zq3J+iL44WGsAKGhebAICGmOZOoCCEVDaOdRNAvIG1lkdFNAGEEhD2UBhLKIEkDICWEaRr9OGVWU0nWgKAHVpJSm4/4kz1Cua9r1VppNjQ5otPGnq2oQCJWIxRcBgJ2xhTrkMZh4fhHV8QlojSbyBCSBp7I8afpE8ELKZgIIU41iCgjpismpG987lVEls8J1Nz8xyfFimRKiowAh6gGiVoiwS70QnRUtLLMAsoHFPgujPBRefQGF0QFkyyUBhHwGXCuqCFOvX2I75Jm5CtylgJARATIJVLEvQiphoSNFNa9bCgi9TYCQqj52kssIw340G0OYmfEwNr6K6xNTmF9ZQKkPAghffPkgyv0hstkOwrCLiPo6ZgtSP+i76HqkjDrrgLDLkHsCQkZwyL1A0KwyCJWJi+p/CHBlOGwYoSfbg3ymB5bei8jLwO8YyFkDKGWHMVTeilK+HxmrJLQ5OhQn0p6EMvp1QKiu1EaTRe40MVxQgJDrgleZ15ZwP+XrMFKFumAxl+nUENdW4C7PoLt0G7XZm9A6NfQYITKRByNw0G3U4Hc74gIbuB48j3riUAwFckVqHWkKxJxFpQFll7PrQyQGQbYPjlXEzaqDa/NruDA2BZeToIyJXcP92LdlECe3D2MwA2T9NnQ+wi6o5eXYnYDQj+iAq7I7oWeh5ftxdaGJTyaXRTO91qCG0Ma2oR7s2zGAY9vL2FXOCgtC5Asm6dBKY6pM/flv5SvKSSkpedQS+zIhzAog7HhZOFEP0LMHbmEv2vn9uDq9imtTs2jVF1GtzGFx+TaanTWEsYOf/uf/hBdfeRlHTp5Eqa9XinlLp7Mr6VVcF6FowKh3EuMmyg54E/JNTN/CB63Gv60GvNfXklp2Q2P39Srwm7rGdxt5qZtW/ZHNDbr1vVqmg4z4UK+PMq9//Kdf4Dfv/Q6LK8sSps4Jobx8bje+L6Hq+/buw7M/fAo/fv4Fcdul4/dmQKioUkqDwyk4H3cCwm+obL8D5dx9rghRI5mAbr4mCgwmZyHBSBDBb7TgLK/CqDVg1puwqi10ZxewOHYD0xM3MTM1hWYcoBb7oKq9bmtoZ0088/prePyl57H7yGH09g9IYS2TfYJpTRn6e8I84HUM8av33sefPvoY42NjaNRrwg5S7AreKhoa1Qqmb93Gyz96Ce/85C08dOYMtm3dqi5Iks96bz3+ptf0VwUIE6BzLx0hDbNET05NsCUyFppoBPR+6NBMpoK52WXcnpqTiJPF5SXJJ965eyteffXH2LlzK0qlfGJEllLrVYs0peClia533i+bFlKqn0uabndD6b8EFD4oGEwbO9/L30pqAWGLyX3PJq3Sb5LwWF2LsDDn49NPv8DlKxcxPXsNW7b149z50/8BCNcBeDLNlRqTG4zMoHkHs+cKl6Zmqx3M3F7E1as3MDk5KVPC02eP4+zZo3jo4UPo6y9+v4DwxnI1brsRcr0FVNsufv/xDVwan8Pk7Kro3Ag+AsOGB0MMFdhttrUQQ7aG3YNFnDmwHUd3D+HA9jLc2iJ0r4HBvI5iTkcma0imGa3zOUXo+CaqrgmXDm+RgctTDVwYm8dHF66j5QNatoCOF8BhMRKGKBcM7OjP4tVH9uLRvf1oL99GHDjIZguwSv1wkMXP3v8YX04uooESGiiigYIq/Nmfpa7EqyPjVvDOU6fw3Jm9Arp67Bg9WRMBTVdCIMj0YK7m4qMrU/h0fB5f3FxBnO9HaJXg0c6et4BuqOBjdqqcBiy/hVzYwvOPHsUL549hz4CNHsODW6sgm7FQKhbhRKTedvCHS5P44uYSLs9V0Db60DZKaHAaS+sDTgc4oYp9FNFFMW4jH7ZxaLQXZ/Zswbnj+7BrpIx2rSJuYuW+PrBAbftAzQlwcWIa//KHT7BQ76LuUZ9ZQGhSG0PiFItXTfSHuchF3qnj4UO78epT5zFQyqAno5O4KqHsJZt0UU30QZL0KmMoCt5p9X2/gHAT1ePfYEJ4L0AozePEadQPPAGErtdBp1vHWnUOHW8Nkd4Sx9HIdFFvr6Dp1tEJHHHr1KyMNB3IeFN4TiE3AkJTC5DVgTzpxgSENgFhDkUzh7xJt1FTCk6CQtEnJfQ2cVEgbXQdECaWcamZDLVwElhP4JWCmo3QK6GYqpM8maCllFFuwLZMZvk+SuaFOMRR66miDRYnJlGfnQWqDeR8H0VSWhNAKJ6iycRvI1JWxV9QB6CRlsd7Wp4XJxx8DorfKvVfan1Hjq0bIyYgbAXQaj7iVoigSyMEXejLNctAp1yEdngnBh85gR1PPAqzkIHOkQ0nj3wudAOljojmL4YtdFClBaSGTAEPOZBJ0SI7KumIC1hNew1JRIb8nMFOVgDNpIbQhycOOAMIowF02yOYnw8xMVnFpevXMbc4i6EtWZw4PYSnn9+Nnl7G5TAs20FEjVzMfYfgxpH/ckLYJCXeDyXqxgnInjDI5FfTVk6bpPRXjQW5XWTPiWGGQF+xHwW7B3qUR+BacDs6enIj6C2MYqB3CwrZPtgmc1cZVZO4i6Yg4R6U0RRIK5ijnoNcUx7YyVIiLZqXiR3clIDDO5iaRi10EDXW4K3NwWhVEdWXUZ+7hbC+AttvQ3NaiLst+AwNDzzRp3JUJ3RoCtr1ENzKLcbFUr8qGlSaDjHP0oRHTXSuF65Vwu26ixsLa7g4flOMMuiKuH2ojF2DfdjbX0IPm2ZOQ5gLeuwhw4B5U0dg6kIxdYJA3FdNuwAt24crszV8dGMet+ZrWKl1xRDpwJ4hnD+zG3sG8hgp6Ii7dTkb6FrLZSXT2oR8zcWkYu6Vto9uw5wSeqKXz6ET5OGgF1FhF7ziXnQK+zG51MDE7BLqa7NYXbmNhcVbCOIOsgUDP/npT/HMi89jz6GDyBZKQv23DK5p6pFVk8AXTRKBviXGTbzf1gHh11lndyKbtA5NAeR3DQW+BSzKfaxyZe75cS9Q+F2AMAWG64CQlEfq1RNASNPGX777W/z+Tx9iaWUZ1ToZHG2hi7qeh3ajjkIuj0MHD0pUwusvvyKOvHQgTgw2pT5PMwc3ZIppSL3SeqmXdI8X/4CAMP0tKfjcuFDJG5UYOGjMFq630F1agV5vwCIgXGvCmVvAwtg45qZuY25mBo3Qw1rg4LbTQSOjwytl8ewbr+EHLzyP3YcPyoRQ9l/mBJqGyBe4Xro8dw0ycTT887u/xh/+/CFuTk6gUa2KtIT3NCOhGH3VqNYwffMW3nzjdfz9T/8WJ04cx+jIiDIHS8C7CqJX5icpkE/3EUW5/S7y8DcA7r/40982IUx/6V25f4mWVEzGhC7M+4juqSpjmY3DVjPAwtwaJsamcf3GGG5PT6HYk8GBw3vw4ovPYni4LHuMAjYbtGMeKtRI87EBCDevqbSrkt6wmx1Z715kDz61+8suY1pjpdj//ma8Dww+k6mpmpwm6yimLlW6y1hacDF1syUawqvXLmNpZRK794ziiR8+gpOnjgjtcb2m2aRxFg2h6AhZEKUawoQ1tElP+Jddm+/3p+6XMpoaStD0LSZbBBk14WajmVPCqXn86U+fYez6DczOzuL8Yw/jkXMncebsAfSVC98vILy20o6pC+xGwO2lKt79w1cYn1nBatOFkS1BJ8DQmCNGB7UIVuSjaEQ4tnUAJ3YO4/T+rRjts9GbjeE0VqAHLQwUDeSyBqyMruzguflZKuC+HefQCi00Ah1zNR9XJpfw/ocXUaNJhZVH1wvFFIY29Yx22NqXwSvn9uGRfQNorkxDC1zkCkVodlFywX723oe4eGtJHEYZWN/SCiqUndSKsIOS5qDfcPDmEyfw1IldsP2GaAt78xn4QQSHXT+7hKnVNn73+XVcmq3jxoqHjl6Aq+WkeOAmzcwQ0kVJWc1pAUwaIrRW8MzDBITHcWhLHv2ZEF6tIllY+VwWoW5juenhk7FpfDo2I/8lXdTLlNGk7kpyCrnNq+iDIhwBg7Zbx4ndo/jBsX04tmcLtpapQWpLTEZvTwktRzkfhoaFybkl/OHTy7hxewHTyxXJYoSdhWZn4QYhOq4nIKcvY2BHTxbnju3Dc+dPI6PTDZG27x6KNlBmNiNfKotRiSGIEZtqKiigMKGMKn2b+kjlwBuU0X8bQJgWGt8ECFNjGQEXAacYDjrdBlYqs2g7qwj1JvSMRKcE+wAAIABJREFUi9hy0OgQENbQ8TsIWSmaDFxX0xYx6ZFXw2KRJhQBMsxlNAwUTBMlK42eyKFgZpAzTGQkNkGBMU6EZINMnBREQ0jwt0k3qOikiYsNgZdEUqSxE+vn0IbLaLJNqnKWPHGKy0xlPkCKqNjns4FAClOEK598ipVbUxgwLfQaBnoIVplBJVOhFDYo8xNu7Sw2xOkqeZA2KlO4mGpRBTUk5Fu+WezvZMJJ8xiZDrYC6NUNQChujaaNJToDD/Rg4NxJ9J8+jPLxQ4gt2vvrsLIWdBrisFD2PAR0QeU9JcHyBHGkf7oyrVUMHmUWwPeZOjkCE5kmitufaudLQDsBIdFXAghJC9a0foTRILqdEczPBZi8WcHl69ewuDKHnXv7BBCef2IrCkUHuqH0a3QXZa4Pp4MEgl0Bhi6akkeYAEKh0ytaJsPoGXKsJoQq9FkaUCzYYh12bKK/NICCzemgBd814XdN9BVHUS5tQV9xRE0PSUOWHMLEFTStO9ZdRjcOuA1AqKYxCmKria76/zSlUIBQHE8TwyNbglYCmDQ7aa4hWJtHVF+BX1lEc2FKnJv1bh3otgCnjchlzE2IrCkx3DKlZQgu7xHTTqiXDL2PNZipnicyEWgZxIUyolwvVjwd840Obi4sy7lh2zaGSgUMFTIYyujIRy4MrwU9YEvMh8WgVTor6pzEBnADX7mvWllomR5MrXVwZbaKmaUaViot+G6A/bsG8YOH9ipTLzOUSSMXKV0YWSgKm4MPuXAKDAqUpkxAM4TxwNAWL8qh4REQ9sEaPISgtA+t3B5MzFcxPrOA2toM6rV5NJtLcClZMAK8/dO/wdPPP4+dBw7AyhbEadUyA5gGXeCUgpA0b04yOCFk6u0DAcK765pkgnXPcuc76tB1QLj5hzfVkOqfd35C0UKTaV/69cSgJAUX6a9LjUo4SeOEUIxUTeDnv3gX7//+j1hZW5UJISmjfugLIKyuraKQzeLI4SN4+aUf4c3XXoNNHa2uGm3yIZTRxAAkcTMV5qa83mRqKM/7Gy7At9XJ8nvv1NYlYTeJhDv9YXVDipaeemYGTDfbcFbWYDRaMJstmKsNOLMLWL4xgYXpaczPzqHitrHktDHltNEtZmAM9+P5t17HY88/h5HdO5Av9sgeR50fjWUkyzWmW29CaQYUIPzwQ9yanES9WpVsZVLL+WBjuN1oCGWUgPCnf/s3OHzwIAYHB5Qz8zogpDvkBiCU6WrKIpDst79GQJg0MGQnS4x/xNNANQhYRNNUhqCQbtu817sdYH52DdeuTIrj5c2pCWzdPoRjJw7h2WeeQP9Az3p+Xvq+q0bwxoRQTD8kt1VpVeVjfSqYVjubF9Xmf39fYFCt/bvX/P3ow/4SQKi8JNIMSGWGEoc6fBeYnW5ifGxVNJvjE9fRaC3g0JGdeO75J3Dg4G5s3Tb8H4Bw/b1S7fgUEOoaZWWqmbG22sHkxBw++/QCbt6cwvLyEh49/xAefvg4Tp7ei96+7xsQVv3YNw1cv13DhbFZvP/JBSzWOwisnBx2pp1VYcHcTKifC130W8CLZ4/i3MEdOLClBN1vodtcg6mTducjawZiX06aUbvrwA1iZEpl6faGdi/qnom6qyYLY7dX8Iv3PsdK3Ueo50TL6DB8PQhRyOoYKll4+fwBnDs0Aqe+KJqYXK6AbqBJ+PHP3/8Q16ZXoBeH4JpFdAjiZHITwQo7GMpp2Nln4ZXzR/DYoS1Am3TWAOViTjmB+hE8M4+JpQZ+/dFljC17mGnbYgbTjiwYmTxMOwPLMtGs1RF0OxjqySIbdhDWFvDU2UN47tFjODBSwHCetW1LcgOFqiQOpsC1mVX84cINvPvnCxKLofWMSDZhNzYl8xAsZOMARbiw3AaC2iIeO74fP37iEWzpzWGgYCNrcIJniD19vdVFx/ORLeWxXGvh4o05fH7pOi7dmITLqZRpCVW347iot1rIGhpGyz14jGYIR/fgzJEdCLsuQtcVq/benImBnpzSwHAaQKMPHoIS7EynS3YtVewEwWH6kQLCtBO/ETuReJKvU9fu3bm51yYlICAp5u4GhJuBYjolDBioTYpft4WVtVm0nBUEcQ1axgHsLlruClpeFW23JdovMZWQAR51FsrhTUwKJKqagv0IOV1H3uSUkIAwg1KGE0IbecNE1jCQJWVOis6kcyaaJ9JCCQZTQKjoo5sfaZ2faiCUIFhQ2vrmqf6RAE0RDRvQTRsGp7W8/rECVQbBpR/i97/6FeZuTODg6BYM53Mo6XTx5FQoFAdKyQKSSVaiIxTaL2nAakooTqNUnXFCKO6Y/LlYmniMhmDHmV4GPl8fAWHTh1ElMIwQUEOYKSAoFjHeqKHVW8DuZx5D+eg+5HaMwufLsg0Uyn2w8hmxZmWnW7rdcvgmkROaMpURkCd0PwIkddhLTmECCgkIaTYj1FYBhCE0AkKbHXbmfipAGIQD6LRHMDfrYWJiBWMTY1irL+Lw0VEcPz2EUw/3I5NtI0ZDYibEDj8O4XAd8RHQKMVDmxTKgIAwghtaorEWySVpgRpD7BXM5jpVZtKMkLGQ0zPoLw0hZ5Xgd3UEronQtdHfu1UAYW9hAFmrBFPPiKmMuAImTtIJIk6MZTYKjW8ChOqdVU0aRQtOSlu5ZqGsBRtkdQTQO1WgtozG3E005m+htTSDoLoMtOvQvS5035WGF+fSXOfye6UBQbAewM7wM9RRM9aEICySAo20YQJCs9QPo2cQbrYHbd1C3fFFV8YiizRsmm5l3Q7soAs7IvD0FVAzSJUDXI3TRmZKKoMmoYZlCqh5uuTWzq9WsFapoV1vY8doH04f3yn7sB12xSGZDRDuB8omnWso7fCT45HoCeWeV67JQZyBG+Ww1s6gqw2gf/fDiPsOomZuxdWpRVydvI1GbRa+W4VlBag1l1FrLOPtn/4UTz//AnYeOCQabccNYZkhTJ551EImr0OpjBmDwSmhCHkV9kod3O/aFu8yA92YKKZ14GbstrkGvVc9mr70BEBtLiK/tYBMGAjrOsGkwbA+YdpsUJJ8jaZK4n5NEJe8vv/jf/wDfvXr32K1WkGHcQlcjxwuhCFWl5dkanz82HG8kgBCxk3Q+ZiAkNfhbu241OkyiUzuBAEz9zcd+frpowBvCgKT6j+RTd5d9GsqPywgJViH1unCr9TE0dlsdYDVOhw2DsYnsDg9g4W5OSw2q5hvNzHjdxEN9qK0Zzte+slbOP/8s8gP9MPMZBUlWvCmCv1lo078GQCZkP/yN78VyujkxDjq1Qo8xxEX1ozJaA4NbqeDeqWK1155GW+/9Sb27t6NcrlvHRDyOom5TOLQqiZjPA/U35RcuH/VNbz3mf7tn72fCeFdgDABhSIXkV61AoV0vCR9nWdwpwPMTC/j8sUb+PLCBdy8NYEDh3bjzJlj+OFT59HbW1rPd02NVjfefcW0YCYhP5fGdXwdEKbdus3VT3Jaf+3Gvb9r88AgLa0SvuHvfdt9/cB/a11DKHPzpCYxEHi6APCpyVVcvzqHixcv4fb0TQRRA6dOH8SPX3kWW7cNodxfegBAqCrJNBDr+1a23t+7dY9d5K69cPN3pPuUamrQbExl7CJmo9WWe4+eJNcZiXVjFhMTN7G0uIR6vY4zD53AqdOHcfzELvT05r/fCeGl1SB2dQ2/+2wCH1+5jWszS6jTPj9bEKondWQyCZGq0MNoMYO9gz147sQeHBntRZ6hwpy+BB309eZRKPAFe9BpYmAoUMFyiVbfTLDyYhst30A7MKDnMri1UMUvf/sVbi+1Ue/GEpfA7yNNi2YGBRt49uF9eOTIFpQsDxkOSgwTS2tN3JpbwZ8+v4LbK3UYxUE4WgatkMGNzFeLhL66o5zF0R39eObkbpzZ1Q90ViUeor8nL9NLFnuOlsXUSgsfXJjAl7cbuLLkwjV74Bt5CYIXF0Fu2C5DvmnAYMJw6ugsT+P5cyfw0uOnsbPXwlAeKJA2RBdE2uxr1BHqWHMifHx5Er/44DNUfBOtOAPPyAm1EwynJwDj5DN2UdA89BiM8DiI5x87g16bMQgasnqsAGHGViG/AU00qMsMsNrsYmpuWR6rtQbatMbWGQYeCugtlwoYHSjj0K7t2DHUh5FyDrpMkUL05EwUaf5js9BO7DAlKC/pRQkQTCaFyXuZNI/viFHfyCFMq5cNg5RvuuG+bZNKN7d7aVbSz7G4CBnx4XrodNtYqy2i1aWxzBpiuw1YzCOsoOPX0HabAhjo7SbGFXxPqUdIAC6nYhKWrMXI6JpMCUkbLRAQ2nR5tZE3LaGT8msEhJKZJYCe1XgKBNnKTLWEynVURU4kNNIEAJI6qiSXSZ7MelHHqcYG1CbM4ESDm6T0NDmxCQJYnBrGGn7/i19icXwcx3bswkA2i2wUwgzpdBnKpE/cYoXGpooONV1i1ISaxPHB3y53aeTxr8n00RQqKfsq1G9E0tQJxVDGh10NoDUj6RR2TRst28Zs6MEb7MPup84jHu5DhYBJ12EX89i5by/6RoaQKRXgdttwO63EQIKbJemaXYRxN9k4IwGqAghpsSx5e1yMavzAr6lcqiR2gtMhW+n6aOcBrQzXK6NWLWNqqo1rV+cwMz8lsQGnH94tgPDI8SJ0q4EwrAmAIBuBmmUBga4Lh4AweQgg5OsPTXgRJ0sEhBEivj66Sso1Vp1lM9aR03NiQlQuDCJrFOF2aPRJi84sBvq2ob80KnTRjFWEySgT00ympYkPkxqRfisgTKC0gD8C2VTKKs65km2dOkKRecDmgQvD7yJsrcKvLKA6M4H20gyyYRd26MjDb9bhNWoyeQg8V4pz9R4YIDWbh5ppEVQpTZ4d8fWqwOIwotmOiYD5tHYBbrYI38rBZyMpMeSIqUWkNrFZRUGL0JcjRVCBtID5j4jhcYBvW7BsA1rgi1ETaYihmUNgF1BpNNBoNhE4DnrzBkYH8tAYX0HTLDqJ8r2Jqd9mpiOzntKsMvFKFrBh6gos8kzyE0DY8EvwrFGUdz2MdmY7ppo5XJqcw9itaWhRHYVsiOHhAm5MXMWXl77A3/3nv8eLr7yCAyfOIlfsE6aJmg6GxJqiCWNAvcqc4oyQE8Jkn0hE1/eMDrwb2KUb7f0Cwm9gsaUGGpv34e8qHu+mjX4XIBQ/QvZuhP2l4X/8wz/iX37zHipCF+3A9WncFMMPAiwtzEvMxMkTJ/HGK6/gJ2++JZps0eAm7FaF+5JpSGLatG6jl0xy/lI4uK6H3JRiKJc4aUZuXCcVE8Qzhg0KkQi0u/A5ISQgbLaBpQo6M/NYuTGOpZlZLC0uYK5WwXyngfnIhzk6gP6De/DC22/h0WefRqa3BIN2l9QQqpsVER80ldE0dIIAja6DX/z61/jzhx9h6tZNCZ8PAx9Z6o15P9Kgx+f9EeC1V17BG6+/hr17douc5A7KaJLVmMoM1MRV6Yy/X8pourA3/TcN0r5ncZBSnJOGprhNq7Yzzy0xHZMXQrAeYWW5hVs353Dl8g3cGL+BpaUFMeY4c/YYHn/8YRR7CsqMj/3tJP9NXfzUNZeAUFEYSbPd/P5vDKDX6RtJVyddfWkD+8GnhHfXNvcDTDYA7b2/+7t0wffzN+R7Ug2hXCN1rVmLMHPY6wJTNyu4fnUBly9fwezcNKC3ceahw3j5lWdR7i8gX8isXyeRyaTw8A7KaOKsngir/70CQpU/lqhTSXdmlcU8YzfEzclVTI7PYmxsHKura+h2Ozj70CmcOHUQBw6MolDKfL+A8IvFIG5FMf7xt5/hz5duYYX5xUYGcSYvkxSuBVI5DNII3S6ObBvBmb1b8di+IWwr6HDWVqAxQ4+0w4E+ZPMZOG4bfuhK5z11GU3NAjw/RifQpbjK9eYxv9rCb/4whutTa5hebSG2SwiMnATFq857gIePbsepAyPYMZJHIcexNXBrZhE3Jmdx7eYM1lourGK//Azz+WwWWaS9OTXsH+3Bo4d34NH9wzgyWoDWqaBgRRjoKSKMWOhGEgExU3Hw6dg8/jy2iA/HV6GXRoBsr9Bg+H0sxC0dILupYEaIWxW0lqbw0uNn8fIPH8JILpb4jXKWXU525wO0XZ9BGUCuhK8mZvGrP3yJ8fmKGM1wsqLZBeh2ThzEIt9BLvYwkDexe6QPjxzbj8dPHUKWofXM/tIioYwyG4zviR9GqLddoT9qto1m10e12cH84ioq9QYcT8pjAcfDg2UM9Zcx1NuDrMlC30POiJG3NZSLWWQJssUJSc2RlPNWkgUljoXsqBOYkDp654RQzv9kRqEmhOu3/mbO0b23/W/osNwh7L87WDfp+ivaKKdXMTzXR7fbRa25Ik6jHW8JkdFEZDbhow4nqqPt1tENXDihr9xSeToQ7CehGXzuBB80pLB1AnAdBctEwbYkOkUBQlOopAXmxiUdbRXYugkQCvDjQ00LVZ5e8jkl+VK00XVAuMECEZO7TTCbYJObh7AlRVOjABr/h0kHUk3Hn37xSyxNTOL4zt0oZ7IwfV9C6RnPwqlzIgZUr5ldqaRwk25+criqlg1feyiAkPowmwJ+Hrw0eQojmZQFCSDMVkPorQiep6Gu6VgzdKzyxtgyhD0/PI9OwcatGrWcOuxCHjv378Xgti0oDpYRs9D3HeTFXZPnjidgMIxp8MK8Oz5nZdjDwzvNexSHUs5bNOqRAzFTiTQPmhFBZ/Ynu+wsrNCLrtOLleUSxidquHTxNlbXZgG9i8eePITjp4ex96CNWKvB8yuSBSSNkzBMnEXVGukKIPQlYscJSecy4EVc/zT8YUQHWwspICTNVoMRcX0U0WP1oidbRkYroNvmOsjA0osY6OOEcFTcR6kfJGWU1Fk6xt5pKpMCwg0ksHlCqMwu6AKbZEUlsw7uU3Jsiy6ZH/zbXcR+G3Aa8GrLaK/NokGqaG0JgwVLdMRZPYJTq6C1torq6io6rZYsNjbeOJlm/ionPASFpPnS/CND/8yE2kuXajITqGtuhRo6dPAk3TObg8Z9IwacZhNOow6vuoIe28CWci9yNl97DMdz4HK6Z+golvLoKeaQI32YerNWG1ahhGzfAFrtNly3I5NFI3Zhxi4iRldQi5jQv+hoYtB637RUVAn3C74WnmMSQ0Gdmspw8iM1IezqQwhz21Hafhqr0QAuL4S4PDmDielZFDMeRgaz2LdvFJ998THe/e27eOen7wggPH3+KfT0D8t9qWItaGokNkMJ4U01d+g0Kk2eTbET6zVSumVuYqqtb5YPAgjvhY7W2WVfzyJUeuV7l4dKq6Uy2jZ/fA0UphMm3ncsznnscTvTNfyf//gz/Pb991FrNtBoN9FhM4ANjDDE4uICCrmcGKG89vIrePv1N5KmlMp2lY90spk6f6ZnUjpY+1cZotxrQvjNgFAZgqk5SdRow1tagdlqC2U0XlhF6/Ys5sduYHluHqvLy5itrQkgXDZiZLePYvjIATz31ht4+OkfwirkJIxek8JQnbNkQErWrA40HBcrjSZ++at38eFHH2F2Zjq5H0OZEPKnmD/Is6onX8Brr76C1199BTt2bEdfb68AwvUTOGHapG+kAoQK2KRn7F8Mqu8bWaRv5uY3lv8m7XMz+Lr7FyotoWr6cvrOBo9it0izOiGO0FRmfq6CiYkZXL0yhtu3b6NaXcPxk4cEEJ47dxqFYl7qhBQQcoqfljFqTW8ChAI8Ex3jHc/vLkCY3sCSZZjeS/cPCv8SMJgsl2+8bze/71+7mt8yzbrnW7kOCHltlKkMc1WpgWMjeOpmFdevLuHq1WtYWJyFYTk4+/ARvPLqc8gVTFjWxvVSDW71caeGUOVKJqPyf7cTQsmCljWVrHlxGaUhUoiF+SZuTs7i4sXLqFaq0qA+d/4sTpw8iO07y8jlWf+x9fs9xU58NBXECy0PP//dp/jkxjTadh5dhppzOphQDgwWyz69xTs4f2QvHj+2H7sKGvqNAIbXQbHHRKmcRa0dYLXawszCLJZXl7BWXcG20RFs2zKKkeEhlAp5OZA5bGQRkS0WUG35uDi2gC+uz+LC+Cw8sweuWUBXgivYdQyxtT+DbYN57No2gFLelviFufklTM8tYLXekrDobLFXutSkgNJu34x8WF4DR3cO4oenD+DoaA67eg1YXh1FC+jvLQqFgpmG3dDAcjvA+FIH7301hV99NgmzZ1TAKTV4voRncwPOIW8biN0WYtKv2mt4/rFTePEHZzCcAwayGnpsFd1gmRrqzQ4cAslSr4BdGuh8MTaFG7PL8BkeTw0hD1FeW99Fj61j50gZZ4/ux4Htw9g9XJbpIJ0vSefL2obqvGiA54dYXmXGXgzdzsDk6NTU0Wi6aLVdtLvK1Y2AsK+vgGJeFZ/sKgZuF31FGz0FGzmTtEHSwBg8zZljBMM2RdsgW7lkMBFMJJRRmRKqYyT1Mkz/q5gMaRWSbAjfcuJ804TwmwCh2hDVYaYoMARbgOuGcLoumh0VPdHoziNADaFeR2y14McNtLwa2l4bbY9RBQSE1OYRXKtDRgCIuLgpw5asriFvGZLJVhBAyGKf2kILRVJydV0aJaSnqWZjaiSjYifWASGFxKIhTDVwCUVUwFbaBE+oo+vUjARiC89cZcxR+6RbtjKl8ahljRF7AT5+730s3byFvcNbUGaWFw1b6DRKcw2+n4luhL9amK0RfzyC6wXSXSWvnV9hYzSfsxQdVteRjZWTJA9Supy2qdds+xI5ka2F0Nt0etVQM02sZSysZQwYO7bg6HNPIbNlGC0T6AYBWt0uFisrot8sDfRh29Yt2DoyLCHPvPqmLrkWiLQuAur5Ql85srLIVk7zyZHBRgWLeUtAoxjBUH9Iml5GR5TQrsK4F51uD5aXirhxo4qLF2+iUpmFaXXx9PMnBRBu38N4gwpcb02osGyuuGEg93rLdQUMdpn5GXhwokjuYZ+B9NIYUYAQOmdaiuSl4h1oKGOiaPWi1x5AweqFFWfRbXMKlkPO7sVAH/WDQ7DNgjKUMXPS+eZDNWGSKWF6D6XTwqS7mLoeqqJIFR9sZAidP6JujS6XmgTBi18PaSpeGyFp6J0qOtVFtFZnYAVtZGNHGmO2TkOlAKHnIHA6cBoNuO0OHIcHkAKEBjNNQ6DB3LVIQ8bMSOwEm71szjEGyA2AlXoLS7UmFppt1D1KALiPqEKOFDev0YBTXUNvJoPtQ/1Cf+c203Ud8N0MTQPl3gKGykXsGSihZMTo1KtSQCtqZhdR4IqjJ4IuQqcpzsi2wddP2i9ntpwQqufNe0bpIHkvxOA5lsbF8N7zQgvdwEZc2g307AX69mPJ68XVpRA3phdwe34BeauD0cEsDh/egWvXL+CPf/4dTpw9i0cefxLPvvw2RrbtlngYXSddOUiiWzTVcEpU1us5hPKGPQBldL2KuodUbhOQXJ9i3GtCuI4P7ipWuY6Tvt+9ike1N2+ARiUrvCuHcH1yxzNC0cpp1EY93D/87Gf4zfvviaEMNYT1VgMWp7+WhVajgcHBQTz5+A/w9JNP4qkfPK6u1F1xdOtSrvS6JXVlkkCRDnnuD5psvjb30BCqLVwV9xsfakKoaP0xNPoN1BroLizKdNBqtBDML6N2axqz165jbXEJ1bU1zDWqWPY6qGYM5Hdtw5bjh8RU5syTj0PL2Gof15XxndzKaewEYlTaHcxXKvi/3/01Pv3sM4mccLsdYRGx0c1zhSH1WcvEttGtePP11/DKyz8W11bScJWLtHpjN2ZYSTEu73laqCefu7+r96/8rvXOxKb6IL0/vulXq59R8VI0AMvI5F9p6BVtlAwy3sf1uocpOuNfvI7rY9exuDCH02eO4szZo6LFyuZyQjVNzJiViUyyuNIYBxUcfjegu3MtpMBFFUbJ1xJAqF7F5tf53ZfsgWmc6/frxvP8pongvR1mv/s5rX+HmMokedTJXiAZepGKTLg1WcXVSwu4du06FpdmYWd9PPzIMbz6+nOwM9THps9RsZDWt7KvTQj//QNCNlJVFpmKnOCAhWYy7VaATjvCrZsz+P0Hf0S1WhVWy7PPPSnNjMHhjFzL7xUQ/nnCi2+udvCLP36OL27OoVvoQ9fKoqvRyIJdVravfJk8WL6HHxw/gCdP7Me2nI8yhfSsyJljbAI3Z9Zwe2EF88tLWFlbRqWygqFyD3ZuHcEjp45jx+gQigw9Fo1ILNo8WpYv17v48OJNvP/ZGFrIo6Xl4RgleDrjtTVkjQCljIbhgR7ks5YYTVQqFVQqNbhsXxgWsrmi0oVwIuN3JaS4zwxx5sAWPPfIIews6RjJhrCDtpio9Je4SVA35KNDx05Pw3JXx/tfTeEXH12TbEK6rBIwciNg0cYJHTOuvFZNqKFbejJ44sxhPHbyAHoNH7020JejvbwO09DQ7HSFkqrl8qh2Y8xVHIzNLGBqcQ2NbohON5BAysh3heI30lfEnq2DOHFwJ/rzNDHR0MNDxaKYHMKZz2ZZEEfwfWpaHHgc45IiZeti3OH5gOuF6Lp0bSSm58+YMEnDoqsp6XG+j3LJRilPKhtBg5omyUSJEMlUYnd1SKaAcAMUpoBwYzqYbJV3A8Lv8Ef+1wJC7uHUEhAQuo6HrtMUQFhrz8CNKgi0GoxMB4HeRMutouk00HLb6iShSRCsJEpD5YSJ4od0SQ3KXIaA0DJQyFjIExCm7qOmLRNE0nfoPCtHrwA+ZcKScDsFfREMKkCYjviUqYwYy0gnfoM2un7g8LAh8KbD7Xo8hQ4rQ52nIYCQ4/vIC3D1k09RmZ7FUKGIPE1N6NAYx/KQKaFq7ykAHcfw/AiOF6DTdeA4PlxXaeEsS0d/P+8vWyakuWQCRLBDTUsz8AQQRi0fOQLCDgtqHWumjuWMCX+wjPyBPTj89JMobt+CIGeLjXq12cQXFy9grVGDXchh587t2LltO0qmLQCbBb1p0SnUE/OSiHo+4Z6pSlajPkHEAAAgAElEQVRpv5RKTrRhmiXB9Mz2IW2TgFC3GerMS8KCtA8dpwery72YmKji0qWbWFm5CdNs4cUfP4Tjp0ewZZeOIKrA8SrSkCFA5iSwTUDoKEBIMNgNkwmhFLnUnLGRQEAYQyOQFaKjmsIyVsCMbJTsMvoyg8jpJehhBm4ngm2wIdOP/t5R9BQHYOnMSc0hY/P9VFqetHrbuGXSnExVaKSlRnrvpU1soR5zEs0olZATKojemc+LoDlwWwi9JmKvAa+1im5tCQXDR87wYVFXqNEtiKYxquUeOgSGHlzXl6aJbmVgWgWEkYVmy0foRGLu2qrU0Ko20Gl2ZQ35oYblehOLlRrmqlXUuq4EwHMfEYomnaM7XXQrFRRtSyjsjNvga+t4DryYgFBDXymHkXIBx7YOYrRoQ3c7UsCZDBFL4jPoTBp6bXjdBnqKWeSzpuSRBnz+pB1Sk2mw4aMMn6j/4pmjCe2P75VyT3V9HV3fhlHeB71vP8LiHlQxgNlODhOzC7g1M4uwu4CBPh0nju1BvbGEqds3wEzsrXv2453/6X/Brv1HYGbyim4vuZSkMmuKji5jCOZtqpiV9VpceSZ97UM1lu769B1AZvPX7mMakVB67zk8TD95jzxCtY2nOvCNv6kmTMmeJaBD6UPV0IYTQhUZQjbQP/7Tz/De+++j2myg1mAkUE3Mhfho1BsYGhzAk48/jmeefBJP/uAx1VxMBuPrxWPyDwGjmxomKSCUMvM+LoP8mk0XQe6mRKeY/q3Nr3njWxUgVMMSjrkDeNU62gsLsDtd2O0ugrkl1CanMHXlGtaWlsQAZqFVw7LXRcXWUNqzA9tPHcMzb76O008+LiwG1SShXIF7SaKN5IRQAxYqVUzOzeHd3/wGFy58BafbEf0gaaIW13QYYm1lCaV8AYf27RdTmZd//CPRFQozIMkhFECwyQgojaL46wCEvOppG/nbQEosExOax0mDh2ZQIr9Qi0EAYUxA6GPq1gIufnUd4wll9NSpwzh95ggeeuhYAgiJkdMpoQKEKY1UXarUxGbz87kXIEwX5f83gFCW8iYN4bdRv+9urD8AHEyuT5JPnABCYeeEGpxujImxZVy8MI2xsTEsr8wjXwTO/+Ak3nr7RZZWSZZWMo2W4HT1IRPCNJhemhbr44R/txNC1iriUyEhmARLBpxuhHbLR7XSxfjYFH7/+z+i3e4gl8vhxy8/jbMPH0WhyJQGbj3f44Tww4lufH2uiXc/vogvby+ik+9Fx84JbVScDUkzc1zYUSguhg8d3IVzR3bhyJYYQwUg8mLMLDZw4/Yaxm7dxtzyiuS8eYwEINnYbWGwlMPbL7+AE/t3oZw1JPw48qgdImA2YWSz+P2X4/j5+xew7Biokspj9yKwCoisrFDMmEJqGZwoxCzj4Xn8/R7Aw99UB016A3Tqa7BjF7uHaKSyAy+eP4ABI0KP5iMbdVGwgN6CLT/f6TKAOkQnstA1i/jo+hx+/ekNzKy1UWlzI8ogk82KTXa33US31YDXqWP3SBlPPHQcpw5sw8HtAzCcJgp6hKG+PCy2OsNQnOZc2iIHgBNbcDUb3ThCw/Mxt9hCvdaB2yGlyxc66r4dW7B9uBfDfSairoNuvYVixkIxZ6FQYBGpKFA+u+9BCCOjaJzs0Hc6DjqOo2idpFNGzN0ikKWttXKKsjKZRFujoZijW1kMp9MRTVAuw66lUifJTplsAkoDqqaD6ZQw8eJar2/WyQEpIJQN685O5L02o3sBwnt1tgiA1zeUTSAzBUyuEwm48fwOWp1lVBrTcMIV+KjByrsIjRZa7hqa3Roa3QbETtVUgepqQqhUdELv4qRHIz04Rs4kuCcgJDA0xWimx7LRa9nI6IaijdIpLpnYCDNA6OIJZZSTZckoVAW7ip1QE0IxlEnjae4AhWmlRT6letBVkcYGGTsLi51lgs5ksrl6YwKt+SVYfgCt6yDqdpGNgQwnbASELIRZGAi9NkLX8dHpuGi22mhzzXQ9cf/LZC1s3zGKUjEnOXM5TdECSXelHXrT9+C3XUQtD9l6BK2raJRLWow5CygfP4yhU8ex69zDyAz1w+fkOZdH2/PwyWefYHZxHg5CFAt5lEs92NY3iMFiUbJKszTGzfE1kYIZIGTUARtNNLoRICi+C4nmkZ9ht425jGxGxdAsHYxcIKjz4zIcp4xqpYypWw1cuzqFubkrQFzBy6+dw4kzoxjZwUz1KrpuVU23REscouX6aDmb9IOhCycK5R6W6SAPLym46FZJCxeVryh048iAEWXQYw2gnB2GFeWhhTa8biQGMr2lAZR7R9BT6Ieu2bCsLHKZvEQo8E5ZH/is1yCbAWHae95U/SZZlop+rArWWOJiYlk2QeDAI2giGAw7yOoe9KiD2GvCjNow4q4YxAAeKQpqPMMLndCcpTdkZQCCHbMAGEVERglBw4O3UseNS9cwcX0cC7MLaDW7Es3T7LqodTpYabbQpsSAWinZNxjVYkILAnTWqnLf9BV5eJCKGqDreXBjaq4h+9JAMYOjWwewZ7AHI6S02wYsOjdnaNASwmnX4NEkyuugXC6ikM+g3W2KDlS3LOiWIcwIuSw0RXLZdOODDRKCwwChywgEDR3XhNW3D2bffmi9exGWdsEr7MD49DzGJsexcPsr5MwOzp7ej5GRXqFD/faDD+DGJv7n//6/4+Cxs8gUeyTjkGsh4IWjlb2VSSz/FSCUJtBG7fPNgPC7qrY79thv/2YlvU3MV+42T9yMuu76mpow3ft3p0dDOl1c9+1JMBP7k2yy/OznP8f7H/wejU4LtUYdlVpl3eBkeWlJYpnOPfQIXn7pBbz6o5dUsbg5cWAzgNs0DU01VBtzhe+4Bvf8cqrnSYBhegNuoqeqmjsBhCnjgxKNag3tpWVk/AA5z0c8t4za5C3c/OoSVpaWUK1VsdyqY8ltYyEO0LNvJ/Y8cgbP/ORNnHryCWnIChBhcykB0+sO0rqOyblZXLg+ht+8/ztcvXZVlgzBIGncbECSHVWrrGKgrw+njp3A22++iR+99KI4N4uRnsXJuPI8SPWE6r1SRjIpINxEHv2uFfdv8PV7Tc7uqg82A/vkvVefUpMq0uEJBslqYZOb7AJ+G5ku8/MNTE7M4vLFMczNzaDZrOHI0X04eeowHnnkOPL5grDSEn+ddcdR0dGvP417AcK7weHmRfnXAQjvVRfd8aw3SWwe6I1M8iD5KpOesjRkWXI3agGuXZ7BF5/dEEBYqS6jPJDBD58+i7/9u5eTPpyKq1D30N2AMMnZlXX5/wNAGCnnCk64lRe5IZNtp+vjyuVZXPxqHF9+cUH2hYGBfrz62pM489AhuY5sPn+vgPDP1xrx9fmGAoTTS3B6BuFkCkIbZW6bBGGTEkVnw24Xh3eM4sTe7TiyM4+SRUFvBQsrTcyttnB7bgFr9QbMDDPGWMSFCBpr6MtoeOP5p3D24G5s682KCUDkdGSTosDayOdx6dYS/njxJq7PVzFVdVAJMwjtIoxCryqoeUdTF0g6nBhMqO4FD34xkWHnTQ4VFgAt9OVMnD20Cyf2DOHYzl4MWCH6jABFIxBAmM+YYs7h+TSTYOyGAUfPY3yphUvTqxK9MbtcRZNdQF9RRqn1oyteXyGDg7u24tzJw9g9WsZoXw6G20RWD9GXz0hwOV0UCXip8aM5oxMb9BCFCw0d0j5qDjyHgfQRNJqAxDS6KQhQLdqkp/iIXB852xCtTSbLa6qsCAkGuUnSOIHUJA5UPC8QAxk1S1GOkjK7Ih1FjEU0BQY50dJJ+6IpCjdYPqNICi7l3piCwXT7UDbtojJbp4uqzXBTkzm59moDTzgrD7T/fNM3fxvXXrl0anCdWKaEQUCq7CqqzRm03WU44SqMnIPIaMEJa2g6dZkS0gWQFEaa5SSQI3F/ovMmb1mu3RiM0MsmhWiBbpmWiZJpoce0JYIiS/2X2PMnlCKJlUiO3KSIUGs3cR9NpojyvFOhUVrQJyMDxQRUOYQyYaAZU0LvzGXzEjoeOb7KYdItCUluL66gPjcPCBjUYEc0/YhhRZFEU5Dv53Vd+C4pmZrQjTudLpot9cjkMsgVcujtK8oE+v8h782fJLvOK7Hz8i25Z9bSVV29743eF6DRaCwESIAgQREESUlDybZkRdiekUbyOCYmwv5j9JPlHyzbMWFZnBkRHC4gQYBYCHSj9+qteq19yf3tL5/jfPe+rOwGSIIgKXE0TWZ0oyorK5f77v3Od853jm3yMYi1DLm22NjoRiHCnoekE6Ds5ajyRC9KseTksFh2UD+4DxuOHRZA6IyNiIW6YdsS0L3cXMXCyjIeLC+g025LcX545z5sn9yIeqkA24lhmGS0GUaq5uAU4yr2PypknAWN/I+SC65nOowyGoWjKKkwTJR39jEGzx/F8nJdZC1Xr97B7IOLMIw1vPaNMwIIN2xiTlwLftREQEadOYNJH70gFkDYY/wE5aJpKAoEMkJkwBhKL+58QjCzU82Zx1BihmyDTsBV1J0J1J1JJF4O/ZBGIjYqpRGMjUyixmzCQh1mzoHFRpOt7KdFHsv966F6Y50TzC62h2omnWcpYEPuSsaYc8B95AiQI8o+2/Aobe+7qJUIpnxhCs3UhZn66v3uh2JoxaaRmNLL3B0bgRb6poMkl4cX5uAGOXTdHFrLPTRmVzFz7Sbu3rqD1aVVBJR5MOydbHKSoB2G8jfZOu4ZkuHKx6XUy/XFjIYGGdzD2bii1JUTzxHNaiyg5ABTRQcTZRsbynlpyHAfHKkUUK/kUS07wgzWaiVUakU4BUtchtnY4FpwuIbzVFIkCIMAvW4XcRAgDRnuTTfdFHkjB9/vo9Vi7uEIotwk8mN7EJe2omdP4vrd+7gxcwPd1ZsYKcc4cXQXtm4dx8hYCd/9wRtYWO3gmZdew/FTz+LgscfFAp+gWpxnKV2l0oBZiiwCss9oiNqSfS2zuf+EzU/NSCdqvWVzTZmkUf+shiwP/XTG4rHQEvY4o9b0clLSz0/YvHXMA587m60xzyQ2uzTTxLODjUbOaPm+j9GxMelm5x1Hvs6vraw1xPCMhmZv/PhH+ODsWXjM83R74p4njsdpCrfXw6aNU3jpCy/iheeewbOnn1SqAL5nNP2Q38lti858KSw2QpUGWkdRqAZR5kv4S4QoA8PU4dDxYTgiUEDPZhuS3afllrrRIiwhP9Cuh6jRgr+yBicMkQ9CYGkNrZl7uH3+AlYXF9BsNbHQbWLe6+JBEqC+Zwf2nnkCz7/2Ko49+7QoDOSApIOzVm2IGsdiwWTixv37+PDKVfzn7/8Al69cEQUK98tQGEJTzhfOEG7dtAmfe/oZfPGlF/HMU08J0OT1JAxhhpq1rDwDhAIS/xElo+sN30+aR9U1xHBHYahJke116jOj+iHLIVSGOGzEUgbq+zFWVrq4fPkG3nrzHawsL0mM0OnTJ8Rl9MiR/SiVi/LIWWPZsrKxEzbOYgGbfJ/Ve6d1mZlHgc515LXAs17WII3dEvWaOI+o3mb1jNVbrz5bNdbCUQd1bgRBANd1sbi4KNfL+Pg4RkZGUK1WRRbL5yL1xNBYDPcA/gz/VCoVdS0Io6l+H8+NbDxw/WvrEs3hpvsvYhOzt35w/yFAyLESXp+2nZf5wcZahI8+vIGfvnUe9+7dE2XWlm0jeO75k/ja11/SclFlqawYQD1WI28QyQkZXhl2UdPXXCYj/jndqN9IRfnrP8inlfqq+3ENkPziHCxVAYohlGaGH+Gjc7dx7uw1nDt7XvbbyckJvPYNSkYf06ogvXEboYrlEgig3leVyakiWLJqfL3BMVwtqJ/5NH+Mdy6tpdfm2/jOu+fx0f0lBCOTCPJV+FYRERc2pZJ2HqnnwV1ZxdbxEezePIk9ZMXSEDdvzIi5ictMjUYLXhCiVC6hYNOeP0XcXsaI1cdXnn0ST+zfjt0bKsgFXfT9jjBeFpm9QhmzLQ83Fhp4b/oOLt5dwv1OhMAsSQA9jfTZYaXUUWUBMvOJkgEFboQBEVdFhmunYpKwZaKOzz95FDs2VFC3ImwoxBjL91HPAyVLASIpoqSIAfwkB7dvoRGZWPaBa3fnMHNvHrNz3ORb6PV64ipZLRWxZ8dW7N+5FQd3bcVYhTIxA3biI2/EUrg4dk42b+E8UsZoGPD7Bry+gV5swKNha5TI4Uf5VE7kTJHkaBFwkqFi1h3nuWjgQLAmgFethmE+QYCeAmvZZq8+djkEhlaA1AX6UOU3BkYwKjFd3rshVDf0k/ydwzHPD/8e2ZT0vR9yQ/506+8XrtFfdOFlMy4sqGlgGIVkRSO4fgPNziw63oKAQiPfE0AYoYte2EI3aCNMQkQ06c8pyajkZOrODQGh2sKUiRCZQjITBIRVx0LF5M0Wk5mi7chch3A8gxB1ShxZjKnWGhlCGdzTzqOq8NAsYTZrLLIktbGrgk0VcgoU8uBLZGaiWCxJkHzcIavLwe0C+j0P3YUl3L5wCTk/wHi5ApsW6XGCApsAbGYEIfyOi9D1BIyw4+f7AdpdVwBhfWwUpWpJNhsecNIcSDiHmIqrLQlJOnD6XRdxx0MtcgRLtMIYqyUHq6MlVA/uw/jRg9hx6nHY1YoUguJ6SROe0TpWuy1cuXENt27dwsrSMp46dBJ7t25HnSYLZoB+2hOAkqMCQEwXFOOlvVVl/St5paVm5hhXQCMbqqiMvpiSBFIob4DnjWJ+voSbN1Zx5fIMFuYvwbQa+MbvP42jJzZidGOMGB34cRse2eWYbCfWASGjJxKyVhFC4QENpdJll5nyRRLMtiFzt5xpI0uXN4uoFccFDFbNCfSaEWLfQD5fRr02jomxKZQKNRScihgCmSZNdRztmEcXPWWiMziY9YE8rIkblhlKkUqgwZuqlJH4iiXIFUxEUQ+e20avs4y072J8JA/LCJCELVipB7anKBVNEwJCH1EcySylQWaLhjBOUeaTu36C1QaLfR8Liy4W5ppYeLCK+ftzWFlYhtf1hUXOEfjIG2MJiGZDgLOn0lAU4yXO6BqwEjWry38PhWRIJExMW1vEMBHDjui6nKBCl2Unh2rBxHi9jE0TI9i9cwt279qOPXt2oFArwcybYjYTxR6ifiDGZsWSI6ZmHsFIs4HI90SVQjMOMpS1YgmBm2BtxcXKUh/dbgHF0d3wzHEs+gVcv30HM3dvIY81bBq3cOzQVmzePIraSAFvvv0ebtydR3FsG5567iW89vt/DLvgwGBRD6pjIrhBAMchu1mQ9TFw2svO8Mx2ZtDBz+ZH1f7OAoyfiZgOWaoJogpO9X3Z/zLJpt7w1ZajY1Do8Epmm6yoROywgFAydYKy7LEISqV45dfle310ul0pWMk2EZzx3k4+LzOa7/z0p3Ie7hJXy1GUymW5HlvtDm7N3EbP9WQdnL94ATdnboiM2w18dDodcfNl8U3p4/59+/C1r76KE0cOY9+unfI8+YtkLEM7SgZBKGqBfJENFKol2NxUz1+54K6XnBpDfuw8ebRYzuYEpRmtLx2FBfvoJ30ZuxAQzkcSuTF1ATmJWEHbRdLqiGzU8jzYro90rYX2nQe4d/48VpeW0Gq3MNdew6zbxoM4wOj+XXjs2dN49pUv4fCZ0zAcSokJ7DgfrpgvFdXBrGYb1+/ew88uXcJ3v/d9XLp8WamC2ADjbDib39yLu23s270bv/elV/DkqSdw+OAB5cT8iH42KwIHBOs/IiB8+OxWz+1hCWOmStYgbKh+zfa5TCjPtc/ZVL5EFs3ZOqbkznXV2MPly9N4/TvfR7PRgGXl8IXPP4OTJ49i165tshfQ9Z7qGH7ObHoqYMXICk8aIHxcSu0zpRmffxgqkMaf4Vx2oUDnTOX0HYZs1hiwbWV+KGMDGgxy/ch6ElZTzXXzWuI1sLKygsuXL6PdbmPv3r3Ytm0bpqamxBSPz4P3y0Ahf55f43gU/z02NibPUQFRJQ/OQKqciXqxDxo5WQNl6Hr/RcDgoeZ7BggN1lax1KuFfBFRmMPaio/337uCN9/4EEtLS+j3A+zetxFnnjmOl7/8OZimYgClNicYHGIIM7mouISrXUivC+Vq/emkxJ8G2vx27vNpweB6Fc69XAFCMoSsLPuxyh2m0u/sB7dw9uw0zn74kXyWU1Mb8fVvPo/HH39M6i5h8qnc42gH31MhbRQRovKLHgaEcibIvvYZAeGHV1fT2ysuXn/vPD64PY9OvgbXriCguQydBftAoVBUbIEfyAxgNW+j4KSIQx8ryysya8Khf0oVePgTxKSc6ei1UEo8YQVfff4pHN+9GVNlE1bUQy50RQNukSEsltCKgSUvwtXZFVybW8W1+TUstHw0XB6KJeqX0OkwlJgFWIJiIS832r7H7Eh7Lmwzh3Ihj6nxGvZsncRpzjqOlVE1+xhxEtSdPiq2Yn7IjsmG3081QwCJiPDJupg2Fla6WGm6Ys4iEk3OPbKTlDOEyeNtolaGlZLlC2XWj51sMkomDxUWB9pcMqTFbN8Q8xsCw4BFPbtBBufUyMAqGRNn+cQtz6BRggGHBh/CfmZdP3UBKRZOd0xlDuHjIG1wCKitWF94BBjZZajt/HUC+SBufhjVyX3VRbouNcl6qx9nCQdINHuav+Y1+WkBIYecJZ+I3TS/jXZ3AR1vEa6/LE6jDKqPjS7cqIVu2IIb9RBRJschdWaSyWtUF6syihdSX5oLIh11DDETqtimMIRV05GMwiJnYmi6IQHYKjxdjGmkg6PWl8wPaumo8mVn8aWG4VVNmM2orMdPcP+WZET+qL4vn1PeKoikNfFCMVfJWQW4C0tYuXsfty5dRgE57JjaCDOMYIWxSEdzQSQgjrOR/Nl+SAOeEO02GRWW5Jyn4xyuISwhAaAts7KGmOvwIORhw5lUl+61zS4KIQPFDHhGDouFHBZrDh579cvY/tQpydkyLBMh1zMPb9qkGyncyEfT6+LWrRnM3p/Fnk07MVkblXVeLudQqSm9PAEh3yNxPiXLzkYJGWxeB2Lgw8NWRcIzbkIabjlI8yqkCVVKN8oaHtzPY3p6CRcvXkezcR2lYgdf/+bTYiozMhEhTLkO2uh5fXghZwgJCCOJbOmJmUyEgHsLnwPne+gwSqt46fbSgZNz0Gzi8Dq2ULRKqBbGUDbHUcA4gg5nmS0UCwSEYxgfnUQxX0beKcEy8wIKeVM26gqID+FBLSl8hCV8yMtAA0IOHumLXVQUZJ04Gpx4iMMufLeBNOmhVKCpioskbIt01Oh7AJ2FxaCHs5Dqdaa5PFIrLw7I12fu4+zFacwttrC40sNaI0K7FaDTCtBru/C7gTQ8KCUSOYzM5tIXWvxXBQxwb9LOGWpOV+JMlIwx66CK+yTVCpTiaka4aORg8/WEHvJpiJKZoFq0JS5o86YJHDywDycfP46p3TtR37QB/cRHHPYQB23Y+RzsAgEQGykhQq8nZlpsGlKez9+dr5TRj0yEnQRBw0TQySNM65htApfutXFt5hbuz97B1vEUO7eUsH/3BOp1mqKkuHztJm7em8fcWowzz38J/+O/+jfCykqjzeF+QmVIIoCMr9mhCY8YCqjQeq7enDgdKiaKoEDOA5kt43VPBQyLAN3wlP1dF9XaYXZ9lk+1/rj3sWGasWqcoVxaXMbVy9OoVKoYGx3XxTTVFOFgdi2OYtUMCCNRA/D6p5srC1RV/KrClmMTXKDXr1+XwpbMBusC7g/sfIdRhKXlFQGGXdfD7MIcVtZWZE3QNKjRaslr4H3Hx8awe+cunHriCWzbvAUT42My58mGT61SQoEmaZYlERVcI3maZRVosKDygMVxMpNBDspKVTx9/MxQBWdmeJapQlUGXybF1swj1R3SeB1CinEqbss5YQhd9NsdJM02jG4XRquDeHEFjZm7uHPxEtaWl8RA535zBXNeFys2MHX0IE68+Dmcevkl7H/8JELO67NGMvNqjpEsNplQNoQcB+enp/Hme+/jnffex62ZmXVjLRZ6ZKaiCO1mAwf378cffuObOH7sKPbu3gXHZpbpOjO03jwYlqP/4zGEH/8c1lnCQTN3mK0c7mBnPS65NpSsnI0KOSs5QhEl0tCcmbmPRqONvXv2Igz7uHH9DhYXFtDtdXD48H7s2b1N9gqeF91eF6urq7L2R0ZqqNfrcms2GwK4CNRKpSJ27NipZrA5MsrZTcZ7pKmw4ZSeqmsikRlrBfQsee+lYTHEEGbXTdaAIEgjuCOxQJad19fmzZvlOiqVSqrJqRlFBU5t+f1kB7k38Of4/H3fk5nKrVu3YnJyUn5WObCug1A+Dv97OFMx+zw+NSAcvBbtsp+waWnL7Nvykourl+7ho7M3hCF0vTY2bani6WeP4fde/byMVEi4F/evIUCocEyWiKwAoVIgKKKD58jP1ar/mrXkb+rHPwsgVDmEijGlS2vap6rMEIXguXMzuPDRNZw/f0k+x40bJ/HVV5/F8RP75CfkPP8FgFAqVe32rfH1rwcIL15fSRe7KV5/7yO8d+MeFigPoolAeUQMUUIuBIYn5ywpOGUGo8+ZJl906zyIbMdBnqBRHApZo6UwYx9G0MPmah77pkbxhVNHsHdqFDUG16chnJRAj80ycUGAjxw6qYGFboDZpos7Kw3Mr3UkeD3p5xGGJhqNFtxuT4AoLxheiMznoeyRg9d0MR0fHcGubWQwJ7F320aMU3JkpqjYBIN9lCzILKIgbe4xjC3gjUwhM7VME4llodWL4fo8ute7GNyMWXQxD5CzZQRz/ZAzgD5GKkVUCjYcsiuiZ1GFEDcWFvVRSpdC3gy5cQNgBpfDD1tyC1VunDLPUBl3fD+5yWcBywPMP6B/1Qaviq5Pmq8fpumyaSUNCLOOorbElXs+GniqvqgljNljDQ+DPwwKBxfdo/TkZ7waPy0gZN3I4ovSBj/oouOuoOsui3w0NlqIjTaSXA9e3A1hlgQAACAASURBVEKPoDBoI0h8pGxckCGU16jofEXGa5bQUI61ND7hZ80ZQgLCOg1RnLxEJ+RtRz4rMasQ5oM1scrPU4BQbBgVMNT25WImM5CM6ipfjGa09E8ajgRqnHVTBTeLRZqO08uEUuKcmUfOLqI3v4iVew9we3oadj/F5rExWFEsDGGZeX5+iLjtwpbcOM4DRwi8EN0e575YcFro8NDp91GuVeEUaCLCOICcvC5hC6UQCeG1GB3QheHGyt01b2OlbGNltIiTf/wHIheVeQ+RzPVh5RlGb6LLQ4xS0LyF2bl5zM0uopQrwjFs2StGRgvYMFmG7SiwxetMYjBM4i0eyNpyXTNNAggJwNlstwwkFk1lcohFtjiGdqeCu7ctXLkyj/Pnp+G6t1Gvufja15/CoWMbUNtAKWgLvZCAMIEbMFaD5iYqKsbrq5D7gM6V/FjkWrbFHUz94bVKtonvYIqClUfRqqDijMBJR2HFdSS+hVyaR7lUQa06itH6uJjIOHZR5KKUEvKWAULJxxoqhFTjJrvi12doZVxVLlVtVELpGY0WdI+I2a9E/ynzYWPulV30k66AQSQ9pFEHRqIBIWcbmKNIWZMYSdHEy5Yc2Niw8fb7H+E7338TDxYaWF5z4QWGzN1FoSFYMo3JsijTGIlyEECpxuWyM0qmkkWJriIY1Myj3kO01ErmJIw+EmEIhRdHgbJaGif5nqgvCggki7WctzBar2DP3t04evwI9p44im3796Bao4syZwObyOXINBNMRCLrRcxWgdpXYz+Q98oql2CkDjOWALeMqJvHahO4dq+F967O4eadGSwuz+LwrjIe21XH/l3jKFLhm/q4fX8O1+/M4aPpOTzx9Iv487/6d8iXCjBZlDs2UjMn7DhZL8r7i3YBFo11ElXY8logi6GkoEoambEDBHKyviVBXE96ZSyeXhJ8DEp8M0t+Mk38eRaZAeWeMefHTSwuLOHKpaug1LxeH1HMe06BRxVZkkqh6Wp2ggUJC0w+lnqcWJ6b5J5yDISOwqvMyvLU6IGOnRCwyAy9noe1ZgvLK6twAxcB428sE34YoNFuScO4UChgy+bN2LZlK7Zv3Yp6tYZioSjzndxvxC0zX5DzXcAt9xHLUjVGsYByqYRSsSBNN5Hxce9lzJQYCVHOrZgTAXz8nmRpqjnd7AQbSEIfPTP1RaSWJc9lSBarSVabgZgaEMbNFtBuI220EDyYxxoB4ZUr4jDadbu431jBfNBDs2Rjy/HDOPHFF/DESy9iz4lj8l5QisHmXnauc9RDyaaBd86exXff+BGuXr+B+fl5aTRyL6YShaCZ84TdVhPHjxzBn/13f4rH9u8TF3eHzNJDGXrrMrF/eoYwKwCGWcz1xnLG4mY7nmJ7VQuELD9zUKUhr2XYPOcJyK5fn0Gz0caRI0dQqdTRaXtYXllBu93ExslxjI/VJRs7CHxpVBD4cW2PjCgwWK/VhNFtNNaE2CiWiti1a5esPf4hIOM1wD9co2TDBbTRlZpqAw0I83lViw4zbMP/ziSjrPn4eHST5PPgcyAjmcnCeT9+P2MUl5eX5Tln1yTXAxm5tbUVYQs3btyInTt3YnR0FGXN1GfAko/BayIDppmU+FcFhDyXRDnA5nQMdNsBFuZamLm5iOvTs7hz5zY63SamNlfwzHPH8OprXxBJKM8VNR+oGMKBMngACIcVD7rqGswTfsaC8R/hxz4LIBRWVMYjeC6zMUhjPAOeG+Kjszdx8cJ1ie+wbUcYwi+/cgZHj+9VChBdVH4SQ6giO37DgHD61nIa5ip4/d2zeOvSDUwvteE7ZRQ2bEaUsyV7yw/IXgF5zqyJOYXaqHlIjNSqAmZC30OvuYLI7SCPBBOVAraO13B011Yc2bEJ+7aMYbyQgxm4qNo5CUNnfcdMMZ+B0HECRnbFtoPIshGxo8LZhKSP1dUIK6sBGmttNBtNtJpr8OjgGbCDow57dhE3TU5g+5ZN2LV9Ehs31FHMKdkqC4mSTZMQhrvTaGUIKAlgU6G6UQqROQU0P6DTHuV2IttT0hSRrAogtFBwbHGfpMzT6EeolPIo5G0VbDoo5jRgYyFOxsegIFSFg6ujnhNslMrwpjsmMr+mdPKqi5mBPd0jzjrH8hi64ydYYv01aUHQQ92WTKYl27CqKIeOw6x7x47+o1fV8FHK76kiZh0KfuwHfmOX5acFhOLXQkAohZEHz2+h666i663Cj9cki7Cf6yFIO/D7bXT8prCEfYIPlveyEWlAKF0t9a6z10+W0LFZ9BuynmSG0GY2YV7iKAqSp8f5LCUzYi+A/6aERyIftMOhAoaqyBBAKI2yLKxeS0QFJKriXilL1Zpx2JCxHBhRijRIEHkBTKsAi866PQ+91TXM37wFt9EQM6KSkUPZyKFqmHACUl8+wlYPUceTqAAlIaMzYwKfWZmRmveyaXJCwx12yfUII7cchzEcXK2ej4jXXasn10hQcOBO1OBt24D9r7yEjUcOCHCUz4FAqVSSApmSMdLhTrUkkvJu28Xig1WRG/JaGttQwsRkBZTY0+CIsnCCLr73lFvwzeKsksmoEJq7CKvFGUIJSUWfN8uWmbewP4pmq4yZWzlcvjSLj85dQRTdw+iYj6++egqPHRlDZdSXbEo36IgkMgOEHmcrOW+pJY9+3xemi7L5XI4mIZSu87NjY8iX7djJmSgXyijZFRTNGnJhDQiqMPtF5S5arqJaraNWrcOxGURP9kMBQjE+0R5Ow0Xq+gX2SYAwowPVdUmQRaMFSutsOg2L+w6LJ0o5FfBL4y5iv4E07AoozCUejL4v+5YydmHUjGowhImJbkB32AA//Ml7+PZ3vo+55RZabggzX2boKfp9Ezl2OVPKl5QclDIuymKkhcYml6wfPc8sgFB1i4XOFUCYsRk6S1GyHXlwKvCI0ITNrNqciSJiFFMfuTiQiBzOD9VHR7Bh0wSOnDyBwyeP4fCJgxifrCCFB4Qt9IMWIoLh2JMGpoAK25JZWmG88mxvUvrMLNIJ+H4F9+62cPnmEn42PYd7cw/Qbi/hiYPjOHFgAkcem0KxQBlnD7fvzeLqzQd496Pb2H/0NP74T/8lJjZNoTo6otU8SuicsXUO2Xzu1Tw/5HWSYc4AId05YykwWYgS3PA9IDPh+q6WhiqppDIJYbwDr1k6wQbwgwCB76Pb7aHTaaMrkSHBQIXAo6XXdeH2XDmbeE5yFolnOH92dWVFWC0yfPzdjC7guuQGSIaOZx7/ljl9PVPIn5WoEBq7xTEKea5pNjdSrDWamF+YF3DMvYQzczzfu25vAAi3b9+OifENKOULKjM4ZyLm/GuaokzWkQHsPP85O6d/P99YPma1WkGtVhV1Bn8vmZsyzakqFck8ZvFcIKBkxIVFkMRmGmcQ9XmqmUFePQoUqz9q71bNC/Ib3KMlu5JTyxx3ooSg3UHcbCNoNGltibTZhHtvDqszd3D/2nV02y2pSR6017AUeWhX8pg8/BgOPHcGT778IvY9flI+OxFkgACWqghTfmfP97DUWMMPfvIWvv36d7G4sop2py2jCDRQKRcL0iiLaYbk9fD06dP4q7/4S2zfugW1akU7MT989P7uSEYV1FNsWfYcs4a52iO0Ilo1u9gA0V4EYRQgCOmI7cvnVSqWYEsEhSPsIA3SarURmddNRCWkzgaOFCl8TBAWyVqVxhdzVGmgx8+akk5KQlOOKXB/ULEo2TqXz4qFIZUyrPnynJflR0LvBZ3Jamv/Cv14w9JNqZP0PGDW/JEGkGa+s+/J+tMqMAV81aq8evUqZmZmsGXLFmES+dxu3bqJCxfOy9f5PL/85S/j0KFDIj3NwF8mJ+VjcI/ga2cjJpOi/rwC7SHJqGYICQjFzCdWrpiry23cu7uEO7eXcOfWEu7fv48g6GLH7g149nMn8HuvviCGazwLMq2VAi7qzzpDuA4IVftdq+AeGnT6jZWSv7EH+myAUJgnqYvYVOa5w6YqlTYffnhZzJBu3LgpI0FbtmzGy196CkeO7tYm1crX41FAKO+ZnKNaNqrJp19bMnr73mrad6o4d/M+zt26jw9vPsCiG8EzCuLwGecYvaCMHrh582KQBUIdv2WhUirKHA2BYC72UTL7mKyVsGNiFHs2T2D/5jFs31BDxUxRZMh6nxES3OA4c8HLlYdsCC+K4LGYZHeVzpiWKWGtMr/k5eB6nBWL4bm+0P8MLCadLqGlJvP5ihit14UhHKkVhK1TmXIsaFnQKzBIxkNmdQbTlypUl9cga3Ral/OC9fVhp+a5lN6dm4Bo+TUgLOXz2pVTgUR2fdd1X+taX17eLO6zcPAsWFqgoQ6EJ2Rcz/dT84JaeDgYLpXulJgBqsNNPY6CZ5mgSK38hyWk3Hpl6bBWU3vzw2ygth5XYFA9Yva4H4d7qtua/Z7fJsX/6QGhWpOcu4kpEYtc9NymAoU+XW9bSE3GT3QRGV20/TVhhwLa8lPCJWtB0IXK/NOGDAQnZIBsrp0cWQtDMghrzCJ0HJQcB0WHJkKWBoV0KCW7q+akZC5TM4RZLmEWTSG+SJoxzFxHFWuo2ENx4KWJD3WU2kDEAVmnnFg/s8CWOSyaCfVctJeX0VpeRnNpGTXTEkCYcwMBhEWyih1PpKN9BsbJQDwBYQyPeXM0NzGZi6muPco8xayFnb4oRL7fR40gkgw5XTi7PYTs4o5WkDuwC9bx/djw2C6UpyZ0BGMihSK7+iziyBayCE7FeIOSH+DuzAK8npbvjORRrVsS5cDrQELoJYieLIgIQeFQWk5AKOG4ZFASpGTCONTPOQ7bQWrnESSjaLTKuHXDwOXLs7hw/ioMYwETExFefuUY9jxWRb7ahZc00QuUZNQNOUPM3MQ+PHEqpUlNDD8JZH3wc7ByBeRyjsyCKsdKT5xmOUdaKVZRsiqw0jIQVND3KiiYNZTydVSqNQGF7OAS1IvRiJiNUOajpEksPj/WuR1cZMOy0eGgNjVHwMOWOaniOkz5ORlCRnKQIUwY2E6HZldyCBF1hR3MACGl6vJe0rzELgJmHs1uhLnlNm7eWcAHF6bx3rnLWGu76Aax5J32ZYaTNCDBHa8ZdTCpmVeW0opWEZmLpD4oWb4K4uZ9xQVoMCuiSvJECoWUMSJCgXJd27BTGxXbQSEJkY9dkeaTleU6EEaTWWy7dmDX/j048eRR7Nu/FVu31OHARS7uoE9XVSoB+qHY1nNeXcxlYrJONnJkCOM8+ukkXK+C23ebuDKzgrM3FnBv9h467UWcOTqJJ49vwckTu1EusZjr4cH9OVyZvoMfvnMF5dEtePzMCzjxxCns2U+Zj3Jr5RxdxqBRLkqZLBlCmdmTzUG9VO7lfH8ICsXBVjNarVYT9x88ELadRSznmbi/cU/kLB4BIWWeBI78Hs9Czv7Rutyj2zRjnXKWyFVbzRaazZYUlGTzKpWyFIqUfvJGYKikkqoosyQfku0wJcMn0ymMPJmSEmeN2ST2RX4XhoFmOMjMmUratrYGk26XZk5YQj5fGlPxAZQsaiPq1aqwdwSDZPkiylgJfjiXTRmeyPmVXE2BKHlnUalWBBQKaLTUOAUfk7cs1oJgX0n8iqiUyyjR/EbkpnxdSlop5yfff5HWWRL6zptkV2pzETZ7imQc6efgxQNAGDabMDpdYQm7t+9j5dZt3BsChLOdBlaSAO5oBZuOH8KRF57Fseeewc4jh6RuElWAjNdSAURmPid5rfPLy/juG2/g//2P/0lUGwT2Kn/QRKlQQOhRFh2KCumF557Dv/nXf4WJDWNqjv0T4kN+1wChAoXZtIvaM6TW0EZHqs5SYFA5K9I9nGM7VImxPoJ8xmymKcdG5RDOuBOlElKRO7zFnGFnVFKsgCAfl+B70NQgIyvycR3NVSzKmuB6F8ZZZhXXGwYyw045PPdabXDD973IOjYbEdFGMsPyzMFnMDTHl4HDR+ubTF6aff3ixYsCCtnkqNVqwgTyel1cnMfNmzeFaSRQ3LNnD44dOyasIQ1qeC3wMTJ2M2MLh2cLPwkh/TxAqBruNEGJsbraxZ3bi7h5bQ7Xpx9gYWEBMCIcPrYDp586jM+98LiK3/klgFDl8qla9Z8/IFQmkCrzmXteXvIHV1dcvPfOOVy8eBV3bt/FyMgodu/ehZe+eAqHDu/U45QaEOqcW83m6LNUueMPFDfDZflnnSGcm2+kSb6MVS/B7aUm3v7oGq7cmcfMwhpSR/zgkRh0p1QXU59Fo4T6KgcldvE5L4jIxabRKrZPjuCxHZuwd8sk9m7egAnOB5kxeqtNmDGz+hyUig6KBUfnwSlwEoY8YFwxo2AoNE0JOOPEetrJ15AvVNWAPruJ/VRkK57nS/HAjb7E4HXKRhjLEPBAjOBYhpKwkv0QqShpdDKTyj5+cCpnp/MAEPURihyWB6EaIpZDm4CQc4SWKYcHO5EDXJlJMIdl/NmGJ+teOe6p6SjpTyozF7GsyHTV6wBvXaqplYSZBQP14cJGDaxcBkByHRw+DAiz8suS2SxtJLqunxnq3jy8Tah4iXXYqS7f4Rf4KHv4G2vE6INiIJL92AMPzyFwg1ZRBSqugDcCwk53De3eEvy4idTykFou+nYPbX8V3bCBXtRD2I9kTmwACCXMml0cFkeKy5WokxydCVNtKkMnWFtko8V8HgUGZ1sqhsKWIkf1xFi8DgYBs2w9LigxmsmYQn0a6lkybaAr604cHy1LQsLp5FjVM2hGvozU9dFvd9VhxwMqjrG2tITZu3cxYtkopgbcxRU4foIxqwA7SGC4EfxuD5FHswZecywsE5RqYzCcEjpejJCAk91+kt9GgqjXRT6MMNoHHOa4cZ4h8NEv2ChsmUDtuSdQf+lpORTkRRdL0lWNfU8dlHwv8nQb5c+5sJyiBHnfu7MiwfYcqGfejl2IkJDNopRcNEOM6lCyPwIGR9yEWWQqUCZKBXYiCQipLSVYcQoI4hE0mmXcvGHgypU5XLw4jVKxgalNfbzw0mPYtqsAs9iAGzbQCdpw/RRexOgJmj314Yo7Ziqul0EcKDBLWyuzCCvnqPc6CtEPPAUG8yXUijUUzDKMqIDELyPxyqgWN6BaGpODnLMn7NCy8JTiVUxlVGB71mz6RGJ+/crUwbbahUg3fbL5XjJRBBQSc0QQ3w+QJgxxd8U8RuYFgzYQd2HEChDm+vy6MjtSbpYFJLBxb6Gp2K8PL+Pu3BoWGy7cKBGwHGlzB8YKJDEbE0quInMiMu+muvtZJp9IQfUMmhgLyE08fB9mCMV5jjSMMhYRgJmw/ZGXWV0ncmH5HTicJWURzfzaMEar04NZKaI+MYqjR/fj9KkDeP7pwxgp08U0hGUxZzEU8x/J1HUKYixDLbYU/QkZwgLieAzdXgUzsz1M323gwu1F3Lk3g1ZjDs+f3IwzT+7Ck88cQqVK238Xyw8YyDyDf/jBOSy3IjiVcbz2jW/imeeekwYCr1mnmJcGAA1U2LgZZNmJVEM1Hlluylyspk0oG+Q5w4JxdnYWH350VgARZ3GpiGEDh3/4szJfJyYwqqJmA5PZogSGgU/DIDZVCHxMcfjstDuyBmUWz3EEuDWbzYGTKcO7uacSKLKJw9xHcbHmLCjduLUUtVqrSqMnM7zg/VlY87/Z6OA6JMBUz7OPdq8j8lm7QOCtGE4WrWT3RHKXY8auhYjgJ1bNXYK9vJMXlo/PIWvS8nkQkLJAZoHOfT4KA2GPhue9+PrIglKSx3nFsdExYRAJEgVQiLx03ZSD7wsbNlUacmmWiK+/SEMsvg8BkKMTXKcje25MJ3XKZrtdtG7ewdKNW7h3/TraZAw9F3PdBlYRI5oYxc7TJ/HElygXPYqp3bvQlxgoktZsxqhTnuCZdQ8B4Xe+/wP8+2//B4SUh9IBkxl8mqHyul2R1m4YG8EXP/8F/OWf/zmqIhVUBnWZBHVQFz4ySsJ19o/lMvrJzVzFCg2cb7X+fdDy0g1vNTfIayGWecB2pwUrrxzSFQOnxixGR8ZQLFTQbHWlsRlHqWKIi8x/7YkzK9lBiS3KmYq1prkSm/6yZ/J9U7N2knPKNcsIMK4BNjM1Iy6vRYM9rnclyc7JtcTmCh9faiwtDsuAnSr7FBP5KDhTJk+qvuG/M/OabB6QX6f5zKVLl+Q65X04M8hYgnq9BspJadD2ox/9SIDis88+i8OHD4vklY8hLL7nyfvB268zQygqEAEeQKvhYmZmGZcv3MGFj25idW0FhaKJp54+guMn9+Losd2fDhDKqNJ/TYCQRBMrCbrV5tFuRpifa+Gtn7yHixeu4sH9WUxNbcLhw4fwwheO4+DB7XqGkBzFOkOYjXWp5upvARAuLK+la70QfbuMVtDH9N0FXL87L7dOkKAXcb5GZeoR4NIEhvazPIgkrJ2Sr2oRE6NlbJ8axebxmszt1fM5MXDh31UbFOdIvhntxm1xDMysLtXfIjdKYxUuzJu2qOYBmcRZQLfK2BOgyE6NWPqqDh8PEZHh8AJkcWTQDIcHslbaiuyLobBDtsxDDJtanIrLk163nvdQvK1m4HSHVizw2ZmUzD8df6EDYTP6TMCUrvIyPbwWBWsgqn7XIIxOAF/G9KkLZSAJ1dMkmbGAmgYcLiEHljCP/Jz6+gAQpolirrKCcohlzOYQh5GXEIkPPYtH+cAMEP52ZKO/nCFUz1bJRJQttbLxN6SrSG17s70IN1gTySgcV269uIFuxKD6pmaBKHQTgajM1Emkg1glq1lTNj3o/EqmuZwztcsow+odBQilu2whz2JG5mg5u0KiRMlGJTeQDo4ZKFSZ5mr2SzoOep5VLwfBkUOAMAppnMRy3YLJYrlvqmy1MEK+VpMcT7ZIZ2dmcPXDs3CYkZUCY3YB1X4OBS+BHSawAjqOklEM0Gl3BQyyuZLLVwCngn6uAi/NoceiLheDXqxG6KMa97ExycnjGlGEHsFErYDa7i2onjqMylPHJCCeL5pRNdJplJB0acErow2CLAF3dE3N4cFsSxw+q7Ua6qN51EfJPFHOx3D6WElvTTp5cuYrEsBNQKh0oho3iPyORJWpQCxNdsIqVtaKuDad4urVOVy5cgMbpxLs3pPHmWd3YnKLgSi3gG6who7XghdS0qYAIeWiHmVydLzkTBtvZJBpfZ8rwOIuJk4/MTV90hAgSK/kq3CMIlLfQT+oII3qqFcmUa+My+ujDE+KW7ITAggVGFQzFtptT+nS1/+oi0//0XuFnvdd/2om1aSdP7uQ2cKi1MlDP+oJGMz1PXBK24h7QNiFEXkw4kAMcVQjkfOqJlw3wdnLM/jgwnW8f3YajR7XQF5MsJjVyLxArhe68oLsWkqNryPOr3w9KhWH+yFzlwgSlCmIuo4fBYSZjEgizTUgJBWTzc1RfWHCosNf7KMQubDZ5RcrXEdyIRnpk+ZtmAUHtZqNHVvqOLp/I/bvHMfu7WPYumUUtYqNhLJRomWLgF7tEfwM0C8gjctI+xvhBSN4sBTj8swy3rl0CzMz19FqzOIrz+3Bc2f24OjJXSgX2AntwAtiMdp552e3cPn6LG7cW8If/MG/wIsvv4xSpSKOo5wjlMKQrqbMYORIAsEWnbVFeibCxIEShJ8CAaEf0FVwFTdv3sLZc+cQcJ6WuaClspy9Ks1GxXWo6Bllh8+vETD6no8gJLPUh9frobHWEDmmAmyWAnsm708TGrp+KhCqwIJajDx75RNjF5UsnbCEdFxMpHCW+X3HVuwdlT3aeE2KZu1sGHH0IgrR6XWl3Vko0ZRGmeRwRlBmrynTo7oiR0aH170qtPkZK+aPRkVsQKsGLUGfMIGc2RIJORmdeH2WknstVw2duTnfnef+TKdXNRedMTPZTBd/F6WCBIQsmsul8gAwU5FQpBKETR84qBmONNpKNAmiAVAYwuj10Lo+g5WbtzB74yaajTV0OEPYWsVyEiAYq+HEKy/h1f/pz1DbOIn8SA19AgE2T2gsp10sHbJ/cSyS0e987wf4f/6/vxdASMCirlHVuKEyg/vigX378MXPfx7/7be+Ja+RIIYN6t/9GcJ1QCjAVPa49U1Par1+qkyO6A0RB3C9HrpUn1F9RSU5Z/fYROBnmlMqC9lbDJXvJnWR/F+kF2q0QOTAfN/1bCL3AN5Hz5Zy3UqzxSBpoKSjXC8D6SWfo5ACiUi7hUUkIMznxVFftfkzY7CP10IZW5fthSIVpix7eLsfHqTU1xDnBSnJvHLliswOct1SLk1QSOBHEPm9731PvsfHe+211/Dcc8/pmkhds9nvyoDmrzJDyNcrgFq/zwTVzTUX09MPcOn8DC5euIXV1RWUy3m88OITMvdGlYaMfohPh7bokyagNscUxU1moJARDErD9oue20Nv1j/hf3wWyahYrMnMN1e9AoStRoi52SZ+8ua7uHRxGvPzi9i5Yycef/wkTj+1D7v3TKm9VNbpw4BQrbDfEiBcbjbTpbUOrGJVDAVW2j4eLK7i9oMFLLdcrLY9tDxKhkL4UYxCkR2HssxOFSiZs21MTYxg+6YN2DxRw1g1D7sfwUh8GFEPJZO24SZqJW7M3LR44aq8tsGfh8i6DD6pC1q6lgwdD7hJKB0ub0rap+Udmu1TxgzKJYzyTdoEswMkZZeWAgrwySSSme5Wl5ikdaXDrTcT+VvuP6Rvzp621jkMhna1Q5ycqRltOPg96oDN/D7XN8EMFGZpOxkgzMDhw65hmSdaZnzySdfFsBtoBigVIKTLICcZsxlCreGX79AI4ueBunVYqn5iyOAiY1azrKvfMC785YBQ9RY5h6rs1lUIKmebaJTQ6bXRaC6i569JzEBq9ySGwqfDZNJEy1uFF7sCVOjvyneHUkp21fm3FrQIIJRZQiNV83k5htQTENoiGeW65i1P5liYQs4UircHcixSWHBpUKikowoQSgh4Nkc45DzKolUAoRS/nNvlmKliFtOIxV+7AwAAIABJREFUVujsMCsAnKcVtXQAEyzcuYPr5z5Cd3kZhutj98RGjDIEvePDDvtys6IUoRugudaSzDDGokRGHn2rArM0gW4/hzXOJOVChEaEfJpgLE6xJTJgU9bFjrydwJ6oYcPBXSgf2Y3CoV0MbERqKVlcFowkzRd28sVHRAWmU2FA/fyDuTaa7UCulcmpGrZsGwUMHrYBQs8T1026CCeRJ9EIlqMPf3bFBGgqAxMuPWZKJpaN2Myj65awuGzj6pUEV6/O48r0TezbX8Khw3WcPLVZHEbd5D7a/ooAwiAy4cc5ARcCCPmeSE4lHQzI3XO/SYStMlNbCntmO/JWyRcFEJYsug0XkLgWENeQ649jpDYlYfQib8uvsxLrsiUdHq33E3UYDl1AnwYQZhIlKXRomx8KGDOMWNjBJOwijbrIpR4KZoxc7CIN2jCYPRoF6DNUis6fVh4kldYaLn74kw/xzodXceHqHXiJjVxxRIIgaG5EFoPLUIovg1OlVGw40kRR1wz3Sy5kXwF77V6qhBcZIFRuvsMzhHy+hmRQcj0oG/6+aSs2I4lRSAKUkkBiUDhfmKSOzIumVgGxZQqjG8cdVPMxNo3mcPr4Tpx5Yg+OHd6FjRNVJJGr5desVNQ6snLMQSwhSSpIk02SXUlAeP7mAt46O437D2bg95bwzS8ewrOnd2Lf/kkUTB/w20ChjLab4vL0It589xK++8N38Af/4lt45StfxdSWzSiWy8IU0hCDIKdgOdIcovGZNARotqQ/6nUgxss7Fdnn9PS0mAxcvHxZ9jHuuKPj4ygUy2qv1tELBD103iS7l7HNMnNHaTfZuVYLC3NzAiZEmigNUVWMZsUuCz5KQvkzMqfHfLdsrlQ7JwrDoZlkGdGghJGOi5TY9RN4lDdyvpjsK0GwzP+Fwlp2fVekp3yelOyyMcLmLQEXJXdiSsTPVDR/bLwoJoJ7vzQZ2BSia6swoJ4cXgTIjqOkn6p9oDOItexVmXQoCexAEaPdIQlqB8wM6wQ28WhYQydTgkf5Oy/PsWDaKBoWNjhlTJVr2DmxEZPlCqps7HAmrdNB49pNrN6cweLtO2g219DudnCvuYKl2Ic/VsMzf/ga/uR/+3fSuIi5Z0nerwX+jxmZfN9p5MVmy9ziIl7/wQ/xd//xHwQgUvnC5889lUwhw+lZdz33zNN48YXn8coXX5ZRBZr7cc6Qr2X4z++WZJTPbAgQisT84Xw0GflgI4GmRlEg7K8X9OAFvH6V2oAMtMP5/TJlz0pGXciX4DhF2FZBzZzyPWUDQNYnT3YVWaQjX+XsHAaEPIPZvOD7xUYF15fKtl6X9KqSUEXKyDWQ4xqk0o2zyKwPCAjXDQCzz0Gub+0e+qjBy7B0NPussvvw5ykPJdh7++23cfv2bQGAlMOSlXzhhReEMfzZz36Gs2fP4ty5c/jWt74lM4VkDLmGs9/Lv4dnI38ennpUMspmC2c46S5KiS4bf6srbVy6cAdXLt/G1ct3xJ21Ui3gS688gyPH9mDnrinYyktOjWbpemzdVEaBwcx1UynO1Nn3zx0QKtU815WDZiPE/JwChJcvXcPy0ir279+Pp58+g8NHNks9JD0CwcqPzBBmdfdgflAXQoNFp7DGJ+0FvwxLG23fS/2wj54XSvwCZ0nIwLlRgKU1H4trPSw3m2i6LnpRiGKxjGqlik3jI6gVi2KgUy7aqFYc2AZD42myEsAx+yg6QN4gMwgUuWFJZiAXC6VTLAz0qSjFMItjcbyQmzr4VIdHQB410dodTfqAPNjpyCbBj2rWQd47yvYya2oBh9lboGHRsIxioBHXogW6BmYGoSJNyLJdNIiUrr7edPX7rf4aZsrWWb4sg1YsZLQmPns6g6c1cI0nsFF8nPSOyXQOFYhqcu/R8If13z78PDIIN4ib0CyfKXMgWqKoC1D2tuSrWb71Iytm/XLNHvUTAOFD78EvW3Kf/vufChBy9kgQFl+Xmm2irS/nL2ik0GjTcXQNQdxAYnaQOm1EZgdB2kLLX4GX9GSWkIZCCoSxy8iCV3e15NDipAIBoaEBYU4F01OaqcEgAWGRLCE72GSsKYdS8aHKcTRzGRVAqCSjmeuoHpvThLEynFGkoVoPImGlNI8dJr4+FrNiYczAdMWqk4GjlDHxA1w9ew4LM7expTaCcbOAagjYPhnCGLmgL8H2vhdIFzpIUnixBZ8TvvlxtPo5rDDM2+4jsfuo2TlMxCk292Lkuj0knguMFlDZOYlNjx9EYdcUclvHgXoJqWMi6fUUg8bXrV3vwsBTMwUkaQoV9I08ZmZWMLewhkazhZ17NuHYiT0w+TuTQGzVyQjWRqpIWFDGgRSTcoDyo5a8Gprf8CMn4DTEYTTO2VhrO5idz+HSpVBcRq9evYnjJzfg5BOTOHJiAyqjHtrBXXS8FXT8FsKEzqSWxMLQwEoxhFxGnE9UU3EsOoy+DTMhQ2vAYWwBGwNOERW7hIJRQC52EPs2zHQcjrlRAGGtOoZyuSj7kcovVCYSqhBY3wk+Bgaz/fwXMoRZw0wXNxKrSgZW3ZKwhyhoIyEATHoommR3e4h9BtMnyCURYmbGpTTrKKLn9rGw3Ma3X/8x3v/oOuZXXLgxHUcLKhmQaghKqFlsU7prlADOmYvJj3Kik+tQ3JIINMkS0o01e6XZADyBmJojVFuQls0bIXIIxFiGAM+ndJlSOdNACTHKdAuNEmmGhAldUB0kJmXCavSAGYtG3EbqruH5J3fg5ecP4KlTB7B10yiigAZSXDMEJUWYNuWKNEEpIonLCPwJNNtlTN9u4vy1Obx/eQZ+0Ea1mOAbXzyE08emMDVhwep3kHhNmJVRuImD2/faeP177+L/+L+/ja99/Zt45fe+igOHDqM+PqpyTlkBoI8iCyruBDponV8lMOSaUDPqqthlA4gunW+88UNcvHQZ9x/MotXpCBCyaYLDM1Nn0QrTViqjXK6gVq9r0wiCaO2QySBsNnbaTSWdI1gj4GPTio+lr03msCm5Jb+vzmY6g7IgzlQ6fB38b/5O3p/XNhk1AaHkglnA0yK/05OCXNhHGflgpEKsHkebTLGQp1OouCvyug0ihIzREbbOVGMYovpQrpL8D/5u1gJ8bGU2Qrm7GumQ5yyFu5L+ZYX8wFVRjJc0c6lzFmkkktULjxaiAlb1TCIdRnNRgk3FGnaOTuLx/QexY2ICI04e6HYRrqxi+ep1rN6+g8b8PLqcKfS6uNdaxQrn0ydG8fQffh3/zf/6b5GYOZGhM2uQdQs9o8nisubhf6+sreKjy5fwxltv4/tvvqXnNmloRiabIwGRML61ShXffO1r+Pxzz+Hx48eE4eTno4zoHj5b/0sAhHKO6QaAzJpGkTDcNJLhmgwiH0HMcSJfmp5sflSqVXEKdV1fRil4sFC1ViiUlUNuwFgmKmnoBhoI68zPlEws13/MuXs+dhiqhoBly/e4HwlrzrEBqQVpTMOsbJXHyb1SpN7yPbrAq9Ehxp0J8SBy+XVgk73/w3OEw6BLZSqqaz9br9KY0UCZYPDOnTt46623RCLK2dtul26pqzh16pTMDpL54/f/5m/+RiSjZ86cwauvvordu3crCkI3DbPn9aswhAMCQozDcjL7vzjfwIXz1zFzax53by9hcXEB5UoeX/nq8zh6bA927JqQ2AmVmZflEKpaSp6PZgcfBoT/ZbCD2fv5K1SwGpixRtUKNjkJbLRbERbmW/jp2z/D9NWbWFtt4MiRo3j++c9h2/YqxjbQuTmDFh8HhNncpVLeaHInw4CqA/sZAWHgpwRXLUrIghh5Og3mlPPVWidAoxugE4RwOdcn4YqWBNVPVkso84CKaLJiIl/gExMvcpH/cB8r5Cm86wtbQimdGOBx82KHjZIdrUtWMp7M7GQdnChDgkQPgXNxK6ZN8rK4SLVkk5ISJTdR0gCh+7Wld7ZHKjiTBbtr/KB/6WBOThjCrN+o7P/WLygNFthpyp6u+Klrh6QsZkJLwNRFnXnMKCZQrHj1Z6Vw6TorkAG6dc5w3TlU90/0vdUbNbCRGUgN1gtMNauo/1s4Z8XsEfpl7A2f9wA4Cvh8dAmp9SQg+yHp6KOA8FFA/Okvl192z18OCLnx6M1HSg4CBhP9xEYYqKyibo+Oo2voBasI0gaiHGdjuwiNNrrRKrykC7pJhgyClqJWWfkqQKg7z3wPmEkIAkIDZcNEIZcTiSg7swIGBRDaSj5KlpCHEA8UzYcIQ6gsyjQY1IBQvq6ap1JLZ9EU2V0Z+8KIAjIxdL0lO8jnx8F6yf+i018ks5DMv2QHmQYHc7dm4C2toBgkmLLKqJt5lFITwVoHUY+B6rSuN6TQ70Ym2pGN1bCArlmA6xQQVU2glEPF6KPe8TC+SGc9xS5Vd23EGNmXp47AnKwiqVjoV/JI6eDkKSmidE1ZWNKtkDOHzN8isC5WkBgFXL58D7MPViXnc/feLTh2cg8sh5tmiE6rKcVhtVaRWJd+rBhC2QT5XnHeQ7uhEhCyeZIwciJnY7Vp4f4scOFCgCtX53F1+iZOnJwQQHjo2ChKIy5a/h10/FUxlYlTmulYCPneJMwjVJlgBIQEJ9yDKGMyGCabmBL9UcjZwhCX7QJKZhE2mbTYQRI4yFsbUXS2oF6bRLU8OgjVZrfUoiOdMATrRVBm5PEQO/ipAKGmlCWzTuX3CSVNQEgznLCDyGuJwyilojZBGp11gw7MXCrZp5HrSkaEZZdklnJhuYu//86P8cHFW1hpReiEpoBClY4qfn0SqSMBu0aJ3s6Sz5jFvsi1SHdYxj4I66f3UDUQq2WjGhAKG6/aXzJHTUBoBOgbibCzHiyR19EEjAxhIfSlIZLy+jbKSsoKfuaWyDNL+T5yUQv9zjyeP70TX37+IM48eQBbpuoIvS5Sgth8CXahLA69dHtLkgKiqATXG8PKWh4fMabk+hwu3HyAQtHA1o0VfO3z+3HywBjq1RC5pIM+cxzzFUQoYa1j4Xs/+hD/+//5d3j81Gk89fQzePKpM5jcPCVSZjlXKHPVGaA8k5SBTF+klwroqGaoAMKcKS6d//n738P5Cxdx7/4Dye+jUQzBIOfnlcJFzaOzOCYo5EwezWLIGPJ7XF+SXStNMrLFZAzJ7CkvAIJBcSoNVLSEyOq0ZFTOIZ17mMU+SBC8zBSawgTyHBZQqc9YAYBhBK+r8gvpQCrXjY6fkUgFPf+nTGFqwmDwLCIg5EyzMC62LbJNPheCNv6M+BToUHrOImouXECoyGbFx025cg8K8MFZNsQe6tfF+5IR5evO1ETyPPTvY4EvEQ607A9ixD0Pu0YncWBqO54+chTbN0xIUzBaW4M7P4+FK9exeucu2ouL6NLl1e1hrtdEk9fYto04+ZWX8ZX/4U+RMjPZMZETR1Y2z2k9r14PpcCz83N44ydv4r0Pz+HsxcvCyPK7bC6K9FEzhKO1Ov7sT/8En3vmGezduVMAoapsBif+4Fj9XQOEXDfZPqcaIaocUTmcyjxIXEWFOQ0QJRHCmI1LBQ65h5YZS1IsSENBGcmxRqQizEGhwMgUNe+qACGloDQlU+tDyfbZMNZzsTGdQhWw48ygzPUlmWSV60M1GfhzUhfKWaCk3urnaNrEBrDyDeCoA/9kMRLDzqLDQDFzIh0GhMOgMQOEzPijWoBzgox7YZA9cwgZk0HJKEEfb++++y7++q//WuZm+fWvf/3rOHnyJDZt2jTIHs0Wxa8GCLVATs8QhkGKxfk1XLxwQ8Dg7IM1LCzMoVwpSNzEoSO7sHlLXep/lUP4iwGhqq6UkdbHzr9fVhz+E33/s0hGxTRtkEOoZu877QiLCy2889MPcG36FhprLTzxxEl86UsvYWzclnn1dfKUgFDhKlHhDIx4shnCIUD4UBN5/U36tOyr0fDclF05BlWzgOacEosEHvIc3A84N1gqwijY6DvKHpo5aHmddZZjMLPD7osjs0J0ujN40yHTFF1xw2JXXeaqNHKV503nNbkp10MxjNC6WYll050jieLghpdJxGjDwrqa2R7appfnJLtkarhaAbEsVo9vhoDIgbhEvaUZqMqg0TokGm616V1rAI9UR1c2I9kc1CwQCz2RsQ05ZgkA1qOS2bwgN5UB1BJaTll8D18QGTYelpVrpauGeRrYZV7NSnyx/rgPAd9sNongVTNp8h6vM6briu6Pg8IMEK7DxwwQ6nm9DPkOVu9v7kr9tICQJhbKpZUbuomERSzD6qPMpayJVm8ZvXgRXroI5F0kVgdevwEvaQtL6JMtiwnaBcpIxIBsWBKGq2YErBRSDJQIBtnkkCJGOdQVOa/CvwkKLc4TEhDSZIZ8Y5bDNgQIM4ZQzzRpX6F11lBG1frwwxhOXuXXpV6A2I8Q+TEs2rNXqjoIvI9e6Mpak46yH6I1v4i3/uF1hEur2Du2EdtGN2JDqYaV2w/QW2M4uQpCZoHSiS0s9YDriwGC4igKW7Yht7EEs27D8l04c8twpu8h124xoQ7bTx3CxqcOY+SZ4+iX6CTYQWz1RRZKJ1tuU7SjEBdAXhdiEMN5mBBwSggSGx+8P435uYZ0ZnfsnsK+x7bAsvkZRvDdnsz+lkt5JYPsc45Bp0PyenGGASGblzmRGCamg5U1E/cepAIIL1+Zw/S1WzhybBTHTozjwNERFOsuWt4d9MI1eFEHCZSZSkj7FUqHyAYyxsLk/hKKC7I4aEY55GIyvzbKVh61fBGlXB4Fw0EuMmFEDoy4hGJ+E6qlHahVNqBUqosZAuWv/Gy4T6oAY6U8UGYuag7skRESPV+TXUu6TTSYISTQ0B0EQWOhRCvA5mNzvlExgaHfgpkyXsJFGnYEGHJ+0OR8B+GdSwdOskYF+LGJ1WaA//T9d/HhxRksNHw0XQgo5NUV0zY7dpVkj/mdKKLfL6jIHj4F4hkqnE1+7jQHUTmrbNSxuFeNFp4tKt5FFQJ8HhRqK/MX0/DV3GYOCKwi+mSr+Pu8Hqxel2IbWLkirOIGhGkevdBAl4UkgJGKiZLZRT6aw+ce34UXnzmIUyf3YtNEBYHbFnbQLFYlqiVn0kiGY6B5hFEZXbeGxeUc3j9/FxdvzOPa/SVMTtZxYM8kXnluN47sYTYeHVsZ2+EiFbRXBopb8NMPr+H/+vffQaU+iu07duKFF1/C9p07kKPEOVO2+L6oBAiiuJ/w7CBDSLZVmpkSNcNDLodmq40fv/kmzp47j+kb14VBp1kMQYMoYnRfie8oVTYWJetkPjTzlBWTnCcr5m1UyhzVsMCsNJqqkOWj6QuNZngTyak2VeEqo3SOjCGL8myWn0AsM2PJzlt5/nKCqnxHkdN5AXq9LtrttmogUMqrXVEJ7iiNZJZbvT4qv5OMqZqtVmCGTA3NX3itZ6YYUtzzd4kJDIGwGilRBfZDI2gqN1GiMsjyKKZnGCxmbqRqHpLunbYCDtpMh6+ZEsDMkTRyfbhrLRzdsgsndu3HmUNHMFWrI/U89BYW0L5/H4vCEN5Fe2kJ7XYLrW4HK0EPbtFCae8O7H3mNB7/0hdgj43ApCFPicY2eeRz+UEYealSxp379/F33/42Ll+7gftzC4P8Y+kzi4lWjE6rhbH6CP7yL/4Vnj3zNKY2TKjZaql9Pl5S/64BQgKhDBhlgJDqC87vBSHdcgMBhAR/lDInKeNVAmEJKcekTLhcpYlOX8yTKKHO57kPMbOWc6VFCa0n4CfhMJBryh5E8b/W24gUWSs1NEPH5gfZwEK+KI0IglOZZdXzqOKHr6XULLdIOggYJEPIhgTnEIXFJOGhguWzHMAMJPL5ZGubay4DhCKX1n+GIyNu3LiB8+fP4/XXXxdAeODAARmD4vNgE4iA7/jx4zJj+Ld/+7dy3fE6ffLJJ/HMM8+IrFSus6HD5VcFhJl0m6d6EgFLS01cuTSDu3eWMHufgHAe1VoR3/j9l7HvsW0YHeMYAVnbXwwIVfNQZdL+cweESsHGtW+iH9Mx2kCnHWJ5STGE1wkIG208++xpvPbaK/Tlg6OiXQUUKrzMU+4XA8LhauEzM4SdMEh5SMSU49A+jtK2vkL2Eq7Lhc7NnjINgtYUsFOgwDw+/ltv1JwXkogpy4DBw5BFkO6SKq5LWfiLER7nDGQ5cN5L2Q8rKSbnFxSJQkAo3b8s1k+zeTy0FMTUdsWZu2fGyAmbkzFbGigNZKJDMi0FPQepgEpWotCc/NSg46i/Jhk6GkbqQ1ldZ+pUksytAYhVH00GTNUkoOroC8LPMKEMQQ11R4Zw6OAu+h/rXKJ63tpqS/dCh7niAc+8DhIHFDLZNAU3PwkQDpPMj8DLIXOZYYZw0Hca8Ii/OTio5A4/74/6nmIIpXuiYzv6sYkktKQLI2GqCaMVOmh2ltD259EN52AUPPSdLgLQVKYNN+7AiymZpvxShcIr85Lss9EZgylQNAy5sXVBcySROQkgVGBQ3SwUyB4SEPI+XOmUlMjAWzZDqDWqslfoUHohWDKjGeVuy+KR81nU7xPP8xplV13s0Z28SJA4Q+fSJIRiVw7FM5uu6+PulWto3V9AstZBGQ6qZh429+qojziIJXOTjFg3MdEMLMx1TWBkAtXtOxDXc4idGHFzDebsIoozc6ilfYxWCtjx5AFsOLob+b1baNIIP/XQt1SGJRUALBV5SAorSGdImefg8o/xYG4Rd+4vYn6+AytfxcHDRzC+oYJKhbuDLw6VBFAiZE55sCtjH/kwJT/RUYBQTAYIQhltl0NqlZFaFaw1bTyYM3Dxooer0/O4duMm9jxWxGOHKzhwdBTFmou2dw+9sCnzo0lKiGuJSYkwhJTvEFiZ/CgiKUDlEI1yMGKyg3S+LGKkUBGpqNN3YAT8Xh5WWkG5tAm16jZUymMoFKqKEWSTim7HwhByn1PKh0wqtA4IH9F8DRb/JwBCrndaqoc+4sBFEvtw2LjL9RF7lIp2kIQdOA733ACJ24SReDDZZeyHMGjlTwtnzngQIBlFdHzgx29/hHc+uIKzl26j4aaIjKIw51JOGZxPVDNiaUpjMQeJBO2q5hJVmcI+GpwlowumypZTZiPSUtGAUJ1ywiBKtAs5SBZggQaEBiK7iNjgfFQEJ45QSCKYKbv7dKwtIskVkJoFJIwn4EPHXeTRQtVYw3OP78IXzhzEk088hi1TI4j9jhjRkNljxErfsBFxFpcxIcYIOm4NK2s2rt5cwflr9/DBpesokiGcKuPVzz+GEwfGMFImi8VMQ5dQDDAryJW34drtZfzk3Qu4fmMGYZziD//oj3D46FFhMuRz5rwRZblk7bSqRd4SfSaJyER/7GSiOz0X127cwPsffIAfvPEjtDtdUS9kwaACocloSaYaZwFVaLuYVOg4omxsQpQLRc6WqfWnXEnVOZcFt8t/Z1/TbosES1KkDnIkM6mwcgAlQGOBLgoeAjrK1Tn/FYTouSoPkSwoJYDMIJTICl2E06imVq2JNFRcRsWIy9K5bjkBhCzM1Wyip+R/VPxoGatI7FJ17fC6FBm2nokUqR/dIylbJdPPWV+dQyhW/FqKqhxTY+UxwBlt0KfAl1lISmHFBMp2EHR66Cyt4tSeAzi19yCO79yLMaonKMNdWUWwtIzmzB00793H6vw8VhqrWG430UgjdJwc/PEqJg7ux97Tj6M0OQGnXpe92rLzKBdLCHxGJEUYHRvBaqOBN99+G7fu3MX84opcYwJodJ4C65P2WgOj9RH82//lf8azTz+N8ZGRgWRxvR74+azAujT95+0zv7nT+9GzO5NGZqCIi57nW8SQ+TCUqBRGmRAUCpjn/DEbSvys5fNWzWyZwdafOWeBqVYoFIpSP4q0XxvLiAuvGL2oXE82LAj6FMChvFPNCWaRFMpYSbF+0qRJ+/JvJfPn+qQUVQfVM5eXGZiFgtzYGGaDjusnM29ibi7PPQkj1/Wu/F7GqsnzoEyU4ylSjQ04bRVDo9jStbUGZudm8cMf/BAzt2ek1sjcc2kmVB8Zwa6du4TIefDgAc6dPYu7d+8KUKTrKGcKuZ6HgfivCgiFTGHfRrYDEyvLLVz46Bamr97Fjev30Om0MLV5DH/y338Ne/ZuhZPnecfRL2XwpD4PPWalZ92zuu2/FkBIjwsJnjMscedmLHOr6WFxYQ0/efM9TF+9gUajhRdffBbf+qPXQI9AiwWmLuVpKqPYQaXjG9KtrdeoQwHiqmp+uHb+1Ayhm8QpLz5mJbHuonuhzJXoPB4ePm3KQNg5RF8ycQqmhWKaokBZHGc4WM9yEbOLwjlBmx29YV0w++yqOJS+orivqQW2bmmrOCjm00pRLrMDalQowzNC1rOzrgdQH9XMq02Ih926zHFYlqlEPAN+bh0QCtOmgJr8SxxUtR14lo0jG4mS46gaRws59YemSzZtA64+DmFEB507VRipDzXDcRkgfOhJDT/BwT6fsZ0Pb9nZRjIM0oYdeoYfV99X+Z+L7l66dENy0Z8HCDUhPRRB8eg9h0Hob+9QGX5k+ay1Hn0ACLl+kxySwBZJGItd3s0PXLQ6y2j25tDy5wCnh9TuIjbb8NM2vKgFN/LgM8OQhbogGxYKipJnMctrQrr8tNJgIUNHMpFCc47AQtGxBAjyJmYzJq8TUwAhmULmbVE9LmZKYjCjgy8FBBIoZj2DdUCYnROZ8Yw4qrFZQpZergPAoOOvaQqQYWnN2SiTgeGRgagTYOXeAu5evoGw5SEX9jFRG0OJ+aJhgjZd8jgLY+YRmiV4Zh3myDiKk5Nw7RBu0kVveR7GwiKKD5YwVSpgy+QY9pw+hPG9m5GOFBDlU/hmLDmDItpVrvpynfMQpfMlGVTKpf3Aw7Xrt3Djxm0kKGLT1p0489yzKBZNhEFLGKickYhzG+XnYdCDQ9WBuI1yU6UCgbslNwauXQK2PmKCd6sOWONotvKYmzdw8UIP09dnce3mDezYa2H3wQL2kyGL/8ooAAAgAElEQVSs+ei4s5JD6ceeROpQMhrRSZMSI7quEsTRAEcGPXUjKM7BZFC6WUDNqWCkUIPdz8MkMxhYMPsl5M06qpUp1GqbUCjW4FB+z2JcOsOcG9OMqQBCJRPM5EWD5tLQ3PD6RqEbSvraFekVAVfkoe/3EPldxJGHYpUW6H0Ebgt9GsrEHvJFuiFHSHoNGGkgb10a0G2U2XPcA5hZRRvoKoK+gw/OXcNPfnpemMK214dZrAtzzsiJnK2CpRWYoWmBus7E7ZK3DHgkPvoJc8BUzpe4zWrJKB1yB45yArZV3iRNZUyEIhdlLmjMWfY0h8ALUDCACg0bGHkUG+j02KIvwClV4RSZoQn0WovIRQ1Uc108+8RufOFpzhAewrbN40BCl1Ebhl2UE4h5myEVODlGKEyg49ax2srjzmwH56/cxlvvf4gk6WG8buIbXzqKU0c2YkOtD9skA8AmggnYVdjV7ZhfCTB9cw5//+3v4PbdWfzLf/0XOH3maYyPj0vRR2BT4Owip5Az9CcB6BkQ00ZoOUNM03q+j4X/v733fpLsvK4ET3qf5au6q71Do71HwwuGpEAAIgmCBhxNjNlVxK6k4Yw4G7G7sRH7N+gHhX5ShEKrmIgJ7qxGMxpRNCAhimw4Ak0A3WhTtsv7rEqfL5/JN3Hu/V5WVrNAmCGXAAPVkdHdVVlpXn7ve/fcc+45q6t45bXX8Z/+v79BjdFKzOkTB0Y99rwmi8N2R2Grkkn1n+Z1SpxAYzRM0Y4qC9+G1dC8SlNYkmUQRrDZFKknQZMCWf2iJF1MoUT+qSwGZxYJpFgkB3b6MsrBfdOlTL+OWrUqRT4dU+tNGsEwFSal194wkKUpXYIxURFxAKU5nd1kEwGSHRhIa1noku3RRgpnG3VeTpga40jaDqCP8WcKwIM5sEBuqsyguqJyNi1wigyYQJ6bAggbDS3yEypJFEC4tIZLh47hwuFjOLFrH7rCEdjrBfjFElrrRdRm5lCcm8Pq4iIWCiuYLxWwEWlhIwIU6LS+dxeGT96L3MAgErm8OLaHKY3NZlGra3RWT0+XzIneGhnB/NISVtc2EDOxHJKb6blSM9VKZQz09uLf/8m/w4P3X0Y+wyguzrDxOrfN0Ic0sO8GiFtby7+6q/Vdlck2rpltYGJmqGX+lCqYZlMYP65PXiPEMVnyTIORWb2WECTxfCLTzrVLgyAurnyuSxYWM6rZHInHEvJ4fD66kfLc4NqyXc6dGoMlYZjFssfUfUGZvWnsFyMDL+4ozMBuwmrU5XxhUSHOtCk606bFaZ+1HrOxuQYl7zPB6IpYO7OQv0MwyEYKAa+ARGOCqJnSplHPssAlY0pg3BLGnTOCzCScn5+TKJXhXbv13Ekm0dXVjaHBIQmv/853voNXrlwR4PvgAw/gD//wDwVAsjHC594kOX7xU5dzs4MU4X8D8O7YdBNuiavrynIJP786iuvvjOLmzVH5rA4dHsb//AfPYd+BnZqbyn2dRijG374dkfaegDC4Pvy6VuOv7nE/rGSU56U6gLM5RcdrXtOAtdUy5mdXJHZiZGQc5XIFn/3cI/j933+OCVri1Kp8E4+lEjkBdtBzeosTp2FbOyuGjwgImy3PF3dNgztFvtmenlKAJM6e7EpSvmPkCTHS9EYvHcwcyJbExW2A0+bHIFGjRuu+iW/1jSltHAC3ICQ+GCjfar636ca5fY8rmIozmErutHnP9vNtWR+b83jybdkfFPh1Pofgj04GzyDyzWiJDuIvYPU6ZBz6qwGAM3cQyWiHk+iW3du8yDZV+F6LuvMx3w+YBcHWwexjZ8zF5qu7+5KxyRbe9fqDz69jFvJXd+q9/yOpLlsEbca5ioVPFC03Bt/TqBJ2tlgA1BplVOorKNcX0XDX4IRLiKQsOKGKhJQ3nCoaTgNNj2H1XMcagk5XQq/FeYQQfNcTgJcQ1s8XFowNEs4MJqNhBYR04IvShZT/pnQ0pPmEJshCA+tDYjuuA7HB7KD+zfNPyU/DAhuNWJtVl5+p+EX47TCNlWjBT0Y/JqxNccNCtUKn3ziqGxZW5tawvlJEZaOKqM8iLCn5eNVaDeulDfQM7kTv0DC6d+5F0wcKlRLKzSKq9Q00NpbhFVYRWlnBjnwGe3YN4OzD57HjwDBaYQd+PAQ/EYFlW+2LtdhzW02xROcFtdGoY3VtFTPT0zrz1N2NWCKFTC6P3r5eRMkuUp5J5ooMIVUGhLsSKM7GkL5XcbckQyiZFAQFTUbXo+kS2PTBD+1AcSOFubkW3n5rDTdHpjAyMYLDp5O453QGh050I5G1Ua4to9aswPIsRFmohmPCDor8kZI+fjCcGSX+ptGB3USMc6OROLpTXchEs0iFsvCtKPxGFHE/j1SkG7nMALLZPmRyvSLxYxGqRhdqeiGqCdkw9KQOCqSOkm3LRXvL/LIAU2O0RUMYuq9SwunWBeiRZRN5Lsgg1wQM+q6FSNhFxGf2Xl2YwXDLhWvVZCZJ3nsrDNvyEIpl4SGB0clF/OSV6/gP334RTQ/oGexHqW6J+yrD4Nl3J3CJxdKI0tRFnZjkAsV5Jr5PMRGizDfo5BkjMRYkjkT36DtWAKnXBpHDgAYkNOnmuo7LfCIlYMloBBkxgmFjwEe11pTjRAliIslj3IJVW4VTLaNVr+PhS/vx5KP34NK5Y9i3ZwiJeEiNcMIx9XPi5yz9hTwiiX7UrD5slFMYnyrg+s1xvPHzt9AiIOyO4su/dxEXTu9CV5YW7pyNq6Na57pLId9/BMtrNm7cmsF/+pu/w/jEDP7om/9O8ggHhgY1x4zNVemScw9RNkBZZ702aYGhKhMehVq9jpGJSfz0lVfxd3//93K8IomEMG22mF0EhQIkq4/PISCPMvZYHB5D5F2Va/H4ivOhuP0qMyFB9iZrjcBOGoI+pfVNuR9nEVWKSdVL4OIdkj2UrJrkmmXSAmj4eCyU1fgNIk1lMcs5J7qlsignS8gfknETiWssJi6JBGMyoyUu4JvXWh4WAaBGTi0MqDFlktl4SXXnuakgT3IeRXbNvV7zWKl2EoZQmB5jDCUXcO3SismNmdGTwjrBNp/Km/nYEikQj8GnPL9Uw+GeHbh3aA8uHjqKoUQKoUoFIQLCtQLWbo9hnbOeG+uYLa9isryGJd/GWsRHNZdC76EDOHj2DOKUKscScCg/J8iIR9F0HViUSTYtYVXp2MgZ0lKpIsCbQI/Zg3Rd5hx2IhLFgT178cf/6/+CSxcuICt5jGwCbtYWm0TBZvHRvp5LDfOrn9d6fyWP2eHajpvGXdRcAjnnx7VCdrlhseHi6TliSiPZIcznycXJtcTPjM0CLod0inOn3HdsYQu5toQF5udp5ku5yshAsilAh1ven78r+zMbUMJ0U/GjxkxSaRonfHE4NU6v/LyCQHvel89Fox82EdiI4LnDtUlfDV7HdMZRPx8ZH5KxIp1D1JiewKlAjQflNQtxAAHAlWpFnEQpHR0ZGREgvGsXmbiEfPYExfccuUckoj988UX89Cc/wcz0DM6fP49vfetb6MrnpaYQ51RpGml9266LzfVIR50CNYeCQx4PEiN8/TyNG9UQZqbX8MbPruH27THcmZwSh9F7j+3DC7//FHbtGRSwq3uHiZwI0ES7iFT2UJGFAYJtcuVuV/33rwF/E/f4IKBQr91qTKlu2+xjxyUyjD2FOxNLGLk9jXfevoH5+UVZU48//gCee/4pJFMAx8EVEKpHRufXVgS1WU8Y1PM/5NYactoVaPCUW5FleyZOBtkDxMRB+buGmDsE/VsfIXhcZbF08w8uAB1Xty0zcJveJ8FWp4+im/ovjk8Hh2Lz3m3wdxdy3Arzgt+7+xVvDzffb/Ft/77v1vbfda8OqreNr7Z7ovd68OC4tH/nfV77FqpxkzHt/PS3e4TN7233Qj7a8Xq/4/n+Pw82FgWEWmCprIxabZE60JWQ+VzNBmqNgoDCirWCpr+OcLIBL1KFg0A2WoXlWMISiv0PzTOkiKQElY9H6OXLfBsvGwxQF4YwEkIiGhIw2AkI0yIdDSMRBNYbAQWlo9I1E3CnbqGCf0QuaqSyhqqWyAqyAVI4mouFKSK1mAvL63NbLKB5S2J0bAGLS2V0d+9iUjzqFQ+1mo1K2cLy0opcuHp6euViw2DZI/fei/2HDmNweDfqTQsLi/OoVNdQqxRgldfglNbQKhWwd0cfDh8YxtHTR9E/1IuWZ4kTJxkaFpnkKDnTxJfO3FK+5majgdn5ObHAZ0G5Y3gnhnfv0gF/zhqb7LqAKVL2Wm1MCA4lz0jU5Aag88gTREQIYix4YVqBx+C6A3CdnVhdiWJ6ysFbP1/C6MQUJufGcfhMAkfOpHHgWDcSuRZqVhENu46m10QsSUAYRoOsK98IGwCU9FDqGuVMqgPXbooqgsxqd7ob6UgWUS8FrxZFqxFHKtyHXHIA3flBZLJdSKYzbevyQNKmuYNbm0qd6zu4yPB+7XOx7RBn9imRWbHYdeDYNbScKtCqIRp2EQ3T0ZOLxxH5qE8JsdtUsOgTCNLsx0aI76dJpsgVt002TVybx5jsWQILK2W89uZt/Idvfw+lah2JdBoN10eDEXxcawJc6JgaR4QSGBodSfGwCQhp+CHOlO2gZi28eEoRTLJI57/FlpzFVuDATIlYIIqJcPZFASENR1j4U3bJ53IoI+FaI1HMWcWwA69ZQrTlivvv5Qv78fD9h3Hq2CHs2tmPZJygSPNFKeGSAocNmUgO4VgfSvUerBTiuD22gJHRO1J4JeMedgyl8fnfPYPj9/YjHqsjEm0iHG6iXG3A8xPo7r8Hy6sWrt+Yxt/87XcwPjmHP/63f4IHH3oY/QP9UriS1edcs84iG0DII2hqHxaMUhJKPl0I1XodN0ZG8PKrr+G7P/iBrEsG3Vs02BBAGMg+adqWFBmZBLqH2ZiKibaL/+e5Jj16gkHjaMrnYcFGeZ7KLdVkhseccji+QP2esgnq6KnZvcHcHdkZmnpItAYBDR+L8vlIWGZ++ZHyORh8T/ZL5v3IhFB+ZwxbyFoIIGznwOn64Gvi3kSZPwtdidVgkDwVRxIhQNAWAMJNMCj1BOt3AxraZJmsVbKblNhS9Nwy6nyVQFNWyDWYTqVEVsv34dFKkUoQHgfbg19r4lDPThwf2oP7jhzDzmQakUoVocI6nKVlLF2/ibWZWRQrRUzXNjBeX8eCb2M9EYY30Iv+w4ew/+RJM1VNQ6SIOo5GgAaNYpoNrK+torSxISHstqV5j5TV8tpCQFgrl1AtlTDQ04fjR4/if/qX/wLnTp8W2Wm7pbtp52vqtM1rclBmqx/F3RnG73+Vfb97fBhAqGMQZLd1no7nBKMc6ow2q1Uld5BX32DdELgHjQxhfMNRWRNkx8SYN8RZWUpGGWfkyM94k1lSIyHmnkpgw6YGX2sizr1F96KgoaCZ1iaf1IAkne0N3ObZXGCzg/O1tsiSdURD5w7ZjOEXwaDEliQ4X0iVkalEZQRK2XujYVWSRHwvKL/mvsj3qoCKj8PzoFwp45VXXsa1a9cwNT0lz9XXP9DOMeR7PnP6DJ7+/NP4wfe/j5d+9CPZv86cPo1//61voa+vX15jMLsZyIYD0oOvuR2K1s6M3RzXCZR8BDIbhRam7qziravvynPcmZrE0I4enDx1CF987gnsHO6DxzEBcWo3M/8mj1sbYMbHYltA2BHt9n4L7jf88w8CCAPjICqjDNSWuAkyhLblY3RkFjdvTGJifArLyyuirHj8ifvx/FefEs889dw0jAEBYRDt1gYJBkXJce1QB7TP749Wk4c8v+UHb1A6I2bGLMAZysn94lfnd7XZuQnztnspmhfE2rGjC/BLZsT0afVZtnQ0PsRi2E43+0G1tB/iaT6962/sCASA0OgtpVugsRMC4FzVvvMCS8BSaxRRbayhaq2i4a7DDZfgR2tAtA6rRaawgmqzCsttquMoizlGPITiAjQ1R0ZBoYTVs/NNSWg4jGSYUXxhpKJhkYymDVMogJCgMcx8Qo27D26a9UHaR42V2gyhUu3SoRRmUMAVL0ySZq9BxcZKvUVmsEUZHB0fk3C9FH78059jdHwJR49dQm//XoSjWWSyfQiFk3j1tdexsLiIVDqNjY0NrK6t4P77L+PovUeRyeWkW71RXINVXUfT3Jz6BrxGCSfu2Y+Txw6hqyuFZJIAzYNjc+6DphcqE2dkTYQucPkurC4sYHZyEm9cvQq6Cz766KPo7ulCgsHddCIj4BOQZFj6toSQej4WDTRdkeuLGSbmLhmDF2LMhoNwoiljaR44jzOAem0I03dcjI9V8c47S5ieW8Dyxiz2ngjhwIk49h/rRrqbnXkLjmfD4YwjWS/fR71J1oldXcogtRAQACc5kh7Ssbi4imYTeSSQQdhJoNVIAM0ksrEh5NOD6M4PIJVJI5FK6PyzRE1oIHZgK65b5S/ukPqcBiSZ80kvKpvfk3kOKYrJWlbhuRX4bkUkoVGZo9W5PYJBZjfSbZRgMERAKP+3BeD6nOvinJhx/wyFmCWYFIZ5o2zj+u1J/Ld/eAljd+awulZBPNeNVjSFjboDxJJIZvJSmJONkuw5Go+ZOA2GhQdj3ao8kelCzRGDMQEzx0Dz9MxsjwBEPU4EKcwWY1FhM7zbgAQWdRpYTgk33yfdcmsy1xeFIwYyx44M4+zJQzh1/CD27R5CT1dGnK5VnqUSct4UEGYRivZhqZDC9KKP6+/ewfT0PNZXV7BjMItDB/tx+b59GN5FxmEV8QRzeCERTS0kke86gMXlBq7fmMLf/8NLmJ5bwR/+0TfFaTTfTSfNFCKRBFxH3dCiZL7bBI0yWAS8BIMES1TH0HX39vg4XnvjTbz4o5ewUS7LfLNLsCTgRo9XYIqiLocUpOq+Iv+m2W/dEiBEMMjZCz6HmFhAIxt4ZRUXRD5ui1JPymEJ3jbXLJkb0SJIvp2uz3aeGWMtKKOzLDXWSsSRSTG/jxJvBZAS7WDm60XOytcQjSKb0QB4ySRu5warq7O4fYoLqKMMe8fsoMwGukYu2uYVqbbQWQ+ZVeT8MnMmafYRj8v5zX2J22nTcVBt1OT90pCOBiZcoJz3EiaVpRXdyOiiytfWdNGqNXFh/1FcPHAvLhy8B4OxpLKDi8tozs5j/u3rWJ6Zwka1hGmrhAmnguWoh2o+hcS+PejZvx9DBw+J7xNNOXzOS0ZD4sdQseooVstYWVzERqGAWrUs7FU2k0OezrHRGKxqFaVCAWvLy8IOEgi+8NWv4OTx49sCQvFeMEVjwN138EHi2bClKf7R6sYtV/wPCgg5ZqOOomxGqXKC+z+vzQSElXoVdaoXGO1gmhESQ2EkpZLDF40LS53J5EQaSpY8JcA4JIAwcI4NzpMgnF0MXmhexMYVmXTOizeaZn9WY8Cg4my7z7bfZWAow2ZKQ5x2xXRJNdywLQJEVx6LQJUND7Lg6UxK9qrO3E+uM5m55XlsnFO5/ji25XEMoB1pwfPBR7lSwXe/+x3cuPEu6lZDYzBiNMMiuAVSiQQuXbiEZ55+Bv/lb/8W3/vudyWq4vSpU/jmH/8bDA8PS2Zj8Bl9GEAoYNxls5GWkHEUVjzMzqzj1s0x3Lx1A6OjtyR38PSZI3jq6UcwtLNXahQx5muvs07zp+0AYaCS++QBwq3HdGsRLK7RJm5Or/2qMmPfrVZpYXxsBqMjU1hcWMHS0hKWV5bwuacewL/8V1/Q0QCJ7WINYnw/2oDQnM3t2KbN0Sl9BcH53XnWf/ACfQsg1BOiE+oZo5VNbGa6T5vySClw2kXOL/JvwX6jgFD7Bu2vXwoIt0LO92IF3+utvhfw+xQQfvDF8fG/p+mgtC06OwChkWIKG0CDA4aOW2XUrQ2JoKjbBdTdAlrhmgALBzUBhVWrgrqtM7Ps5lLeEwonpJUha1AqSg4IazahsIRhOo5C2EAFhUY2yjgWM0tI2Rv/HSW7ws6izPuYkzeQjorvUOBYpECRb03YQZFK0T6eoNAAYXFIU4bQaxlA2ErK7NzU7LoApVojJEX+0I69GBjchaXlZVRqNSnOVle5GS3g4KGD2L17N7p7+6RDWSlvIB0LIZMIIZeKiGtlrbSCPcP92LdrABEBapS8GHENpeTybw0RWC4UMDE7i65MViS1fE66CzJ4NZXi/BH72gHoC6ytFRjqMDoLSU6xs5BXhkGQIWcoQ4yJcOCiiVDcUgkY0rCsAdTKg5ictDE+VsOtG6syi1WyVnHgdAR7j8cwsCeGaJrOrU24LVcLSAab+75I8ghEeFEXhpDHmwY5AuSjyMRSSMfSSIQziLaSgE130SSiXga55CC6Mv3oyvchkUwhlqA8UTvCgWvc1g7tNg02sxd27k9Bl7Hzd8WcgQwKIyScCuBWJL8vQq9NMXIh6CNIs1UiSkAo1WhTTWgICl0bLQOyKKNkFEPLi8J1w7AcYG5pHW+9cwvv3BjBuzcnUHfDqLlR1FrM/GN0Q1YLfs5Dqbmy7OoyK8FjRhdSmpExA4xrnawrO+AimyIwUDMUAlIxAeEVUNgsdWSViI5ACsfZH8kWo2mSAs90khI/MmF1REI2UjEfA30ZHNm/A+dOHcShfTuxb3c/uvNpYQf5nsVEgg0eUUOpS3UrlAUivVgspDA17+Hnb49hbmYB1WIBB/b14fixYZw5sxMDA2HU64uIJxyk0iExj/GRRDK1C+VaGIvLdfyXv38R12+M48GHfwcX77uMc+fPIZXOilux1SCYCkkTJWBF1bXQAELOGMcVEDaaNuaXFvHOuzfwTwyknp3F0uoKmgJi1KlMGFVGQXBG2eSh+m4LrtVELp1CKp4QFkPgEZkGCZbnZ6WRSQRbwtLy4cTtVIPhAzDeNmeRWIcwYglK7PS6LXODBpBKPIBtS/wFJZb87MhY0g1SiiU2M4yXgG5hqhJi0UwZaDDTFJjgqAOj5grzvnHOx9E9lbODlJGajDjJ3ZOgbG2Q8L37IkXmSAsz5+g4mUAiZdxX+fthuqZbkutIgEjjKJUqs/CKaEakrGlHpsbTDKj3w2LCdX7/UZzdd0Rko92MLFhaQXNuHvWpGSzfvI3C/DzKVgUzdgWTbhXL0RYaXWlkjxxCdngY6YFB1EoW6jWaJoXhhgE7qkZgNasuuatWrSbnNWWIZIG6mS0Zi0s0TGF5GQuzszh76jQevO8ynvn8Uzh6+LCAgU3mRU29AsFR4KEelIVB1fUbBYS8PpjPlvE1sh6hWYFkB2sNhtA32vFi3FTYcKCclI64XG9k9wJAmEllxDmXgJBAiQ1U9RYwEmyf5xeNsHQf1iVPJQMVJRpLxd9T9YYBhMZ0JmCsA4m/Ooy68hqCm5ovtVAulqUBQ2aScmqyu/kcm7AZWcObxkcKDnUMSptj0jCTOJrAaMaMFRjvCqp4XnzxB3jn2jsoFNakoZLJpEWKzXMzl86I0+iTjz8pktGXfvgjYRP37N6NF77+dWEPg0zC9lXHdKXa53RAvNzFECogJItKQBhDYaUlgJC5eTduXMftkZs4fM9unDl7FE9+5n4MDnVLo1ec8425j6gfAmWMXN8lW8uQPdou1EX7yQKEdzdB7sYVnZJRMejihEs0jpZHabOP2ekCJieWxFBmZnYW6+tr+Ozn7sc/++fPqApSxvOCWLXA0T84m/WYtcfp5JgGPiKKsoIRvA9bw/8CINz6AKbg6wBuyiJuDwi3l2PqS5Puo5nN+9CA8Feoe/8UEH7YJfJxvr+uzy0bDLtTDG9X3CZ/S/aX66NpV9GgmYi9gZq1hmJtCW64hkjChReuw/FrqFhl1Jo11OgoZmZiJQ5FwIgxFCJr1OGaG+W8GTvNlI5GjHQ0FjFuo2Exl6F8lDIkzhLGjIRUbK3NwHvg9aMv2GwA9N/nTUAijRtM0c88S3lzlLFQbkKWMAGPklE/gUo9hNVCA+/evIORsVmMTS5i5/A+7DtwGPmubunO8wK0traCpeVFkbhkszn0DeyQi5PdrGNHfw+Gh3oFAMZCDoqrC8imo8hnYnBt5te56l7IfMA4ZWuOzuCEIrhx6xZe+vGPpSg+duy4dOBZABIEkCUJM5hUkC4Bn5lXEiZh02REwCA3RDWwNKiDWoo4nJYNx2/Cjzak0PP8NBqNAdQqg5icsDE5XsfYaAHr5RIafhlHzsWx93gEiW4Gn1ti4CBFtcjhmO3GOFWdwSPTyWgddkbJPCSiCaTjaWRiOSQjWUT8BMJOHL4dQ8xPIxnOoiszgK5ML3K5bpntYAErBlRtWZSZSd6GGQzOru26jYHFfztkuz2D46IlM4RVwGGECGV7Gs9BICgxHcIM0iCMgJBgUG8t+ZsMoVrvUzaayOQlpoUXKj8UR81ysVoo4+rbN/Dya1cxtbCO5aKNZrhLnFzDjA4xGXapJNkV/TzJuLiuLYURO93s+mvgeFQaMoRRnK1kl5/zhyymCAal084Z2zCz+TTzE54lsmHO4pAlpPxQ53MiyNBNlTEYdgPZTBgDvWmcuJfs9QGcOXYQQ30ZdOc4X0dmnXJSy4BzCr15DnNmiK84g1a4F0sbaUwvtHD16ghmp+dQK67h6OEhnD69FydPDKCvD6jVFhCL20jS78jnXpBCKNKPVigP18/iP//X7+PKq1cRT+Zw/tJ9+NrXv4YsmdVWGI2GSn7YDJF5WJHYKgvdyRDyMDDMnUZPY5N38NqbV/H29Wu4NTaKOmeiON8WM3N9ppCM0So/GodjNVErV9CbyyOXTgsTw4PJaBlLDF5UJiq7ZTBfR9MNzvnSOdSwdwRgPD9Y9PJTYVQKAZ8aX2iBThMQi3NtNPnwPCnQtci2hWkjW6hNDLKN4isujYLg/mT+FJwa74L2jCH37c1gb+5LvLEI5j4v0QGGNeccdGDhr3OTatTB7yWicTEeISCMkv1rA8KmxELI7Gk6aWZ6tTaheYttWSqlDkGOYVYSj8sAACAASURBVDYaRzYUx9l99+Dk7oPYm+tDqmahOTuL6tQMKlPTWB+bkMiJqlPHrFtVQBj20OjOoOvoEcS4eFIZFNZKKG1U4VCqKIAQcHwPdsuF02zIfi5MpTFo6u3uQTqZhNtoYGVhAVMTE3js4UfwxGOP4fFHH8G+PXuEQewstj/+gFAjPpSJVuc/gizOnJIJq1s0bdHGT8AbCHNYqUjsgpr+pJBOZ5BOZ8WRlrmVnBsUAxiR2xulhUTjsPmh2YCqrtDrqjSjvJbsYTJ/KuaGel7yFjB6ASiUJpyZBVMGmxEZdvvvQmED1UpV2UHGquTzMuun0miNnxB23LjhShMtmI80sRfKNupsLN8D5aJ8vfVaDVdevoK33noLYxNjYrDU3Z2XY8fHzWayuPfoUVy+fBnX3nobr7/6uuQWcsbyiccex2c+8xk88MADbSa+fXA7cjvfSzKqJk1sPEkLG+urPmam13HjxogwliOjN3Hvvftx5txRPPrYJQwMMoOQAFzv37bp+S0ChMEa2a4q7sQWwf0oGZW91Gtp44JjSB6wtFjH1J11vPbqG5i8cwe23cDjT9yH57/6Wb0GRoLZegMKO3xWAhD96wGE4rfbSdptZQjbss1fAgoDhvBTQPhxBk+/ja8tAISBhtp0mwQUth3v26DQpmmMU4PllFCzCtioLMFuVYCYDS/UgOPX0XBqaDh11O26zBIyf00cWc0urnitbekizqMsXAkK4+I6yoJEWcJUjEYkBhBy7oGZRsIo0mqd7o8RZQpNZmYgB1d3YclTgM92sjSASGkQEPJmcm3k4seLLAOu4yL5Iyi0W3HUm2GsrdexsFTEzOwqCsUK6g0bg4OD6OvvQw8ty5O8iIawuLyEcqWGaDwtrmUDfX3IJKPIpmLoysYRZ7gg8+uggeNhn7lxtACn42MF66WiMAWcTWKOGotRMh77Dh7Ejp07RHYpHXha8McoeeHF2gBCM1uhBaSauQSuWjJQLbalBCpqKgNGBvgOHJ+OlHWRfjleCs3mEKzGMGZnPEzfaWB8tCAyLrrIHr2UEkDYim/Adquo1SwFg5RyyGybXvCF4YhF4JBdoVFHKIpkNIV0Mo9UOIc4GSUnhpDLIPoEUpTixvPoyvYin+mSIiUIHGfBI49vJHF3n33bdRSDwiUAh3czhFpEc87Ug+814DtVhOwyQq0GQi1LjFy4RnyfgJAXZkfZQc4PirzSQsuxVDYqLKiHMMFZkgYhlLRRkkgJbQROK4yZuSWMjN3Ba1dv4froAhZK1AzmkekeRFVMQ2rCNhFIJ5OcoVFHtWBWjsdUmLkQTUkcdf2LEEAyhoSMZAAGAxkMRY8aVB9mfiLfB+cKhVXw1eI9TmbIl0iCcrEiTN7pE/vxzLOfwb2H9yCfaCGdCCFJpTfNdMTtlIUfpagKCDk36bhcgRm4oR4U631YLMTw9tvjmBgdw+LMOA7u68GpE7tw6eIeDA8n4LlrCIeZ4egAYUqeU/D8biDej0h6ED/84RVcufIGpueWcezkKfzrP/gDdPX0SUxKGDpLKJ+fGJ0wJF7Xhs4QcosJw/U466ay0LlFsoQ38U8vX8HrV98UMCh99cDwxRissK4kg+0R9NVqSDKPTYrKEBKplBg4ERByNljMWUzRHEgz227g8riBZFelpGrdr+YSQVEsYfXGkEW+Z5xyBWiyiUIlLucajXmQOOsayZQym5zNVcBIx0h1DVVnRjJ1wvKYNp9kvMXItit4pCwvYBkFhEphrzOT3Fu06cxEGm0+Ma4iMMYRDy8eLMMOSkyWiTLQeCjGgrBBp3nGbNrF/RASHvDwsXO4ePAYdqXySNQasGbnUJ2ZRXV6BhXeCmuoOQ3MNMsYt8tYDLsopaLA4ACQ70IonUGlogwhjXHccAhN5pyKjzGl12SqII6V/IBZhA/29SOTSsFpNLC8sIA7Y2P4vaeextOf+108eP992Dk0pAY4xrkyyGf8ODOEbZcYXVUiIee4Qa1Rlww9uoBSuSGySp0lEBBIQMjxBoIwsm8srAm+yA5yjpZzhWLwImYxZqcV9nGz+SGgn00pMbjSjGGR40sUjB7zzvUcgMGAFedapTlI8H9l9x251Wp12MzmZhRFKiWfm7w2YcJN3qFp4AgbLjLSTf8GPq9ju/BcnSkUhsjMNPI8nZqexrvvXsfLr1xBrV6Rx2RDg0w8L5lU95w8eVLGsZYXlySTcGN9XYDi819+Hk8//bS87kBCrCZWmykAhvbR+3SwhGrZoWY0HMEprgNTkyt48w2aytzG1PQE7j22H2fPHcUjBIQDeU7makSWgELd139bGMLOY3N3A7fzOh/8LGAJg8aumsqE4drA9NSazBG+8vLPsLq2hsHBPjz48Dk88ZnL4jAqcVt0FzXRTJ3Gm79WQOi2PP9uZNsBDzvqGON+aL6jG9DmIpMD0oEsO6XpnzKEv41g7OPwnoLmRcdKNG3SgCEMNkJ2u1yvCdu1YLsVMRYplpdhuWW4aMABGcIGXN9Cs2VJJAEDcZu0qmZ3UAZg9SKjk1F6SZNsSc4VMreIDAZdSKOboJAB9QSFGdqrU07FmUMxouG/GUvBIsSQ/CxM2lGRlDFF4LsMxNNZtk5AqJ6EZosnIARDqyk7i+k8oQDEOMpVB6uFCmbnFrG8sobe3l709vagt7cbPT3d6MpnMTF5ByurBfIx6O3pw67h3UwEFedKmpXEw5ypoWkDwYSNWIwXCVrfO1heXhbTGIJAFpB1y5JB9gMHDyDfTYOVlEixaJ0uRiPifKgIWO2pzfxxAAiFDTRuuEY/LyYyxqOY3sYUjDrypyYZqY6bgm3vgG3txtyMi+mpBsbH1lCqlWCHKzh6MYndx8KwQ6uw3Rosi2YSNM/QbmxgDU3Gk+/NsynNJbhPIhXLIh3vQgx5RFsZ+DbzIOOItZLIpsjGdKErmwflS5SpMSBcGA0DBH+ZImG7jmLwvc0OYxDCbSRWBhCiZQEEhM2ihKUzWqFFoNdi1ANvBO2uCa234BMICihklp7GBAggZOFMt1EyzZy35ewtu7uROKqWjfVSDa++cQM/e3sCb40yyzOMSLKrHV7OAo5sKIEaP1P1dJRKazO6h4DQ0pkbFvHquKlyP+3YEwiqIzCzJwkEIz5lsOo6K+Z3jHtJJATU8AwkK2RbLk4d34fLl47jC198Cvt3D8CprcnvyUwlZbKUyHJWlLIwyR1jGHxIZl1dXwFh1R7CSjGFa9cmMXr7FqbGruPAnjxOnxjG5Ut7sXcPTSuKgF+H7zNGIYZWKAW31Y1IahCJrl34x398DT/56c9w7cYY7jlxEn/0zX+Dnp5BhKMJxKMphMMxOb4qDeO8kRaKgWkbtxSb7ph0745HsbJWwLsjY/jeD1/EP125gghZV4mmUJDGL+b+8QEy8aRkoRIItpomX5J7EZtQ6YyAQZqXcH2KjT7nBl1X5pC0ANXiNChqJNcwGpHnCpoSYnhholL43ARvwVoVwxbpK5tilmCyqSx72GTGCXtjcH/g8ihzU5wJpPTYsCgKEAkVaN5F11pl8IM4CVkzIUjBzfciUlHzOwIIJfbGSKYorzW7JB8vEo8hmUnp44lbLs8XGpWEhJ2jBFP3Y0ESiHg+Yk4Lnz3/IB4+dhbDqRxS9SacpSXUZudQmZ5FZWYWlcIqKnZNZgjHrRKWIh4K8TDqmRS8DPMqs2hanLemrWVU5kGb4RY87qFkgwwg5MwZp8zJkg71DyCbSgnIX5qfx9T4OL7yxefwpWeexaUL5zHQ3yszczwftMFm/pjC6+MoGQ32RAFVbAl6HONQMxm60nIvYV2pjQud+2TjqVgsolqtyBrjtYsMIecHdT/gzDdBvGZktutOXquNW21gLsM9nU0PaRaIO62CFpkplnWk1cKmRF8fQw1qKA912nPOvKe47Nq2ADmeP1xDVEeoIiYmIFVnBgO5tMrhCeTUIVT3TrKCtk0HYG2mKcFCzKbPXyqWcPPWLXz/+99FYX1V2gjpHOcTI7DqDQwNDeHo0aM4fOCQnA9//ud/jqk7d7Bzxw5844Vv4Pnnn99kZgNa6S5AqO/cROEE5E9bDqhxP8V1D5NjS3j11asYHRvFwsIMTp46gnMXjuGhR86jrz/HCWVtgv1SQNhRu6g+8hMhGe28JndWv9uNg2y9rzaqxADQoYlbCGOjc7h+bRxvvvGWGHDdc/QQ7rt8EpcfOGWc1al2CCSjvE52ykB/jZLRuwFh5xsNkO4vlv7BZX+TTewEhIHS9e7HEnVrh2zqvR9/ayj5r9Iq+VPJ6McByP06XkMAjrQCCMwj2s8kTnOUyREU1mHZFVRq6wIM604FtlcTQIioi1aIhiMW6nYN9WZNO5dEZRIbGZasTTnhefEgICQTImyIxOMhFqV0VEGhMIYCCDWwPtGOqogiyS50JIwYpVVij03gxyw/ninqTuh7dE1R44SQkYxyVkxZwuD8k744WnRD9WNoctNpRRCNZ5kcCltCuDW6Qbv9aoWcSERl9qewXpTudSROiUtGbLzVmKQpjCTZprBPxozFk494JilSH86+MBB3ZmZGis9sPicZST29PcjnmROlMzkymE7GlOCQUhiySmI+oVc/2RJMR3hT/q6boTSexJCE0lBaxpPB8gQU2gIIWdgZQNjYhalJC3cmKxgfW0W5UUYrXsPBszEMH/HhRgrwQyyCebFmcRyHw8/WseE5trhWxmNkZllgRJGO55CM5pGM5BH2sgi5GbTsGKJ+CslIBvmsgsFshp3qQHZH91R1nOssgLbb6+7uKkpBa/bH7QBhwNRIE4Lsl10BGusCDH2vjpaAH8PiMrzBAEKfklFmFhIQeoyi0CxYGgIRkccSSYRkvo5mIL5kTjVpkpDKIp7NY3q2gHduzOC//egtXB+dx+xyUTrzLMrT2YxczykzdDzmhOl8VxC3IXIsGpBYTSmqCAx8j/I/NhxUvsXCjtcFApAQAabvIB5qIhZxERfrdi2WaD7BpZJOJdDf1yMsCc1jTp84jFMn70FPPgGnsSFMNhsawqZzHlWpABNercCT0RMusvDCvShZQ1jZSOLau3cwMXoLsxPXcPhAN86eHMbZ00PYPRxHLFJGq1WD52oOYctPwg/3IpoaQjK3E//wg5/ipZ/8DBPT8zh17iK++SffQk/voMwfc/6GMzV83sBSWExMZB8JKvgQGpYtktF4Mo7VwroAwn/4/vfx45/+BOl8TkATWXg5rzwP9WpVGkiDfX3Yt3sPDh04iOpGEVVh6T0xoShWqqhwPstqtEPllZn05HgTVBHc6U0NfYIvZQc1tkLl8mpIIzMxHYyHgNRQSBhyibfgTG6jodmCksHJ5oDOKrIhxDkwrg811qCLr5o7CQ4jQJR5rZYwdiL1C4x0JH9VGw5S1HPPCHpHijLUbMs4NUsjTzIUTUZqLIp4KiG/L8YylLmzSRUKCRhMp5LS0ON6YdZr1AOSfgjPPvQknjh7H/ZmutBF06xiCbWZWZSmprExNYWNlWVs1EuYahQxYRUlf3A9HsYGg8kZDZHvEoaFUUg0KnM5G8d5X241ZLsbbDR4YrYVZwMhnsTQwKDMMVaKRSzPz2Pmzh18/cvP40vP/h4unT+L3p4eOafYiIknCIoURH+cGcJAiiYRIVR2uI5ETTBrjxFI3PuZARsAQt6Hc3PLy0vCxFEiSYULxxtEEhxTtQF/JtEKbYarpXOn8NvSdgI+NiJiMYJI/T2uSQmON1FPXGtBk0avrWxccT9kVAslok1Zt3wdEvdiYlyC75Eh1KghE/HA9S5FQ8BO6v7OuBd+UWZKE6auLl4rCZBVSsrTzZxywlyWSjXcvHUb3/sBAeGKsHDxlJqflYtF7NixQxjCc6fPyjH50z/9U4yNjsoaYjj9l770pbapjF6WNOCxfa0JSB4DCAUcCphuybnJERzXiaCw2sT46DxefeUNTEyMYWl5DvfdfwaX7juFi5dPoLc3I94AHAeIyNzh3Qwhn1yzfbfULr/lgDCAPLy20v2ex/PG9Um8dfU2bt8el5nso0cP4eKlo7h0+aiZBlSGUE1l3gcQym8ETML/4AzhLwOEwcLYrnxvd6RMUdoJCLdLE1E5x6eA8NcBhT59zI4jYPYaLag3SxvuTQRBLm333SaaDoNwK+I8WmloDqHjNRCKefAjDrxQE41mRfPqnLrMrbUoXyMgFKZQi4xglo9FhETY032U2YNB/qD8O4w0u9M0lqEjKY1mJLuQTGFY3EcJCAkmxaxZYikoByEYjKu5TBsQUhYYxGwYXaycqIF0lPNaIZH9RaIpmS+0HF86qgRtlHY6DjPFmnIxIpCxLEeCuhlREY4oUPJEWkgzDmaccV6BkirqZV0xZxAHQs+T6IpSuSzzOplsDr19NFZhwUcbcEuAVnuQnqCScxSUzMh8XcfscycoNEPV3Ah5zCWIW443xbkRND0HzZYNy1NA6HoZ2NYQGrWdGB+tYGK8hKk7a7B9C4muFvafDmPwoAcntCZh9pFwQufYGClCMMgCOwCEZDQo8oskkU32IBHOI+oTDGYBN42Qm0IsnEYmnpMsR7oBppPMndKQYxYiLAqCie9OgLfdeXr3z+8GhHd3IuX/AgibCNkV+PWCAEK4NXg0kyF4F1OeDkBIZtdIRvmZagIEAaEW7AzBFr6bTYMQC6wW6rU6Ysk0Urku1N0oppcqeOnKu3j5jZt4/a2bcsFn2Hgu3yWfD6XCnAckX66B5jrHq8YhESm++bplRoaFBteFdMcjmvkm2ZUNREM08mkh5DUR8V2JeEmlaNaQRG9vnwS+kx3hbVBAYQ+GBihzziIZbcGzK9rAEEBM0wYt+AORt+tSqsiCNIxWKAcv1I/lUjdmlsO49u4E5qYnUF6dwNlTw7h8fh/27Y6gJ89ZzA2ADSPYYOqF5ycRjg8int6BVG4Y3/vRK3jpp2/g5vg0Tp+/hP/tf/8/0dM7JGyi5+mcr+SASUFmBpxN0SnXToJm25VZS7JqNJK5dvMWXnzpJVx59VUk0hmRlSogo0OsJ1EFfMSDe/fj8oULeOzRR1ErllEtloVtoc0+2cFipYxSpSzuneLY2KhLV5pStwBIiAxe2BPNK6S8jgBertsEdIbBIyslzCE/SwngpjstpaDcvAj61GVIGUIPNA+RQlvWl1YNLMxl/k/YUp2ZFukq78OoAJpZtLjvaEZcwCYRPLZLyTaLwX3XqJNEvqEFvsaLaICBED/CCgZkBGeHN6Ov5DVRscHZRtPgI9OSjSbQm8rg9x56Eo+fuQ87E2nkbBdhZgVOTaEwMYmN6WlsrC1jo1YSyeikXRa5KG+VZAJOMg0/lZb4I7lxhpBGSfAQYRMpHhHnSr7fWDwqEQrpVBZ9Pb1IxKIoFdYFEM5NT+Nrz30ZX3z2WQGEfT094nYZT3BeMm7C3H1VsqhQry0R7GzQ/6ZNZUSEGGZDxpO4CTKABIRck/xMtFGo11eu9Y3iBtbXC7JOyL7x/KdcmGw3m1JkBSV/kgyfkQ1LVIRpMBFscy0T+OeyecnBVcmysvMi1ZTgdmWjpVEhc6q8llONoHOINMhidBXBoLB/wkwqe6izsuowSlZQ5K6yT+v1nI/X2UhhbAufi/O41UoFxeK6jDFYFvdm0YvKTGxfXw+6u7tRKlUxPjGBn1z5CRrNKhJJKjh0/pL79L69e3HhwgXs2jGMRq2OP/uzP8Pc7BwOHTgg7OCzzz67dXRB9mRTpXcSNB2AUPorwXEVQBjGyqKFibEFXL36DsYnRrG4OIsnP/sQ7n/gLI4e24NcPimAMBzibOt2klEuzMAApaOZ/QkChAEm+uCSUQJrs4+COa3qNDoxNo9bN+8oIHQcHLnnIM5dOIzzFw4aVQP34yCzkdeLoFgyf3eaymwBhJtxHx8FF4ipzPv94nbd7YAhkQBRIxUJtthfByBsL+D3e7Gd2GAbF9NPGcIPcQA/KXe9ewULQ6iburk6qtWzkRbR/MBhtITL+QUWS+uoNctoMrw7RnrIhh9pCotYb5ZQt6toug24IZrPMDSbxaQ6QelzKEvIK4zM1pEplEiKMJgVLkUtMwmNZDQVYV5hFEmZMVTpKKWkvC9dSGWWhbDEj8tNW8l8Gi34RTpq5Kqbw5JGhsdCl0b7PjukEZGhMcg7FmfnOaZMjdMUGR3BYDpNpzp2SmneQTc/Smniaj7SchAlYE3GkMgkEW55EpA8OzsruWU9vb0K/iiToYGDWOfrBZTMm++S0fHFeY0AoLK+hlQui2w+v/keTOaT2q0ZupDMCQu5UEtmBOlPSadEur4yG7JuN2XGs+FWJTzd83JoNgZRq+zA7ZvrGB9bx9zcOiJJoG84hT0ngL59Npr+CjzfRiSkYJAznKzSRM4q7JXa9kdldjCDfKofsVAOITcNOFmEvIyAw2Qsi0wqLyxoLptGPEHmg2vBFYaFxXPg9PV+AO/DAMLN05GMtC3zg6ivAeI2SoawKYCdIF4uvCEiF2V6CQhFPkmQL6pBLWZYndF4g3mCBALRdFakWdViSd4D2cNE7zCqXhw3bs/jH6/8HN/5/k9QtxxhbFPpvLhuFosVAZQCCiJxAe+c+VL3ODH0FwCYZBQAGV7bEiadNx5317HQoOFHjPcJwyO7RBYxFMKOoW4c2LcD5y9exPHjJ7B3z2505Sgb43lhZiRbDZHNhngTMx1X2Gy63/L56dlAIMi3zL8ZJ+OHutAK92NyKYGxaQfvXBtFYWUekdYaHn3gCB594DAy8XVEQwW49qrkHUYjPhq2JxEv8dROJLPDSOaH5bj8+JW38MbbN3Hi7AX8H//X/43eviFO+IlzK+d8KSUjO8KjwT2IBZdGbShDx5lKx1VWa3ZxHm9du4Z/euUVvPHznyvAluJSzXm4v62ursoM8ukTJ/HsU0/hn3/jBTSrdTQqNQEY7OTws90oF7G2XkBxo4i1QkEYF4agrxXW5Tymy6NFlMv9S0CnI4HzLNIl4LvVEtDBglwjIVxh6WnwQVMLmYvzWqjUdTaXxTofi/UApafCLrIJEBgZGRaSr5HvnaYVKq0zsSom9iVw6OUeK46HJsZCivRgllFkohq5Ieyg3NcUs7JnmLlLE4XBWA/ON9NYhvsh16Q8rsT7+LJn8QH4/YFcF/b2DeHZh57AI6fOo9ePIFmtw19dw+r4OJZHx1Ccm0NxnW7GFczaFUy7VVQzcdSyCViM8WFIeiSOZtOD3aQhSQsOgUTIRzKXFgmrZVsC6AiG0skMspk8unN5GSXYWF2VGcLFmRk8/6Xn8IWnn8F9F88JIGw2msIOEhSSYSRw/ngDQpVP8kZAyIYF5wODQHqyg2KaRJMviYli40JnlcUsKJEQsxZl4qJiKMO5YlFOsDFINsuU02xa0PyIgFMyOf2QjDLk812y3rjH2TYbJGyOetIwVXaPzB/lo778X4FjS0yZaH4TAEKCPwFNEgOke4zMtVK22lbhKCfKxgjPM74nNjzouM1ziaX76OgoXnnlFayurqFSqcrzEyDUqzUcP36vSEE5Xzk7N4t3rr8t0cg9vV2qdqLE1vVw5MgRCaanGdrMnWn8xV/8BYobGzh35iyee+45PPXUU6oAaM+zb50hDAYvA8locJ1RAocZqpCs2oU5C5MTK7h5YwRjYyOYm7+DLz73eTz8yAXsGM4hSUdyXq3FoHubHELpTHxyAWEABjv/3rZh2zGLyf2Inz337VQyDccOo7juYHlpA3OzK3j3+i1p0h0+cgCnzuzH6TN72y6j4sQetMAEEAY3o4xod3o6GULR3Xzkyj3UEkDYOfHXweaah21HUZj6OpgeDIZRg6JGWUJTg3cU6fpPlfRtlYwG3//F198JQgN76g/7Lt9LpvVhH+fT+3/Mj4CRiAbNLlmXxsBAuIFgUYqciCYkLH7ZZWeuUA3VWlmAYcOuwg1ZaIUa8EIWbK+CJkGHU4Xt1WGjKZ1dpni1DEZTt0AFhTrppLIQAYXtv30kGVhLU5kwXUijEFAowfVqPEOWkPUtJXWUkBIQErhEQknJjlJAyEJXi139hgwlbepjWejSlIByU24KIUpIKR81zm46KKSdcynIw4jHeQFiscbCiFIWzmHEEI2zSA3BtxU8EvyqRIvZSFUpWplbKNKccEQKNLIDDKzm4/MiTgaS71kG6Jmd12SOErPIOM+lmWyyNwShyryQGlCo5tQEhCy+XTgEhrw4h2No2E3Umg1hb5uSNZmDaw/Dqg9j9PYGJic2sDBfQDQFDOxJY++JCPr3O6i7S3C9OnwvLCysxudSzCdxhqBjIzPMkpEUEpEMktFuRFpkB9MIt3KIIo9EJI9UIidFWzpNx7sEojHV+5PHVFlc8MibjonvdxG5e69qy0ODPbhj2J9rLMz5OqcE1FeVIXRqEjlBObF0FuVionN0dOwUCbCYzrA4MsHPLMKNXJDMj1iMZzICPpxmU2bUPNtFLNcDN5zCatnB3HIRd+ZXcXtkEiNj07gzVUC5Qumpj3gig2gsg4bN4p1MQExD4BlELXJjBXsEcY5dM6HyxgnUdSSUe6AvjZ1Deezo70VvVxdy2QyGBgewa3gHdg7vFoYglUwIG8/3KzOHYA4j5w4pbSYoNkxph4Ot2yKIUDDIZonOAXbBDfVhciGBkWkH166PYH1tDnGs4vGHjuLxh44gigWEuG6aq4hGW0jQdMgjB5tCKNovM4TR9CCml8q4MTqLv/vePyLT3Y8vf+0F7D9wFAMDuxCNpRGNMojdFGVgwWvLeRJlfAJNV8R63jBbAKZnZ/H61at49Wc/w1vX3zHzhQoWNVMxhMLamjhNXjx3Dk9/9rP46pefE/a1ZdOqRAamBODRVIbnDCWc6tpIRqaBBt3vRDqphbGwIpGQgD5K+Obn5iSzdGlpWQ1YRGVhHBcpkTeW/cVSCbWGBZfKBjZU4mxiaVXBJpGYK4kEjWyMzu8KqKN0nNEZIuHT5QdnAQAADRtJREFUNnIQS8A1GhyvAAwqG6OIgoBCjT5YfaqqKthKdH5cQSQBqhpI6TyhsJ58DDbgjLEPH4DGPDyWOuusLs4DuW7s69+BLz/xFB4/exHJuoNQoQhnYRFLt29jcWQElZUlVMpFVJw65p0qZtwaqpkYquk4qqkkrFgcTTkPtGHHxoSsRSZZZlIiYW3YnF1Xwy0WjWQIaUzC0q5aLGJtaQlLc3P4ype+jC888wwunj+D/l6dIaQUX2YIuT+w6fkxZghVpqifE+XfjaYlcRIEhE3bEjAYSyhY4//FebTOme9Gm5UjIAu+xHGUkSdJNpk0h5DHg5JTfsZcH1zXMuPn++jp6UWGM50SbKvXyuDnjAQI5KJB7ArXZTBzSzaPbCPXq2RuZjIiO+UXmT0+RzZLQKiGTtp8VhmrzEpSUi9qFK+dw8lq+dVXX8W3v/1tAXAEBnzcpmVhdXkFZ86cxtlzZ+Q5VlZXJHoiEguhp7/bzGszu7glsRKXLl2SKKG5mTn81V/9FUrFIs6cOo2vfOUrePqZZ7RG6IiH65SMdgLC4NjK9cjMEGrGIzBzp4Lx0UXcvDGKickxLC5N46tf/yIe+R3mHdPkhk9jXEaFIVQ2a9NU5m5AGMwPds4QfsxrTQP2Oq/n25FMnSMfgXkVlVcb63XcmVjF2mpJQOGtmyOypu67fAH3Ht+Dg4cGtGErPgoazaUzUEGlEjCERoQkH+qvEhC2WneZyrz3B6JrKoCBbZioIDAwlTGOiXc/SjAf03nwtgNsWxak+U/nrM2HWS6fAsIPc7Q+ufeVdRmQgSYSRYpeFhWmiyJr1EiKxOpeChvNSqPdda3OjMISLLcKu1WF59fgoiZ/OyJNZHh9Aw3fhtVyJA0iyArVpw9OXK2EpD9GxzoTYh84i1JKmoxEFRTKTQEhpaQxzhMaQCgOpGEyWUlN75QONgsVzl5RCmfyfAQQBqCQFdVmIAaleoGMSxz6ODNEhoZyQashDo6Ut3KgncPOlIyKpX4rjHg6JYWGQydJu2kChTWqIByNCXOUZOAt2YEWs/0cuQjn8nntqFoNJDmzQ9qTicySVRjSLDwyh7xwSmC0DgGpEQn/z5u+OwrEOJdGQGgTGHKGEMzKc1CnO12TYJ1FZBdazm64zb0qF51cx+zcCiIJD73DCew9GcXAfg9Wa9kAQjYqfYTZBaZkktll4ai5xZGOcW4wi3Arg5BHmWgaUXQhHulCOtkj7GAmnRVnzXiC7EYLoXaILPdCI2LrmNMILiDbAb/Oi8vmRXvzfOy8uOh3yQGTISzBb6woQ+jUzYwpj7UBhGSTBRDSZdQAe1+bIWLawTw/yecKLP19RBI6X8PVQBv+Zq2OcDwpgfQOw+sjSXjRJK5evY433ryO1342hqWlos51EYGHUqhbjJNgYZYUF0124MV4ieZELBo8C3aTbCBNZvgzSpNZPEVw+NAOHLtnNw7s2Y2dOwbFDbe3pxc93f3CPBEkUN7LeR7XZtwGYwKYlUVTJ1fzGE30hji9GhMFjXSgolDSQxEKJeAiD9vvxdRyGuOzHq7dGMH6yhRC7gIef+gQHn/wEKKteYS8ZfhOAbEIQW8crVASrVAaHroQivcinBpEo5XA9GIR/89//FvUbB/3PfgoTp+5iKNHTyGRpPssjWV0To7nciDHjLHlb+bzuKHIXhIO4c70DF5+/XX87OqbeOfdd2E1KVXluUAppc76VYoliUd46PL9+NwTj+PZz/8uYpzZFGmmyiRNTacgSAAXmRnO4mn7SpoyLbXg52+xKObnRUnp1PSUzAfPzMzKPqnze3wcZSh5P7KJM/PzKGwU4bfdmCMiRxbXUWM+ExTGBFtiumTyEAkWBRSLhDNgCHVPE4mtOEBSvqrAVT5PsnomW5EFtsyASUKNPgb/ViVq8Hr1d0T7bhhByWU0cla+mGQ0hnQ8YdQCXCgeBvM9OLBjF77y5FN47MwlRMsN+KsF2HMLWLh1C/Mjt1AtrKJaLaHiNrDg1DDrVFHNEgzGUY7H0IjG0BR2hnOyZPK0QceYm1gyjlgyhprdkOYX80s5X5mI6Xwcj5ldr2NjbU1ko1997nl88dlncP7saQz09hpXStlupOgWP7W2PGuzyb9FMirXkg4C4C4u4KNUAR+0jusEHswAJANIwxhhop2mzM7yRjBFGW2xuCFgkWCMMkuyb8JOi4TTltljMoTM5dO4JPO9VHJTbcIGqWmIBrOHXClcc9xPAqfjTZCo7CSfgyweASjXHF8DzwkFhAlRh4iJWCSCaoVMutsGhMH8XTCfyvOAgJAqGa5liaNIJuS8+9GPfiSMXrVSlvl6MqB0UJ6bm8XJkydw9uxZCbkvV8q4/u41RBMx9A/2i4Muv7hH79q1C6dOnUI2lUFxfQN//dd/jbXVNdxz+LDMEH7hi1/cdOHdxlRme0C4OY/LRcVIoqmJIkZH5vHu9duYnp7EWmEBL/yz5/DI79yHrh7Ga7BhxVEAgms2lj8IINycG/mkqPeC9X63bLTz3AnckPU+Skpwja2uVDB6ewGLC+tYXFjD2OiErN8nP/MYDh8Zxs5d+bapTCgcAELuh5rtqCxhB0PYBoRmmFp1GR/lNNaGQesuQKjFydbHk4w086WYUOen5MIQuCIZd4j32l8+BYQf+TP69Bff5wgEeKjNBAqRJf5tbRWiPITYy6nVu3a6KSGjuQKH20uoym0DDacIx6vAjzSAsAUPjKCowfLqqHl1VOnoKKkQ7cWvZ4MxPNDZKe2Qy1whi29jZU75aCcglH+L8QyjKCgd1ZxCyhZZLMajBIQKZiOEQwS5IsjTIlvBYAcglKKK39IyQJ5dJFuMKmhJzp4MudtNAZV8bQwnJzMIPylDz67NWS+6ILIzSKv0EKKpJBbn5rGytITe/kF09/Uh19MjMzFW0xWASLaQBacEvLNwbjbQaqpUUbq/zI8jMLGbCgY1WUPBoJjHhEQW2qLEj4CQ0kIyiwSELGR5YaVkja/fb0ln3XY589SFsL8fYe8gpqeqku8zMTGFZquCZLeLPcejGDrIt1hCJKLGJmLSwzBuBnz7wokiEU4gEUmjK92PVCQPp86wsCRCrTTi0W6kYj3IZXqRTav1uURoRDmPxBkUsiumAJfPf/vswfcqnrYqIjaZxU4w2L4P5WWgqUwRXn0JIbqNejUB3gRIvAk7SEZQpKKB26YaEQVOlfEU3TPJCDkISwA4ZyrJQJPZ0RlAfp6UNkr7gc586RyiuW4szq1i5s4ibtyawdjEPKamlrC6VsVGsQmECQyTMksijLXM5OjrInDzW3W4ThWZdFhuqQSQzyXQ253F5UtnceniGWTEtCaJpMQLxIQxF7miCfkN1n4wL8i5QwLDMNsIIiN1jHW9GiiQoaGRDMGgz7UeisP2c7C8HiyX+jC7EsWNW2NYnLuFSuE67j8/jIcv7UZXagPpWAkxkNGkjCwKP0mpaRaOnUI43odobheqTgR35gr4q//4n7FRsXHy7EU89PATuHDhAZHU8uxNJNIKp3iOGAMLql94fDUvjQ0cgr0Q7szM4Mqrr+G1N97AO+9eh8PcNNuWopQPIrI31xE3ys8+9jgee+ghPPLggyqd5EkpRkzKGEk4vMzoqcSNs1s6L6iFA9eVHFeZ7wqyCrWIJZNYrzeM6kFZNnnclieSPM4hjo6NY3ZhAdUGi3wLNcvC+lpBiv1g5pF7ozY7IIygGNsw2FtmFTlbrEYcQQGl7zGwvFc5M0G0NFsoMSabKsdNHU4JCuk0SbCseXSafaiv11QlBhR6lFdKzIwCdGFqTRyQa7NhRWMjH8P9g7h3zwE8/dBjePD4aaTqDqLFMrCyhsWR25gbGUFpdQml8jqKdhXzzQpmnCrq2QRq6QQq8QSsWAx2hHNnDE9PyPlgOzy2dTHSCcciqHNeOwKkcml5D7xO0WGV4wN0l65sbGBlaREvPP9VmSE8e/oE+vv61JwpcAuOGpOidjj91kosAIUKlzuCpP9/BIRiemOYW4JBstBcIzLn13KRyqTlphLNhkRNlMolkX3SeIVAjCxaEFbPc4AzhJmsnldk1igjZYHd5D5GNU4qbSSltPI3sSt+SJhCMobSsjUuo1JKR6LSHOG6JQAN4ifqdc1D5P8pF+3u7hJTLd6Hpi9WwxHgJvuDafgQ4FEVQRDI18xZda7JfFde5Mp831eu/BT/77e/jXq9KoCQhjO1ahULC/MY3rkT+/bvx9DQoMRz3Lx9S1Q5u/bsQTzJZpsn12OCyH379uHCufPIZ3L4y7/8S4yPjSGXyeKFb3xDWMJ2LMuHAITaXqGcH7DqDFMvYuT2LK6++Q4WF+dQra3jay98CY88ehFdvXTXpjKkaWYIKf01gNCwhNoN65SMBh0MXZ2fNED4y8rSYA5VJew6K83Z6VrVw/JiDbduTuLWjTFMT8/JWvrdpz6DAweH0D+YBj3pIlHWQ7wmGPPADwIIzQarQPyjff13i00eXeNLp+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png;base64,iVBORw0KGgoAAAANSUhEUgAAA4QAAASwCAYAAACjAoQOAAAAAXNSR0IArs4c6QAAIABJREFUeF7sveluZFmSrXfcOTPmiBwru2+j30CQ0LffRZCgHyr9FiBBgIYrvertGroqszIiY2JwdNKFz5atve0cP84gWZkl3FIywSTDecY9mNkyW2a2+J/+4/+zHh7w9aCTHnCf/z+csv7MYK4nBywWiwcNy0PP23az6XO14xbrYb24HobFzTAM62Hu/eZeQceth+vrm4Fr7+3tDovFcri5uR6urq6Gy8vL4fDwcNjfPxj29/eGq6vVcHp6Otys18PNzXrQMOb/19yX+w/DMDNcy+Vi2NnZiWNWq+vh8PBgODo6Gp4+fTocPzqKf598/Di8ffdu+OnNm7j/8fHxMMTzrIednd1hd3d32NvbG5bL5cDY+nt/fz9uu1qthpOTk3jGg4ODOO76+nq4ubmJb87nml9++eVwcXEx/Pjjj+1vnL9cLIe93d1hfXMT4/Dll1/E/T5+/BjH89wvXjyPa5+cnA5nZ2fD+fl53IfvGI2ta4vnHeKZdZzGfblYxHN98cUXw+PHj+Oanz59im/Gy+/LWL169Sruw3syNzwT9+cn/+YdvUZ4fsbcY3Swsz/s7+0PjBXX5J7+4hgthXW7Js/BHHA9vrnvy5cvh2fPnsW8vX//fvjLX/4S46u1sxdjy3wyBh7fi4vLGC/uxzX4nPfe3d3JsaiLZTFZOtOFtLmwuObOzjKelS+ejXdk7Hgv/X2HXTFcX6/afHO81wZrkjXfx66PW11nMbdr/qb1d3nFmtA12QeM9z/90z8NT548GX766afh3bu3w9u3b4eXL1/FZ9zv/PxiODn5FGPE267jeloD16ub2GOe8/Wg67JkNM438bfrG65zPhweHMSYc+3HTx7H+vGa/7d/+8/Dmzdv4rq8P2Pkd+E6HOe1sLfHmtiP92JcWO/ML1+cyz28txgjzvvuu+/iWdhvHMtPjzWfMyY8M+vh0aNHsQZY069fvx6ePXsSz6zPTocffvhLjMfOcoddGPOgMV0OywUyqc57TELuH/b2algsF8P+Pnv7aDg6Pop5YD4vLs6H09Oz4ezsPJ6Bb8YImRbjeC05533McXVdhCjLNbRc7sRYjr53diSL2PvxjPlcNzfD6uY6rsu+ZOzWN+thsZYc4zm+/fbbOJ6xZp4+fTyJ8dhjf+7uSS4eHw9vfvxx+PjhYzwX9+L+Ic/Yl6yfe2qmup9j3+feZp5ZU4wJ95XcZx9pfy1CvGmf8D5XV4y9ZCtzx5rS9xDyuu8n5mYvdIs+77KYNceevLq6HM7OkAvXw82wHl68eDk8e/ps2N3fHy4uL4d3797F+/O8X7x8GeuEz3hePo81zhzEc3jtdFnLzMQKysHiOjfooZubYW9/dzg4OhiePns2PMm16rX+5z//OfYv42D5btnJs/IZ8sayTfptHXPOszH/3nO85/VqNVxfXQ2HB/vD0dFh7AFmkXcJ+X3NvGp8WC/cg2c5OJTc5tqMFfrN65GxZcwvLy9iJbD29cWV2efIli5rLa8979Zd4z2mayCf+DtXWq+v004Yht2d3WFnF5myEzILvYjs0CLhLMvPvEpcTvqv/6wL138bGw9+pr799Vzchaeq+ta2TL+qnmFkjMQp22y55fgv7bCpThpvuG363vO+bXtuteVS5lj2+HzvW/+7j4328G3Xu6eI+OzhD7FrH/p8D7mX1l/Z8JM3mpOZfMbea+OdS2V67DrXxSJt51iLD4AH3oeLXwHhZ9fbL3rAfcHgdGPe5+Eesphvu/78pkoDaXnTAKEEZS5llGQBbfX6FiT85Fmt+FisKCi+MQ7CUNnbC2MeA0Z31D3qhukGdUi13JS6I9ff2cFQk6HI9TA6nj9/Hkba0ZEMRoxLvlGoCG+OR+FgSBkU2vCUoSujjC8DJX5aUev8VQMu3PObb76JzzDabaDwb/Y1yg4NCzh88eJFPKcNO4wPQBHj9NNPb5sBZaWq90dAb85iVRBeF4yDxmUnxgEDwaCJMeB+PBffPAdgDEOR8TKg4xgb5X7ObsQCpm+GGwytq5tQ1FNAWAFPgJycd8af9+HZuBdr4Kuvvor1wDEYMRiyNlK5LoYuz8c8sk4+fPgQRuDBwWG8p401r7cOUOTEYMznvyaKvRyk51vGXDBOdU3wu59rbx9Hgsaa+7KWGTutj6swtPj3GChK0eq5tUd2lnvtGlery3gS7oEC4vr/+I//GGvv+++/j3Hgeqwjxo1/M0cYvwHYFzgsUEKal9UVIEYAGiN8dS0jmPHn+TAqcc6w+5gDOwxYD6yfL7/6or3bv//7v7f1LeC7imflfXl3rste0N7G8N9txqwdDDyTvxlbG7isRRwY8cyrVcw171bXko1Zr1fWBsf88MMPw6tXL9NxcBPg+M2bn9r8My6shdgbAMJldwBpLgp4DweLvhEBGMf7BzwzDg/A5RD7FMDJs9oB5X1kQ553YP143bKfBEg7ILSc8Tq2rPP+2N3bi/cPIHp1FUCGcRSI3w/HDyan9wjOHf4OQP744UPcn7k4OjwaHj3K/b1eD29evxlOc2w937FGAQ1b98t2LWJ51wyf3OOWc1zbgFngd2fY3dsN+RzOMmBGyHCcZr7KIuUUa1R/Y73KaXWZjgLNq8Z0CNAL+DWQXK1yvJfLkHOPHj8JoH96dhagjHfnuR4fPwqHHfJHziV0QwLzAgirwSyUqptbNgI8Vzer4WZ9He/05VdfDl98+eXw6tUXIQ+455+//354+9PbGAOtyVWC33W8rwDhYXO67O5qDfDeev+r4eBAzikA2831Kny2O7vLAMi8D+sIgGe5Y3lj2cRYe1+xhllfdkJWp1d3SMqBhPzY29sZljvWw5Ktnn/kmeei7lts4v43yUshJfadFH91inAscxfzGFMoWT3VKx77qgc/B2TmdKbuIFeIjHLUdbfIq1NvvAsW4cy7j365q/02Z5fdBgg/B45Gazcf+FdAuF2mTf+SKzDt4fnzNoBerCOkQq4plsvk1OnyYf09BBAyl3Yk/woI7z6vv8iRtwHCbRv1roJhY2E2jSmgkEtt4qXa/JuNDi3J4vFrK7R+ziJeD4sdQg7de17BXjXE/Y71p41OgygDQhSuASGKAcX19t3b8E4uUBQR5pgI2WakpZex/B1lpoiHFAZGCMbs48ePWhQCxakI2WncDwNxd1cRQL+Tz7ch4MhYVZ4GHdzD57IJHd3g74Auz20Ar8urYUVU7EYRMYxZzjdIQkljyPEZ0TGMnQq+dJ/5KGEV8lVZNC9wRnsAD/bWOwqIIW5QiNFo7z2/CzzIM12ji8wd44HnfIcoK8Bj3QFRNWz9POENTg97RDXyd+6HIQuQxhjAiMUgw3BmLBhTH8OYEXnl7wGyibpGJEDebs6X4SxDh3t6/hQhmlPa2wGhoqBDA3d1vm3UxxgFQOhrz5EzRZtj5pqxVKPKBuRE7mzweN0xP5xLVEqG1vXw7bffxJwACPmMPcXYcb93797Hur66JNojI5ZIC+PAOXwOWOQc7sEc7u7thNEpsH9RvP16ZoNJnAlEtA+JWOzsDj++Zg7exl5SlOqqOXzOzxW5sEHKPGPMci17Lrm6I/EeD34y1wFcjo7iG/nAs7FXuY7nGaOVb9ZDRDAfP471QtTl66+/jki7oqUnw7u37+JNAMhiKOg6/A4AD3mTDgWMct5lGZGrjGAE64BIoRw6j58oGvjo0XHsUcaA52Mc7OQw0OVdeAdHlb3nDN7FDJBTxvNuQ3xkpKUDjPWwzog778AXYFvRoVW8O04lxg6H1O9+9zvt0XRUPHn8ZPjqq6/jmXGonH06lUzKyCxzFtH71UoRmXuyV+xM49n8zZ5hHHh3PrOzyfvSAAOQ4Ygo89GcS+iCBBuhgQIkKAIPcI2f6ZQLIMu3l2+aXSGDMtpqJyFHfTo9DccTc/nkydNhd7kT44HsdvQ1nECcG8447WOv3bgNezOiWJ0xgJi5Xt8M12uBwuPHx8Oz58+Hb77+OtbW+dl5zM/7cGpdD6srsTLi+dkvzFfKjmDLrG+Gg/2DYbmzM1zhVAvnEs6dwziWPQco5Xc5NcRYqcah9xw/HRF1xJ/jWDPMheSOdKgjlawLOz/NmkA2EiUkuhdMhIz4eWyqjRATyDVD/mLmythoYJuoOxHMIrfZlwaYywV7tIL+Lser/TT9vds6aR3NGGhNd+bThRMogaEOvwMgbMdtjxBuMzi32X+3AbuHnOP7bwOEtmM0Vd2++hyw/rkN6Yfawz/3c2ydr3Q6wchgacxFBJv4KVb5bYBwmy+BnSLpd7+vZqv+GiG838B97ui6KacLdc5bNJU3n/PWGFg8aBM02TMFfVWI4e1KFJUGnoSk6X8TQBgRP4e2UQoJBOOnKDvTLWCha+FtA8/K0wYBhpEpSQZBpshwDby17z+8z2gdNLzNL9ko3UNo4SVjUVEKeTMxzuVhRZlxb9NdMCYwFjGeUToACpTRKkAFUR2hrngvDJGkLXLtMPR3dxqFEJpk3G9BBFGRSQxnPsNgBYSg2MOQvbwaLi8uGo3z6EjPJGoS1MDriMTw3EQdGCMbWKF8ZzyWdYRCiWVII4yTxWJYXcvQCANrbz8ApxS/jBueC2PW9CiPZwCxg/3h0bHANN8ca8qfaXBxPN7tK1EivY49976e56wqJRsYGPW8N2AVw/hPf/pTAxp4zw8Pj+LvBmNEZYgacU1F7IhwyUA0HdLR0YiS4Xrm2dKoqwpPz9MB4eZ+lUfc4C882mmc2sseIDTmR8cagBkEMHem1/r9fR9HlyPysXJkROtbUez1cHh02Az6ly9fJGj+MY4RjRPD6Xp4//7jcHF+EeuYdWdA2COEq+HiQlEF/sa6YHyPjg/jXgBCRaN1fxkCeh9F258FEGL9fDoVCApnQkSUPPaL+Az54nlhnPjd13TE2+PIc3hOqhOC+5gKa3ox88DvjjIq+g8l/DDWBI4UIs2sKf598vFk+PjxJOWCgV9GCAMQQjWWo4BnFuAEELK2BFC0TgX2mGccTHI0KdLGewGuAFmOJNuQZj0asDJ2dq6Y8ucxZMw8Bl5jHp+Qq2l87MAfiqiMHQ36/Xp1HcDkH//hH4bnL14E+Mdx8oc//D7Ghsggz8qzvHr5RYCRN69fh9wThV0ONDuo5gDh53QZz+uIpte1gQnz6s/sGLIX21TYvp8Zd0XfeR6BWTnCRE02oNC+MqA2ALVcsUz1eYApwBiAmXGAdgsgxLkUDqfj45D1lwnyBTpZx7oncs7G8RQQrgHnKXNjPS2Jea2HGwDhsJLj5Rha/hchV1EsZ2eWu8ho0fN55gDNkV6xiHkNOmg6S7i231cOSI3P5fllSLF9qMqr65ABTbOn4vD4xnX5OxThHV0PnUdaBe+Fzkg4EPfmswOijbH39G/2AUtRFFRkv8icO0Gv1TgD3AVOuyaPvb8Qxd662vKAsbacrXqd60h+bGN4dMwmW8dS3bTOZDE1/blpWYR+GmmCaufcYvU3BbzdqVj1y4xJ03Tm3N+27bk5e/Eu+7Pqvm32bNXRMQq/AGW03nv63PpbT02a2g4+vtobdew0u2n36oVH4RJxv9OKbbQC2QGFlKBLlqUi0xd2VzJHWNfpoKvP29Zuc0bJPkRH2n4Ox1baCvYlyNnvoItub0BYbd6po2VqD4+cVr8Cwrltdf/PqsHsBWjBVQGQJ1+fFSpl3rKCxukmGE3cFk/s3Mb326zJ7Yt/iBamxabfLRgFEuTpDXgTPzFy8Fx6V8iqDzoHm5+Fm+dhgKB0r2+uwtMp+pQMJVM7bMDwPqYh2rtqeiXGUAWEziGs0QGMkMsrQJCM2dgauWH7OEpq103QQYgBq86z59m5gYo2oUCV99TnTGDOXlpT+wxwu6Gv9w4jkcFKY1nKUYaZaYSARsBIjRSZWoTxYeUL7QdvdETbkrbE7z/++LoBORkfqQxbhHAsNKcrnHfH220KVhh+wzpAIYaJDVqMad777PwsjOdTjJSzc0XVBjzOu8Pxo+Ph6ZOnw5OnTwIgMm4Y5ERf+P50chJGlD3nVYlwrA3AqliqY4B8J9NsuR60P0X/ZOyxbv75n/857vmHP/xhFCXtc6+dMNovxbs7VWoyqDcNjE1ha9qgjIv6Lo52tbW47HvDzyEDR0Lea8FOEIFZrXUZejcB6DiHawMwIuq5txMAB8CMYc21ADsYYtxH0e6z5k2XUJBqE92J9SnvOo+TDOj0xg8BfhytSf2Z51sb6t0xjJ2by/pmbeidZCDKECcKqeidqW28Q3+ermGnir3RI1teosbH0TaPlefZfwsjNvN72UsY+5zz7q1yD0VF1RhX4yLWQKhcfWm/Z65ysiGarG1gX6Anvnd3hidPHgcF0XPmnEFHAO3UYc/zXM415CfPwrN5H5lmPF2roSfSUGCcr29Ww/VakTaeH+N/f3dvOD48itxLHAhEShkL1gbrAQoluc3sd/799u27AEJE94l+1XVt2Xhd1MNUDs8Zn9uMVI+536seN7d/xwagcqG9PoO2m1FkHHkG5PUcjnWeHUBLOWjpPNrbHb766ouYs0scgxcXAcyst64uLiMCZwaDHSIhbUsOUNwvwYeWyhhkRF4c/y2ulX+/hMpJ1PNgOIAqHVRP5T2zj5GfOESds+33dd5kNX6rjGrPAetksRPzXCmsVS/Esc6PL7RLOxykZySuYl7K76y7MKLTMeE8Ph0jO6Tn9vVz04bWX9ORK4dt/2ogLtbbfITNAFVD3hBfmwNfrQJCCcBN22+ciKK/65qS0yk488TbqKAbWncLA6XL440zSt7/5pNu/+Su4G9j/u8Z8df8PSyHcLq3Lbfrz3p9r3HOq46BandzvPVuPd4RtiqnbJOxdrVP+rtYpvo+de22tT+1P8M2xibSPlkHiwL92e0srybZrxo39D3PEM6erCUgtSx7wiwMHNc9bzprKyDhkd/NMWY9K4YVX92GcJ0J1WoIOf4rILzPtrr9WAM2b4hqkHDm1JvVJGjRD3XjjhWdF6cKjMwp08883UCKvCJhFjiW4Ol+SKUkbnsKuwSEGBXx/Cn8IxcgjCPlqcizl2t1AU2GBSiKkjdoNWwt5GuU0BtWAEi5EAaNpnzZq8vnsSEyshCe9A1AKI+Mx6oZ4qlopsLLQE4RGuWqkVsBfc3GuSIpGY0sOSI28PAYY3BV73MVOk1YJr01DA8oWmnUtjEKz6gSy23gKoKjIhs8jyl2yqH7MKL1tPVhpVk9V1t4yvEcaQB4Xgw8ARaAQsCWoxYG6f5pUM9z8swcjyHLc9ZzwgiGMnchSpijvwaIIRAz4uSoQF1DRHTw2jsvEEPWBplz9DgGI/uPf/xjOgzuSKTYmv/R91zdo9O59b6pxkzdq+34EP7jvLCuvJQDUwFhAxUZ4eTfgJGry/TAL4jgXcR+ILcKA/bFyxexZxnf9+/JcVKRDqLdUBfbV3vn9FonKOyeanshcxFNwM8tZohyvrL4kum8fOb1AHCpxXW8P5yPZZlaHUFNKbcCK7VAjRQq66A6V7hfVZJed8iV4+Ok0L6FdvwpxknOmnEBGQPC2f0c8Z2xNWlbSoa15FCwH9LAd0QrCopkgSwDY+5hAMveM2i1HvHz1+inI9AxhiGo0zlBfZO0iaOQyvWNIn8vFPliPMnxdNSRgwEKsAMYw4vzy4hohtxBLqZTwjIv9Bzr8R6AsBp/3vd8Zr0w1aWb+ykj0lFMLJ07dmqkYRVU+6DyCvjIKSH57c8duYt3iUiZDKeQhXu7A7m+RHgPD/eH88uLcISZ7RBrFKZGOM9EgU90IL2XDqSa29ggDMcm60Z+VsBg5t0v0dRmUKA/5UxgX1vP8ayRF5h5xkF7LTn01uAVWgiE6ZPQ3oudYQdqJf/NAKGxvhzLvwo4p/p1Xh7IAeovmSDzYA407Oe03N8uY7ZdY/OF6nO255g8w/2BUwsdlUf8OSKEW0ZxUgvhrtbr/d9rbDfd9T5Tm+o+583ZtLfZudYVFYDakeN9LTlCzroAk8BbdxDc5/ksk7R0+7rbZrPH51CxQ+YQvafQnKLXyHyfF3JvR/n7yJ8eRHC9gBtx8CIXN53CyV7gWH/GfZBz+xnA4PrYRcgppyjYce697Xdq6TO/AsL7LInbj50qMXtObdzWhWvFVxVjCw83g31cHcvKRudMRX73zlel5ONicazxvENjUhQwygpYRq+pdCYa0TWbJ8FWLNbFThSUEPATgCEKYfoU5wUQWgHQVO1NeQIyJK3oq1EbBRSgWCW45RiDHBtyYfRQxSzz91DENTIR4fcBb4iMP49ANdg8VHNgcBqJmgoWAUNtOEcLyME4JA8jjVwoN80gyoIpUcAhc5YC7FCRLsFqUP0QUJnPwj2jwENudJR+M2Sj0Ed/BkfJZMSqgqbzkYj4qCBIB+BaB2OP5VQx1H+zFLiHK8gx1qaGcm2iPc7Nc6EHOz1UnETRC0cubJgDDDE8eV4iDnz+6eRTFKdAUGFoKoKlXBsDSJ5eUSMVW+HzWlk0CmBExVUVTUCoUVyEe/HF2EB1c7TnTju9AMKxZ1p7ro7X3Fiy9k2bquveCsoKM/KAktrFu1XqqgtbVE9e9Xo6QmiHDGuSSAJ0bYOIoCk+eRzzd3LycXj9+seStzYJUFQA2H63KdmNXO9nLaviHb91YAV8u+JSYRD+bTo1Thc7PTwOzKsLCZk6aIeD6b7OifPtLX+rUeC9VMFhnQvODUC4Q07lu4iQufDIdM5CXkbkdBLdyeIynTqfO6/l1fSosSrxng2PYz88CWqzK9E6SuXKxM7V5X5B48z8T9NwrfBZ5xF5z6JBMS4h4+X82zvYHygyU0H2l198OXz37XextziXHFPOi6I+O1BB91VVeRiG8zNF95HDeLtNLzYg1Dgth3WUt5vfI1OjyXNWQaX1g/9mZ9C8A2AncwPlqAwQlzKUue77rEcLbch5fViGm7niPebIM2Bw74BricoJGwLqMxWdcRogcxaRC6eoOYAwbMBkxuztQLWWnu70/XSqxrFy/MjPqujgYnkzLHaoOLqSzoUCmhTg0AU2aLFr416KBkd0w3wfohD2BgQw1R4ml1Qz5P/SBghAOAZWc05UR+2sJ+eA4KwBH9ceMyxuM/TtiLL8nEYI7yLHu6zKWGR5vXrv6XM8CDg108vRwm0gdfrkt1Bat0Q+tYbvMgLjYx7yXt4v973bX3sv22r1vnPyg+NMh64OI+sar9Nql/udvNwt4zm/OsEtUyQTujODz6dgyhFIri0ZlPIw8pOvw5ETgG91FTYqwM3Xj2sl4wJbV4W/ZDNHHn2mn8TKigq9qmwfdRKODoOajZw+ioJsh8Ojw6Ph+Eg1BJDtzv2WblMRuRox9dh4zH6NEN53td9y/HTh1cVmBeWfFaDIw5k8ZZfMjgNNdwwSVy5EP8AYEPZrpPBPKqiIx1wIL4O92Hnh+GF+tNRJbDyUVaNDSHnIo5EUy8wbVNlulYDWRtNmIKpNlEwRkC6QHdkkHC7aUVKpSmXOptgpupE5awAsclyc2G5F0ZggCSpFd0uPceF6N6rOJJewTWWpfNpQZSlGUyOyMW+RDA8g7lSwqDjqYgK8T1HevFMzYrPMeY0kBvhOAN5oNgnsopJe6hkMZ4PYp0+fDeSHUeDgw4ePkU9mQbIpkKs3qy9gOyDaioqS70R0eo4U4w5wwQtOFJPngb4kEC56HsULTHnl3gg1F5RRXtsQhuYjgGFGDRkrvhDozo+qlTadfyjBCehX1IsiGAhdzgMQIuQsyLkedFIEpIvMAJQ3vMxbq7vVzd3zSbRn9TeNbdXISUiKjwySMmKR660qJs9N2HXpcJgqIx3TC1FsGjBaf/E50ZyYC9oWpMOHojDRRuUw1p0rVjpntjuU8n0fAgg1GvPSsIQbqvGofZu+/4zcWxGRAyVniCI5WstjSq3lK3Nfo9M1/4wHMoBo1868Pe5vEOmIofKVD8Mx9f79hyyWo5YKHOOoj+eda/Q57OtAlPAerbIjTHLRHmWNl/cpRkI4YPZUGAcAAjAV0KMyqNq3uLCMgSHtLNSKgfYpRNNFYTegPL84D0eaaI2XyttKxxz7iFzkVy9fDa9evIpCP7w3kVFH2V88fzlQTIb7QVEnmg+tN3JIzVxoVXq7I3KxIzqTx6fKobkx09iUvK2kmnnN1MVVdWnMgYa7FRXh2OqArcZdvXd1Ak4dNr6H5UU4LHelFwF5F1caA8bEbSx2l6JAx7rO4qHBjqEKcJMTyLBSjt+pFyUvX/r2ZrhZrKg3mhFCtXsI0JgCqEXWokpsW1wJ9Magr6VKOKKRukurVkVvFpSgyAIv483c56XaKlrAFV0lfdJgcwatBK0z2+NU2VmpnNN7x6vxnettXtDMfNpLfY7+2J5YA1hYUv2JYiVvYc9sv7+j01UejvXDvJj0MdvQ3dznivrfghW3PuZfC9LuPP6FpXWfc+qxU0A4lQdTEOf8/6on53Su5U3cK8dxZIe3Ct49emcwaL0l2a397pSvCrBqznLIIJxzYRZIN/Ds6BzLp+qcajaPadYJCqG9RwrVYwqTPQ4gGJXEWwG6dPQk2wwZ7WvhcIfdwbdrP1QHm9dFG9NfI4QPXbbz53mwGehtgLCdaX579OtLWZRgS4uNTzPqs1DYWcUobIulgeFoYZSpTUHSfjdwpCx45ikksNOm8b11nOmk2lzybHbg4H8rDC9apICiFjaeZYFCAGHtozIdraqMHQlh7AAFjh54g5su5jGtBn431Ce0V41oEf42PlxcYTN/sysKPe04v0DjqvdWywTzyON5kpImwESfRJXID7oAAMal2XNAeRfTSlWYQpUDg26aveQ8Rvaim06KEUl+GNEycn+oFil6Ui3uscVYLzlQVUnE22UrgypY7cmyEVs9cfzuKqPhpTo6in+LlngeoAxBZFDI87vgDFX6iLQ26mDOvanBjjjyWIwv1+adAXwcw3Upxe5rOzIGYGQA/hRPAAAgAElEQVTcXWiGMX0oIKyad2zk2sAxuFEOTBRUCuOrF8vRmhHg9zo2MAJgmz45LvOuEvpTY9myRWOSFVCjUqtaoKiohSImAbBC8fS1Ja/jpI9ePLKtDEeTq7Hi350Xsm1dlR1eoocVEPYj3JtN16qRGQMx+rE5cuPiJTb4PZbO3fXYea06v8v3q2vMyluVaI+iMIirE1JMBjrtaM1k1KeCiqkS3TA+tJlGVHWvC0ex/Ow8j9eu9wbPFr0L1/LyivL7vslGRVS1l1xd1fPq4jmAQuiNRCPPzk+Hi6vL1vKEfQTgOz48jsgg8oN3IGeF+337zW+GF89fhAFBVJCoaUTr6HWXrIXwRcAqSSoWM7nM1hrSZeN1Yvkx1QOe+20AzjKwyiTtKYl37ZOxFz+K/eR+s1M1njs9/ZbhLa87crqV15o7OhVAL5C2Hq6jAqjYHSqoGj31AIRpmAmgKl0i1mI8Y1I5qz6PAwU0paMyUrSgyujVsLq5HBbLdIi4J6vHtPij2jMnGE3h0zGDHaBafC0vqkXgAhRS/Ea6w1rPc+QxH/+U3hsBuxYJ1+daG3Wmi3wpjJUxlXa6MvJpihNp/ojppwmaEnRP142Gosjtyen3A04yxLZBurj0iHExfdbbwOD0b2n0/R0Dwioj5sCd567aIJWl4EiyP6tA0nKkzUAUPezzUR19I7uoOKzqvvDzVdnP3+dYgTKipedE/aaHtuS639npUaGfYv9IR6ILkPMuovfk2dOo3M01omdq9oAOFhU2N+enbR7O9rPzZDV05lZL+8rihn3fr3/NIbybkPn8UZ9bUHUB9atZeGWrhqR5BEhLBYJnUkBNgDA8E1HMRUZHFzr2TttDq2IxivZlg/gCCJsiLwor9UYDFkGVyR5Pjg56YznPTpszH2OSe9gjeDpgzmtTPTT2alRq6ZQu4uO9YXi+JZX/EhDlk6S1ULyZNrBjjPOoGMTMtckIrJk24X9t1aasQJQXImMty4eX3I2Q1UkBcOEFg0XyhpwbZyMo1kRqz/o+No7s8XcExAY9oAv6Jd/kyL1/9z4jBTIsDLC3qNh5F2PYPr3BtoVvpWF5/mxw25jlvZz36ZL5fOb5rCDPpeSh2rqJuQsIcU+DSfdgs/fPPdsAwQBNooMuwc94cQ3T7zgHQ1fVK+WYGa2jO0UIYwRmCz/JVaCxboorAaHnUbnf9rI7kt77CMa5o2P6/tB+6g6l2OleZ0knQR5ERCIr6jlC6MiFlY+p39onyu30eup04mp8qKF2VxJbDJPPikQZ0xVIjfeyZEuvXjy+IMY649Doe1nRsoJDA8YKFB0RZe4dca6OF56H490UnuJH5+c0IqdpPPmDymv1unck6i6A0DJOMmUTOHdZ5/kc55H4XeVkOQg6EMCPcbODRF5e3u280IOVq+t2IgGAh5vh4hK68ElUYj45/dT6HkYrmeVOVPqlIBPOFZx5zAdrAyrp8+cvgm4dhaNOe0Nz21EaD1mnXpsBCE1PvEOkhfGonvJq6HmtWK92h4rygbSnxcRQEQjWreiTbV2VHEKtETkD1ZvQjeztxNGudpQoiqVFZPAmwRkWnarGOhcujo4+eb24gwoUExUQ06YzVlKe4CiI5SG9qZSGjNYtySG6Gq5u6OmpojaiV1N52nlppp/m+sqon+ajrrl0Uo2sXr2jpijvaTCYwGUKoKpTKs8u9kHfszrP8k7v7S8xd3S/+fBWtyG266zyfikfJb98yfF+M2xtkmwmcjkHFu8HCC0lp2Nf3uIXAYTj8f2sKP4ZonZ3uccvcczUkVTXI7/bxqgpAVOQViP/0qyOuttZI5nh9VBlj2VbjapZZlXHoB2ZlYZuXRXBAXrrkjsfzLJlq39gmn/Iucx9jqIz67WqzmfhwOifS5ExKu9HjYVhuLhMFglOzKyafrWiVRkF9iQnohr+6ioYIzdR9Ut51dyDfHBtoXX0HI4x+DVC+Ess4+4hrYCnGwyaBAE9G02ANidujyNxPTrjULUMzC50lY+giJ4NOFfQtFISbUjH6G+OQDr03YoiNNnaq4yixXRlKVV5U+dyHDWefoypp0djoG05Go9yzw6YsjpTMS6seLTpVXYfmhWgUJfM929RilQN8fzFgxmIOwVrHJsKK6M7vZqgr5fmj6mgRcjOKZEaXeSZLRA6oHZuYq9EOo0oR0Lw+Xn2mpIRwzGRx3h4MOzvHQzf//B9GnQGxfaY39ZUvRr8Y9M/hF32K+NZVRZcz2pjK3p4Zf8ue55dGAegF+Dw6KgV9uCaAMFWjIF3yndxhMO9DJ3/w7tXD5pzFnl/yuNDla1f0EkpguGqjUQP3Z7AnvTRwty67SsA6o6MsSEzNTfyYhnp17+6sR+rstCVrbAiZzdBuOfehp3pktWRVJWS+uMNEU3GmCdC2Pd2z9sNqnfSka20WmXMUfGYfIeNz+a82JtgJ3f9eFQdMdUANMq794vBYDdmfS8M+96WxPLAz2/gVIvVGBRyK1NKHZGN2UhA7TE01ZkoIREwvgGFKFbWeQeEXRbL5rWsVZS2mWbZcsMGx9g4z9WT+SAC58oNrlQkP1vQSA9oXE9eiNgGfi/nIFLp0tFOntWRerXUOBh294kEi9FANcqzi7M8RnRTqmMC9thH0EV5F13jaHj+7EXQwJWjq4rAHnM8YS5g4sq7UbQBvJSU0SrXt20zr2uD9Rolrk6/eSdi5sCnJ31sAAohdHDplhtjR6DbG4zWXk5m358qFkN0MDq4NwcOeaRJ81/hlc9WCvGy3E+6Rnl53VHrPSJ3UlYhDl2a1Wy5E1HINawGOX/VhmhMX5+OaYxlTXuwOLoVBJky6opDqRtzrzZN6mhavlsFfWYTNW2SoHAT9Nkx3fPZZx5tY6l0RzPDWu2dCfCdcDLLm+ip7wgG77Ju59ZzuhHml/pW5+OcXN3UPf2iNUL49wkIp7ZiBYNTO9rjYmZVBYSeR+/j6fyHjUOti9YuTVeTg74Wg+o07wr+fF3XW6hOcMuxnusHrV/FoMziYCm//eltyF6YHzA5mgzLojM8C7ZMsBB2sxAZjLO9vXCC8Q5EBwGAUdQKR3H2C1WlajMCsl0Yec1pHwcgLFRsZBwpRwEIf/sv//d6bsNsE+T+fJtJ8Nnz7uA5/Nw1fum/P2Q8ps9UQcLUGLThFiArlJpplz1P0IDNFDALYiIP8kJ2uqcEsIFeB4SOcEgpQUcxz4bFkzQRNUsS/SeeAwXnSMZN0B+PDo97NCM9wlHKPPug8R4sUpXFVsEIVwDdRi3xGFdDjQ2DUVK9wtPwf/UQeRNR3CaaiI+8cfLSN2AXuyEjO81Q7eBRDlYEQo+szileAaZVK6zgaFylCkwFUuTwYDTgbTYpqRSLcZKwqw6Oe2n1XDInHKvoizzdePHxMhlQcO8w+N0asmlrvf3mV/8snNCTktFT48yeNO7nIjfMNYa0i0Dw/O4J5yqjHO8IhClweMAq/x7ByvF4wwwQDQJYFxyPkQogBPA1Wu7ubkQHiR4yHqapem2pgNLcu2/M8CwVKo66xdNro5I9JiBBW4M+HnYCOKIVc5TNyylMwRi4mIpAgZR/dRCMlZuMXNYU+UzKxRUV1NFFz5v3D/vVX3KguOrqxGuf3vy+b+9jfGx6yv3ufYzslOoaZGy8Z55hRgHsja1RPq/BcFiUVhysBxctsizxnrLX12BRNFPty2jD8YmoG3OhjSMq7+4kMquormX7WBaVMvuzCkryyFRRt7SB/ml556I5XB+lXYvt2OjQPlLhIhwsRAzdboTzlF94FPkmFHOicA2iHg1QnWkf338Y3tLo/P37iAAiT16+fDX8wz/8Y8h/2pmwz6CMMvYULcLZE3Isomuqdh1N7qEpRaBLIa85B1kdkqpfPa82mqpe8N841/JGVZ/lQYe+6WJSjGs9znuN47QHejR6m3FZnzH2m/VmFFRbRcqFWs6qel/oZgBh7NmkhGVF0DDIRlVHJX9kcy6ifYcihD0fWHgqo8suVJT20jZ74i7vMg+IUv9HhDCerNsE/mQDSNmhOgao4+tP5EmTnaIYO6psev28LWdneXHIjSLuljO+3ozcaRHJGY13Cxr93Nqde965Cq3z76Vxnv+aGbfRgX/fgNB6IpZLySXuumFcSdq63ek2c4DQumP2Jw5H7EMi8Vl1uMpzr+n6M2yRjKqhd5Cv2B04om3ndPZNFujbO2hV50PnErVbXQcYpAcudgwy3Hqan5Zddo7Hu4bdmU4op59kruHeTi80Y4YMDAOBvnRahp3fgyO2aRoLwoynXwHh/QTGto0+9UZsE+B9weN1hBLlBsfqvSUl0fuDGBDG3KcC6RtmpMJKwYte1UxHpHKjUXwrfNGFqTaCFFTrxZLGJR4JolvdS7lQRdFrDF7yk1w8xl5bLToqmrXIY25wb64KXjxOYQQlyPAYVbDoc8fAKykjBnOp2PzOYoe2MqpJAe0Gbi+DPaHhSL23wW3P3eIBMmZTxfegpD81zqzEGZcWr0mPGTVxBC5yytLAJWEYYKFvFa9xtU1+Z9wxYDEK3Ui+C69xv7S6SjaNg66gUv1uLHEbVdUQtser/q3uARvr9qJNWwGEhysLnpgOxzkc78bh5s8bJHIc5fFVSOdDAEKOdbNx/h00t5OTMNhijuy1vpMHa6yUPVZ670qlnMs/1R5zZC+8+1k0xAK+GrsBTAI0qoIq48lXp7KpF1qdrzEQyZzRoLXquRvoyjU2sntqXmNjB3gVFyOl5RP5M/+80wA2MOtFVAGhjOxumE+NL72r85hzj7UiNN04rDKjLlbn4lXKeQWMlbIagALq4Oo6+yBSuEotByrQtDGhtaRqklNZr2fY3n+sv+eYSur5mrIlYhxqdXQYBpmTrIih+qPaweJedIqoA84kSyk+ACCMgk+7O1FN1Q631z/+OPz53//UKo/u7u6HYfPdd/8wfPxwMnx4/yFyC8MJdZOtbwIQKiKmCH8BzZnQd5dVUtd03WOW99631dtuedPSJlhHURFbTdh765Kev8u1m0OkUUQFZO1B77pmTOf2WlUevCKF142O2qnQ4QiN67n5+iQXMdkw9Z2j4FiJYo4M0exRWyP7sU7kzyysHAPMQg2Nj9L1Nfo97YoCRrgn7tLqOLSTeA5AVgfRVC6ZNdT3oveqFWAFQfOAyHt/HFl3npd1tldXBYDFYZUF8gxua8/QbXbb9PMHAcI+6ne4zV8DCJNZls6yO9ysHfKQ9+r68z53mtONdzvf8tnydapD/DyWE5bVYz3d7zWnX8xui7YzOP2i5oW+7Sx0KkrNJbd+VtROznAc1zihqWyOww4bx4Vb5LzHvqcdFLnZKrwYX+shKn9//KBK2rB87DAXe6SDX8unzGyK062T7LRycUMVJJNs9h61I3zE/ost05kv1hdhuf8KCDcX67xAvH1R92hE3/BjA64ad6JEKRy8E8rsOryQEngsIht49pL6WqpuNAV8KSiKNh5thkz8wCPiaKEjHnjqpHh3h53dZQCSqPSXvVNaZdAWfRBdJiKJzp+ICJjAId9EjKCxkefUqTk9ZGXwOR5nK7hOKZ2C6kodq1Gfm5UptDbNpkpyZo5bvkMfuzDom9KEH5RUvxT4DTCDDZzTlUUVogqcvbmpuANSptfcnZXEE88Naengxr4YA36ubGC6j0d8T0VDtMZEDyAyRAEMCQfmsOdvKLdmnjI6N+ZN8E6oNxJGimBXirKMfAlRRaZVYMH3xHMf6xbvefSJ3AkKWgC9I5XPJwLIdWqjbecX9mjAXrSQsBcOIUuxGLxqgD4EMGARgcy1HHkkYmIHQ+RTxRzdRSltAsK2BrO4SBPQebk2nplDaDDhwh+1H57Bc4C+VrVXD2bDVfmZ+q7yY3zfpJstcSCwLiZKIvOJegSCnIFeTMmRMe+Wkdd6ncVq2nBVA+ZOgzgChVZMXclr/UaOVj7nGOD1CGKss8yl8t5vOnVSEa6OlY8dGeFJex5FaW/WsUbZS4BB2ubElm2tZlStzc8eazwB4cZqujWCnFZAynauYRDjyp7MldkG3F+FUbSP7DBQRdSDFgU0k4Bj6EHpar3kGF5eXYTBw16j+icy5NUrtWRhTf7w/ffD7/7zv7VrP37MPnsRe+nN65+Gn968bcVkkEpexxERyzFxhLDN54ytO13DjITnxc4CftrTb4PI4D6qr0KTYv2G00O6x0VXzIwxOBaFTPmBalDfe8Jal4azLY2uamBZxvmZY4+6OBC5h0m9liEqEBjyOft+ie3TDWLJ8i5d9e4J6iqNPA7Rgaa3x5qLAjXpxEVHmAbWqJl9XdmZPP2p1IWxozmxop619XHMFJDqiSgyoMrPMSDsOZWbe8IqcSxXp8fpeaagT9HS+b9tRgTDyk4WUERCNuTYXeT/w8DMlgSCmRtuA4Oe/9v+3iRfRLamlPTPvd1/CYBw2ztUHWI9aJlseW45aZBYKegjxxK9SPfUkzaqOu+rcjvfZlzQ8ghg5wKHyCJXBkXG8jz8G1nqVBXkI8dxrluB8Ux8GRBWJoGrRzOVyCKux7MbzGn/O+0LBp5atEWKQavwXKqhRoXRLb2WZ+jkjWKevUvdzuZXQDi3be9CcJ+c58muRkj9zMrPC5q+RkQH8fRerfBOX0Zo2Umfvg4GS+RrJd1Qnr25r5lP/ZE9Skt6HXWvm57Jfe5ExREgdALsYqDlw9nZhcrgZyXRgwP1QKF8OQobNyP5N5Qvdwnzw8PjYW9X1EbhH1NTm6+iCXvnIkq594duXo4EZvWtnYeoqHn2M0yKTjU4PicoN5RTi8okpUdu2ZaMH/kylPfPgjN4hxU66GkOkauZ76tmzevsC5W5VO4NJYs9O3+o9E8UdrGSDgO0e4skNIakSXWqUm2izVS7YFA3vrqi0dLeonhGean9OAMLn2eAKNqYSoMnnJdpU/Ll6hzmQIbgokceuU72vDHvrrylPKnz+HaUkEIYLogCIITqZkDo3EGXVja1FiEvQa4x/fzXpuHSwEqWufc1/F7NSRE9NYfh+NFxRCyhmNnINU3QVMcW2XzyqHkW3SaDZ6dgSDSZTypaMwVGqFaRwSh6kkWmoJPX6Puo0mVSHeMZMpdW1528862AcLQDPzOcGm8pbgGtthYyCiIjblpsSgCsv4crI7tYyHge6zxYoVZAWGWBwboAl8CgGA6MI6DE1ZIz4pNAxc4+A0K/Vx2ARsHPD0NOF1mmj6E5UoFSHlwBT1cHtuPFDca70Vf3U4xNAmVkrwvQILuRA9GsnD6oV1pHsZdYS+ubaNny6osvhhfPnw9vfnw9/OH3f2iV7L744ivJ8mEY3r/7EPmFaq/A/dKLDl0V6mWuS/f3NGiBFTKW0X2u5mSyx6iCxgoEDQa5ptvTnJ+fBtg9PCKvBmeZUhS4tdtz4Chz4atatMgFKMKwiiIzjmSpiFus0eJYi3h29tDkUCKEGajL3mFUGVVhG756NFLrPXrUhn7wPpsCwv65lkcBZSO9k/lAmbefeSZZhKKCGD2dQVT7mfrLOssotRmd1ghZoEbXnz5bd5zWNky65qbzMUYqyiV26DJL28+0mb5u6v5OtoDB4tY8Qu2tnEGNwA0Cr1ZP/Yy4Slf5FuPq9pN7emp7hs/fbTK+U508l3toh/7fKSC0fpyLkNmZWoGtZaija/wN+YGzWW15lINtdoFBoCtY4zBjvzt9IwpwvX/fHM6AQgNMp3R4n/teZkBZp9RCZhwbz5Z6Ouz7LPrnKB8tIpRvuC/Gg5lNZvwkdT12WaOXa7mLRZBMmmAq8C7rllNYtoRk28Qus6zgClHZHozx9xshvIsBOLNtLRRTxFjFjaNHVQCNfTUNEKYXPChQoWikhAwU8P4CCAFXKDg1ulVUQL13pATCq6mkwVRYNr7nnn3zs/Cqtv/UsFh0NkWdlCujim1aMGNBZWPWm6oaIRQ3IZqI0mUjUJyAIgTk4yCMXXRA0bwODMPQtXLNIi28c4yqjeBWJjsjX+l+DSUWB/afGCzhWY3KbY403sXbJmU6NRrlZZ07316b6wYQ474GdqlYRwA4FY29iNEcuDUO9lhn+N7ak7UTjYq1iaOFR1bS5N8WVKZYREQtIrIydCvNbe5dZt8tq6ZacPinx2fq0Gje9jRs5wR1pff6mQxyDg7Ve81UuOirkxQvDDs327bgdXN7vHJQRsklVLTkOLx0jAlA0XQPC2OXc97IqdyqsadGrfa6q016XMKYT4pvy1+I/awKkSr/z75WGwPGy4nmKqRzOBwdq00H4xQl/qPfm1oF8O3oVH3UCjJU9n8YVNRQeWfayy56IeChZ84m1tBJNnp7FYNugzJa717H5m5eau1XQGh3hnT5Zku00FdaPnUa60Ex1X5XVNVOI0c9XJylr/26VkdPXyi42idSntGLbSDvORsC5xgyaFFAKSNiI0C44VYpearpLGoaqOSSKfdatCP0QYtUBYAU/b5FqlzS3mkEmTdnkOM8RNaS95FteUAnfQxZUyenJ/E7FCdFAV8NZ6dnw9s37Bcq2e0OX3/9TQxVNLj/SAPjc7V2CEMknVIhnzX+DYgvdiKSGesy6b0pnruRXqiOno+xnBZTphYJcv5MOIooMJVOIvbU6vpi2D+gB6q8/RrDpXovZt/GmssT6wdskrmEdoJWB5flpPdPMHQy11fvumzyeKQvbAo46p3MkeZ8SN031UthE1jHtAdMfZA9+0JnFPrYhty2DuwD3gCrQV+PsBmX9j3c91I3Kh1R1ID13dMcYxkd7ekW87qyyamocq6l0J/f6DsDg+02YzAo+ng+bwNBU7kztfPk4FKEMCMm9zAFqx7bqiImf1DUd5ucnNiHo9hePWtib4wAYVpPfwUgbPbSxkvZxeGFXJ5jxhF/lzGJMbwbJWc08+xP1nukzdDMPR134WjJQnZyaCo9yfaP1zF61LULcCBTkZNKzV6AvGns753Uj8EAkHzBkYb9ivzDsUzRLhxL1veq9is52G0srcUenBg7LRsAo+AhzrrVKp49nODJJDAbJewUGAhBH3WP4XSW+p2j/3Wvfh8sGzvnLE/yuj0okE4is92aDhxX9lWO9fqegDAsVO2ue+yx0Rp6yIa7yyIc78fPGyuFbt4qhGsPyuPVqmQ69wtPVnrwHLJvIMc1KoX8lAcD6s78g7hi5BgkmCMpPQDhcjg8wHg8H07Pz0KZRYXHBISAQtFUuHdLImxNz7tPTN47nmuZ3rpImPXzRvWy6+HqGkOEfBBRjwB0AFIv9MqhxiiH9+ziDG4NwIazwUkOm3uAMXJh5KA4b4bhzeu3w9n5RQAVG8yeo0rDaoYFHltHEpOqaC+llEI3Gr1Jfa4095iK5GNuWzvVM22DoHuNc52XBGcqCgSY3lWJc7VpyGcz8J+JjqGc7UW28Ko/R6okzxcDTZoGwYSxA3WSMSaaFHSl/f1WLpmoLuus8uv7dTeV9pxxoWiACnX4q17PlLb6tzrO1Wjw5xba9R1DCIfz4yYieKxF1pW9es6XBBTa48ZnCPnf/OY30VIC6mjtfcixAEKvx2aQseDnKBOzC6MaQR4z5xZJx8VezrxO50Xi3YMiqucmoi5l4oIXrH+8lYBZgG0UBYoxuIwoKM/M5x0YfooWCC7SU+eqj7GM1J0leV0CN6Er0ihX/8Grbrinw8VR3W7CyIDqmtle9U2HyHjNfF7Gag3omcbrPanZJU9O9/c+V/uDYEW4GifJ8fmoBojtlHx4z3nop1IcabouR/siczDXa4q1dEAYDioavl8ZEOpZdoKyI/1nhpqi/K5SnIwCR0ZCZdYxTspssj50Txs4ff64g3raif7YIqZpfHaehQuuQGvq+bfIdd6B1ISTTycBCllnrFnyXvZTXiBLkMevXn0Zf4/enmfoIhUrkjOvg21tAsmzJLgPKwquhPGOwZRVNasClfuszV+LUC/W0U+LgjVRNRl66O5e9l+Ugfbp5FP0UWQeAnMGhRj65lU0cHd7FxQ2YFs0q3QWqHO7vOkZlVUqg9al7VbGSM+Hk0c52/WdY7XmOrQzJYzCLBZmoyxaDcGwyQJPQRnDUVPyBZu8rCCibSXvOecHb4m8pZXSDM5bGU0z9QQ2MFSuwSw0Ny9v+kkCg37W2wFhdWC1CGGpwrIBEpt1OXnI+wLCxW46elxnQA7WGP9bjNf726fSmXZfdTlWRGoJLkjCzbG8JnJ4pDA/B4q3WzndFyWBNA48ji3IlGrdrR2yW2kh/W8hXQuzZFMPVNl7m/01/Zudv27XEOkQrfgaRcBE/w45n/nLsDyc14cdgY0E7f2rr74ajo+OI0pfW/ZcXavf8+kZTjIVtTMz6fLqSswCKk2nY8dOu0g9wW6/XiV1M2ViROSyqBZgL6uyywGVDANkznI5cG++ItcvexMLTGoPhey6lk3k+7mYjEGtHUTWcQqu9N0Y+ZAh98c50XL0aMQF2AuzINMVgh1BhNAT00P6m8aAj6lwsCqlu058Nbjr5rPC80Q4l8Begnr9TmHrkaLmlUhh/xkZqbjZREBooy5au9gmm7LamJWL3jsburtMS4aDle+VPT7SQAsaJhE5KsrlhKgB+fWwvr6OpsFQM1dRcTDpVRgfgCs/hHssmTKUXGL/GUUGWInz4SXvKWKmuSfqOCR3eje401oYGlW8L6pWKGWoeZGCjPA7eSgRhdPgopzxOFOJjg1E6J3CMxHtiPYP6+Ht2/dhFLsqE4ONYezwvje3F7/nva2PeMCp16ysgkaDSYNrqj8mBTli25VFMRX8+tvYayLBJgFoI1Se/WXMWyu3TsQvPzcoY6JbhMy5L+nxdG4InvXYzKUxcm7ZuJ83dUSIh0UDDXjJ+TcOhaAMBKddHHaEQTgRMqoR+UUWcC1fRHcxgNfYS15Uz5uFRwXOc2M4BdHjvTonS0SdC49UtrbYo8IsFA/6NRItzH3S6XrLyBd8+epVRA/h6vPQ7COiB6JnD9gAACAASURBVHzGt/JlZLC6TYa2ikCJ8wFM5/S7OdeQ/eN5cw4A11SuAgWW7OAggVtCt0Y/FdFXkjj7HiPXUXWD41BARDySFcA5pseJFixAZEBcPaXjsQYQolwSrBabwmXxve6nc7ThEBjtt1uMk5jOu4HBpleSFtrXRTVEioXmNjDtQI3tEiYD1SzD4O99JdmHjuDFKRuURVVlq3vdTo26NxfRx3Q3HHEGLnbgRW701SpolzT8jWulo6YZliywKA6bUf2MqolyGBtZkba8viPOcbwESwdZNVibdFtTMhn6SiHvbTtEdbWTCIdfFAM72BsODg9kVF2rjQvHKYf3aDjcPxg+nnwMOY6hQXsJ5c6cR05lpQZaDvY5Tc6DqUupY5q5a/Q+ovLJjjRjhN9D5zD+Oz0HWnvzSlH2i6soYCZmgVMcGGroV7x3N07desntm8TWTFM9+lpyvtpx2KjVe+nakn2mwJcepK3oWin2YEexyo7GXUKetp6nOOdSvqfu8Z5rP/PZLCG1K5yTt1kZeU5nze7jKoAnv88BHk0Vd5+vxrx5zmZu5Nwtx2sm9asNlu0m5pZwg6uGj/1XXVSYMSQ54Kj/xt+3nK7j6kPZo9NlVRUv7d3QKUEzFuVbdqjXktee6H3tDmHX9fY1qY3b3WM1tUfpXjAzLQQn+xyMANgkEhTSJZ5JTccaKIgt4CKDrnirA+QouVFEPOxB0cQTR8T8qP8njhNbqCnLvB1Lqx9mA7vYQM/O0yqLzQ5AbnGs9TWy6TT0/UkAO2QCXzsL1boQzVIgMRyvB6qyjK2Ac4nnDJZb9Oy7VE4x1YlXF6rbkU4dPnMl+JpeIqeLWTfK8WvOuYnj0TKee0qqJyhLJyIBoliZS8bUf++OlZjHKCrTaejxLH3gk42WtSmKXao1ZOdTrrdkDU0xl8Y2KacJAlrk8bf/8p8KvoxX2ipOHA2JV7lDrd3bBJgNKelx51Oo0o8TRHlIJ1t2o3Tc0DkoLKVpM9dTgY1bpGLx0YgKmhthWAz0boz+jTmhiQQE+9rcmMKpDYXSX11exmbDAAQcYTguKdKyS0ENGbmmxXFNwsfnZ+dR0S2qDQZAXGlR5oZTD6LMQVjLO8Jx4hIr4hjLgEgLRsDuTihQrr9/uK9oXQIaqDVsFPpbselqZTqeg9LreFSIVETkg3fYp9/d4XB4cBhGAwCPDQmdSJtTG4xjyCd89Oh42E0D9dOJaErMbeTqXN+E0dtaFaRnJvrL7e7FsWHsRU5Nft1SqKHObi/v3T/dUL4zC6ICHZ85VbB1DfO7hYEKAWUBneXOAC/dRqapv+47w7U5ngXEMQYQLijhCKrAeDdgiRBwTAARyr7Th6ZQKawIvE8scCtAYb7c/LQmXodQzd44Kv6CYlNEoCrGOQPitp31+b9pZ0XUyAIzhVLl+kefuCwo4Xd2PqGBFe8F5x8KKYYsBq/bDDCP0cfx4kKVWjNKhTJizV1dYSCjFGQoMnb8Tk6ZWgGQj6UIm/MStM6P1E9ooHqYInxqFK5oudsFuIUGUUGvexfQca6j+yRqfVDafz+iN76HesSdjJwo1XEW0hog80t8tXL0NhZtGN0PDDZnSj7jrAGbdA07qKzceT+iqFAaWf8AFcaJf7toj6i5AjrWKVLiMrhC4becN1XrZK61N2UA71BEi321syewd30zLPH0QhOKZ7gaPn6iH9/FsLq8cmqUOgQE/3uRDiJFx7guzgDuHfnfeLXDgYOBooi12Rtz4HoqqrhmlR8GHQL90gtVFig9YRF53o+fkqsrSqnlDee7Oi/rl31EdV7G0h5z9sdIxs4p1LQcQjeGPUDl7NruB82ajtME+46Gao5krCLneD8XhLFTRYZ1pwar8rPWX/WHyoZIZk4o87GBO15zYzAzfq15oOPUh162fexcdBbdpu6wk61pl/QljDmGreBYfCz6a575S+zsmXn1nr7FEfSzPMkY+t7vkpI/7ts5PXcEimJBZBGiZB2k+RanbTMNu9xIWecQ8gTQt3vl33ejxL9kuIz6cX5w7N9wJml74OAKOnoGEQRgHb4pfvDmVNHbBmMimEnOFXeUO1uO5ctZPvA+4RRNQBjOk1KDAtkhB1dWyI0t1PvWBbZbSo7pWKfY2HGcrA2nJGX9A+tnV/rm3+hD8uuxQU1xD5C4q+IuYgkcqs9eFFq8DsbcycePw7u36Pifoion4FD+s0WyHCQSBHr78+vfvW5FHANWiD2mAInGw4WLNm1HDboDBduqS1sWjPdOrIPESVj0YdVnDjBaJeYhwaZAeGXRdJ9I89VU/ck8JciMlLB0KoZDLNaHqi8zIIE5zA7K1CPZ2GCdscM05vuhgFDhhNu39JwxOTWwJcx7HoiN2RYaTvqaFq7pNVYUWZCjFC7w9Zjs8MrYyojJ9fOa4zyOcaK6AhBGJKUc7hMtJzKGqDIgWoxKBl3H4o7cPGgnS0LI5DrsBzX08OhAdBI22c3N8OnkdPjpp3dNUTu3Lig52fPEFDArfyfeesykUFctGR5Fzt+4X2w06Gz70GQWw/kF/abwuO+EESWwgXGr4hSAQTwr7mPHKOAdx1vsAgwqwpBeoQSb/BsvL/d8/EgGCBv57PRUrRLSaxYGVua5NQMmi6ZE3swoz2BGdM8lWs8swaqYp8DwthW7zds6v47TY+aeYbsS8oyv20NoLXoJumCF6JixZlpukiKzAnREohSNMmWrCnjOrTROK7H67KZeciwGH6CpJjs7OuZ7mm8+LYzh57yf4r7L0Wg0K7m+06pjqPbiMSDkvaCEOIoNCCRSCM3N7TcMrg0IWee7WT2XuWDsOpWyV94U2FcZfYNEGdKAB0cFRSsMoHmeUf3VVQIUqK+AWJwoBw30e6zdQNcOL4MX7wM1k10GrZQ9iMHuFhoV0NRIugDNlspid5mGW4+ZeMu1ajOa1QTp5+8youum2bNFb0iJV4+p5kv5ZXu5r/AGa7/wOXNpXeG90Fqc7MFIGNNVxxFCGd/hjItIuyMki3CcAeQfHT+KdySShkyLCnRnZyEXo5BLc8plbl2pUuoItSiFFCCRrI3/3BOqKaVtY6rPYw1ERWjn9PU8GBt2YTCGcce3jAZ+sh5d1Zex4XfyCcm9Zd/wTj/88EP8dGU9G3XTyGA1vG2EyTms9gzi7qfz1B70THuIiGhZMU12ZbSkjZcr7BUjKGSDuZ5ZlKutlPjFYK5TGAX2+ufjxdpDGT7O8nps2JgYGwMqkydR5EjP5H1Ghn3LAZ1wr3x+XssO6bz4g8HgNv31+U3qvf0Zg+5uF/rFjhrPZ79NXaP+PSs3bH2W0TxO1mTT9xN2gQ/r9oDSRqLS7K4rBysHOMzjsl7DBvLeLxVuY61lKlFEbZJKGOygjAQGFdnnxN+T4hwPVNZ3sGPd2zqdLVkYKWJWYVf6HBVTcWGSfrf+3DizoDniLAu7BCpjVrKMCshR8FC0aMlkfbugUzha9/eDYYas4RvdBmtBxbT0xXFc5/QMh5+o+XZM0QcV2jhFri7Oz4PFQFoUz2HbtUXQIl/VwLBE1lq9CY2PHUqaJLc5Gi+VqROp/TVwSNuxfoEORpvPQ3UgAghmu7cAhNlyJnMp2l4v+NUxqJJj7IHKW5v95gKRCYi5W8SeF7JR0AcuNmYdEoVjkuFiBprq0qT9vQkItyO9jq3ML9OD3kYdrdxVL/b6WS7PxtG3odSMoAyfa4J03+Y1tF8lEXJfYfotmsn6odOz0gLc9h7kG8TxGOnrYaD6+GyRJz1sM4zae0f4lU2aNMFWqYyIl+h8hwf0TMMDArVPtMpPn84CEDZPkcFxhONTCORLtTL1yUvmY0ektKh7zhOgKwzq8MBAEd2Pjf/x44fYeKZtMg94kakGygaDRgR4ZdNdXIhPTfSQb67PkF1fK0oW4GUXbvQioodENrkGeV5R5OMTxWUokkGlJntw+6YzyOnRYCXSVvyeu62fdAc7dKoU5wChP6tA7zZlOufEsCDzTxlQMgpbkYWRjMn8w+x506m5UgIeDwSvaLQq+sNxNlBMs7Wnn8tbUXjf8DeiTMwB5wIInVtnUOL+f6aYmTI613x9DgyPRecD/9Wq3TYvS9++sf7lFHFJd97FgFBJ4et4N9bYh48fRF8OcKbk79jPeBlxekQ/QD4nangVERFXB2u5AatVFoQ5DmHKekB5OcrrfC7+Br2ab4+N8x95Ph/vSqkqEqNqj/bkBSWkGAV87mghIARQyDdAnmd1BIx1YUdOVD2Lti5/SyMuW8fcgR3SFehYP2zdZwaO+T5KcpeMs4PNrV2Qu52al55eG+QZ7bVzRWtFBUUEqqzDk9aDvI9qo6ju/rdw4h0eDS9ePA8wihyDtkT/KNEqL/PonqvBfXrVZpx+8tzbQITmZHixyWq4LfKaRk5xiAJOxj0dXYm6Vz1WhHKVOePKY8FByHq1gaZiYCfRhB7Qy1pFrse+aKwY5wWaFidjs4HDAgirK9V/rw6sqTyxE6jKU6+dqXz2ngldl//pvLQiZn/Wv5W8mWIs1CjhnCG4zPzQKXti6njMWIIsiqLImg4q68u339wPSlu579dfBwbve7e//fHb9Pp0rKuzOiBYromNJ3aho62vIqp3u54N5uKFiDjLYj1QKZJ9r3xfsQKE5ewAK04u26yO/hXQGO8S9p0rjUv1CxBKf4VTJUGYl5jomwmwCIQkkA35k//1NZ42dAS/9FzNjoV2mawhQCDXvwy9uD8cHB0F0y1o+tfXYRO6NYPz6tCx2C/OiyfwQJDg0ePHw7NnckAheziGceU858kHC+PkVP2Dw86EVSaGz+X5ZdikZtAhR917L1BBAHD1gQ1AXADO1N/W5FPgCDEdp67P6qBp+K5BtyTJtiB/HpHiu+ZsVkDIQwEIA/8LxAzrYIv4fFN1mWI/wUQOGJq52I/zah1dHLDBlWNNHiR2aN03TWaXyyqw2lOjNiOE27iWDqqFfO0omQG9DyAMb24OiPdq8xT63qWkqo3lSHgccas1AwnyBRTb30UjbSFxL3vnbNRKlcH/z1wg8gcjQpjRwWY82FCQcmnAtAgT7W97a7ypZWKgXKOQy+G+wBeAcBhUmfOjStuKf1win96sRfFaQVOVlHdzQY6gQUU0UFEKFGcz/rPxNUVsyMVwVIhiL5yP94a8CgpTRO+r65tI5ocWqqbE2mymWGE8MV/8++jwKAz2MFrZsFGc4FUAkmvybs7Phg8fPsb78UyOiPl8rgENlWeFMmCg2oY1Nvb9lWNVtnOKcgoI76pMp0peALYojcyJq1UnvbY1BqruGm07DkWf5e/2qJlqaseJBH5/f0ebWjXapDMybgFEI/dmFUnVAHOEL8dSOMIOFo5jXiMHbxiSKqmor6JN4/H+xQBh0sya7zyTsA1sQ7C7gEv2PHS7hhj3jF5DNUYBhWKB6leq8pnqYs8lPwGEgDTvnTp2NO5+8uRpc66wVxg/Vf+kFcRVjJmKxBB1UT9FV0vlc4xrxruC70qD93jyDgav/F6jxURvmD9XHmV/8Zzcy9RYfsdIwDb42331XqJ3v+e4qMVdHC9yPCFnMChE0TWdOCJ+2RsuHAYRTZc8RSZCMfVXbY/i37VfyamTwYE8cyR+VSpEYvxjuLCX2EfTOWRdQP0FoNc8RQNVybKkcsXeiuY4zXDZlGu3RQj731rOXBg/kbiYwI2fikRaR2FvLHd73p1ooNDWd4fHjx8N9B5ET5JjDNCNNhPRI9PPneaiPdDt81oV1tFBfSYaVl8dI+A40pem9Up+1nHr0ckuWy1Hvb8Vq0vDqdgsHRxu/k23v309TkGezB1FdJ2bOF37HfD1SODc/uhYog/Q9H4RJbqD43PbM9x9X/7tj7yrnq1PVuVl/Xxq6PY931z+DQtMAxA6NqnIk7Ee6fhO5GxBgJrv756R1xjfUcDL+yLv0CI5WYgq59Z7TBjTcUA5cqJibgJA58PrRWTvyuAnd1o1DOJ5I3qeFTCztY32XdqUmUurAi1Xso1hdWVlX+X37Q+7+3vDEWkRMGOw7XD4L5atAKHTfdBB6Lif3orGiT4N5lkECnZlz1zLqco50YP4mHQLqtLvxpsAWNwmxroPSn3QJ6GQRx0E9WKl0Irs0GQTZlX5YAxkVFWsi75CqhVTnW+mcXrknfoWpAbb+0keaByC/Fvo7LA9AHPDsLQvOyBBYUWEzNDMXi+SMRGA0GBcsisAeVJSFdNyRV593uzUyqsooLBXw7SDjoI0pKjtBt0WB7kK3nSnu7SE15yAqan7YQNuRAgdiZvKi3jfDoa8kEMJNQ70nCTrvHx52d2TqkaNCn0jgJ82rPMjXNlLoDC3RjRG7xV2SsXrlocVm6V56saGe/ckhfs4FSuAMJF6rLX+7NY5TfiXFWdlZTwaRm02a49Bbr1GdpWn1Qz4m6AexdvmhjZHvirSuIaLZXBuGERUC1VeIgap30feF/oCnjXvSwianWXkFcq4SupSUlMBgZG8n019ValR8wTgUyW4/ZgTUQ+VP0du4d7OXqMjcj60UwxawClCC6PJG75v/OxrFREsAKGKahgQGiCn/n6Q5urztAkoH6KYpgrHhkn1fsd47e6qt1zQdB3N7sBROVASnDXn0ABinF9oxaV3MFiquYA1Qug14zlgHjgW4c2Xoi0COXzG8fy7A3WtizmF/KBJuPWkDi4qQJ9GE6qh6Oc3EA9vbFYe87u3vaihEz2kJf139OS9U3MynSvkdehonGQWylX0bwNAP7fnLjyn52cBHr1nDWQ8zs5r9Jgb7LT8k/W6NbzlM56BPcQX92VfM3+xXyj5D6Xhb/b1EEA4Hy2Ze+RujMlxsr9H9dnjkH3MgXpBLaToEgl7/LQWAHgqQOJ1MabY9n1E5EyRwVX2pFtmVWjdG/2GcUYzd8C3+0KiTqCToleIGLpdkKPseNDdMqjJcIMKraIEF22BjpITaqKCxijnN9fyFNCElmrKqRslodPwfu94/ee4Zd4SrBHrDTzvFFwIoyvpWo21MqVbVWeqhFI+pX5WJ+90jqtM5nfvM+7lfW6ZOHW2xbVbcZcaH0wZGcrXz9ANne0ORdkcft4OLvu82A6R70qW2Jzu6IBwMpVlAGzM1jGZA5+/AsJNyWBZOjd2cw7L2Hcl8tWjhJaVdhY03/5kpvTPDEGk01fxHs9Zc0xEb073FtWaMmEtQIODH0FdV49gnFE8IbYVX6KTKjIU1w07N+tDeI8lwFiypyNfkXtSpERF7ojO6d6dLsjdAX0UHAzbIYs1MR7oskePHw3Hjx5F7QdqX0RBFxdAjJQVHNaiZsa+HOiBfDV8Ov00vH/3fnj37u3w8eQkqhLHs0R/VOicAqdBJ016d1yDnqHpRA9n3JW+be8RLOHl3NrG9ntct7S+ib0aE5zMCbvBJqowd2yK0ZT9GcBSWy9DpYZsugzLrWxrKGZ2FHTyGukSW6AywVaC/RvoooDCpYr0eF25o4ES0lXIUu9kltwtgDBloZ0EgjmCegQbjo72A3BHT9qo85EFgrIFnYoU9lS9KmsDEPaeMlbe2k7d29ircLnlQjRpTaWjrVM6c0dBgklyOQOT2MteRBab1nv2l2LcIkFX7Qt48NXqMgyfqPQTlch6/lUYxpFoS1i9JWt1A9fgstA3RkAwvYWqTmZFkFSi5Nlq4HIazR1uP7scqYaoDQEb7lZ+9nyGEEgjsypARwht+BsccLw3ZeTHUD2OAiMt30xheoxFHk09VU7i4UyNi35tz58NO9GoGyAq2huGzvkZ/aoMINcqKoNXJ2gCKpLjpsUnJ6etoiNgELDo98G4UjR0P5ofA36JRNmwtpFhI5xxgXoF+OSczQjhJpjrI377b9tA330/1/rsksZzawOmAhh5yPYiusPGVCi+n4swFVBXywU/SwV4vp8TstkjXj9T4GQQ4ZHwccwB80WklvtDGfW88LlBog0xUVBJOVLEsn7NKdy7zsFtx7kiYDUSmwFtqkvpERnFOCZNzL3nRiAwbyrvrcv4S1ax1gHi0DFdXMQFRpg7PJ/v339sUVuAGNdmHzx9+iyihy66xOfR4y0jghzL73zOtT3e0E7dsoVxZp+yJwzsHOHqUeF1K/jBdepc8awu/MHvyNy/P0Ao4P3o+PFAxBa55XGLSGC0YQEUi5Fg+akIngwzg0HTkZiTHmGUsWKHHaDQCfoYZhR8wDBRy4thePniVezpT6cnw+oKJ+R6ePT4ONYRTjQqxapnpLzYoaOySAD5dIp0ZxuBZIIIFM7sjlZaX3+re8/MshrpH63/5vQwTRWdej3cDMhkGY0eF8vhMNqy0ICZOLyro6EP2efTPVn3t//WnDyh4xOUlzyptp8bnam0KcnI4CgCEJ/Z/hDolh1ut38Fi902ycaCvVJpeOWT/VSo2AEGa/RhhkXV3nOLf8bPO5Wvm/L2/7sIoddkjZRsVGLvQ7lZpX3L39o1trHPHrLQPnOOqZJjO9Z2bS9O1FvCuAptZ8nE8skq0ipQ1Ys31XUedlsytWPf3mSFcLNccGSQMxd9Y0WVxFA7PjySAyZopiqu5ELLYIgo+pEeAuUA8jzYvJJzihgqt29/nzQkXd81DHjGyPsjSBD9T3s/XJxcweZ69XJ4FvaK+uE2x3S0MuJ+CUyJ2mXl309nn4bTaAlzEu3SsO8iiic8Mzw6Og779GJ1IeoioC//ZjonbdDiw2wXJoDNO4gC2iK4LTdRFfqZr6gImk4/PqMaf7OByrqYkBVUuMWA0JjyPukPYc91MFXtLv9u1gZ9uIcEg+sAgwkMM3/cIoV2RdFPOMCRmAhZD7Y55+PYtCOrPDUgVK0UHUMk9vFj6cwoencKDfc6RZ2kUA3MyAEhh0E4Xn77H/9Tz6oMYdZjf927ZoHcN1IkgI8UWP9bOy974Uk623unCFd47gGEWYiDhySPg3yf8GrgpQ0anKhgjIdbK3ClWLhXq1Y4pi8KF+tQ+dZQpFVIZ8J7lfCmYqYWceZmpxw0QKhp70J8bDxXT5RRuz2403L+1XPta9rrxDm9saQiO6IZip4m2hR5R0T15C036KKKk0P7yoM5DDpA5E9lC4LoMRh9BlWQwdREKWoBOldKFdjLakVUXry8imIxGL+BadeiHZp6Z4PlJUJm/6BR7qIlQI4dx3thqgnzuPdd29Mxbz8/KJzqkm1KegoENRbKRap0P1/PgBAghhEWRj8VZDMnjbFWo3LNWZ/vLL9u/j7euFbuuBeh8fFh0KZAHEextDaDppGAkHuTH+RnBpxwDPPH3pLX0iWx/3aU0fTXbQZEtih6U0htzEc0w1FzChPlOqn0vdj7STF0QQ72B3lhLg5DtNvvT7Q6cqjSIRJVXdNr6maxzGHrW5R7yPKJR499enTYaIQGItF7MI2LWuF3GmH2/PEMAFfOJ5ewUhPbukwa2y9gT22dhYfcawxstu9ne4oZ6+fPng+PHqnisYsHBd0ockcBYOl9jqJU8lzzN/aIKMLokFKMYQKw5HzT32n7E/SlS6j4WZglchF3h6+/+iaKINAXkj0DnR66cESJ95Bvl+Exj36F2aeU59GW6j0GBRJLBGt2IEvyRWG2cOiUkaDiAJ2BoL2QBmyWiceZenl5HnozigukhzjWa+ZE1XLrGrvskZUl0h1Ca0FI02AcX2vTWdIdEpBJepf5zl+rHOuG3Pg40/wqpTyOzaDA0kV5WoiPX5wP5GJRTm0Z/82GlIoI5UUdySlEQ9kDrVDqrUv/roBwbD/MXfJhOYQP2ZfxLBXo5kVqHG0cU+vwyqNmDT133OhvCpE+9DHvfZ4DF9MnLv7ZrNpZY0Cx0zZqVGT8rucTFkdl7LsEhGE5JwuuBQMiqiybNgIvWfkz7pQVP1UfwuGj/JkhqXAwZrE5Kpmzj3d2clFGzp+idziiwkGVVYPJqY/cPtItYu+LUo+ccqFD1Xt4nnpGshX7RC3QAJAwLYgsJn0zqsVfNZuGJuq9T7aQAzdqEUIqsWdvvdhK2Je5p0xvBwCpWFTm07VYVCyY7DOacjyjgnL6KSUMxy/vX7/aKtsIBGVlcyRFFHsWQLz9Kx+oVbFWrRAB1pTnnT6oNhyBMehlDsAHCF4PNwtAWdpZrnvDZW6U4x4gkDXAv1MGSV7nuE5eMOSN8VpLK7uJaO/Tp0/iGqGbPp6o7VgyXrgMdRX4UuHLBIRhhwMI/5W2E/7qyYWbW7/SJZKH2vIHkwtbkhxN16puJF4CEOhS4PLuAiSpzEg1S3Lcltmz5CAV3E0UjIhy8Fnan6fF0DWgYWBCyeRrOJweG6U1DdUfPYlbBXNs0nHrje1evbsIOOcGalG3kS49pvwszTOaxosNnMj1O6a/isL7fM67Y6CcFW85cwZNUPlFalzuyB7jFeH9LHBRo5dwxamO2KKQrZiJxhngqUInFMxVvyq3nVCZfv2Nbwwrrv3i+YvsX7iIiCJGbcx/RtFsWCtZelulxLFn9j5aYTpn2879vMd2HB1sgDCbEE894ow5njc25Pv372K8XUEy9n82pLajoFKlHC3yPAh0UvUy6dGlgqGvFQI8aLwyiPlWjps8gHz+l7/8RV689ToSu5W7qedqkUh72ScA/JeKEBrC+Znrfqz7hM8NpLx+KuiTEdvXj6NC4e0KaoyE/s4efRwfteqKjJkifJ8iSt2ik+t1tlE5Gh4/fhrX5n4eZ+UTqh+S7kFFX6qRqi0I4AFQaE+rn4f3sBPB8ss5FC4o43fxs+BYYP+yf1ycxtfQfKN8oR3dRQ7dZ/f8vMfeDxBqnIjMIe8YE6KvVFx1zi1jz7ibQooC9jrmXLdfUYVYOVem0TEBdVUvBRBGgaJT1oJaL6CXYGL85tvfRJSSz9+SN/Pmp8gHB/Q/ffIsnDs8n6JqOCE1F+HoEnMx5ohnqC1l5kZY9ks1ULo+9hoP+ZNVOGvVbXvUtVfU0P4aQHh13vKOzATSfOjatcqg2hm580J0PgAAIABJREFUEbWNnrv9lPGWlTg/wzKoes7yr+7zqT4c6cUs9OF8TMlvf3dYokfg327hUFlA+ltnRpl2K+CYlkLP4Sl54p/TI9vsy+kO3aafPlcd8+fcmW2IigQZj0AdjQajZ0Z7vGrnrhGjWvN6fs4XmbtWhIeMLlyoo697rbcsFhHgK2FfOhpkq9aKtbfI2DD8M4qTayWAEs6l7ElIhNCOkBZwBtRkehGASOBNFertSMQhGX1scdIfKhKIHax2Cd5zehdah1GNE1uL9gyhV3JPu2exWykh+6Kq/PGjyIUX20QOa9twUUV0JUAYACwZeU23torG1e3T28AJ6Gb1Sjvg7LhyURa3lonwZys9rhXZivJk1F/hw9bwHTkH+GSs7ODqs5SwqlHa05nUIoPDcLNtSuvGSJAbazodul5uFj3ydeiFHMmtgPBmsQpQKECYtP7MZqNFiYYIebyMh+o5f3ZXjUGrHYHWF+38m2vZOFFQkPlcDR+iwrxoo+5hyxrgK/Rp0nubsxJAaGVlJaGf/SE6AE7aVvJkiz8zbjBrPDaaby9NC4hAYYXhiwJaDC3BlE3D59C0rARZ5FBz3JeMY+ylt6fYXgmWpgFh9URmKmgT8lUg19/VFHQMCOdl1zifYHSNkrqoycuGtUn/a47H1t8l0XlRpB5LGzhsXhUCeBzvEACPMuE0Kc/WB9HzMHPxbJCyuTEoz6NATIb1KZVc+nEBBsnVUURW5YQJ9SuaJUMnKHB7lBA+zsaa66CZElWxYcwxEXGEVkXPmaPjMK65v/PYHAGx8MEgczS4ggItKBkjv9TX58Cg7ztd137f+lwGMRijX375ZWzA129+bMArPH2UYD4+ziRtRUlt7HjsHa3q4KGvdTsITEk0xcP98FycxvehIAbjTD875oC5NMjgd1MebZT9LYvKENGX1zLp4gmuRns2I6EG4QaEVTBXg5LxNN2tAsLd/Z3h6NHR8O23Xyu/FTpL9meEIgoY4B5ET/m7ot0UfaLarntvkhsoWrVBtxvOsy9Yw5znQjY8C2Nv0Md1HLm1bONazAvzwLvZCDDdg/ljvXANz5Wp1Twz9szu7v5sXtMvtWcect2HAMLnz16EocK8IDugPXvdcz23TqhpBI6ae0303FEBRn97H7moAsoTw+zTp5Okw1Po6yY86d9+823QhfHKv3v3fvjxx9cRITw6PhqePnka3vR3734arqCTIid3XeFWBilGpeeIvMV5HdmNlw1/dTaPlo7OYmnFMOkqw1U/bbgAalWEQjQz95wS20Z7KXNzSiGmuN403CNJNarY2NkwigIq/7ZTzi1b/b52cvhzyz3Nlahu1dET+GHU6F0rL7Es2VEl+tgBYX0uO92kQ2oxmfEL9jGsvQx75Gh2zrZshLsCwq37KB7mLvbH+Ap3dYCOzool+pCapveTAi3oE4CwlWe810XmdHA3zMc2gqtHVphaz++GtI3TYuu2Vuu5rh0PSnA4t66JmrmiI5U1AXShx3CQZAVIl/iP5whPJdpWVEEK/gEG9/YPwr6DGWLHftP1EYVcRJGonV0xhPyN3scO/Pj+4/Dxw4cAhE5J0B6SbuLe9FFVNVRVR601LcTW0ntbD7vpquFAH8dJdKxNRrpnCs2x2XUlOGN5IJkWiDwcZy4UE9VUW35lzxUUTjT4SpmUG9hSQOd2Z4DIGj1PMNrLZeC/ytsS6Ctmp9o4BNQrrI1+rJ/BzEHfV5E+AUFyRldqQbEBCDMV0pgh14uEXToXbQW3Wp6JPdLhYTYiOuvR8fHwJIJCqiuC7qRdR/QvTznvCKHSTibOnN/+6/81AYT2lEwAYcwBYVB5U9QnJZ80Ea7GfazSpsaAwRzGUoASkld3FHU6PZNhhOGEcebIE8YABhEAIzbI7k5EE9kENtAiQpWJpwKEmUyv1ahmlIXuKYW0qehiOudWSUMHm5RRXctC3NxrnRDKsnlHTAVM5cYCcf5kySnzOHYAsBfj4cpweKVDCFxctOqDeK0ZFzXK1jfHOG+NnzFGWZXP9FPuET1dyB2JZt3yJkShgSj1q+iUASEeJQCk85kAhPYodZkgmgP3QMBxDNFMzRXX2o1r8kwSWIrwdG9v0RVtLn5+YLjNKbCpqboxYaqZjRdRzHrFPObhq6++iveEqhn0iwQRbFJoGq4wqugRoklODM8X12Sds6ZYiwZ6vpcojSooxJcjWI7+MqaM/ddffx3ji4Jw3hpgFZDBF5878hKR2sjpHY/zfYyh+2j4oHjnZpNyyKTtVjhCu8f7Q0BZisrKxMqh9SdLQ9nltuWMQa7eDHsHe8N33/1mePKEvnKq7Mq61XpXVBWnCI4MioU4KueG854DnkrA7jBKapOMH/mNDQBCuRH4s+PGgN35vJZtnOO9WoGmASE9F03xdb84X1eV3YZhbxcmxc+/N+bn8gH3sZ7IC85X/JPQ9VZ3+xqirow765QCBow1bXQ4Erny6uWrzCcRfVRVRlUQS1VF9dN7JKooKzEmc9JFLyWqG7lz16JcnXz8NFxSrXR9M7x89UUYZ1TIe/vT2+HPf/4+9i9Nlp8/fxF5qT/99Eb5hRGdlywj/QFDgrmJPGuilFDFjWiqiIsXn7JzUke0aJ4rGMqBYuOtX0ZFBZxLIpmNHEbWql9Y7GXvs8zTtzwLB33un5DJmbNb10Glb2oleD0k/dYOT5fjSGvDudSVBhoys0SMqoEYCyGi+3qOUYXxMJyyYmt13GKYNDTWwdw4ejgFhVk2JA2+SgPr77ZpD90m5/5qQOiw8n2EabFr7nOampxvuCDuc4k7HRti3n0ks0LjnU4c7ZHb7UofagZYq6Wo0E67Us6mAzWj93cvPafrBFDJU+XUF+QwNXtDD8FOoADfgYv3UQVa7DcCGvx0/mAEPpJ9AqUPIIk+f/rs+fD8+bNgWCGXcJiL3aBzY48vkwEQdpoqKwfj5dNptvpKx2VEhTLowjAQXa8O2NS/bnMR7XHyPRt7L4gOBiA9EiiRVQo1lmYptq1HjIfcklWD6PbmTyYIDUGkz0OiuVZJMxC6o0h6T8c0SdQivRTcUTXQRsHMWxEZDEDYAIwjxFl5tiHLCaMwRF6linak1nVwc38kIAQGMm+aO9s6qYbav1vL9FZURvmS/Wop3hK3SJbqr2pqHyMRdh82Q6SbLJetR3PY2pmKFBHCJboh01gSe8Q8//Zf/887AsJMls/BIuE1Xi5nom2OmU1so9KGs6lqtWS7uc8ci3JG4bua3+vXr8Og5TPoWRRTsefdCbQBdlyMJil2haGZi7qDuXiWNsF9mU7fY2RsbVQa6+cJ1LiaZBYutRGUsWVXEu3CiyI63TNa79WjIjJWMeIFCh+LKnp2Fp8/efI4qIFuPPzHP/6xRYQC7CWdLiIQ9IlJGilRCs4HaAOuEVwGFDY6w6BKDrmjF4eHxxG9hcIa3q0rRTmi9H9QflWVinszfxhTXOf8XDRTA1PJk/7uLSJWkvnHSqPs0vtqk6IOqv6bUhO1HMZrYXorU2MdiWq5TFFmHvrs7vDtt9/Gu7Fubegj0BHwgEXneDJuCHIZkALjV9FS5CbGmDUlrryNQP3kuRnbKPqTEWHG1XuIa3GP7777LpSMexFyP+7v3DQih99//33sN3IRFtk4u77zLwUI3Zh7zoAazUHzqPWcwSpP6pxtAKMM9n/89HG4Xl8N33zzdeyTGnF0D0H2lsf7d7/7t+Evf/mx02kzetfpiPQVlbJmLkxfZ/7oV4dji+s6mmd6tKOAnjfvE9O/7SDx2mLP883xXNutQnh+UYAzQvgLRtFH69+Unnvtv9vL/M+ttaCMvnzZ1i59Jj98eBdr3XsHuYJzQ/Td83SqYBzJQaW9pIqjjiwTvbPTybQb/n386Ci+WRuARpgP6rF1HrRVV+19/eOPw+//8MegjOKc+/LLr+I+b96wz5WLTdlv7WeB1KCMRjl10fx7ATO9+ZwD1QWX6tjUSPrceUk6SmNK/wpAmLI4KEMZcZOxV6rYuRXHShHtyJ1Nh8a2qZ7utYgqtD6LWdRlsi59z/aT6CXFKjIfdHqvevxUNqsgXYmkVUA4qooSZ4bxFEZTofKq0kJJbQv6mp3ctmDHbKnpM07nb5STV3TJnJzrtQvKVeW1vtcOm47NXU8WIHxY5eC73iPWalZsl+NMRvp9vz4XaPD1DAijAEx4P25/vzovOKqpt2CHuApFSedahnhN1v2IjIDNYFBH2wbsLKfQUHPh/YcPLdVAPXZlJ2EXwN4Kx9He3vD0+fMo/vcCVgLFYHAanqpg4On5aTitor9oVtkPOmekTyHvxOZi9zu3LhhYy13pMhxW2cIpZIBtsKSEVtso9jeU8mwUz/Va1DDPq/bbXLGVmPsALL26t8fPtleXI6U6awGavQVO9tQr7Zqi8OQaZ5daXEjg9sigHVCj1hK5/sgEVMO5dG0lBVfyoPc7twz3Tzmf81YTWnJK9AbS4u0XzBU5fADCZHEEGyJBb9RwaI0O0keusaf/qZwp2ekv7dMuu8VCifzTBNFupwUm4HcH07AzLffpLckaRM5XVk1c97f/+n+sI8+mJSYKmTejy0ZyC9UKtRLmjk1RQsM+Z9tPC65eAEXGDoo+PLMnJ3FfHhyj1X8zIOQzFUlRg2bnQblaYgWEquJYAOAkOuhnmSq2bYBQG6SDEhsWXbDp7/Kc6LhKf/Mq6ptOC1e9a7IaXaEl2GjVeCwThCmCYZoZx+CtJi/MUYc//elPrQ+a6bcRiUovyl6UpT2KaAgCiTFnsdykMcBYMsZR0Q9KA96pK5cFF+j1ovNxIazwTp1+UrQxBJ1yCzHcFBFcR64NxxpU8XzO2TGw2a6ffg5AODbCpoBwA1Dk5FZl5M3oSk0cwnVElwWI7QzffPNNvP8PP/zQjB089EQZoAFyDdYv4+EiJnwm4IChL0CIA0EgQRQUb17mMyK2SUF1NUoDQq5jQMgcMcbkEUIfABASeeIcooOsl2gWu7sXLVdGKUzbaOD31eZzx1/bd9+LUcTWmfFYT0H6bSDVx8bPWDLr4fzyLLxnr754FfuHsQNc8W3nE+CCcSZfFpDM3Hh9VCob44rREI6pXVFxan5hAIDMW/OzjKIfrS9pLxLF81hwV/nDszF/7G/mlH3vSKUUvHO+HmBhPWQOHwQIx3O6bY/VuWc8iKTz/mfneL0/ReEW06eYD0Aae4k1LaBsnSUnk/dnGHJZeIbf61zKyFPhIfJy2BfsOdNzAfcYeow/zgQcKL/73e+TwXLcAOHr1z9mVFLOTIE/sSH44n2Qf0QTJfO76SB/RxoxjcFmypNMqhq1H820PJrp2EwjpVkrOktGuMbGTjcxDzRGjnjUtT4FYu3KzRBKI2pE/1uEAaOn2VyPNqqnoNDrfe6e87Ig+63FWiz3GQ/TaHX7aStttGOufo0uO8abY5oaU/86esZxC0bZp3Wy7xCNq0GL+2zR2/bVtuv8lwQIq3y4TUdouNfD9Tr3X0F8dYzaXOcWsz3H3rDtFak4C6UwIYenPWe9Zs2akrNBLb7YBwA3ctTJ46JnH3Ll/PIybIQoUgarhIrv2bMvGrnTAzCK+qGP1Y8P+yuKswArYBJdXyWdRrs/9hAMgCAIaCOEg6buRYNatzczBbKw+2q/vo1Kl1kxVYu68wwbVjB+GG6yRYScQkkDajJOIK3o/LZvu+OQa5ZbdBZd5vOJ8Sf93kBWK/CSq70AvGk7mjif3PvFTkSumw8mnUMyHYTCYo5t0ieEbFFm/7vVTlGUrpNAVFmUtRhVVVMOq+d3ZxIqIk3IUrJI52sGuwYwcHVuaw6vmyskIGQNYcth52FTY1c48IAe5N2xHaAz2240fop3/R//9X9fq9qRkx3zYem5UiVJgqtYyMtFVK6Bl0qkcCogq3C3wK+K2MVgXI6dTWBAaE8mCt8ecqh3jhDa825AyHl+ofBijJo8OwTcVYIVYP3pNR4LzAn7kuY9ihgvWRSeF02OkjwZAoW1n5n7p7StURPUtQqyVWR6spMi42pViggthoNsGEpkLkqdn51HJAJFHi0lnj2NIi7f//BDJBYHTT2jpnCGGyUNI/PocHgcFfz2w3MFxxhPkCmdjsRCNyDqd5keLB43Gjln0+bHCdA5j2t8OvnUKjbiqSJaxhxjVHEv57IZqIbBd6ayxZFXRaPtrV15f15A2L0sae7c4pWd806KwigwKJCwF2AOZUDkgDX5449/6RHCm1UIe4AHc8vcuXqkiwBxPejACA7mlL2miKoqiTmKyJrn+blvzNXhYTzLFBD+5je/ac3pATmMP0Y0Bi7XR1jweQDCvf1IIL/NE3sfA+XWY1n29M9zMagsNjQFTjaoZLiLKupowtTp5PuNDUv1GsKruliuh6fPng6PnzwKZwhOJlVfJd/10cBYqeS+ci5R3qbkKvdMec9cHypj5NJmpIU17G/oQi78VD2oPJ+LA/G586Tt+ALYGPBV4xmhLqCiHqC1oI0cT/fPN3rwPDbX/t0BqPSKKVu9r2t/Bl/LeXQAqGVUv0N+nF+QpywKPJE5RWSvY86++OJV5PSxjt0mwp5v5LvYCtDhoe+q0IsBtdu+uK8huYgoUc5RNdGPw9npWfQThRr6H/7Df4j7/P73vw8dgwylRyHXw7FiANqjvqIiW0a47YkAYW+R0GlVWWUuveoyDHS+HJuuftgNg+r8qPJsBA5c7TTHI/KaYi2qSreKTkiWiCZK1M7tMso8NyPJxlL/Gb9Z93WImsZM2hU2KNt10ijMheC0ChtgfOyiFDEOaThat7aqjHcMN1XnzBx4GjmSJhuk5iNt2zttrgqzcQRA8vPbnFma7B4hrMf2tTC/97YBwqkzsz7/5wBhveZnn3s6ZqUSp/zjNnDvECGc0MytB3yL6jSrt5WOYMErgha/k8dbclFN+7RsTq5duwxq3YCQfY5xjX5ETvONvkV/WBYxRof76scsZocqa4Zz91IFp969fxcyggKAF1dXSpNKRpFzC71/4x14A87PNhERXIhiWbsRiLlcQf9Tqk0LOtTokZCSiq8kw8jBkoa08u8BvpLO60r9bLew68OGzB6GpbWBAFYHZQF0AtRQJEfV/blWRLYaIJeTyzAVvWznUW+V7vVfeqvmzMR8Cf41ueJn5/kDwJZovyP9jVrZgkPIHVKn1Gcx3oT3Dwyma7gQJT4nu51iDZsVGZG/9bDIMvutoq2fkQEMcC7bPqK5uS4D/LktSYkU6lIZdEqv0CYglMyEuTytz6RAFP9XcOLLL74MuzAi0zgiLs6V02pAmDUtXGytraP/4V/+t7iWirJIaWpilRDP19XqUhO9WA6HGdE7PTuPm5AjxUOOqInp6UBpmy4V1MSshOjFj7Fjr4uNWRt/XI/zMV4x3thYrprJBq3GcQeESWttirQbIM1ZUbyacrBWsJiDapCrA5pHVxOUoLBxS9JLY/gco5l9p4onw/GQsdyUZ5iQusrwanFW5RXhfzzY9ALEcwQ/fWc3ckIid2W1inHB0H/+7Nnw5qc3kQMFOAlhEBs7ucitLPvO8PzFi+Ho8Cg87FAW2Blqh7AeXjjiuLsfTbYB474eFARXwYo33VmqPHxQkxbxTBhOgEBRj5hHJUozjxhbjqgpuqISx7wXa3AMCKvyu7sRuk1pTz+fgsK7nGfFaEBoYIZB5WqR0N2YM1ctDHrz5UW04SCvj6UCHY2xYE9Ecm86MmIvxtqn+Iy8hc4XNRjgegaiBoQVMJh6yJoQ9XQZCol5UXQYyq8izcy/Igc78jAWg2ab4vU4bTNC7jKOixuMyDGF+zajY7wnthSwsnHZwL0E9w3FPBY3w/4hYE0yxQ4oPLh8Ecl+8eJlgK8//OEPrXcjf5MzSwqW/YbMYo754t+iF2bLAooF7CxbUQDRpalgeToqBBB7Z6nIP99cEzmGk8BVY10t09R51gJy0C1cJHl2ek7lBqXEtJRUomVyt83dbYZln5/xXkwxuSUypKpw7atWfR7J135N5ADOJoyu68jrUzsQxpV3ZpygbLK+X79+E9V8BSj07aJiEck9pFCDnCs8P0APSih7hGMxstB3RAi//vqreEwcAmaxMH+sme/+4bvh44ePw5///Oe4PsCEPYqeDJYDFfnIB878Pjdlli3ce2jGWyaGzxQYDU0bi+4brz6qabqB9NK4CuJ07kIbRtQuzbc+UekA7kDdhvK2vTsXUevPreuPCr1kgL4H7sbFRJSXlPED5wBNdLGNnLJ6ZgrJ3EMvFAfvhi64RWglZ+ouYm3cxuEzlNG5C6qFQRrhWTikymHPef1pGWXbydetDqgKOPhdIDs4gWHn2eHmPW4QxbXsiJuTz3PPYed/uyd5tdlwPL0b7dWnOqbq1zkdG8Z/Aq7pffSsakdAI3ADhKgKjEM9HJ/0Ydae7ekycvR5j+FwYuwANchc6Qxy+16E3uR6PKcaq18NV5fZAi3OU66fC1hJ90NhV/XiyNOL/tiKICrC1e2+mJt0CrVqwt5o0UIpSTzyErUIlve4xkD/a2MbPYZVQCq+2kWKWK6xfT8DCjpS/V0MRXstAFCwFd22oRfnUR5zAtKkVLYdGudlvYUEdhHhTIAV91n2MPtIvnHcsrMrbG4LGLu2SZrzyQ7q57v9T45SjAMvlqA1bylAaKCaANPjlR0VJJ2TipyhwFGUtOQJxvhHKZm0wx0hDKdDtpa7Vi5jQA5XuHVk14zDDr83GCFTGUJQhQACtqOCCLQJyR6UpRCRZcWGzvjv/5v/VYAwB9abUF5qeemUr6IIFpuDjfXpFK/4eTSmZEJs1NpQZeNgZLEJ2HxRETONJufiuDAGxrQBYcslG4YAERheKGgMJb44ByOY53TBFFPowhtQjJ5KCdTfttHzu5c6tlzxzBZtnUCt0mK6Qu6Az7Q7LT6fr4Hv//auNGUUznvYBTPVrAD24rfTh0b5hLwbuSuOFn355RdBszLdifF2VDBCxS2hUkv6xYtXMY+ABNp62HPAu7968TKbd4vKa2ojAjDoDilYIvS8WISBLa8ZNMS3cU3noLCOmEcMbRc2ac8V1WLVZ1JFVCTsq5jqY3YnfXyvg6aU0buePFXQXvPaJ4zti3h/+oA5csTfXIE0ohzXahvC544qODrOcW5ozk/vjZarmZRRtSPRuHNfH+fruCiJqQMGf/xbxX4E9rsS0Rqt7zcHCi1E/hpAGH3E7ujdv+u8bB6XgBCHy4IEezWZZ73y7KxD1itOCcaE6C2AHRota9jrNN4zxQIyxy09wihIQGhnVxgpw01Em5B/fLEn3ZrA+YH2QjN3anyvFhdBK8rWMJLBit4wz+wjA0JFpCIO1iJJPr7Oz3QuLWNuG9O5eb1vhMDXv895uq8iaIAt5WD2yKjWqXrTAhiZLwq9kGOYZlLc1oYwYNB9mVzJmD0AKARkco6i74toFfLy1YuYT/ft5HnYn6wNwCf7D6eWx1C0ejkMfM+aWzSV5yHbA9P2wgSWbz29oTggK6Ao4M+6ZroPNwHhcliuVY1zDjbdvn/vAbTSrxpsmLzTxrPMMDAMTO6zRsY69L7PWPX13aXKXQFhPM1nIoSfvaup7pMKzD5vTva2aFc6E21DOGptueAogPdRFFeKIm8EA0SVJDocwYCoQJmUtaQucl5PL9JelMNDILbNuVlQjgZnMZZWxKNM2zano9/Jf2evmZFhgGrHsh1n/F1FyCgiRhRIdGnOdUVojlHO9ifZNdQ1uJRzyC2wLKPBB2JySPY+eaIK1WIprII5dXl+MVxdXAU4jLFLCqgKOWX+f1Z3D3lQFsDI0rGzJg+oqlEBcsfGAGGpp50VwfhnVCmJfrJhCxtNUa90Nk11r301xUEb5vJiPVy7uXqhjPbcV8MjUzwd4FAUrFE10/RtVMykY7YoI++21DcFcxw9bIAuC6kI4PulkzkR+ZhTQGgZ62I4zd+WEUpYEMpZ7GOSzxuvZFDqsL7fxZvb0c4G3XvKXckT1FGOa7oomMCfASH0UeUTJj5JhmE8cSHXbJPhU7ngNVxxhPdSdRDNYY347L/7r/+XWG51s9k7JG/HVXg/HZ51kQMihBUQeqM4PwwjB6PTEUIbszaMHRk0cDCQ8cbnOhhJKGKiGyhyNjL3waBj43Etl9OP3I1A2uNIWxdS1Uvqrdk9pBpYzUD6QdI4MZBrftYUfBXg+Xqll8o2MOg8xOxJ0nMI55/bwDxKhCc9kXHlfWt54ZcvnwcQsQGKUdO4wVFsJ+L/WbVpHQCNOQBsYxyx4KB5Ml5fvHo1PHtKvqaKWdhIjWqikbgsD5oURI9yHBwcxcZgngAaUWhmtQph6mfjbwhie+jZENzT/RJrbt58VPWzKvXOB/ycgNAJ5Nxc+U8AwqsYO0Ah78WcuQ8gwpL5U+SjN583/ZR9xjxzPI4UwKO54M4RZC+Ybuq9wLjbQWOKC6DSpft5Psba1+X4ZsTedAPARtr0pwVJ/XnnAS8H3lZU5iHXmz8nASFCeaGqj3YoMQaMO5RDIkaMO/MGyGCsGRfWKWPDvKkPk/Yo12Bs7cBwRE9eYZUgh4KKM8vOLsa/FsLyHnLF2MiXPqTZuSLCjmBaXnoPOdqovUVEyk24e1nsamBvM/qnn9/FKG8KutAZPe71/On9vc+2ranx50mRp/fWIQySg3BY0WPLLT0YO8YD0O1cULEbVInWzra+h560PGaqlX78SJRVezLWxAERBLFVGFdkooE448/vXMvA3mkL9blrSkRdi1Uxhy2TESAB337k2NAfpzqMlb693Dq5zuPo9zB9lsMiAOEcrXiOvtvudO8tKGCQEnsL+Jte1M97l7VXRmriWL3fo94OgrdIkW2lQ6eHz+QQthGtYc5bHjnohklNH6+dtEpqrYdSlK2mMNTo3vQaBlgczxVpS6JKs1TBlV53Tptpf0ErxlYnBYWqtXmcKb0RWCGgQF477Xei4bUKBkF9jHpJWe4vAAAgAElEQVQTYWSravZUDtS1P31eZKH3oB0IXvdOKcJOdDsn2UmL4cmz46B7y07pqRDIaGQJsj3ytj+dBrDjmVToRedE3QXsoQDZe6EDbONybBSturwKMLhLc3QAsULaakh+Sy68QI1RWBcCbT/EC/ZFEnOWjEJAtcSczncunQBD1rFwQKPSztvalIysztg5J0N0Eoj8N5qq3ww3rRKvo4F6vp5f2+Fte/fyitN5bf8OjqYikbTUECBUhdBYdzlW0Df9ro78CjMlOGvjmS+a4HE81okBoion0a5GYB17chT+nOzSBNjN4+Mwq6O8FQy7C4Oigxb0UQ3UlNGMELZIIbZXRl3jmf2M+RTTx5mXY5Lz47G2TZcsJ1dtTYaJju8LbvHf/lf/c1QZ7d4jJcZjMJHQ7wbM9jIZEJ5fyGhxHps2izjNbMjIszk+SkC4Gs7PyRWjJDhFS1whUWFNhBP0OpS7e/bxOXlx/y93b9pkWXZdh533Xs5VWXOP1QO6gQYJigQoMUiAtPQ/HHL4g8O2KMqS7C8OOzyEJdsK/zGHww7KEgECEDES6LHmyhpyevkGx1prr3P2ve++zKwGSEHORqGy3njvGfbZa++1175z5zVuXvzBgYxrg+OmmgwBD9MmSdcJp617T5pvRwM68dI0GA2Sd3PqGvwGCE3XyYDFCL9Fb/PhmsFjitRYNpZpdi1AX7cMQhNKyBMtGfTdoKId0oEFeIBcMZx/GFFkOTAubV7BszbUFSAEZfTpwdNyeowehUWSyMvC50DJAsURj8Fg4r4wd4ioWcXPmV7+vSGjadEfcJethsqeYfvXeG1YfY8fPVK2OO4ZkWXVa4nu1WxpjqeFRRw6TC97YPfe+2UAYbAEmjGOvYR7OJsh0ihAKAWneQVyjlSKHqgm5mh0DcGMvLnRFgRg0hQXjBnG25lGiokEKHFQRdRbgUbsE3we5sS1D7geABLXOuG73bRedGBJ9Qc/RIY+JuE8Z+3LOFfNQRrOWryae3fRq8NIk4YiqW6MC+gUdiKgJmoxK4Mug/v79+6TbgE6NIv62cpGbAgES9xD1U4LAyYLzM+S42s1VzMZ7GhYAROPOwCA7zQ9CeMKm+iAD+YA6wD70tFpZfannLN+5D+DEz+Xne+heRua51Vg1/bjRa9vqZLeHh4Ak3m9CSiNWPcHtb6r+1dpf0CDhy1ikDKCTFYZVcDqKJQ9GyCUEu8OW0Qwirwo5eUhKKNH5eQYFF85i3Aczb7AmYZxx7xYHAv3ivlxDSfWDj47q5jWdb0mq+eHeVgzY9IFhD5TfNa0j8nArQsGfSYMfjedvglpnPmc6sxGD7j5uUtil87my2HT6l7ULwvwmt+RL+SVvjB7mRft//7zq2vxUp/wCm+rY1jvKc71S96j2nk1XyA760MBFT9mJ3DljgcYRwaFzqYhQ4gyEGeUUD+GXC/2DIMwpJYuBQhRGhLURxVeyXem6jzKW+xoBiDE+2bMlAV5ONac6nu1x2yjzJrI9iv/7nvNAU/37INfCrtc72kT+yz6KofqvMuMEAB00A/tzgDstJegBwBKacvsUbgrmsZTnCoojsy2QIV0rrGqXTFjAQiIaDbqSRc+nedImb7VnwqyMigMyAIfTvWztgV1t/VYAF3glix3CHHKBgWGbRdhvxOgFoCQGUKB3Gpn4q7a/dGCd0BsF+RrbOXbNqq7WRH8bKwlEC5I9Q3QWjOCqjut55ZvJrRPVG5lO+nOBy07mCNvlcMAAZegaDqA2AYh30vLCnJ/8EXGB6sZQuWUAAijC4Npifi6UBNlnWr0X1SNJ56Lea2Z3pT15Vc2f6ne/gDvQ8qpCRRiYOs61Oe4PE0rMyXFMMb/8Tf/WQcQImKKgnk4IKYnZYcDGw+O6NkMVFBl6LxBHZnCgGCjyymWWAmcIEalRqJtOaIjnqtaF8A5zZveGUJT4eDU4nPhbOEHBzKaBZPGtY1GjCrG9UGZr9sZieyo5ENXiwGDE3zptE81FWka+MZWJ8h3duqvhqikNg5RphpgUBlC1W3aqCubJ1qRDWI2jMjuAADiegGkEdE2DRCUN3we2k84ssbrg9FGdCIWC0AC5kF00NOynImCi+9R4bT49si4Yn6kejmqCqcAKKb8OlgAo4g5Y2sMAPwAKAgUAHwi24vPRPYSTpki9Dp4pM6n/l3DP1Z5HXg2SQ2vefPgw18WEGKuvbayY4x6Jzh7GFvMB55zBgO0NFNc3HwW84aDKf/gcIZKpcdWYjW5Z556QmI+sEcdtfQeccYPn4m9gvnAmnDPQYlzbDG7gvHH9zuT68b0+Z7+5gBh5/x4lWl7hdfKYI8mOlBA4cUPIr4W13F9MvYK7JpBIdblJx9/QhaEqEhNqRFOA+rTzG7AOCr7h96AqhFhQCVaguAxr3V8v1VJLQXtoJgVT/E+MwBgF/HZmDPMpdpjjCkGdHR4HAE01A0oy2z6Yr7ebJezA5kHsj/P/X/78LbNXLcuhj5n3WvXBhSg1Armwd5OuXnzBsfr2TPVMWMOLSpz+/YtUs5Rn/Py8CXrebCq3LtSgjKI7ENURoDwdHrC16ORvJWoc5kC9hpsk4E6D/eQnrcYGoC5lbE9r9V2pybvPoe6wDrOgeQcNucp16f7dc2Vc9S8uwEim6h0QfzY2UGOMABhpoMNmdCec3revh/agDwhE/WsXskap/cVNvGa4yApSPzKH3bBB7zCPXRwbq7ZvSQgzK5Gf394T/ev1swhvD5Tl/sgsT+nCIggs459ghpa0wrtfOPfFA4EPR1tS5AJQ4YwWhuAbs1rBCtodkahQT9HCmmAw6qiCOgU5731IKxUjsfNoHD9bvUrwv76vk0BhR8EmwibbVurHs2n5fQMzbinlc1kG43Phr8Dm0JBQoiFQeAsACGDfKkJuXBQzrB3dSk430zbAQyb0pjqe1PNdKvFW5Up6py5QTWsGUCdYo0qyvq31eBQRee4JvFM64/WQqL5BnAxHbUDduB3MtO5KMsJqJzN/a0ZyaSPoXluX0bfKOokdW40QSzpmkRvbtssEuuWZTlBDSG+2S0mWlaQaqCxD42Zav1hAMJ0s53WJnkfVUAY2bja0yEPVv2gvGlbkqjNXsBDFQBG0KPVbtb9GoZRVFHrtARtlEEFUUbdm9AXb6GuGlJwrWlj464YrtpKgwsTIyQGEUoVyBiJ8zFOl5p0qoFIAEIfXOqPUgjWcOghowDAYMcHr7MAAr7YGTo87hpC/G6qIt7naIsphorQi56DP3a2vEEdPcf7sNEB/jCw2LwAEng9IsNYZAAqpJJOz0Q5rCqE3pCgSubsYE6PrkZntKhbhK4drwaA+TBvgND12d01FVHRlF3kuytlVC0ntEkVTajzELUm3sD9yJmpgKh7EcVJdS0YA6slWtET48mv5byoiBJjJ0C4pzo2iCKgQDoaqLvdR52/+ZyGF3MMZylL9hvIMTs7m1dl2I2tTWZXAETgSOG+MZe4RtcS+trawRW9aAbP518/IFzrkJ7jH0hcRMIveH+LtiIqhAxUExTBa3D/2EMAhLLTys5iLLC/MP6myTqqiHnPn+/5d3YQz7kvpamPBo0GG65nxKH5zjvv8Br8fZhXtMZQZv6oqluOx5sr1Ub/vwCEqCUZSfYfzgkcGYy/61qlKvmyKn9ibOCwoAk5hEQwpqayt2BXazvRMn7qJwVADyfLQKNb47KsTe+xdx0l997z3GKP24nBfjFNGEAWdhPiJqiDQWTR1+b1lWsFcgTe4Oay63517mWzKiszDvSwdAMRcanPKTuQIpH+Pde1yPrVSDN+29ndLrdu3aSNQ+APzp7qeyTsc+3aPv0ePEZAyAw9gJ+EJSInobq98JEE7iR8oPNOVHn8uJY30+Fz4Mf7EPYRr3XdaMdu9zIyNiXNvtdHeK84pH0s2IH2Ya0zvY5uKoAX5Ss7RnX4qrMQDnknQ3g+TfQisL/eLGpu7TYP5z3OMapf5qmUgemGljzrPvV8NfnxV3muzcFlLvNXBYQSrIgVYAe4RxPN682/MwMe/o/powZfQ2vQZy5jzxOtC9uNGqhlnzcxI3BJtGto+XV6yj2H3yVGiHpsCaqwTcPmBlXREaSnNgAVblHHp966+MHjpmHi3/g80/RzrXyfio3vcrDGglwGg7huiLVNpyfq/RaOus9o0/S1j+W400m2gYCzHJlMjo/RubM+kdBwNh+AeUJVXvE49R72eokhD3sW575VOCsbLESyxATTmqR/EQImLcbjbJeySFG5Wav69NZW91Zr/Cp1VMwW+ivRKsG2tstsbf6vs3ZL0Dht84OiCrBvKqeBZt2OGBMCwqAveiSqXZSZD7wigBIZyOVE9FSVp3Fl2xR2KLKd2AoBZzfa4r6X9c01VpaybKyjNNTK59O6XZ5eUze5/XaDwCzi5ib0sjtMNVUwqDORaxCiMpE5ZEJL2JLzDJ0FjYGEwVKyca3+gnzIoGZ3xj7gIQfWQNZrTtfI/zIgxLeCU44Mxk2IuTx6RNlSOhWhPGQgx55dqAd79pwTaNCITYYCWztGOu0Es3zgsUH6hmipMB4wIjRmi7lk1U9Oy/RsWtDfBY4bXo/DF04QPheAUEqbywCEU9beGBBamlpLqktNa4esB7uay1ikTrqmhVElk/NicYQyFX+uRAG9EvPmCGBjRSO3ukjtO2TIW0THjhwN2XJByXvQoDBPMKRPnz4pZwB+o1LefuttPoc2EM+fv5AYT2wu9pkLQEghmJ3dqpA4j+wg7jADQjhXMKR9QEhaVdA+cL3MTMzm7J/DTMv16zRCLyDgcAwjfcbPwJzLcEvly4bZB1v3cO+5FutESL4kZbRjdC5z2tuwByAkpaajBLdgIbv6ZUJldZPrE2MFoMi9MZsVZDaQoZPAhYRlHA3NPSlxSc6q6/cQEomaS9cy5RpEfA4OVOwj7BnMMyTz8RhohhKWGZc333yrBlrUi3JaNiZQO+3WG/1NAsJOCPOS4//qL1uWMQGhlF0xnsjwYVzwx3ROjAsdlc2t8tZbb3EPPTt4Vp4+FdXWY43Xw7lxH0+sfQAWgYOW8Qa9CONs+j32hCP4cHxcD2rnRvWHqs9VG5nrQYGCMqayuFgnWDfY9wiOARDOzpQx7tjfCOxg7gxKvUfzemp7bv2otvn3gZjpNM5OwdDGoeW6ljjP6YxF64PgJ4TzEm166gGhEyLTcRDwunHzOu0HlEQp0hAZC1JKd3d4dsCGoLzB6p8tq2fHT6csfaZwTFyT7cAinDqXPXisOuNnNbwQ3LAD7pFrQa1uXV93ZLsRZ51Assl4JkKMNbrts6qJtbtJcdSYhHn06eIGxs2LIvGvRy8bmutVoDhQAnXO1tOZOVSp+Or79ZLv6ADCWGwrUf4aEhgOSKx8VXOW2hjqt5WjfeAyzwPClz2iOjVRkXHyHszBRwd18t9t3QdAj3YLPkf8fvkXwXJhykZ7Gw3OucdCYR7nu/+NFhWgjGLfwdcAAKy2hUkyBZt30Bv3yl7ZR13f7h5p3/iBzdzZ3qviNWbL4DPsD8AGu68ozi8HyfpnkN8L2+pgWGOinTLw55pxgF3/CFxqregzxmUyAmVVPQHZ92/W2jDwLFS/gTjnW1CL9iPanFnApWKYlFHWtUcrNwJ7pIO0JclQclBZKKBSEhUY8L60mqjKfvqduepe9SLz58R3AzBVthxVNI214vOTzTa4IqjC7SfGeWWJJBYEs8pZ9CX1364Dn3Bdrs1ztlH3ikykM4Rtc9lHC9e1gsQ6E5H9ytuxQbfw8aP+MddNSsw0B4susjuBCzpsAdNCBciVGEpU0aB/O2FUQSCVcENMBssh2IUEhqE6iiFRRs+nQjNCPjcG7Q2zsfI1ndrS69SuogU6wq5lijrG5B/+/j/nmrVDig26v3+13Lp1m5knAkJSA5TiVG0TMnsbBIRwdnGYMqMRDe5Zu8ZedZvNaIzR5FxCMNyYZUnni9HzrU3Wq+FvNThX3ww4YRBmwOtgND77/DN+163beGybN44eL+CBb5IDr03tfko1EJ2seQMBw8eXsnb5DV44Q69vj9XassF11Yo9+0+TMmpjEJPToneNBsRIOxfSomxFBA5tJvCD6DiLo8+m5c7tWwReVhAFtQzWnyCZ86jowf7Vq2V7c6sCQlA+3IQVtZ8GhQaEqvGTYqL5964zQEQI94D5FX1ls1y/iebnqrNx9jdH9rAOVP+JyGIT1OnQOGuE5KLN+rf3vA9VO+A5e6uAyoQHInpCIsOB/YFDzg4kxgNZD0jc4/7t7Nv5dBSTkVscWsw2tT6EBg4+FP2ca9AwT854YdyxFt5//30CClwLMsf4cc81XI/EbU4HAeF52STbjC83+peJyn25T+6/i+0KRurTiB/YHNPW8TvGVPWVC0Y3UbcM0IX7w3ihDQUU5gDysf4x1hhXrwG1D1EPSjply0W1k95H+B7RlTQP7r/pDKGj+xbOsmACnsf1OTOPzL6VZ1ELc/hSKs/OKOP+nHHG7326aKau8pjo0eGG5zuDQf8ex5IP22iA3j5TjpRsmfuDCQS6zkcUGdV2ynGyMI4yfKjr278GNdxjBrd0bbIzOGvo0CHjMBpx/LUegyJjaf0kKFEdmt49kzK2HPFMcUaVkvJzqCpv1FrRmmkIkTXMabZXa6tia0Q8zpW4jwoIGSV3hi3VHnFIHLjsHv9oJ+H4WKi5N/+Lt+NPb2fUxZnh8zKIF+/FxCyrLz4voHTxJ57zigoIm5O+moU+DxAaguM71n1GOE2RgLnoevsOWh7vVwGEsB/O7uVAwxAw9DV11mENeiSV0AikKHvo+41aJyUhpO0BEImAPajWG5ukjLKNwvRMOIbqowqz04uDz4Jzn+/ZYssq2Khbd24z4IwAMYAm2y2MNhg0NvXadso+AlgsZg+RVRT2yfeWAXE+ezzOsqH4rrnaB+CemP3UzHQAIesCkekyjU6+o0XuBHT8XKYBRjwrASEDrOGAQGRjeAVdsRI+UxVEI2iVFpkDQmJliP6HJAj+DP50FpnFVfTaZvskON+SDpF8IMCNJEfcEFs2MXsXWb3EflAmCslQi5qZLpuBlukKMQZcQN1rF+0TNTjwnULGYGUjBYZuiLvZupXAUNuzTi5kO1mv7hwBqNWxtd1umU3NWwDBnOGNzDO9ep5pLVNYlUUpLBMAErWDQSVdQnGUAFHnpNammR7tqjgdcVOV1cFJJuzj3Lq/pcCd3ss17RrOVl8g4BivG/3Dv/vPOeMZEDJDGEIUcHbwBY4+WewCgNDOpJ3ZvPFwkFpgxE4rXu+MCH43991iCvheRM6tzIj3ux4Lm9lCKXbOYLRE6Tohh1vfr+gPnQurzuVzuA6EcXPvoI3MnTdRy1gNrNI8qGv9WztOw+bCNYSyDVo8Hsca1Ym1YPqE+hKqPgxjC8NqQ7q3t8PsAqhlcDzZNysWH5pxMp1cSrm6d4XGGg6qsw+eD2WBRfdw1tUOqxUV4dw2kfGWKse1Y21s8f2qhXL0ziI3uG7Mv1qRKNroe+04Lb/BgNDR0ZwhxDQZmAFUowk6G9MeHNQ9hLmCWBKyhFjnpmxifD2XzuK4yTnmwRQ1C1s4eurvxDhbVdGUXrwWewqUUdLqXr6kbD6uAZl3FeEry44sDBq19jOEFwFCH9oXOUvDRnbNwfbqH3buO9h2pUgZDj8YT8yTa/bwmJVvYZwxZvgD4IWs6i9/+Uv20sR6hn3Ce53Bw/iIFo22IqLIK8u3W3b3dpkRt/3s18iYmuiL194RpcrXiWvFvOK9uEb3JMS1Y+8cPH0u6lNtK9MEgTw3OePVzxAOzd/qnMu4KXmcAaH/HadRJ48i8KYf/S6HzrZCts59b/2cXidaJ2jWCKrgPg3E27UF5YtCZgKZ+X6zI63eUsmpCbvta3EkdsxsgQ5U0+cy0Obd1rIEBRb6mcK8EH2t9VrCGWqF/M15MnRpFFGfFwaEnU/OHlJv7edzJn9GomrVOVl9q6P2r7IF+S2hCzH0vl87KOwMyXlgro5qby163Xp8LgCEqR/YRePSGf0UeLgsIMTSrKIiF3xZHteLwL7XYAYC/K6gjIq1BUEzMbdUIz1h4OoQQWCf1XOJbKnuWcEc2BT6Dpub5dr+Pv2Sa8FwgFIpxbYQRFmOyvxM9dYOfHo/4Xxyux2XRgyBXPuh9oXsL7X9roC+GqtLsdhgqALC6IXHMYsSkGZ/crlRUCP7fl7eP5WCJ7tY6Zp8TQMS9S1MODR/mt8bvl83D52yd4nyCCsnMT49WL3YCtoM/kwMEPIxuFSWSO1DpHicBEhqWa4CVHK/ovehs4ixwHXbvsYUCov76y7dRmd1dtTnQpwMAQh1PSvr3/so/s6aHt11v+qjCzfFPCSGWXtl3vvnbbjeXPYAoXI6KXDAr1ULKu3TRhOlGJFbShAQgmEXYJBtKBSgFBgUlukG24ZCj0HtjYWWr8V31bK5qcY1ngRW4l4CIMTXmdKJTWhFO4MzO73YxKoh3KVBgFMPJ8WAsPKUl0saFXyOHRg4tHBQKfUbvba8mWGE4GDdYh+9YyqXIuMFhxiPA6DgB+AG2cDtnV3SSQFa8DrQIyWggkh5FDpjCmLg+06uB8gLyxRpPs4oxWUc1e5B3c8QdhfquiitnB//2DRkI5dBoScZUQc8DqfVAhRNYVJ9/0wTvH//foAu0Bk3yggNmtFPEn0D6VS2Ams7pHBsTcfQul7wdc7uGjhygbHNBKJyWlAGShAdwvfZccbjuEa8DrVbWEtSIRWdNAs7tAEZcoYuOpL/Zp/3HAzVEPpQwnMAAzduXKt1EXmDojcasvDYP+4FiOfh/Dtqqn24V27ekvgP5sMtB7Dn8nzgjrEOcr9HZx4BJlAThx+8B1RDfK8L8bEvAQix7yo9ITsyvWxKHl07JBc5I8MzsjaC8mufQDbdHkmECtdqsSt80c0baBGyWY5Pgqo+PeO/MW5uQfHxxx8TDIJaZMERrGvWx4xGHD/QlKwsi+/ZuyI1WbzHzo5Fm5yFwvfjsXxdcKawz6x8CtsHUSB8jwVmeN03b5b5bFEePnwc0uoNCGYgwv0bB5X3aH++zps/PRf1zrU2pisx7nXQ/xvfnWuA+ofU0L8rIAQ5irW0qhVXBlaOKPaGziQIiLkdT9TIREBNjm+IGxiIJWECjYvoOpuTzQIwiAyxorMtKOc9rcyKfvx8pukOLdrshGeHNTi0a9a5MxoJzK3t17kGLOoq2+e7NW48ctF8v+p+Nti5EPRENiTfuB3VV930Uj28zDn9qp+8+vpWt3XxZ/2qgFBOukowMujJa9JAKc9T3kv9IKWZOdUXQ5kORM6iVYRVdl0O5POGtu3ZAXt94txAoPEIYnJgfkFtNDW6xsjg83a2d9TzDxT52P8UiWGfPgFCiD/5GofuwYyHHEw208FgyuekA1x+j/ppj8rZPCj8CRDWMYLCpO0i67ea6JeDovSFahYR7LfcZxHvbk3iQQOtTeYT24tfkmwPByQAGK4Fdq3aFTPF+J7wTCP71UmCAaBFC4ZuwEktbdiAPoCevqvZgpoA9JhERk7f1t1PGCLarPEGnwG0cVaqNaZX9hDPw2UmHAYIj3YRHagVfQ1tsSgSE8Nj4GnwPrSvda8S1tGQNhptw+s9nYme3RvevW5V1AeTw6/OQZhW96k77QDCShVGYEJzwDU/R8BY36mXoOZdyStmB1lTqDIL1ZfrvmsZp5kftT5A4FGov2UjlfDTdXXWCc/LBggdAEQpBmuF/5M/+K8JCJXOVppSjTiv0lEHLRSccXe7Z/3a3h4PZ2zyFwaEG1V4lxeBHlIALDAQjshLHOCAdFAIwWSDd/3G9XL71m06vYxKHR4yK3Ll6pVy9crV6Bn2kAACNw+HFoATYPAE1CnI95OuKCfNxki1thFHYWClTXwn0hCHaJXAvdD2nyNysvLeTMVph7gWkOqOOGmxL/Oi0+Y2oGz9bZQlRFPrHSoaWqUV2VIY9Lt37/Iq4MA+e/acY8oSatAkJhOOHebGWQs+nwpHGJtgZkVLgwXakYkAZRUOMrMZIfgDsAED53qm0+kZvyf3CLKAigG+Msaod5OS44oj8hueIcT1ZkfR149xRIYI1Ga3U7EABdY0agtRH4XXY8xQHwUjYECIz8R4YI5u3rqxAgiVWdV4O5pqFUpQrJGx8msw1sgWK6ILAPGQ78XjVgw2IJTaWuwVR+N6f9vw5b9f1YH0ovrbcup84Nl5MA0T83T92nU6L/hBlhT7BT8YHwBCOB6m1MIeUkwhGsVbXATPY99VyijnT2DEB78Vf/FeO1yYE+8/1SZqv+Ax7Gd8N5wr0Hsxv/gs7CFcg3qxLpkhNAWrMQhaKwq8J4OyfEBkQN896PqOdhPA8qEj4CbjIDtmQJp/b6qn55nT7vpxJFbf6ZoMZyEcjMLn2anENWBPebxb3xpFTVuAua3tBtCijqhMWI/p/WwHM49Lvs72/m5GduUATvuH77ei9OCAxEmV63jDBg7X9A05MeE4UXkvxrD3XeuzgP7+Hu3rwrNQLyCRMMmjx9GR/DuvmfaBGp7LOWP6kpZRuWwmzd/25ewUR7GnNLl+QNbdyYVguV5kONYp2+A15SCHbW/2nxyc8L4w+8C2KrdnQKBddErQQzc0pkF1x/o0xdu2D4JO6N/punQGZXBeW+rfYiqYnhAcyTRPXic7vEQftigRySDXt+/HfK9mXDgwnpMOdsDz/Br0zBaijua9rz2baqyMgartauwy613U3IwzQBZ+gTsU/3G7RmbL9DteWzjk9N01iTVbmTPBes6ZvHjxCiVVdtF2ySAjPrZSAUULdL/TlCWs4CC+h1ij1SyqfjHZW34XhNGg/h6chghMeQeSqh55Uf0uSqyouNH+wIDEmMUuRuz7qDjobCgkGQb3LD4zAKHnx8DQFmjVltimRRCghpFSRjes18Vmrid6GNepuU6CMp1MIYe636wAACAASURBVHO6/OPzivuBQYmwK1QYXZblDF0SRFuWkBN6WwYgTGoovKMECN1n1vOHul+fT1n8R+nwbHsNqpX04d77T//wvwlA6AU7Zj0fnEX84MNd7wIuOAAhHFU28JzNSSVwDWF2PCTh7gwWehSO6PjD+RTPW4WVVtJD1giOq+rNAPCOuLDcRBt/o85HYgwQy7hWru1DFGLKLCGcMmx2AJUc1XXmLpVmxog0YNaGSJsFErgX/kSU4sLXJYTeX7RUnVqILjmUCcQENSplOyjyawE8IM2OOXJtHww2skJ2WB88eMAaHFBHZVA2anYRzmUTeFEUHGqh2TBjPFnrib5BpNq1DCJeZxGTrJp4NkfR+QbXCv64sbOzIbhG/MFhA1CY76mO6W8wIMwHUz6w8TszRHu75bXX79QMoAE35oRgYaSsHsYPWXPsB4yxqTQ+yCGq0c8QvnzxkjLfeC0B4bKw2B9gwoDQFMi8fzCPoIziWhhsuXKF6wB7B/sNLT9oiFImJUeX8qFtp8T3fpl9kPdZ62t0ib32ah8+/OoAL8ooqQkzghyggsKmwV5hXDBuGFfMBeyRs4mPHj1mYMU1f9gDe2Qp7ARgRKBKhhg2BPvatEODCkfq98CcCNoq62emsGGHXAOYa9TtQMnPawLZQIN31HSjFyjmDrbt+OhEWX7TssqSNW8UtRmj5iRAjuJ9LbiUszX+PYkReLh8+PtQcwbPgLBT/1w/h6uD1+e653rA135RiW4Uin45GY0YGD5bQjF21OSsiqqpwxn2H+O0vbPF+639n+KwppW3MxLCMFqzqh+ioASUE5ZjRm+liCrFUdinrOzbBxQZLOZFN7RnOmDSDk9v6TsK3pyagBd2xFZQoeFHhiF2fKJWjD29Vn/OA2LnkALW7ETVlNmByVfTGaPBDGGrmbzMNqfjRUd2tT3UZd7/ZUAh5XLWDUo3Ebv2EtYDwu4iyBQ32uGoD8a5CxAGBw/rHWUWVjeGnVFZAdrjtECJz2230kGZgMSxNtlwHPcEqihqBHGeSKGzKfmC+eN6dJzx3gs6H7SHfI0Ry1YAJ/QO7H+KaR7N0KP3m8xkrJS6YJqQngVWMuirTm7K1uWsjAZfjr7sQBP4sA0RJV8JENY1CpnVrFzee9XxjpKqZluCXeCsGoRrKGFhEBhBMWbMwuvLgh7+PeobdV/t3NUZImCnddeQK4X8eA/xXT32g+ZDbQbcuow+HSm0ylZVdXtem/aSAlVp3GinJ2VjrMA1gyIhsKMAArAf7s82yus4AcJ0752pdpAsgkjZr+iw9Tq+s8YkZqwKVHYD2C1J0wnM1IBFUGE1+wHYxY3s/pwToOqxNWzf+tnBFhDAGkQ0RIJoLYijPcGFE+q2ixmU+g0IXSfY+iU2omjspVqCEDY/2tQ5oZBxBecwMYV4BsZNxzLgGhj9Z9/5b3VPiZcMERf1h9nkUjykCuEpDYcB4c7WNm8OgFAFw2Me3nKCID4jyqiyg+g4uaTDBQAgKhAyQnoPHlfd22s84PFdcFDxg8MfTi4MmTMfME7Xr98oN26ANjUjIISji8MddFYbfavb5ZRrm/hA3tXQa0FrmaTi34rE451pQayLHg85B/3v5XcF7YniCEGF8uOePBtBbUpFcBwNhDOJDOGdO7cJQjAuANx4LwA2xg3O5GeffVaePHlK59C0WotdWOELc8BFQhllhr86QBXzA6EUBrmjTgrXbECI73ZWl3MOBbBNNZ7d3VFWGQeY/7h+C6IdcLRpYHqUrpoKv8xJ/yVes86hu+ijMlB31sm1X3gOvc4ACEH1w1p2TR+eu3btqop+o98jfnfDeIwJ5tGZVuzB2hNya5PZcARVkHXEXOJHtRmi6qKJN4ID2CfOJOEzDcjxO8bbWTB8NuYVr8ceQm827eVWiL8yJxEJ41Fip/uVPMiIzFWb64PEB59NVXaU1j3nD1n3Gd6ziozJLrhuTdeBAJJVPTEuAOce/9zn6he/+GVBYEXBMNQKgpqNOsO98uLFIYNYsF0AKlZFxhwzIxxtdhgECUlu/M01E/VqWAMAhdiPzoKRto0/aDNy5Uq5fu2aaqxjrzradxysCtKyWIsaLS9CwY9ZL9w/hViiRrEHAjmX/Rq/8K9kd7A28Plo5xAgowMAHbCq8WRRiYJ14vhZdgI1e66FaYewzgexE5w5BQCHE4xvATNC9lIKr+j/ub0NoTOgyCjYD0EbBsBcOAMhDArY4JButBlGaxcAnZbU0/mE92L/4sf0YIyT6Wr9vXEZwOjxGHY5egCvFxDr2qtVEKjVrjXO145g79N51o8O12h5snjJ/+yIMdhvjs+oWY+YWMHBzBISzQnnKa+qimd0qWcGkmYLsJ1G9VD0GXrOv9uFba2a6tWfSxFTpngIEK5l5PqDWXe/fsZMYfPo+21tvnDPQ6dKAwzpq7hPaTdCsRs+zQ5anaAchu2+oNB9XF68eFnLb7xe7fhZPMrnLIKFKGEQ3RqqvMf05/BD0ZgIDAME5jZYDXQuGGTa3N5iKQ7VfntZRVHRohF22BLlV8eMJwEoggZn0b9Yqcpk4z/v0wRO7NTm7Ir9FO+/rlPuFjKwrRbYklfnz/LZJedcI++MFn2fyCLWvm11QsMgEizpPvHXrCzKHCs9Egk1A+/1RvGVVpuo6w/AliitBq3VrnTiEPJJCeaIZyO75xvogepuUhtCNJrXWldZv7cxKOJklu2IGraxusWHabFQTQxILVtzQKgSHJVYCQopRy1rczgU4OBA2Ie6xepZnejz5MkmmmhQKYd2lfahT5eIhFbbqGvRiohzjC81sO3v4vwNqzbgPEBoS6WzE4GSoBZ73S1d5qDzZzFbEBCiPZymqhZyMmDZ7ikzOFJ9ZvhkqDF1QLOPKxyklk8QttnsDvz9n3/nv9PZ4TgEaplARdzbY2sIDJudJEXH1TICKpVYuGoILBUpZ/7waTjAQYsbT9xWQgqjAHpWiJPMvQ5pCWLsl9MpatpOysmxDmKA0tu3btHxwnufv3hOB/b6NQFC8NEb0ESGcKuqSUklKi2PapT7YLA5ljXKUy14djrXnzhDEdfhKGxbVIzIsCA76l3Cse5GxbpLHtenDJOED3C/16/v09jh33D4Mc4AfIgIut/dAZQNj064BsD/v7K3R0cVhh3qpFCZpLPkCPkE4FpqsqwNYIBgoyxQz4Pmr1M0tFUUHdfrA4ULbaRelnBmlQGFg7pR24ngOtVH7Fp5TnojVBrlzJpqEma6k+LujkR/cw4f2Od8AD9uEBSu+yi9gXtCyrsjjoUVdRm5natRNoADsrQACQLqz+hQW70SYwAgjzG8/+ABAxubW1uVng0/ymAO6oeYM3yuFVs9Vq3eQlRE7BPUfSCLaIccAAWBAUSKoToLgIofgEdkwZD9ouLrmQ5IHWgNFHbGnb6ZNhKuYdXBGvR8enY73p8cv2aB8kvlCPq5CiAq7+GSgLCd4x2H2UAaa1EtKBBcOqSz5GwdxgjUUSiNPnjwkHbNwAFUbYw5WQsnCJhJKAv7E1R7bGfMN/YZgiPIvBNMVAdDNGE8x95bqKcN6iicQbxPVN85s36o9cFrsAbwGaKf7vB6xZxQtmwjaoPGI0T/lUlmgAfZ/Y2JFMishpbpLQRKSfTFhyjXvCOdUWMX92DSUZuJyB7EeSJAZsp7o857ZvuA0Gez3iNlagLkALf4WuwFPI/HYbtgw7BXuBbjHuhkhiw8lQZjTZsa46NQAbBQdUO2MOiaduCwJgRCIcjVFYOg4+a5XGt+PELNWZJ63NCP17qeA2htP71zqPP2odc5Q+jgZgMlBnO4+v5uxXOhia2IsuoFwsGLjliRBQ+elMB1BYThKEdx0YJIoMJUJWOS5+dMLV9n8BB5i5oYscoiqFVg1SATH/WsLWuDc2fAbtWhiUBX0LjFhIiecREo0rkbA5veF8objQLoPcLGYmb7RRsCrkvNY3W6iGpjLCPQCj9qaxt7XErrWNP0A7h38beCOvDF1LNvm2AK6xdBQdh3nCms64PycYgrke6J/0JQD5/nvs+7u9scUlyXSg5kF0zLdNsJe0wOXNpBZEBra7Ms2cx9QeEWj79ATNw796HPCM236MRuVu/aKCtrJKBBR1SPM6sVdXH8Hu5T1V8p69/8Oznf7Tyn/YCfjbpgrphFqCx6b0U2zAGLGiw0IASMjQwoB0QSH/pflPHgPeNCMDhn24Qou4rX+QwVbU/q9xUwU6SrrVdnTPNjme7eMoJq3K6fbC/km1YwiucCm+NzEDTj2LHdSGtr5uxkpf/bY14SupfxEpRibYbFaEYwNZpEcgKlEaMJA0HjeD3qLuueZBxgXmbgQmIPjFMWlH32QIkU7Ja9a2wG1Wx6neBvBev4X02BRtar9of0QR82LOqM1XdW68NiOghmOJ/rms367o7d7dIsK1CyNUisB/vtNbgaoFNZczUbFDCMc9ZfSCp10EWRIWR/wgCDAMLkI+vejdUSiqhtY+rHgTG2oYQM1YLRzWFrqxwfHREr5YCmz0MGKvEN/8W3/3vuXByuduwRbQU4s+ohIuP4QdYJTunZDO0N7qhNxBGi46d0iJh8pfQ+xEuc/g8ZVTgUbsZI9Z0lqamuZYIBxPfr806kPBn0IDizV69cqcqUyAaCLoosoUVRFMlVlBe/KzqvvmpyFPqHpp0Ep26boxsmwy5NStl3D+x8Jg9lUqqvcE4G5eIsleI2+ceRDdfrMTuEes2dnfLw4QOOIR6zyAgWgBrYP+G4Gmjg9aKfAMSYMoIshwAgxl29uaQUZjBiIQw8Z2faaoqmj0oBFXMBFVMAGQEjvNffj9f4MwFWnR3pOkFrPC1ulDrCKQHeGao0d/3Hz/t3Vx66M/bhQPt+EakFAIDENoIZLKCfCfihnx2c+eNjZZ7wnMcc9/rOO3dZa/vpp59yXPCZzBCezQQMxup3R2n9MqZzj+bbVsvEvKhFiCiPACu4FnwXHAWDCdTsvvvuu8xY/vznP69tMN58843y9ttvlc8++7w8efy0sE+l1a3CM88RMBnt1px8KNouauGr/jTQp7UeNc3hPurgsyPQf85mcOgz4jqiiBrGjzUuYetM32AU/coViS6VorYQJ5pX7AEAe2TwMK6YS/zARgKMIVsFh0w1gi3LDVEDGOTXon4T83mEetkT1PLC+IvuS9ru/r7a5jDAgJY9I9GzCXLGZQZa/DEyAi+4PkgJIeUXokOgix/xuWo3o0cWP28KoKr+lQzmbUo8hQIqjFwGtTPUAjXH+L+a27GfHbLkGtM82jw/whm34ySTGyIHphwF2LBFEyMq6kJ6O5h0zqih6GYVu9nrbGMZYAP4TXS0dln0/mtLoeZspLU6QFEfXuMD6/vSIidRZzcoe97Ol77V13WsQ52dkyheZ9VVn2sDgDD0CLjjXA/E81s1QFKnRv3XoopHSGhDcxac4KqKB2EeOWy6R85H0PYY7Q4Je4klKFIP27Yx3iio+WKAJhqXw4GHDDvtTexfvA/7CkE3ZmzH46DOR70Y63Z75RcxZHVvhkgR7C9UbAGYRuF72FFSNsmMHHw/vGi3Swm1QDChAIxAs0eQtYDKt1GVOjEGsOPYR/BfFxYeWSq4ANuBcoAbN2/wnIYI2WRzQnYBetnOSDkX4ITBoBIhbMb0rBy+PCrPn70oT58cUMPBQlfdYGov2MnlEyANg4+sOA1Rcy/q3KX2AhUAxUbiEUHxpQU/4nI/QT8cQbxJTr7OFWsiKODEOad4iZ7Tv0X99D60n9V8umYPMn3RjreMVTj/kaVS1jw3gPduc7ArgJ+d5LCnaEJv4EvgHUIpSwCkSSmLCggjpJLGUTRNg5zI9hlgJv8wmyAdwc33Q29FrqMFaPQBVkemwAaNMCxzGyfhufkCbUMk1EXxmSQsUumiOB8JC0BNRm31pGwspe0Ad2u6PCmL8bxMNlGKgPNrXrYmW2WzbJbxbFI2Rlr/bCWG+s3NUZktz8rR2VEpEwBJBPOi1cdyXCaLSZkslDDChMzm08AQANwQ8gHjQGBwydfoXj2ODlhgn/B+ghqLhijE2szY4qxT0BBrDmcy9hhsm9Ra21x5LWefXCA1zUENdPRDaa2GsCV0smikus6rTCyLvwQADJVRC8uo3jbmlsBZ9l9BwrZH3EPU16igyKhsMIi0RZ8Svih87UcPH1IgyvXF8A9ZohTaHwxY/Jff/h+W3mwGBzC2UrBEM+XCDALeSNrfqQAhMk+IblGdLxQonfqv9VWMVLVDAQDTjjSmDw6PIuHI6inLBDCjmkVENBRReOP118uNAH9wfOCcIaKvDKHAjrIeanlgl8URPxkPuzGedsdB+wdtNwW7avCGreB5jsPa5xx8qFHJ1UXWFmN+LgqDo7bG4A/zc3DwhAeEnU2Mk0Q05hw3ADP88BBCvRLBoPqj2dk0IHRbC4xjbk+hg1OAO6vJ4nsMHHHdyBhbYtrziznCdbp+zW0XDtFkez7nodp+znGC/j0DQmYMQrnT4yU1RGVkANSQfcM4YAwAJrBPWDcYEdw333qTjg0ovXhNzXKEUw466HQKEZNNyYCHUAnWkzODFmzCElekVz3r2BYEtXKLBbOUUJ0F+AP1EesAQFV1u7eZ+Xr27EUY3+h9k7LVAglN0Eh9kYbpV5cHhL0ATYeaLaOnP33o4ff5OV5dLJnm8DfnOQAPvSo5lwDapl/DvitAsVf7pkr9FnvorFy7tl9ef13UX4zr8+fPamYeYB72C5RNqB/DLiqrIqoSAmZ3bt8mMCcgRBbw5ETZfQRiWGu6R0CIjD1eh1pAPG6jjUML/+a+4pxCOAvZe/VtBcDDtR4eHfIaGFQJBgFsrGtN6bRGX0vZ5CYgoCSQKXg6WBXcc0Q2LGocuh1AGNOh6Ln+SNQ1gB5BoGmAOTekGSJVK4IPLcTT6IeIImfQZ9ueY2x1RXCKAwg50t2p3YnDNMBVXYHx/f7svs2/HCi0mtz5LrJ8Up89K99UQd9qGPCy3nfbL9ZBVF/dgbMlb6FsdaO3WN3zcU5VUBWOrEtNmNBRALxG8NW0O1IU3s458+ffI+5PJwlALBxdQoRe6YJZMACEdFLrwlAgOpKSfNTZTa7hUJslyAjKLwCoKIR6HvuRe84AEk5+9Mi0CapsDNA5N7bIlALLiet7jn06I3OGZ8AMAJc4Mknp6x4FCLfLtevXyvUb18oV+Fo7YIEA4M4YWDwjjXNOVU7WO5OmCUrZopxNZ+X0ZErGz/TkVLRqZghzkNQ5pQCB/TVAEz4uE9bP1oHsbAGB+PScgVTqtUZb4NYE8bveocVV9w4zQXbw22KjtYya0JpuDaTacjjVQUpnQlihKmxSk5IdKhy/iZkp0xZN15QipuZW+4NCO87a+eQJUFczKBamCZvGNQcwiD+x9SrDxsERJRijTjGN6QrdM9Eba22gR9NZelH29R1uSwCwFL8HFd5j74CYso1REFUzZt26Rey9JWwTgwVLBjm2x1scH9ScTkcAhLMyBiBcal1OlhsEdgCEAIZQbBbQKmW8NS7z8aycLE7KcjIXKFRxeFnOlmU81/sAJDXust3CPpEZQ6Yd9d18UOCw3bsWJ1caf1VmHPcJm8eAz0g+ERWp0cqIARcAIdiCQCwDCZsGCrvU9C5Y7NrVnCHsBDxq8MPZQQu9BTB0ogwKo25UD+XRqG3HAjMg5ILl1wY1ofpJsc/DWCFgvJEAIXDAk8ePCQhhL/CjhIHsHgJ9tJX/6Nv/41K8ciFXOLWWXXe9DJxZ13LAMcIH3Lp9k4X8zor4S+ys2hCYmoQLgAMDB4iGGAcGJYJVC2JgAjCIjBJbHCAKt1yUt958my0p8ByAHyL44sTf4OrB60GVVBR8s2a11A4hGZP4VdeWjGcGF5eO9HYP8y8NCHPm8tzvTosvFr+NMcbTqqvHx+rjiD+mZWIesZBYp3SEWieI8lznXDh76JYQ3MhjUW8RFHA2RfMi0OjvdYYytxZxlvnwUBmLXBOFMZLzvV9FMli0/uIlqcc0MMzS+BT6zQWErsXCOiW1J6jK3mCgS0P4yJtOYPw0qGcyXqAiYjxA48TnWLCEbQlGAhGIBsPxQHAGFCNlAUXVZR1uUKCQCXK2VREoOai+nvfee5eA8JNPPuU6MK0V6+DgAFFmqMzmDGEY2xQRszF0smI48b3G+exul97+80kaG7QWL8HLHHouMrjetypQCgckTvL0GTUayGi9AKGWmLj6FPC5ArEF9Xs8PcVaP+YeMvXabAlTshnc2tkqUNydnsFBOy1Hx6rtxKVg3PF5qOMlhXQKavsR58h1PNhLAHbYh+itioMKn2PWA/YOnF9SuZjRE8UU+213b4cNhgH2kQHGHzaPBuiFXY09hEgtMw1uxwCwGKeoQHGIA6SDNVOGTZ3Unm9pLf9a5cP1gkqtcoawwpMAXRnO5wwh7U7zBqrzyGvp2O2e3bVHEA+3NSorkjML+Z0dez2wkM8HgQnh1A9dzyrofC+pUuvAXbN3vxog1KDo0/xJQ8HGlU2pB4IKS2c9vy1TZD3e/htLLFSKSbaLTJ2Cw+HDOKiUeJkCXc3pMt0SH6t6z6Xokyw7kAODwCGcPFwaHTz6EaKqGfCJWtrqxkwx5X7gn5ZlwXRY/MhUTXwug5pkFUQtLCmcm1TnRturq7toq7XDvYa99/LFYXl2gObqagu0Eb4NKKC1QfVINb44H67sgx1wheySjS2xqhBgf/HyUIDwrP2BDQBTUAkLAVD6NmYGR/Cmzmivhou2rlfICIC2gRoxA/7abzFq62qQTpTqCjHrstDiYNsyZn+jXpCPupwg+VkLgYGGum3epcKowAWe1r/716snG61XfjbyQVnpWK9ylps7LURWROkMFsd4WZYAKBHHYrsE1n9rvdp2aA+ZBm/yq9e0Mme4LWQHmxsZVND63u5+r75xCrJqvGL2bKAT06FmCnkP0SrBdEJSCt3EXEDKwTzTTpF4V1JfQoasBw8qOHxwUPLRpxpURahcwhfbKOOys4EAtmifZ6PTMt+YFRyfzN3Ol2U0H5XRbFwmM6ykjbI53lRgGYJFAIQbszIdnZbFZF4WY2V6sYbn0znBIN63Od7gXmGy04GdAGtYdwCDEqadUClfpWCmjuYSBZznEnAZj1HWg3IFJSZY+47yJd7nRGqe8R1t4Lv2sIG6bsuh9qoWJNe6bH+4UrO94+9ZVCZlCkkjdR9CsQHY6mYBgI6AzeUAoQOr2BMo1YMvnduRHTx5SnYYS06iPIvXaN0IDD8AoVOvNs52cAEy4ICoPkWRKEeuCQh3txm9RlQLgM6UAxrpMOByXMNgLxaqrclRpVAazY5PTamGpUINIcAJHDT326MTdXW/bKF1wumUgg9wfNgUnTRHNU7N57UN0SogTMDjSwLCNUdrnK/nOAAd52BdlHnYySbHPvwwN9LGZgAQA4jH2AMMwikFUIYzC7VRjCMyvAAD+FEN5gF/dxQWY2RKKIAlxh3vc7F6lrk2PcERSszfdCowiOdcwyAnQQ3BDWogZgIwknsctrG8LCBMh0xnIl7BCeq/b1gFQEdSONf4uw942x4C7Xab946xMqXPYA3OFjKIGFvW74EqGEIjBuEAgqCDqmatKVcy0BEqanw86kAJJE5OafAEOmyAFuXtt98ur7/+GsEnak8ACJHFvHbtOo0Pos4vXyIrFnLHsWTtYHczhM1prOhi7bj35yDmdIDC3bzPDBvy766r8n5wTYe/vNWo5Qxhn3oEsK3rhlHWmoeDhvUOBT6Mm3oBovUN6Nh7arSMes/791tril1R3uGYwAY9f/FMmbWgoGGdI2iFPYDPs1oz7CFsE8AclUc31OAcPwSUrpeJtaZCcAE71xtr/2lNsP0IakR4wgkQBiFegb6oybGxUEAOB60dOl619r9rRxPdk/ayZ8K6JdYRwqlF/6aCtgC86VyBC+kXukzez7W8WdTv0OFZZztjzl2f5ntJ4O48QFhXzNroRl5LfeseznFEfnuHzHlHgWrt1pgl+cq6X93OecDx3K+pTzpyPpghXPcR+Ws7ASFeWTLPziCrfo7sDmAUOlst42xKmrN2UncNUSV/orMKISaEtQy/ArbNNFCq5i4XIY4WEvyo6Y1MJPYBKVB0CqPpOpxH9PULBWDSpOiYxWvcYy1YF2hzZREu7DHMB/Y47AKTWQwoTco2avs2t+lII2uH1lcHTw/K40dPysHTp1QChr0gwAVgCCccmUn8wAagrmdzG2dhAAywAQLwqheZHUWJuDBzs+AKiv2tfUwnm3s8TWgAQiVzkYWPiqmY2wp0jGJcf8Y39NuD4IMdWkgB9vqF+nzbF3MM4oF6UXTH6jWatukMnal5Dqw0FVkFqFIwKvaI6iVVV1WvKn6pGY84bhgQIFYKoIpNGJlDAqVxAoSJXaBd2PrAxb/inmQXiXOxxvK+CUOXbdD5O1aD0w1U6ds0rgFeDW6ZJAoKIc9S1PKJ7ilRnBZWl7ooRyrUnVT7qWig1jMzSpMNZqiUhZ6W0WJUNicbAjKjGcHdcnNRRiBHIdCDa5uVMp6Ny+Zii4BwMkJ/yrBfk0WZjc/KyeiEmcLFSBk61sKeLcpkvlm2Fltle3OHGarp7DT6OarcIDgkAkcqfqTyKZWhua91Yli3gnWnCJwENXZjgnsDWwd2BLbhTLaE56OA88LnRQbfce5q4BvtM/tCfZsv/ygynAnoC3A5M5gpoz7nZSdVN6ig2gJAMP4oyiDAn0UWTavutIHiPVhiVnXIKMsDy+nmzVvU64CKuv14JzXoz3r7GhB2HT5R0gAIYQxNKbQ6IQzltesAYxJw0Z+m4qUJE09ZEUKLoKjFgQfW2QsDTTg8pqX4M/Bv1OHgWgB0AEyQIYQRhULg/tVr/G4BQgCQyJz0s4ARadaG6wONfnHyl6mDWr/d10ebe7WN54LRVHAbi1gCFTIkAMiSpkcd2pT9FmJV+AAAIABJREFU5pxRQCZK4hdHBH6gABsQYn7gqCJrZFl8Azk4tG5Wi4Vk6Wm8x5TJHOHN98ma7jhk/RlydKzyqN8ppDFV1tHrInkc652iDmX0cs7R5V+1Ptrfj+4ZHObMOA0UD/1RdS5EQxS9Gs/Dh8EcwPlwg9r82ZgDGGj3bHT23vWbcHpyjzZn2E091WbXIYf5Qi+7W7dulocPH9EoIAMGAIQ1s729S6N78OR5mZ7Neag4WjsMCHVI6XrPy4wMBTIyIMz7MD5Ln9x1PNO/5Tc2p6T5/74mz7JPZx2GrL8IJ9AAmxkA2hyo+inLCwCPiD4csBcvX/IwxHMYP8wV7Azm0gq/as8jwId+kjBgYEKQrbCp9i74wbznPl6YT7dgwfdj/vJacpDFdtl21vPBmr3Y+45k+o59UPIVVQlUY4aVuZHqKOXqxdHHmpmY1wQIW9F9F6D4CjpOTwKF+uDsmLR/i43WXEdhznoHEhxIdromlfqbOAFCj1l+yTpI1dYvLnEVeJ6fIYzx6tWXdNdtfw3rPRyrwfrBLuWxhsrXGq3z7ixZUH9hBy28giXs9NSKBRXOpsfbvefgWDL6H02OFWbQdZoCysh0sINg3yo1NFaKe98KEIJ6GW2ZJgKcFDJxny04fFF7i++g4wfnJnrowiFylg+fhR8wLJjdgP30ebSEgqYClagZtrowRJ181hGMgroZ/o7UMpX6nE1nPMeeP3tenj2F0MtzltZsERDCkUWgBw4pAjdWe4TD5l6/IfnPa8J4tSborLfUhdbsoHo9qi7PTcBzljWMc+0zVzO0KchZV0/G90qfhV1J6yvwWKbk5hXUPiK1IRjYpxIOyrjVKqs+Q+K8qH5QBKwiICXXTXXJVXSk9uzsZuW0o53qazTReov0s92GQf42Pl/ZXI2B7RNHou5Zs2hsM/FevXlofNbZkVXmQjsr83u6v6sOzy13aNvnrivDWhAlt9Uqxs5jcAYZdQUUBQ4d2FYrIlGOW0AH2WlgZtT3LssMOUICwsVGZPpIx5wQEE7m47K13C4gjYJmqvgj84oEhNPJtMwhSDMGa2ab4G9xtiwT0EUXm2WHgBDlEifc3zVMKZqJQD8nTiBQ4kX6nZn9OMMxSQycMGBfyiYTUci0gXKt/cd6ZAZElTINmDysPpyonhzJ3iGU/+1aw4yj/HsGhDUhEEIz8uGEnwQIAXCVHQQwFBBMf2xRO5TRFDwh1lKNJO4TgSu3I4P/7jYy8D2EzbTKFVBaltGffud/WvrG8GTmlbrODDcBMAZHEkaTFMHtrVDGwrhGP6ewJ/CHafzYK00cVTtjuFgPAp4DT342Q+1LM/QAe8hoWVocghioxYFThRtic3vSERcUt0G2SUqoAITj5Fy1gz47F31AWJuP2lydkx1ad5Sugpl8KK87vH81QKjovxaUs3A3bqBh9ZyOq5thIxOlWsItAr+PP/6YABvOKsZYgjOPQ6XySjjIAiPOBLqVAeYA6yTXu/UPIzy/v6+WIzqEQXVUSwWJ1yDbrKwyakBNr8P7DKaS+zQ85P+eAKE3kQUIclbUEr8OdICWgQwRxh5ZQKxdbErYNoAMZG4xDx5LOxv4bAVhQFs8bBnJqMdtwZdWM6d9phpGUU9FL0XmC/Po78I+QZsPfS4OCGTA9stotFEOnr4sZ1Ptob89QNite7nIVc22yq/tHpp2u+16IBIcSnMBCFtQyJF7AWfUaTKru4N1iybwh8x0Y53evfs2nUXYHmXZD5lhdT9ArGkFqqTOC9cHzi0CMbafzhBifnAfDgQYHOJvr6Ea9V9zEI2SIhupTqaJOptnByb9m8EYKOQGIKzOWS9jRWsV9YJyqrr0y2TZqntndU47bYZ6Ag0WAmpzIyDvGqOcdQhKFzMhco7Ps63NUQuL0csQXrSe5Dx/WUBoJ86wGtcbdK4axOhA7gZ5B0Bh16HsC6H17+QiQJidaWWHKvCPj8qQNT/n7ALXiyPc1YFs7TqcaaZjBQcwxCQc2MiMB3wl7RtVH5UJgRPKHnhkDantAGnw4aAw4weFXfReQyYdddupt6Vp8c5e4QapiL0Fer2yb2ilI3XzlzwXNxisCQAWNC/LtOO8QpAOthJ22/XZJ9BIgIpw1AhSOCzEv5BNIbVzekaWAGuJKfw0r4CQ5xrELZyZdDY7GohbaELsKwlqVIYVBPpMB43WDdE2rkO/lIqh5pz/T4DSQAZXQF4yVYExQHt9rssGMKiq4KqFoQIRCez7R3m+ZFDi11orWJe13X7hrzAHce4EQHStetiJKi4ERxb2joBYyQf9EfOD15rYD7yiKijTojJ+TJUSBoednVADOPWsiUwqRZNwrzSPysp4/54XTOqDvfbvRBmtwdbsQyqS5AAv2R1VjdI0UewdjIfGRGtB/iF8bEA0ZMwoKsNr1vqQSnBL3DAgsRwRuG2BXglgt5yWs/G0TEfTcjo/1TjD75+PWEe4vdxhhnAcIjT47uliWuaTWVluLyhGA4QpkbyNMjudlTItZTzFd2zrMeAEBw0i60tWtFV9Pd4+k8iQsVK/AjS0PTFsUNSmPamsG5WMqI4xwGC8uD9nLRDeRGVeBRB2AumRIeyAQffJJHPAwjKIaoFhAT/YlNGgA1d6sC6YPSCrIlQOJgAoT8oZWzSpXdL1a9dp1+DnI6kHPyUHo8lIM7voT7/zP9fda96/sxEADK75y1kkSaVDKjn41qGelNEuqRss5nRGyNk/Re0YjYlCaPevkSOqCMhkshmHwIQONUQXULDNBuyHL+lcw/iidyEAoXq5qc+evjsyavXumjXU5GdHND2X/clLeRNhF9eGsFsdy/DHZSvd88w6Ud32XM4eGBA6komJx/hhPKQ6OGOEAGOItDEWwy9+8Qs6qm52jcUBoODHsJixkfBv9YSEYyz1TJ01MsCm6OB3CwYZ/JFuE4Iqfo+zWwDuBj8GhHifqZLJDPaGrHOivcLsXOKlK3U9/bnQZzCqO25BBzv3po7akdcaPONGhHNhQI2xxPJD9sjjz3YekTGqdGkacYBmKW/RcFdACBUtRclqzzkXCVBhS20+QHPyfAC4iPr7gplirw18Hxqs4yB52gGEeV13ufHD0U2nmvK4DY1hzGEtEr/IsV2za5LjXw/rlcfCQUJ0sqCGoDmjVsVswQy021FGHIp/GFvSpI/RDuKovPX223QU6VxGUAqvg11ifWAIW5luTxgwHlHyGU4tqLyo8zNgxxGMxynfnoCqAw50fCPg4/2TI3p0+8KxrX1Mw3FkjNU0kBoFjCwNlRxVw13dx8As/MsOXDhptUFCvw2JvM4aOhdVpRJPa1mGbUX1Hn1c14xgi1g7UCeHzvRgvXNtpD1nIM+xFjkv0V9REFLor9S135fWWHMQuqAvrji+ZvW5iHevLOzuNfx6ACG+JAODS1hCjXd2/H1htZ9a9ATjh4f7H7VZTUUv7KXXH330XHMjBlGNovP8bI+1NlYSYUFga3tnR44saZvjKhCh9kcQUdhgdh6AkGfJaMkgNijyCHjiLANlrc5t9PZ1hgFgkoHSK1dlA5DJoF1W8HI+WxD0MpATKqPUSAivtbZyCedKWaZGSLKQlTcZ26FERs6OrUY+GFaulfKksdixpv3DqU0kxkhlGahox3uXt3nyeRJJl5pJ9B7lO5KcPh/Pi7OV9a4spxVAWI2zjItLwp2pw/0r4+favlqKHOZAzxvocbxCIdOiKg4uKbOq8ZCwVbrw3I8zokgCySFqkyivdd7iE/A5FRBbh6bjPyrTYutXTcSlzijbtzaUkf+t1A19t3wAt02Q7UdGKbJHvEIED0K4px6rmhEIrYheWItOW/1k2FrVkim5Ayo0vxdnELKDo7MyHU/LWTktZ8spATADNf5vvlVGM1FIGdScjFmjuXV1q1y9faVQm2aCMqRtUlKfP31eTp6dlNMX07JB9VmkPp2hbmOhatImEtUJNnh8GVzSHDDgFACQQRX4ReSwat8Yc8juKHCy7kf7VWdp2xtdana9HjMpai1hoo+GjaBtJBBspTyqbWyAEB062IKCqsK49ghWWmDG2WuXK7CeNG3OwGIAhLh2+B/OEMInhQ20ngX3SYxbzRD+4z/+X5gh5Mb0oIa4jAEhACCQJWiIeB2d96hTauOpfoJsWFr7xeBCLY/rsde/QadDbx1E5CHBrIwgQIQirKo1Q1QwREasDhaqmKbg3b59h4sYrSgMCCu9KiTVVyfcUevhpXBehGft4vnSgHD9clznxGQnS1FcbXTMn4VKXPMHAI3sIRbF3bt3Ce6QIZTS2S6bmWMT4eB0ltHRAzjHADIYW4EP1Wca9KiX0axmRUwxxmvwGVZmNHD03zwjDSrPJJiRMyNrZsWI47I+zau9rp5U579NBrlUcGwxmZyC55ywtuuMdYIAEhhH94zCNyCYku/ZlE87mRt8Xn+UdWniC6ZM4f3sM4Pat+hVyNczoipar/e0RWjcaFiZeSjizZTRmpfy5PELqprWVi01O5UUKZNzPrhPQinswsGv4/1qGcLLRl9twDF2i+VZWcDS1oiashGKKMppwHyZIo3+grBFole8KC9ePg/KLQRiJgxKYU8QPO7usAYWbSFgIx2YafOINg/KUjioQtEg1wwycKDvZjTTkd2wd86Ye/9VwOhDEllF1mOhfkNeEOxv8HZUTxjN4XGf6L/E1gHMWuggoSZPJ32kY845urxfOVoGg4Eg9VZHnON9yYmTN9dFmsxAxxqQWE1Qser9p3O4BwhzQCJ84MHlVm/pHNus+1ntx9eczIHTI81RduO85sLFq05E9ewqQWkoUNL/nl8dEMqFtIpjN0NYxy2c+25eJACBo+dRO+d1RPuP90WdG2heeAygjYqEDvglxdd6Zhlpxu0yCM2aWtXSYM35/Pbad2uqvSt76kFJQaftsg27h15+m9t0NDe3dD4h04/3Ts9OqaB8//4D1k5jf9rPMW0Vl9Ey9WiFpb6grDWczSmaVxlFkaFzTS59bNKs1WuTGVEEubmWxQBwFtP3rx6KQU8M+X/vKWoeRCZA/l5Nj3C0JPrV+kTmlB8F+rjntHdDT7I6i+3fbU0QW4MlGI26Kwh0Rib1TuwIDA0sTQOmsCh1CzDbK0QlG8DkDGjD7gkXdZDEA0311UwDq8DaF5KATftXJxnJTJe+ir1Ye76++BFRQlAzqa6t7Ct8Ri29LGQnIFUBW6xh/jscdwUAUi1gUsPtn105QJKfU75uQF2Z6pmhhBqZvTIH484EWSRbrMKpc83Jl60tCNCBhg0lbO01Brc10FTdZI26AeEmlGOWrCVcjuZlMZkxQ4hawOVEtYBkIU22y8ZyoyxPS1mcLMr8BP7gBkWStva2ys03bpQ3v/JG2dpFAgl+/UY5Ojwu9z+9V57ce1qeP3zBrCKD2KiLNyi0jbU4krOdDo57XqLvL0vMQk+BImxsW6f2GWQkRNKZfbWpLxI9lwcBYQRROgEsjWfulWiL3ckGBlCTvkcE0pm813vVNkRgTfMgQEifEWCQNYQQjYIdDNXX6NcotowMKGsIO9TqOFMMCNnXW+w8+OXwQW3rEBxDjTOPhsB9XoujP/uTf7FyOsmhXZBSiMwCgAOcINAQnSVylKaBE+x0RyOk5MO6HMjl09kRoNjc2IqoFQAMClknNMD4Aevh7EwgAzcDI7uxOVHje9IpHC3crkb86tVrBB+ff/55NFeXshijBZIR6vy0jbfeEf0PBRByIcbJbrEfZKNwgOLfmDMAQLwOc4h+angc2UCMEQ5PvB7PA6z4vl0jZWVFH5g0IgEMsyKmqTV43m0n8FmOSHjDZGqp5whza0CYge6AG/YbAQgNzrwPTIut+6I6rwIZrknBXLjFBmhSAiGKInWiNPF+BEIACoEbsAewl9hsNGgQek9PZtw4IAxMngMHWUy9cn9JvAafe3p6Vj7/9H45PgYluNWwaO7+JgHhq2UIX2lvRiE9s4Mj1Ea6r1VuqaB+Y6RrRm2s1ZVBFQMgBJgHSMTjcDzRWxNRNqp97u4y24p2LqhTkqOpnqqeW9tTt3VRRsPCP6LUe+2vC4zk+/bnUYTbao5pzuyw0sEOW6iDX86gAgYNBMmJ0fN1NiK1IfMSz+XDMx4zFdFKg+E+xecHCAHgCkDoTKKi8BH97DynnV8juHa6fH3pb45Jj3rpce/cSzIm+fl2oL8aINT7+qIzHUSdRrKfIXTVyqqF6zzC5dP29+p1n79vpPgY8+rsyAVf2cbD/dj0/hW7HFRSloIwACxHFXRMTUk0EY/Dlz3Nkt0ydZTnfLyGtrAHPPEe2Ckqil+/IRon2q0w0KX7ZwYv+uiidp52ONFKaXNfonZGbVlcYygxDSEz9veLwEw/SIegJsVjQPOukX4ruIpWJ/odQIGyhWqErUyJz+e6phNUczsQ9QLVn8kYTvaWsgTOTqT6Nc5FTJTjHD6XraSawaACAnaDBH5qZgyiKpP07xQ4UZysOU95FTuT4/VFSEEwGvRy1wfXxyJeFCqSBil6OsCWk0NJ1EoZMQFtAV1BMZ1IzS5xb6REDq5HLQdk8fLOdEawrnUDVY9ppak6IGYwmPqfVlZCzEUgVM+M70vf3s1C5YDfkC3S/Eav0mxvfS8EmwaceB185wAOFh+ptklzz9xl9ORjr7+oP+M5FAItzMjPVMuGdad+kRjUBesWKSSzvSjb+1vl2q1rVLmm31c2y2K6ILA7PDgsh88OOZLw6a/dul7ufvBm+drvvU9ACL2b5dm4HDx+Xn7+078uDz97VA7uPysboy2K0TCRpMXUspcxP5Ul5QJsI/+orXUwFdlH2SWc51JrN+MEAFcZwnY+D5vEBgizTfwygJBrIPayAaAAYV9oRmCw1hDOwSAKxSIOXBKV4bTGLqAAlHcEDSizxAj043H2WL56lQxB/I6xASCEP0oubuxdr8XRn/3Jv6xrlgGpcFKxFsH3RX8ufCC+4MmTxxHlhvKXuLhSENXCwuJjkTNSznBgkeFD5i/UtupkpCbI3HZQ4WI9IaJ6JwSAxDpjOKtj8vNFyUMPu91Q7pPTurMjsIrm3ojUI/PhujepHdmo+QC3eegeqM3hukz0dnUZOdOw+sx5anUXndDD11KjjXEQY5wcld0jgN+hs2q6J6kyEwljYD5wgOLwxDXvX73KAwIHpuk+AIfqY6dCfswfnUsc+oj+sMdJa31g2iTWCAAo6qscmakqnFCwckNOqxmy3Uhs3pQdGR6VVwMOdtouGuH2fObBnPNdEZWxCAjG2Y5JF+DpOMDewR+MHwABxgdjr3YA4nmb1om//Rmge+JQgyFXMEV1NHZY5PRIYVTKetGniqq9EW1HY/Iz0ayxZhAdw54GiMEffIfmblSOjk7KZ59+UY6PDAg1Ml7XjiragOS/O1GXlfrboTXssX7FOe0IjwzsQUd/6pa30YTDCtAl3n2lk4faH+7Rc4E1DxuDucDaxFpG70GMnalroIgioy4VXog4Sd3QAAyfoWBUA2QC56LQm+5mJ1PUUANI1XfUTGAcjpoM2TM7irC1lOt2jZGCh+EsOWIYbkpHdS4oUB5CH8CVztmcTjFUdPqmR6sCynqg59RjZDZi3wgERhTd8Xw+1z6f/lWn72UXkNpWXwQI+TUDBqDviFmpML+0G3gYXqcXByfy+7wo8W0WCOvvjd73JBr7apLzEoDQCpTnipWtDlDN1g2AQQcj8vz4bAAlDJkqMhvgeIW6uJkltl1ZpC7X0epztP519ks2XT2HbxAUWrtAGgX6g8ANRF0YmJme1rMQo6tsAc47nTMt0CBGFMGS6x/pYwQAYdZkTvvJrCMk+QPsiVoHNzzaa0Rgjs3aUUcZdh2B8EqLNf0s5+5SFsGgEH0NN8db8tWCtukATgWDkYH0HHjcvJ1yNlBgMEdNZAPdJqJM3OKhGwyqFMlO4CN8mQgyNRpnBnZip/BaK7VT3z/eyPWJiU5r29ZrXYErdc1cA1Zp3YddqoDQjIfAYNQgdbCp07cyGQYDiwiWEXYGECOVNQZVjzUfsnmRcZal7KTOxjg/I0NagzNpu1UnXAZR/x9BLmcIOzYm2nFIRVOiKuOgidKGMaPUbkjAVDaGjemXEF3COah6SfeuVGAZ743zXoOt9ihQ12WLjkUZ7SzL/u2r5d0P3i5Q4wU9ezQfl+MXp+Wzn39RHt97XA4eP6MPgyD27ddvlw9+693yu3/49bK1t8lj5Ox4WR7de1L+6oc/Kfc/eUBAuLO5WyYj+KVoMxeZ2rh2qeMGcdS+BRViNcb4LmQ3DW5lWpXCZp/QMeqO1UrDuCIHOgaOh3jISrspKFKVk/2uLnD0fGpfSrSKS7uXIaTIjVXiU6N69iCcIaikGkLUEjL7S7oo7ilpoqQMYTvPRPkFgrd/inFBaRKCamiXg6F5/OiR2ozZH3dLKozcn/3J/0rKaKYw4SaUQVJNDYwx/i3AJXDWOPugq0myPTsx4ZXUej43KYdz6uJK1UFbpTSiE7WexpQ5hJXQiFObBQD11q3bXKy4eVwHPhOUkONj1czVDCEPgOr1xEY//3B3HeT6hfLqz5znOAxFiS76hppdQ6uPJASEcaWQxY5AM0AHm1ZHlvDWzVvlCuojdneZ4Xjx8gUBHsaMoCGKja2EWSmH4xE/kzWGoO1Eyp3gDw282e9RtCEDHfV+0bri+tjeluhAABhuW0g1xyFtEG9AdNEYXP75ZPEv/aZz6Foh/wxHAffXp//5nuVYqKjXap54DOMssQTVY+IxU6KQgcLnIoNIyXIonlFmPRTqovE9X3M2r7LsAoBa6+zbE0EdfK+AKNob4DrU886tMDC/uH7U5h4eHpfHj54yU+haXkXEdFqvd9BfVWU0T8IrAsJ60Ar5dJ3kfK3xHTWqigBW9ECK2kzvO0svO3uHx0F9s9CPgyqVZsO1LwqoQCLqNkyLN+3ewlla/6brSjhLQQDTffF7y+jJHtppbZHmFlRSjYecLjdLrtHxCONXZ67avhbfb0HnNvb6nqAmy8uze9K8xFA2jOXQOKZ2uJgF1FrJoM+BzAocqcJg/0eRcPdhIO0q6ow4DjXb3t242Z7GV1Yae7an1WkbpAW1z1SCYXUttu951XU6ZD8yxSc3FU73dh5tvfHkLrBiulZmCL8kIPRe9/vxt4Fgn8JsG8JewrBbmwg67Za93b2yg8DkFkSatumMsK5o6bq+g/Lk8ZMK4PBeNl5P/oDto88e1PXBCYaLiH59sGu6tmBIh9p5ppxChl51uhoPOInOggh8KjWlOp6gwiHoyfIV2dIcgCXoQ9YksuwM3jj7HjRvB4eUgVRUre7AcGS1thzZrwzvSMpEpo3B8qixMwMg3taAeSgUpnpB7yGBENeQxp6LDSNACGCoQJlpjnXOa+1nyxDzmomEU1aPxiJgkwMIYZ+EoeKC8TLS13XPsiORnXSGr4LlWMM1QADbkjOJ8XsoESeXve3i6H2Qe6dmQKfLFjukvqm3zVvGz2AwgTYfMbydRiJtHxH3yTFLtqYeTa0uUg+1gJg/zWssFpHaJBHUzSLYgv59qhtEG3mua4AKw1h8BediWU5O4XfPysam/BIq34YaMP7BoI2p15tbDMpc3dtj/+/p/LQcnx2V2eS03HjjWvnG735U9vZjL56WcvDwRfnh935Svvj4Xnn68CkDMMju33n9VvnwG++Xb/3x75TtXTEDT47m5f7nj8pfff/H5cGnD8vzBy/Kld2rZWtjhwkhlDTwvxBNWYDdA5ol1FZo0xbMNJp2rb2u/rzwM5FdJ411Y6vsbO9SsAbxGbADQFV1+7yLvMIMsrRUYz47Z2oDhF0wmGulvbdd8gMwqHsSXTS3nUCGEJlDKYyCSCY6sIVlcNVNdbhRRnXu6o8AoW0Q5hX2GL4l9A6QlBMgPOpQ82vfzn/8x/9yiUG182/qmwEiPhB1UPhQP0YnM2TSW92LagitFupDxcbZIjOIpjsKlw8aO3jKOIpOJccHBl/pVYAMXA9uDp+La1V69Iz1Po7M6UTs1qAkL6TDB++frv8hAEI7sVIRRYZJap4eEwAMZANhiNBvzhk/HMo3btzkc+inhtSx3+Om6a6Jw7gDODh7xcMznFu/B4sKUdnsJLQsYGuTQa75BjIuLZPiz2J6H0A2F7deGrhd5oUXbf2hz1gPCGnf2RAcSnKt9hHXn+/Fyo8GiKjtBBjjRo3N6ygOrsDqvQDZGFMFPGREDAj9+aJXDd1XPIYAWgBNfPYpsr2Yv+DPY3Pgux25ByA8OZkySwjaiJwCjUvf0PHoiicjaGpiTG8gm7OzOsL9zMhl5lEOjc9WAxNTzux0dQMsugYcoDC+yLh67do+Gfg524AxBiBUPbMOTQc3PB7eC/53ZSQ40jZSjYLHyjRdB0OcNcd3+zowX83J0/hkO5m/m0Eg1iqpXrRDZUu14H7PEJj3iLe5XHV26lxHxNjUUTq3PTa+3VstDblSA3hUY5L+L/9eveZaNzK8TjoBtktSRs8NykUvs7y2NT5dD7H/GeuDeb8ZgLAGTV6RMuq1UQO8cbbkIArOBpzDqE+BXVNG/Uw9+th7VdQs0f7EboBNxL6AUi8Ckg8ePmQwCq9h/83YMwYLzLLjfAvFZJwjAGMIOhJAsk2DalGr8xwZFq35oK6GlkA9v1AvhTMnMvF577VzzmUsTSal2p5gy3idy1C2rHbrDyw72glSSBOHARhde0jGx35ynaCMXc7Utx0Vbqhj7im3pWe4B5mIT8GXSslsIBHsE05RAEL2sVPqcyXL5yCTQJS+xNm0epWVKppSZAn4SpGzfy7Yguv+BJwDEOaAUACrPM8GTtlK1B1by5d6NsRjmoJEolcP279KpU+v7wSkrDpac4naPabm2oT4Kjx3OmPdWidsZtR0cQSwplOGUhO7KLPFtMzmEEcSe2tjAk0HNWyHjiIBYXwZp5JZe7CD4GNMpKBNv2JWXh73D4eJAAAgAElEQVQeMomC82N3b48ZeGhykF64PSo7W9vlyvaVcvD8WXn89El5Pn1Wrt25Ur71B79X9q9f4dqZn5Ty5P6z8pf/5ofl3if3y/Mn0VN5Mi4371wvX/1tAMK/E4CwlNPjeXnwxePyo+//qNz/5GE5uP+8XNnZJ3BjhpC0UdXCaguI1ozvQg0itRW2VEpGBlswp7a3I/i0oRI11DCiPG082ijT41KeHxyWRw8eU2EdPhaUtts8nuePNHCXfSHPsk+5fMau/m5Q6Myg6wgxWbntBOoIpfqK7CA7aKD1BOpCO5TRfLrm/SRASA5KbX0m1XPYaIhloUQPfr8BoRkaVh4f/el3/sVSTpB48pX6FM2UMegAEMg4gfpmUZFnz19UMGABEdXSqIE9BqUfYbR8tLMmBpP5tVQwTaILBJTg+M9AfUNjdGXFMKlQS9ShpcnNjhdpHW6eWQ/3dsCvcxAEaBTF7ztN/vd6R6DztrXvz6961c/Cew0IMd4GbgbXFpFBI3K8Dg2rJWaizNRrd14rH374IWsuAQqb8uesqoxqo4mug4WkHoagggoAWpjEACWDxRodpQKtMoAwqjh8DaLwuMVQDBJzJHZ4FL/so79eQEgKy0R95wxk7Wh4c9FhD7oUADnm+L333mNhr2ifElLAXrEUsIMZqO9EcAOGjmBmoeyr94gzSwgCIOOnvRKNWuPQkkqYIkN4n1q0KDuLDCCVevkdai1SgXp01vW+5cEWp0uOkClS3OgoqzPTPfS7e01HZY6Of7mZDZW14EiuGmtl2/A9KKRfLM447nid5wnfy76DAeaZeZ0hyyExngzcHAzDXDjqhtdaNRSf1eTzVwEh7JpBp0WbTLXOe7oCSVJ2tFaYFYm6bqMs1i5BRS3Ap/adwLrXnvcf6SnhXHMuTEVb4+SszEcowjKbl376tqtvU/1vr911NjW/r32FI+wDqyulhlcYytluDyysYbvf1f3svmYYFOZDf3D9rrTF+dvKENJzFCWQ2bagLvWzHw2J18v3fOZz22PhwC7sD/YMfAHYMwS64BvA1szPGuuBteQnp2SQZLtvQPj0ydPy4OGDGlTzRZhWiv2WA42+DtTp4kwDSGSpRAQUce0UjGDjakGFDhCL1iL4HJZXVCEzKTLjtf4sJo1CAZW2NzJXDtDIFsiJlG2OPswGM7aPVjVJLWKspgnwxX3pesvIjCjzP1Hsxe0xYu9zzeG/yP4asDsL5EhLBYSR0eNoRKKhsgfGCGbiHN4QJRBCL8i4Aeix3gyvhO0JXCk0pwx+BNvRaJyfHTXCBIhBnVwEDbyT3SI7QvuAUMjZs5r905dR2ZjHdsq3GWzWuuOgqQ6FIylOFLW6Awai2qXexq3rPkcelQDs/GT7QJ2cuH4OW/x0aLsh8tMcwqDQ1vo2f0HKDXKoUy/WyPTO5idlOjsum1sSXdzY2FG7jYLyG1CkIxPl1i4b47K5vVFu3bxW9q9dLXtXduhTgFp9/8EDKvCC4YU9fPedu+WD9z8ob999s2xdjZk7WpbPP3tQPv70i3Lv6Rdl7+Zu+YPv/EG5cetq2dwYldkpAOFB+d6//kF5+MXDcvICStrq93ft5j4po9/6dgOEs2kpj+4/KX/1/R+Ve798UJ7ee1Z2t64ws4ceyKaMmnq+sTUuW9sQkcKfTf3ZlZgUQCGYCKCvonQMAHZ7c6OMN0eqeYTA2qyU4yelPPjioHz8i0/L/Xv3y5OnB2U72toBZJ/30/yelg1sr48zKvlIfT9E50QSlSFd1BlCi8qIJdka0wPQ6dpFGd3oAkLuuRRo6gRZtPJtO+nHo7Rld7fsX90n8wzBODent++3GZoGo3/yH/1vzBC6PskHnSPpuHk3PTfdDA4TZNYhpGCnCAcAj6Jw9llnBtUg9ygKXn01YrHZ8/cxGxK1OF1jLuPoGhy8Vd87U1zGlAXLqUd6tyu60VUWXQfEQEOBE+97lYOlfiaOJMLBtvOYD0wvlHygekzWLjpGEHWghA5uBdJ4T3Y8sqPuwwiPYZz9b9f+IXpLOg82CIExsh0LRnRxiFvkJIM8g7R+ZBhj3dQpRQXN95rvLYMXPa7DpX8vOds4dI8Gmf5sv8aHIsc1/k8ZM2XZYFDQFNifrzWgw8egqNbhacWuTk1kRDIl0fdsQGgHyfOPT8F3N2DbOO74AkTdHFDBnADwqS/jtDYsz9krUbGw7vrS7LpmrQVHubo64KiXkVCP6gLEnQ8lK9YYSjqdgIJiCaYptiL0Gl22rLz/ziNW6zNiplmDHJLKRawD04URmcJQCxSh76h6dUl5q0XhIk7bvj6DUmZLmwHnnNjgZlprAB5TklyA3cl6Rq1CDkoZdNX176BWok/hNQ6YcK2DUhaKoQQ+nBtEbMP3oSqcao3yHMhXUz2df+9mEyTBL6fJ89tosq5voVx3ZUOEI5daRNQxilWu7+gueWf18p5qr/CMOOuVnLTBz6mWIX1JswHNbuRryI5fynLYFY8L7gBHr5nIEBqwd0BNfEUfvGU76vHFtzpjb9uBtUGzHHRCZXQijxE2omOnYv/rPa2uypl0xXXlEDBLFPPbMk9h700gq+qwWkvtfNS/swCK1y4j7EGD0zpFNF3ngM94PG5bn9kmPhMyk6N9rmwEXo/gBgAgzhK1hLrCABTq+EAXw36GOqEFxsAmol2M04BBSPRZPVWwrONg5/YmplomYGAAJrGkoFjHPNeedDUtU/kDYaDaOUSxyZpNl530GaU9mc4s1ly12qZGU2hUeoEh+Sl4nhTpuj/SeQkhlwBbmimNSyQ6VRfO+VN20ZRWMsUSQKzZn1Bp1VoKm1JjoM6yBNsKTeh0l1FLhjUU7WLIbg3GgUFUTwyK4x1Aj6Y30cUF4Hp0cfpm+MxwnFGjSaZKo9lm2y9BDOYpOYa5jb22W4DU5PPVvR30X3w2rhNUYQT2hSu7tFf6pAaSscZku00j1SjZd0U22oFYUCFx7xAWww/PtUiyQtkUPzxf0QgdytUopZqolAbXhj0IASN8H+nLc2kLUGUffTnP5qwLB8DhPjm1UNmYNZijzUWZbC3LG2++Xm7dulm2t65wjPE5n312r9y//6icTJWUQeDj9TdfK3ffebO89fatcv3mlTLZnFAn4PnBi/LTn/20fP7FF6RTvvvOu+Wbv/+t8tprt8r1G1epPnv07Lg8+uSgfPHFvXL/4QO2nbhz91b5e9/+Vrl67ar286yUpw+ele/+6++Xe588KIcHL7iGMV7Xbu2XD77+bvnWH/2dsr0Hymgp0+N5+eLTB+V7/+Yvy5N7B+XkYFo2R+hDCH9nq8zmC14/fJ+d3a1y+7Vb5c7r18ud1/fL5u5GmWxDoKrV7lJwD6KV7t3J2kom1Uo5K2V2vChPHk7Lg8+flE8/+bw8fvSYfYSpJhxz1zkNvRn9YKY1x96pZ0D1TZqwS/VTZUz4jib6rQCdAKEUiE0blS8RfQhZQxiA0EqjCNbXFhSmFzsVnALwVsyu5kdlTaDuw2ZjXpAMYNuxMwTJhW0cfBr903/wrwgI8+FiZzdT4ExpY1N61CYFCnWGSXWFooYg6+DaAg9QjuT58w0e6iYK4JEj+HKmLI/bmbqOkR94pkcNzSniLo0jvxdgEH8Q/QSo8qFhJwGvdYNp02t9/Ubl+fP6EYO2zpDBlNPn8WAUP/UGwXf3AZYdH3+OjV0eZx+ynjMJiKieDHODg9yOgNt3YIHYcfX3+kB3hqlmL+IgteOcwVr/3vtOXH4+P9d/PINSbqoEWnj40grLaPu6sDbxO7KZdtoVcZUByRkd3f86pVk5v/25ExiIaGu64OxwNgenbVIHFTwfKMZGfa4dPIxzBqs+fBhU2Wybte1L1922Hp9RMsFjDq0jpDIVdYUpCNYNVvTVRNfUNtkQ6uiLO9f96fMyT96U2BJtGdDvcpcHHn68v+ZzCOuoHln9+IIuEsEc2lP8SfPeenU1B6s79n2uvwDUhH3LGuioID6cvvzv7poMIlEstpZU8eOZ0qWxEQ3IQG/9d/b377q9MGTX9Fi4lfi+82rPhkxmDxH2HfL+Wxx0G6Ypr7/CL/NMdTLDqXWPRgPx7Khj7VSdgUQ57wC+XpY7P+c1Rps6ErUae8y2Q4wZ17b3Isk9QNjAvoMrckJbAFSjgUz1DNlqOvLRINo7qhMYkfOb1wm+o2aC0TjaUd1U4+drhyPKDMLmhEIsqOEmMAwHAOeBWUG2mVDTBZ3TLJA+GMzBEL8f9X3o34mrZQ1/CCw5G85/JxE5ZataXVxFifVGAxxldche4EHzFvY11kkLDIezVANZDcD7Y5TFalmZSlK0PfBFGRQGIJTAhUFmgJxAfQq8VKtV66C651qcWZEHMxKsWTv6gwwZhGhf9FfjmRP1bs7uh+9g4R4DVgan4tYMNuVnSP2YVwjabai20yzW0sAMCKM2M+6YIicVaFqVt45oDeBpfyqTKIELjTTfAZVH74m4SDnIEQQKBUhndwkWjaoN6qoolQ4d7rsE+rSnJCbEVlzpOVrNjoppO7c4fyG0os/U2YbfkZWW4q2o0DiHwFbDmEJUjP7qfM5WF/ghpZlBkDlVcckomqHmXG2i0KaF5xJowxHo2d+/XvZ29rh/UBeI3sDPnz2nwnV0YiMg3Lu2VfZv7pavfvRBeevtt8r2NlhA4zI7W5QffP+vyk9/9tfl8OiICRuctV/92oflt7/xUXnvK6+VG7euEFOQPnn/afne979LMUb4R1/76kflj779R2Vvf7tsbY/L2cm8PP7ioPzyR5+XB/fvl6fPn5adm9vl7gdvld//w9+llgTc1fGilKePDspf/D8/YA3hi6fPabfg40CN9CsfvVu+9YffKFuuITycl88/uVf+7Z//RXn+8GWZHyIzjZZJYDztlLP5rBweHTMreHV/r7z73t1y973Xy933bpWN3Ukp7IYRNhYtGhA+wXqGQipsNZQ6DeJOSjk7XJQnj4/L44fPyqP7j8mWg53agigi+dIDPylruOq/r6OQKrgz5As3QKhADDK0tYYw6gjpwyKvQcqvRGWQIVSDeqmN8u/IkItSHPYmZQjlPkUgOYITPhOs80IW53TKP2ZrYs2SVflf/f3/nYAw0yHy4WZn24DImT+Ik+DQWT0Iu/3SMvizA+zHPBU5upufqwClhdpWZ6+fz0+v6Dt3ORvkzS4DmU8cOf3IoiGj44MNTnuup7Nx8aHp1+H6nT303wa4HkuDBhhzHNoVEAYfvTkRfdqLJtqU2iG6ZQaI/j0DPUd2TZUzzddCMnY6TAO2U+P7zBPQn/sMnvN1eIy749yN3Plzh0B1BoN8XfTiyfflRY8xQdbT30W3aqyoNg5BzKMj5a8KCHWN54motMiyN6vXmTPfXENbarScI/b9McqGxUIjrs+lSAId1fan0RKkHjZiQ1bTFYaASdyN6QzcY6L0qM4jAz8NegrU683sJ2VKY6O1qjZRfS4R6ZTwitYyMoPI9MP6oTZyNkMARplSZOeRTaD4EJ1IUbskAoFor+bS3929xnDyUnS72heLRwzYhg54SDeYHUx7OxqRGBfXM1Yn0mNkY3w+GBwCYa8ECsOplRpd+67hE677aN0bKxPa1m9+R20P8Yrfc5lr6b/GgFA7LST8I/CTg0QtiCY6bAZf/sycHci2As/7LELGmfZ0Mi7TMwFC2fYW7cf6U1CnsV70GWoz0LdPWlOug29BF+wr9MY7OTtRnzSAWHiv2KfzJl7CdUAFYWUPYDtyKQV7doV0OuZS2X6JF4H6hWAm/gAIotQCPYMrUyT2odc9rh17z2AQlHUEPHEe5POjb/f9HMc9ghJ2xkaRpZRNEnujl6uLnWTqedoreY3VCIzsUcvwy+mGMxi7Lrao664C4qVj3RbNgMX0ah39VopMLRoM7lBvVQVYWpCvUTfjTPAAqaTRqzcYTMZSTUhE4xf0gNjBrJ1idiOCxWxcH0qo7EEXPUVDyVX7QWPLmspQNa6AsAKbUH8HYOEttDXrS9D1tJ7R8bKwtTGeFUPrl27Fn82Q56ndHzOXy7AiPpM6CocCq/jDdR110UwiRLa0BT+07/rBaUcl5dgiOQGlW/eaNTtG56X2NzKVaknAdQr158h+E2aA3hrMD5w9jkCbzYW/EVyHj3jEWjyXMxUxtgyyN1DbNy/HpycSIxpDvR96HBOW8QBkYs9+5b0PyptvvKXa8Pjvk08+LZ98/El5+eJlOZni/bNy580b5d0P3iwffvRBeePt18p4E/0yS5kelfK97/2g/OTHPy2Hx8cUXQJT6sOvfVB+67e/Xt7/yuvlxk0oypfy9Omzcv/ew/Ld7/1FefT4YXnnnfdYRvT1r39UtrbBiliUpw+el3sfPyqf/uwzBomOTo/K9df3yzsfvl1+7+99gzWHWG/ofXvw6KD82//7++WLj++XFwcvCXTh39y8c7O8/9E75Rt/96OytaN6+ePDWbn36YPyg+/+gPWDZ89mZXO8Q5XRxRLAWWy03b3tcu36frn7zlvlzbuvlTfeulFAH4XPcQo/AdnT+YzZzenpCdtlUWn4GM/NCJAXZ8syO0XJDF43L7PpLOw1I82rVJnYjq2kpV8yE6s+UUT5SASxDQj9mMEZxtyZcCm9Rv1zEpapgJBnilVGsdYBBAMMhoqsGQbanLZJ8kt9W2Y+uRQJ6z3rxCA7iD/Gc9Un+Kd//1/RbNggWDGr3lRV84soDiN86mEnWeVI36Y6lyzQUA/nRB3NtNB8sGSQ1jmMokB80MFYAYSrjhhNV6+Xlp2vruPdJP4pAnJlj4sMdRBHh0dC06FAiEgr7p0TzTqDykGoj6kVgGq3QBOoAA6GLuhupEaEYx9Bqto7rI5HHGx9gJezrhmMMR7n6FkvG4B7gFIratCwaJzhVd2nnG9TCvGYo1qDkY+on7CMf/ca8kHZPczNpekDxOyoVke9+d/VkFNu2VHPWHd4PUAIfnLTdVKZl2qajMfxb/dNTOzD3tIazhB6A0oGufsz7OA3jyRn23lYbSha6Ey679eZQv9NFdbYg20OdKjnf2fKE/vv1F47LRJuamCjDTYaKcNTEQlX/NfhYC8+ww5PiAyRHdFcPylKmZpFw+BofWsfuK4P3wXDCPoooqIw4qj1o0x8NLwWtcJR3KhXiUOa1+iifCsqRnN0O32O/OtODBi79kE+p59L90jfzXTjPNddYNwFcVkIIN5ThSHsDPYf5wWsgu1BY9e7DoJCZ5FeARQ6qk6vpbeOBx7z6L0q8LzwFgZe0DKEyohIbVRrMAPCGqCKzEyfUcCgW/p82yY/5Pez51ZQN+fgP3E5qJUHPto0UilaB70m2EDcf3RO42wkQy760vVssIKAyzIPxTzQnlgfGuAPZ4jFt1ynj55aCthB+KFRHCUXLyVbtmsCOydooLdv3y53bt8pd157jSAQ6oLOs2Af5iCizx3YRNXko1/fywpCV+15oi0mdTzvLTmyzlwnunMbdP6WVXW7y623R3r7gnPCT4hxNJugCoW0lSqQt+7zNLf1sngIw59SHzSd5S0DCDXOBQrEnDnwa1hAputpdiCopVhHwUogIKr2x7VvTZm4xmWwYMGsRwNvthzStVB5lboGYhTh7BA1UoJ7et51aS2TR7GpGDHTSZ1UcJBRTFhnbFtmIRINNlbGQxXgNnTeBfu2ve2eIlNeRmyZzuBABYP6eCknR/sc2vcAnNFiB/dQS3bCAcfa1T0pUEOaKNuHKODoOmqAQtuBWiMaLCyxhFSPRYc8spdWb5S4ieaX9iL+1jWrLQNon8jEwVfCIkKgHbV6bBsFHQAIryxEg4QfeXh0SP8DP9DAAFvrzTffLl//+lfLu+/eZe88xGUXp8vykx//vPz0xz8rz54/J8DDefnGO7fL+x/dLV/96Cvl9bfvcP2dTZfl5OWyfO+73y8//vFPy9GJ1TSn5cOvAhB+VN57X4AQnsvTJ6CB3i8/+OH3ued/75vfLO+++065c+e2QNvRSfnkrz8vX/zyfnnwyUO+BqyGO3dvl3e/9k75nW/+VtnZ2+HKwmxBWfT//b/+otz/9GE5OTzlGtnZ3i6vvfVaef9r75Svf/MDBsERMDp8cVruf/6w/Oj7Py5Pvzgox09Oy87mXtkYb1EUhyDv7Kxsb2+Wvau75c5rt8vN29fK9Rt73H8IIoNqjuDdDAFlAJvpGcvX8Gd6ioAy7CICatCwUF1lWeistG+0YMlK14/Le7jyADJjqfN7WxcyF/bTumUFJg4owOLG9MgQJlDo/YDsZgWEcf0VEKI3H/Z7s7bZgjlR4QA6/Eqs74wRzA6pwdAIJPLsDEM8+mf/4P9Y9p3Z6ozHwvfhaSCHv7HA8Th79IRjawDj1+GLfYgasfYzht5c+Tv7j9EpXu+952O/Ey3vg75135WvCYYEGY1bt29ycyPFjD/oO2a6LOqiaJTDOcXnegz8d36No7imYLoez//uA7tsVLPTnwhq9Z7zoa3r0WGXo9aeFzgDjoK5vjNnbRtAk5Pj+bP4ha/F4+h14cc9h/i7OVJBV4nAgcCIInUV9PREUwQyWjNjHwZeQznar+8SmEXkzXMERwqG7ODgee0lRUB4OmVkD4cI/i1Hre9Mnw8IK09tJbvsAw6fJ4fCn+2/udZIFkdWXg5mFlHymFCIIbJjHu92eDYhpTzmfh0Mr53U/prv7wmvE14r6luInmqYW78P/uj+vL+rnHMAc/TCxP3hOk5OjprcM1T26CjBgAZ9gmOi+kONW0TCq9pdFnFoETE77mrU6zFJtCALFzB4ZvDUA4SRheisATtwpj9lC9NbK33bacVDv2XocwefWzPK5z8cbRvs/H6pz6g+X6LRDX9Qtyb7V/my9e81IDSlHQDK9mJ1n3KlhFOozHFbzwFeKnBRBjuPPfcOxYOiP9dE7AvIr/u7JIjSAqa2bXJIbW+1DxrzQGJarhGuJRCjQioUouVUyTMgjFNrdwcCXuj9q5q85Rx9MNU26PnB83Jyoqwd7Z/pjJHtwWM4e25ev0klaWQdIPN/fHJE5wlOFmyi6aC+JttuA0WfEZmlss5meKyZ/RmNy8YI1C+JovRttJwmC910s6rDNng1W83rMG3Tyqlr7ZNseH/N8N89hVwrewIQOvwA/CcS2EIiK/g+8OPcFNzxMouuGDyEYqVpmkO+lVpVtNp23RdHSGAQohh8GsAXgB+BszOZRtAaIdgWojds84RatWgh5PYxPvPd37CeE7EF6l5AQASucq/nZBcQtv3aP2/k6Hb3Vd7dfj2+g8wVm+8acOQJVUs0uBYi2I41hH/jTKRvAwAcjbjxOB5yQLL5nmrRZMDIwAv8CdTZhS2A1fC5ZYCM58BOwV6xQrjXQiwZrgfuC2b3R+UMIO/wKOpxN1mXduPm9fLGm2+UK1d2y9buNnihXFMI2jx89Kh8ce8L1dciw3V2xhZqEJz72m+/V+6++7rA6Wkpsxel/NUPf1r+3Q9/Ul6+PCrT6QlbhLx291Z596tvlQ9/6/3y+lt3ONTTk0U5frko3/3uX5Yf//gn5YRsGwiknZWvfvVDAsJ33rvDGkIM9ePHT8sXn98vP/vZT+mLfOeP/7i8/todqngeHZ6VJ4+flx/94Efl3sdfsC0Eg+rjZXnrg7fK+197r3z9d75Wdq/sKtC0gEjM4/Ln/+efl8f3npTFVAkSJE7eef+d8pWvvVs+/MZ79KkB1J4/OyYg/Nm/+1l58tnT8vLRYdndvFq2NnfKcjTmOCEDiPGlaMzVXQrJoF3G2Qx9RkGFPSlnoUHgQIfYGgq8QFkUf9C/D3ubCd4l1gBsNJJYAEoCZOedxbRXhNBtfee1rt9zYH6VTqpdHYGdEKx0T8hWPyg/lGCQoFA1hAS0rwIIqyp6Ewm1nw27XpVEsXFiX/n+rUlAQNiM9cCBmYq8M8igTDQdwigEDuWtRl2zQ2znzsAAk9QOBv/eS2Q1rnf4p5dzP2yl9WobiUFHIDl2DRTNWe+0f22fzd3xAyCIQ9ltGVRXIuEM/FTDEuOUwYuf69OV8r1ksN0Hy87UgUKHjSKAIGqR788Ogg1vy6g0lVcDVwP1TNFtgLP7+qFofHUA1kjb54hLBkBeX/VwoG1vbSyyUcdr/d2q12uHuuezbWL9hggdvtsy6HCG3D/u0aPHdKQAFKF6h6icuNRSgvS66zoOXUDo69eYtwWZ11V/fWqKumCqjrWpcKau9ERL8vfV60v5Dl3rORkhFxbHRTGmFBSlfJ++HtVwiM5SzVcqSpbRC/pXZQzotZ5TZDFUUyvlup3dbRpnfLZEmFQnySjVBg5nN8n1GLnmqktd6t5ndzw9Di3z2aMr+b6jqWuuG8rZ0tUMnSNmOQTTxKvaKeIcZB3oqOfzK+TBBeaseUpF87jSVVvj+EFnEQ08WB9Kc08lOq7My5nIX+FVf5uAUDVTWHMhUtQ7ILyODQht0/IZ1VfPyWu/Ah62IlGhP50LOI9wGBCwmqHXJ4JNEI+A4iv+gFUhh1P0ZbExso3H6/Fe7y8EoNBDb+8qmBkbrAWCBDwyeD4v8P7tTbT5EZUcmfLjwyOeP6glghAC2Cq0Oe7PluyG7eYW+o1G31cUU0GRk+yUaOROxoqDqwF6qjMSmSZSQN2jLUyCsrXafzmrTjvuulnQXkONUjanLTZn3Vr2zUBiNTuurwn0w4/I+15ZPGbfDNRSvaDzVWK9+wLib++ftiErE6JZ1MaP4Gc5C8hm2LFX48UCbaZGxkdFwl7nW/pUB5mYsRIgrGMUGU58F5Q7ESijcCSVh6JmCs5rAEcpD+s6HWCs85CEiup5E826HUSwvRCWboqfffAc7m4d/brnkmS/nObhn+qn+Jzr9FDTOOTWCxW8kkotGqnWZmRyPO5CATyzqkNOlG+72kQ+3LeV2cmY/+ojhRBQXSX4TorGyOYAaE82N8r/x9ub9Ei6LVtCFn3f9332zQKO+q0AACAASURBVOnffe9VAaIQKmpUI/gBTJgwQFUSJSExghFSPRAggYRUYwbMEL+hBE/w7r2nyfbkyYxsIzL6vvMIDw9Hay2zvbd7Rp5z7xNUHMWJSA/3r9nf3rZtmS1b1t/fR7YYfEKUSeE1BCGRKNje3rKLioRfpqenbHp20mbmJq2rp4MCLniGmK8ILGxv79nHlXVbWV213b09Dhpaui0tLNmdews2Oz/J1wAIq0dmz5++ZAN3+CwAQmAwjM8M2/zNKbvz4DbPhTkISuTxQZUZwlevllV24SUXt+7csnv371BUZmAIfegECNehtrm7y7344cMvSH0FONzeElj85dlLO9g6sNYLNDmv8jxzt+Zs6e6C3Xlw07p7u/jcqxfoK7hpf/evf0/qaJt1MGsHH+vO/TvMEM7dnCK4Y4bwsGIbq1v2y7NXtr92YGe7FetsU7/Ato5Ou3QKO8YLYwyFVM13gOoLq0J7AD2uvc422y5ZJgVb1J8RtZUAVywpqCtQJRuOZIBE7fipTxICms/XAcK0s18DBtNn3E6GvXS92yJDiNKE6EMYAU/V8DUCQr9+3oe+RWHIzCAlWFKUJSVaggUX+IKBvmv89rifiKs5IHTqgTd5DGOcGiAnpzw7KTTIfjEyPDlt+mkmS5/DpheKmJz4vtijoJHrORZ9UVAf6PW3fZnPA8K0mV0zKAJiqlkaGh5i6hxfUVuBn/h8ZNVQYxFS2pEhLUFiaTgjchyqbhHJi9dBLVAULGfNcB2iPSIyKGl70OrwWoC6ciwy8G2kRZd0XrynBJzNxykjfwFkg+4XwLQEhJHVinOXx8a1RX+3eJ2RvwQCQ7kVjb1Bm9TPZsCXKGOJHulNeJP4ggIL0QICyrAjIyM2NTXFcTs9PbGtLQFCFH+Ds394cCSQeQ3VLhuGUFRsjH7qHtSHsBkMlvMrLTJfZSXozh5VY2QpDFOMURmhjx03+UkB0DzUnSNV2uBVd6IoUAl24hlrbwzFSu/zyfBao1pWBoJxrSrgbrx3HQe1UawNrCOyh5YlosXg/aByhIgBInTYHEAVxcar+xTtPLdLKJqkN6h85UbSjTa8sDiFsxegj3LqTc+7BNUlYNO2gleKa0ibRiPoum4j4Ts47O4mBW0tZV2V5fDtS2/m38KTLD9X/M4PwAFyHllc56/UUP+2vfzz3vFvEhCmOqwQEPgMIHSyb9rUYwNsBk5hC/PadAeRmabIBWS6n+wu6EdqcwTBA9rutnbWvMJeM4OBJ4jH4g4/9zWCSf2dWbvREdX1jY/SSYTDH61nKC7j38ygUDHwyipoDXN4xNo+gMKT41MGtMJuY56lgKNTKWmfg3YkV5nXhSwTWQlhg5GB8YbqCegF/krpENENk8Plx1MEXplVrln+lNJtrSqnxhe+zu81ys37VURJIjMV7210uPxQcZwwhKhdblOD9GivkZyvhmyVVlnY3CL05K9lGnna/4I65RdCG8JG2DFfsFSdSeGBzRSfS2zHrBJaBmriHIlYW1DVI2EGah7qrAEIW0gbdTtUgKFoXUHfMEB9SVuOC3LkA6dYHy9qGIPEGkrKxd9kwtynS6TTPMclCqS5H3tEmL3G55ytaTo/tWWiXlZOOsfFg4dpLQEwu0hLiKPJh/QgMct1JEaG8WLZEx6V02ljn2J23+899tRgP1EIhi2aFJzp8sANAswV1OBdXjKwOTUzZaOjwzY0MujiTKgRrLO2bn1t3fZ3Duzqsma379y2uYUZm5zFOkf60jmV/nNv98g2Pu7Yo8eP7QPEXFpb2QZscWHR7txZtNm5STWM9wzhs6e/EBSenZ4REFavLmxsasjmlqbs3sO7NjM/xXlSOa3a4f6ZPX70zJaXXxNURT/t23dv2937d2xyctj6B3rYz29vb9+2trYIGru6u1i7iPIvZC1XVj7a+7cfbPnFa6scVGygfUBJiDYjXRSA8Na9RevqESBEzd7ayob9P//67+xw59A627roq6Ln9Rdff2ELt+ZsfHaI4wF//+zwgtTSnx+/oKhM9fDS2q2DlNH2zi42psd1gBpKUSDvk4nny37MeJ3zwGRLWeKkki3ZJgd+zBBifSBDKMYTGVkop0E7Nhf9+RwYlO8SIZHrW1MIMCqzV2YK82cDVGpvF2UU94AgYzNltJZsN0XzPTsoUZkMBtWGQkJyce2pDMevOZh9nO+l+n2Ev5rYALw2V75p+ef/3n9bxyLTRuo1Gw7wkkMVUSdGDjNo41ZKlRynqEUhbSxy9LdxUn7026nVItWvZarzih+vVL4veHfgUjsGWp9Gh+xTd+ZTh63ZGS+BT3w+SeXXr0i1AW8ZGSZkBrHoY4ADtAAQYmOWoyDKbBT/NzgcRQYoZ71y7YDom0hhRwandIyjsa8men4+UJGUpDeugQW0BI4CtAIApbCFdg0CDRrYUKqTOb8uE8iRbpo0zcAun6MRHCXnBpEYrwtQvZxAn2ifcppEU1Kz+jgn/h5OnRqyCwTHM8rR4hxZDicJTtbg4IBNTk7xHBgbNCJVu41+Nl5H3x0CSNJQ1CxZ88rjpmkzzXMp+xgeiUnAqTG6lCKiKYObY6fRmzNlBODQFAs45ul181PObdy5g7YU3Y+t2COkeKZFixTZNL+OcFodEAoWYn6I294YJAgQmOuGSJ8gV17HjCA8rjnXBwrYsb+Vh2QjE4v3qZFs0PSkOscocSgJB9Jz0F/aJNZxtUsI4DNBvUYb4UhPgDDFgRPki4Pobfl5Z0BYvHZtVvaa64ggdY6ru0kIj7t0nWALHBym4zu6aEgbRiAuee3hrn6e0fupcfzVV5oDHNe+2QUu/sxD/5lvT26mQFaR2c4boL8n6red3o6/Y32FrcIcDfZBgKdgg8iuXLKmj/OaDZDdaUhqjJoWCGJAHCmCYJUKalXUcknnKgChPyrMW0SisT+MjY0aa/vGx+jEwK6hDxicPIA8Kr6hhtvvQ4Dy0i7PFQxUmwaJy0SQJ7J4HBPu29kuhF1nrslVHOGEcxV45iWAWGSYiB053nA+XC3Pt9yUbcMeUszm2JEjUMV+dD690/U4oKCFdeeh4drT7IgA1afTJc9Nz0Yxa+cBrKAQCprLpsbqKBQlw30gVTMwYkM7grwvhzJmgHwqV3pwPm0VLL5rzBCmbKJfi5vttLdFqMlzhMXreSSvqDEK3yKEZWQbhdPDAUX+5IoNvLmvJ6dMNx5VRiU9U2Ym1/MpMwfHU7VzDYDYRzFGNNch5j2Swdu0tVyfJSztarSbIFWN3dN1rVHTpQy/C7wUtYMxjwIIUoOJfqdaELG1hDdgR481rC/sP6HZAOVg7k21utgpLkqmYEabDXrrlBHvs41+bfsHe7a7t2OV6jl73N28dcOGRvutZxDMIgUwkS0+P7uwE7Rm2NixymnFFpfmbWRsyLr61CPTXdoEDJHJOzo8s++//95ev35DH3N0ZNSWFpfszu0lm5udUs3hhdnlidmzJwKE52fnrCO+qJ3bBEVlZuzOg1s2FRnC06od7VcoKrP8SoAwylIACO/du2MTAISDAoRHxyf0iwB2ESgHgwF4AIHb1ZU1+/Bh1d6+emdn+2fWVQPTxwiY5+/M2eKdOSqHdnmGsHJ2zjYSf/g//2C7m/vsZYm6SrSj+fKrLwhae4d6rK0LXGcBQojPPPn+qZ3tn1vbebvZpWidUAkgRZoGVUEX0qPhKzGwJXo0wT+CQgwOCADSxyCoyfNfSvGulRdg0Z+feoD+9ldDsJ108ezvln/Lvxe2OGyl28WyhhDAkK0nPFPIjKF6zqj+ET8Luqgynbif6wBhtn06pd9ZCva4f1PoTqTglINGZifxfgHCQLB5ow36X2R2sqOqjUO1HjJQQsfhtITZw6uuMJacV9SN1aX+RHDiamoeMYrNm056HU6m6szCwJWO+28/yuspozSLBQ1WBkcRFVzxyOioTU5OsLgelIAAhJHZwzWWYDCchAAuAWbKjFneHBuvWhnTIkLsogXKHqIviwBUGMuItibABECISPZF7hMY5+XmW8jRx+LCFTQDsHC0wlkqqZ8BGMsMWPxenivEZ0LGlvVdDmRhP1kTSDAocAtnCsAsUvfNx2ehfMrc5ohXBCman3/UGUEwBzSMAJYHB0d8KwwUIvvHx1AEU4Y36Co5W1QA6YbMS4gQOEWlcD5KJ/XXAGFJ1y2psGXA4nqnPK/JhsWeBkDrLuGZzIyRg+lNyRWBL+olE9YJQCiBihRpp13JDlYYPBmbcN6idq+8hhD8ySA7DBSdFxcEyvdaOCN+E+kamqgX8flYw9fZgE8jfqqzi0xStiEl2AuHLI6YAzT5HOX9hOMV+DOOFRtSYZQbgF12/IojJHGEAND5b8m1LdzcfK26ot8Kkn06Sp8Df78KCnmyz7Vp+VOs8Z/6nmZA2GivNS1LQChKGaPYrsCcgitu68PuhO1LTAcm0iXgwd5W7NkHENeVs2/IILRDFRh1hbCddQmwHJ8mARbpUQTlOfbSXNsI4QgEpIaGBrnvIfhydn6mLAQAIet9BC65j1DGXtm+vLfn9RuUQ+39HqH2zT6vMdVc0XEuaHdp73OaYqjfBWBDMEktYIKm59klBx1ppofTnuqyYOOROXHV1Lg2f+wpHFMGGn0vUMArglYOOtJS9DSYFr1sjwNCiL1kCyVgk+M+jXYltsLoGVr6AQ1BOG9qH2CQ+6aDrgCVPH+YA/4UjTWiM+EblVZAIFP+Dn+L1hdCTf6cxRYAPU5tJMK++jm8xlGy9Tpn2NOSvpyPH86xB8So9BkgUi0PEBRpnruxR/MRlPuEB2jivhr2is8s77wnFlnWlPFVACIylxoHF8TT5BaLzATmmBVmQPuSFGiYI/hfKPPp7VN7o47Odom5tEihFy0M0GYAoEprq0ZKIwAqgMvk5CSpnjNz01S1BN0aYAl+33n13Hp6u21ucdZ6B7utvVv0Q/rEoJpf1u2ycsWefjj+0MAAXz+rnqkWuauDwKm9U31psaQuqpf2ww8/2cuXrxicHh4aths3btidmw4IW80uL+p2flS3p09e2M9Pf6E6JhliV+c2OT1qi7dm7ea9RZuYHueQVU6qdnxwbo8fPbVXyBCCbUYRojqzlvceOCAc6Nb7z885Jrg31PpF6zO0q9ra3rWNtS378OaD7a3v2/lehVk3gMe5W7M2f3uWmcKevm7azvNK1TbXtu2nv3tkO+s7dnFWtdHhEY7r3fu3bXRixNq72q21S+q5p4fntvpmzX74/U92eXhp3fVeu7q4siu0WHASMFZ1xDgYACY9XOI8atnh/jrWJkG+hOtkR4qACKdQBMya9vgkUPXr+1Ke49HqrNEfawh8NQk56rM5cPIpIERgRNTRAITNlNGcIfRMYVBGEeRu8pfCpgHOUcMDZQ1FaVaJSZrXvFMNBAibjWPcZAxyCWhSMApr0wUiIsMV74uaN3J9i2xjbFZUSYsmqU4hKCO5+B0ZL0RFMXlRF4HF++cCwj/VBQknF+8fGx+jgQBNB3QdfJey3pLU72TjetSsBTgLUB1AB9GfyOSVBfwNmw8MnqtllRRBGfngO4veo+iZjBHOLeniMOqg5WGRw8lAvZaiycHRF6gMim92niKiHtcUtNe0uIoBLGtdcA2pvtELvuEwgYeOb1wf8HWoeqoQ2A1yobYqYC2RkaCnBj2X11TUGsa8KxdBcvxcqAb3jesAPSuEcCCxjPdRZAFFy5c1V+47J60rA9Fc5B8bU7597YoKGujrc8XG+Xh6X3MmK4CVolyNEVe8v1xzOfCbI0Dl/NHv3nS4oC8B+Apoa36Jr67Ax3VfUbPTxMrziHLjJ5rvB2MlxddopJ7pESXACDsQ1yBluHLMm8+THeycxRY9JL6agwON41lsAEwm5PrC6+xII5CUt5eyx9fSMgsQmLwmbRY+W/5089MUpPpTP/j/NSAsz9vw7PxW/01QRnOWJ6uLxnWVGey0DlIw9NMaaNAZ8b5gIwTNH68hKi5Hste6eqAe3WHtnXDi1HRdzA8pMcMWYw7i86CfY0/Y292zjc2tVNcnlcQIeoVdVtYdX2xK3SF2BO6RogietaPoRcGMiBIB1NyE4Ecp+pEaiAeQcicVR45MKK/bv6MPYNh3ZfFyfDzGMmx8BDfzOst2Ktk/F7Mpg4IYv7JurlgMznBoZDrAeUvZ3Ab2glMbg5EkdKYAI+l3GTAJnLmzlpg2YhmBUhr35qWNCeA4kztlLQMQC9j55xzj8Rn4B2iJCzBIuEJASJc/B26izrHB8XRwnfogFkEmT7eBIQVxj7DX8VP91lKO0IOAsmlSHkXJBWqz1e8PY0v6XNQr8qJFVuX/PVgAYBWZ+NIHKW1BQ6DT2WSlT6gZnTOz2vca5wz9JIvm7HDytU8w6O/lMZqS3rvTKcncE63OmlsGU67AioIoy5n1oKfyYD9FXCYmxikEKBV40D/bCSD2D09sf1frdf9g3w72D+zo4IABF4BMCLos3Vi0pTuzNjjcz/Nfnl9ZtQIxH7RsMYLB1g5kqkSLJg01+to6uQ3HOzu4sL2dPfu4uU6AOjI6bOMzI6wdJj4Ds7rlyp48+dlevnxtax/XbHBwyG7dum23byza7PQEnwVEYk72a6SA/vzsZ2bdOPetZlMzAoQLt2ZtdHKEg35+ihrCCwJCUkbBfPAsGzOED+7axNSg9fV30y/j+r5CnaoHwdDw3oMzp6cX7FP44c2KrSyv2MrLFWZSkSmdvjFpszdnbP7WnPX199JeXlZrtr99YC8ev7St1S072jsiBXZxcd6mFyasb7BHTlCHqNYn+xV7/3rVfv9//cGuTq5soG3QahcIfqHUpJOtPkR1j/KcaLvigDCSBFHv7IJB2VY5y84p8Rw3qv2rR6EYEf78irX5aSA5M6PyWmhsOdYQmEyJpeYAPoJycaysMqoMYQBC99GiFyGzgxAmwzfmvMAgVEbFTkVASckVmfJ8TiWTWokH8Jyxb5ASXWifRLAvMEtih2CW/bN/9DfsQ9gIVIohSPVaaSvwyM0VASFOHvVw1zvruTlvswBLGBX8jH4YUWMoUZBTOzk+oWBxgCJv8qOL8c31T3Ggrhu8PIlkVPEe1HvAuCBChI0fmUIAunLTBOhB1HdwcJDgAkCsLOIsAXUjRUmR13D6Vadyni6/HA+dTyqUjHCnSIOUXcHRlqomals6CT5xHchqhggOBgjRE1E10Q9HUejSmJebQAZY2ZjH9YazEOMYThZ+4m+4lhgX/A5pY2Tj6NyQFoqMXM5mxHWEUlhkWhM9xZ2oCCIEOAoA3gheFWHBeAIQQmUPY4R1srm5SSoEri3GCnMLVC28HoujEZzkGsJionlmLBypaOLeWLfZYDwKQBgGN230HtsOim38zIs7Mh5wLhURU7avoHOVVNA8tASDBISeGVAW4Pq+O9rMFclSPUduYxCAq/x5HcDFNRMQYoNxQYpcJ5cvLPj2uOy2Ngn7ZA/N+QbBs3IHsBwfnEfCNf5V1G0leqFHwLN9aDH0RVPkMIyGQ6lizBqfc3ZMcvS++c2KVjfPD5Jwm95agqvP2Squ9z/FkJXv+RSd/7lHaHh/In4FyGo6Wnm6/19LF+nTqtj+uj0l09JzLRwuFXMDazvVbber/yXWeCh+4t+wDWAMDI+gZ9+ItXW0UOiF9w82g9PKZGuyYi8o6GIZHPv3CYOWsmWyAxGkiQBeybaIFgVcy163GBFcbs4OCqTQrOnVzp6DIRzkDyT1RtC/gY8ap0UZkojVHag+ZmyRTQuHxTM3IeTFeVvWADaDNndG4l5Y3lpgnGYnq9zfyr2mOTAW/y73pnQsV99EtqEUeUn+i9Mr+f4i2xdZPec3OIhszCiWNsMxKM1YGwQpiER9XAMABo0z2FJejxpUUjy3nLUswjcEhApSFSk4t1EqqYm1JgdWjiTmLfY3gA0ENFBugvvEXohsE2rNqEWAoBmbwLdRWVHqnn7+IjPJNg317NukMWy2RGGYigxsc/CwYQqW88TFiXAPqDNHBg0tCFIAndRt+UTR5zOVlkAUiUwiiZpoTFDPBmp4i42MDNvY+IhNz0zZyOgQwQcySvB1EHzBHKucX9jR4akd7h1TSGVjY8M21zfoL2GvunXrpt26dYNUyP7+Xru8UO0vKYrVmlXOK3Z8duRg1uhHwL9p6yS6Y4sIPE0Iy3xYXrWVD6u2urZqA0ODvC4IsKB2mCyCNvj0V/b48XOqgaIp/NDQsN27e9/u3Fqy2RmJylycARBe2k8/PrGnj59ZG1QzlRu1ufkpu3130WZuTNnw2BBjEAEInzwGIHwjAUIHhHfv3yUgHJvst+7eDru8VMkRKKhHx4ekYSJYDoAH+iiyi5XTC9tc3bGVV6u2/HSZx4ImwNjciM3cmLalezesb6AnCcWcHVVs4/2W7W8d2MnBiU1PTZJl1zfUYx097QSDuHdYorPDqn14/dF+/7d/sMujmvW19Bu7/aDpOlVki+BCc7wkEukFLyDtm8mGeXKdmkw5sJNwQ7AVyyDGZzbe5qCH7EMOfVwHCPGW/LpsrRTUg4kIATP1IiwBIf0z72sbKqO1S/UjFF00BHJwAhWlhsdQXgf626IsJwFCr/OOUgq8N3xqzP8o2dI4EhD+yzoWZAkI9YEmYxWuj4Mw8sBb6qTawJmPRdyc6UqF7x4FLWmDKTroIiQwdjgOXgcth6n7vQP2ERE/+JprKh5QszcUNx/3Fg+rOQMG4xIZStB6AAqhwBQKo3h/UEXxk87E8DB/RtE/DHQ0fgxwm+meHpVhzZ/oQTDisTDLNgwhJCPnopBHLqMBcBTaOyigggjTwMAgjwlAuLen6waYDkCIxQznG0Ie5GCnepOoA2uk18QzjHtmpIEbbZmmVnN0eC5t7e0NgBAA9d3bd7a7u5czoG1yxLI0uxZOZJY4ZqBrdcB6uNPSUMeohRhzJqLYqqN06mm9xv43Q0NqGYLnvrKySmCK59PXhwzmgMa9ItpEps/+doZQVMkwCAlhhJemyHKKZjdmBxscW4/2xsKUmErZxkTGQ5lT9RtTPWXUVOJnBBYC4OfMmYB/fs5xzZ/DD/o7IkmdDEJwi2vKXmoNcQU1/C0yxaqzCcl576NV1LKGzZXjjEAFnJmoM3TD2RSsoLPrWR5lwwUIwwCW67r5emm7w6uLgungfJWg8VoI1VSH+wn6CTsUcyHdnfuCTR56sUl8DrE1O8+fe98nNu7PRpG+vJomQzNovQ7E4iNpCP/UC/x7vU915bIPRW1XQQFNNpbrRhcG+wd7jM+EWBXnzRXoY6i7Vl9VOHSo6ZuYnLDJqQk6WrV61S4ukXlQbSDZHextlemc7NGK3oDnFQHBIkum3ldRQpFtZUMQjPbDKU9OO8x0OdcMck8bn0MwD3L5BBZK68l2eyIqammTzizALzIuFEjLbX0A8AAKlDVUy4rrbDkDd5cCHmRseACK2QaZiPTZ2A/EdmQDGavWqw509d5wMvzKndIVAnS6F4J31hvrK2dCo3Yur0X8TYkuUPYECJm4KzODiVkiCxB7CbN4QUEMnyH21GvWUGAfAKm2epuyNHDEeL+o3/Nn7eAwZQoj8uT1rPn5ByAMN07978ogFbWlWAtV87ZWKpuheEq9xiA0fI6pKfSUG2I/YRwBzh8oiFsbW6QWMhtyeaVn3tpu7S0dTld1HypcqSj5CXZJmYn1EoN4Llr3Gv/yuTb8PQKgDfughH/QM65SrfCZtQMQ+tgDgGBEMA9Qv9eL7HyXKNsYU/TtOzo84v4nX6OFgHhwZFDAY2rCJiZHrbe/y1o6vD1IwbjAvnRxVrPTwwtjo/cPH+z9uw9sF4HbvXPrNpu3L92apRLwxUnNOrpbrb271S7OLm13Z8/evH/DwD1AJuoEJ6bGrbOnk7lW0Eat2mLHeyf26IcnrA1c21hjsGluftb+4q++s9n5GdXqI8ljNXv0+Kn9/OIXXsvo8Kg9ePCQNYSzM1MczgCEP37/yB7/9JSKmRqumi0uztn9h7dtcn7cBkf6CUjPTy7t+PDcnj5+zvOjl5+Uw41N6R88vGfD4z3W2Q1BrBp966PDQ/uw+p62bGFxgbZwdBwsqharVa/saOfMVl+v24tHv9g51I1br2xwot+ml6bt7pd3rG+wl88CgLR2fmWVg6pVjs/t7LhiQ/191tfbY1fI8nW2WFufBHZwSRfHNVt9u25//Ns/2vnBhXVd9VibQQCmhYrOoLdznuViNN4HX46aQarQZh9FsW4XHAxBnSLJxVY4XjPK9ejUf3JQOLDN+W3N6k8AIee+In/BslAMz8NMRfKsBIUMKqZWcAKEdSMKLkChMvtlH0LEvpElzGBQfQgjQ5jWXpkhRBlaW0sSvSwD6hGcDHE07CvBZEz+07/4x/99nU6nL3hSCnzgxc+V/K+cPReVieaorapRCEWnEqmWDpoO7dG1JBYhhxZfNAZ02Ps8syNJX6gh7WzvJqlVDUCz9f7U+WoeqEw508NrpOXlXmoYB7ScQOZvZ2eHwCqas2OTDGEQ1YToG8AR7y2BTjiqATLLn+UDiqxXZNuYufJvKYoKiAZwiAlKCmtLK3vYqOfUEO8L14dIIcZOmU0VqvL5peheY/hftWW+JhS2FNXUqTGMYKNol5uSil5TSp90FGWGAAIBxjq7unk+tHtAdhdfChi00+ACnAadM6JYmgPZ8WNvJYIfOFk4b25CG8ApC/GYHR8jK3rM9wMIDg4N20B/P53C1dVVOzo65vVhfgEUIoMKCXdE/DO4aKYvXuP9QhbcnS0OJ+wcBVGibi7WS9SF+ubJRepryOm7qKMNY6Lm0iEOJGVDzVFlIUMBNwBhFrMIymsJUjM4iQyW5tmntXpaJ5HdUP8eVcAXtZRFawk3Eb68AiDSdBZAWXQtznNf99qcPAJFY6+ol+hByko2OM5Fz9Hyuq+L2JWf+8TmBCgshidsw68DMHfTwrEpt0D2UAAAIABJREFUFI/j87FJNRKlFAQIZyfbIY1R/vrzAWN53oZrCDXTz70hvR4bnwJNbHhRmNLfBIRSFsn1Ug0X8alV/s3L+bU3UMjFA0Sdqt+LYCEDjxAm8hYQqqET7Qz2en1jnU5xCgb6eQiQ4CTAHrUpgAWHum+gjw4+MiUMLHnGAsfDeosWE8qga9FHQE8KhprrGoGg+pUlcXmQufdwvUE9T7UxmIe8ftKF5GyEiifnfiNLyc+SK2KVwvOdkYg9q0Ny1jn1Kuar9j8JoingKFuFa1ewDRmjqPWOYJMnulx0plw7HqYjILxETZ8DJN61Z70/sT2RDUcNkPsXuoNM+02fcVsUjpyn1uigpnP5RqpzRhQ/hiWpHMjJTMHGeHPqX/+JXeOzBVipt/E7RyqdJhr1jOmnsxw8XqRxCsjngjzJpsh+eq4wLJULS1x5ayTNtWDYgBI5OTVpN28t2fjUiPUMdXF+VI4r9v3vH9n7t6sSH8K+T5VbZAjbrQPBNxONmc2tA98DWLcH/ba0TqWqdNj2eELy1xhoibEkwMy03siQ0m/BvGLNp+p08fuls3lQL4U2D9iTx0ZHKLoEmiXWN+biaaViH1fX7N07AResGwCN6ZlJu3Fz0canhmx4dIA+BZMIp2cSe6pVqRiK5ul9/V0CGxc1W1/dtpX3a6RVwlZgn71xY9Fu3lyyGzfnbWCwj4AEIBLn2t7cI3h88uwJ2x309ffYl1895Ln7BvsYlEe25mj7xLbWduzF05e2vr5uxydHPDcSC7/7q+9sfnHeOjrb2GMSgPAnNJB/+co2NzZsZHjU7t29Z0tLCzY1OcGhq5xe2uFexR79+MSePX3OdjRkULVckYp5D7V508iI9hpwBTOEAIRPntkyAKG3vMETe/Dwvj344r4NjXVbVw+CPHXb296z9bVNe/7zczs8PLClG0t249YNu337RupvWT2r2cb7bXvx42vb2921k7Nj6x7qstmlafvmL7+xgeE+a+uAAE7d6lUBGQajqjWrnZlVzy7t5OzUOrrbbWx6mD4STByouOsfNuyH3/9gp3tnbGvR1d7N4AXURRXgyf6AsuOughnrnMsqC1hFtCrWE/qJBmBLdoW/OAZJdKHGPbB5Syr3RO4nPG0EgoRS6RIHPSRRurXd018BjHeWiXBSAEJwiN3HKzGU91PEWIHNTf2lKyhPO200AcKwLaFvoXXqTPmEcQJvcJ/xACv2PpTgwfYiiAp/OPnB/9V/+K/qUGfibTYAg5bct8KpYCl6x8wF0v5qJi1nVsXw0UIiOUMpqikgllpMePQfQAuOOsEEaX5QoZLKGsDNxsamc97VeDibpWvCenlv1PaS0qM5mpDVEPGadlIMFhYcCmejBg5UQywWHANgAj1oANbgBCCL2NvbR0MEMIjvACo4VmSxytYMAYpCKCZoTaB9ROZL2a6q0z9BRZURxJdAlI83AGFrq42MABAOszBZtKgL1ricnp0SFAL0ICreAEJ5w+jLIqcCDkoAwqhQSKlo9JmkLHM7I3wEKYyC6xisBYVDT9GYNutoQy1OJxc0MrugayT6VkcH+/mAlhBjVNZWKgguwxLqopR9h0JYITrEegkX3cH4w1Hc39+1w6NDbp4Cfv2kk2Beffy4RuOPscOzRUb16OiQ9Bo4f9mZypSgNMeaM9ItDkxbEalEP702o7IZnTuBaDku0eg3HBT9m8/BHTAIFZCyg/VzUaUxhPIgCt4Z5XVqMUKAQTcIMBq1VA1OfNTRNGRVM5AO0JUzvWVkKyiy2bGl+9LgPBV1IekPAj8qSs/qWnQECrpGMyCE1YI4Bxl6nD85GEDYUhr0kkrZlNVKDqAb+waLEM4obdrfJ7VVOPphVxp4UuEANVoliTYUWowRf2n4bNQ9FWChcOxj/pWwMdzK0s2NdShXWl+NVrHJRnqWKZzQVAcT4xqRxqadMdmFYDWmeiYP3dIcuIPbFHggAGHdZ7a14eyrmbBAB9YGpM+xpmFDOsG4wE8CQqxzMTCw3gimHPxQjfNCSpyoEYIMfCgwR/+yeC+vwGXocQwq3nZg75MUfjS0VsRZ87lkEOAz2ES1NmWr2LfQ2zjAEMbnGsp1HYtrXst+RruJ2KeSgmiRFY2/eeGIQioItnCOlU6Hj20pMYS/h+y9OzFYc7AhyrZonoaoGdVFec+wt+FsBOugfLburHkbFfpCLVd09IGZ6PyzPYpfY4jtMHPnAcS03gM0+s140CEDyGxPs231TB+BJztRN056z1hqTWRwTFvpzmaz4yfbmEJWfkCnmYMy6v+VCCjVDYbAXgMD158zRFz8voO2njKnzoGko+apd3yKt4QSGgQ+vFcu6P/IXI+ODbHH3Vdff2FT8+PWOdBm9cuaneyf2N/97Q/2dvkDRT4oRoSKHpfgT213+IDUrFuT8MpaO2GEa3qGhYgbReDQwsFrBjk/k1K51gcyUbThfo900lmf1co1DB+pv7eXYBCCTejhd3Ryatu7u1Y9V+sW1LEBDN5YWrTZ+SmbmBrjs8Def3R0ylq7p0+f21mlwjUzPjFO8Hbv/g0bGO5hvz+o9B4eHNvmxg6Dv9ArAHgemxi1ialRBqOxVrfXjmz1w6a9ePGL7e3tkcK6uDBrSzcW7NbtRRsaGVCdH8RfKlV7/eqtvXr1xn559QvXTG9ft/3ud9/Z3Xu3bGhsgP4qAOHmyq6tvt2w5RdvbHdvl+9FTfLg8KB9+903trA4Z1296j+K/f7RI/QLfGXbW9s2Njpq9+49YDYRgBhL4PysakcHFfYVfPbsOf1fOPC9Pd0MBjy4f8f6Rnqtq7eTGUKIyuD9T548tdev36oNgz+H+w/u28OH92xwDAAZok9mW+s79v7NR3vy5LHt7O7YzOys3bl727784oF19qgtFIDmztqBvXn20T6ufrSt7U1r626xybkJ+/Z3X9vI+LD19HYyQ4qxpV2sXVHgcG/jyPa3j5nd7ezutPGpUdoaACPUZ+5u7dqrF8tWOQRybLGuDgFCsn+IC9xf9zpXAcJin00bf1Ymls8R7Ae3jYE9AthQ7VO16cmVSDTUInPvQZtIlsguag8LlVv2QaSdlJpEiHtFkJ++tQtv5Z/yZWVjXd3aQWEqBWLATvd7CV+bZYaqJ4w6QtJrFYqUrfLrEN4RcI0kXTAyI4iHf8MPJqOxrV1aKfSPXbTsf/5P/3fS69mryCOtjIxSqtczNO6oR7+N2KgCNQsUQr1J0azoRUTHvzhu0ICUGWglQECWa3Zulk8baHVne4cbOsRdTk9ObHX1o/cPyYBQjrAGpcEpDpnZBBsVbQ3QgkECqMNkiLo6vBXnU7+oYQqiAGR8/LjKOkJMTma/urtYL4hTgx8NJToYamXkDj3aKsGZ6B2I4+A+I7OoSGx2rOGQwOEJ+lOIGWDcQH3a2trm9eIeIYCA12Eocf0AlgA3yGYODgwSBALpo7YQRocNjQ+VKcS1M5rFmZadB/qgkWHwSZVSg76hRpQvXBmpbAkQagG2conBIEChq6cXzZc7bXNrmz1q4MhFZpkqXl2djOJRSh0UAQQSELF2VynmFDNjDj4Z9fCgRFAGsbmgxQQEZPb292z/8MCVQ0FN7bCJiQmCZfTbQaYZtFEAZ0RYMbbIXpYiE2FuNDwBbkoXW058d3eH9fR1UaELUcAeZkTVk0lgDvclIBtNoBHguHT5a5ojd4QJBvE+FNVTOU2fCbVP+nSF5SrxUJkNKx2ojOJ0Hwp6ZEEVHSMHSAJGyLhkUJzV3zIs4XncFIVNTgIXzYCkAHI+pDJgiScVSmLu0RV1Jw3JtLQPxJr/BPWkd1wLhjCvOe2z59icSUyOdwO1U3TdsDEBAnI0MoR0YsxcfQ71zvQqFF1LAKEAhMEMKDMnnBNx4/7ZiDxGkCEDG9T+yBmWvHmxMToszNmHMIbebxIhIO9Vl5gfoTIdI+kZZeInp2nz2tp0P0kBmHQ2BZQwT0lRK7J3WBc11N25DcPxStGTaLeAYCJAH+ppxifHSOfs6O1mA+gEdN3ZxLiSUYHjggYKBcGKBLxg6/b39pKsPRxrfnndCGd++Rzknae9RJtrgBT99NXivT21DYejkAMdbicc1+i5N8MOBSbEViyyKX6BYVObw5z8N1lUmaIe70nsjiIc4LyDlD2DkMMVs2mgIob5j9Yxmju6BF28nCV3Nphd9DxZCHwhe1jU6aU1jWXQ0UrhiDSPA2Q53bwhU8hjqD4TdNt0HQ1sBs9MevlKNoUh5OK2ugjsatXlL9rbJGyHYCICq9E7zN0q0nKjVtN7d7mNpviIpFk0j2hO8vnZKzDdn8+PUBsEbdNbj8DGB9sFkXQ6ahDWgyPtzeexDliz6OOGa+poR11X1U4rp9bX32FT0yP2b/2jv7bZxSnS8c6PTtlA/NGPz+zDuzW2VgIFD42+abtqdatVq2ZXuMcusyuAGJRlIDt4ZS0dVbO2S7tqRSsUsGZUfgHfDD2ZuzpRRmB2enbGDF93T7ednZ7ayempHZ+ecC3CsQSAbW1rp7+C/X8UDdcXF+3G0g3r6BQgrNVa7M3bFfvhpydWq2p/r1xUbGJ81B5+cdfmb0za5Mww7XX1vGbHx+f27Nkr+/GHJ0w4AGACuCzdmralm+Pcr/D6/v4eA79vXr+j/3hWObO7d28y44XMF5xfzP29rYqtrWzb8+c/EwhdXFRsfn7SFm/M2u0HN214ZJAm4OrC7PSwYn/844/27u0HO0FpyRWC8GbffveV3bl3y0YmAAjhU9Vt9c2WvX+9bq9fvmWZU2trncwDgNKHXzxg64WufrGIkEF7/PgxAeHW5ib9lC+/+sqmZ6dtZGyEAA/3jt6Cjx895nsPD4/pI87MTNvDB/eYpWzr9HYMZnZ6fG77Oyf25DEoq289cKRayrt379n9+3dtaBz+CpIPZptru/bhzZr98ssv9I/A3IK4zsMv7tvoxKD1D/SaVc2Odyu2tXpkr1+9sffv39ll/YKg+c792zYzO22Tk2PWgqkE04ExO67Ywf6xrX5Yt63NXc4/lBMhsEcxm0sBxvPKBX17ZLFJyW5pV3LCRSjlW8hnSaHEBlXevL5lZxtLXGTPZAUag6rufzhVU+DQewa5cA+DZGhH5qylhF8Q/DCodqrVHgXBnIrKOYNgG4F4eAgKHCIbrm1FokpRHkbAxn97GYG3Bwp/gYQRtJ9ghtDsCq05EH/hgCAT5+1P3DaF9Q4NA9Xg55KLKLmB3YFfHKAQc3BzayuXOv3Nf/y/1rGhCsVKtII3AkDokdAkXR9cAx/woMuEg5X8iSQvn9tZNCvE4QJF4esjLx6GJJQ9cZz5+XkCRPCsY1NOD9gnQfHc06bWvBHHJsRIl2VAqP5/uj44FgByiNAAxGEhIfWPDCE+H03lBSZbbHp6mgsUXGw4IQBiot+oljJqUGCI8AACEOp63alKMunq0YfzSyRGmdIQiEGmD85OgEs6ZC7kAjCE+kF8LmoZ8aBxTokfHHFMlc1lOjdnxD6jCkGKUfG35HT4JhUOICZ5uWhwTmV7Id7SZevrW8xwdncJyOK5DA0NsKAcwJp9ddh2QotEtYRBtZQxUJ2ctvjIbGksrzjOuFfUUR6dHNnRCSKDaHauRQDZY4LFvT1+Q11saHjYpqem7PjkhDUEkH0XjawI7/qkUjQ/52XkO9YZkezt7bSOLlHaolgX4BZjDicX4I7Gwds+0Kh4sX+oxbHfTBKKyY52ZGvD6YtnUTpTYQDLuZ1Bny+FBicyol+ls+tOrAM8NWLPznGCfqWH6nPASaW+3AugFYY82eumD3uvs8SDC388jtSUASz8ur/nry5jnnYVh7Ph6P/G+Uq7FhlQv8VEc433xLqmdxdtLhqytWG9rqdjATxxnURj78j4+p0LVIuiyHO6PathUym2vQTYo+bTxU4UAPTaVKd6a5kX9WTsD+qAL0KyjP5L8Zd43pOfDBR5TyeKOKRWOe0E0qKVtdnp8bEdQqkZ2X4GfkQxJ+sA2T1XRNZ6HqAThfobAxiHqERqPxMZDLAU1MNU/fkurOo9AfF7UimOuEHyCDwQFvgntWDx+ZsK9X1dxNwsOYYhsJIQmf+SgGBOLvmmVfzwJ0Pp/8ggNzouOloBqBR3axAy8NX9yfvi9TgGxCuYxWrLgFBiBOmgxcXmYAsjzNFHOAVpEPjzFh2px3DUkuE5CaxeeU1fBBlTPXWAvLAPhSJyGWhhoqwAhHmt5UxhbGBJyMbnfnyOI1isb9yZIvgO/rwe0xOGTmQXhRqhnBRQU6hfdWst+EsEVMxqToEMJdP0TFI3CghZqR4Q9UuY2wh8MiAeY4AgItawf6se1VUBmW2RSnhnZw9fP784s+7eVpuYGrJ/59/9K5tZmDLraLHK0bHtb+3ZD398Yh/er9l5pSaaaFuHAgAI8lfjtV6zerfZVQeZQbX6uVXt2OptFwSFCNYqG9/JMpTx8VEGPdFUHPW1UZt7fHTE/XR7d8eOkZE7v1BrE6+T6uvvt/l5ZN0k2AKNBtiVk9OqvXz51r7//pHVqZ4IoHliExOj9vXX923+5qRNzLhQylnV9vaO7cXPb+zJ45f8/MDgkH3x1UNbXJqwqdk+0kCPj09tZeUDEwerq+ukzMIW3bwxx8zf4o0l+iOwqzvrFfv4Ycde/PKLHezvWfXy3OYXAAhn2MYBAWsAPNQOQmnzD7//0VZW1lwRBZlPs6++fmi37iza8ARKUlD7VrcPy5v27uWavX71juPR3tFK+ilsGer3pucmrLNXRXRoIfHTo59sefmV7e7uUMAQNYQz83NMguALqpvIUAK4vnjxwk5OK9bT3WNLS4usYVxYmLNU3WFmx0cV29s6siePntqbN29pd8NnBSC8d/+O9Q91WGcXMsRm6x937N3rj7a8vGw729v0yebn5wzZxMnZEfZcRIYQ9ZSnuxf2+uV7e738juI6uLep6XEmT4aHB3gdXLcAhCcVOzw8td2dfTs6OrHWVmS5oTwsqipAE5NGHhzRfgYzr5WniIvbaUU0g1cShqGJARNvdz+taT9vjMkFaMQ5AcYk6qK9k1WsThD34E9KNvl+zS6JYlwFkATLi0kvHI1dEeDLav+QMJmCh7JVUQusnwkI8nXHXV7+QLOT+hGqZvyqqkyh1jTsSwgA6nrlr8lXJpD2tiMNQWev2YbPXDIhwYaMr5b/4p/+j3WAhvSCD2pD5q2InNOQgvuPODh7NMEBEBAqf8brpcOEc5Q1cdHovQSD2OiRpUNvFgCtd+/efaKMWRa/KPKfrj71sSnvh4PCGSeFJWUIpUBHWtCV1CnRvw6vwwBvb28T7IlWowWGz8LRmZmZ4X0ggyhFTxhL8erxdxh/gEwcM+rlAsjFzwCJuIbIFGoRd5GeiuNgQu3sxHWIKon3YLzwBWCKOkacA7RV1DMK+atWD9dGrrwDq1CjKwFfMXjX/hrXG88t6j6bJ1q048D5UUcIqi+ilQCJpNDVWygRDSDOGr6K+nAJ8OUxkFqrKDzVqpRDoVAaIEgZwqxsivtHlPHsvEKgievDtSGLi+yzWofsM0uIbCqAIp4j3gtAnxVktZC54K+J7nNZtNZpVLu62hlxZ4bPlQ3Pzk4FCB2whqMdCzScLKqk6WCJtpAoS16jQ6CN/1ydyr2Iog5QdWBxvXoWLi3h2SKt03D0IkOIf0eWuvxbgp9uHLPDWoKi+L1s8x6Z+rTefOxKcFlOLJkXl2mn85kHuzmw9Ftz87f/7h5mU4ZQPlnjJlL+O+xCAnmlhfkE5OW65FCkxMZHJ9Lto+yC5LQpEORN0RGJj0BZqBSX6yvWXGweeK9ERtoozAAweF49y/x/v6fIKvOefHMp7U93ZxeplxQf8PVHGXhEsLGxEWxdiCIGgZauDikDQjiIKmZwVCHvrvq++F1CLuqdiuvE+Xd3dkjjjACQWs3IlkWmHMESONds59PXS3GJKtYWApN1Z59EXa3X2cX9IPNSp4y66q1xX+lZpqRaMcca1rY7CQ4G5YH4mKXMWVCYFfrlNXv8KDX3bkq0BSh3DrmDDu5+qQ1AmlLMDAc2C+fDN/bE4MiOUvS4Y52Mi6NA7MSJlHKY4BAAEAKgtYtaiX8rm6fMnK4d9c+6ErUoElik2jDBfjhLep+CAKLrlsdghhq1YYich4v1yfoqxKhCfLPwNfjMgn7p6zP8u+a1iuuFOmLQomhRUla7qd1EygInfylRrUh1xIfpYAVy1Hhk+hmcO1HRVP9TlyAixgcZPnda1UdMIFIUU9hvBVfxWQJflj6o9s7jRgj0W51rTzSvDpYhtNlFBQrYZp1dPbxw7IHdvS02Pjlg/+AffmfT85PWAkB4cmJ7Wzv2+//7R3v/bo0y9WJttKq8wxWWO9q6rLu9z1qsx+pXnVz7lYtjO7nYtlpLxdq76vQnwKCZGB+38YlRKnii31wHMkuh+1MzOzo4sv3dPVtZXbWN9XXb3NxmvRiawHe0dzLDf+fOHVu6tWgLS7MEIReVS9vZObHl5Xf25PHP7MEAxxa1/xMTI/bNdw9t7saETUwLEJ6enNnm+o4tL6/ay5crZHhAL+Gbb7+02flRGx5rNzRFx77+4pcXtra2bocHJ2RLgYY5OT5C8ZepmSkJFV7WbWPl2Fbf71B45egY5UCXtrA4RUCIZu9QGUXWChm33d1D++H7x7a+vm2dHd1J4O+LL+/YjVtzNjDWy7pALN73Lzfs3cuP9vrVe4r5dXW2Wz8B4RDpmtOzE9YGHF67sovTC/vp0Q+2/OYVy1zGxkbt9u3btrCwZJNTUxxnZNIuK5f25s0be/vuHe99aFD9CoeGB8hOYmYOLmLd7PjgzLY3D+zJo2f29s07+oNgZsGPvnfvnt27d9e6ehVjQ5ZpbWXLXi+v2FsK/+1YZ2e7zc7O2t27d21qYZTZT7JqLlDQaPbm1Zotv1y13b0tZlW7u2H7wQbJfgV7LJ5X7ewMQX4E77CGIGbYTlCIe4BPEmKAwhf6Vp9P7GtZl6DRF/Ag6zUBXI/ZNGgQhG1VYKjEB1zs1sLFjho+L0fCamXfbDV9p8pn9ED3wCruFdlBMTW0sajziErcID52fi52pHz6aFnUqnIrKotmgaiUGApAWCSKBPq016hJfV1KrPxd+gsttesAoa6HdY7MQDaKhcIGYY9EhhB+M+YHcAOyxKGr0vLP/4N/WQ+eaQCa8mc4JQ2OobWQHgiqQESKy+LF0qGKWqjSIWG9SHs7s4P4OzI40eZBVNJ+W1paagCEDc5fmcG6BhA2O4rawITso/ed1Bsz+keWDel7fMF5oYzz2WlD/R3pER0dNjs7xwEH6AG4UJF+UQjrkwm0Ro4T6wS1GFgjV7skrSHRH+lIyeLiWcDJQuYPlEigdxg9OGjYjAH0KJnc2mpzc3N8qDgu6KVQGO3p6WUTZDx0gB4AImbiqphNvjw+kx28zsGWaFBOPadAQcr2CFTTCHV2Wf+A+Mmbm1t2enpG2he3XQBCUEY7O5j9xNienp4omwK6aacCC6rl7GZNKRY71VMrp4xCAnBhrHE4ZiN7e0ltwd9BaUm1Q/U6nyWMLaiiGAOAZYhIACTiGKKYnfBZlNm1MpMSv8tjkiGAYYBDDBEKUkHZQwlAEPNAUdKc7XSLHbUsSvOkTBx9oORkhXBDIaXvRiE5mJGxDOfHQaCOU9St6SzeqCS8zWDABRCKp+1Gk0A4Z9Dc1nGsc7bQP1sCJCeRppfcu5XtLjKT7nYKDMowJy7/5+oEP033f2Ler5uzja+FNEQUX0ftpN4V8/k6gNgMCMsgSDNolH0LUQx/FkHDjnFoAL/aq8oRYnCKNbMRJY16CjRaxsUW9b7RDBuUwCZhr7QNUtRBtO7yK1Qrz6sXquNBjQqUJREM82tAQAuUUvYXHejn9+AAgj3Y5JURlGplCFaFoInXBXoPTDgcG+sbDGKJjuaAMOrIvE+U/HY1hgfNCCOArAMyhKFky3ERt1KzCT8SQFSmn5nWMrPvNx5AqYEySmECpwIKUfhSF7Uo4BDrQ1gzJ+TBvzCDG/m4sKvOvPQrFMjx1RPOiftBgUvTYRNdWGsjf+WeXMkOxQi4YxIBPrI7fLkTBAIQQo3T50rsUWF3KC7kGeAUXOLno1m4j0AD5TPqfSNDCIAjOKqm0QFUs70pgR3P7eAy1l8aC9bTNbZtSXak8OsiFi5Rh6xIGGMmM1YEfApHUhl2j6p7rZCbIzFjPAvPEXBxPah+0sHyOaGYgWdyw85xLWut4T8EzNG7kOPBXpRalSov0FjVIv4Ajih5onXrYMClhQwWBEQ7OgFGBEb7BzttambY/voffmdTsxNmnWaHu3u2tbZhP37/zDbXdqyzA8qjygRRXMb7YIJGKspot9VrHQRvVy1Va+u6sM6eVusb6LK5+XmbnB63oTH0Eu62ru4uta0A8O300QWl8RL9OCu2u31gm+ub9vHjR9vc2rTdvT36KGPj4/bg/gNbujVvc4vT/OBFpWYHu2e2/PKdPXr0lNkUAAfYhJm5CfuL331lMwtjAiN1s5PjU9v4uGmvl1ft1fJH6+3pt6mpCfv6G7RQGLCuHpTi1Ogjrq9/JK3y4uLKBvulxAoWD4AT/LrLc7Ozo0t7/3bdVt5vkP0F/wNZolu35+zmrXmbX5ohiMPJjw9PbXtz377/wyNbX9tilpaApa3NHnxx25ZuztrwGAQQ5du8e7Vub1+BsvqeWbLe7i7rH+y1kbFh+/KbuzY1O26t0J9Bhuz80h49ekTK6O7ejo2OjNidu3ds8eaSTUxPKjAA21mt294O+iYeknkmn3CA/mcL2Bho2Qf34srs4ODENtf37fmzF/bh/QfWGwIQwhe8desWs7T9w0jatBLkra1u29vXH8m+Q80jVhBYGUh0oOZycHiA4IMg5KLV1j9u29rHDYJoqK0CDCqC4nWl9GHaqQsAP1OacFhnUJPFd6iJuwiS09SQAAAgAElEQVRlNJF3QJgCM2SnJevetLVnWmgZ0yv3XX2gNBQi0DeCS9gXKPDifQg2wqcUDTOymcgWlngFR1UnEheFISvnykXzZGsEeLXGY5vic8S9IjhXZAhVQ5iZOOFjp3MWgJDZQfwbwj1/DiAseqLG/atbQCsTI5hLwFnhG6fe5cgQApgFoIsaj0zfa1QAxEXjttEsvtnRKJ2kaJ+QmuFG7Yf39MPERiQJXwI9e7y4oAIuLCwkymhztvK3MoTNTqI2Zu3EcSwYOYp0kK4I+movQQSuG5lBZI+ip1VsXHgfFiaAGN6HBRWDnDYjF1HApIi+QRhfXEOIqPAcJ6KCYsIEEAoBA/wb1zI1NUXjBTADEIUvHDOA6dz8HEEYjCIymgDVAGN44Pgsrh+vgRLMzBX2pWuyX83jVf47nOKgh0VkRz/dISIgDOdxgNcAKgLqGtWAVguFNYSdALTnBIMYZ7xOuinURykWYXQ+AWrZKqOK53HEyFuoIWFTRRYVYBjPLVRGpcwqag7mFlLjKEaHbDUiIQDTg0NDvBo8A9RBQJQiFowWshqXki6dak0iiu89oloVoQYgVFZI50SUicpubMEQbSTKesRw9nAFisATEDIi74CQr7uj5tkdf3fp2hYZrjC+YQjDiSuf4nUgsBEg0tzJeiazGvhF49NoB+LoAfavm0N0vtIf/LfSmRKPyzeP4p3+ayMezM6pDpnnX57UyVUsNgZlPGCrUgAo6guafvJKmjIbsfbjbwEK4/USNNI2umpiOldDK43oAaT5QYVHf/BBqZSTm+0ULicLVkXU8IqNzdkHFtlqbi4OJCXol+YQ1ThJ2wk1STmKarIOYSXVUEDqHd/KRlwZwCJsMdby0MiwjQwP2+jIsGf8vW7KaTWsPYcgFvpfuigSBcYuL1mwjmwC/+a1tXSMIQ7FIBrsQ7FG3JlnJsVBYUSV05wrsrQl1SjNiCagndwEbgMZbHMnI03XleLSs8/Z+4DsmUqv0oPSkOZavmIVuEw6s6xC/n4urzVJ011ztpzNBVEq7VuizLtqqDMZAmOSgsrjO0j19xEQOp0zAHcERxtFpmJ9X78T5EBIgEUHg34BAQjT3lBSmIv1lNZW0WePczcbEwWxGny64h9Fyxs2ivdAI8YuZPZ9l9ef0nrOmQdG9gncvBYywl2pN6AuJnV+bG21y5raNSFD7osr+Q5Rc6msOOwMev4JHLbDsYTQRhXCbt4P0AEhaovoJmKxInPDMUHAEUFh494E57qjs9dt0pUNjXTb9Oyo/e6vvrHJ2XH2d9vd2rL1lTX7+emyHe6f2vDgGHu84uZZvgBKdfWcdWnVi7q11FBP1yG/pcOsu7/FRsYGbGxy2ObmZm1sYsR6hyAMp7ooqEVS7bwTjcMhHNeu9gn1Kzs7viA9EKIjyGStrK4QzIyOjdnDhw8JCGcXJvkscP6DnYq9QYbwyXM7O71gPVlLa93m5qft27/4wiamh21gBPcrQLi+umGvXn5ghnBifNIWFmbtq29u2sBQL1Vt8T5Qa7H/X0Bbwdqst6eX3wBL2MtB0Tzev7CD7Yq9eftBwAbgsQo9iEu7e2/J7txdtNmFaesf6uO9He0dE1z/kYBw27o6e1Lt84Mv7tiNGwCEvRSOwZx+/2rD3r76aG9ef7CzE9A7EUTrs5HxIfvqu7s2PTeuZ1wzq1UACFVDuLO7bSPDI8wQLt5ZtKnZKRF4OKE1ZpcXNdLrYbbotF+qhUF3D8qMlK1HZnR9fc9e/PwL+yAqOA//qM8WF5dscWnB+gbA5mux2nmd97byQT0ZwZ7CXICgIrKrqBvtR6KGgiao22mzg71DO9jfZ3YQKsQYW/ysXaG3tFh/7aAoow0HBI24+GBDAZhRjwcAqSCTbGXQ4iNL6Ps5M+ploU659rUucb8N4TLHFRn0uV1wo389IKwb+vXB8jCQj3tlb+SguCqB0+AvMHKHOuALCTGSceGCSmS0wZ6AQqyMHrO8rlTNLR6BW8cbAQgZAPZ6xDgXAeR1gBD1g3j2kSEEZdR1HzJlVOMIwKsdRf5GYJ5g50SHBOAE+ODAXQjwYH61/C//2f9Rjyxg2OW4uNiIYyNXhsvFZyAvS158SN/nTSIi3aUaYlwYToovTFoUssLhCDAY1FVEdUBfAGACWGyO1P+pgDA7+o1RVg/cOni4sg6k+Pv7SRnFwFCBykVAMDZxP3CQAO5wbQBbSOkrPazsXjhGciJaCB7xfmTr8L4QMcFPPARkImFYQ400xhnnA6BDGj/AMq4rxjOOG9TVyLDi4eIaS0CIv1GtE8qVUITyDM71W/+nr8YmH1ShRqc610NGFEsZwh7b298lIAyVVCwegDE2P72ssXZAYjwOCJ1aijFErSGUXFH7iDHB+wTSlbHFPUJkB3MHx4PKKJqsahFLgh7nwjhgwQPcA1TjGjG3aFRQl1E5l9x78aUFGbzuyCC7wYIBcPU1pv9p3OTsYTMn8HDVVX7C6wRFBerkZxOQ4XNIsfGUYohsnJNGGWUuzWIZ7WqMfOWbKEHLde9pfk1rM/PxgxLX2A67URApnS2KvYsxTMdv8O0EIqLejWC7cP5yvVEqHMhiKYW33FDvWQyfHn4DDkyOpSKQjQJUYSSbg03x75iXzSAyNqXYMNJtu8NPHkLp0DbMrnID9D/wJdUg4GPIkAVIDHvLCgfPyEUUEQp5cMRbOxREwf+Q+Uuqvu0QluggQwHrCE5FgMIIeCHAAkcKThwoqBCGwPFRP44MITJ1CDgNDg2yjQuy9rKHUhumsnEAvar6gUYWUGJR3hONToKETNJsdvCSax80aDlbBCcit3HQaOW2BJHR0vNx+e4QTQkq5SfmDOfIypmR3FbdZBSAhUiIr2t/UzNbSY6NNl7Z1PyzPG0GUwKf2iNc1CViJFHv6Q6PApgJiorGmeruRM2Qii8CEJ7xUhTA4ysKgAY1MYfdswCKxi8HpVJcnnSjWCs5CJOzfGEHuBIa1nTzGJVrpQy0hEAO7bCriuvvYTAyvTSPZRnJbMl9AeMhOqzmcipNiC4zg8wICPi1SwzJW2qFpXXHlL3D0E6D/dGuUt04xZJCMZ12X+tTwjMtdlWFWIZZZ2uHQBXq2nwNUn4fjiiYKagfRH0dhCroxNXMWi+t3qIAIzIrPb2D3FOwlgYGu2xyati+/e6hjU+POiDcto2P6/b+7YbVqi02P3fD+vsG2M8XQdejwwPb3tq0rc1ttlForfdYeyuakKM2ELTDqi3cmLUbNxdsFM3dB9B0vdUuq2hQfsmsH4LRYDkNDvfZ+PiQP3ONzenpue1vH7HROkBO5fyM++6DBw9s8ea8zQUgvLi0g51Te//uo716uWynJwhSX1lvX5fNzEzYnfugQ/ZZT6+o6RCu2VjftmfPlu3Jk2UCG2S6vvz6JimLx2fn1tOLzBlaYoVIErKy6BeJfRhML1zboe1sHZJSuba2Zft7R65kjgDVuT384rbdvX/DpucnrHcA9Fyz/Z1D21jdth/+CMrojnV39dJHA7vpy6/vM6M4MNJt7QBkZrbyatPev1wnHfbk6JTvQ6/EkdEh++Z392xmfoKAkLWBJ1X76fFPtvx62Y6OjzlWC/PzdvvOLZtdmOEzTdPQGUdIxp0eVWx9bccuzhHAhsL8sA0O9llXd6sdH1dsa/PQfn72gm0yYAcACOHTwseGHwnKMcSFAML3vZ0b9oHwK9nzuKOd/pRqXmHjAQhbSQVlD1cqvBvFhQCmqVYMm8w+p1ByhTImnB78XUEmhVai+DxzKgIYhg3F0icls3FD/cSCxx4RQO9z+zg/mJR8ZTt0TdqDIfwDw526HtCsCrwi20lfBXbEfUFcZ4BgBPwhnhZ2THsQ2kuIBUjKrINMPEwAcbh+wkrqKZow1q8AQupMMOGgbC2+6a5CUAZc82sBofbCSDCU/k0knDAvoqdplE5Bq4QaKf/Df/K/1eON4eQo4oxIpgBfqB8mgEc1UgllNIvFxAZYUkVjYyiBIhwLpLNxcYFSkc3CewB4UOuFYwAkSnwEky88hjxtrqshLDei5Li5kyDwqwNFxg7REQwQREgAHiAHzPtyCicdn2qVTVP7BwaYfYLBevP2rdQ1u7pSmwCMmTbsVhpd3B+Oi/NGWhb3g3tFb53sAolyFg8Q4BTAE4AQ742G9rhmZMWgMIq/49qQHcQ4wXBjY8K9RIYQgFCFvGpWW6otXrvaPnlRi6kREEowRb6s5gnpZaBxwnHs6bajowNSOZGSj3sCyEN9EFYPKBsMAHidEjKMyuJgk+iz/r5e3ouyqSfMZqBWU1lXtZvA2GNRQm7+5OSYtRdBMwVgBGUCzxGTHudShhetTVxmPjU5zxHkEgAQJCVpGTndpMh501zdl+aiggwhye5TlQw/ZRMICBFaK2uTCkDIozAKJfAiH0alzoUbXTydT6Nn8cfUNNqdoeve2QwK5dOGRmGENMrJEDWKjUeL9iXxzgbAmny4GKPs9AcgFM3N77H5Qn08NMw6mKJi7jiWgDAFOkrHMcZUoOu6a2yY7tHuwl/EfMHX54JepbHlfcPBA1XPry9mh55tXEOhQKkJpoDTpewGnAm1MWjL9RagdYbT6U15MS/hpPX296Q5iQw7auhA/+RP79VHm0cVNVkbBEegxonsOTZ6Rg4RyEDU1DdJ1BHm4IuUl5HRUwYziySpRxqUctW2gU3RuRkqoqraNLRbcREa1DaxQbgo7BwqT6BhkBwfu+BXTIhG6mWeY7mnLMWuvEov2CDNpkwzwAGhRz2U3XKJkgJQpal4zeLRWgmQG85G07xLNkF2QWBNAgRySbwWsVmBk1TFyFQL2EXWLAKZmfIZQi8liHVb5g6N2FsBtDKtXGNYZM7S7wKEbsFiJRQtmj49Bp3CQhE55lkGtX4/aXy1HiJI7O58Wteft2y+onB9NdToRW/kQNaehfXxdXTsAZOwyXr+aQzZX9KD2clMiLrGvS3mBu4RNVOkkbp6ugcEVHfp9aFO10Qgr72lnVkhZPoYmEGmx+sfqT4IL7G9hTVGrL9subS2jrpBIJRB316UfkwwkInAS0eX2cBQl92+vWgjY4PW1t1mR6iR3ztgdhAUvfGxKQqQgDaIgDP2xZ2tbVtbXbcP71atcgJhkxbaiL7+bhsa7rUbdxZYF9fTI80DXNr+7iGVIrd2dugTIVg0MTFmi0uz1tvTZV3dHdbSqTp/0DGfP39hL36GAMoxfaQHDx/YwtKMTc+MaU+u1uzksGJ7uwe2tQmFT/UKReuCodEBG58coYI3spCtbXW2zNrZ3LUnT17ao0e/2NLiTbt1+4Y9/OoGs1lUMO9pJ3USGVAEtkBDvbqAqmqdysYAZ/s7B3Z4ULFjnHvvkJ+DTgMAd/WyYl98eZeAcGJuhBRTYPK97QNb/7hlP/74jK0skCGM9jeoYbx5Z956BtEPVZGHlZdb9uHVur1efk9fFrYXPtowAOFfAhAqQ4js3Plx1R4/eWxv3r3huMJngrryjZtLzNB2ombTBQ/JuoDvBjC9d8geisgawo9A4B0sqfb2ulUqVTs6PLO1j+u2u7PH+YIABMqQhodG6CuSsYFa68uaVGJPjhnUyO0OBCQiORGAEHnuqGPrQB0d68ixNoANLmWf3N8FWAEgBCBX30vYeqxTp+Nj/buZFAVfqbBIGrCUoeHreksg+5nZPJ+AwrRtBL3dw9BB9+deES25/D1kSHl/ZPykeZQlS20iSBsHoxDZRCUVGOBjGZMAMNVBvfaP+x7bkeX7BP28BIS0L061D4GtaHvkH1OLLoDBEhCCUsDad4w0K5b9WrUv/RogBLMOGAGJKpZknZ0RY+Bny3/+T/6mHiIlzQ7TddmFGHykiCPqHk40J4bXhjQ61nmzxOsARPhCqhx8b0SqcUEALxgUGENQJnEsXBsWWVAm+cGiBi7ENXTtTspv9gRo6CVtLbEWTWiB2StSD7HAMEBo1bC5IdWdyP7hfbhmtnhw/i2uCYI3rHnr7k7ZxhA1wbUjGxVAU8qfqNmp8Z5wrxx3FONDbe/yMkX3cUxcCyiPSOurj57eh2MAZGLcAAhxPDZDPT5OFFdkJQEIAYQwrgkQghceVJtrxujXXiL4auo3F884ilVF9+2jwUaxeAW1f6hTwoJBhnCwnxLHGAvVNyKrF4Azy/iHQFHccykWAyOIKBbGF/Q0AEVQRrD59XSpxyHAM2m4yHiwzk+TPhzcMohR1viUmbVyLNLrMGgEhKi1itR+pj/QRyRVTHNR9SqN6nyFRWwEOamEKT6nJU4hoGuycL/2rJoz/te9t1zbsTrL4EpR7pZD7NdS8ZqIoUWaoLEeILIJWr7cjDhYGTZlgZnIpGbAnTN3n/4tpwbDFcXn8vsAVDAPymxNQ+amaYBKoBcZuRiv0r41AkU9Z8r8u8hGZENlb8r6iHzCwIms8WVtbDvpN9jUE0Pjosrrx1c0ae/s6WYWfWJywtq74JwoI0ggyB5mrlrqFHY4FWq2XrO1tTUGkWB/AAgZGIvYaVD7fc3GmuFm7cq5XPfebFeqw3pOsYeSOh1CXr7vs98dKeEo2keQUf3ScBz5AQIoeS/xHLmjoBA9ieem97nyqNdj8FpZ115khHzsw4lIdE/fQwgI0ZaB7RLyV8r6BXwr6cURKGpYJDpDmQkL5oAEC6QoSUoxAlcurCQb4UAjUWFzFlDIRABSe5LAncZBfogyygFqCnqqZ8pSrCTF34s1l7Jyeb2E+IzAcwxm1PYFkCyOQZqXQBGvycsti3B/Q910qQIqh7IY99/alxi2RxYOPfuk5he9UNPccDAc51ewxg/sqtXpnCwb5MaoIGc0oHbbzYAV1DjaWii2BPDGrAKpuDk7jc+BMtrRgmBMB8EgslWM6l/WmWmnsi4yCBBKqtfYiqGlvdUqoHReVa3eWrPuvnaCPjQ1H5+YsOnJBQpUYN+vXp1ZS9uljY4OsEatq69TbY4uqtbRAXV0r9enEy6riDVfOT4nIHyz/NbWPu7ZzvYRGQkTk6B23rGl29M2vTDO4apdmJ2f1O3d2/fM+u3s7pGZE2J6UK2cnh6x0bF+AkJmRs7Nnj3/xZ4//8VOTo5Y7vHwyy+YGRufGKRCIp6X6ssUcJCv2GLt3WatHdhXI2ggh/YcQdzdQ3v2+KX99OMLm5tftKWbS3b/i0UbGOgllmhpQ5P7C9vf27bDg0M7OqyIGlu5tL2dPTvcP2IrhHoNPh/UzVU2g9ZYGB0ASQDCO/eX2OgdmUe0T0BtJLKJTx4/JygGgKQKfG+3ffcXX9uN2wuGUk3arZrZB2QIX22wRQV0CRCYg0DN6PiIffWXd2x6fkw023Ozi+OaPX/+3N59eJdaX2HuQJcCjK+RsXEGAhBAODs7t2OCtxM2h1/7+JGJGOwPDDV7+x0BvVBkb9X91Y0JBwI79AkkQ0QGIfYVgFyAxna0DiNAljYF1jxACIBdWysestZ8m5pkSmWzjj0VWW49N1hrZMjQrq6jFar28JFcAMUBIX5EWPJaQOiaJOX+e505CFsef4vAEv4dwVj141MwMvwKMR+8ng8ZeC8BEwhGeRISP/IXo3yGAjRs2SOQhbmqhvJQ/hXNEuNJAN6JMjqwBZWYQFAXc6F6ofp5oMVfA4TaU52q6mJQSVSmuYaQqlTKEgoQ0svw/fOKwB02rhzLSPwBrwCXAF/g77gH+APslvDP/v3/pp6ybz7CDZtagcQbAGLJy/D3YICD2hTvjckXTjheD2VHqCbhwuCYIGoNtRv8HReMDCGOB0MIQISLTV9/JiDEMYXKFQHRYnK6q9UJsOIbhgWCKAFu8X4BwnNm+gDEcF0AYABi0W4hHMfsuLYQEEZbjTJDiPsNsRdMMhr7apXOHj6j2rg+/h6AMNobkO/tmUcYEIwlirqj5hHXC4M8MTFZ1BBCVAYZVimXNnFo4qkX2crmCLGMtxZeTLJwFmRgsPBI5exDZq6TiwWc88rFGaNTyAghaoZ7klIqsnZQ+tLpNW65xoq1hxS4uCKolPpi3Xq6u2mcOTeqF3Z2esLG1HieXS7eQy60O1d61hLrCNoHZY8/CxDCOdV1yXFwehWl/hX1okOa3eDCqfGovtcGqn8ijKUMc4O3FJmREDegX6dIE30YGBUOTpEp8YUv/9ABEH/k3+VkhoPX/L7icRfHzs6wX1RjKU/TnMlLEedqriVOhtr17nwkdeXupGZAGOOb8gqFN58BYc6kl1mN5u2iPEb8LZgOEjP5NSCY52GuH4jXwh6EABdeD9umiaJAAKhfl94KQnRCd+BBHWHdoJSZCdzaIxuIDVgsBKwLUcevUj8k2hYqk9b4OTASoMaJ2j44jXAss23UMma0kY4CWjuoRQMcMhwD0uiwp8ruOcuDz8YL991bTkAliJ7k0EX2T5nORP1JGSanMyo95Is7NxuO7Lxk9TXf6aj4m4NZIkc/7sv/zkOGmlW2G5FxwyFSvV46ddSsxAwqgpMuDMI+fWyZEKDLlUZTwIKzoAGYhW2QeXD6pu+DonHmYFAKWuL6UW8ChkGIAkXoKN1iZPjCFkTQJNZtuVIzOGxeCaTb8uK8vrBEZ9ft6UnYya1aUDhjcqdF3UhhD+uCUwn2ZhJw0ykTWG4EhA5y81T55FbyqUOFRT25AhAic805REq6Z/Zc6IZ+SEQqYLl9n0n9d90XYKbE95gA2dzz2B5CvQLZY7m1zvWGoGdXTycPjfVK6l21xjofOMQQcQEgRCYT10oV4dZ2u4ADCd8DDmsHUg1Gleyrlpp19LTb1MwI6+6GhwdtcHjIBgYHpVwOpXCrMkNBR76zzTpIl5Sc/1Wtjc2rUWPW0YHAUbAb6latVG394wb7yX1c2bbd7UMGNWdnp9lGYXJ62IZGIKgCpciaHe5V7OUvy/b06TOroKVETSUP4+MTNr+wYDduTNn0zIgRK2BZXJo9ffoLvw8O91k/99XXX9rcwpSNTw4JEKJcBZkOroEiWMo5CrIsADL6FaIw8NJOjlHHt2W//PzWfn7+1iYnZ2xhccG++uauDQ33y9bWq3ZWObG1tRXb3NgiJbZyVqWiKe65ftli7W2d1t0Funs/hWcAsuBCwx8E5fHLL+/Z3fvoK9jPrCcm0N72IWsHnzx6YZubOwTyyNohGP27331jN+8sWHsAwrrZ66er9ubFR4LIymnFOtpbmWAAIHz45U2bnB7l9WJsUXf5+vVrW/24Sr8WwBeBBojdQUW1F227OpH5k5r82fk5M4Sw10yY1NTKRCwStfMI8RI0fgdIkLK79pTUNxpr3u11CQiDmYVsH0BL2F2qT4N624LawIgsgTWHDBfqNUEVras/NNYJ8mDws9ikHtRLAUJt+L4RhE30YJhkeaPkLIvtxV7wOWCYAaF/JkoLQujJA2fSYsD6TdHOBJiEQVS6FjX6aASv8ZSKDMsjCDGxb1bZRxDf0ohA4kEtxthehsKQaG8iWieAJcYEgJDoUqlDz8gqKxplR0kUzrOLEXAlYysyjgCEniFU2wn3E2F1U8IgAlR4LtpHSj83ACHmRySVgoXXAAijfCIb8Ig+xsYWqddwxrxfFvfm7GRFjYp6UOkz7BVFR+c8XRwuEu+BOAsybng4uKAAWKH4iYcFsMRG4icnhdOTQ4q/liFktM+zllj80a4AB8IC4GC1tvAaAMDQ1B2LdGtrxz8n502qlOc2NTVJQAjjD87t7i7S81AFUxFquBzROw/ALUBhAOHINgJQggaiiaUofQDBUJPCGIIyGrWBBLZX2BDQ709ZQHx2ZWWFBiNAJR42aK0BPM9Oz0jtIDc6hUrDCWuMAudsS9yP3hfaMNGeTODNo0lXMBBYXB1q2N7TyYJjROAq57ouXHfU/AH4qtXIQXqmka2Vk+m0HqbxpcpKWhqzx6qJwrjjuFSC9cbYiHZFVjEkyTm3vfA5evOEwx0g91OQIGDRGBgRyIKRS+0cOfdlELNTS+K5R/1dOATZTAeh10fdM7UhycG7ixytQhqz37lmQmpfjrR8cw0K5nXZyGycA4nntRQPI2oIc8okO+zN3tqvAcLGYud8mYxcpwyhzl8Gm/R7Qa0sTtoQlPqs65juxI+TOnI3nCe9q6CTlvST8vcIdsEexDWUNb8EI23KENZak5yv3H3WWDidk61lOpkx6O4QRYs1SZeXVBZEYOzk9ISUqe7Obuti5B81RBCFqPK9AJJY/wNDgzY8NsqdHuuDTAO0anFhF4FAfIOBgEim16950+3kPDNqCgDhGRds8szm6dmortadac90hrkr82ppvQSA9AFuiOB6zTn3AN90mX2kuIvAKf7GmscAhLQJuJai3tcdfc51n57MLbhTn61xgosZoCZrrWh3zRU5lWVzcK9J2dAQXuvB101iQUU9n++FsAVkEjQGH9yiMNOEjBOvKvykYu/IOLpA02GLfH0LhgcwjHRcziLmdew1PEXKNAe4eIOJOlkOTpmxy0ss1mm8UuzBXikU4UaPlDVkXBvWeIC0CCIUmdYyS9uwvBM7wSloNdWLpQwhAnUeEUe9HynpEH5IgNCfq9M8KQzBx6k5wBlGNe3Iuiqbi7VbhaOLC4PYZk8na80Gh/rZRon790XVjhBkOTqx0+Mz0rtQ40PqHH5eopexSgZQ9gAhCfJUEZturVulWqFoC/q/3bg9Z3fuLVmfM20APnGFWP+iU6rhNWmqjG0rM3N8eGlnp5esMevra7ehoS7WetEpvLyiGuib129t5d0mM2Bd3WhGPm/ffvclM25UzGwz1gRurR8w2/f0yVNSySG2gdYLoDailOX+gwVbXETbC39CV2ZPn7y0x49f2O7+tvX199o333xt84vTNjE94j3UpAhMEi6bNHqNfVW2uaW9bu3doIBCiKdKKuz7dyv2+tWKvXm9ZsPDYzY/N2fffvuFjYwPWlsXmryf2+nJoX1YfW+rH9dsfXXLTo4rBISdbd3W104EJUMAACAASURBVN1vg4MjNjgwbAN9g7a5ueu0UegxwMG/sq+/emj37t+yoZFe6+yRYM7e9pGtr+7YsycvSBmFLYTv0NPdaX/xl9/aTWQIu009+MzsxY9vbfnZiu3uHrBGrwMihQN9pIzevjnP2kwctwK220mFmT40A4c2QqVyTrvd09tH7QVSj0H5bAVN+JLf8AlI9Tw7o41E0IssKthoUjPFgGMTc/hCBIsh2OWxrND68AwhgAz8JdbCeXATGUKWGQAI8REhKO8PmTVy8JnhR1cJcOX7Yk4KMHLNgejC1jRSSiLriDGmsB8R+OfOorrZsMepBCfblutAoVZuVnrGudj0neBSBwtmFn3UJNSTWSUB5BKbiuVKCopG2x0pAisbWKujjliAsLurkyKIUQ8If1/aEW2st0QmGtRkXCL78yJTiOMToLsSs2cqoaSdAWEuG6PfivYXBIRXVBkNymgAQhQUMQRa6EwEayatfWcW4T6D0RQdHoBloi0e8BcwVsu/+Cf/XT2cHDnG4eDK+HDTdoAXg4fJhqLliJarUD4UHqPPmh6MWgyc8WSNvffaCWjiopAdBLDBMQGiYHgCvQYgTM7gn5ghDECoCBuyVED3agVAGpk3agT1Cml2OCECevsCQexBKHogwM3MzCyvF+0d8D7RWKOhumeREEkkBbRKABQ9usIpCseNNEg2WJfYQ7SbiPdj7PBe1hpWKpIbZtSnJmdwQPLKuAaonYZYTwkq8TcAXPTrASCBockOdTj5sQXLZdF3rhPxPTNlwFLjbLYtEyCUkVCdIeoQEGnDQr+8RL+/0+SM4l7Vu6zbIIoBqmfMKabp2S9RKX18Afhp3K4YGFAfSIyVjkMVMVBtETFryAjm7KUiJLo2AcIO8vLLViGNTlKUm2VAIp8iCqOVIQyroyJk7+flYgyaa3LU4FCQGtMGGoUMTPZgmwQuHGRHDJ5gq8zUpcbSsNbF82PoL2rrVIeoUGwB+ryGNjen9uto9EqTa1rCxAIv6bZTdjIHhJKbWK5NH6cSxMX+wIx9JsIV4LvBDSxL/5Kh/8Szb/xI8S/P+PgGEXREzekiU+S/NwYAcpawDCxdlyGMTBqMcE9fDx1GUMFA44zefGw/Axpz2FLvA8drubpiRJzNnre3aVtUX9JN4AibEMIzLBhH5BFzubvTOnt6FO1m70BRz9GbL4BV8rXT7bp9dxXPgBGarh7YUIrE/WVXxcR5ORdV8+nbe8qgxyaswMWnbn2Md0mzpd3z/SVZH4+ilkRkX0qp+i49YKdjq0ZPlottaRyKpKvgcigWUkI8moFB8Y0lzvX+CY2zmHVF8lOOh2f0CSY8Yl4CSw6OxpeNyCNw7jdyTUimcUZ7jVoid0TmOSBX0Flj9cb65LgIpqW8XrAReH3+asoOliC0eVHpptO1hoPnb4P1YT8x99UKGN5ACc3ZuuwkNpJ1i/OWAxMml7WwAIMScVHtnlPWCil3rnWK7qi/prK2ISRRZWSfLi9bHrWxDAFZP2VMlA1ks2moUZ9VDNmDIdA4J8dsambSRsb6bXC4h1slgjCnR+e2vbFjGx83bHdzjyIgHW2d1nqFOsIWNooPQAgg0tahLHGtBf02q9Y72ENxl8Xb0/yGo46JclG5YiuDo+NTGx7tp8Jma7uapOMRINCLrNjH1R3b3tpno/bRkSGbm5204dFeirZgLNDCYG11zd4sr9gG21N0UvTlr/7BN7QxGF5k5w4PT+zt8qotv3prr1+/tTYGXxGERRC634aHhu3LL2/azVszBKQRs3n2ZJmAcHNrzXp6u+zbb762xRtzbLlAdXOUDF/WGfTaPzg0DD90DSDs1tPTYeOTw9bT32UdPQAgV3a4v29vl9/a2+WP9v7dpvX3Qzl92r768qGNTw1bzwCCv6ixq9jhwb7tbO+yb+HxEbQGajbcN2zDAyM2PDTKIDX0Bd6/27DVVQDiHTu/OCcY/+arL+3e/dvWN9zBjCu+diBAs7JtPz9/aTvbe6rJhuBKZ6d9/e1XbA6PHADFRVrNnv20bK9+/kAwiuAb1gBadmAvGB0ZJBUVvh7OiVZc4c+qlEa6BAJmLVapXBCMsdzFjRr9IHNmHYIW0c/bWxxoY8R0LtY61zQC2B7MS0wE9Ni75PzOiRtpKuB1AU0IxEjRElnn0EaQSiZ8PdSXKzsYppTMDtI/cDHuK7HOrfRT3DhEXTTVOgsqerLL2Q4lBpm/JEZKDn6FqFbZeonjwUtw9pLvZQhIsF+o32vULlIBlXa7nfaC+4jbEuLJdjyPNuvsVs3+6NiIjYwMSeXVWuz8AokJPNuKbW+hH/i+HR2d8Dl2QTsCgI1ZPT0L7YHyczMgdGV7Z+BcCwgB+KkyivWEM18HCAV6I0Mo9p4wSuy9Uc6GRBh9C9cVIGX0v/yn/xPbTpTOUJkxid+14QfKVyo0nHmCHEwyOtpq4xCTDWAGwAROToAWHAt/RxYLtXLIaCET9v79+0QZxd/k9NcJitQkPsKqRXTSQYm2Ee20Ab7iWgDq1G9EvOEAhHgfrmN4eIhCKPgsOODoQajjCBAKeFRtfn6einugaOJ6SuemMSt6zgwYNpmcPdT44X4wXsoOSuQE9x/PAMfEOAUAwnHwfhw/sl+groL/i4cJwIdxwxf+DaAYtEw2pj845KamKEah9x0eVFp7ASBEGUpfHoAOfUiAtoikS04YIFXgGn+Q4AuK55HVuyCPPTIpUmNrp7HEPaKwGeMLkIf3xDEie4uoqoIV2PgupIIUzbI7QItQ9IRy397PTMEoV31rbU2iRzh31BUG71t1TlkshfO7FBYpgYIbWEa+2Gg1A2llxlWfSZvISJqDEa+VEIe/kcaZDFIa78hKCpAXivENICw/HHej07oIsZXkPemtDSm/iNg1FvoUOK7ZE8xTIcYj5o6PdQn4SJNq+voUEHpULAChR/8DmJcfjw0glvenhLXPXm7xB6cNFu0cSmp32LhgOMS/y0BX2D89Q32VBhYKbSziHxuy0YkxV6MVewDPnkCStT0h2AWRJxftql7a0SFqYI6oPIeif9hNZD8Y/CgCIwnUOmijaiFr6QACJfaiSLyyH1JYLRgeUbMWm68HUsogBz8a8KtogyEwqHcmcmBZV/oJnnBaKZkaMWqFgmWiSpchED+7R1I1w3VGBlP4ggRZ1LMuaK4+1WkAPLCV7tFNWoi1ZFZ0TrzTy9J1ysY00YtL5qFvNbqyABuZFqtjFBk7V0FkHkoIMjO+i1maxygHMnLsSc5XU6VjorKWJjtH5JUh1LeDwgTqdJF8LM3PMCHpYi8oP9f8GQrKNBYkfAoIiyABqfe+HzYFZ2Kdlz9L+xH11AEIxagQVbh0rrRHgYKogDaCNcxotLXaxeW5nVfPOY+gMM6+vaMDNjI66OqB5jS9Mwqa7R+cUCxjdn7epmcnbXJmjIIsADLYDmDrkZnb2dyz9ZUNe7f8nr+3Wae11FrtChlCAMIW6Qhg7qJlQc0u+R/m8ejkkH3x9V3Wm41MDjDDjGPubh6zjm1jc8tm5idtambM+gd7rLMLzIIWO69U7fDg1F78/MZWV9BG4NhmZ6bt3t1bNjU7RNEYfLH10uaOvXzx1j6ubNDpX7q1YH/9b3/LFmKgc6LR/c7Onj396YWtrqzb1tautfK6gfzarK9XdUcChNOehREo/Pn5a3v65JWtb6yyZOTb775mU3r0NUR6Fe0Tzk7ObXNj2z68X7X6FRrTt7K0BBm0e/eXrG+wxzq64ZQb/Zb3r9/am+VVe/dmw7q6emxsbNwePnzANg7D41ALl+AHSlPQyP5wD5RQlN/UbLB30Pp7Bwhi0TcPM+7NMtRY12xt9SP7QAMwfPXlF3b33i3rH0G/aPBQjT39Vlc2bfnla9vfO7BOKLKytUKr3bl3xyanJuzqEjoYSn58eI1jbrN+ETYY8wqBhfbOdutEH2aKEInBQZqh150lMAiOLxMAUG09435NXQqWuqBFggKJ9AEp4AU/NgJ2Ps8JagQQxJKQ/6pyA11TqOFiryAgdBafYnjaQ5g1RP0fkzwCIEGpFJhCluySiqC4Bu0Tfo7ACF7blsGgrLhsl7Lxapoejd7DNgV4zEZRgZ3Ey+AforyIZsjrslnXy3twHwhAzhWY8Z74XPQU7WyXTWDSByC4A7oUomBDbI24pXJGENjdh+z4gA2ODNjwCGwF1pV6auPIF5jbFQg4ndrG2jbVcTc3t+387IJAED5RK5VBM71XgBCZxyyMVpadERAiw8o5cOUqo9F2IgAhw3Ae6yzusQkQ4t6j5CyC29HXMsqvkqjMf/0f/as6BFzC0YiLKp2hiDZHHSABTdGWIeo+Ao3iZEGXDCEUAMIQTglHChkuGBhkAwEI0cYhKJF4DcAGN4IectGSoiHayQmozU5fcn7i4QcgBLBEOhzAJQNCLSoKuIwMU1IdA4/IPLjmLFpOgFAgbmFxns3icZ0AhKKTKgUctZM4JuqAAIIp7YyiUq9pC1CnsUa7C7RP6GW9JO5XzdKPSRsLSeAAmlGDCFCEHo3RMxFjA3GbAIMA2Pgd58QxMG4R4fk0bl94I7/xa6IlFG0aNJYChDEOODfoJ7UrKMNCtEI8a84d0M5aob6K1hPixUdhM/6taK0X0FdRKA9etr5xDoByfOF9ZasPSU2DequegqoVFJgkGIWxcECM8SxbikRQIwdBkrenGdVQd6YoEjZIqMSR9ui06WR8HPTLKXSVKQJXLXznT8jBdf5tdngyDTcSGimx8ZmH1+AsxSoIL+9Xnum1/PyIpH3mcwlEXYMe4zp+GxD6BuJtJ1TLU1LXGk8uDJpv/rr7/a1ZHMCrzBDGs43gVdT2KUChSHGIPUUAQdnmHCwJ46o5r4zd5PTk/0vae/dYtmdLQpEn8+RJ77035atuXdP9umdGI/4azQgJIQQawfdgJARCQswI+BeekBCIEfNhYIZ+797ua8pXpffe58njUcRaa+998lZ1N5C3s6vq2G1+ZsWKWLEwOTWZNOuOBV1rJuWbZUv2cP2k1CyYvZtrU1BoTnmdrmSecga2zU19CxX6Mvgls8AMo5nzaCv1mgkBW0clkpM4xWbnb7271G7F2S2Tu1iWVK+RC2jqeBw1cdat2F0vE7rKwYuSDvZea5RujqtmJGc1DXZcBoYSp1K1fDDZEANmniOX9JCQxzzSsbmCIYKQTAc7y3m4NDchyAPsZoFj5MQCBKmmiXV9VrRraoBUhpq0XolkaKbxuo2htNG6XXMfqzG+edQhk9ViYdKimEJpj0IHl3YjM2uPj+74WLdm5zEGQE7KABLQGgA66neyoNABc0ZFkCZaA0wHo5gmvSIJmNW5+lEmpF/sxElzmWSqOEAPEJg5xy/uSfdiw2ZQaD3dNLZZa+r8Z4SaOnpZw1uwJ9YjTxaQLFcniqUibu9uNZbJHjHAJ8iYmBkxQpVz5K6By4srHB6d4IRSwGoDyw+WjZ3qs9pAAj06Lso8urWB2+sSLo9v8PbVOzlC1u8AtgtlDZ2MNpBTcpYgtZ17YINGMWWxhawb/N0//EqtHdDaQK69VeBgTf3tNrCyuobF5TksPpjH9Mwk+gZ60NaeE8g6O7nED9+/wtraFq4ub7G8tIBvvn6ByZlBDAx1a57fXt/i4vQc79+sYGtzT2scGcK/+QffyOlSU6u1BXt7+/jD//WDpJUV1i15iQTBQV9vv1i6J5KMjgow8LPJln34sI5371ZwcLiHLjKEX7/A1PQEhkYH0ajU1Z/vaP8UK5/W8Pr1e7S3daKtjexlXdLS3/3ua4FsnhOZp+uba+xsbmPl4xY+fdhWP7u+/gE8ffoIs/MTmJwetDkrUyiOh7ocRvWfprJ4ZJvbvJ/VBrZWj7C1to/trS3raQzg2bOnePBgEf1DVHO1KvDePzjF9vYB1tfW1bOQ6jEl3KoVjE9OqOUVGUwacqlerFhFteQO7hqELEUyqaKkqUltqjkIk521AN33PjfrI/gLQzy6tZMtvC3e6d4wKcjvrZUrKLFMxuXMinjV89haJvATzS+C4zL64rErAMt6TGoa4C+pu5XLpbU6MQWMJejJEJJ1VAzKPdFBjNRVZAjDodn3F+2l9OhImMFMbO6MWDBjAoRSRFnjXK1nv/JKMFFp8xqR7kshCefaYDJxrwNWhiiT1PO4xvpKs50LVKNL4x+q1bq7utHV1aN1t3hXkpfJ8ekJTs9P0TfQi+GRIczMTWN0fBCDQ91o62hFrt1iTsO3VmnIXyZwDnZOxK6fHJ3i+uJWRlNtaFN1TxNDKClq6jJ6HxAylgrJKE2Z0j6EWUBobsuRUg1sEQxh+LVInZZJ7kYdIbEan1M9KwmXf/XP/3WDYISNJ29pO+r1PcxiWJBgtR1BCasVhdfmRc1HNriMgJxgiKwXn+Mgj9YJoVnl63gwBDA0R6FUan19XQM5eunx/fylKx5BEh+XdX+YJsg9yQawgUDTpUcWP8sCRNY4LliAQ16YkVGyke1yfeIiTF13aLODneN3j0+MaVISgAUgjGA0zSingSSZsDClCUltGqsTuFgz9+FhY/x4jaMPIgE0F61gLQLhC5jOzopdDfDI6xNSWwJFXnt+Dp83ZtVT1knknDIITeH2Z9ix5HkfTEmgaEjIJkM0cScwlgSM48a112He4++38cHF0OSekug4nR3BeSQjFAA728ybbgtrygDqH6pLjuJbk9MFOM9mRbLgLhIbWcY7G3B87u/2GI/HFt+4Dolm3Rc1e10sYcYcclIlVvyWG08xTDY7n9Qt2vROhF7ugBdvug+Kmsa5A2abD5mg3pnVeDyupTYOMccmG9F1YubPY7j7wDH+LamWag0sWWKsSmoDb+tG6tyXXH+uxkrEWkaSrn18bdwzLe5y/00Z1mySip+TZePvn2d6YdPzpyECN+E4xuz4yALBSD4EIIw5FHMxGOr4nPju+DyyDVQQDAwNJIwdXQUF+rxRe1J3mKknYGAgdQWz9D407Pp7TURSq20ybQMDKu9XFjnkMtb8mpbjDA7MaVDJPEZuSnBF1tjlPY5o5IIZhhyRv83IPnVMykwQtISkO8BGpobVAVuSlHOrwwBY+n4f+1HvoQ0yxp3mlxFaifTTZZipW5yNC8MzmZ4VXiespJsCFZ9mDixCPhRtA8zHxllANyRR8wmXxjbhXao6GMCEn40vp5Es4muNiU2/MwwcEhBrJHUiTQpjFVmL+zXV1fFEkn125NXNwZI/TARIIhkydRsmDuQtYcFjcd9Pa1zja1c4tRojYMFJfEPi4ppxkubabPOYa4PNSSkd9PnWeopJVJp5kT3xYiZf/37lSpUse4mKzMsiVM8k0xWy3Z5UcIZP55zpdRwW7RznvF5eTmdOo3681lvWxiubpDOgGxnrkzNnvtCmRt6XF9dKPhCEDI8Nyqikp7fLGojz7EqUM5bFEhDoUeLYPzCoGrdK/c7l4EwEMQi2SUsWjKzAL398g41PWyheVdCo8Cjb0Mp6wob1LxRYzedQrpXEEo5OjGBuaRJPvlqQ3FIxU60idoqmKpubO9jd28fS8jyWHy5gbmkG/YO9kiyes4n6/gle/fwBO1uHAhEz01N4/HgZ8wtjGB7t03wqFdl64Ro//+kN1te2ZXqysDSHl799Zu2a2Hw+3yr/hB+//wV7e4fq2UepKPc7snk0lZmfXxAYHB/vV9xva1cdb9+8x9u371AqF9Hf34MnTx9hYnocw6NDYh+LV0Xsbh1Kivr+3Se0grFRAflCHnNzk/jmm2fo7e9AvoPtb1p0rNusIfy4g9WVXfWI6+rslhEOW1mMTw6hp7cDnd0Ftd8QCxRqcd+7WHNVvYPYQxpp7e8cqyaQklEa0nFsM/YcGx1Bd2+HKZFKFVxe3eDi8hpnp2eStBLkEEhwLe3qsZ6EvJ6UvIqxrpH98YXGsl02b5QINubK9llbb/h5EfNEpBCxK68n1zAah1UoWVafWFtfyN7VVSdedsbQG6InpIityWmcRFWZ9w139M7PsFiKx2XRnWoAE/bO/i61iQCM1TSawoX7hkmc+RaOe81WxoBVyhRbNY+Tc/F4XOykDJoUCFmvaJqzsA6RoFkxpLGhXOepjAnllni0msWKkXzLxitKQLZACj9eM5UlyXSJhID1qDw9c4KlVJITfW9vN2ZnpzA03C8jJ5VztLbj5PhcJkK7+3u4vSvq3KZnpjA5PaFEEOXanR1k9usiBJjQ5exmvG09poG7mzJOjs4tObJ3hIvTK+RqrfqV3YNjF/O4sKY2saY1AUKTkyRrO3ubpqYyJsFmWw8DgykgtPsYa29zzBzxCv/MkiYck4x1dI3/h//s3zQIyli/Z827rf8Vs9jZerZsIMkD50WID4qgMtgW/pvsHqWQfCxMYxhQmatPKmGijpXNM/ndBFr8fqszs96ABEqURBK1k03jhsSNLAIrSrIEEokLajZ47DvM9SjYS2YIuQGktY6moeb3TEyMSypydHSsTYCfYbR5w1ksk2IODPZrwO3s7IhJDLAWrGMAAQsYbaBwcPIYeD2t5jAYEdvUeQxs1UDZSoDHAHL8M1iIbBBM6SrvGa8Znaf4y9fxfrEVBa89wSSPscmMR1GQBwG+8Up+lbgFpnR8Gg+mDZeNJQxr2+Y/tY36Z9mAs4J8yaoyGW8L2NPA9z74av63vTpkXPb3NHsuyMRJI2lDRsbmgZUkGcGUZDP/pjuL/2UxRPJ9TaAteYVlpDkGk5+kBi9q9yLLHlGr/Tv6NtrhmwbCAu00SLaAOyJYu26sj1RtpYOkCELjOsQiEtcmxqQCqQywivET85jPxVi0pAr7YVV0aOqzmMgbbMuKDFNsNvw35ymPTQujA8LsOFXzchqZqNrdPkPJAm0kfJxsWUmLv+S8bthi8mEzzrHeRGa8FN8dIE7jK1lg3TI+WCEfpzxP1pH09fZ5b6aUdY7vDEAn90+vjeZ3ye777EzJKia0VHTt4DUSW3H94/w53yUH855PAoJit1MWPe4h760F8JZoSACcTz41mvfXBKtmoMFkigQVDKDVJ9bl8CYxbTO3zbol45QxbhBI2zWOHwPdwSYFdInQIJOX9TYaZt+tAgZjADWYzCBCm5dLNQNc2GZtrGY8Z0jO67uCSbzXG9DQq7trJg3Z00bAGvuR46JJiwAdx60FE2lvQT89lZF5ywc3sgljU7uexloyOSGnScmOLKCTxFdMrM0XXVeXI5lxg71OW7Jj5NCp2HFYzY9dL77Gekwmddpy5mOm2FxXzZDG23aolsUCBsmG0YJyrazvkplKxjSEQEO1aWKJ1flKbCTVDLamhAW7H6cHYQH0xKcwqy75PhUVZl4W8z6UFgyeTFplARF/mSSlpwBt6NMEku0zyTqVyYHFdeFzLJ1gcM49i2OT80XXTKYVFuhTrqnHZOplihweB3/E0oRMjxIufabViPMc5hcXjFl7OIl+smU54PToGufH15JddvUU0DvUZesMA9J2G0u1sjEqAplkAysNlEp1gYWTs1PVEvUN9qC7t4B21gNa1xiNlZ/+/g1W327g6vQWjWpObBgZRbGKnsggo1iqFEGH28fPHmDx0Qwm5od0TFx7r9n+av8Yr19/wsHBMS4ur7C0NIflh/NYfDgr+Rq/kKwbgeCnD5s4PjhXUD06MozZ2UksP6Bkc1DnXC6VcXdTxA9/9xNWVzYwPDqChQdzePbNI7SylpHJ2UIBFxdX+PDmk15DU5eODhrOdCoeYmuEhw8fY3S0F/0DncjlTS53fVHBL7/8jLdvX8tQbmRkCMvL8xgnIBwb1nS+vSpiZ/0Aa6tbWPm0qYbnbGlAYDozO4Fnz5bQO9iJQrc5tVydX2FzdRvrK3tYXzvQ9zNp393ViYHBPgyP9mN0rB9Dw73I97DtjmdeSY5xueO6WAbuLho4PTnH8dEhTs/P3Nmz5M27czIS5C8BBO8dDfgswW17rpjBqPkKOaL2b5vlTLiQo27NlEo0le77uLd5EGuErYFpUjldh5vmqi9SkfDR/qdgx9ymZbzF9S7ZA20dju/i90X8q6Sb710Wq5nvB/+uxI8X/2bjOy2FrFVL6t4dEEpuSuLG1lp+Np1QmTig2UoAGTPSM4UESypUN6uYpKr1jqQjHVkr2h95PFwv2KrB/BZi7WDCSDEGFSBk/bmHEbxXy5ZMbGmoTQtjYjJ6xAnsd03VDteWDx8/Yn//AFfXVxgZGjRJ9aMljE4MIdfpSY1SFSvvN7C+uoWd/T0d69DIMB48fKBaWNasMuyjuQ+Js5sb80bhsZCckbMr95YG1O7k9ZtP2N06wOnRORolFiW3ICfiIo2bPS3u48DWtVDaWfyVAkK1aKoynkqGgACh7rczhGlsrNFl+6zHEtkEe7wuiDNhpyjRICBkTRpBDoOfyFwwkMgGR1m2Ifsl/HsAm+xryOwRzHFR52ZCQJc1R4nAlECLgJABF81R4rOygJCPMygLCakBQsvYBCC0i2kWzBFYZqWuhQ7LGFhgGRPBpIV0D+XNZP9Bc33iYDUL4qgF7B/oF3Dj8ZGRi752lvVhjZsVqRNYsr1Cb2+f6ul4DflD7bgxDjdyxgxJFEe2OZF682e/XnwtQd19eSPPbWpqSs6olIuyQJnAMcAtGUK+hhRwAMsAYJJPeJCSTPwMu5ddDAwvOUvjjIRjuTSgvEfmB/ml8MODmiDDvgT07qOx+wDxc+AxGfhuJ6BYjUW7/u8AkbYAuzNuYpzggCypifkVHkwZvKbXpHUvSSW9BnEovDIRz+c+0q9m+ioPaj1YzB6zH6GDLGfow3Anso/3JnoAwayMOe5ngJUAIk0LDz9PhdQMTKtadFmv4IlOxeX22cbqxi+PMYAkr7wxUfZ8fF8EzHE5rEFtFEcyyK6iXC1nagJSxlkg0TOOWVUBjyUYtwBZAqy/CvijGD6HifFJjAyPKqAIp9k4dtU/e3/PcEQOhtrqrG3NiQAAIABJREFUXCkhv9SfnIuxPsV1joU0QLMxUQ6WbJG7P23SO57BXNzgk+sYxiqqb80G8MaAx7lS+0KTEsvmGoMjeWmMS0/g6JLnrCcSJXSWYEjbgRtYSWs1kqx1MnldEEOWqMXc3BJQmeW7M8FPsIIuwPT8SvCD9iaNR/3FRnzKsJlDpBkOhGkX5V92n13XaYkWB4eRKZZUywFsvM5jsUSKmWyUnjSQMZTARqx3qRlUJIbUnNjvZLr++FXwZFMkeAL+NQsBvPrSehSb0sCZ2QgOPT+UmNQIYLhjJgEgb26J/awk27XgSIyn5pXJ0cx1kxpGg68KzjxppX07u64nRlzZRB89ACxBZCUXXA8YgNnNjb0/m3BV0tJNZQyse5Y6M/KzKnMlB4IBdKkv38PExu3NTVJjp/7AbAnV26s2K9wnGXAy6cLvDDXNtZswsYanVDbmx+ZpDktLi1hYmsfswii6ezolc2RtHhuj5/Pe5oCgs0pX7DK6+7vAWEGqKDdCYcDP+jD28CNztn+wrXo3sl9z85MYHOpPaoQ5F199/xar7zZxcXyNRoWuwJ0KCCN3ovuUB+4qRc2n518/wcLDGQxP96mdBMfyKZmKzT28evUJxydkqsrOEDYDwsO9Y+xsHGBtZReHB2y7UBaL9vDhIuaWRjE80odGtY4y2c7bO7z++R3W17bEpswuTuPb3z2XTNOMKPK4ub7F5sYONte3sbW1raCUpjLsjTc9PYPlpQfoH+hAd4/VT15dFXGwe4YPH99jfX1VstyxsWE8fvwAo5NjGBgZACoNMSeHe2fYWNvBpw/rqFV4j/IqwZmdm8DTZ4vo6m9HW5eNs6vzG2yv7koyS1BI6laAI9+qZvZkdnv7CujpNZZRkkb2f+N1rrLXNRu611Ats8l9EbfFG/kZKJ7K+BWY4idcOX2MJ8ntMP9Ia9DTelxnZmhuJHmq51c1wbLJtFSJYHu8f4evlbbPetJdb40IId2/rE7W55UDQmv1YK+XUk9g0UFnotRJ693t+rBPoDFtVoNogIFj31QadP935U/00WsraF4yceNyLEu+KSlmMaL2S7Gltm5SkcNryhYr3Gc0H709heon6/x1Yxo/REsKd2iOEByGzF5Mlrdj49xnwoSvJRi8lEtrUfeUZV9jkyNYejwj91/CdLKbN9dFvHrzRlJo7uHz87NYXlrE+MQwevu6tGbKN+TkAuvrm9jdO8DF9aVaOs0vzIkhHB0fRlshJ4NExtybW3S13VXMQ4zz7NkztaTr6TZ59vXVLVY/MJmxhY3VbbTW82ir510yauUSto7Kczd1Gb0HCKUe8Y4Vfx0gjEEYkbvvWBl1XnYMRjzIxxJW+b//T/9NY3hoSCDn/OI82QhCKmkBmEu4XJbDDwoTED4fmfZsgMaFPAAhAyvWCAYgjI2FB0FASAkkgy6C0ljMoyaOn8HHeSMIErnhRV85vp/ALWUvUkDI7wg2kBc/ACEHj72PDIcBwpHREd2c/b0DAULeBGakNIEqzIB2YXBowBiReh1HRwYcTVJjQUE4qHKTZm0kB0gTWyLqvqpWFczCmbbcMijBiDLTynNUplRN1+lcdCOrasvk8HgLArAsljZHwksUi3cuP+3A4OCAMt7n52cOPotWvJsYKmQYwowM1JjCzG8Es02SRjtX2/TTAO5+UGcMRprhSZ/393sQmITNCUrKBIz2RR5TOaOYOZYk4yZ9mf02U+cOBDNsYdyrdFLEa5L49ld/yQLUuCSZ5d6uhx9r9s1/CR4mdULxpuzBBW/jQZMWD0nrQnfmBGfcLwdEXPQZ9GdBWxxg1JHaNmBAJclQ+sYgOZqycGZgFGDXzE0sCGPWlBuEEkEZqacSNJ6kEWhxNrCpR2HI42gHL0O0VC5hm1M6vkLSYCqF1ImXLBcTJUx2MLESdaO2kVkga2sIfy2LOj42ieGh4SaDl1iDuB4w6cO1iX+GiVOwq8HsRx1hsIlZxjQNkl2nz1rZbO1pGJQk4Meuv+0Jdk+5lmhhdkm+guz7ATs/1+efWDFnCZvuZ/S7VB8pY1Xug+VoCJ+OY+9Zd8/9MmEPKf/2/lMU+yStTtLBnyRebK43G73YyyIB0mzWkqwlWQZfgM4BodeCmEQy0w81EltuXi5ZVgIuzHDGjoN/pIyf1cGkagaNY3esTK6tM7AWdEUfvzTbaqO0WY6drimBneLqZlNAdO1jhpdJVJNhCehlgJZe7XWOqn1yJUcAwnK1YqoRlSP69QjTIEoRdb+tRpFDiwAoUSWEvEvj0+SrqtlU7agxBpzHMd84t3gNrK+ZRW4ETdyzTOrP3xYFZAz8ONdCFRLXyFcbLz30a5IpLVKgSFbS+6AxwMsX2hXUDQ4OYYiZ/5EB/burs9OkYR3tqktneQcbkDOZTCM4Bn1MkEqNIAOZNtX9LS3NY2p2BF1dHZJ+GsFjrBgloeeXdAy/RaVawuTMOAaHB3V+jL1rZUaoLXIR/fB+ExubW9g/2JJ8jAHos2ePMTk1JpDK0ULp3Js/vcfa+y2cHV4J+LS3dsoyPlo28b615VtwV7lFI1fF1999JUDYP9alwJPj83B7H1trO3jzZgVn51e65jyPpQdzmH8woxpCnsfB7jF21vextkpAeI672xLm52bw9NkjTM4PYmCwC41yHaXbksDeh7erAny83tNzk/jtP3iJjp6CVBscNwSUp8cEvgfY3dmXBJWPDw2OYHxiQgFyVxelgYwB6zg5vhDI29raVP1gRyGPiYkxPKcb6MQweshkVhu4uy7jaPccG2t7WPm4AeKLlpa8zDpmZsbx6MkcOvvyaC3Y3Lq+vBWjuLm2j631Q5nQ8IQJQkgQEcQWCjTnsRIUawhOR1cqaiCzHY5lK2mh67erTvwmBAgzQGUlEpZEoImdx0jhgpmkgpjrCHbfWj6InYn56EF+7AdJcJDEStl4w9bDJPnmYDBUWBEp2TnHvsZrRum6y/ZVSmKA0pJZwUIamLT3WRwVCS8Cu2gZIVMYup+WmJQ1ipvXkmsCx5vYurZ2ATsybWLtCQQFLsNxNPYxMwuzeNYBIT/X5YkOP1GvVQSDKDdVHaKApa1ZuRy9L2pKXHA94RbX2d1lYG98GIWugiWD6lB5196BzXfWm/YP9GFqdgIvf/cYAwO9ErGQIb44u8ZPP79SP2+ex6OHD5Ss6Oljr8ccaqUqjpl82d3H9u4uzs7P0WhtwdTMFB4/fSQ3UbZR4b53emZ+Havrq8IkZCDZeeDbb7/F2OiYkldc/9h6ZmNlD6sfNvHp/SraGgXkaTCVMIQBCJ0jdPloyHs1Nr0xffQ1/POA0BKrFqsKoiehaNNYvBfd3idftK/8d//8/xBDeHCwj3NfTG2ymFsoRwmBHn8iSOOGwYHF14XMKjHwEA0NySUJ9vjDDYMMIYOtcA6NoJUXkYCQAR5BaTAMWUDYVEPITG4iBfWahiiY1OPGXPAnQGsWEDLwk6GLg0HVMQ72azPc3dlzdjAcIQ1Uku0kLczP4/sJtrgxGhPpG4zfRMp/oiUEX8P3c+IZ6GvX5sWeRXwfz5XZGQtgWyW9Ifjs6mLtpclMCZQZAPO1nGh8DTdKGrMQZF9eXkl2R6aUn89j5Wv5PbzeMvIJaVHS0iEcJu+xFxZZ3hs2/s/sosbBd8+FL5iMkEUY62DBUBYQNv/dF7EMesqGTyl54FLKhLFLg0tJoeqU292zV7d1MOEvsn+PE8wG3J876c+9J0Dz/dc3AccmNvJLl/MvQkYH6N7TMMOUBBgJgCZZhsuzxE45C9B0TF4fGuCV90F5JNZHuSSG2Srd11ZjB2QCJNkmZdwm0bIg06RhGrdJLWHKHkRSJwLdpJ2I96FiNNuaZ1DU6uY/Xrjucj4zabFfzrFIrMT6YzJOsuNsyULn2WAxoxjeFkSTSObR08XGxHTbS2XkYRgT0vMs0xfXLdYok9ZYIiQrd78/FnRfXGqb3vUvzKemYWH3z0C6SzDjnLylQlxLI1ds/lF+xkBAiQCvxRWrRHmJFX454HRTI29CH/3/Uv4/AGH6Z5bdog5G9XV0RLSiXQNfAfIS8OtJIF8bkoAolpCEsU9lrzYHDXQla4jsde3XWgcEM+isYrjGhW23VA4W0KQ1hF5HEWyUtrIAiMFOuuST25uAk1v2+Of/ev6nGde4HzEufv3nZwChmxBoj2LzciZaHGipL547E7OXpW8rFujRlZKSUa+1Tla15EUeBjTJd31/cYdq26sM1JlCxn6ihMMy0QYIo6cqx6TcFeW0bbXCasCusgybu/xV8oTGQV7nqGsTTInr53Q13GI+yxCGJNbunwHNwaEh1e2wLRVZuI4+NmH3dhPcy9jvkykKti0oklUsqubsw4eP2N7ZxZ1kfyZrfvjwEZYfLGF6dgQ9PZ22u1G92airFQOTwKvra7i+uZJigW0FFpcWVU/IXnA8r+JFAyf71/jl59cCPmcXh6o5nJgaxdffvsDMzKS1haLDY7mO968+Yv3jFo4PLhWUBiCk/E7j3AFhsXwNtNbwm99/Ixloz1A7Wttzmmt7G3vYWt3Gxw8buGJvw5YcFhZmsLA0g9nFKfTSfAbAwc4Rttf3sfJpG8eH56hV6lhaXMRXXz3F0GQXevoLQAW4vaSpzAVWPmzKVIZs2cTMKH7z+5foG+1FobeggJXXtHJXw9kJW+CciGHhujY+NoWB4R59niTJtTquL8vY22HD+xUcn1hfPUpGKcl7+fVXGBofQmdfh0lGL++w8+kQG6v7WF/bQY0Supw5vE5OjmJpeRqd3e1oazeQwoB/f+8QB3vnONq/kjxOwE1ydY4VjlOacLHpI+cL93+qLHjPWlErm4OzEh85c7QU+PCG3Vx34jNpnpI2cDcVFZNeBF/2ZygZiODM2RGNNoFBJU3DaMsB4ed3/EyW11+gPTsCecnWnT2MRL0UOQH0LJ5Ruwd9re0TZkplyUElrwhwTQaQKik8Bo/YWok1JpOiVY/HqNyPE4JDiV/Gp+5cDZIqLLcwwGiu73fWD1PlI4wPbFwEq8WEEtc4JnHEuHvCuaMjj97+bn2W3EpVptbA9VVJUkwCKq5BNDsaHB7C1MwoFh5OqSUJl5hqka1BzvHhE02MWOt6hr7+XiU4vvuHzzE43K8rXLszQPinH3/CyYl5kDx69EBy0dZ29rGs4Ob0GtvbO1jb2NRrSpUKBoYHsfxwES++ear4gedzW7zF7t4O3r9/p7ZzxbtbEV5kzZ88eao+l1zT29patB6x9lUM4comWuvtaG2QIYxx9jlAaHt2ovRpAoTs7+iN6T8rGf0yIMyOxS+Bw2y81vKv/pN/LUBIwEa0na07Co1psIUETwQslG4QEMbGEgyhZQhMNhbMYYAoBnH8Oz/DNiW7KMEQks4lig+WkTePz/HYCHz4/gB6hpqjUDdph+vZktRUJgI5bXwcfN4EnheegzqaxtNpjOCLGUZlONqspUEwFtbofUiUM7MRbJfATH5IUzkn7Xgsa2zuqUOWdfFAnawLN7uoR4rXS4qXNF23RvaUpvKHE4pBbwBCbr6UztAVie87ObFmkmRsVHvZ1ibXJH426XR+rrLADggtkLfFMYK1bOb+/mPNC1swgqkjZCyUCbBKGLyQKXnGykFhbMYudvCFvBkNphxh1J+YVCL5pF+xiXwHF2e6W8W774Gtz2Cv9LzjLBO0GZchc/rpc5EsyV6b+5mWz20I95nGL24av3oiw+P4ap3ITjKmMYpzMv1m4t+28aXzMvu6uG9MYkRgxqwdAxYzjLA6HOvHafU5uhG+SWV1/umG6vJNz5TEdwfjKCFba4s2BAZdnFsG/Citjs3FepxKneAy1GyigmtBOA8zuxkyF84Ja8BuBfOJYQwd/pRBNkAYwW1IyhO5RMIuRuBsa1SW7VOwm5UEBWMXYPHeph7jJfueFJQnSV1nBsM0KQM+w/lVe3zU69n7zE8plewn40KGNQYGbapbJjkSaWIM414G9HDWX1GCPxdzxAJ4/lrQbgxhVoptADX5XP+MdMx7YigBkel7o4Y2wJcFYwYCw3zI7n1mzQq5lBshKScqZz8zJ1JA5A54UbvokNuZsUgoeQ87NRF3QySxbRkJpV2+9H2Z+Zne03RNdL3Ar2ZxrF9hAmD98xyQhiOpBwEJQ5hJz1nyJVVemHTWgZfvh1Grqy+XUYQ9r9oWNz1omo9KmqQNrEMqbXsWHZ85583GPn6zcyGRLuv2REBqp25TJJiW9N6ZBj3Gvd037ktcc6jiYR0QzdvopNk/bEYwbQVLzLLfnuZAK5mhduvVx4R1pSrzj0+f1rG1QWB0pD2T++eDBw/x4MEy5hYnxOoFTmXtIWWRG5ubWNtYw12pqH3yu99+h4ePH0jKyP2Urz/bL2Fv8wy//PQKh4d7KNdu0TfQJdnZN9+8wNTMpMUmdaBWquHj21VsrOzgaP8c1RLBfJccSSVBVdKNktEWGCCs4vf/6DdYejyH7v529TzjNWH7iu2NXXx4v46rq1sNwMWlWSwszWJmYQI9fRYjHO2fYHdjH+/eruH05Aod+U4sLSzKjbN3pB2dPXZclyeXONw+UqP3vZ1DmWIMjw1g+ckcxqdHMTQ2mJjycK0g08iegZSqEmjQLIv3J99mrS5ub0o4PbnEwd4BNjc2cXPDtmJlk4yOj+LJk8cYHBlEV2+H9R+8LmF/8wS7W8fY3TlEnUYstJYpFASux8b7kWvlOGHSiU3Y73B2eonb6ypoCKsee5JE1iWzVaFgC5VTIWVUu3YDagJsJncwJ14vLPSEhPEcHK98nf1GyygRiAkgpLzS1z4T61vdlgNCc9PkcA7nZdf4fWlzd7bu/h5iazEVEJn1QAkY78uchACcyxw/ngC2zrFuMGVN4PnSXyU3XdHH7zWjFSu3MhUNWdG0lzaZQLm5e6N2HoNqs5V09PZaYGs0tvcgKWKeHx2FTl1TJpTYl5NMH1U1VNp10h3Va+m7ujtk5jIzMyGAaTmqFrnlbm8fKhHBHn5cW0hwUL03uziBB89n1ZJEyZw74PjgDG/ffsTe/r4AGoHjzNwkXn77BP1DvbpF1bsGLk6v8curV7i5vVWiaW5uCtNT49b79/IahzsH2Nndw87erup06RExMzeL5UeLePR8WWOI58T3Hx4dYGNzXXJXrg0DVAIOj2BifBz5PBMqOSVkLs4u8eHdmpyGKelua+QTQGjrTzSnz0pG/wwg5GJaNadcKUy8lDTcXK0xfWQHY7x+fhBm45D4exMg/Jf/8f/eINKlQYmsR9Uw3YKMWPz5Rt50sk8EOwziqOGVYYG3CwgpFQ+Dj0UvvWwfQj5HQJn9IeijSQpr8giWwu2GYIvPkZlj8EfGKzaapDm65rXtLhFwclIEkI0T1r9dBmCTxcAb6/D4y4nBDACBJ689G7WGOo/vZRaL0hUeA0Ezm6rb5LJG77HJ8jO5wfJ6spaPLGRk7iXJqVexv7+fnCevGa+HXauKJC5cIFlPGJPr8vJCslHiTWZMSF+T+SALcH5xqo3QztmyPizI5TnyPVxgCG4NEHKB4cKY1uZkN/csW/bnmLMI8u6/PoBG6Nht4bRFVEM147minoGR/fdEvknnKXnyxs1u4CAZjput8BNZM6T1M1kkWUMTm0BGi/SlRfkLj3+ODYyXZsGcuSOmlPxfAoPZ65X96j9H5We/1+QbtoBEskbBb7Cv3nw1aggNRBnAM2cwG5/BhPGzrYWBseB6PS2nZYHMBIJlUW1RNzMUxZdRWC6jEzO1UJ2tb0ABrgSgwsxHoMFklMk5yXa7Tc2dR8esDynVBASEkR2TcZR6f5oszFgJHg+zkmWfhzR5sVpc9XwSk8g2Iw4I1erAHq9VTEoea0UWUFsSx44uxnQwsPxsPhb1hllgnWRbMz0vs/fAsn1pE9o4N31PAp68sS/rp7yuxY7BHencujy7iYSphh5TwjoFWyE3MldRlxUmzJuv5z4eknuiwChl9lJAmAGNPoEZsCXBSCY50bSOBDvY5LqbjvymuRTpaJv6aZ0MAx1ZyltwrPo91kjG6xL5ewYUCURak+dY6xMzcDdmoZud7SEZbrTRgvZcO9pazLY95lUAoGCBs2OjefzE9W/+8/4yoy274fOGDpkuyTbWw9cUD+jCmTiOheGfHODcNl4yy8RZ213+1DcsZbJpimA9+Pw6eq1P9ryyY15jW0YaaRsl7vP8iYQkzzuaGfNzoleurpssJy1Atv1YVzqplfEyRwOJAvv8Mwx1qtrb+vv7MD07LXZwYnIM+e4WtNKjomaA4uzkRsZXZAn6BvoENto7rU0J5/fO5gG2NlhztqbSDB730tIyHjxcxiIlmZRZUuFQZhuGEt6+fYPVtVXs7u8KqDEx/N3ffIeHjxwQsoccgP21S2x+OsKbV29wcXmq7+zrZw3hAF5+/QyTU+NWalMhu1bF6scNbK7u4mD3FLVyCwptPZKq1hjQMUmco9cAcFu+EkP4j/6932H58Ty6+pm4Mln+0eEJtrf31V+Q7S8YmD94tCjJ6NT8OLrpiNoATg9Psb99iFe/fMTF2S2GBkawML+AB8uL6OxrQXun3f+T/VNsqq5pR66kNFHp7u/EwEgP5hdnMDs/jUJXO1pVo5UZvcRbvJfExhxepQbOTm9wenopEuHo8AjHh4cWW7TQbLCAocFBzM7NJnI7upDe3pZxenSJk+NLHNNoo0YgZusOc4EdHS0oV4ooldkOoq5efXxPKzrR3tZrSV/V+nLcMKnN5JQBQtuPGVXwIDm3TOpIKs1MYUqo1xnXUjrKBKeK3ezz0I5cCxMfBgo5jpjwsj55BISsm3Y3UQeEDTnGEnxyb2MC1D7T4Nh9aXnzStBUSxvrkC34SUI35s/9NcjAsCk1gm0PQMhkKNc3612YunTHniTZqMqkrO2WGaJY2RSBlxQn9VrS7kzlWR7fRlslmV/VrNbWWgWZuWRnR4dMXLg+ETwVb+mXYXs1v1MEEtuPVSsYHuHYmMTTpw/Q1dNhSb8qcH5yidevPooV5njnlaRxFDsAzC1P4fHLeTkE66dmDOGb159E4hAQTkxNqDXEo8cLxp7T8OiW4Owa7z+80+fNzc9hiEmmnk5Uris4OzzF2uoqDo+OcXJ+JrMY9px89OixDJf4vWSPOX4pKb+8vsTJ2bHic65VXR3m+yHnVq7d1QZuLso42DvBm9dv5Wh7e1lSy4nWYJQzpjK/dhl159Eo+3CXVm0VXDsygJAGVTZ8bF8JdtgI4zTe+ly4G/tfNi5L8N6//I/+t8bQ0LCATtirG4OWYd7kYBmAkHr+XjV2DROG2FgicOJAzgLCAIUme3SmwQMwbjAEhJQ3Rv89Dlh+Fp9jSwwyAgSrqXFFtr7GkLFt3PxbWrvGxywLQkqai4ExaSbVLAtskoFkVoSsH7+fG6IAl/rWWf0EDWLIEPJ5XieC4QiS7aJ68K1C/Jrew4HCfnwmyWmRk1w0Y+dktAwNs7Bs0m6TR4ujN25XoM2+iKohtLpGOrmRftemxoxpidIYMpp5T0ybhJaPkc43ltb6znCxsmvRPEQ+B1iyQZtFyh4wBwiJQC5hBL2uMF6shd4kPi5qcAmD/RGHIGmUj13zGwlXUCuKjbxHeJHwMLIso4dgyvAlWcF7M+DPT41fT5dgRT43keyxz3/ir66Zf8D/X0BoLSA8o5TIsDwfFKyOB7maAwIhFjyznjDL8muj8HrDkIrxebmE1aooVUsKIK3hqt0lm0PmKGoSTKt7klS8zUxa+PesMy4dwegmRsDITcWcQlPWhYfNmlwuqioAd9dWkzjTypn27JSvWR0tHfLkhqg6Sho93aF0V5QtN48vjsncUVM5hiSANGkqV8V4JgYC95JdEfQH8M4mkiyD6jWVnuyK10VmrYkpDdmH5k0qCUqwjz8mMHeP+Uokjf64V7ulzmNRoxKD0+Vn1l8p01Tdm3Urn+6sE6WJwZjG+dpcckAoVs+dgTMMoWWvLWujfmuJYUiW2XfGzZMTlgGKmobMTPKkTyaX89lp5uSyvtfqZl2m6hJVSRq9HUVkm5Tw4rouEG+9AQWIou9glq/KtmMR8Wm28dka5Cz7F/tb1NxFKUVi3R6mLr6n3WcJtZZ54kuJFDoDhnOhR4jWkytYAmMk72dztT+4fDOCRTu2tBWJ3qPecKwj5PUoo+o9xhQUKklIa3aTe0aix9YOYyTMpdPculVnVyyqFxuTwXSx7u3pMRXK5SVOz85wfnqBu5sS2lo66LdoDZWT/0xeHKY/CSBUYN9QEorBNxm5sbERLD5YUBsINl+niyXbL9Bt8/T4HGdnF/o316ipOTpoDsvpU/V+9QbOT66xv3uE92/fS+5Ihmt+bgELi/NYfDBtdXdiv6q4PL/F6zevJAFloMfPYLL1q6+/wuLSArq66XpqErrdlQtsfjzE29dvcHl5jkJXDt19BRm2fPPtV5iamQDacgraasWqGEIBr70z1Cut6Mj3yK2RsjiZf+RqaGmto1hxhvAf/1aAsGeIQbjJynhN2UCeQfL5OdU+dTx++gAPHs5jZHIInZ0FTm7cXN0qmGavvpurEgb7hyXBpMyOdYqSF1Ya2Nnaw/vXH3VMVxe36OzqRr7Qipb2Oianx8Ry0jiPQJOSvhxbaXDZlrEOe9sRlBfl/nlyTIUGvRAuzGyLSWlPNHJMESAwid7Z2SFWsXRHBrcihvfmpoSbqyJyLe1obSEQ8ZrAPB2RuabfibESE8Sgt5pHo1pwQGjtrAS+BArLYv9MOcF90tpjMB6gYQ3nC9sbNBo0YiqrDowqh2DrG5w3lPI1GCNZ+zLNTWchW8g+tlSVLDDRAcc1QSB7ylEiaS3Qcrk6xcKunPg1IMyCwGTp9vUxYex9fYrWFOIdEwmqGUYZ91FHI2dzxuKCdB02RtG/P9rweMmFwJyvOSwxYrxpnhWMHWO2RnuHFvT3mSu3+QUYi0+mdx8sAAAgAElEQVRJMGNfAqChoQGMjo6gv49jplvO2rwHTL6enJzr9+zMypZ4hIyxuV6yvnRucRqPny2is7vD1oYycHZ0iV9+fIv9vWNcXZIAMWdSfsf88jSevFzw77DengRbv7x6i4PDAx3X/OI8FhbIoM/I8Im5gdubCi7Pb7C3tysgzD7ibOvSmmvB8c4x9rf2VRN4dW0+HbelO3R1d+PZ8xfq0Tk5M6yFmHsQyRzWIJbK9Osw7xEa1zDu5G1iIqh0W5Zse3+X7VXWcHt1hxzarCk995j7Lv3eZTGSvBZXWEwj1ZIbkAUgVK9Nzkc5FocBUQBCj5Y/o4a7v8l+DhAm8uX/9j/8XyUZjRYFBIV8Q8gzBUwcyBHpiyHsNUDImxzMQACkLGPG59SEmRfS69lCnhWvD0DIz7o4v9AiEw6e/C4ybQFWzSHKjFgi82FUf0zCTLY7E8zyXMjqcVDzRvL15fKdGsLz81k/wPM20GnsSwTCZPB4jMGi8liqLIyV9JIZKNs8mWXhMRFoBtXPSRIMIYNbXoNgKJVZ8mDTgDULe21z5+ANeRsnr7EHRvczWOfGYgGBAVyTiZpm3tgVc47Kynb5AWRmlOnOjpAvDqD0CY/jAuLY+zM1RJ7b96I9H6By0POkQrCAySfEXyJT73jR2RH7AoOEgTE/81Cqt5N2/vPsYDao+jLI869pPtG/9PLk+S+BweziH0FlAKO/7sPN+TGkV2lgGsYpKdAyQwi2OGiuDwpmI5WDGXgPQKjMtjMozL7TsY0bBWsC9BoHEuE4HO+TY6X39+Nz0QKFbD5d3diAnRuK/do4COMK3hOuJaqZ7e70BIdl4bgOWKE/NzBa2xtLmdZIerAp3YSND6sLcVOhqBlzXRoDOrKdzPwaIHSJTWZDTgBSxuUr1qdmsGfZ1wCEWRWF3U97nllUARZny9IsrWWQ7ZUMhlOgby5sqZKBIIjPK2D2fnEBspJG8W6yIsmvpL3GZqpFgSNQNlOW0xu3JrakcNdjmdp4QkHg/15NsDHxwRJ6V7uQr95PikidlTKK9t3NEuwY783BUTq/78+HpubmUaMTQNUBXxS8mKyL/eroHmn25BwTVEbYdU0/3QIpq4SMekxt2GTqtMlmzWLSVg0299K+qAo2XZqctXpPlQbp+mlxXdTjWnuHaIsQ10l99HxsxliKJGfMe+0XlHyJLY+5bvXpKUi1QJF97uqoolwvCRjympCFY0Y/yj6YXBQg9B6CJr2locc1rq/oqlsyFrBS0V45PTUlBo/gjcfGPnmHh0dYW9nA6eEZ2nPdJo2iBI9htJIH0ULE1zEpQ/zi56yuiN9Lo7Rptkp4tIC+oW4xg9znZYTy7hP29g+0P6t/XBuw9HAJc/PTGJ8asxYUDaB8V8Xx0ZmYvMP9I5mqzUzPYn5uFvMEhJRZNoCby7Lkjq9e/YKd3W0FuUp493Tj+YtnmF+ckwGN1q0csPPxDBvvDwU0r64dEPa2Y3CkF99+9xWmZieB9pzUi7XbKt56DeHJ4RUa1TZ0tPdaIEdJKec82a3WKu6qN0BbFd/97mtJRgfGug3Io4HbyyKODk7w9s0nXFxc61o8eryIxeUZ9A70oD2fQ4N2/eW6gNbe7glKtzXVMg0M9mBgyBhEspalqzI21jbx+tVbnTuNatnTr5Gr465yg4HhftVqMsbhve3ptgbxNJpR8lkuoTVcnF/h7PQU52emlCLgjjZftlZYsoEJQMWQkhO2CQxSQsjgmTVpbFXR1lJAW67djZEoS+T+dacERlveklcMpuvVPKplY/0suczEHscz4y+us6ahszjQnCUFCj32ELsH+jRU7LoTUHpQoRlZp0kJk+hmwsLjN2UBE0s0RQnAabLoRsJCFjwRzfPma8naNVv9a8R/Ib4K5Unsy7EXWA9nl6d6Alj/5prGZEFLDXUHwZLDR5m4G7pYe6uMO3OUXkihZlLR2C96urs03misRLDJOUAig3vzwABbrOUtKVsyx3uaKVbKJRFCMzNTmicD/QOmWmPbD4034OjoDAf7J9hW5wLW+bPHHe8B7H1LM3jwdB4dXVY+1ig1cHpwgZ/++AYHe8e4ub7TMTLWGJsYw8LSNB6/ICBkbAvJsPf2jvDjzz/h6PhIDrLLy0tYXJ7H/MIUuno7NW9vbkj0FBXbM8kxPjaiMUmJ+d76HnY2drC1sYXb2ztUSLBUysI2X3/9LWYXJjEy3ucmWXYfDRhaX1/F+EwAVeool2q4uSzi+vwGR4enmrfsQdiotaCb84yGUlUjP2xNv+8yGo811xCaH4HbAFC50dR2Ii3LCsnoX4pD7ycYs3tu4LKW/+Y/+F8kGeXCz5vORTeyg4FUg83iAKGMhJpgup2pZiHLTjgFrqDEmYN4nkEdgR5vTnw5N7EAhPwOPsfAMvp9BSBU7Z5cBYvWwNmbdwb4SbIiYpjSbH6AOn4PASCPlxsif/hvFq0TENJdlVkGk8Z4vyOBK/YI7JF0lUwGF0Fen0rFWlPwxhLI8dwolRAgrLHvl0lp2ZieCyJvFDdXHr/FYKm8yAILr9cSIGRQx+dTA4AIDIyR8PyW/91MfQoCoqbptgbcBL/GCHBSmwlIm2QSlr1XkJH5fws60kfj36ZsSu1h0jgv6xZo78sGQ2qInIC0z62KqTY/AqDk2z1gsPd78NAUhGa/iwPQmMj/N+DPPzgpov5VQJqVs2WevFc+dv9tf9W//9LEjesRzF2MmQjQg5mKz+F5GxAxUBhZ/3h9koUMI5gMKOJ3cV4wgGSdSE9fD3r6erUpmKuvZU3DDVEAMup3W6zGj3PSnP6YFTzTOKdEJJFQOmNlSQxzIrOxGY1saRDB5JElP8Tze31D3Ccb9yljGc5rBsKi1sIMAKIuzeQ7xDpmK569Ds2BfxqMZwFgyGUjyRXfn73J6T3wlhsyLvC+exnpRlLLlgGBZtTitQPKBpnsMRIA3rZWCSpKh9ukODBGVmoMr9UjEFIfQq67VBjQFdLZQZYAiGF159MA+TIfSlg8N3VJQJ2ZFKRz2s7Ymq97fZ5ATka7HX0IdZvcmVPn7+Aw5FSxgGTqjZOp1hQ9+ZqTBaYZSZaFPR6AeQ2PuZDad0fdo2Q57uImEKzj9xpNOXLm0N3Rg0JbQdb8BJRRBmHj15iDNJEZxkKpPNJ6/MXqFefroyQUEL6GGhPotupqdu/BHoFrsPIZeWesaRzDHAMMaCSfLrv8LWe91Ewqa421VQPEf+aBXAFqt9DX16Mm7RH0s36HTdZtjbDbpMufAzZXtlW/duxGcGT5l5aWZM4yONKHDmb20UDptoqbiyJ+/OFnbK7uIFcrIFdvQ45MDf8LNjlpA+L3zB8nIOHaw/u4uDSPedbHLY9LCsoA9e6mgrPjC/zyyy/Y27dWT2VGgy0NzC/PiRVYXFxEZwflaiYdvbi4xJuf34ldI2ANQMjG73393cKnN5clnBxd4E8//oid3R3U6mUpGQiQX758gaXlBTO9aLeapa13J1h/f4jVT6u4vrlAobNFDOHQSC9efv0Uk7MTdI4RE1e7LuOXn95h7eM2Ls+KYpIMEHr9sq5zDY3WqmoR0VbDkxfLchkdnx2276Sxaa0m+/qtzQMUiyxRacHM7ChGJwaMESXrS6WSZM4EXVUFjK2US+Zb0VZgERWvYQlHO0fYWN3Exw8rkmC2ksnNtaoFAZ1OCTT4vXRxJasnJ1c2986bozvX99ubO9X1qU+f7zVcVzh/GFNFiU2wtVR2mBmZxR88/kI7X8cYiePeQJ6kmWRMc1Xdh1qNSinvX9oguOTxdsk91L6Dc57giy2SqshJ0ukxgIxnOFeperHeouawztcyUUTg5nuEEpQE1WQVDRDyGLXPuasyCDgpSY3aba1lVM/kgXqHSVS1Jrp0VYY3zQqi+4Awu/fbvuKxn8/BbHlC7OkufQN7V1YbFVTrlhRhG7Eo/bDPdaVAxjPA/AEaNiZopCjlWl6/BHGMGdXSratT7P/o2IjKo6yun2tdA9fXt3LG39+n6WJFz49NjWJ8ylqcqZG8NhyTFTMxw+TBu/d049zF2Sn7ZNdV90sH3PmFacwvzyhmVvxRqeP06Aw/fv8ahwenuLutSLHEsTMzy9dOY+nJlMYox0D5loz3AX744/c4Pj0Waze/MK/2Mg/JtPdafW2pTFbP1heOSzrg8m6pzu/4Aoe7h1hf3cDp2bmxhOUK+vr78d1vfqM63aGxHp0X87E0rFXt7O0tirc3SnpTdVQuVcScs20F1xSyhKWiJWryrQXJSuk8zMSM9p/EUdSSwxIn63HDE02mMuEgq+v6OUDocXemD2E2rvlSMPq5ODkea/mv//3/WY3pueFFX5/PAUJt89x8Ojp0Y9kPKeqU4iBi0wxKNVooxCA3h87zpMk0BzHB1vT0tI6dF5sMA4Ehf/gcAVtITqMXGNeECIoiwLQMuenC75+wAmY1zY1mu5ahpWSUbRrk/HlN62kCNi4KbQJU3GQpj+Fk4Xnz+3mMpVIxMb+xILbiTXzZRNdqmPj5BIPBtFqvM6s9tGuZAqqEoXCRpMmcnPHKaipdhiNDAg+o1Xcq1yoZHT+/ncEBZYA8fkn7rM5L18TipyaGL1mgklqjFKzqfa6Jz0op4+8iqTPSsIQZkK75y6xdOlBj8UyDYD0XLI/31WmyuU/enGEg4nWWiP+rflK892uw2owFPwNm/8x36Km/4iA+CwqbvtgWDzXEziQR4p4oh+gMc5ZZ4P0iQ2RstdXyRssEjgGrX3M2yscFLcjJDLKAm/bN3b09ro2nDMR7MLlxhXoSsZcQmUgy7aWKJEPU33P+cKHU8+7y57Aiw0pH9GmLmYCaj7Fs25oY4wKG3gBcBhR0QfT2GgHUIuMpp0NvT2DQxaSU1sDXrPXTur60xcqXgHYwgdkBlU3m6Ay8hjiAR0h76myp4fbP2gT8vyRgCJmOj3UG+jLH0a8F6YkbI6XfckU2qZ/YWsnZDPxy/bFeUtEPzgAM5X5SZlRMYRC9CO2eRtsqrz/IJKn4mdnaxFAAeDcsm5+qfbPRaH94XbBLH+2hLCC0vodJGwdJZ13en0zlLJUXctu0ll01NH4Pw+00AE0Aaa1zcikNIxirV9NcIdvNuu529jNrlwSfc6Wz0K06D1OiXMvhMPY7Wz+jwbONGUsaZGXxaZKumRKIOo9kJbWAVDI2W4xjDTWWztaOYAvs8tmJmA17i1ouqA8vmXPOsZYWdMaaTz5DCdMacvkcCt159Ax0YnCEDNAghoaHlIDlftbmfcESvB45yBZg5d06Vj+uY2dnC3elEjo7uvD06RM8fvJIYE21PAyUKg2Ub2v4+//7j1h9v4H6XStaqgSEeff08Loql4eGV230MxN7Q4OVthyePn+MheVZDE72oJ3mEayPO7qQ/Iq1fscnxy4JJmvTwOjECOYW5vDs2VP1yBNgzrfo/r39+QO2N3ZwsH+ExYUlLC0uYGZ+XCZWnJLXF3eSdv3488+Sk8n+nvVV7XkBwsXlBfQNkj2x49h4e4z19zRP2UKxeIV8RwN9g50YHuvHs2cPFByj0IZ6qYbKVUnSt7VPO2Ljco0COtq9hpC3i4mWVsr+Kqg07tBorWB6fgyzS5NiMQuUgnJm0MmxWlMNlAGqHPoHu9DdU7Awsk4ZPEtJXCJJoMLWDDSvcfVQ5a4iiefe1i52t/aws72HrsKAavKomuA4Yz0e13/1hZNyxBylrS7bymuk9GK8R3WWxqHpsFkWIMMx9TYlUWclK5wj3BfsOav7snFuI95U4DS74dpv9YC5NgbuolLsMcUQZAk7kWvpNEDobYuol2vAHEaNmfP5x0REg8dMoOkAUuw4waDJP7OAUDWAdc4nl5qG46eCJN4se4/0eclEMYkp6p2SjNp+wLiOwFENkZP0uZ94GrFkE+4eViT7hhtGGdOfOtATGAURwPGtJE8b0FpgMtXakHF/swShtcLgfsh5y56eNEPh37u7O9E/2Ifx8VFJNTmH2aeRYI9mjpT4LizOqpSD5IclZE1yzIQE3WbJDnNtUf1udwc6uto1J7kWihBRMa8p/Pn6dzRXWt/C3u6eLh8TDQvzM5ifn5FslHJiKTsqNZwcGiA8OmTPzSrKpZLOiXN8YXkGS3QZJUPIq01AuL2PP/7xB5ycnUj9N0OguTiLR0+W0OtKgKr3Z2RdJW+TSmiU+SKoLOHi5BK7m4fY3d3D7v4+7krGEL78+mvMLU5idJJdEljuxZ6ndO6/1LW6oq/H9Y0lsUuUit6heFNB6baCtlxBzDb7YVq87YhSYgl3//a2IaZUCUBoctEvu4zeA4S0GHd2WDL9TInP5/DP54LibAwaGK3lv/pnf9swYxWyaJYt4AIUPfeiViFASwQjd+WSAGEYq2RrGvjhYUlNIEVgyF8GijKuKVn9IT+TRjUEhPH9LFTma/gc2TnWEIZTKYGieqZ47z7VOCTySS5UBo6yki7+3TK+psOOIJoFtTxvymfIELKGkMAzjp3XgheMx8dz4ftC+kpAaA3urW0Ef+2CMpNg1Lhd7IxEzKVIUfArx6aQifndsmDJ7ICTgCNqYFwaqzpI9bBqk7RCVte0xr671STq6KTpDLPIXJAZZFodIz+PQYRqjZyJzAbC9//eHOx6gJUN6++xnPH6ZOGUlv9etvxXozIFhFmjljCFiEGecZD5LNj7KzHgr977l5m6bN+geLtJYv9cluWvZSrvf3/23wkW1mW06x9zLGsewXmlwm42bXawEHW6UdfHAFeuwOEYxo1DtYneVDYA4dio5CCUccbGRKaPNYGU/GR79vExSTpLZTFQcf+DYdP7nV2WXC7pWciMYl5GEZRx8piMEUzlrzzPGI/Zx7k5MuANAJyCsZhnJpmMY4g1y9ospPcsm0XLJrPuM6nZtS3uTfa7Y0TY/TZGhNb1+mWfJpcnRlZQIMUNUbQeqVaGUqCcZDcdnQVlcgUOaQGuNcvOyQBhXkGrjsud4XhcDNailyLXAN6TSAQwiOPxRQsOvpf3jiqGABvJnM0kHgIQpsGcOP+0rteKINOeR2F3noDAZkAoEykPDE36GoAwbN4dmMZaKKWh99NKEgJmlhR1FvyMYJolBZIK5UanQ5DBNZbXra3Qhg5KoQod6OzuljSQe4v62pEFB68JG4/vSgJ5cnxipQMKkN1wQRbsxsJrjKneLzZib52R0GyOkbUwRULJgwHKy1gD5DLYAIRa9J1BZ6DOxwnaZOyQy6F4Q6tFoKunW8/xvtIindejoJYULTKVYNAhh76uAvqGezA6yWz+CEbGh9HV16mgSmPZjRp1eO7oGoe68oGAcA2bWxvaU7q7e/HixXM8e/ZE40/yMN/eaO///R9+wsr7TZQvGWmxUTcBodeVasxzbnA+GENoCRIz62BZBdebr799LtYg32P7NI9vc2NbAeXa+pr2ZwEPGWDV0dFdUE+87777Dn19/doTGShfXV7j4+sVrH3akBzsyeOnePToESamhxUUM0i7Oi/i+OAcP79+hcOjQyVaTJKXw1cvnmNxeQ5dAx0KIIlR1t4eYf3jAfZ22ZfvGm2FOoZGejA2MYDlh/MYmhhCS6ENNdYRnRfFEG6s7uDuhkxYu0xlaEzBHJokgW0NMYTVxh3quTJ6BwuYnB3F0+cP0Um5W97AKb/f1icbT7Ye8N9kh7meM3Auo1Kqo721F62NDgWilOtX7kq4vLjE2ckp9nd31Fvw4uwKvV0j6GjvF+PHxBrZlHK1LD8CrvVKJiipZiKBUF+pB533drQxa2ZxkglSCuv1TWKsSE9z/nLtEkvYpnt2c3MpECo2u+byTv2b9WKUmBKYp6ZtZBEpGa1VCMCsXs9WEWMIcwJ4VVibFo47AgbWAzJhYeDB2plQNp2CNu0tMegblH7SRDDiFa+TFpC0GkW1nwhAKDdzSpTp5WDtzSCGkK/12r4vxEm2R6ZpNNcr6BOa9zSrhaaUOcqCtP535tHd2yG33PaudgGsjo5037da/BaRNReXl4rlj46PQWPCwaFBzM5O4vmzB1oHSG5enZdwfnqF46Nj9Pd3y8WW7RgkFY7wldeQUmgaJpV5jg0lLcp3d7i5vtYalGtrleSY8UfkB4u3JXx6v4X11S1sbmxooHR0GSCc4++CmRjxNtCZ9/TgDH/6/rUk35Jg3jAp18DCwgKWlufw4IG5jPI2lYp1NZD/8ac/4ez8TOVr7Bs4Oz+DR08W0esMocAm62yLdwlmoIKG8QBvQ/m2gsujIlY+ruHt+/colu5kjvPoyWPML01hZn5YUuRKpY7rm7J6Fb5//15tLgQImVThvK7U0dHehe7Ofgz0DqIj34US62Uvb2SQo3WcCT/V85thUchG/z8BQoJBmcq4AurPAMKIRbXfZAiH+0QOY0hhmP/yn/1tg4Wh3FBL5RKODo4UPEZ2LCZhfDAHHTcE1hXwpLJ21llQEYFWaJKjJyFvNIFXuIkSkE1NTSXSggCE3Hit3cOwAmEGo8zgMtvBC8vNgYGvmmG7m59lgWmra9lo3nh+TqlsNQLMeIUroRU8WxN4yUVvTJJqNXxt3qC+LsBIkJkNHK3eL2oIo3bPmA4GWrx2rCkM9pATPoAmrzEz99pYBSK5ENkyF5MplQiGFCkCi+b6FslRvfdZyO0IYIMxtB42QCFfMGMMZwjte74Adu4RYtmBkyKq9L2/BlUuXUgW2EwQ2QTJLDgQ2xgLverYjWmIQNQuS0hWI8hsDrQcjTR9evYfWttcb9+00iWXvBlSWiLvM8xgJqBNN6cMSWIPZsBiaq2a5ULj2Gxj8nPxrwv2NSEHaPLSUdBYFTvvyYkAPWEUEjV+/Ddfx+fJtscv55tsoNkMW+Murb0Ny359R6d9l5gKGkyUyl5YbuyF2HbWKrpZiZIvYeSSSTTIFt/PTmDfT8jkmxZI82FrLE9ZqrHeSqooI+5upe4KEixg9rZkgXdkUWXdrUAgbbXBInJl5n1dSFQ9WZI5OLxMDZmknxl3Vx6T1XhkJYKOqxzg1RoVVNwJkQGmrVOUdTOB426o7BnIz/EkFf9kYEzlBdcFKQvaPdgIIOV1JBGFafbIeMdqyfgnQSF/KX000McEUPSrsrVGTGn0J4x7lFzU9IIooPcfi+0Z5hlHqPnkbNavkzGZ2Rrg0Flgm1Y+LrKKBP+qcM7U14o8Sp1RGUgF0xr3gdfJgiJTrTBjTlMOXud8e6tf07zYb90DmalQKmmSKbVLYiPqRos28J21fVmFb29vW8ISNFOztTPtfRvuvTZ+7Sfql+85dsXSoItkIEimFt7fzGa+866cj24IwS1B50b3Pp/74UDNDDalSnfFkpookxHTvWZikjXyfk0Gh/oxNj2MabYoGOhGR0+H5h1ZJ7VNqppclXssa3nIPGjtqgEf36/IFGF3Z0fjiTXqBITPXzzVayklZF0MWSDW6Pz4/StsfNpG464NLbW8AKElP3yfIGOrmkKX74rhseCZ94bJkO9+/1yySZZ+hcvlysd1rH1aV50f64S4Piix1ahhYKhf7MG3332D7q5e9ahjqcXN1TU+vlnF6qd1rK+u45uvv8WzZ88wNNarHnn8uTi6wcHOKX766SccnRyplZOs9dtyePEVAeE8ugbIvOSEPTben2Dj0yF2t3dxdX2BOu4wMt6P6elR1TyyAXtLZw71Uh2VS5OMEhCyZUJLneOuE+USGXvWdrZK7seG9LVGGTWUkGuvC7i/ePkEQ+ODCth5rlZryjWSjA/HIx1WG+jqNDkf58OBevUdoVHJy9Snu9CrlhFX55e4urzEzdUVilQ13ZXEvHR1DCDf2qW6Q0kJZbxka5q1Equ7CVj0qLW1OJ/3hJ3KBUy1IYOjOstvyOxJ2K4kCWMwJaUZm1WriTkP4yY5n9PHgQ3kwxFTNX7sl0z2PQMIWUNYaUO1Eg7Adk1s/rAm0Rg8UwswyPfm9AKGZvah4FvAroyG2MRonWMrWUNsXwBOUzVZ/BXMotUdWsKP6x7jKMaYBatXZLJNdYnRH9Fiz1QunRCY95RZllDSyhD9R10pY7V+VWPPW3MC7QQ5lDH3D/agf7hbDGFrmBZy7Po9JIAps4/k6bnkmpREExgSEC4szuDr756hp8ec/ou3Va17pWoRhc48+vt6NZ/LlSp6mTxyhjzkwJIKV1kiUlfP8K3NTa3nLDV5+HhZ7dKsVr8FpVIFW+v7WF/fxvrauuJ3xsU0dplfmMHS0iw6egpKjtxdF9VP849//wpnp1eS4jJeYbzOljE87tmFcUnceb2LN+wZvo+ffv4Jp+fsHViScZQk5Eszms8yeqlWcH1zg42NTd2TifEJ9HZ3S2Ke482sNlApVbHyaQNv3nwQm0oZ7tjEhL7z4aM5SyRz5lVrODo6xdraptZc9jrlPsvzbcvlMTQwhLGRMeQa7TKtYn9Otp+4vb611INvmoYjwjvAejZKOeFy0WaGMGoIw2G0bnXuBIMJQ2jJDa7lSfLRM0hZMJiNOWMfjtidc5XkmIiE/+Kf/m1jgICwnVnSshq1ChAya8ZJzivp+xwnPzfdyNSlX+j1MxmjBgUoBGJ0xuxgM/VBDTA6mDGzwIJvvobAjNrl6E9ISpbAjwtTd7f1/+MPN2gyeRwofI5SH8p/pM9V00uTMggE+k7NvzOrSzazgwFDW5uArCZZd5duPm928eYmkbsFkxHfo+NiTZ7XZnFBkx09hy21/IZYJPPijeY5yWmrswN3d0VNBL7AHuu0TFylojqfyOgEiNBgiSDMg6cmwOVBmqS50oW7mQBNZNzsolsANoeiCnnd8IYSkFbrKWVZvTTYS+6hg5n7qMoC7eZAJzmmCBqbJJJWjBI0tsL6lMBx+GO1R+rJ5BLWyMFFf600sW7Okhru7lZnNQMBSkMDm+DpbH4uwXX3AWHICTU5mpVqST1QJref3hcPzBP7f7//kbsMoOgiFoeQ6RdkgViogQlYR1IAACAASURBVO0yRkougvIwxmiVhJPadtbUcrGj3C3uQcJOZY6D44z3WrbgR0eqBVL9jfoCpX2L9JamJriU7lj/MS50qlVyJl/zwk1Z4ngFMBxkGDAk++w8UCIldgONyHS7RbKkRXVm3xgMpA6YDCJZDxvjMsYeg11eIqufSds5mBGTN9oVWDOwEnUu3FxD/iLgmrD2md5xCgB8w/dbEbfE+qQZKyEgEpLUTF84ZvIZ6BHEVVEVICR7TzaGwXQCtAvu7EizHgViNg8UgDCb7s2+BQjdXEKyYbmr2ibC68BgQfemypo3M6ri+bL+jfLd4l1J2UutjbRRd7ZNsk62cXOGK6l9+0zyw5aINE2sGS2b9kwC5wvUfPJwfEZmgmncunQstrAmh+FYgDStQy4cuXR3G22B9gs6wg0M9mszIyNGpokuiZQcGiDkr8lsZTATPRbj1GLO0Hnyuoz1d3sK5Dc3N5QcpVxb8ms5bqe99VRnREe9qrsPunyUR9y0CScsmTGiCmLpSEhGw1SX7hrHJEjag5LHSVOT/oFeNVym0Ud3Tw96yG5294jNpCRrY2MbB/uHyqZzr2EtTX8/e/cOyGxlanYcUwsTaOtolcFL8aoiloisAccQ59Lk5CQIHr2DjBwlP7xbwaeP65JHUQLO8fLo0UM8fvxQhi8yNivWVeN2fn6FD28+YX/7GLlaO3L1PHKUL1peMKlP5PnT5VG/MpIxQEgJbHdfN777h8+w8GA6jTdy0OeufFjF/uGejC8IQGhwQRXO+OQEFh8s4uU3X0nyS/kqb+81AeG7VRndbKyu47e/+Ru8+OoF+oY6TYoK4OzgGnubx/jpxz/pWrBmWkmEfJteu0CGsJ8JWweEH06w+ekQO9u7uLg4Q7l6g7GJITEuD58QEA6hpYNN6RuoXlbx+tV7rK9t4/aSDE8r2lrbUSkxmG4YINTw4bWoCBRW6nfoG+qRiyibxQ+N9ksBwHlBVvG2WMLl9Q1ybXUUOloxPNSnfn/8+fj+k8737qrKrn4Y7BtW3eD5yblYjIqkd5awIFjI57vQmrPjYWzEdcMc0Ts0Brl2MoGm5J8kd9bnj3OJ943rteIdOqTnCYqstkoMnZw9LbHHa1ktl9XGLGT/HAx0pmaSRSaKNa5nVjdYb9BZngQD83aeuW7kUK8yxvOWE2QbBZSDaSMYtFIgAy2KyvTLGkLLWfJgzcSnTmMZ1SuaI6ieq1urCv1ZbxWA19WSS6cxkWbk4ooP+YnmUGHbDKXIcmjjNWMCkxdD85yj3BhwJanytvYEC2hg30xzBPaLNDx0DwDJd0kyVJWcZbJkeGQIQ8MDGBzqQ/9QD/qGutBobZh1gif2tcS6IXOFjduPzrC+voH1jTXsH+yLWFlYmsN3f/OV9blmnSpvJY+9PQy5yjg+uATZPTLqvb2dlhxwV2d+/t0N24dcY+XjKj58+KCk29jYML77zUvJTZUsaM2ZccvuCTbWt/Hp46rqTxk7z8waIHzwcBZdvQUgz1YNl5I0//CHV7g4v0U+3yFihaTKkydPMLcwhfHpQa3hUsNdVyUZ/emnH8UQkuEWcFyax+zclJKEPC/GwMcnp/jTn/6kcc564/GxcQwNDqGNSQvFtsDm+g7evVs1Axy6r/Z0Y35hFi9ePEF7gYkiS4JeXt1g/4CmeazLLynxwknKGu6xUetHWLyq4/iQfQg/4eToFMWbInIkjyKBqvY+XobjCQAld1XrHpJRK21RAlsS3FRNZYCQj0VNrSnWlMhoUvA4E50BhxEzZv8MvEMlJteBln/xT/7HRk83s2cFBRv7uwf6k/peyrq0wZHt9LoF1hhRQ6yMhBs9EDwx60g5p5mZcJKZIw9/+G9mIsleUabDegDaQnOjodPg4MCgNneCJtLLNJZhNkHtHoaGBLaocT+/vFC2i8DVmu3SuMRoU+WlnXEhsyHWwwNH1lrw5ot9oBxN7GHa764mxzZq8i14FKiUKJ6vs51bl8E3fsuBW5Pg+DFdvRU9hyw1nD9tcTHaWJuhwKsxJXqfJIhp8JV8qJ9PCgpdh+8oNAvUgj42R8eQFxoSM3mTg8EMXLoP/pI46QvUcqpdaa4dDIZTY8XtmVtbuDBzAtuA1urstZExdkxV66xTYqdEuRdlc8ZkyFFP/RPd1EJBXQBCkxcFqGli4fwcsg2cXdlnGRnVWBnDrUL+EPg6+jSGy35iPBFUcqNmMKfAnIYIbrBiY8+yNRwfPMc21XBa03XL4NlAUm0fJZdukGSPZ5lFGy/5QrsMHHq9XybZAU1ab3+QuAASCLibLxdS6/3H9gwlLV4qgPaEgcBTsE0+sK2Gz+5T9Cg0Fixt5K5N11nBlJnzTc5SqnaPmkBCnJdlTS3ED47Jxr3q3sI4RNfIZD5JzZ0nSfgYn7M5ZMXXkjNpfLPA3iSYMVey8lplwVlrF/dM7L691qSMVtStCytgZmwBE0ZJKa+TQNHvkxs6WSluWlzDuAnlO+ma10C91ZpPm8kJs+VmCmMS8ZCCRv2cAUKTdDCxlEpFU0Ysnal27gYAI5OsJsGUjpWZ8aU5WFH1N5yDd8WypOJqiK4G7Dwmc4+1TcTzisl4twRLehv9zjEhkPTpS+fG59YQe6zZZCr7mOqIDAvHVLaxI1rJvluyYU+6yYQlqc+x9ZPS5tHRMRmRTEyPo7U9h1yBxjvWf4/SOgbbBGFqS8IWKEQ96pcX9R1+9GXg5vwOb39cw87WPk4vTpUU5Z4jYMj6dJf3sw7RFlgmJWxPyLcyMWeCWr4nLN75HgKNQieDYAaGNO/IKbgWC4+cWgBcXtwIWBl7b3rJwcFeuWhOzIyLgeK1V62QkqANVG4q+OH7VwIevB4ETDfXl5JXUfLIa9I/2K/vyeVbVCe2tUZQc4CDg0NdfALo588fY3pmwpMSlhz78HYLqx93pBYi2ORYG+xnC6ghTE6NquUBjRQuTuk6eYnbK7LSNbTUuO9bfzm7uWEcZvuQJNQKrA0MMirt6u3CwFAfnn31ENNzEwpOYyh+INj5uIKt7U0xoEyIXdPQoXyHqZlpLCwv4snTJ1Lx8KtYE8V2DR/ffcLO5i4O9g/wzdff4dnTJ+gb7kSB6zwbzR9eY3/nBK8lGT0S0GQCl8E3AeHcwoz69ymBUAc+vd3F2od9HB0c4/b2Wv3sRkYGMTkzhofP5zAyMaB1o3JTR/G8ig/vV7CztYvrK/ZPZTWbqXOU1fcJZ+uOjWuubUwgsdXG0Eg/RsaGZArD9axMs73bK5xdnMvEY2JqFCMj/dZ2AsC71x/x7pePuDy5Re2uIbkal7JamWyCgTrrXefSU5mm0GPAUrCCNEKoPEZD8dkkNKWpHI+t6kFqgCf2PCWZWbMnxsJaMkRfPK65vE4Ce+ptyfWDdWakom3dMZUDAR3VZjQh4/puO7EM1SpmPsNegbyOPF5J/nyeqJ+g9vIwVGP8xnWPjJ+ZynCkUQLJFiblxh1qLRW0FmxtKFfuVL7AdZIS1ly9HW00ixERYu6hPH8C9kqjhHKjhDbKFltzKFa4rnSgp7MXrUZASjsrGXtbA8XqLaqNMiamxzA43C+5pDH+HZJ7cn+9uyLDeyxp852cWCkFdoDb0sDYxAgmp8b058BQLzq72pXU4NgoFdkA3pyz29pbkOdwEMi2tgxHR8dYWVlRWxUmhekSTBbt5bfPNc51lV3uWy9DfS831jdxeXmjfZ7yUSY9+vu7kKNaheUNdfa9vML7X7awv3ckAEVGd3CwB89fPMD49Ai6B3u0DnLPOd4/w+rKFl79/BGVKsFxQQwhAd7S8jg6e9vQ0k5ChvNxD3/4dz/j/PQGuRzvd03tS54/e465+SmMjFlZG8+vUm5IvvnDD99LGsv1j9LSuYVZzC5MWDsLMqDXFRwdnOIPf/iDzO6IJ54+eYxHjx+ivZPrKfWqwOnJBXZ3j/Dx4yf11cwXClhcXMDXX3+F7u52rdf8IY4osYsAEynVus0xtvdqp9N/u8oPStcNAeaPH9axu72P44MjtOfa0K5Mh+3zJsO28R8J/TA+izY8agHE2IdzJ2IdzWfGZGzHkiYTjZ2PmnYHiH6D76uoPrdfcz7RYFPr6H/+T/6nRm8PC807BIqokxfL1WEsgYLEVgsMifpZmM6MBSd8BFWsVYqeNMwgiWp2m/moB+rstD5GRKLMPNKxiAsxM+gsaKWktKurG+vr6wKE5mjarV5lAgeNOi6u2KTdauUUOwTjFaW8HmDwxgWLlg0sdQvCac7ZAsNWHv5430JlyDyoSYJYT3mG2Uuce1xg06R7JljxkAQJ9qd/nKmlUsdOLZ7U2ysK+nyQZd/THGB9JqH/5bjsr3jmS5mD7FuzA8tOLz3epqy4D842Nnt1WWCAPuuzZYA7WJHofZWtVVVBe96K062o3QurA3TLLMSMeULWJ2lfRroYlKI5I2rbSOsAJD/jeKZBiTFitjlZsK3gNAAcNxV3KtRtolV6K7OMaX1XwrppczUGjswCWWCZV3jhN68Dkxms6WMmmzIeMs8RTCrO1AJgbBXlbYUuBird6KK5keu8o50Ldfxk/aJejPM2DERssXf3TW82HfctAWCeg0jmgO5dgH1bYGzOpKDbVzKbHdmBmABiD/L1oTZGkvrQpjGeQBF7TebzwiEy+fikT1I4XIZzpDtzOhsR5pa6jtFXTb1Hba0SKJaJgSUdVIvnQM8aRhvTr+do4FKgBJEAw1sYCGik9R4q6udGwDrpjnbJ35guJiC03k7pKmLzPpxO7Nqlc9sasCfX1E88jEfsbVa3o/VLmXtj/7lZWF+pEqqlOsoEhMxKgjVIBRSvi5bBZ/a7kUNOINAkuwKJLgF1LOZhmq1T9pOeheZtCiH95OweN69e2QXPagGTK+FrWdagNN4cAuqw+I4EAHV7ChoTUNiQBGpqehoPny5jZmFSjYiFRZS04QRmHU5RAZ3JzNyNsVhD+a6OWombLYOcFkaKKJ7f4dP7TRweHCsAr7B/H68xw9y2nDnuekP4NtXHtqCmliisI7HkoU7NWV8ZruVbtY8OjQyqB15HN6WqLmft6ND+enp0hb3dI2xv7ZujL4OUlhrGJ4bw+MkSJufodjfERcguIT+ffeFua/i3/+cf8enDhpJ9lQqt4a/x/KuHePx0CaOTY+jo7nRJX0Vrzvu3G9jaZCPnc+2pvX1d+M1vX0q+pdlIrNAKvH+9jZX3ewoS725uNX/zrXSJZF+wQbn1FW/v1Nydve9QI8imJJn7vtdihZOoB+1KbhCYaF4Ye0JA1NldQG9/D776+oms3umKqutYA9Y3NrG2to6V1U8CvAxYyAawVnJ+eRELiwtiBbgu8j03V3c42j/Bx3cfJaW8OL/Ey6++VhA4MNyFAhlCD2r3tk9kVsMAkOs1ZXlkOJ69eIKZuSkxppqGdeDdLxtYebeD8zPzP2DrAzK3I6NDWHg4jcHRPt2a0k0Nt+dlbG1u4fDwWNeItXVxTVR7nswoh0RJKYOxVl1dBd0X1kvl2nOoNKq4vrvG+fU5Hjwya/3RMQeEDQLCFbz9+RPOD69QuqmgDXnVxPI3JNgCnQbHxRS7qNGSGay1U8sV3jcmcU32GXNfgM0lneydSHY7SgBM+s992kxZRJB5ItHK2fhA1fc0rjesu7PvMydRAr+ohyQgZE2wK5KUOKUSy2rOCQ6j57KS60rAeKLBTXQIDAlSCRrJdEvlwqvf3orWQhtuqzeotBDU8fESytVbm3Mt7BXXhtZqAblqB3KxVko1QnawjEZbFY32Gtp78mgp5HBLF/l8F/q6B1E+K6F8wfWXwLYqJrdcL6LeWsWDx4tKzrAVAuvTCgSEnbxmLbg6LmN9dRtvX7/TGq32SPTlaG8VQTM9y2brUxiZ6NeY4LXhfk8FyM3FnWpHCUToeNs72GltDWrWM/Lw4BAfP7zH7u6uwNAoAeHCPF68fKYkTKy5rH9jEmNzYxfv3n5QMpEA4eGjRczMjWN0ytSDnAzMDRxsneGHP3zA2cmVeQfkahgY6MTTZ3OYmBvFwPiA9gi6HZ8QEH7awaufP6Faa0FHZ7cAIeWf84tD6OihNr6O4s0V9gnw/o41hJdgxQjvL5UfL54/x8zcJIaGWTttBAPNdXd29vH993+Py0tKTIG5uTnVEM4tTMjwhg/eXFZwuHeKv/u7v8Ph4aFqcp89f6pfKgYok+X1ItNHIPzzT6+xub6FcrWKqckpPH32RIk5MqWMBZRojKnh4NsEUSyjYceBqlQBXNM3N/dwuHeE06MTtLe0Ia+ki7N9Epa4Vin8BxhjKhHibqPxp2pzzRTO2lCYyqdG8yi2vSCJ7XJtm4+GJUyp1UwyNMVrGXUY4yACQhJ2Lf/in/5tY2hw2BjCakXaXAYYzGwKELL/ncxLTM8+NDwo21nbZO1LCQjp1BkuoPwCrekKRC0bTxkb+x3SQIaAkAOVwQ2BX/T6Iyjc2dnRZ0mS0M5G7Na6gZfvknr4IhlCd+t0xkXAwS8sFwmygAKyEXOGCk+9t+yYnWFX4J1p62u9vJz5iwDFwJ11BlUD9CR4dUYiCX7TsMikUdEs2kImi/Mi8LOAjP8ZO/glQBjv9cDLg8X7N9dX8D/zR7oVZQfKffo4gFA8HjVU9z84YeWa5KISDBjMzeWRI0vowaDOMIBgst14E3UFuAbiw7QhDD0UCEu1YOyKmFz1gjHHzLTHXUNMIrM3zKoE2xMcruBg9PqiQyPHJzcc3u+8ucryN1oNNJmTeE0Av69cL6u3F5uxMmFBGRetnLnYGPvGcesGFgXW/BUkrZHMqkI75nMFIVywb25uJY2gjCbkmDJwYU0QFwE58BnoYNZK9V8ElWSEnGGMsWjjzaKNSFrYvHBmz685GY6kj11SDxb8nfcS8lqmrCxWM8DlppJaOPBNrLGTexqzJmXrkrHiLlsG/rwOT4rGmL8+DQS6jFWz2kIbA0z00Hbe1AD2WiMnbXlljVIw5cZaWxbe2jNY4ifaN3BzJpBjPZTqoGVPTgc3M5cguDM3NkrTzdFNNv1e9xdwz/NECSNYa6lRNNoMCBN8ZAecgMEsCDZIrPUnfvQddrF8bDUbAdlGwRYExhBXyw2UixXJVJhZZ58vNselDTiDdmbzgyk0WbcDQtNsZsBfmEhl1wxTRCRr4r0FoXk9al7Pmp7zte6L65fe6m0vvJanLjt6rvmcrybbHRoZwfTsDJafLmBqno3BvUqPxkn5huqyGkrbM6ik/JnJmAZOjq5wflJE8aKOapkZ4lagXEf1toTT0zOVJVxeXaBUuZPsa2B4AP2DA5JvcsxzTnQXusTYEWxfnJ3j5PjUWnvwOTX8ZmNvSrFaZX5C18qJmTGxVKHg4PnTPOH08BqrK5t4+/qD7ZU5yupaMD0zhhcvH2JojDVl3aYd5O1gsF5pESD8d//2RwHCYLgJfp9/9QAPHy+gf3QA7WSRGsDJwQX2to/x/v0aDvdPVA9DKW1Pbwd+9/tv8GB5zsavqeDw+k+b+PhmW85/HFtMbMlZos5yC85Nyxcw6ZBrdODullnzhhgAgYkE7cd+6yYKAQhZxyW2sK7vJOvx+3/8LR48ntd9lFNhBTg+PsXu3h7evH2No+NDJb5Y/9nV24Mnz54JDBI4syyF+/3x4YXs6D+8fa97wuN6+dVLPH36WCYwHZ3muH28R3fBY7x9/VrsCZM/dFofHRvF0xfLmJod03VwigmvfljBxzdbWq+ZwOO9UyDe0yWZWE9vj+YPa4rYluHk5NTbUzFpY/t3arCWCUqSif7/0Pbev5GlS5ZYJE06mkySSe99ua72r2fmzeyuFpL+EQmCBGGBhWYhQcACEgRBPwiCIP1BAhbQvteuurxj0XvvmUyfKZwTEffeZFX1zJvVVoOoajKZ5t7viy9OxIlzvKiCD449XVVAmIhJvaUmpXpJbiu3svhgUeYWpilmk6YxPWi1m7L0ekPOjy6ldFOWdgeEqI5YN5s0XaoeN/h8+Lf68YG0CJN1pZxJPSGxmJ7bGg2QjAKAQ9m1pIqe8P/TDMiK/hCQgZCLi7J40QyNBBRcVWsB1ZpaRWcH8VqkTeO9YA66BhGsErv6KMZjDpYG8WRNqJ8xgAu6Q4HdkBU8URzTIp2eGdBLQMce9wIdY9RRWpNxaUsn5Lp0LaXGrbSm6lR3rTdA+auR1dIuSQLCRiEuraSNAlBjHjkm8XSLJDPtku6NSzKTkLZ0m5RjUPNOSTrRLScbJ3K2fSb5yxupgK/ZWiHQQQHo/uMFGRkfYhxodd0IdJPLdbk+L8na8pa8fvFWAS+3eF06uztkcBjd4AEZHM5JV29CEinM54qcnkB594S2DtgPaKYMDPdSqZaMF4CFUp0A691bACz14+zt7ZOJyXF5+OVDSaNDaLlCuVCV04Nr2d7Y49wwqJ3IvRYWZ2R8dliGpnpZFMVaq+VF9jfP5Jef3lP9FvkTuqE9vWm5/3BChsb7pHugm08NQHi8dyIba/vy7u2W1Bvtkkp1ytjEqIxN9sv4TJckUB+IVejtebB/JK9frMjB3plcXuYJBtHVfPjwoYyODUpXD2ag1SsWKqMooD158oT7DLFoYmJSJtB9nBwi3R5HyNVFQQ73T+XFy1eco8TZNTU9ITNz03yvXVnrlJL9WJNXz9/LyocNxgQU4cfGxmRoaFAGBvskk+sQWPXYMR0ACBQeqgUIJhXl5gouCedyeoozAUqkBYo7tcCDkKOr2sioUaHb9CacCxUAQheNMmBIJhCqGxqP2F2swzoD+aseC1roVRqy0kf/MkCIXBduDmBxxv7Nf/5/N3p6eiWVBGW0Jvv7B7QwIHXLKGJIhjQZjUk2k+HcBhIpJFdYwKg+eocQiQkFTCIdF9wIDMdne3o42AkzSYBC+hsigU7EpRtef13dVP26vrrmgmX1xuSPifjzeb43BGUmSaR0aLfHxX6xaNgpIoHB41ZY12YFGQmtZtLWybN8yPIQgl2FcBaynUYRyrsGIDFIjDzQhxQr3MEgcbUSvHYNDeRZlV67qZ/Gcne7d00A4B9GgU2P0FwzrBx8qusXdi6MUtdk1KzX47Ng0IACr25EtcvzWr8del3s6kaEPVwIRIGV1v+YGxr1DmuFVK5a6EWJtanzbto1UdqqzpSRVmx0X6wJ/NGuYiiqQkNoExtycKOdCevcsrBh6oYAHjjIWoVd8p7eXunJZgOhF1IJMJRvVGA8t9MDcOXo53STp7Evkk9QrbGW0UX0uS4O4tvrcRUj8aLqJKq3KinOawDgCyqbWU/o+/U/4X3y++U/Ycc0Ah713mj3ivs2oDWE5qm8b4HUfgQ3+FrgfjP6r+0bBfIuCmJrBvfILBiQGKvSqRmws7sbec2AcqnULVW0Vol02z6ek5j5teY/ANAoMrkiJ9WSTe3T7yvWjIuRoNjEwXGTxmeX0BWAkfwCIAKYUv0zpJCqUphV+aLm22RfGZCK1HjuFl4+tY+je+9ze9O75qjcK80dRQz1zgOFpVKsSiGvXRv4ZRVuigSJdfw/zJeRKJIy6eRdG0i34pWuEweCdwChdeg9ejWHn7AA8FG/MNpJdm/Rux3myNJVhUpTsuR1rkijjoQURT4FhABpGP4fnRqVvsE+qcagulmUfCEviY4WSXfFpTuLKjBoghAlw3WpyObqnhzsnsvNRU2qRQxptUoMlflKVYXOcNJi9ifZLqnOpOQG+6UnB1DYwbED0PDaW+OE0pD1h/8UTJhRhUdh1PcWqMN4js5Mhzx8/EBGJ4Yl1Y15RFsUED0owVagKMtLa/L0t5eBomB3V1omp0fki68XJY1Ekh6F2iEGIquXQU+syc8/P5fV5U12UlC0TaXb5eGjeZmZn5BkV5JrFktzcw0dvw3Z3DqQq8tbZS3g86Xj8ocfvpTZOQWE3vx99XRdPrzZlvPTC1Kj0pjJATCoYNYJVgd1QZe0rSUl7S1pKRggjLfDP1DjJnfGXcooAaFSRbUwC8gNtkVD/vpvv5eF+zPSmrLVU8V5X5Sz83P58GFJDo8OKfoA8NXDeahpGRwekO5MijELlNX9nUPZ2d6T9dUNnd2JtcrDB49kYX5OMn1JXQsAhHvXsr95Iu/fvWOiiBwDxWiAQlhf9A30qBUDaWE12Vrd54wk1hCtFYhAVMm2u7OLNg2germICkAh8iBqhXxULDbwFeQDljc4fRpnWL1CiiPYBrWWmqDIhL/vPbxHQNjTn2aXFp3i5ffbsvRmUy7hgZYvS2ujnV6E6BAaR0mBndngABCC5aLtCtdLiSmdXJBIQ1Fdf1fpmBXOOtJawczXnbGkWTGKvvA9RW5kmgq8+6YE2go1UG09N2oA7jrOoCBOu8RQREeHWy0oQAt131ie2Po5SLpQ1V23IULcQ/xjx5J0e+0staHjZxTYKgrH8XZpSbTLVfFSivVbaU3XRNDxk7I0kFXXGxKPJUkXbS2npLUe1zgJ7Ydkm3RlU9I3nJHcaEbaM23S2tHCpjjGidpbEnKwfCaHaydyvI8i75XUW0qS7k5Itr9L7n0JhdsB1eTwMSvSm+tyc1ERKPo+e/qSHU0m9q0xegHOLc5IX66b9ifxDs2zb68LLHhsru9QTRe5BZozEzOjsvBgKgCEmGXd296TVxBdOT9jXOvJ9Mr45Lg8igJCenIWZWvtUHY2IaYFESlYqLWTnTAxNyIj0zBzb6HHZfGyITsbJ/LrL28JfpBntbcjF+qUB48mZXCsVzpzXdz9pUJJ9rYOCAhXPuyzi5xKdbGLNz7VL2PTXZJIs1RH5d6jg2N5+eyD7O+eMEYND4/I+PgYqZu5/qwkO7DOlCYJUZntrT0CQlhrYDRnanqG6qWj4zlJmeH95emtHO2fy7t37wP3BDAch4cHZfHBlOQGVZ+EQKtal/fv1lmcg00GVjAAUjabIXMgN5Ali5I+sqbCCzYXZkBhNwHV3pvrAv0ar69vGbvIHIFFFSPVsAAAIABJREFUHppT3GsGCDkiZjmRcXJoOWGFcVURDn0JKTTDsSvXR8D7xdy5/s1Cr1G//6mAEBovBgj/r0YmkyWHHoko5gswoI5N5upHWCA6r6aqZDC5xcWh2hjlhPNU6kQFDRLogbeY+YDgmifiCQZddAkvLs45Q4iEhglvSwvblah2XFyAFpq3BFPvF+ip+ONKiVoVcsU8SyIt0QWIVJVRtVfQQ06TH50nczCigNKBSZCw2cCyEUCts+f/F56aGjCjYiv+bwOBzJocHIZzER9V0s28/T82IFTs6zOILsrRDA7vgs/ojKInq58ChNFEVn+nhYcpW9y24aIgUs2Zm83A2Zm8Aza5/ggI1VxcldBQjcaGEYoEQZQgUFRkwoiukirhcu7H1DQdEPJ1ceAgyfdumXn2uWKjAkej57EjZx07UYNXzOUMDg3JQH8/QSEqmnivlPwvI/lWejU67RgYh0kvOoF8fkrjF0nro2ALLFRoNG5FB1Mcw/rGOgZ9QQOQde/cyNbmNenHCVqj7U/vjDnQa07aQwylI6uaFLC7DsGWCNVb7513uH1eVhM9BELObZg9RPRaaVU37CAG3UgUbWAzwWCnw/YUTkBKGHSIjeptpCbt2jmANQ9FUtV1LWsxTIev1Z6hhUAvlU6ze9vRkSYzgTNdLjSFmVGoACcT2tklyMP7sDkbepKZsli5qBRTdk9CMEgITcqbXUJToeNapbKoFsSiTf+7eyu6n+4WYfyxd/n/nKEwGjAAIYFgBd0zKyIAEJYAfMqUn0fyBYEJHFigmHwSEHpFkXEyWpXCv12W2CDgXXGYpgJEiH6jMe7jeBdByfb7TY9xrzI9egkW0DWJCRJLgEE1rUaHPtPbK32obHZ3SbFWkuvClZxfn0hnNiG9A92kD2V7OnlGYUYHyc+bFx9kc3U/AghbJIYyKwtGdTJSunu6JDfQR6uGvoGcZPu6pCsbVyCgoot6aaoilxd5OTo4p+AIzk6AQvhiYV1j/jeby8o3338l41Mj0oL5OB4h6uOIrgeUKN+/W5Wff3rC+IBCydAg1Csn5OFXCxJr1KRaKpn3ZLvEYLVUiknppiZPnryQ1ZUNKRbLpEnlcll58HBOJmdGpSWuZx0SubdvluTNq3dyfHTFzkRnZxcBISre3//hsczMjYdHWUPk5W8rsvR6kwI0OGujgLBcKZCmjCSsvRWAsIPXFnl1vBWAAmweGxC9AwpJF2V3Sjv3+DcEpBATvv8BgHBWkhmoV+q8EgVVbouyubXJqj1sp5CcoZOXGxwk1bQ9DoXYqtxclmRrc0t2t3c59oJOAgR4FucXZWpqQrp6wLLQGHp2cC0H22ey8mGZKsw4DxAPwFQaGBwg6MTsKD1WyxW5OruR2yvkRBp3UPBD8REsDgBjLAcU6fAHayQcOzCLD/7EgV/YIVQKuf2MtC/8L+bmAOAgggK2QVW955Jtcv/RPaqadmWhmtvCLurK+11Zfrctl6cX7BC21hUMUtTN2DmMbACENHFHl1Bn3ThfSFsaBaktDgjB7DFrGNwbtXnQeVx09YKCEClq6ChiNhC/o8bhOtMHqwcUV0DZVn9odB/xWijeakdPh84BOnGuu5gMRZsMBOrRpHNRpLi2x02BVU3V8UVFTki9mJ4AgFWqvUNaYnHOrjVQLG1vlXz5WsqxgrR1NKSlHe3GqjSYVTck3pKU1lpCYqWktNTQNcWZDmGXdskNZmVselDGZgelpTsmLWmtd/NPXeRw+Ur2lk9lY3VDLi9OpSoF6R3KyvDEgCx8MSd9Q73W7QwZZaCs315VZXlpXZ78+oz0deQ4yLXHJ0blq2++kM4MCjeqeQNRONChIZbETt5tiR2hgYF+mb83LV98cy/0AayKbG/tyNOnT+Xy4pLXKNudlfGJcXn01SMKb3GxIX6d3ci712ucnT4+PiVtFc0bAMLJ+VEZmemXNoyMVepyfVaXzfUjzi6j6Ij7lEi0SF+uSx59MSX9o73S2dvBQ7GIfbsG24l92Vg9oh1IMtUpExPjMj7dLxOzGUmkcbBiVrQkp8en8uK3JTncO+Ps7ezsrExPT1KsBVYbtIMlcGtI/qZCiuuT355QIyEZT8jMzCxnfwfHs6om3BC5OLqVo71zWVlZJd4Afkgk2iWb7ZavvnkoI6ODgS4CcpPNjX3Zhl/n3h61SpCn4H5AI6C/v4/+rTyDWLCIcc8jRsCnETEY8/qFAiygMLqjHXjarqDTzPpKFBDa+JrpBxBvUW30ToeQzLlmQOiUUbAySBkFxfk/ABBifwKbGSD8PxsInAiGuIq4cOjCKX1PuypO38Obpo0E5ppAp+Kclw20o3tXLPEiMVmLyL7jOVCpp2daIin52zy7ij5UiccCMCKZw/cRjIMZLrT80dGB00u5rEkomTOt7CByjsaZZg4Soy0pi7c6G+XgMJzhUbCof7Rxotz2SHoToYt6MPfuoUcF6ycGv6T/UEqtzRFagvjpBCl83t+b1ftUl+Fuwv97/x8VC73b5bv7uvr+Q9W8TwFCf63ozzwL1qQgNBVnYu/3wKaZdfHbYK2SsW3OSlGkUpaN4su5ARX74T03bzVsWPDqaSdCo2nIfKMSH/o8QoxBfdwwIKxWI/g31iOAD4oYoB4g4XDac/T68IA3YSAvLmS6u6n8RxXaus4GumG7UstUPKZUKHJf+Cwt3h8rnrQzMIlt8zVEouXUTO1siQLCSLeNZ5D5lCm4NZNgAi4FBsFi1gwmSEeaEn5XYHPZYyYNBuBt3k27swpGCfqchBkBhOqRh4PeCgDRykZkb3kHUX3EUA1DhVbn9ii+YuDd1dgoEGOefVz3LcKkDaa57oVKIGxCMlpgAIXY7jUAn9kLaKdV6bP4o+IF6venG92otda5UGsJpe+oFIaBRXYCw9yO18YMvl2ox2mqUTD4qX1yFxDepWrzXdm1jAJGX/tKbwZ1WBXqGK9LmI+rEgQiP0X1sHRbFtCC8P8AhEgW2SFEgmXFqGDGz+i3n+sQRhHuR3EsGjEjHcFPPi6CO5t/bkGYRYooQwCFHiSxpuKH9CIOH66UJNMdpGLly7eSL11LvnQl2f5OGR7Nyb1HszIISwDguHJNCjdlel2tfdiV4jUYkPAuQ+IMwAk7iRil3fsHc1TohOIj1EsxP9KOoiQG+sGa05EaXiYAcFATt9b2SbuCHDtm+ZDodnR3St9An3z9h0ecB9KVhgQc4hc6Zw+aL2hKv/zyXG7zt9xnU1Nj7FTNLI7LzeWlXF9cUKUbwmst8XgACJ89fc3k8Po6L5lMp4xB9fL+pIxODvL9If5gzvjd2yV+5a/RVQbdMUFRko6ulHz19UN6gpElaED31dMVUhEh0IKES+MS/G/r7EyRZo15HlgHVNBhjqvkv3nPKjfHpaHDbjPYFQSDEUCorI6qzMzOaEI3Ar/EhLQq25UJ6s1VnoU1qnOn45LqhDVOkmMJSIiuL2/k7ORCtrehunool2dXLApCG2FocFj6cznO5rHTUWvI1cWNnJ9c8F7d3FxLC4VK9LxAUoTZbSikk/GBWFeG7LvDIC0sU30YCsYWy0FnxxvGJ1e2kjIu2NXlWtE9ZyXiUCaegcZiNM40xDDMhGKGtYGvirSl2mgbsvhwUabnJiSVwVhLTMB43Fg9kPXlPTk9PJPiTdEAoa5rfz2T89EiFrpyNr+nHXcVu6GgDKmfNgdqqxX3Rrt9yOtModMyLoA8gK6WGDonHNy1zoeKsejcb0WLAIjxsTYqJpeRI7LTgjiso0feHdRYp8AdjDV6KQOAm5o8LqazYtBZBGhTIReMauiYE60P8FnqGDEBY6MFSay0d7ZLOhOX7v60pDowBhCTeBsKG238ujy+lY33h1Ir4MVB6S5xzgyKm+PzQzK2OCQxjKcBb6hbGNfF5W5RjjcvZOnNOzk9O5KqlGR0YlAmZ8dlbH5UOrrTbHIgL4GWBtZDrdKQwqUCwt9+hQqm0L4AiTk88L74ZlGSafiLYh/XOPeLeVqIFR3sHVERFp3+gcF+do0fPV40oTDdeltb2/LklydyeXnFfdOb7VFA+KUBQizUqsj5yaU8e/Je9vfAzMuzUwZAiG795NyIDE/3kSaO4tXVWU221o/l+dO3BKTYY/F4TAHh4xkZGOmRDtAwY5jLK8rGypZsrO7L5sax1GsAj2kZHRuWielBmV7sk2Qa5y+oshW5vryWtQ979AitVWKMZUODOdVf4AxoCAgL1zXZ3NilWAwwQUe6U6Ymp6gwSkCYiLNYcrR/Ift7J7K9vS3n55cUXkOOgKLf7MykQCBTqf7YtDG5vLyRq6sbuYHfuXlyouiK1YmGGYXBgtxALebgmqBq00ptpqgPvqqWt1KdGxFRhRUJ5iICgp5TeX6iDCo9I1Q4T7+8Nss1h/+tqsq11kL+wwAh9hzwHwHh3/9n/0cD/8OBwliMdDZ4/WmVxxNvBT4Ijth4OBAgooDqOj4QRQ2KJSbWtGQgkFD5YCZhAHWgvZnCHuekqjBONyUoWDpgY7a383kQCHwmCxcKCT0eiwNOOxAqU+8Vc0+c/HvRRCqajDnI+fTf/khVJw1zGgN7QTfQqVHaIYwCR+6ECAXyo383+wxYou4zhPr6nwJm0ffr//4okfpHIEOf+fzcQ+++9t0Ohf9eAOIMNHrC6otaKSGmbGrUXj4mAggdQETFZLSLa15DyL+MCureSACE2pXRBN8PBmxK/ABdA1WyTVvXTJ8L6wcJJL4AEvBeqCyXTHG9ovoGISN8ARiSyunAyj60C8XQO6laZwED4A5/0A1UU9/mAgoeS6BYwgwGDnsERQBSXbtaNDHRFib1+BwmSoO5HVPGDKnN6IppN4tUV+twknyF/VpVP7pwRtDxoBdDLBNvAoM+f6ey8IGgi90rdiZdkdNm8qI0bf9ZuKbCbN/ZUk5T5Zq1LgFkxpGcgJKJ64G9r159bbw3nqD5Z0HOFAWEfBwfq/c4uvcUYFoXGBQ9+7mbWiM46Zp16KPD3J7RqTqoMgi0cqeUYRUmcoNofQ03vQ8Bnl7PT/2JAru7Mej3AKE/NhrvCAhhSF9Gwq7iQaCLgh4KQIhOkM4UVvl9DOIjYUf/gHOELihjIlDB+7VksRkUBlHU0LD+fxiDgpJa+DRRUNiEjsPiV3iNQuEtreXhuhu1jFQw7Qyi7cOD0pWcYbsDAYmWmNyWC1Ks5KVYu6UIA0DR468fyMjYAAsAOKDRKX3y00tZfb8t5Vs1x8askNTLnHXKZDsoANMPdb+xfnrD1WLKEMC8YJlKgDXpzihDhvfe6NebH/Zlc2WXnlvX+Suu665st+QGc/Lld/dleHSAyQDuWaVassIU1BBjsrG+K8+evmU1HzFh8d4cQdrwWJ8c7u/L8cGBDI+MSDbbI+3JhNTK6PzW5OWzN7Kygq4EjKezMjM7KTMLIzI0nmMCgbhTLOQJBiEYUSyiCKX2MRBF6ctl5f6DeVUZbbd7WBNW6pferMvVxbUWs2o1Sacg8paULMRxoJBaU7rZ1cWtNGpt0oDReNXBTYQ5E6WNcszMu4MKDpnwNGrS05dlcosZn57+LkllTPDJrDm4LvArJnyDglupWJP8VZnU1tOTEzk4POS/kYyC1otOKBTUO1JpibcBuCiFH/EeVDPEeuQioONrLK4xBmFdo8hIgIdZaRdbsYKlL22l2hswCFSyXbQFwM5o8XgUAaHuKj3o73QMeTnqzHvwhY4ZZ+saZWlPtUu6Oy0z81MyOjks8Q7EfpF6qSG72yeys3Eol6dOGVUwqMUee29BQUtHHjAHiGuPbgewErp2/MJ9rIP1pd15MiEoywLQVaGACBV/gyItipugi6Io6nmMU4URKxUU1kg1xagFOqt1GqdzlwOnsaCmYcVn1NknxV5BXhjT8wAKyi66grMCa5CF+xZ4KcLHFQKFEJ+psmtTytfV+xHJM/LMtlbpH+1nFys33C3pTpw3MUkl42oBJi2yt3Esz39cktJNhYCiUMiz2wT12/F7+BrkbGkdCsY2ioLOXum8Jud7l/Lq+Ss5Pj6kYA2A+9y9GcmN9lHl9/TkWJIJVdTniEq1ITfnMG9fV8popcE1CvGXydkRufd4koUoXOvCTYnsg3dL76l0e3V+zdwT+cvg0IDMzE3J/Yfz9NbzGjC8937+6Re5urxivgJm3iQA4eOHKiqjYsZyenghv/z4Ug4PT6VcUnCD8TF0HSfnhmV42lT+qzW5PK3KNq7R03cUTAIgROeurw+iUHMyONKrgJAeh0VZW1pnh3B784SAMB5PyfDIoIxPD8r8vUFJdaKypmsMFNPTwyspF1RIKJvpls50mvEWxaoEKKOIBVV0VgFMd+Wnn36ikAv2OURghob6qfgbhz9mReRg/1QOD05oLQP2IuIYngMMHgBk5IJQYKddSayV60tZYqbkXa/T5gYdVhU7UpsKLyK7rRu2PqxloDqL59EuOBiKxkoMvCJMUZ/UT2PnWbYQAkKz5IkCQvy+OS7h2kLVVymjyEWBEHGmK836n0IZRbxDgwTFiNjf/6f/ewOVR/jXIfnD/B4AHmeybJaJB791NLTyh3ARermQsmQGyQjULoxANGuB0tWngggKegW7JbrxtduBm6KccP8ZLhREN9paIPyh3Q8PHPgdvXmGxi1B9pah0hDtoCNQC9Hap/9tJVIkjE0ZnVWtgrzInjcqBhMonjpNNPIMATPkTqIYKAdG0unPcEejADDk8H8y7/zMN00d7A6Ia+7u2VnlizXyXqKv791f7cqEMtVISkGjgagPCgdUpgrUHt2Q09hJkfuhQNFohgJwgK6TBk1aNNBKQcV+SCfhfKt2pFSGH1TONukfHCSNs78vR8sG+ocpWZvnb7UGihI460X1X8LshwFCCBnhi5SvcuiD54kvQWU7DHuUb+4HPPeIfeG9oSjhJvHNFD+dj4iCWlZ+6G2nNi1Idhk7rAPOwooHDGUc2NyaPhdXIWeSdLZQbQhUOVW7XKHMeXSMy+6yJQyqPMdOHZJCUovMbN6vr3sVGiBSMMohX7W2oNeUUi9Vnl/3C4vjtHEwU/B2mIFjHq9F2hIQ3YCgD6T4TZGVHVxVZlXrEdt3ERFegmHQfSk9rqCPVW5XFg1MX0M2lnYSWznnQ4Bn+ztY09YlJJ2PVCYFmWr7oP1BJjAmcKSA0a8vS+wB24EzLJTYuwuaQgDlVGx//ShQvFvo0QJYKETjew/FAxxU5VLR9hgAD7yRyvzCTBW9xuxvCKp4h1DBoB4eboyucdIZDWFXJ0h+g9AVgr+PAWEE4gULzrr+4RW5E5+cTWHPG8RU7AkUQFD8AG0X1VDQsTE/jE5Fi7SgIIM5diTwoJ1RGr4guaEeGZscksff3Jeh0X5VM6w0pHJblV9+fCYr77elUmwnLQzdh0olL/F4Q2bnoQg4IJnejHT1piTVHSfoODu7oDQ84gMSnfm5eRkbHpEUijuJVs57ba8eyObynqxvrEv+9oaUzK5Mt/QN9MrDLxdkcCTHBQmV7PzNNZMYiBphLe3tHsvS2w05OYY/YE2++OIhk9DunpRsrq3JztaWTE5OS3+uXxKplNSrLVK8rcmrF29JGcU8cl9fj8zPz8rk3BATM5ShWTAoFTlDA1B4c4NkmUL8MjQ8INPTYzI1PS79A70Sg3CcVUie/PmVvH2xzM+KJKMjlZKR4QEZHRmU7IB64DWKddnfPpSNtV25OLuRQr4qbTGAA8z6aFeMTAh2dY0m62rB1iVkHMeeRKcN83jdXTI9Oy3DIznJDXTpvCX2JCz3tGnErgb0bUrlulxe5eXw4Fguzs8p7oPqPub3QG+D2iSubyCcRFCm4MdjJeZG8ZlxVvDsQmHR9oAWIdsYi8hUYephgg2M2bCFQPXfCksMA+h2mAIy6aMamwNHKdrsKBhUxVEXlvDKlM4ntjGvqUq1ga8KfSTRqYa3JAoWNOg2UTQI/5wcnUk5X5Z6GTQ1zM+pmjABoTFKdEcjzhtgI/XTTM14g3CBIZqBfWdZLz8b9h6AoJu6u1cawDIei05cuwIv+NA6U6MdMRKdQYwIlElXjQEIgRtC1XBlYqk3qJ5rXuCkgi+LqdpJh20TRbNoC4Yubge9NkF5RtcmtHJpZzEAHWXYI4B6WK6IVHCOxWIyd39WJmZGpHcoLe0Q7KnDXq1dRz5KMdldP5SXP7+XYr4itXKDnX7M2U7NjMv4vWEZXejn2QGV2yKLvwr6pdCQm5MbefbkpRweHdDvEPTnxQcL0tmTpvH79tYmixODg0Pq411rsCO5+mFTXr18ww5csj1J5dyJ6REZn+vnfcY6BHUblPS379+y+w1rIVi5pdOdMjw8xPcHVVAUl1TpVehB+OOff2IHHPcl19dPUZlHj+6rqIx1CGEN8eOf4Md5YeqVNRZeIUw1AUA41cNZZNyPq5OybK0fybOnbzgzp5TIuvTmuuSrrxdoO9GZUUAIQZWlN8uysbYnuztnXFeJRAeLPuOTg7Jwf1g6uuPKTKDeSIPzuhQLxD4ptUi12JCb/C3vVc9Ah7ISKg25uazI5vqu/PrkVxYK0CHMdHVLd1e3dGW6mCMijsIHEJ1BFIBQiEDn3Yu4aLPVzf5LrVZMeZvrVwv2+FLQh5wKaxT5VZVxSQv6mntS8R5zqy1x7baTNq1nNm2yaphV1U4j14/pnvj+dKakF519hhDrU2cJQ0DIYg3HDbxD2AwInYnwl6iMeoOEgPBf/8v/rYE5G0o3x2Jyk8+zq0GQx6Rbq+L6plVCXn0xFMnyJ07HsqTB6YFaoQppfwH4sMOCSSu9m1RcBjfL7SJYnafXE4b4IaEOTrd551h3kICQVAIDhNG5QgOOTnPiaweAMPpvo4/yU+rMTCCTbwymkCoVTV5cVUsPCk2OPKmKJkaeGfrtv5M02VzOP7Y7pwDFDqfPQL9PfVufP5S2jyaZDnqCqgUfG9oN+M89AfR76oDQk2N2KXCQoRJjZ0rQLzH2IhefJfOk94HOyY6QdpD5/7y/Mc7e4YCnuhu5H6gGagWXnUUKyWiRAN0/zBNBjj6bgUGqds1QYKCVg4FIHCowy0VlmBvaCh+gRgHcoHOt3UcFk8FnRfCHFjnkhisatLzcG/SQg3k3T5o/7hQF7537R4EdDjwtoiiNFOuZoMGSaj/MdeTPZvu8Q2OgzwV5NFn2+djI6Eqgumll40gXC4CQdhqgE/EQV2Eef7WA2usKvW4dYjRPJOdOwURip8qgIUDEAegUXdB62uJI4isiVKHTwhDXAr+Uyulm8iwqWGLD7evmdU3FHQD+cG8qcAv9Fv36OXU0up55+QKMo1Vrt0fhFbAkVvdLpDsYEVjhLI4BUVZNSQfUP1GA5/+OAsK7Pw9iZCR2fg4QkrKCeTVbpxCQ0ZlBGEKDrlzlWoUdBYANytoqNmEdQgeEbgthlHmvgIZdwuDTREJLs19ZNOY0g1pLoj+uSASBsenxfC8IHuZnxz2CuQ3MmuBc0rlbJuOoBCMWYI20gNhWllIdgDDLDuGjrxZkYDjH8wrKe5Dl//Wn57L6YUdqBghxL2r1W0l1tsrjLx/IyMSQdGY7pDUBA+oabSjgebWzA5XJAvfmg8V7MjU+KZnOblLKYJWwu34kW6t7nFe5vrlmdR/CU4MjqIZPU6gEawnG5udnpxQwwagGfEqhSAcKFMY1EI/wPlDthv/V6sqybG1syvT0DLsHsGbCbGi5UJeXL98pIDw9l56ejMzOTcvU/IgMARDi7ARjoFaW9++UMnpxgRgH/7R2AsH79+elrz8rXRkUg71jJfLslze0MgCFDCyIvp6sTE2Oy8TEqHRkkuzG4B4c753JztqB7MLK4vRaWtkt0vsWLbgqVd3pohZVbB+rOJPGcbCOMMOHzmVPbxdNr1Esgv0Crh0LXux81yR/W5KLq2uCaAh1MaZDHKgGho92QVFI1oRNHfI0kbEimyIlZZDEkcih4GDiYb6XW1vZtXFA6MVlteLSfEXZBuqD6r65Pj/sr8nYZJcAVGj9dziOoTN8GpepY04FZo3zUCxG0ozCQ7oTIkmJ4AzAeZC/vmXyTRVDiEah14VugSFofVrlNuj78i+cP1DaRLEVcQoJMbiQ5t8SFGyx/8AcUT9CNYJXSqzSnnEm4hppVw/PpcJtiJVgq1SpUoppSIhtkRHSDlsFePIleH9VUM1YHTY/iO4HOn2gQ0OogyygmBDkDwzkZHx8RBJpaAho4RAFaAgr5eHpCfrw+r6cHl8REDZQqI3H5dFX92R6fkw6e9pZxOGYCeiIYJ/d1hUQ/vqe1HJSzG/z0tmVlvnFaRmbH5TBmT7+TqlaletiSf2102l43kv+PC/Pn7ymYGKjpSqLD+Zk8cE81WKvbi5lZWVZoNUBNUwUjFHsvjy+kbXlTXn98h1fL5VIqRH79Ij0j3azcIo1D1on6NBv3r0ltRJ7AJ6q0NwYHR2TyekxmcYcMO1D1J5gfW1d/vznP3MGF+dxrn+A83v3HyzQf5TFGPgPHpzJT39+JqenlzwXoEAMBV3ErInZIRme7KFaMkDM+XGBAjTPn71V0SastZY6xW+++RbFN9C9U9xmEMBZerssG6u7ASCMx9NkMoyMguY6Kt09SUl0qN8m9xbulRV8zo6v5OLsigqp6NIOjOSoHg+Wxu1NmYWgDx+WuWfReQUdV1lGEEVS0UAI78BGw8d1NK/U3KJeKTM+Kr7RAik7hczlQ0DoRWEf/1JwiHzHclBiFIyxqe0O6ZzIEevaUaTwJmjXdQBC7a6joKBYSrlE4R51Oy0FghR0siK2Vnb0LHXKKGjDShlVBXHd83+5yqgCVxXWiv2rf/4/N0BjQ8LGGwnjd5vJ8nmVkCKAmT0Fg9gYai4b0iujnbvoIR8FEK6G6JVvTyS84u//z4pBDQl9LQIItQJFCqlV6ElrpfiIcctdeCHo8qlind3qgP6mB5ZTPD3UmwIage46eaYeAAAgAElEQVTHCV04QMRUT2cLw0c20ans9Ak6C9GEKfLkdhA3U0XvgsO7ydbv/fyTrxN8sxkQ3k1Yo4DQ75n/rfMQYdfT75/TNv1nDgi5kE0UhFUZUGEs6UdL3wFCMg5udtw2MzpIKveMwxqUHtChkPDQZ42iC0ofZhKBjh8rNtqV68rCnylN3jkq4+DtA1TqEHvEGN4onqgcKfhDpVeDBQ4rqlS2J+w1jKpCGxPMoCBooZKrsw04FOib2KYy2UhIQJ2mCTrp06GnoV8jSm3XMUehaxaf36+v0xB0eeoa9UZtYOfGG2ekHuYSodGpz8nxuxGREHTH3PxUA5Eaf2NvMNmK1aRcLxIQUpAHgRN8osCywar8gQWIKrmiKtfTkyXtCgk6qokMmDZf5x1TGrfC5gHefnGRYulaKjUoR4Ym8b4fvXCBj8kIYwUKUG2QJHqXLLhWupC5DkJgaXTS1pbAq5Fq+G7h4AqoLmZp11Svm4JC+s252q3hcy+CNO8FVPFMEZbHZFTxNQSFUWDnv/8pQOjbNRo3/Xf9s6tNCsQ8VMwCMRDJoauKFkEdvYU2NebU6uwagtLXKjCT1oPjoxlCn3sOtnnYKbRoGAldAXfmo5DzjweEd7qDfCZTYbQZKCbJKBq0grqJvaz0cCbkqLQbxbQ10SrVWEUKtbzkBjMyOtEv976Yk/7BHtq9gDoL6tVvv7yU9eVdqRdhpaAHf6ytJN09Cfnmhy/ZWUx1J5gY3VznSdPa3NxU2fJYC+PLwuy8TI5NSg52TVABTUCO/US21/ZlaWmJ1hV4fyOYl5mCqt64ZHq6ebgfn8AYflf6+vqYICYTXXydg4Mjzgnh8z764p7k+rK8p8vLH/j6AIQ0D+6EH1erVIp1efVySVZWNuXs9Ix+vVNT4zKzAKppLgAYCFgflpZJGT05AfunQVC5uDgnXzy+J/E07FTAzzc+YyMmr59/kA9v1+T0+JyAEOB0dnpKJifHKMMPgCbxmNycFeRi71o+vF2Vg90jXk/O0nykJGslmQCTWVkrEF2DZRCGXIXJHwvUGGOB/2o6ZTPKDSmVVEQE3aKrm2vaUMGHDAwN0OWcbs6xAySrFHjRz6Ugyzp2XqRGYcEYDLjuWmD0MReN94gn6lep9FFGTryeJZYofuIFKCRlugnKkAgyCO0SOuuG5u/aqdS/ETfswQZc8VmoftwWY5eQYjAo2FGRuUqNBY4ggPUA0ZSq0g3bW1Rdk90KAnPNNp3jwMKe+UICQdalLHXaSRjjAaIyNPSM7G1ahPhMoBqn61mq4m1UJZWkdUYihVAiVNxTgEFVKgV1FJ1OzOmCwpjtyUqqQ89rKIuiONJC9ZAYRTkwN7qxsSXLH1YpCoZ7gUIK1iFo1fGumLTBgzwkLcjN2aWc7p3K21fLcrB7IuVKQ9oSKUl3dcm33z+U6YVRacXv2OUhBRBzjfmq7K4dyKsnS3J7Dcp9lXRC2M08eLQgIzMD0jeRITC9LRbl9PKKtO/+3l5pa8SkcHUrr569l5PTM/oQokM4f2+W9+7k9ETevXsnfX05mZub554C9fHi5EbWYTvx6h0ViwEIv/pKBaigiguqKQAh9uHW5ra8fvdW8td57YC3tUt3d4aCSeOIMdPD2nWGvU6pLmsra/KnP/2Jhe/29oQMDAzSlmHh3izn4XDNqkXM2Z3JLz8/k7OzS64biCiBpbP4AN3UIRkaz0prHMC0LidHt7K5ti8vn7+TAjuEyH8akstl5Ls/POL8b6pLBV1QpFh+tyobq3uyvXXCuNDeDk/ltOQGeslO6BvokExPXFraLbeEOHZBBM4dm5vbVPsEHkl3pGVkZJT7H3PW+Pv6+oYxGa8FMBhSPbWYj+uDewjAyJzRig5c68wva6yN0GLOQBRihVvteZNHQ4YzhKwDbjTnYHafMUBBpc8QanFEASHYLSyqMAcDIAwbZRwBYgxwURmAxo8BoTcglNptc4q0ngB7wS3szPLnL7SdcEDIscH/5o//tkG/L5Oc9/kpT8K8K+i/pCARCbYHNKOvufjEnUq9h0VH6Xid6NwYIqd3FFRdShNcVvaMy4vEWxE8kuAWBYS80LgBqsXqwheqABbOLurzaa3OE2AmV5ZE4h/hJKB10RgELTmJpDsBiOSTeiXbHxkdHvw8LPPmHntHrNY1gyw/JD7/DM1dh997XPPPPu5W/WN+V2fcUJFSEI4/BDQ2z4n/9+F5XFfKb9s8Fg7oVEdKujrVUgSHO2foIuBSaWsRyihACHxhqlVamWCm9fzsIgCEXk1U+o8S+pC84dNBBYpDyAwQ6J4ozURpzBFqK4oZrubpNgw2y+dqlegG6jrVWVrcJVIBrQoXcLUZYLRz5LNcEBjga7p4CajQSHjsWuma1GoR1yKqy5akOMjxDmHwGKMrqqhN0LsL/DdNk0djGyvcEXN05jPWxbIOswNVVnnNKgEHt/unYUaS15IiEgr2tCpuHTR7P6j0Qs2T+9G6gsEeNiqlF4oUrKGzg5wDYgMq5tHEz7ZOqW3QkPfp7xvr487WDLpqfi+jC9s3nGJfBY4RCmbwXN4NNloHnhMHDTsnKnUX/IkCO03+LLoglpi36N29Ff0dDT2hTQP+Hb3P/rueRDrACudOUQwJASEbEPWGim/k1XeweIsvBYSoKMNEHEIGajtxd4bQukMWk8KQdBcQNhfAmoFf80UPqPqRm/URULRfafq+Hc46rKPXBTNCYIdSkdKFlxBDWlulXDGKeqJN6q01KTeKMjDcQ1+u+QdT7IA1qnXOVsK4/MXTt7SeqN6qmTZeO9MXl/7hDEVo+gZ7pT3ZytmRy6srVuVheYA/me4sk7rhgUHpzfRS3Y72Ka1Ca4KttV2Ct4urS6pQzszPysLiHKlUUPbDXMn+wa7s7GzS96mvt49xEep0Z6fw8S3wdSanRjgPdXN9K8sfPsjOzg7tE8bGRmlwjTMQ9/QFfbM2SRntRNI0OiyL96ZkbHIwmHPB2oUn2e7uvpye3FCqHInkyMiAjI0NKW2bDW1HayJLr9dkZWlLTo7PuAeGhwbYWZmYGjEaOPmQkj8ryPnujawsrcnB7jELDuhSuUiK3voQJDju8U6VnoH6EKVT4dxWDQIkcIgtOC8QW5hIgS5soA1FaxTeUCh0wOdUfe+SMOcAWyF6/iPicIzBhhLxFsyeCGvWDHSCfAHgklMvAIQqYxnS8uknp+MFUUDoDIdw4iJ6xnuXMvo9K4xwTLYBagtVmFFwAyAEGMSsHK5PFaqzNSh+qlAfO402X6QpqXYKqMpt9GtnePBvdgnxC6Bw1qi2iecmvbeOTinyM+12Mv6Q2mmdQVFAGJ1/RFcRojIQ+Im1gMWls/B4j+gOtrbBaD0m6c6E5AZ7pKuniyIr6a4OSXQkA3aQF0cBNBuVmKCgdXFxI5sb27K6usF8AOug2wof9+7P09gcgJA5IM7a9pgUrm/l8uRCXj59KzubB1Is1qQ72yf9QyPy4IspzuWWISLVqkI0UNBEvgGF1t2NQ3n9bEXyVwXGCwh29fZl5fHXD2VwMieZoQ6KjVzd3MjOwaGk0h0yPjouCVDWb4uy8n6dMQNqwhPTY7SaAX0cs62wThkZGZMvHn3B+wMgf3tVkrUPG/L82UspF8qSSqTl22+/pTgKFEYJCEUpo9s7O/LqzWu5gd0E6KXJlPT29Mrs3Cxp7mBF8B7CmL5Yl7XVdfnxzz8SPGGdDA+NEBDOzk9KMg1ELFLKKyD87ckL0uLZISyDRpuQB18sysTMoORGOnmdMAZ0tH9FgPf61ZKUCvBPBrNJCAi//fYhPUHhvYh7QTC/vC2b65ghPJQ61G8psyxURB4YzEq2Ly2ZngT3DtZq5bYmlQKE0epyegIrnwspFAssFKB4RpG+Es4xzT8R+/GZMWeqo0OgfYPqDcGguHlS4z4rrqD4iyunezee57sXQHQHhZLLqnmADVZDAd8sj1yc0VXp2VQgs039OBUUOmsRz6FKvc2A0Dr2nssZy5JjLRSVUVsp7Df60/q5aHRUzhBWfIYQOfM/vUPoeSkKcbH/6q/+B+57nZlRJU/tmoQJi3Y6rFpmyWaUuqcVpoi4g8/bRJNwUvtUQMLnE/lBiaIVbPh7YLoMiO1CZbjt5P6HtgI6s6QdSz6Ov6+0Q1TttI2rJ46GOweE/q/IfFUwaeiAUDtpH/+J0KR4v8ME6XPJjj5HCMb8cVqp027E3QTwH+oAfj4R+8zbtm//3vPe7V7cTVhZZbGdgMOYnl02NxrtDJtECTc+LCGg5NTb08fkB7OqNDnGkq/WVIQINB9UOT0htxY8AB3mWVEBxt+gxymV0uapfEA/FuOQOgKWCozol1dd+Jlxqb1QwQ6EAjEEygDkovhAaqmuMa0uKyD0dQcDZFbhLEFQUOn3NqROu40DDnTSFAAIIasNdURktiymKJ9cN5+u98A+gAqqqqxLRVEHMTi8gmIyKN3amdK8y2iiBEw60xYUHIhY3cJDufGgPAA48xq04zRFEQ8iLzhYIX4DaliC9BHM2KCLqYBQr7+vX4B+WkjwNcJ5EFfhY3HAJt31c5hfFMzDW3UO2f8ERRpPJIPCTZiw4pO5omfgjRiJVV6lD9gN8A3DukDi7jOADggjtFPuUksUNRECIIzKxod7y8FOsO5JT9XYoEdKFDhFfu8OEPV97ICQESUiBdx0b13Yx7oQDgih0MbfJyC8YYcQFFGAwcJthQk6/h8eSQARNNCiqIzGVJ8lDO5BUBH1uOXrO0qL/zjONMckH/j6VPEqPFc+Ha30gNYOh9JykLRBAIJ7iMVI6+y1tMhtsUIl3rYkeHV1qcbKrFSPTQ3KzL1x6c1lOE8HGu3NZUFev3gvm2sHUsmDeqN05OGJrIxO5WR6YVwyvZ1cy8VyUa7z17KyuipX11cUq4K5c39uQLrSHQSDWLqgpMO7a2N1myqjqFpjDhm/v3h/UR588YAdy1RHkiIA29tbsra+zG4f5p17c72s8l5f3GrS29IiPX1dfN7jo1NZ/rBMNcxvv/lOpqYnJdWJBLyFM0cQd1hZUkCIkQ/4lz24PyeT06O0KmDIqzdYTUccvTwv8DNjVg/mzakUZnUBCEGbDNf6yrst2VjekaOjM56nA/19Mr0wJhMzwyZYpXvl8jgvpzsX9Dk8OTyTBoWLIgO/Xjf18yfYxrrnOQBitQjsZdxbdL/ArkBsRGxBbhAtxnjMdJ0CLzTTksDYI+7liniK32ehmeeAvpjvc8ZuOx5I76JomQZYfX4fTtYPgviH34VegrIodIYa77sJENpIi8cUx8R8bkPB5pJsV8Yoc3gZA4SM/y0NqWBgEmdSG8Cq/ldrwMpBu4j8PLToAE/NRHAICD25tfOKCacPHDggrEpbAkrPusfhEwjxD02p9D2hGIP1EcbqGoU8KPJCayl0I1EYAbjDLCHAoPoKotmXTLVKZ3eShZnxmVHJ9HYTkLQk2njuuBAbX83iONbR7XVZjk8uZX19W9ZWN1SEsKWV+cT0zLg8eLhA24K2OPYgBG+Es5YwAr8+u5Lnv72RrY09WvAMDI7K1Oy8TM32S6YvLVf5Aos4HR1xZbKgQ3hblt3NI3n9fJl7Ua16yrSf+ea7L6V/vFc6+5IsFJ2dX8rK5qZ0dnbL7My8pCCuWC7L9pZ2tECxBMWxtz9Lu5Sd3V1ZXV1hl/+7b79TtWLMNBdqsvJhTZ788hvjUzrZId999x0BYUcXzuUYBWzQbdvd25eXr17J1cUVcyYUkvr7Bzg3jDllXGO9h8L5x421Tfnpp585coM9MDoC0/YxmZ4dl2QatGORwlWDtgzPn7+U8zMVtAIjD8Dgi68eyPjMoPQMJLVTXa3Lwe6FrK/uybs3HzifjqIxImhvb7d8/dV96e/PkuaOEZRCsSh7m0eyuwVv0CP6Vba2JkjtxrpOd8alK5OQ7qz6rGLtQlAGAmgcdyiqXRfyTKxxKsKbMTt9yEELR+7Cs1Y73PhQWJtYJwCEoISqEKZS3NH91EK4msQTe7AapaJKPFdonxL6MWuxSr0y1dpE1c/xh8V7MiUhfKl0VQJCzPhRZVRfg+JKFFjyLr+GIz1h7b/PAkLtLHJ/BOJPqjQKQIgvp4w680dnlG1Pf0YHJMh3IvkjZ9r/i+//PgCEeJCrhDKQMrnEYsAQsFakPNFioOZFUVqci8awG8vhYqfKhV0lB39O99MLpr5gQaAOzKnVZBRUAv2AKiSiN98UdTh8rUmxzgypzLN3r0KD1TCh1BwwUhEPTpuwLRzMPESAnN6+O7/nctF3xFU+neg0fzek8/mSCGmj/zEAoSfK0XcRBYFO2XVqpye7Tu10QIjrjU0KewZQLvVA9GqIyvXz3Is1VLmou5PVne6ujPrc0US4yOfgsC83lYIeHOSlogIn7BgovSExAuWL/oKt2Ky2jXBwcpHpDsetUEsKBVlapLDkJDLjiucOkndL4lkZNisL3mW7nw7QQApXDyRVKPVDWD93ZOObNx5nD7XmrZ+FXTBXqTLLCVa0zNOJ1hE+n6s1au266vd0iXrg0N9DF5KA0JIXUDZdpRPJCqkKtG4wNUybzVMABwsYtd3AF6vRbS2ipsVWQaYoDCgh9vtMULTLRmqFCa6EoFO7pLgfGg8ijYLA+1NnY1QdThXrtAKte9KFaLRt4AHzE7vJu2s68Bc8tqkrFczAhE3G0NPQO3TuaahqkdwPETqXrwXdJ9ZpiBRwNCIY7dxVdP17d9723QJLFAyGiePHYKmpQxyx89FuCexWQpufm8sbtZwowxi4ogb19VZWjDEPVinWtIvzmRnCENRZMSH4DD4WoLH89wpS/FlUbOujxzdfwI+ey5gXkGDHO1WQhDlyeL2pV5nGIvhYAhCWpVytcVYHRt4VKcnQWE4mpodlcn5Eevq6uUVL+ZLcnOfl9csPpD2VrpVug44UwOD43IDMPJiQbE8XPyMSb3RnMMOC98B5tvY4xxcoHsWNANn2K9nfOZKt9W05PEDio0XVm9u8zC/O0UwclXN0CHF6gQL6+s0rquKNjAzL8MgQPwvuGwQqSD9PtnL+ZXdrn4AQdNI//vGPMjs/w7kprFVUu5//9k5W3m/I6dk5YxOsKR4+uCczMxPSjjEhUxKk/Tuohjd1JoyJZBtna64u80zgQNOEcipAIfKrtXe7FMg5OjplTO7sSMnc/JTMzOF5AcaFFicwa99aO+CsD7oqEDVBRzq6D/1sCEauPWaaxY3S3VG0UeNuxmErlEYLZCiqoSCHe+GjA6rwG/rFKv1LEzWnc4H6j2QNINMBU/D+dLMrrTTIC1g91DWuzYEgNuG+s0tXLQf0VFgTIM4j9urPnFLpNNGwoBJ0SxkrokWjUNCH5xwSUiahVSmWCoyRmHVzKx4I9bCrRxVqdAy1U8LBGBYzkR+hoNh8VjXZPElVarGiVOWWRTnG7joKnqBsqoAaEn7Mm6U7YAmGMYpWzrVBjfviHH7RmMUHCIHaJEAhZgmRhKNrX5KOzoT09HTI4HBO+od7pWcoS8oo7xkUxKsw9kaRB64Q7Vz3AFOYJQMgPDy6lLXVTVleXlVRkPZ2iifNzkEtc07aEi3snpaL6EY2JJ5ul1qpLDcX1/LqxXvZ3oStSFHGx2fk3v1HkhvqkPakyOHxKa9nX18GjW4mz8DdAIQvfnsnl2dgWkBpvyqDw/3y/Q/fSG6kR5LZOPMW0ELffViRzq6M3Fu4Lx0At42anByfM2fBWERXT6ck03HZ2t4WKH5ubGzI4uKC/PGv/0bXFYBbsSEf3q/IT3/6lZ9BAeH3Mj45Ih3dCghRFwMAxMzcy5dvWPyBqEwul2PsmJ2foi+4r31fs6CY/vzzU7m+vCIYwuwiRGWmZkdpu4D9mL+oyeHuubx+9ZZMLHS1cE9A0fz62y9lbLpfOnMoaAN81OVg51I2Vw/k/dtlAscExmrqVclkOuTRowXpyXZSuRYuBTc3t3J8eCbHRxf8gqBMKtkh+bz6tMZaaywWpDvRIKpyPUDNFwCnVET3UcF6gY4H6umHAjWAXukWKvB1MkScFo21ihhBAUKbb0X3HvgEawu7EIWDcLxHC9X0qUYtBWI2nD1UyjtiApsMpi6q+Q4GBF20z7roaBpYTok9x7qMs8jY7EIcgHWLA8KQMvoPAUKKypjWhNb3XQ1YlUY5Q1hBTHfGj1NG9bHOovNj/O5Z600Yzz+Qr8f+yz/8Gz2+rYzlCYhbOCCIYZPjj9NKtYOo5qEO0jTh0RSJzxF0LZSQGVTySE014Rbr7BF4Rnm19glw6FJ+3oNnQPMLExNN5MMEj++JIFHVApsvgicjUWAXZm6arOK5XA7b6bAaaH0QNLjA/r54sISf3xNITZ4ifOGoYiDLFAYCLNn3G+NVs2hC6j8LOmkB6NHD5FPdBH+f0e5TONOlc6NRRUwXd8H37v6bgM3AIPz6oLiHahgAoSe7rrzE92jyvqg2ofKAwV92BjkYXGLSxMPA7x8GfTETWNbDTa+Nlm9xeR0Q2kJRmoz+wKwY0AhQ2oCuT+04B+IoEWWnwBMxUnr266r3Xzs+Tm32tcyZOoNmCvrwHiyBiHTIPEo5BcoBLj+WVZy8WsvnNm8byrD7LJrlCwhCLrBCHrxZIvhsH4EMBTY0mcTfEGegvQbBHGakVMqcVW3z3yN4pGdfu30f1UhV1dTZYAXZTodFFqhY2IR2THxJTY8NMBAwmrqoAzX7zEp1ZWlOzZeRhASenwYG7XcCgYu7WNBiFPe0Vx4s5kSBSrTQoY8z4B4AyVC1U++1U5Y9mbX7bOIJul50boaPbXpfBgjte3fwYhB/7gLAKED8XMCOfj8an0MqMw48lXDHfsiTMlpiRxBqkpQRL6E7VpXryzyruugQhrYTEZnq6Bu3AoR3v+2yB8WQu7fFEbneiuYOkRdQPv4dP3PuXDHud5tPguAYZoQpj68JMsEDCkNmdg0wWMGMMIRHWiBdoYBwbHpYphZGpSfXrTNCt2W5vSjIi2fvSBmt3IK2pYWN0ZmcTMwNyvT9cenKdpCxEENXBKIOrmzdqjQvWswUKyxcwYri7PhSDvdO5PjwmBLviHV4j5gzml+AsMSC5AYwK5WkMMOH5SV59fKl5Pr6ZGh4iJLxiI24N+3cvxjSFdI1V5fWZX1tg5T5v/tn/0xm52YoooGjA+/7+ZO37BBeXFzx8uJ55mZnOFfUN9jBJJ5xEk02gLgirChQdKuQjnV6chYAwq7uDi3YicjO+rHsb5/I5TkoplUCAVBMh0YGJJ7Sok61VJWTw0s52D+TYr4s1WJVYgCD3GrN9zTCobBlYNXryNmI5E7p2RbXkcBR2M4Lvjof7CAxYewOAhA9mINRBKfdY58A2JA1hBEHMoyMKeCxwDpnAYskIn7GN8tmpmoQcNzFAKHPzoMajCWP+6aUNVUu5VkHerPNEXkxWZkbCmS9A+mdQ+2GI1Zbp83GHhBfWeRD/IbDNZSgQSZEUdC6DiEN3meijJpqzFifh9SuHromDRYNkh0xzoiB+VEpiZQRL0pV6ewAs6dXurJp6ehKCK43BVjiLXJ1finnp5dyenouF+d5ub4sSCtmGNsTLPDis4Npkst1y9BwHxV2eweykuhK8CNj7aDThaIHjcXR3e4fkGRnQtrTbWZpUpL9vQtZW9ui1yYKoChewmZhdm5UHjyc0s5VvUYlTazvTgia1GGKXpD3b1ZoXn5+di1TU3Py+PHX0pltk5qUZXt7l9cy15+lxQJn+soN2dk8lJe/vZOzk2t25XCLhkcH5YcfvpPe4YzEu1pZIDo6OpY371fYIVxcuCfZ7pQk422c4cb1RdxIdoBRI/J+aUnWNzbpj/ngwX3527/9G64pEmfKIktvV+THf/8LY046hdneRRmbGKE1hnoMa0iFsM7a6havWaVUkb7+Hgq0ZDMZenvrGJUVgURke3NXfv35BTUY0CkLAOHMiCRg3B4TKVzX2SF88ewNYwxJeY0G53fvP1iUobE+6ewFyME8ZVmO96/kYPeUQBsgFa8JQAimwchwv6RSoDDXdP4SwPy6IPmbIo3kE3GM86So7QDtAHS92uLwkwU2MPaXqCgLxKGgAI84j5lNYgfM1cbjzFfw+QkIrQCELaViMhavKQJgCqFUXddGBIoKAGja6FL6qJ+dqs6qdFECQjweo1LGalJZJu2sM69UA08tKFkRGFGiZiqgUAJVYKqAkIJMpnCuuZ+RFjyfpCk9uv8+s6vU60+rjKp3KG0nDBCi68z8ivoAISD0c9dxXfQcDop1xjoi6/O//qv/vuFCL9EHR4FUE6iy6m9gIxH8vydG4WFwNwn6KCkIqnIfpwvRLhmTewRwP1n8WPHBKa/oaWsqAEdB6yDy9GGC8qn3qZREfNF6A9UAU1DExXKA4IAtvG7a3XJgqmBEaU0hyNNZNH8+dHTwXrQCYApsdmMc1DBZvVMFxc8ApnAwOphToB568+F38H79tVE1wRcOKwTV7u5uDmdnMhBhSQXUyWhXkMIqUF+z90QvrkKBQBC0KFAhUC3D96Og0iu4Dsqc+sgNacbpTfYhkVkqr45GE3r+O6DahAIjbqaN5VdBldSolc0efB+vmShwcDXZux1ZxZm6PoLE3bqeVLoDgZsP0gQ42nnybl7YJdQ5R3Y6Ee1M5U076Phdqw6z2aWAkCDLKkMMnPDpi8PUNklqGCp8FIJKKt3CFT31DTcoxoB5SjbQbLbPhQ5CioLaL7jlOqMIP4/byigA8iYchp8dEIZdOUfr/nt2PWxej+p6AbjAz/ACdJmj7IoCba/Ih8qEH91/RyT8fB93qXxPa0A3oBEAUk3OwqeIzvw1A0O9pV4sututM2Eqnxm98z7CGOldYw06vwcE78bYaGHHQ9Zd4KixQQsfNfiUVVRFDcmuqoyWle5ERXnM1JQ4O3d9eUvKaMw8iwLaqFFR9L0Gx4cVOprjcuZmm8QAACAASURBVJTO2vyTZhB49xzx+/JRlL/TSYz+3O0C2L1AAQEHpYuQ2OZTT07zsoU3mFRo5j042itj00MyDcpof0ZnkgvokKmozMbKrtRLAEucYJXR6X52CCcWRiTdlaTZPFQd2xKhWizuKuZikCheX1zR2Pxw74gm57BnwPexx0EtRcxDTFpYnJfFewuS6YXMfZtUKnVZXlmRN29eS9oong8f3yf9C3YK2BSgsuHP/s4h56D29w75un/7t38nMzPTpM5C7LgRq8mzX9/K6vIWVZhBhwJgHRockvGxUVm4PybZ3i7dZL7ZKiL5y7Ic7F3J2dmpXFyeqmQ/KeJgP+i83OkRFP7yUi4reAAgB7hE4qeaH7AEACW5KoV8jaJFKJ7HIWrChOrj85xn0V3sH/l/xqIIvakpTtvj1B9PyYxJnk11FiXZQWhpIWih0IrZZTGkWXxVkKgaBP49B1Ea/3UN+55kvLS8gqDaaGl4TdAXPZl0Gj0eHzBKGMfR/aowPiNW8/NTUV27cTyfzTdOBfR0ZABdYgAU73Ji/WvHtEE7JtA3udJrFSmWSwYUsXCsy2lWXOiMeOcDsQEdFMjzc53UQAtsl9xgt4xN9ROIoZB4fVmUi/MbWhDk+gZkamJKMrm4pDrbqWKKwgKESGuFmuQvCrK1vUtaJr5aWqAIm2AXBuAS6pxjYwMyNT0qPYMZ6YAdQYvQGid/ecuu2e7uHu8f5mm/ePRYunowV4gFJnJ9VZTdzTPZWNuRjY1tqpdjpnR8fFRmZkdkfn6YAQvX+PjsmPsGHT/kIvjsax/WZXtjVw4OTmV6Zk6+/vo7QU26ULrhTCKS+57ebunt66Uhd/m2JLsbB/Ly+QeBlQfmdxOJNqqZ/uGH72i30tYRI3DCnnz3YVXS6S6KxAwMZCTTnSYzw8dOoHharZflt2fPZX19k52xR48eyh//5q906aDZVBL58HZF/vz//kJwBUCY68tR6Xj63qi0YTauKlQxBjCCaTuKfOimZXJp0pSvTgoUMYMVR2tK1MAdgHBjT37780u5ulTRpfGxCRmfGJXJmeEAEKJAdHxwLr/89FLOTi+VFo19lEzIyPiw9OUy0p1Jym3hlmM7Z6c3cnme53nCUR8yuxCBtcALiVAARG3EeLdKrUmgwMkOnOW65NsHdiZ6ZpKqbLHD5189ZrhQFXeqU7+tOBsw/iIBJhBq0lNYG1WMIwrsVK4kbExxL9q5wnEFe7zOGmt30G1SgqI5A4OJ0FmPnlRwgDKKR1lzjCDPzm0DkEqU8PekbDK1nYj6ELq4jN5zfS/m0QttAKqMQmsF3UoFsuQz2DiIdiz0z++xDvEzZ4bG/ts//o+NTx30zZ21CE3IASBPL+ep64t+CkTefZ67ycKnjw5fGEbHcwRu3ZvmJCmiwugX2bpnaBUr6DJPRbPQcEpImEj6yaQcYVwPzLD5gLu/XtAxckVTtKxxsdm5DBeA3oAImLAbEiJypVS6gInSZszewwCYv6YfXtHPHAWpDkod9OHvaIeRW8CMq/E3ACAAIVS+AAjT6XQAHh008vBk9SMEcV79RABHhxBfXon1jiLeIw9FgmM9uFUERrtL7tHklGLtuPiK1b+ZUES6PraaA8Dr64VjD5Sb1w6hY0a9lmFXNoww2mVUkK0vGoBxS4ajvR9vLHl3LyD2glXVhmFvMyu3bjeBc6DiZgCE7ys8qHWJeBfaZIlZ+QVFRz2V2uIqtU4PPs4ZYg4GCUQLK2TwxQLFk/M1qJITfHlg4WIk9QtzgIH9hCmFarc6IJ8G/HUtKSk3nnvCu6Q05dOl7d/3zxDEWbwkb0bQyo1QRr1I5LOyet2tDmdPrfvmLghs/p7fdUvYHKw7ePO4EP1/diNtn0W7el5gCGiq/tohFPS9HHS+/LH+joNZQD1sfL1q99cBoUbjTwFC//5ni26RoHj3971YhEIBuoPlMoRI9LCAiqbaToBqrQPnUMy7vYY3FwAhvAjVxJZzeqYGyQMk2HPBidy0Me8C0+a4/f8/IHRYbmk0D1TtKAcRwMCgzn2hu43+oHYI+znvNrkwKllQRuFphg7h1a389vNLCiO01sBYgG2FyNhMv4zNDsrY3KB0dKfM+qUm5WqFiqGYvwNFHgUw0LUgAIHrfHOZZ4UW1xMACVV+JFOIayj+zC8uyOL9BenOJrlnoXi4vLwsr169Yjcwl+uTr75+zOIcSxnQ0WmoIuzO1r68evFOLi+uuGf/+Dd/LdMzk/TvRPcFsevpL29kdWlDbvMFzs6A8tXV2U3za9D0MjCRT7VTARhnRqUocnNVkKODc9pfXOfPBXoL7RTt0QQOzwEKYK3Swi4zKf0NzMzpHCc6S7gXBDBVnJOt0gK7A6yniOXg5851no0RIGi7xERlfP+E3WNfl24rw3OF6oDWhTM7Aj8nlQKqZ6kWwbRIhIQaERXxU2O1Vvd1B3sxymf8DO/Z/qWSJ5VtncZv1j4Uv8FraEJHMTsUfenBC1VcUBkBuFUZGV8UHDOmk8vcq+cyxG5U+Zk5i3c+A3YDr1zQHcTcH16bVGaA+VahOmRHZ6fR41CArLNbc3tzyw4PJPtBeQZAha3H0GivTMyi66tzmjfXUHFE4bdCGiLm/hJpKG+HM8Ecdali7KMip6cXnJv78H5dikXt8iCPQeFyYLBPJqaGZXJ6WBIdCXYXwVw4Pz2Xg91D2dvfZ2EZDKPh4RGKqWR6u1SUhHYaZTncv5bVFaWM4rqhyAnrhJnZYZmbH+Kdg2jK3uE+E/beXuQzKa71rY0dOdg/kovzaxkfn5D7D+5rp+3qUt6+fUsGzeTUqHRDmTydknqxJntbB/Ly6ZIcH52xE9fRkZKx8RH59ruvJNPfRcB1eX4l+3tH8ubtMjuiE+OTMjbWL/39mcAnGB8AdEPQxp8+fS7b29vcnw8fPJC/+uEPnhLw76U3K/Knf/czk3hQMFEcGh0fkfkHs5LidYvRdgRrA/tRLVA0tyrcluRw94gdZQBbUHvhf4rrt7d7IC+evqFSO/KxocFhzi0PDuWYk7H7XmnIxdmlvH39gfYe2Cu4h6BqZnEtO6AAD9AN8aayFAtVKphSnMU6YM7yAXIFGHTRLw3UaodAaxLYMjDKubaB6QfQ39I7Zi4MobuSgcLPpQDcePAI/w4AoZ9YQYBpfmwUEEL5UwcDzFMaNE8mOja/7rZSphOhfUA9g7DW8HtuiKWpqGoH6GxwqFyqwI9eIGoFxNhjeRjzRcvHDAyyI2iiMhSh8QaE6VbwgqCQaXOKqjJsABQx2DBZ1BaNkeNOsS0anx0Q8qr/q7/7tw3vhgQPinbu7IaEMdyO6oYOX4bJU7TC3Jwkffpw8Md8+qf6/g0QEly4oIhRAS0RY9Uw8ItzmoRSBtVKIwSEwbyhZmQ29+hCMfZa1vHxDk3wLihLrSAA1RxS9FiN1Go9aUyolQTgyxMrAyJWcQRtiHYa4P23wD8PoDWce9ODTN+T03aDrqLZN/jsl4NBPB+Amn8hyPqhGE3kcJ1Az4DfCMAg/oZaFc0zobRV0rk+nQ0EHU27il49wHujulO5wg6qaW8EHUI9yBR8awtejVv98/A+cUYkBMtcVy6uYvc8ihH1d0I/QAsVenACCOG6knKJOpXNttnBFIi2+Ii80Uj1mpi5PatbvnabS9gEgebFya5MrC6Qt29NtqiaKjer3n8m6hH6ZGBeDkzFgxtVWFTJ9LXou0TJcwzGY54vTvoK6BoYukd1Uuf11MQXzWY1VQWn34aoSX0I15mCVxXG4b9dgCfI1/Wx+j4VrJIm7YDMu5VGdQiAjgHFsKETUd10EOT+gEEn0UODJkxhIgi7AwjnW8fNVGYddDYDw2Y/s6a1bGkcg28ACC2WRGZ0OG8T6UI7HTn422f/rDVj8FTPo4D9QNhncFNvIJ/T4wjfgD4Gr+egsKmxGek46681dyA/Vzi7+7gQEIKeVmKH0KnVACnoEAJQgBpYgbqoAUKt6jaYvGOuEAc1P5PPQeun8SNV/7aKqn7WyOH8qZB9t/0T3IoQ2n38a78DJLW+aoewHcZmteJvDn1mdghN5AhwsCpFGZ0cksnZURmbHaZIDFUE80XJn9/Ik59fyObqvsRjXaxa4xVGZwZkDF+zg9KZTfNzA/xBjGVrZ0cODg4oHQ+hg3qlRqEe0CMhpZ5oS1IdsIx4SUED7VjinFi8t0hhGSgGopoPywdYQLx88ZL7GUW5b7/9WvpyMH/W64vuxsXJtWxt7Mrbt0ukd4IK+ofvv2W3pQ04FvTPak1++/kVASEoclWqbePMAHUvyUJfR2dKOrvU1gcdnDIA4XVBzs/PJZ+/kkLhWtpaQbUMReU4Q5TMSrytg90IdMOoGIl9BNEpNbxjUhNrxCUWS0p7S5z7mRKmBtg+farrd5uXiiZiPmageycsSimg07XJ3+MxDUEBtXsI6PRUHA/jMWMsfVL1fkCJGoluMpFQf1qjkOJ5qWJuCWBw1gSzg/hY6g1LtgufU2O6C0zgbICQCs+BBhRCla5PQEg6qbKL8NygofH8r6rIHjsyNv/EM9sLdvY5ubftvGCRGol3S52CbaD5ImlPpFWRMtmRlJ7eXp0t5Lmt1g2gd0Kg6OjgWNKJDunu7GLBAN3ByflB0kDxvtHxBQMd+wJWJPEkvm/jQhDmQhwwIIDrUSyWZXfnUN68WqbQClRy21pbKPwyNTXGOd6xyQG+f6xXsBX2dg5kdWVNzs/PgqLy2Pi4/OGHv5JsX5ekOtrpRVe4qcrJya18+LAm798v8WzHbNvkxIRMzw7L7NwAr1+hWOKcHtZoT7aLr40cB96h+Ny3hZIMDQ3K9PQE6bDHx2fy/PlT6epKy6MvHnC2lx3cakP2t49IGT08OOF8bSbTKeOTo/L4q0fS3ddBu4rrixs52DuSl6+WuP9hND87OyojIzntoFoYvclj1vBCXrx4IQcHh7ToeHD/vnz7zdfsP7FG2yry4c2K/Pv/52edoYthfSZlaGRYFu4tSibXIemM0jv9jFOvy7pcnRbk7OhCdra3WSgeHBqiJyJ+H2vm6PhEPiytBNe4r6dPstkeKiW7wAruIdgFO9u7BOZYpygg4PnBQtL5N/Vl5jKkvyhmmM1yi/tG0Y167dWkQZEV/wNghE/rnrKer7j9CWKJ2pNFLbLCzd6cjwUXtym4WI7gJ1dTcGk+e6KAkK9rwE41SlxQCiMkKJBoUqj5KfuXatUFkMYunjJXvITlGgMNj1cmrqWA0IaRLY91QBiKPOH6WYPBwKBTRdWPUOefNfapMX1AGY0CQtUXDhWGwxvxDwJCp7rH/vU//58aHyUjTXMyd4FbCAjdeyO4P54zRKrmTXlG5EbqrQ5+4ePzw2e0GLDDmcQgZQlAYMQ8PAB5Wumj8hYBls5eRT9nCJgtsJPXrwcTq4cmhMGhU8rO+gwLhptVuYxVVxyYTAQAkLXLYCMNodiKATlSOzl02uABgkXFQ8uEOHBw4wsBzf/t3Tf//+jcH94r6KNO5QSdExUhtw7RbpjPK+j1cDoph7hpCO+iPyrrrZRP0FuVu+0iLaQm2tyDBohQHTKozlLxTMGRi317sYE1VANXvPME3gp8AwDImxJWSe8uCl/fVnvS+cFWrRJymNjeo3q/mN9MUIFxFdCwg8PX55sxABWZ5fRiBA9kbGS8fyRC8INqrTHOOehTERed3+McH96Hzes56OsG1x8qTkZJ5rV0ChyFX3RelveXXUIEUiQaOKFNLllPhWB8Tv/tUrym/GlGyYo6LXWm7YTNPAYVZxOcCahRdi+UF6rD9h4UjRobVOucE+bRMgIKPbHSp/HETqOqpnoafAkIzcA6CjhCQGjsg0hxSt+OUzussm9CPlEgpz+xDqF3lT4F4ILv2We/A45ccZAxxCChxhC9BwqSwvjIxNaEctjZipxndzt9vgd8jX+uA3c3NvveCymjUGHTuVnMyQEQQlkPSm3lYo2AEInYbb4YdAhDVbJmOnb4XuxfbigedDp/B9x9VMEN117TQf7Rgf056OBr3iijgT0JOkT6PvR6t/ILynakjEpJxqeGZXp+XIanB6Q726kCVTcFyZ9dyy8/PuMMYaI1Iw109qpVGRzvk9HpAZm9PyHZXBf3zW2hSLrV9s627B8cyOnpKeM8FnFbrF3S8bT0ZnPSkeyUZFtSzs/O5eLiUgq3tzqr0tYq9x7el/sPFyXRqdTr0i0A4Yq8fvWahRvMAH3zzZeSg9VFGgFFOy9HO6eytb4ry8vr9Bzs7MzI44cPZXR0UOJJPV/K5Zo8/e0ZDagxc8OEBOrKdXxZQRGdv4SOD+B8qlXbWOGHvxoUFOt1SNLDv8/8uKhWCY/VFCQc2GHWGT7w1rSiH6M4AmbXcMPjfGx7qwFCKPFREU//RPKRMFP2cz+SNGjOZEUjrRbqo8wHlJZTQcKnpXIIl+AVkLT63lG7HaPBB9Y75pkHNg/HfhSYsdNos+JtNFjX90CFU/oB6vVE0VfPwLBDqCHAzhGsO4i/lEs279Ng144iXXgue+cK7EJlUHRoWPQ1RUT8GOcYY29E+4AdR3ovQzAD9wx05jbpzWXZScKMH7zfQCsEzRndQu4N0MAg0AH7hrMb2d3el7WVTSruohM1MjZA4/GpeyPs3vHxZaWf4VwtQJX3ukAvX9x3775hPl2ZEFpQ3d87lrevVkmjPD+/pNn84GBOFhZnOMvbNwDKNrreJdITNzd2ZOUD1qx59VarMj4xIT/88INk+zol2dEmtRI6hBU5ObmRlZU1WVpa5loAtXNyclKmZgZlaraP8Rfd8ZW1DSkWC5Lp7pD+oZxkejJyenxGf89KtS49PRnp78/J7XVN9nYP5ddff6TP51//9R8IonHe4gMBEL5+uiT7u0dyeXEtfblemZgclYeP7klXT5p0TFj74DO/eP6O+w4g68GDGZmaHtFGmNUvjg8vZGfnkGAWXf5Md0bu3Z+TLx9rp5Lruy6y/HZNfvp3vwUFCtyHbE+PACQPDPdLT66HRW/N21pV1Rj01p19Odw/lNOTEwLa3MAABRjxOBRGrm/ycnJ8yjVFZlgCOg5q44KmBJ4HFE6sr/yNdgehLK5MAxXxYxEcomU877z7hEKi2kRoGqB7jl0wdtuixU6jT0a7ZsQ0vnd0Ju/zgPDu2WCFoaZvazb46T/GHmv6oc0CQkCPXpyqzgt1UD2n8DkN2Tsl1XQfXBBPLcO066fRxu6nzS6ykGwYkHHDi9cOCPUyhUUws7YA0IzaTniHkEw2y0O5t9EhrKooGuYI6QQTWEnZq9l78I/+j+kQMo7+d//J//IxIAwAXZAiRJIbB4RqQuuHfTT58YTp04j+M4nCR3fUDwi0sFWu3o8Y7wh6tTykiChocQpsmQIlWqFzAOeJqfvQRamdmmwaIDTJWAeJ7AbxsFCjSzcSd5olVZEg0kElTFUDavIp4SyidhHxh4qY1mXCRgeFAQEPXTtQOmniDZ8hS8aiNFFPEvH8rvhJz77LS7nNY/ZDrUN44JjnH/7tB5sffuEhHF7rz33Pr2uUwnr3sXaq8jbxeltXJZrEuo1CcydIS788zG0QX38eUof8vlm5JuhYIFiC2sUD1mbyAuEVXjwNPlqBjm5f96Hy6lTY9ULy5tRhXncKpaAbieZKjV8EnzSxb+O9Q5UO/9Y5D4BCUDY1EQTYA1UXlB43bdfurr0n8+tTSX1bwwSc+o4ZdMnRD7a30mWZNDm4DoGiX7toMSYKeQ3H2GtFRBYY0BSgK8vUVUOthWp/Nef+CnwY5AMapoPBSDEpWizCrAIgoXPevUOpi52HUdDBt+/xLwcm/tkNpGkO2dzFCoFUSN9V8B8+Lvx/ez0DrBah9C8DMIqJ/fp8urunBTy1EfGCgu/f6N93/43//z3avn8Wj3v6N+IROvg6oI+1U76FGb0BwlsIn2hVvnCD70F9FPQS7Wyxy+UdwubMPaSPRgEhL8bnDt67wftuZTc8RzQr/yjYf+IbVhKNobgUVmN1SzsgRHcQgLCFgJAqubGKTMyMEhAOQCoes0sCQFiU/Om1/PrTM9lc25NUW1bqtRaKH/QNZWRook8WHsxI72BGWhMt9BuDEufxySmN388vLkgJpdpwSzsVATHvA2DYLm2yvblHmha6b9hr6Gbcf3xP7j2cY2cBsbdwXZPlpTV5/fINwUJ3pku++OK+5IZ6JNkJWqHOWO1tHcru1oFsbe1LvD0tme4emZqYkN7erLS1aheqXKnJ+/dvZX9/LwCDrRAjqSJZsFiPmIGuHmfwARTjVKQj4wPiCDEUNyEWR1tBbbxR8AJm7BCMMGCG4igsYvDV0C4VKHGcDYLlgAHCWB2Sk3qvPgaD0TXRXFgIwV50nXgMMUqFPUiTMSjr6RwffSBNnIZKgKY4zlQNIkR8mhZa5+APZtz4GOvOqWJsaCpPdgtnozQOUzjDZv14BvBZUCDW+R4U8XC/CdbINjGbG/OWVSaJslAgiJHNZEkrZpzzXKURo8Q+hH4AyNmBMU9mJO7If+Iw2oakp9Ql3ZmS4bEBmbs/LR2ZlCQ62iQGP/AW9e/FGYOONC4RmALY+3vbh7KytC7nJ5cUbhufGJap+RGZeTDG+VYWRSuwM2nQxgUKkXs7x7RcQXd4dGxQBgZzkuvvaRofODo8k/ev12Vra1eOj06kq6tTRkaH5OHDBenD7GB3gr6K+atb2do4kI31HVlf29aiqc1djo2Nyffffy/Zvg5JplsFNdCby6LsH1xw3g8dRTViR+dxSiYw8zvdwzgAIZd3S8ukdHd1JmVkYkQGhgdo4I4OJpYpLFYwY3d+UuQ+ffLrjzI01C//4l/8nSSToFTTXJdemq9/+8CuJ6ihw6NDMjU9Lov3Z0glb2mDtc+tAsJn7+T2tsSZ4a++WpTZ+QmJJfS4QK18Z+tA1td2ZG19g8I5udyAzM1OysLCjIndCVV5N1e25MWT1+ygsnNcqVAbINPTI7mBfsn29jK2IZdAPgjFdcSI/T21uCnkb5lXgPHFAj51GlSzoAQau/l0uyUbPT1tZpWFB7LaIBDTLolk0t6HNgOYI3PtmqCaASYjbvBn3A9U6wyV3YNmS0ApMhplcJZ7rqVFJss+g78/fzqEgDCML58vUjrNvOk8Z2FR5xfRJdSYoSItTvfkDGFEI4CogEwjfE5EHe0QEhBa7malbqWdMrV0uxf0R80JFYCQtNHwCAxyBjeVCSijJi4TUEa9kAUWnhIksFcpEgUxL57n1on9C2cIGdGMZh/7+3/5vzYBQqeJBaE5gvSYmPhhTDUbR9V3BRjsFjSjxKb7/FFX8hOrQAEHDmFP+MI5OwcjIYVKaaJun6B8aKVlsGNkpRs3BI+Kz2hX0IGgvpb+rvuI6M+8a+ZUTjzO5a1TyRQ3FKowrsCKzp17qejcHCp9GHwHaGzoYHgJKlsJmntDShhffX19BIR4HdBA9XnU94+VPFJOquyKuX2DP84FW/w6RBNN9efTykT0unmCehekKbANZzKiP/dFFNAlrWNLKXB4VkaqnAGAN8N6fz1N/L1soNVodvpc+dG7uuoHbIbr2p1UgKeQqi0R55wM45fzrs2LUjuZRgs1ARYH+aC9Kmfb5vrw3jGvZ0CPwi2wZoC6VVz9+lrg7xXHHA8kuAEG2xiQ0dlD5xizfjpr4vNuCkYB0kk3ZhdRFT610qqfW+XDK9phtUCDzmPcD2uVuwuadIaOLKnQ5MJtJrxpqPl7tKrm3USnrSpo5X1gYNcvrQh6pS8EQt7xC9+I7fOQ1aWFG+sOBns8SkHXVMzEJ7xkYAEzwJ16ADnAdGDr1Nbw/8PPF1DL7nQUcX3ZpVb0FzY5A7RslPEAzFriatchKHj5YRbEIgclBpMMpLIAQUAYdtB9vUf//r1/R0Ph3c5hsHdhEo2klFS1qvp6wr8JoBDUUfxdqEoxj/9XkAiPJ3QB0CH8lKjM3dcNjq0mMZfPgb2m3/78mW5zi59/gC9Fq+TiIDaQ4em4AkIqJkkdtFHEa7zHNiTjDZmcAyAck57BbknDnwvCUzdFuT27lic/vWBi2hHvIXgC5ayrJyV9w1mZvzej8vLdOlOFM0E7aiqjjsOcytexNgp/QFa/FV3uUkzevVmV5Q8bTNKwb/sH+uXe41mZezhJahjpuxdVWXq3Kq9evpVapSIdadg5TEpfLisdnUkmbxCo2d05kKODUzk+vpR0CkXCHsl0ZSj8giIAZvpwzw8O9+T/Y+3NduRMkywx832JfWesDAbXZCaZmZVV1csMMI3uEkaCdKGH0BMIknqggTACBAiSIAjomXkE6VIPoKu50Qjqnq6u6sxkco9g7Pvu+yqdY2bf/7vTI8isbhIBBiPc/d++xY7ZsXNKpSulo5Ohgoy/VgmZ4QejIQHghHGPrD5Qg1bDAAYR6KdSCgwhvc/pD2/FRkraLaVRYu9U9gOUI7E2NQmGlHKpIBMZdaUTqpqeUqn6x8PHgDBk1mMq2XExCKdfxRMitmKqeAW8brMA0krDhPAI9wNbW92sGsMFCTs8U1KjLAGlSUtj9Vh/Dylv6NNiaKfrEPceJzBbdbLRUr9E9MshEch1xm15mMDTPcXpqRgTMDIH5XF8coKVGvdYxDOHdcj21jafP7ZJxAl4IKAiQ+kQ+wsALgg96O9aXpuXx1+vSnYoIwmzJ0B1p1Sqso8M4wlFVGoxJbpycngum28P5O2rdVbPQD++/3BJHn65LFmoQwKctZJSq7Tk4rIkG+ub8ub1e7kuXdGLEMDowYNVefT4fqyCCzXcC3n7aosG8rBdGZ8Yp/DLl88ey9h4UbI5rDciVxdlefdmiwqVuztHpCRi78R+v7CwIN9++62MTxYlPwSPA5HLi4p82DiUjY0tCtBks3mC6Xv37sny6ows3B2lxQkqdj/++JKG8MViTlYfrsjy6hJFT0B/RpyLBG0mnZSD3Uv5go2etwAAIABJREFU8H5Hfv/738ry0rz8xV/8mWShnIpsSDoh+7sn8uPfvpXd7QO5vLySe/fUauX+F4vs58MzhpjOwc6x/O7vXrKCiufy3S+fyqOn9ySJxA+YaTWR9Y0teft2nf6BsGiYnZmVxYVFWVxckmwqQ0zSrNbkYO9APrzfCOwpejNjwKWSUhwelsJwkYJ5GLsUIoI1RLNNOwlU+jGrkLRAlRNjBe8nQ4u+4Zibvp9FyUxu9aR2a3LUCwfq12eCZabsyeo55rYiFwU03kZDsKgJ3DSTJ6qSzCojTeA9Aau0fk1Ee3lUiwDOktKKmVUbWTHz13kmyPdwj/t8fbkNEPauQZzLnJsoHjj1XdubCAhtXyGwckAYDqOiZgC+WlZQfKAqo+7aGXaoXlEZ0Kzx2cY0sBZiDbl8WSQw1p5G/WytuHoPIZJUFCxi/C/0saTKKPwOqRyuHor6jAarjH5qz2Ws8V/9+f/YWyGMB289gZwGeqRvMA0SiwLjpYjYUW8DfZ8PCDVKDbfaBpUGeW4yq4NYqwouZGKBMDc6VeNRjj82QK3WuRKoV6YCjQO9gVam1aqPfvGGoe8L0tAUArGf2YKdzQI8wCBU+xYhRkBj9etr9t2R/mFGuQoGQAlscdPFZyHbhCqhK9XhVjoYxMLJjRw0VVMNVdqYgkNXOOMEtcyj32M3V/cM/03l4/7g0wFh/PXx13hw6uAyLCxGW8Di4otAzzoQxkhUuYsqgErFtMdrBQWnBTuF1RIDTkPELomMrNfcPGvD9LB5YkJu2AzKkXEFeAP9heDQzNF5XHsdnge9+kDjzaG5W4VaOom2tNFHw2qkeQsiaAqVvUh1NKrURQp68cqjYwxfDJU3HgFdvJYN/T1UVtuPHZjYOfjY9GemHKd4NSwgb1uotY9Rlb8sG08VPl1g+XmxCqT36vVLCIYqri348UpanE4ZMQms6sAA1VRBnZBpa7sGYrHzCLGk08M+Bh/xRFZ/Hko3LXtPAIbRD3yefDT+YxUx76HTPncFtdGGF1/0MEmd8N8XFvcn1/rWykFrYv/PvNquPQfat8FKYbNJQNioKgAEGARdrFEBSIQapPYWNqp4D8yYAwk2VNwciulw8PsTsgR93mk3bS/9gHHQhv0pUBlVxpVC7qDQh64BQjFAiCw3LFNw39MdufdgSe4/XpHJ2REpDKvUffW6LFcnl/K7//AD/caG81PspayDRZJpS3E0K/ce3JU7S7MyMTtGvz0IOmAJg3BMow46pCYdsbmrEToMqRPSKYm8evmenmmoECI4m70zK2uPVmh/gbYCgErI829u7Mn7tx+k1QRdMyV37kxKYShLvyssYAimzs8gyV+lwEc+NyzFwgiDPrwAQkLJJKTUu1KuXPGzAS4wHlFd6rSgTAMJ+rRIqksrjhB5oOcPvf/8Ae4rBB2wryDCsACOAQVKHUo99LkDY3JUCbsJrYyh6gVT8kQ3xzWEswFmbk4d63nE/WMg+qXP9VBT7ykt9r6PMM2z8p0m7xltPnhfWlJv1tmjl4WIDiqHSWPpUN3ZE6Eu6uWWK1rhcFoc2SCW5WeSmIlcMD20UqmtD216YgJwQhhobGyUVSgkEnHMaq0ipUpJzi/OpVoDPbdJ9tDI6Ig8+eILmbszI7lh+FmiR69L9ciDvWN59/YdFRxBAYP4C9ZH9K1inUaFEEkAnMbY+IjML8/J2pNlslVq7ZpUaiWpNmqsbE/OTLJKB5owKanppJweXcrWuwN5/eK9nB6dytr9FVl7tCz3nyzSwxPVxXYjKVeXVdnbOZStrR3Z2tzhtWCszc5OyoOH9+SrZ1+o/D8aTxNCW4etjUNaQ+zt7svk5IQsry7Ks68fS7GIMdQQVK5L1zV5/WJDtjcPWGGDyBKfUyopi4sL8vXzZzI6XpBcQYX6YHmy/m6fwHRzc1sKhSJtMNbu35fFlWm5szQinWaCKr/ff/+jXFyc00/z4RdrsvboHkG9WzhRhKPVlfdvd2X97aasv38t91ZX5De/+TPariAJrIDwmIAQ1w+RFVi43Hu4IquP5iSXhypxV65OS7K/fSw/fP+WgBBx5IOHy7J8d47MAirJtkR2d/dla3uPvoHYiifGJ9m/NzI8ov22iN3qTSnDwuv8PPQZYfi3uhC0ajPhnELCg20ROmc4OgEmKWJlllS2V6r6tMa5mLdMjPQxMnwfw78EGFaoCLgnMAWwPiSpdKrikTEOuOk6cN4EWqVWfLXqa/F4nHET2k4sLveYI7bNMHmvJUfPKscOGgFIXyv8nENFsmeP79ufeI80Scb1jrK5Rvm0njyt7rmoTLT2uGgUgZr7EcZsKzzG1cS6ZbWRdPWQA0lDB4TsI7YlOQj8RWBQY0AV8kIBCns72QgocFgvM4SFlDKqlcIk+joFcx3PW6u+P0dUxvd7Psv/+i/+p94l+MagJa5EZ2j6BiEBDZRCPv6myKGnp6//RXEQogNFT9MHXfBJtHKnC8bgfXF6I02827BdaDFTg0BKTW5B8cPCBkqIVWlMFAA/AzjENWDDQfUOVAj281kVyG0ZvMcP56YefzDrBIWkycXg7OyCVg3I/OEcvPyO26wZRa1G4ite4XSwh2ZfbHb4oyA0Yx5+VkmzPjx/r//rwACfE1FX9TZ64NtPU7sJKMapof7eOFiMU3b9uTTqNWY0lX6p1giuNqqbcyTGwp5NLKUA2gTZXtgyVbVAqVRgGNRsmGGB9ws1P4OqJgVbjE/P5n+CPPXqQ28HADgkrKenJ9lzoRkZOyawpfn6MRGQ1ewbacfIfnVa0kAwYMEJJ7D1GPpHhOoaQaM+Yzw33AfCvZAa90pd1Edq5fBwPpqo8p7NiIIZQIxTRnnPTKHOvBijZ+UG7PEgP6JPBvBlC7GDHQWZXp2PKYT1TFbv1VTA6Yma3v66qE80WiXZWq/rRMhUevLZAWEcmETjVp9V/2da4mgAK4HjIVQJ9SnF3x0HhNH5xUBfoIv6VqU9Fb3VQ1/0QmgbYxj0rm6DgN/Po4xqFtH7GFRttM4KIABf3cAgAGGz1uHPQButlFRx1CuEbu2gm4ej8f77GCPn3ML48Hvx8WLfex9v3Az6fhE17jPE0iqhJwksk6uWEyos00mixxfJmqbcf7QiD5/clclZZNihw96V0mVJzo7O5O9/+0L2t45lpDAjSUHFrSvVxrVIui2Ld+dlYWlB5pfmpTiWYe8fnwtugS0RRD6kVSKA7ki70pXmtcj6+w+yvbUjpesSe8hQIbyzeEemZicp216ulOXqqiQnRxdydHAmME1GhW4Ikv6JtjSaNaWmd9ET3aLKJwBXJlOUTDpPwA9REQQI6Qz61LAHI9MtVLEEnqMgRAtZfqxVGXopdlOayVZRCAA9A28h8EB7QTMAQlYFE0VJJrCPeZ8LEnuaVSfANHuchGRJGSVIxlHYQwiQ+akKYfSwaaKOXqaQzAtb/UdDJZ4MQYUQAiZQlcRsQC9ovVFj8IT1mn3+6TTXalAt3YpCqaI6f7Wf35RBjdXCmICG1xrYKgUT+4YLz3DB4rPAcLx7d0XmF+ZkYmpcrTtSCe73h0eH8u79O1IuEdhh7xkbH2clbGFlTopjAI8I6jpyflyVnc0DefnitZSvqiLNpGTTAO9Qem2oBxuEacyTszhSkOnZSVoDVJtluSify+nVsVSbFVYLV1ZX5OHjhxSMQ0LTASEqhO9fbcjFyQX9L1FFX30yrz2ESJrXk3J6fEkhFyh0np1eSLNV57OHTcXa/VX55ttnUoQQSx7VZlT+KnKwey5v3sD3b0umpiZl5d6iPP/FY8lBobJelWxhSEqlhrz6fl22P+zLwcExnwESIsPDRVYUn375hQog5bABC9VB11+DXqqAEJYZYE/B5mFhaVqm54cFp3Z5ei2///u/l/PzU97/J88eyaMvH/TssXhdrdSmWf27t+tyenQgjx7eY4UwA19PVFiTsHoBIHwnh/tHZAQ8eHBf7t5fksW1KYLXbqsjZ0dXfN2bV5tSLtU5dqemR2R8Aj6eVGfiWEbcd3JyLtVqjWNteHhEtFc1IV2osIPKqS7mqsfAql6CiWdUCCt1TW5gqUvCWN2EgjB78TkEhraveWKerUyYS7b/695qK3Ms5vC2H9BKnVKqyQ89B3wu/q9MHgMY9mEaZlhS14GNxTQfxTa6KjjtSDd3bjWxSloAmy69qedrqiEfA0LSN6PHy+goEgQxds7H+60WOG3xtgqc0j6xNqJ656IyuMNKIY4QDGeHtmZA1Il9j6Z6jeszvQoCQvcsjhXMVMUYk10BO3o4VVhGmYcKAuFB2GIsq2BQ93RoSJCZ2ILCrCoUkzKKtgDiU/QcZySdzEo6iSQTvpCo671JN8X2fqdcoDLx3/zmf+nqi/vFY2IPvicQiMHw2wChR8e3RACerfh45fcHbiDQDKEV9OkEctAX6IjBUkJNYjGwMagp6mEUPjw7AD1VurTshvUUkeRFjyBrzofRbTrFnj7IgiPzBWogfobjK6CLPI2gSAcQiAWC9K1G0+wZSlTfcv8fdzrTW+6zVK/JK4/+cHA+7jnoQNfNefuBr08Mvx/xfzV+RhVSzTvjAG8QdTSubuoVSH9G/RXCOP00AppWkeH1RcEBx6g9P9IiVapOJ1RKq6rY2DlRg12DVfnsXiuw0+oszxPVXFs4EQiAQgTqLqp7fF4ZvEZ7+bTkpdUH/Lw4XORYAYVAK3NWmbDXEa9gDXPqavAOxAaqlTz11dF4mtOeAyMSOgiqouZJqfdbqSyuvukCOHqOscwUrjltwZbREhy4chYGimW8+ueLsKvVOtjUc9K1sycHZNQorXpElTmnihp86qkYxWZsvCfPvudnGJtAP8/WFz+yX2N4nVFSvG/ULkyvUaEbP8GBXTQYA3PAr6kXbEXgRqkztsbph9mttIxlqPzZ+uaU39ix/N6HPkSvpn50PlEOcxD408vydVTf7HPnpmq8H6InKDZ6HjaORr2uyqIxUFirNqUNk/pqWyqlBi0HYJXAHkJmQt2kPhpzQSwjukWfgeF6ryX+BhXa+tzew+idpM4QxUSiMr5Fa2VZJb67sI6wCiFEZZrdujx8siqPn96TiTtDUhjW3rHSRUnOD84JCFEhRA9hMqFAqtWts7I4NjFMsY7J2WkZGs1LcTgnefNpZSbdHit6sGrlGr0IQdGFwfTJkfYagtGB9QZeoFQwLOSkWq9KHYC9AaCXkHYTVEtQK7uSyYECVJNaray96RR6wHyAoXpeaZlQwOOxFZmm07CWwRqiwQn3OpMhF4I+UAARmCJRhoAedwBPGwAOVjXa6ASBGDVANI8tVsLQP5iRbhuBpVohUFQGzwFg0AAhfUkFVSzth+M6aJTRnwUIqZqsaq86tj8HEKrnGfcWJAIssOI6ymSeCmKAQhqYPrDqsX1Dk7jof0RVFdVfzJ8Gqy6avgBoVACI/9PnluwerSbhOArykvL48SNZvjsvE7NFirrgz+nhBWm/r9+8JiDUnUJYIfzFd9/x9UNj+hzQ13uM6t3mvrz+6Y3Uy01JdjKSS+UlnUA/nTKauO+j/7HToiooKIzDE0NSql3JZflc6lJjpW98ZlwWVxZl5e4KE9nYB5OdhOxtH8nrHzbkaO9U6uW6LC3Ny8qDBVl9usAeQrYu1EQO907l9797IRfnV9qDZmMslerK6r0l+fqbZzI8quMaf1D1Ptq7lJc/vabA0eTUhNxdW5JvfvWFFPMZ6TQbkszlpFSqyavvN1ghh7ALhiB8LecX7tD+AdRpVOFoCRUA4bZ8WN9ktRKVtbmZOXn0+LHMLUzJ6HROWpUuFXmh5AlfTbBpnnz1WB49fai2Taj8Qcyp3JXyeUt+99vvZeP9utSrJXn86L782Z/9E0kVUrR1wFA62DmRF797L4cHpzSgB9BHNRfHSyXR9lGXy7MrOT2+ksO9c9LAmUDIgKqO+cGKBStq6F+sWg8jqoj5HHqZ1XoLgJC8P5ims41ITdQxZnOFPOMH9HGiTxfgMI2eU1ps1Hme6HkFjZizzmiE2P/AUEPiAXGo9yTSwziV5jgn8CTt0TQR2F+oRRZGBfY9lwdOSFUV9ZhB9yYFUb43e4JeW110DrtmR9Bv8J5iF/gLMFGrdhpumX+ehcW9/X/xHSUOCHVe6Xm5tZW3eUX7qv9ObSUC+ZtJRgWxznjUPjx6Jlqy2iuWLBpYH6H2EJqVhF2b7008b+s5jv7VHJmDQXUacGou1qjoq8XeZAWEzSaKQZiDWjAibdTsJ9x7EPcvk9Q+7kwqJ9AyAd38DwaEf/mb/9UAYTxIsgfgVT6LPqNtXwO8QVnhKNTsDTrt8Rhdpe/z+0IOjVmj96tKmk4a7dmzalqQyVdSHQNGU2MiFRAOKJk0zbwp+Z9IcPGv4Ys9eaBx4kHHKxL4Xhd2bBxo/J+YACCcYn8YJr0LyeC9CiTbXEAA3gg6W+iFU8EXKmA2QLHxnU6Ru5rwuhKhTjTt2eg1tPceRQ8a4yb0DnQd5HlVMdhrWFCrwBVceb0H8eByECDsrbCapYI9j/739wNQvSZrrGdy3fv9PBsSGWvr4qGgBxld9F1wYTRAyCDZ5L1VwTPNip737HnFloAQFdSs0TwNEOK1WBBJCTGKLgEpm4q75tWH+esGo/ocCHLjnG5tIuEYQ8CGYMLBhWfUwPmnkL8BQt5jxxYEjQprmIywwEdBU4wiG3r+jErJAMeEmwJgiX1u4OTH6l3hmKriqvYWkYJob+WdEy30yrDXNgaE+L2dZDhChDd9xQ2bA68lBvLcE0fvr/HovRjFjF3vmhMdy4BgwLkmoINYgb1Rvpro+Ydb/REu0Tnmz2hQAsrBivYMaTgYimV+/T5h7Nyjz4kuJmRNPUngS9ytVbWbkm7Rghh/HgwofPwgkDd6HgEhson1jrTq2kvIHsJKQ1q1LtVG4VEIc/qr85L2G4jSiaj0Gu/r61EW7VuYb/zvPyYg1AEWeXpqr5try+rpWXXZK4QUlulIK9EiuHvw+K48+mJVJudVgRFD5PqsJGcH5/Lj71/J3taRZGSEFUJsqJ1kSyQFipZIoZiT4fERyRdz/BoeGeF6w2CKrR1d+hBWrityjgpKvcU+Qqgdwv6BewAYaFnQ4TQgJaOANC4EcnlJS972KnjJoR+vKtVaSRkooHqyBxAb+5A0G1AE9FYDzGUkQ8FyaUqbAi9qd0ABGPaRFCSRyPH+UXW1WzPmAAAhqKUa7LDqKuinAxhUQKjrBcywtRcRgFBpmg4IsW5CcRTrGRZ39Lnh3ug8THrvi1UIox18cKyAd7FtA+rb9uI4IIxPHe99d4NnjAmAFfTyMahLJFi18n0ElE4E0ACIeH5g+AAgoaJI7z7aPUGRURUwr6/Kcn15TQEQAkNTAAXdsdFsERRqAhJ7NAzmMV5SNBuHvcLYnHrGYX093LmQnc19efX6lZTK1xQgg59jcWhIfvmrX9LKYGQcFcAE5+v+wSnFTt6+WZdGuS3pTlYyiZyk8awAACAoAtYSA/0mGk1Y1QKtudoqS7VdlvxIVkanRmVuaU5m5qZlanqKYxnVzka5JVsbe/Ly+3dSuQQlFRTQaVm+Py9rz1RUhqmGqsju1qH89f/7dzRmBxUYiQsE0QA9BIRffyUF+NPB7y6hFcL97TN59fKNbGx8oPDR6tqS/OLXX8nQEJITbaoWoZr2/hWM7PdlZ+eAViewRVldvStLK3dkYWlKK2w2VC7Pr+XDO60Qbn3YIt1yfu6OfPH0qUzPjUthLC2NUkfOj67k+++/l9OzY4rvPHzyUB4+eSDZYoYAHVXy0kVLzg9r8uPvf5SdrS2KVD18sCp//EffSTKPqo4qNR7uncmrHzbk5PRcSuWqjI4Oafw3PgpSsjQbVd4X0Hor1+DrGSNMoEWA3j8VMaLqMW3n1MIAFRvEDBzDJloEMIi+XbavQEG21eC9hqAMmFJgPDVRoe50JAOQKCo8BNSlfczKXEDlSGMubTvCfAL7gGrx7bbk4G+cyWpihFlo2y+tLzCKP3yvd5DF2alerUG/QdU1g863T1CPjyyuVUBobCjMUwNNUTOMuyhErWe0ogpWSP3WNCFiVQBowFIjMsUKQbk0tleHWNVtr9iK4lZbSPCZFCh9A90n0QGhDkQtFNh1I2YEeYD/1z7uoGcRs77Dx7qAo4p0KQuBY4IOA+5aAFxgYBAK/xTrguiV/gxrO8UnaTvh9h7W7wgzegJ2AP4cv7JpAEIFhX8IIMS1Jv7Fb/63CBCG+CyKuHqpVb0P5qb44ObyZF8V8iPal35iPyAEZx1ZRGY+rMJHYY5MRlUdDURhENLXzaiV+DmavoeGi6oWBupQqSRQ5ESvBxQ5IeqiwX1MWhcBhqmTYhNBthe9fU4/hbQ43sesPGk86APEBqPqbuT4WuaG4TYyDl5NVGQSqYCycqTNo/FqW/zeOtB1OqiDxHhVwd/b38/nAib4fbWq/oRxwBcC2ZiATBzkedXSX/cxAPTMrvVo8jqwi2n1r4eO6SVyZlg0AEfgBFomlNewoUNgBxlY1YzQjC8AI4Il0nSt8ofMJwOobIqbNSYOsYvx2EO+QtNPises6Z8bAGlPZopKJVCNcdxbSqt+fg2x5AYmIuIik3nnv2Z3oQBK7U65ULh/Yrwa7ZVlePiQYWBjj9VBHMdMTQ3mUPnKgBOXbAeG3kPoAM7nEl7gAo0xQBivtHEBtYWUYMrGvtp1WMYuXlGzc/H1n1fZl+9RIKjXHyrF1guoTde4DIAtvfcOuuKZQP18qzY4WDZypwmg8n75oUOY2YNH4iem339MGY0DSu8F1CQXFtKbAKFu9grI7UqDea6vk8wHxJbJmyqE/WtnP/AL+1ofoOQ8t6qNUkaRfFJ6CRvNrUpYKStFtEXKKJQGm3J9WZaL0ytWxiCMolnZCBDqM4zT/aLg4dPQ8CZQ+LmU0V7Q4PV67/WIBGXUDwtlBKUAWYUQcwd9bpkuA/R79xdlemFIisNQ1uzK5dm1nByeyrtXH+Rw90wS7YIkoZKJ5F+S4ZdUG2UCywwqFWjBS0PYYYjggVla9HBAyh9G8PUWa24I2vGXc917ZwiuALWwErDJg3tUNlsgza1egbgUgkSsb9j4sY9Ug3o1vOAAtDKpotTrMBeHtx0AIhJ7eD4AQXVpd0AnUq9YHITUodQwK4tUxU60qLqqTAesK1lJdBjRGAcWFTEXMPBeQ4wHAEdQ6ZVWoWAR1xEBQszoTseqiYbikkml97pyYEQgimWB+gaS720RayUaB2E9sKHlew8WOFSAECjV6hXOR4BKAHhWSFpNBtgA4gCCY+NjMj0zzerV5MSI0gRRQUK7RqsrzUpXTo8v6D93fHhEyicYPS7MoQljpYuw/QAVHVTqMil59tVXHG/D0xAZ0wASAAniKe/evZNqtcI9CslhtJ/88le/kpXVRRk2QNiEIfreESuEG+8/SKPUlmQTVb0Uv1ANyqbS7CEEGMRXE6W8VFcyhaQk8wnJDGVkdmlaZhamZPrOFH1sU+h5hxdioyVnh5eytb4n668/SLuOmnqalifL9+/Iw6/vag8hasVlka2Nffn3//ffqKcgjkkFSpHR8aLcv78iz58/1dYLS3acnV7Jh/cHpGLu7OzS4uHe2pJ898tn9PRk9a0rXH8Od1E5PWb1FOqeAFwrK0syPTMmw6M5pW6q2xIr+jtbsMrYkPX1DZkYm5SF+UX56qun7PFNFxNSu2jy2n784Qf6hOKNq/dBhV2VkfFhyQ/jPiTl7Kgi+5uX8uHdhpwdn0ounZKV5QV5+sVDq44pDe/46FzevN2Uy8syxaYwnlEEQAIBiJE0vlqLvYupbl5SoOlBEyKDxE5HGu26VZMRNwBYqOojLQ2s7xiwgwyzblcyqDZrdSCo1mqFlIGINNHuBNCYzZJmiUQFgFOa5um6T6MogU+h2i0/CnoZGg9hTQJlGF+e0NZY06zBAjsOCTfdt13QjsInLIxY9Z6JSO27ox4n20lMr8IsKbS/xMGQ+zLHxFIoFqPLj6VqTZUzQX/cVBdUWOtXHLjh6Lv6AaEDzRCUWOwWEreMqxTwGswzFXU/Gd1P9Lfq0av9hJaYZPUT7U8GCEnrBFDT6h1BW6j44XvtPfYvPDdYlOD5sDpofZ4s4JhasTsOIKnAuFSQgPLkqCVEY+ql6IslIOzC2UCrg//ogHAQjWlwYOLqQH1RYXiISv0YVEH0RV4D0cGv8YjPqRZU7USvmIEZZMtovDs0RMAHcBDRHCNDdwwQKkxlUDIHjbNBMAivPvyLRZqqlhbwavCoWRZW9NDMDSBiVET69HEDVmDqFTkMCq++abO9ld+tGV09Co3fF80G3cgiCGyVI+uT402Ii2jo4OCXBYlx6ufHz8kpsZqpwWvZF0kaVtRHEeiKRickndEM5INFBOkzHqpbBY3NyOoVBSDu2RQd4Gqei/UBQRUbyK0RHeApXlymoqcpdUIcAepjqpZplTN+r31/mp11WwdV88TPlHcdKVZZ1V4XD96vfkCoYE9L/6oKicmux7TqVKCYxit9RmugHLuJcjig839jGao4amL2xe67VuzsnprYAUEG6QwafOh4scDXpokvaHEQp8NKl7kAKoLAV4y6OmDMRCDG+hGsQuifH/+352d9VPHeqmJUZVQoYP6I9j3UIAPQtjjRl+toTYhlMR0iGkA05q3NDsfKPjeIcj/aSngevFH2ubzZ/rpeQMjdJpZF5biO0XXjVU1f33qTZnrN4eM/jaR09emnqHq11f6Nz3Wdo1FPAz29QCdrd0lBQ+8gegUheuA9hFAbvb4oy8XZlaRRfUogyNGeNTvjgJJ93Q3V1z6sF/+v39GbLzM+ansmx4C36Cf7k/GNnqqVDlTJ0FbKKEEhI0hTGU1BCbMrM3PjMntnUkYnoRKcZCAFT7Kri2vSwq7OKpLsFiSV1GwqhFLa3YZUagCEbQIN3PifAAAgAElEQVRCbvjSYQIK6w/WftwrVAOh8oc1PoO9AgEEVeRsNFjxjIImXQR0mnRSIbOsdFtJ6TR8j8LaBtXQBsGdMz7gIZnoZiSXG6USKsQDWEnj7cGaBcSI6pfeF+xHni1OJYdYIURQiEpSN6V93EzWsKJnks2sDKKnXSuwmvFGEIO7q4BQgZA+EdwXVgfNNwy/63YyIh1UPnT+uXKp9tj0mU0zmx3LqNjT13UYf1T+XZc6p5xrklbXN09iqVAZEsEU4jE2CqoSAGnNdkOq9Rr3Hewld+7MyszclIyMj5DCOzQEFXALDO1WQAundFllPxr8+g4Pj+Xq8oosH1wb1BrRk8k1HEFwOslADnvXs2dfyfK9eRmZigAheuoACN+8eU1RFsQP8PPDHvjrP/ojUipHxvNKR621ZHv7ULY+7NEnsFtDV+YQgRsYvVDrBuVPewgRgMK/ryGpXIIKuhNz4zI5NyFjMyMyMgkj8yGCNZwrqp3w04ONyeHuiRzvn0qilZJcOk8LiaX7d+TeV0YZheXJdYeVxP/n3/8Nk8egICI+ghLn/PwMxZoePVkjKPEF+OjoTF6/RP/srpycnBIQLq8syLPnX9DMnf6azS5ZUuVyQ05PruVo/5KCMyMjeb4egAsVuGw+rZVHAsgaxW9ev3wrL396KePjU7K0uCTPn30pEzNjksiLlM9qcrJ3Li9+/FFOTo4ZnC+tLMny6rIMjQ1JrqjVtqO9c9lePyLFG1X8XCYl01MTsjg/qywxCLikMnJ9XZW9vWNauqC3GNUaqtwTuClFEAJTCMJzqWFWZxADQvwzkUY1T+2vWrAOgZo8hYC01wvzEZVCPEula6PSpxVD9obST1NVabkFoWrIvjIkupS+zG/pEYx1WxWBAQi9UIDEEM5HvaXVE5qRSohRNJbRvlkAfY1B1JRcW0yY+GKs4rT8yFqOSN0olxqrROu5Uyzjazejrxj7CqwrAkKL+z3hpMbwCUmylSEoGET7A/co/+MxnUd33rzjyXtLrNsbfO2IAKEnp+38Gct5IGLJ+C7EnnB/Ad60WENFb++7ZvVOe/0ICI21qADPALf1C7JCaOJUWEtUCd9jfL8GE7fBvu7aAEys6boY9mHDVKqKqpVCrOdITGSQnEgrKMzCMLMvaX9zkU7vqzMPWSEctJnHwaEHnLZaa4jEBx2VoD/6DPfu6YkBLDDTCChkJaJgx69dFzTfP0JDeBLmmTkZGRqWiYkJ9vWNjo4w80ZJ3lA90X40NOq70SZ8atDwf3F5wSohej2wAbLcbjdPm2phC5Exc3ZF9Xxs7PvS6hcmHDYDVCg9gvHMvVbodFujz4vR9ShHzBmsMsy4p1pFMulel/83gBA2xVjlTo3jISqAc8Sm5PRDZC6UaupBhfqUIViAHHeTZW4s8EqljVUBvNLkwgCswBvoM+EX9VEyQOsUUPRnGjgDJYGLEDNMCK5wPFAyoQKXZa/e0PAw6TrsaaBCmW7yKuCidAcK9kB8BZVB/F57++0W67PiYuYiM7Hgn4toEFhxMRQDfhwXbrlAp1CrFnrwr7QYXcDsdbHPcgCr3P2U4K9R6XtAvGe7STcyo3kXC3Eab9wXkiMrWIBoRk39Mt3HUOkL/roISbvAhovFaAUgAEMdslHzd6zKxLAqFnhp1dECMFN3dXCp0/Tjyo/K/usfTSgYxdUqjd5jZ/UFGuty2eVmYPfZKqK0C7AbHHoqY8cMXpa2bpsYIy+BG11soxgEBvFrfV0cEOLhWrbRUjJ6bDtIrAbpY8IFWOK92gPvjbXi/2MDQh8DWiVx2rXSSrAmsErUTlA4q15Fv2CFFcFGVUVl0OumgPCam0cmoaIV4cuCcM9XDaoU6qrmeNnA28fF4kHbSfSzT9pO+DOIf4wDQk8UWLaGmVwLfghAVAmzOJSjJUQ2j2CmJdVqmdT9Rr1Fulej1pFMcoiK0DBjJkWniwphlUnxQiEnjXaTEu66pnXo3YagPI8+Hag3UitQjZ0BEBPWY+hZc4LIrtKAaDZs+0I6kZMsjN+tGgsbBybQuhoUkslRgbJkRorFcYFwCzZ9So2bSXxXkMRsSqEI4RT0syFBieAQoxzO9RmOAwQXCYjKgOKJeWoLqvbAI2GHYBd99qqcqfsF9kOYjyvjRdMhCi4JMC1AUTU79CTiS1ss2JODfmxWJlV4QWEcgj3rJY0JGFHLgUGvvpZjzkXPPE0RkmMGCdminZR8LiPFgvrL0d81nZLT81O5uDqXcrUsI2Pww5uXe2srMr84S+N2Pc2udGDATpCtFT/+vCEUCCKlcftADvYPGSegUpjNFhlscd9hNRIBI8RrUvLVc1QIF2R00gChdOVo/0K2t/blp59eUFAIzBcojYPR8sd/+ieyen9FxiYKTByhgvdhY18+rKsCZqqdldHsOGme6P9FrxgC90w6RcsPfAE8QSxpfGZMVh8sy/LaIgESvQhTuke2Gm32tR7uHcvmxo5cnZWoNpzuZqSYG5Klu0uydH9Olh5PM5ZBLFS5ahIQ/s1f/63Ua03ODyTRwdq5f/8uK6FL9+ZE4GVK0fMuq5vf//0rOTk5oxfg+NgYe+8ePFyTidkRKY7npAurm3ZXEllQq9tycdqQ4WJGCgW130ILDwSXhocLMjo2xEUG9x3ehS9+eCF/99vfy8SEAsJvnn8p49NjIjmRy+OyHO2cEDCeHB9zHbwzf4f+gbmhgqQyAPFJisBsru+o3hFGLCr/hZwMFfNkiTXrdSkUhzmHAApRGUUSAPMf81f957A3KwMWczOXHqZyPYoKsGTBXMJ843juJLSin8nxM0H5RtIOvV15qNB7RI85h7W7qfcYMRDuBQFZWmmjAISAdfQhhN8n6aIAmcpCc8YX4l9aW3UgAFRUH8tOR+pgsjXqsYIJEjnadoXxiGWINHeKFqaUgYeqJBlviDFNWyComVvi3WJXrn8Wh6q/XhSLcv7HWFaBGRTiCu0DD/EEcz2eTLUkdwjb4n3o2iKke7HGg9y/sZ7Y8Ww7s6qfxSqWN9atX+MgJPNCCw+qufw/1lLt83OwR1ubZl2FqxBPEwzqsR0XRP83iqi1BmE80WKG1WGLUkI7l8XVwbvYvBkRvwPgh/XWkbSfnxaesOermjCEZQAI80z4xO17ovjx5q05AMJ/+c//NaFyvFfNaXCB+mV0CZY82ajdJMWODd1GdWSGEIEszbjt4XEfcqNtDXIhp4zJQuofuK7oZGhh065Sia1eg5cK1Mo02CQ9AxseuMupJMvfw0NDMjoyKiOjowowEtpfiEnXrHsZV8GQWy4gg067BpRv0YtI7rVl5gFeMUY6GJ7wVAIVxhXW/CZaIGYlc0u92GAChQW0UAN59tCjfLda9ZI654Cf1UHlgmtQ7uGWRfNRTpQnoGpECiApNEJ1Uj+nqH9SBU1s47PmVeW24xwBxKyE75M4Dg7tvXHaJP32rP8yLpCCZ4HMJ77o12fKbqR7ki6K4AwVQpU/pvIbuOU0bDcQQkDhNE8TPyGAjvWimcifgxZPI4c+Mut9Cb+3+6hFs6ia6veE/3r1L9xjNy+398SBpYMTC0QUGETju3+KhTkTE5bRMLq34juQSugN3xYEOU0pgK9gdWALJ1+n16gZuhhAskpwPNseTiMGeHQO6NgjXcWuV38Uaoi2onpNLBqrDoLDOXq10jL9+l+dCQ7enHapiTkDYlaZU+Aezz3G7h6ANiW4w+noUcLLB+a2bH7hRdbLSACrG4hnNqP5589KX+IAViGlERfjILkPL7uZQwDdAwD1oDHja1F/Jq9/nESUbe2hUjCg6xkUC9m7jB63UpVfEKlALyGsKPh9qSHdJkyoEaRbhcuBQtgnoyouq+e+rdK7KgKE+hyiemJYKT/OIYRLvqmi6G9x03k+F6s8uTx4KMMxEHDg2CuUhEo/hRSwbhkAgLWPGzaDukN2eQKJJ0+84KxA+WrweWOddFYFASHaB52aZfRBjgXoh7tCbqhsRdXtqEpmlBEw6bHmM/CwgMT2SoJ82yVCv2EK+yN6eJS6FXzAugj8GpLLo08RYhdV7SFKw6suI502qknmq5toq8JyRpkc2Lsr1RKVI5GwI5hKqWAFNCbIXEDvGtU/Vcm01cHx0LvWZoUD+y37C3GcTobVZlVIxbhBENOQVqImLaAsrmmgPSKYzXDM1WsIOtEukIEMkDS6dVoG0AIgCcsFPL+0VK8rUq9qj6C1SMrU9LTMTs/IGKp98ADM4v7Aiqkrr9+8lP2jffrFzi/Oy6NH92V8epSm4giyEbwDmKH6BMA8NTElI6QEw4YlQTrw6cGlmri/fc/5g2CrCUU/SZnFhUitWeV9garlt999LXfX5mVoJCnJLMQKu7K3fSxbm7vy7u0bqdSq3PtwfwuFgnz3y1/Kyt0lGZ3IMykA6vH6+z3ZeL8rWwAttZTkZYj3FOfUbIC6KJLLpaTZqbECPjs3KdNzEzI5Ny7js2MyPDnMvRYVqmqlLBC4u7q8lr3tfTk9PicQbNUBhOGukKO35eLyvCyszcriwylSWnF/oES8vbUnf/e3v2fyHGtYPlegL/Ljhw9lFpXWMfSoqk7CxfEVLSQ2N3bl4vJSyuUKac0TkxOytrYqCyuzMrs0YRGwJiWQcGjUO0wQwGT99PSUQBLrFhRK8YX7AruN09Mzef/2vbx5/VamJqdkbnZOVpaX2cKDz4LAy9nJOU3awfpCDFhEi88QqqSIddADKVIp1ymopbsk4gxUXpV1BEAGqjfV4VElhQ2NtYOwWhf8fy1GYD5Ze3zZVox1IQBCT6Qrc0p7MJVCqcWGFCu+ekO8h01jaPxcLRsAA6M+uVh9SGNpYxBFFaBIHJHvbas4oQpHATQqk80pnp7kwYLsyWpqYRiDSQUXjWJOewyr0jPxG23NDsQiGrdflQo5suChWuwh0a51kpCNjpS62eWiSv9M9OJAod6EdFOKAksq0hJV1yhEaO59mnzSfkVN7sfiDbPJYLHGKnfAA1RYZZUVAE5N453dp+2FpgZqcXYQdzFV/KBS6ky0wEmLFFOxzqm9ne5XUYRisVWIL31j9SduLUc2VjQYic6Hsb/vIVir0asqaBnISZbZL9s/Q9AVj8D8WUVxFOJ8joF/+Z/8my4GGnj3FFixweBlZx84OngAzkBZaHJhIl2F71FKDCgRSg20wN+knL3fj3zrpPeL5bmBoWKGhRoUTnD3Ic4CUOiZBlBDQANpdbXRG1kUmL+DMooFlpLVyITU6lKHiEsNCN6EUKxcG+MgWZAbp9JFGQo+PKjvwbyXO1A0MTVMNPERlnbd50Zph7RLsH5AH/i9k6V3kGooCp8X9YHTeeIQ0qoXgXPty5INGk44Pz63y+jJMsjW36uJqErmEqClgWp04mgfmQVzFpSTtpC26hbEXpIJNjmr8pWCNFwiQSI2bWvOVwN3bOigSWh/hmeIg1poDGBEFMeoJysCFFG4rODKgEkP7cHCc7txQXE2HmmHhSeqRHvWKMSSsTA1UPZIL/WqWdSzF68+96smflxN/5gC2E8J7KVZ+njkcthTlev97FhPjwemzo83IKaXZDLzARz3Jxz6IYku9FGVMf4M4uCvd1FxEOMqZT5+IwztlbkYgLNqpKGxQIcIsM+ooXHoGQebbmsRftZ3KQOBtr0mXgXU6/WNLw4qo+85f22RdxaBTtFwkh/dyACewjFvQUexCqyfd5wa6j+LX1MvINQMs9NWAHaQWYf4AIQyYHVTu65LtVyXeqUhzWpbOrWO1MstadXakupmTFzGwIbTWRiAq/ASvrwSq8ksU9u0SfRRM38IZvpvjW6FN6vHWf7GKKykD4WMqqm6MZmj4MADC36q4rnAONFksa7fvgV7RtnPilpzlpBwQ3H2gjCR4grSRkd1kQC2AxgnlMGWszvcj1bZFaFSbbYzIfiDIIR15XRIO0WFSjdvVcpU1VBlW5jwGKuggJFa4sIexQy/NCWDPrgElJkBXJIUj4BCaKdjgjAMarTfDuAP/YetTl3K1Sv2WwIIZXI59itBHh8iGKC1eqWcAgr0HARYVBEjskyQMCWVFQI0GSZ5IYWfwP1hdbAh3XxTJKu+edj386mCJDp4fUKuz6vSbHYknctJK9WUZrJBmu/o+BCvKZsGrTEjR3tHpA0igQt+XbqYk7v37sna6qpMjBSlAOsDESlf1+X8rCQ//PS9HJ0eyfTslNy9B+uR+wrSEh3OgfOzCzk8ROWvzGe3unxP5mZmZHgI/WAK0q9Pq3K4fSw/fv9CyjB5z+alWkOck5Ch4RHu++XKNZ9ToZiX7371tdy9Ny8FYJQcAGGHVUYYtX/4sEEfwiT94IQCRd988y0VPodGs0wtNhotWX+3J5vre7LzYV+apa6kW3lW8XBOVQPvoD5DIChXTMvjL+7TumJ8ZkTSxYwkc5pUr5RKcnp4TCB1dnouB3tHUr6uSjE3wnvP/sFkTorFEVlaWZCFtRmZfzBpthPQGGjwPT+9+In0alS+J8cnZW5uTtbW1mR0ZJj0SMwbrDFb7/Zlf/dIjo9OSU9FpQlJd8RlCwvzsrQ6L8urd1RgKaP7mida0NdcuqzI9vYOASx+Mzk1ReCH9QafBwoqjNsP9g9kYnxcJsbGZXxsgsqeSBxdl0pyfXUtpetrTWgYfZIie0bVpPi8qRK7VzCXDJvL7IczcSP2xbrgW2CU9CYZo7UlllVGAhy6BAaACKmsyGBxvEV2Lqxm6SxjtOnC6OtqBKzCmmWngLnvtmW+9/K9nsN0zQKvfsU4L/HYJ+z1dlw9x5gntMWi6mcXawGxrSyAPFcP9VMw1k3I0CIGdbaZxWO6X9gWaoECPDAxR0mvZ4EAFg2oPiFsBfxOSRYtDk6VpFoqig2wqzGBFiaitEIbgKhVAlnFxJcVglotsDpUiTXEyASEtr5bxln91m1Dc6ZDrFDpRYaeeNKGRXSZZq31cdDZt0FqpBGkrJ0hGR6vt2p5D6gDQvNJ5R6RVvuJBMScrHDRk5D2JKpdVsTRV2EvJCn+xX/8V11k5LSa5lRC6zmj94WKkLhQC9IEQOPoeVBebYeUBgBBCK+4sTo8cBwguucfjk++so5mZrQxkcvXEHq5kouLS6lUKtbXp8AEdIYmefOaCfdMhktHB4VNO1cgfa9AaZbZZWk9VLN+qdBz5U844jGTWsPGUK3MOR00PDC7ry5jqzIiTo/xGrc143uFxHrEvPcMtyDQjcgLj/olQtMs1xU3YbfIx4IiXVgdmAYXJ8W+PnGNjgjucwJN6Hk0QEO5U5iBpRoUqK8G8PC92jpovx56+bDpQVghUCmtH4+CKGb7oNRR9fnjvU+Cf9+g6Llyzh3U6clplir+M1sjTBEzDiw+AmfW1+KVL/sYrkHxpds/32+Hi6V4QI/Xx73f/DgBgMZ68kL1KL6Ax4J5n9n9IC8+4/uBymBAGIGHQWDAgbQDsNuOFx07AoO6EdwEUKxCGN44GCT1bES2sn98bf6co8EYVeD8WfuuEJoKokpf/BT9ocbo4Dyeb4IDnkPfSvvRNUf3NjYeHejF3hxV6+L5xmis9h8nPg5u+t3H96/38wZx/QcDQmwIyoBwWgvUEAEIQY9EQEVQWKpLrVSn1Hyz2pJ2rcsqYbMSAUIkwHTz04wrU0hO91FrJc0OW5IsTof1KmF89sVptXp10czsbT/tHYtafdQ8PgQGXClNPQnhgaeBl/ehYk3SGETNmoOfpdGQ/P8hQeeUcP6rtU1f17DO+v7nFQL1DVVI6b0geD5uQBxebz3UmpT3fcBBq1YH+KzaLcmnUzKUzTDYRm9gt5vVPiMAzaQpfpqSHSo+HfhjARxzk0d/lXqqZjIIepta6YMBPfpXmvgePXJ59dUikMWXKpK2OlXpJhsC9lIml6IKYwvCFdiHGzhv7cv2hCoAIYViaDVhYhL0uAIdDdUDoC34XwHcJKUDn91kW9LZrkwsDMvobJG03WwqI1nJSbUE2nJVDnbO5Oqqor1SBZH0SFKefPlAllfmJJ9LSNq8vN78+EY23m7I1dW1pAtZmVyYlbW1e7RUyGPfYqlKZOvDrrx5vS7HZ8cEHl8+/1IWludkfHpEavWGlMplOTo+kt3dPdnc3BT4r+UyWXny8AtZXbkrs7NTTDTj2ZaOq3KwCePxF3J9WTI9AbSGgOWitNFaAyAvwZ7E519/Kcurc1IcTgiwfSfVkfW3W/JhY0u2drYJCDGe4HuLStvXX38j83dm2NuK0Q8a8+YH9BAeyO7mgTRLHUk2sqR9ETCiGplokvqbyLRlZLwoz3/xVOaXZyU3kqUQC55c6fJSjg8P5MPGBtVvQRlHPzGsRsZGJgRCRaCM49kNFYbl/uM19hDO3huTVF7Fvhr1tlxdXMne7p7UK3UG5GOjEzI+Pibjk6NM+OKcoWlzfV6Rn168kd2dPbk4u9D4MJ1lpQ8LORLE09NTMj8/J6Pjo2wbwbNB0gXFh9JVWa5wzienpG12Wi3St0FTxViGDQiAe60Ku5Y6fw66djaHhATGXpdMMjC+UGlUGjTadFCMgMiTir8pi8pqgyayxhXJYiMNz6ztAfOXbUSD/sQ2In6As0ysBcXoixqXxVa98LZYn/ENR9DVMMbyiVo1DWBqFjPevefXostsrB3EKYn2eUjoqMqoX29Ad3Y25nVsQNarqWx7YmIOr/eKnxZHuFcFjKGAhhwc++jo1UbxdFV9VvD6KohYZ7JoklSxGlCSkXTCGEx1oAeNtUafT3jWaRV3Ar0fYFK1JNr6L/dGXdOBbcAIwDihUwHYgbbX2O4bepN8D4qCaGMGmSWHK7ZHe73tbxbnhzg5vKBrdPnbE8PENWFcWHLBxyJjHcVk7G33gpf9TBmGahECMAiNAK7R7psWPvcGQIjfs5WsK4n/9j/9qy7K1ZxMNFZX7rA3JSuVREEJ/fFsIwUgpOpQQgj8ivm8jI2NycjIKCmd9ERxmwOjtLmwi26QZiYLv5ZKRSplmPdWTDJXvXdURCRJgRL6CsUMZtlrhc/34cwdWy9YS+bmt2dZAr/dPt0iXzLrLLfAAmV99IkFU16vpHGWR31oIdNtWRFml51O6j1qOr+jLwYL/gObvPHMtl0NJ5IBUdYoQp8fMsqghpiqpp+P8bvVg0mrsxRhsf5F7a3pcvNgtphCL+rZB9oOe/dipu0KBnWQYBOAAqgHT57hcaqipeVDBZGVSVYvrS8kdv4eDPeDnfj/B4O0GMU0JuISn5Q34Zz4Z/cf1/0e4+f1KaDmr42v6f0VwkEVw+hcbdl3GmVMTOS2z+k/x5vuZf9ec9O9HrQnxe99/3Xedk2fOmb/tfef+033ctA5xp/PTb8f9PPbntsgsK77a0RPuRlI3wayB5/JoM/yn30+ZdTWCNv4uLY2mwSEyNSDNkpQWFZAiK9mBYCwLdWrhjT6AKFmtHVTiGg4XYIwgkEW56zqFouZIoBnFUDis/6gqvf/4T2BOxzVg92Pij16VOhTIhDPCvsAFYK1N0UBoZ0ThV2UdaG0UzA9ItXY+PqlNGBdeCPCa/SswWPXtROAUOMsBpb2OFVwAQGnAssewE77oFiyC8fiBo6NvCnZVIKgkCpxbVAvVXgCvUIAU+hFUhYHAhtVD4VUYxfgC9VCipxgn0YSFwrZLZrUI/sNeiUURiGWoxRTBbRck0HgbEM0p6FgBCBSOlJHpryD/qG8JJLwL1TGCvYfsIHw+fBYQ48TeitBrYMBsnTS0mxAFEWBBHrWAAhhiZHOdeXe00VZuD8r2XxSlRg7abk8qcjJ3qVsbxwI1Cmb3bYkCyLZsbT88o+fyf1Hy5JFJdNirBe//VHevHgrF1fXMjQ2IqtP1mRxeUHm5mZYaW3VWlI5r8mb1+/kxx9/kkQmKVOzk/LdH30j03OTtFOoVKpycXElH7Y/sDp4fnbOMVLMF+XB2gNZXFyUqelxUmFhx3C2dyl7m0fy5uUbtV7ARojmPKququgHgDrET0bHh+Xpl09kcWVGiqNJQXEVFcJ3bz7QLmF7Z5ttMIh3xicm5M6dO/L8+XOZnZkmnRnjBABqywDhzoc9VggBCEEZ1cQDKh9NaeO55ZMyMTMi3/z6S5ldnKaCJjIiSJSfHB7K7s6OrL9fl3KpQkvIocKojAyNydjwhJSua6zmQcQGDKvHXz6W5QfzMnN3lICQOfBWh5W/0hWqgx0mgAr5AqmyiBVwA9A3d31akZPDC3n/bl2ODo+lXCopYMvnmVzAWoSYEcWB8bFxWjcUhhQQwhuy3mhIuVQmEGQBAL1vrLYbO4b9WxrE45iqEh2JrXkPGJMo3vJvAn5UmjfbB6X9WcxF6l6MfWOKnBqNGQjRRb8nsTxwBY9n3WM9a/7OQUm9HqAX+1CPR+NH5Tm5AGbU+q6xI1smNNkTB59kIfi1eLzoOh0YtyimqPlxaMnpXaYNEOqiyD+474izTUTYkl3a1RZIhzFAqCF0BGwCIIyxtSx3pub01gZFkIM1ndRbrRDC27VLUNiVFOw9IHIVAKHSdxGnQrgLasJtUUBIdWX+ayJZpqOBJFAAhLT8iCcJdMxo0QAswQg4KRx0jQTbF/z6Q9AZA8b21miIABD284Z6cqS6B4Ut0vZR0++Ijz/XMXGg6/GJbjdqQZESrRD+XEDol5z4V//5v+UZYDKDhjk8PKKmrYmEGatfc9KyYZUNpIq8HQwCeAAMAgQCEIIWkc/ltCG11WGGDHROLHwMVprwW3GLAmvcxMPCAkBzTr0hmqVVIICeQ4AYqumxH0QXD6qP+iSm6qUiZRfu4Oe5f0fPTQ8hqqK14PGh2V8CzVjArudj9DHG8woOtcVFC+gEQObBxznFJlF9rf4eEw73DsVH5pyZVSvkCvp5RlVwKVrN0qpaG8E6e/m0EkfLiyZksZW+CUCHjJyqdBaoroYNnBVa0CvQz5rEs2uqdC4CCgLCrKSy2iPoKp5aXedlVQ0AACAASURBVLVBSb8pDW4YkAVwa9fvwaOLvDhoRq45mMH784yA0M8BhFyYrM/mJnDn9L/bgMCgY36c7YlTiQefb3yxHwSSBgGWfpAZByeDfncTeLntvt0GMvrf9zn3qf8cbgKEnwIwN72v/z7dBrj679dN5z/ovsVf+3NB3U3Puv/4/Z/7h76vd/GPDHbjYDFOKVWhEq0QOiAEZQs0NGTYkV1Hpr9Wqkn1qi6NSougUAEh/POUMkqKvIUTCsDch9NAl7MCOrdJgocQIaK93PaguDRGG2+0IiuIQ58dFWrj5wOghLWJgKkXELLXBVuiKdXhem4DhKTE2vochIus71aTfRoI+KbrgBCrmSoEq3CZRVfRlVK1U5OSapSuan/qRcUIR5JUJtSeOlo30AAeGVcFhJ2Emq6r6Av6BFFRROVOgSiWQwCKZrMm3W5TcqQMNqRSrqnxPEVhsIehjQHerLDrSUujVaZRfTIFanFNKjXs600KEkxMzEomW2Cwib58nPv11YU021W+fnp6Uqanpxkf5HIFKi2WSNUsy8nRuZSuSpIgO6ctyXRLvvmTp/Lw+SqrZsQ1bZHTnWs5+HAmH97uyvHxuTRQIs12JDOSlH/659/Ko6d3/ZHw3xf/4Ud59+KdXJXLMjU3K1/98rlMTo/J8HCen1c6r8je+rG8/OmVvHz9UuYW5uTew7vy9a++lPGJMQaQlVpNzs8v5PW71+yLAxjKZfIEOgt3Fmi/UByCzUNSOtWu7H44oIfgzuYOkyoQ1wAY7HSTNGpHRQIzZGikwHN59OSBzC9NS3EMPYSo1nXk3esNWX//QTa3NmlMjzgEtMvl5WV59uyZTE9NMeCHtQnimc31fRq2gzbaKncl1coFywnQegEIG52aDI3kZPrOmDz/4ycyfWfSJhxsSRqys70t29vbrIAiT1/IDcn83KJMT83KcHFMTo7O5O3rdbm+KLGX7enXT2lMP7M0IqkCeL1RkMo1xvLfoZLSEmlWQTdvy87OvuztHsjx4bFcX5Wo2+BsMDC00EaEWA0FAQBJiv7B+sAM1yu1urQaDSYxHARiDnqvHe8NbVSi5LaLqGCdI72SgMWE9NijpZ67Hnp7BVDXS2U/9O85Pes04p7AJvvUwtVbIRxEm79tjw1rXSyLHV/XPQvlUZZX/jTPpR5Zqlbp7Dev+hmTIyTNIxqqxuy+pyg1sWfd81jVq5t8rcZe2ktnQmaBCWeo1dg68fiYkZNR3j0m1p5KZf2xN9nEuljBowefVvn09QoIVfypy7mZ7ap1Br503VXKKMAf/fsICJWxSNaMxdpKFwUbI1YhpHUdV1Imq0h5T2UiO7aoa96+0woPxo/ugF4ccrQexcmO7LiHWLUq0IztwcfHWc9zDwPDqoH2zLhVWmwdr3wGQOj7FRRH0UdolNGo/cjLZjdXCHUrTkji//jL/6uLC9WSvwq+sGTfbMrF+QVpnOUy1LbgeeSqlqoG5qs3pZHTGdIiAErwWThZvJ68cpT1LWukJXlXXRksztF/k1yp04+P4yofXAEhb4ypuOH7yIg7YK0YJA953jBnI7NwHYy0Rgi5Y8scY6AFiey+jADPIWpAVuPekC8KmWh9gFp49xvok46ThaqksZQQhiG9+BTAeSWvQLVO7LQqwMHF0CwZwNdXei8ooZDmBu9HASFV5/Dx5osFYRgVkPFevYhuyvM38BuyB6py20Pti65SgS8vDcIMBIQOqqIs+k2gxoP5QUChHzT1fwZ7gG4oEQ463s3A8tOg9TYwcNu1DQK18Y3hU6Bt0DnHAVD/9X/q9YM2rJvAbPy1g+7zbQDoJkDYD8YHbZK33evP2XBvusbP2O4HvuRzAOWg7PDnvC9a9D8+dPz9vgnov+yI12Sa2eoQECL5Vm9KowaRiapUrwEIaxSVARCsXTcZ3KUhKgNqpgmW+A7W26iva5lmraNMp28x8dpf9L2tj75JsIwWW3fDC/1Tomv2Y6AjQqt/MYDaAwgtGx0CVweSkC434BQDnAogFVAyGx2zRQBwDPk7y8LHAbIGl0pz0gy7LaKKDi1hFqm/OgkkiHPxHLFHIUHZkm67JdkMKnnwlkMGXiuRUEiFtQMsMKDoCZom50kyzdeREkT7A2TAkVhFAIXeeqiO2krcAaUTHq0F9h6iYsOlMYXAC+CuRTEabRNISj5flOGhEZmanmT1D71yCLSxb2/vbsvV9QXqiLK0tCArd5dleHxIcgVVPj0/qcrh7iVVLC9OLyQPTQCEZp2q/PqffS1Pf/FAi2v40xY52jqXvffHsrV+IOdn16x9Sa4r6eGk/OmfPZcHj5dZFQJ4Bl5/88Mb2V7fZkViZmFWHj1/LIUhVWgtnVXkZP9Mtt9ty97BvhyfnsjC8oLcXVuRx08fyPDoMMcc2DRIoKI6yP62HFpZlB0zVITSLOKVpDRKWm3c3tiV/Z0DOTs+p3cY1RaTqlZZg+G3KXYPjxZlcmZCHj95IHeWpqUAQAjpgW6H9hEb7zfk/cZ7JtOxfy8uLFIQ5eGjBzI+Pq49r2mhAvj6623ZfL9H371OJSGZTpEZfmoMQEU20ZRmp07l3Om5MXn+qycyPT9pnlVaTTs/PWf1E/2DoG6ODI3wHhTyRdLtDnaO5eXLd3J5eslg+MlXT7RCuDIqySxYWFoh1C+rzHWTfB4AfLUyzNirUr6sydHRsZydXVB519/jU92r59H+o/ogjFNARwYzzM3ZSb+OwFxoaWJYo+MwlOi5QOpQCnoLvsw40bKntVvXDtVL6GUYhcjVD2i0UQsmP297CGrJUSwXBcUOGqJ4yltcQquLoyaLmXSJMAhoJTmPp0I8bICQFcIoguyhgQZ7JWe2Kdc9FrSR28B3R6uvFSR0E7LfatLNsEZP/OzJOHusPL4K0ll8yHUyEkLUMq4DQo031cfU964WacTVepVjk4qXyJ1p/kwrhImsUi8dBFuF0NdzAkBzfg19hK7lZQlTpeljr+yE6nPAPRC9MlYI9gIONY4vF320KqH/ghfvz9cHpg0do8R6sVX3zt49zvfxaN+PMVTIENQikj47ZysB7LrjQQyL+ZMEe0RwHagQgvkYKc/bzAkDMhpv9huL1xP/7q++D8b0PvAgUwuqxdnpmZyzrw8qUKr8GcrJbHBXHxTNKKkNAbOiltmlJ4epHPHieiTg3VtJFXh044s6Nl0dNAJ6qianQav50RG4RXxwL6V6YMssbc/0tqxyKAPHqJkeYLmiuVFB9cZZdiQIsRjPE7eXoMcqhDhBq6rpRDKBAqK+aFHiOYMejexGu2leiWq87kDOhVJUIc58/GjLkJLJyUkZGRmx2mPII2lQYebqpFg4UGLKLcr2h/FjD1Ofewym2nlHA97WE2+Y9WuxCWEwKoBoxh8xQKgLx8eL8k0ApB9E3PRef7Q6fj4OLv24/f/eBAhve91Nu8QgwDMI3PUDwvixBp2nH+82oNf/mtvOpf94/dfzh4LBT+2eg8AQN/s4fcfX0Rv7Gz+flnkb+PrUuQ66J5/z3Ptf8w+pEH4KUPZXCKFrTv81qiyrkrL21rQoHQ9FRSqOXtakXlKl0Ua5TcN60PjYq9cHCBlGoafOCKS+m30KEH50r5z3xADBdsTeJsIBb3GSjm3EyE77uRhlNG587vQx9bJSBU8FhO6xqOuCq9AxgGAVLrLeIUvTwW5Q7LVstAUgun/p3hNAoPJFLcBxKxBTg7aqauj35UlgQ4d4G3rYoDKZkWbTDIaxXqdRIQS1EwIvTemid093TRGA9yRYIKDlNaRer6jcPewdOnVaIEDMQ9oKCHP5IYK7UhlsEhhm1yVhdFFI+48OD1Ope3xiUiYmxmVicoQVnVaTOQa5vq7Iy9dv5PjkiJXFBw/uycPH92VooiDZIuioIkf7JdleP5e3r9/L6eGpjOSHWLGs1a/lT3/znTz71WOzelBAuL9xLDvv0Ct3IpcXZbWjKYhkRlPyR//0K7n3YIHG311QBdsd+fDmgxzuHUmhWJSZhRlZebJC5Uj4bO5vHMr+5r7sbu1IqVIm8FtcWZTlu8uyurbC/j6wdNAHj5EMg3iMFdx37KE0tm91whdokBeHV7KzuSfHhycEQKjcwksOgBz1FFAdsV/j2QBsTc1MyuMvHsj88ozkRrWdAxWJrc0d+bDxQd6+e8tKWWFoSJYWlmRpaUmWlxdIpWQskxRptJry+sW6fHi3Iwe7x5Kop+lDiAqs9gahn7clrS4+JyuT06Py1TePZXZ+UlL5FFs7MF9hNQMxPlA+CznYcajyKBLwrXJbdjcP5fWr93JBQNiVh08fsYeQgDCtokb1eouWJ2jfwfNCvQFJJfQig0aKnsrri2sqmMKnENVWpQ8nGNCjVwtJbTCOUCCgXUtLmWFgluFe0r/S6+9BNyFW3YspW+P6VQHSWoiCxZEpC1NpUYNky0RraOO9/hQ1cQ2DaKnhHmGUS/1prF8+BhJv3i+04hj+hPfEiw0GuoLlkZFGrRLjhaZemqmDAv2cCCDqkbTN2yijdgo6RqK4WLdQq+hZDx3iVzK2PG3Ee9KfyouOaZw2TTHRnsbjSvOQtuSTVhzNmxPrl7UZ2e0183YDMd67SO9QvR5nBSKZibmF5An9XVGVR/8gvyBan5ZMMkfZFKzTvC+27voxQRnVXnONcyMwbb6LVOFWax3VLoF1BBSpdazC8YAxM/4SdDkWMxqpWWs5ky8eG0eZin7k56PScVNQqdRYOQgYKcbo/Zn/3opLLvoTqrVRAjISv0ELJnq6fyYgJLgGEyUhif/zX/27rgcS+BcTmKIEtSrVn/CQwD/GU8TNc9n9FOgoYl542rke0WdsgmAAB/632QloU6hX3WI3zGcXR7RnSvxG6gbv3hrK+dZFhA8/eHPZ9HZ1Ss+4cM5H6SUGpOzN0MnjgBYDin8TEGFRkKH+fhrQOGqnmI4bUJoPimcl3EaB2Qbz2KPKKkVcULHDjVfBFq3CdajWiT49bOhu4eC+ggSSsfOgaXsoR0eZCZ0I+ggUDFrlkLfO+0g86+PLkF5/+GPZ7lA1DMDPaKSeEbHj6OITiZaEEjkBoBMSBlcHB4EmByX94OQ2AMczsPPpX8D7j9H/ObcBzUG/u2mDuOk4em69QHUQaIu/7h/79bd93k33q/+8bzrnmzfMj3/Tfx4/BxD6e/8hQKv/jAYBr0H34yaAedPP+z/3NoDa/7t+ZoQ/h/jr4hVCVQzR6iB6cwIYBCisN/sAYZViMg1WCdsUhkh2UCFEr55JB9oEjgNCrFHuhaR0mSj90xMU3ToYoox53MPSM6jxtyroVMqYLs8mJo6qHpW0NUjxeMxFZRi7kGoaVQjjojJaHdQvAkwDhLwi1UyxgMCiHz8pVwsMgZ0CQtyjplkXMfFo/s26R6jImK9LupbotZDPBxMDrzrVACDBDklKMoPgChW2mrShqgAwYMyabKZISXHaIDRrUm/A3y4luRzURUVGRofozZvsIrDJSTqTl3KlIUfHZ3J5dSnlKnzesjIxMUwRlcnxCZkYG5PcCFSkUVHUNgn2zrdEyldVefHjOzk8OpJa81oePb4vj57cl/xoTlUp2yIHexeyuXEkG+vbcnFyIcV0XtrtBgHhP/mPfiXPf/UFexW1XCCyu34gm2/2ZG/zRK4uKwSE2dGsDE/n5dtfP6HPHQEAqoT1lmxvbMv58bmM4VxnJ2RyaVJq9ZZcnF7Lq+/fyMH2gTSqdSZWsZ3PQ9lyZUHWHt+VoeGiBtFBCgNGjfiP7ufwTIQVQfm6Qr+76/NruTq5lpPjMyldlhUQJbFfO4hJUN0WgBD+xsWhgkxMjcsXXz6hvUJuTMdtu9EliN7dg+3EW+7DM7MzMjszR8rtxNQY93pzwGGs9cPvXsrGux05O7qQdCcnQ5kxAkI8CzxrBruME5IyMlqUtYercmdxRqZmhrX/D5VJ84Oj7QAtFdK0maiVm3J5ciX7u4eyvbUj1VKNMQgqhAtrczKxWOQ5ompydVHi9e9u77KCgr4qAHQklzrNDunnSC6xitvpsm8QtE7cGD43C7Bx3zCWVNBD24AYZVgfYHztVxXQqBdQ1eEMnESsbjNXZ9TG8cS3BFVIt92yZ2vVKV9P+3ZgCxJjYY99GxV/4mBp0MIWfaKvUb39eCbQoafa135EvzGNcPXiA4NMj9R7bNdqMHjJYUPYE78oYiybZ7GYNs58c8eqEO9yfbK13NqSIpBqwlhcFE2lGEKDiP8t8a6eezq7tEJoMScs0ewqSOUkXRNgTau1Csa1+oWfM5Fg/aJgEqKFAYJKiTYmW1IBIepe6I2m3YeuUaxwWmyMa/MeQk9jquiN3mO2YaEySEEZBYRoYcPvMU8wx9VOx1Rg+T61oHCswH5eR7o+JOxe+zPUh21g1J49//FHynlgyQgvwgQrjQgQ2rZn88YcAQLGsfYzMlY0CelWGRgUSNBEgNCLMFHg3lMXDiV5bUkjLvk3/8X/3qV5OcEgqJ26CeF7ZHZYGWRzqSqNciSyX0PVh4JXlI1HDjgHfdb/Ffka6kiJAFxUJo3nVnQS+UQCh9nBYCwgMVDkakdh8vv7XPEtgMJo8uGGR2bammHjjYX0rTT5pfK3NtB5rAh8aaCm1UFu9gBsZtNAmXZSOGG/gHumQj38ymo2ghYV6C1BQ7jA4DYtmVyWvZe07cio11O4vVaJ9GOGPs6Y3YQOQ+uj9IqcTdIwljnClQbgYE6zaTp6OVkDkPRG62jRiAK4SOgmDh54Lyz7p4DQm3H9M6J/fw4g7A+M+wHKTYCw/9z6P6dfwOam18d/PnB7CAtr73V+7vsGHfdTP7vp9/Hz6wfWt53P5wLRT13ToPsz6D2fCzIHgaafA7JuOh9ddG/e+Afdu7AP3FLJjH/uH3KecVA46Bx6ACEytH2A0JN76HdCdh8BHIJABPheIWxWOtKqoTcjJQn/MiEWC8VMydO3cf3X7Sc0brHN88Yb3BexWKCjDfv6x/Rgej7ByQke+rGqxgohghMFhFF/tsuCqwIqASH2JaOMOvhkMGXG551EmxXC0PcDE+aOCdAEj9G4t6HCU2WC6Be3QKgcttQKKWymFD90QNiOqhV+ySaJDjACKiLUQ+t1LRVRgC0F2XUYjzclnU1Ivpi1vQk+dMPcB+HZVq2WpVYvkUI4OlaQ6akxmZwck7FJAEI0pqWkTmByLhuooJVLFFmYvzMld+5MydydGRkbHWHfPywLGLxDxMEKklCnhCLly5/eEdw0OxV58vShPPnyoWSGYC2UJGjc2zuVDfTcbe3L5emV5JNZabca0miU5U/+4pfy7FdP2LOuYDgp22/3ZOP1juxvncj1ZVW6ULGeKMjY3LA8+/YhLQr4UlTuGi052j2U0kVJxicnZXhiRArjBbm6rsjx4Zn89LufaEuhCohaFVgErXV1SdYerxAQklENZXMadFeZJMG1QfEVIhMAltfnJalcV9hn67RIKH/C1QvPhMDKKGTJTJqVrlq9Qt/EsfFRefrVE1m8e0fy40rPgpch7vfZ2Sl7+hAzzc7NSrE4RIpqcbjA/d6jZugr/P1vf5KNtwDVl5KGC2FmjM8ReAEekxz7EKFJdihmMzs/I7N3puXOwpTk8DwgEkSRDqWPMlhHu065LdXrOr36Tk/O+AWwXSwU5OmzL2X+3qwMz6ECmqB5+unJpexu78ubV2/Ygwzg2Gy02ceVSWb5GlQL6aXJNiH4ZJqZt1XpEFyrGJMbp6PqrfNGLV1iffoO7Lwc44gsZHu8JzBKQnkMHsCbh2WkmHrMYhTv0DM3eJG6KSH38atDcOsrV09iDP6bmpDydS1M+BBnxZPnWuXT6mYvIIxxYKNV0gCj9d15gsO1X+KsNS6qfVWqwLPVn+uWp8f12NUZVkr3tWIMNSOQFenQw5QUc8at+hofY8E4nZRgU6fXMguTlOwPBCA0lh0/3cANfh4wB6v1XSpk5tIFAsJES9cZVAjhrYcEBfYFF3zkPbWCB3oIYdvjyTiN6U19GdRU9hCqVy8wjgNCJNgwzims6X+JwRR4el+qixoNGhtBaJH7jN6/UAb1723A6v6ugjoKzt1b0f+vDzHa550a2s9mjPo6eT9MTReKzxn412r21EC/jse4d29P/GN7GFvz/ss//x+6uCFYSHATqQiWghUBuowV+RA5WoaUSLsJlK3lTzb+msln/6LEz7Sgi1iDr8PK5jetf34pOuEmS/SP46bZB4Gm4h6PtuBpYyjZgB9BvA0U3Sz89+5P4p59pu/kGRVTsiM9I9HQJlUqw/mNb4fzp4BLQRvTc3kAuawMjwyxGZ+gzEGVWTgEY/ZMRrJU9ExLgpK5oNdUdbG3HkAPAoOikE14rzzinqQzaIJVg9Pw1ymvnmOKl9W5HpvBtBnBB5sLSnwbncF44NrobQkRTipbTExEJgTGhiaVtuBfaqzB3gAuMJGyVzzAvQkQOngYBFBuBpE9FPkwZ/tfP+j4frz4RL/pdeG6P6PqdxOguAkkDAJI0T29HWh+CnjcBvb6F7ibgNqgY9x23Btxwi2/+Lmf96nrvulQn1MdHDQubvpZfFz8oRXC+PuiNbP3uQdmBW0QOjQCB7igdYCJcnmVEAEdKGRKGa1J+VJN6tFDSB/CakcS7WT4UrQF+Xndy5x242a/PckmR3NOCeiPQWKVxP5nEPXq3Q4Idb+xdgCExCzjaQCAXm7N1kaAMOmAkP6FthnGtpdQHUyq+jE/wwKjDCwFqKqhKDWSq8fCp5lh73vR2BUmynrfo2SgGUuzl8X2nJDtd3aJyqEDkGTYQ5iVdluBB3r3W92qdKUhaMUbGx+SuflpioWl0vD3HaIv3saHDbm4OJNq9ZqvuTM/JU8er7GfLTtckEQzIY1ySw72z+T9xpa8ePWa+/fo6DBft7wyTzEUiMx4QgxiovUziDjoLahWGmwVeff+jVxcnYokG/Ll8yfy9PkTSRVT9KpFf8/e3olsfNiTg90juTorEURB3rLVrsuv/9k38vTbh6wQ8ll2U7L5Zkc2ftqS/e1Tub7GvpeU4mRRxuZG5Onzh7K0ckcyaY3xEOBcHV8QqI1NjUu2mIerupydX8nhwYm8f/lOTg9O+KzQ4gKlwbX7a3Lv/l1ZfbhEgTxQX/GUoZS+u7dPa6sWbFlq8OaskT6Jvrh2vcVKeVrgk9hlMKq9bQoIQccGmEFlD88WgBCgbnh0SL6EyujdOzI0naUVBf6AitqoNai/gL1+dGyU9hIAacUiBFZSKuKCc6s15IffvpQPb7fl7PhCkp2sFFLDPB9QVpvwi4AQXEYl9pEcKQzlZWJyTGbvzJEai8QB9lpQK3Gt+KLSMGxnyhWK6VTLVaoOI6geGx2V57/4Wu6szkh+UitWUBU9Ob6SzY1t+f73P/AzSPtsgiybkmK2yIQBriODIBr3BmrsXZipK0AA2kA8SKqnFQa0lQiZdfQoRlYACkY0HlTFd13T2D9qKr9sO7F5HgJkk+J3JpQG6lZkdIsw6/ft34Pj6yd+F08Ix3/30b5BNoFzNAPq48u4XELQsC+3GGFa/YXuVcoU0DVWe6MjAOaFiXhs7NEdJaZ0eTIPIIdtZCSgAmaihnosAzKuPu+VNIsY/Zi8/1bMUGX6KDbXdR+VvZYBQliUxQAhmQt4ngpUvD2J99T8B5vWIwiGYZt0eTtrrxDi5xSJ7FIVt9tOSCaRISAEXTTR0gQLmCxZ9BAqaTQAQt4xa2OKKoSKOXQNdkqxVQgpXukVQn0d5ziYAASEtm8Y20SjYusipF94PMnpoySuF8LBEO0jfBiKk7iXuVVHLBmte71TVKP7o/F/HAxGgNABo/9eXRuQ/EpIJolqZz8g9FPyzT1qtfOrgDgl97m//M3/3AXnm2VdE2QhfUVdaRWgqWoHAxAtvSrlBYsmb5fdJ59U7t3nE8EzEJ7BiqpUMe62Zw5sE/WcEJYjVVPS/g0XmNFnE/Fo45MrKlz6xhzboEOFzCmVViJj5hn62yKJjC7A8OXLQmbbevfU6iKyw3BaJzKmQ0ND3CSC7C4XPK0iKhBGyV1FXnB/uXdiunWaJnTg0YtlB2zwRO/XiiMXVwOJPXGXjrhYCKSIzpVa/Rl55dWpvIFKMLBYYtVO6+3seUng6Tt/3fIroUqoFcLPAWW3AZZ+gDLotX6N/Qv5bce+6bXR4v0x3dN/9znn+ynAe9vx/XfxTetzjhmefkjC9AKKTwGuTwHHT/3+o4009oNPgbB/yGfHn1n8HAZd76fO47ZruOk48efFVanv/vf//qZj3HRu8ev4qEJIcKK9EaCzIXhFMEiV0RggRKWgXoGYTEtqUBkttwkGhdQcUwOIVcCU1mS0FOvLCNfBbzxFHWXvuYFykejdOOM00XjvioLOj/8o7ouy7JTDckAYAqpeQIgKIUQHEDS4dUX0CSYkY72DtK+wBCCuMgeaDRZkUoW0+uebrVcHKYWOoNXE0vAcmC13T44YeOVVYYmnyqhTqFwMAFQlJBfV267dgrAXesMzUm+VpN2tydBwVuYXZuXhk3uSL+a4D2G/PTu9lB++fy1npyc0LJ+fnyGIevh4VUbHRwQVrOplTc6PruT9+pbs7R/JycW5jE+M0qrh/tqyzM5NSaGoin2gAdYqDQqFnO+DOlmVaqWmtNRWU/b2d6TauJZMTuSrb76QL79+IukhNRnHfdrdPZJ373eoynl1diWFFHrKsEd1VGX02T1JpuluyKBu4/WWvPvpgxztXUi5VJdEJi3FiYKMAhA+AyCcC4AQ51c5L0ur2pDi2LCk8xkGf6VSTS4uSnK4fSDHMK4/OaVBObwB4VF47/6qrNxbkeERUEY1vqhWa/JufUMOD47k+vKS6rsAbO16h8CrkCtKIVuQfDov9UpDGrBsqUG0R2mjrLp1u5KF/VKiK81mnT2IAGb3798jIJyaH5VMIaU9k9RW6BB4ImbJpnNydnJGO4iRomEUdQAAIABJREFU4RHJFwus9OH80Pv36sUb2drYpTCPNAFMVUXVcrocZwCbqEgjCYF4A0riw6P4LHjzQVkWwAztPlB019YfAERUQhv1Ov/FOSHwHRsblefffi3zd2ckN6FxCmK6k6Mr2fywS2N6nBd6udRZLCk5miwmWDHMMIDW9iE3gHfWEqnexjSKQJKVzwjc3DLLEv+gWzsgJGBEZV3jvDSrUU4PdeETS2wba82DdATQqrYMcAQQioQHwKYp0YfKlAbdjKuMhcXnRTBpa1HP8hWv+HiQZcUJeznCRlYJQwhm3zMEsw912rjHyiGXZSAAdPbAZvPP8lgwFtpZoUTXHQOYXM3s/bSvMaqjiw3CaszucwQxnclm1T8UL7yv32x52ELVbZqwocaeDqJZiXNrNDtv3T5idhKklZpavjEneLWWUFMrHi26oMAEEWak5nKwzQEYbAjnKPYp2E5ohRB0dQNQEZ3Em73Ur9b/xgAhxj7nBI7TQs+i2lJo4geepjoO2UwWxNOUdRJKJobye0LtUFCypx/2tGj3UdyP/0cetT1AkBtPb0LAbefioNApuv5ebVuLHBuwXoEymoX/TThvb43zfdlBYWBmc9yqkOb/f6X//X/2b7t4yCih4gHp20wlyHjCmmnRC+bi2O5KPoeeBqiJRhuoLpxOS1Qg5KbnOCC9kqAkBPoRB61VHuMqOhxocdVQXFuKctgutKKgUCdSUBTiifvkcx4vBo6rfzq49Upl/Nx0UeymuvT2SefTXGjRJwBfRWQb88V8mFSqjmT8aGTtLHtIdSTLOkfLg2eItJeP9Fm3pYg1vWMRU1420L4biMIiQiuKrAqaMhyVW0FXsnK5Zsm0Qqchlg5G7QXE8bzCqysY12ur6vHsdJZaNTVOpfOm22xPjKcTJ6rm9vzffh4NyCjg83Psz9zFA+3PAT79IPEmxUr/3EHA8HMD90Hn87k/67+uQQDlNpAWB4Txz/oUwLipwvRzAWH/Mf9Q0PZzQdin7skADPFRr+ag1/zcnw067z/k3AY9u5vO5VPHjANC7oe+udI3TnsyIEMPQ24FhFWp0IuwQTDYqrWlclGV2lVTBICwBT887fHSJmTrlTAzOIqw2KpieoF9p26JoAAEHRTaWkOQGNscYxAwNP8PuBlOT2W21yijwfTX6ZuxCqGCQIjKKCCMwKmJDHjvIOmi+uUVwmwiLRnznsUG68bsBH0maZ/g2t5lphsBBb5HVQ+LKbPfrqJNy52ECoHB7iGbMYEtEyezCmEL8vytrtRrGlyCdlqpXxEQjk8My9qDZfn2F88kPwzzcV2jD/ZO5W//+oWcHp9SVGbt/orcvbckS6vz3K9wvie757K/eSg/vX4rF9fXkinkZAnqm3eXZHFhWkZHh3i34UdXh23E8SU95Q53z+Ts5Eouz68pSIJzv7w+k06iKcXhdAwQgqKofsTb24fy5s2mbK5vycXplYxkhqWYh/VRRp5+91BWnywJWvAQyKXaaXn/alPevliXk4MrqVSakoR/8URBRmaH5elzNabXYpIGSI2rmrSqTckO5yWVU1ZNEyC22pLyeVkOdw/kzeu3cnZ2JtVahYb1d1dxT1ZlBCAyo8nqarUqb9+uy872Ln3z6tUaPcny2SEZGxqT6clpGSmOEhRenl3Jxdklzd3BhCIgpJddV60TMB9o3yT0OVxYvCOLy3dkaXWWzyqRi+jGTCCATVXvyPbmrpydnsvExCRBYaFQ5HxDD+HG+gc52DuQq/Nr6TYTkuxkqOCJ2AoVYiYe4FmIuQ0/OR0y3N+pKo6yqgEigFVVYwctWfuiMDYZDyQQMCogfPbNc5lfmVGqaxoCHx05OriS7a193lOAYupEQKSJQXKS4BCxH4Jn+rbxAtErqP2CCLpxcty30JNkVTHQldVmC+sL7K+0r5Cz1EGIJVpoKWaxCS1bTNzD+wx9LWWRwSo4oUpGgS0ATpF0JqsKsbHKjq6dvfGpLj0RxTRUN8Ka5FxQrxBGFSCLlHkfkt4nGSiXGuC7Fokn71kh9JCL33uFiTczqNMH4OaKl/YeB9u4vygysKoX07jgfXWhFwOEKCSAmYZ7xtja/nqhgiJLrBAayLRYWk3e0T6lCa7eODPip3ksxfuLNZKVQx1zTo1Ub+1IhwOMFjAlVDRIAWGzrsrXoIcqGOxKq9rmHoWfB0Bo6qE6qKFgiPyJqowy3o8xEH1scH1u6vFohwf6OCwtTM2Wn22xMtVMnTfnXrb20CLZyzjDJUpr+vM0noM+NXuvxuaGDDyB4KqurqtilcSPqoAuKuP4wu8lqsO8lzqG4V/qgDC0gYXkqoFBi/ldk4W30a3d/rt//q95hniIWkKNDECJ4G2Ca0ZFJz4Oro3DUelRgYUBMe9Ri2dajDPbQxe13wcPk3gJ3e4xlg2wRVkBtEySUrbVg4sA1BZH9+qjGIyZr2NRwTFVIAZ0S/T0qT8OvXNyquyJCYaFEcEHys/IygKAAYixEmiKpn5vnQLLipv1joR8t2cJ3KTTaLBenSNwM2EE9Tj2JuFYxZRpcgV5yo2ndqsl5g1k+u89QHJgbdQABV4w3XQgGlP6tGx+AK7RmFbKhgFM/dezDE6zdUDYV0K3wc1Tt8byfvASB4ODgNqgvr5+YDUIEN0UqA86Rv/P4vHooN/1A9DbgN2n3j/o3P+xf+YL76D79nNBYf+1/1xQ5ZtF//sGJQUGPYdB77vpHD51bT/33EmDGvDnc0HhH3I+nwMINXkTjKjM4xRsA+3XgMoo1AbxhYpPtVwnXbRZU3XR8lmZvoQEg/alpr+69qvBqe4aXsVTiqUn2vpktIMZvFUL42tJAIT+w2iPiK+XHz3nWEDGDkJfIy0Lrb/W6Er7B1VdVFVGbwCESe0fVEEZpY7iA5jht3Ye7G0aUOvHw+YBXwB42H+w30A2H2MDaxX2RwQ3CJ7wWelsRhOJY6O0FxgfH5XiUIpm8Eg4ggIFuu75+aWcnV3J6ck1/e1wL2rNEimjUzNjsvZgRZ59+wVbEnA1iOkP90/ld797KdeX1zz/r549lLv3FqU4UmCggx643a1D2dk6kE0IiDTqkhvKy9qDe/Lg4T2Znh6VoaEc71nprCTnh+f/H3tv0htnlm2L7ejZ95TERqRIUU0qm6p768KAf4ANGDD8J/wLPPbzzIAHnhluRh564okHD4avn/08uPYr3KpbTWZWdpJSDSmRoti30TfGWnvv850IRpBBKjOrealEpMRgxNefc/baa+21Zf3FG3m/tS/F07qwD31Tg0Os9+hBmMm3ZHgsJ48/XpMHH92X9EBG0jmY6KRl4+07efrslazTVOZYhtKDMjoyLGPjI/L471bl3sMFyeat6XMzIy++eX0BEA6MF2Rkdlg++7uHcnf5tprToZ8hJKN7R1I8KUkOIHN4UAbGhoNCBk3pd7Z25esvv5O93X3W7aH34O252/L4o8cyNTMhhSFIQIWmKHBKPznB9T5mkqRWrsnw0KiMjozI5MQIg6h0PS1bG7uytbkjO9t7DFTRpkJrodS4xoNctnBKt2Riapw1mcsrd2VsalgGh3OiYF978aEBO6SqMHRBW4iZ6Vn2ceTwBWtRrcvR4THZQ8hZC5lBGYQ8+PScrB7OG39Utqo6KDyLGP8AiPg3AKFKkROWSYM85TIAfvmcIwZKpehQ/skvPiFDODSDe4kawoZsbhzIxut3BKh4ljCuUBNIaShKhOCqQ+MKsIMZHjuuEaBZkBx64OolKzQANEYeN4Oulc6IGGCwsRZKT7wuVGtVDCB21Nd5+wGbJxJwqWUqbFdIYOnMD2Jcuz4RYHK2xyWvZLiiuUcnGHsjybVHlJ0+FspF2IxGts8PzGM2C1+N1cKvNdFgjvV2TN4CzP0pPAb0tQTfQayOecZ7SSNORXwakoVRjaC2LVPyI8Spxuxpn1RNRoU+1M5gmikWnXMDSNE517FAMHUx5QQNXAjstc1cm4rPQLe3SMKYoiqR7p+oN1XJKBhCtJggGCw3pFZssCch6gjx3OG/AGRUSqI1sKgfjEFhDEABOrkfNZUBG14GIGTyQecngF2VL+PJdnkokqU8OYItPIlQQHhM060GPtYOt8XWnQmDLoCwPVYy2O4y6MhUJkBxJ5EIChVY4xqh3tcJGX1u/AHuDQhJZgHr/av/6L9radN0Pfykh58ufngFmSFkM0ZtBtrUQaCtz/7Z5GFwShMPCBgvLUptp8cN7LW5RTqehruXOWgaZa3BpMcDmoXBdgH2MDni4YZ8E6yeDwTv1aeA0Ixe8gCGyr5hUGBiRHPLWhNGOu3Kpzhjo2Yz1ijejFuQnee1ctDGYzRW0jTkofTMmDwrsYuMXnTy4jPnRXwR5vIBT3tYy6zp5xN1s5J97QCTWRA++ElfkjY5RzQhU2bqbmA0holm3KCiNpDov2uzcNa5MpEfWOhmJx8Dpm5Aixmv6E8v8NZvUM7Hssu+/f3O7fQD6K76zmWAM1zOjjrE+DjbLkCXH64CvzEgvOz8e+2n1/n1+/nwWIRV8eI3rwKE3fZ11Xlfdd2u+/urmM3rPIP97rs/QGgsvtXtuKxEXd0UEEI6VgIoRGN6NKi3+sFaqSFnh+dSPqmokQhqNWgso7JR77UXS0YRlGhLwIQrNMEIT4shWysZt7Fs1JO1Pp0lGWqv5Y7nSJu7bP5g0ARGhCl4A6m2IQQfWARtZiMY9DpCrzVhSMh5XM27YBYG6SkkozBH9OQkE+AAk4GtwHpi/VzRpw5sQxbmIio7Ojk7lXKlwrUSP5cqZSYVAd5Gx0YJEtCSAIBwfHxUhkczkocbJIKrqki91GIfNzRnfwdm7uBYTk6PyQ5mci2ZnhmX5fuL8uTTRzIwUCBIh5zq/faBfPnFd5QEDg0OyEdPVmR+8RbXPzQI3985kDdoxfB2Rw4Oj2jaMjo5Kg8ercraw1W6jBbyCOZTsru1K5sv3sqr5+uyu30oqSZs3Qt0MtU/WEPqkhtIERA+fLIqa49XJJ1H4pQLoKy/2ZRvn75ITGVaedanzdyakrVPluTu/duSK0DuiucrKy+/XZfnX72U3XcndEDFdR2YGJCRmSH5xa8ekiEk+4reiY2mvH35Vna3dyWbzcv4zJTMLS9Knj0UU3SGPdg9lmdfv5R3W9uyt7/H4Bag8MnHT+TO/C0ZnxphoMnMeTbF63Z6WqZbJnrrgaXDdRwezrNeqX7WlNcv0ZR+W7bf7TCIHMgPUILIFloh1sHPGoDSXGZyXObm7wjaeaA1BHvt1etSLpXk9OxUjk9OZHdnR85Oz2V8bIIJBgAwBnEEjspcYOEczA3KUMEAYR09Iwe4nuLYlXFSDwG2iWDzd41DABK0Xo+9JvisupoZTIyO3SZLVsZGIdF9IneWZ2V4VlVelVJd3q7vMpkAJhWAELWQqEcKgBD9OlNpshAYd7VKNQBCmOa57wSNlSyZpolzPE8YO5DQKoNuj5gSDAbBXAHmCS+AB41vEk+D8GwGmafFraEfM9xylUmm0MrNQswIShVsXmeniW4cTXJvw6E5j+eHGtid9gDF6getkbtOiHZGBMUGC9wo0QCMggmLcaMWNVR0UdkFGZ+VKLk5INQIcJSumxFhHuMZc5M+A3qg7gptpTzcDoC9GmM5U8ebjmOBmoGlUAoOw/VFF1NT+KlRVpQMpFrP4k72FDQ3T69nRCyMZ86ApCcqQhN6JC1hKIOaPoI0c/SEA7C5XoNVh/EZGcJaSlskpbTONxQOWos3dRnVZvQtmst4AsIMvpCwc1MZSkcBCKGy04QDFQx4GSDEMYSIGusiywiUuQ6AMFypzpU9SSB4ChWAMlnXY/Vi9Kw5cxvFTLFhZqc8l1uxukwqFrGPRousPmSjCj2MreoBCDv7cxog/B+sD6EyaS4N9eJ5l4Di0JNeaqrBZoLWWETcgkS7nBiM6APoBZJ2o7yvnzOCkatoqEfkFKLShxRAG8DbAPorQZKizWUxCfFB9t577Nmn2Q4CwkEDhJZJ8MHpQE2vmkocVEeZAFMOY3cs9SyRTR6qrLJz7JBOhoySAcqQb/JSRc6Feq21xk+LcDV4SSS01Ic7mOkCDv0xjFnHcB62C2dUHduqlbtnz6MS2bgekFm19pYRLg8NwR9vUrsJfXzfYnlELMHoBQa5XWcko16U3dipqxiry8DMVdtLrqkxHR1A8rKgvtu53RQYdh5H535vwjzF27juNbzsvP3eXfWZbr//0PO4yT77/U4/967fbV33c1cBUU7cmvnhS2tndEHUnoQwqzIgiAb1pZqUzip0HESTeoDB8mlFqqUGwSAsvR1EwSCCCQXKi3S+hlySwUQwLnCbeHVIuwgII4bO5npnnZRN03k9rDfW2JhlBTQZaEq+AGDSkmK5zH3TmdESZQhK4YCNXrlwOsQCyEb2WLwbanSGcgbOqbY2VJsVqdTLUkO6OdtiIK893JoyAGCSL8jgwIDk8wVuc2h4mC/8DDCIeQzyPjBNr16/lv3DA65FpXJZDo8PZHpqSmZvzbD1wa07UzJ1e8SszDOSyUNCZ08BM+FoX9CQ4llFdt6eyMsX6/LNd99IYTAtQyN5GZsYpgzx4eMHMjw6TNkgvEV2tg/lyy+esv/bnTu3ZHZ2QsYmULohsvN+R75//ko23+wSaALEDI8Ny53FW7K6tkwmMZ1C7T+Cw4xsvFiXp198x+bu5ydVyWdHpdUA6wPQgKQqkqM1MoSDIxl58ulDefTJGhnCFvrWNZryEqY13z6VvZ0jOT8uSraekamJCZlbuCNLD2/L7btTZAjBMsE9EIDw+69fyc7msRTPq5KhZHRIxuAy+sv7srh0ixn8Vg2vuvzhn/8oz759zvVocWVZfvUf/ges2wNrgfAXzzQksi9frsv3L15IsYxWHHl5sAbm9K7cXVrQa69+CebCCeMSDZ689zFYs/q5SOUI0s53svV2W2W55QrVUNlsQdLWV89jGWcjGGxDcTSAeAQJaUj4NIAEIGQ9H633FfTRTdbMK1xOpsNYpdVaBQt5punicPCe5NXJVlq2RnpvZ2W1AAC1NZg6xKMWVO91oZBlfTGks4MDBZmcmJTHH38kd5amZXgmK+VSQ04OK/KOzOiu7O3uSblYJmhOp+i3ykDdKqxCSxgaipjUPJRtMCBxTsIDJsoP6AKJvoraPD35TEi2+3lGLKMCDyTKkxy5XhADVJFrvb6jc4+ySIpGbTYKYk4HoMpIWsIYwMbnJbvO4f6Y9FEdNe1PlPAn4AaDRHGFsxpOaNh3wM6SkcNcYKycqQ6CzNBjQmwbQM2MXlCv6s+qtkPAc2ReFrg2EWBMrpMyecoCugu+moaFXLQ56bfHnbx6PEmWfNnEFRSA/uWA6bWrQFLmZaVHiN7JZiqjSWmo/ZugFqw7AGENbKIyhAB64GKa1ZYmK6FYqKck3cjwxaSfN1ynLDDpOahWXqoa1DpCwxwmqWStojmMIhFTKlc1EWN1hDRJMkCINcSjY2UL0wEQaq/C5E9gAe0txw3+CT7bgbnXB1cxn33TyRRXPUaS0qSO3RSR5u7q0mc19NEyBtwDJoQwWiH1NsbM/1aw5nJ2BYuh3td6Qhog/B8VELalfP009eAD00XE57V4OFXVgxOhBltZ14bbwxjcQi1zErFozIaYjJNOnKFOziSa7naHXkY5BAU5FnZjIUZGlm6dDmJNFqqmLzrolEq3ycfciBJZqx6/TyE6M6gFuP6bswLvq+GfUDcXJjP+Qs8X2Ry9+HYt7akJ48d/DptNWlb4PrhQ2ERDgOSGPZEk1HcRJrXYxtlA5AV20Q6pDRAmORA7R5s2eeodgDDMIImNbVJqqxfIrpQ/d3YtE5lvDBx6sXCdrNFVAK4boOgXEMbHEwfs8TFcB7D0Awg90L9qux8KRjq3HwOMq67pdcHLVefSa3s3/d51j++mn+98Fm+6nZt+rxcoDM+QA0JM5siyRoAQwR9rCGGewX6EVSmfVaR4CrfRslROq6EFhTQylKmxuB5SKwTkWFssQAIITAFxeMBkYVWoCzRtpTOEzg5qMb6bs6CXlblwYnEMJQVmtY1tGnBjmQLkmCZhAdup2XLteetBsPoYpNhQGFbbrCswsEUTE7dQx74yIvVWTWrNKo0/ILGcmp0geACyyGe1hAC1b3mWCODnghQABmlOoS6JxWJFjo/O5Kuvv5atd1sErQDg5UqZLQ/u3l2Q+cXbMjkNVjAv5VJNyqWq1kxZwA7QOTQwyHmyVmnI0W5Fvn/2Uv745eciqRqlpWg+jvYJjz5+zOQnApUqWMX9U3n9alOGh4dk7s6sDI8WyHyVikV5s/5Wvvv2mZyeVFifh/V4fGpM7q7Msx4R7Buz9pByNVvy6tlL+eaLr+X0EPLJlgzmJ6SFdhXluiUisag1JD+QkqFRk4w+WZXMIIsCGYg4INx+tydnh0XJNXIyd+e23F9bkbmVaZmcG6FEkC5+qYK8+PqVPPvTSznYgetlXVLZrIzOjMjU/IQ8+eyezC/MkHECQyi1pvzm//utfP3FN8x+316Yk09+9UuZvT1FJg4yX9TEnu6X5dXrdXn+/LkcHh8xqJ9fWJCFhXneEzhw5gc1ecwSEDVCJeMKWSeYOkgfYbR0fliR99u7crB7KKcnpwxY2fEBTaszysopaDAnWWuFool4BZ5kd+jH12ItrzJglq1vS8bGgaUZOrj3ijdTZw/MSMJoQZ6yS0lYqvLDOveNMhhtBq9sHJghJD+gHEC7EjzfYyOjsry6LGPTo5IeRB1rXc7PqnJ8eMLzLp4VCQbhPMpYwGTYWk9o5Se2fx+H8TzX1iOPsa+ehXFJbUGxwyb9O0nEhpAjuCJE0k2LzTRMU98ED5L130nsRprUIhoHnq6iCrFdiPf0E1Hox9NyVRwk5iFxTYNDDRepYkBc672rmYHwwDEChKz5g0GQvjzRFAChC8NC7+nEjNAZOedQ+LOXEjk5YeVFPpd6P2oHhUriOAgOBsr2nsV2XubEiiXtw4m5PF6PbOq1a+MKwA5HTAIyM/mx+ur4Z29HgbHHeZ1seUpNXwAIK0InY7SegKlMupGVNEoarDTAMwpa4578BzCoiUv14tDaVjOvAUuIkgDWEFalSqMl1BEiaQW3UWv3RnCq18NbXdAhFX0LI5OidlgYQcMIMeJdBXZJMqHtWrZJRxWT6DMXG5slgNDfj81m3MEVfgK4Z/hPY/JYyWeAkMCwHRDiPL0jROq//I8NEEYFjw76FPiYW6ZNRqTDicxBzWrRqWaoVa6Ei0+kaXQ0JiBOxsbmtdXzYSFGCwe0bhgcZGP2AWRpC9ooF4MGA7rWqkg9VddCZUzqedX6MuvnFt+RtNWbBKOBPAebBRshCLXmkXpKzhA6xYoJJnHmUXbMQGVgjOw7eusMf2kWPanz80yM2W4nM1wAYD65OIrnEmHAVDMRdhx8291cPbPQvt3ObfHaWAEzASsDNEfF9rDYE90GZlyz3zY5+xPeLhUNoDA+N59cWTdgUt9w3ZKRchko9IHWL3jpFwT2AiFX7ecygBUfa+c5xaCiM8C/ChB9KCi8Cohcdc5Xff9Df3/V+X/o9jtB/k2291MeY+fx9QUIOX1dZAgDICwDEFalAmCC9hOnFdZklU9hKAKQCP1iWvIZYwhbAF2WBGR9nLn+ERBaHXcHIFR3PUw0ZjLBY/IEURIseJ9W9OBi9pulA7pQUurjjnEGIt2gjHb6JoGDyyKawWMxHCgMysjIqBSykDpmpQ5bfzBLBIWaLQ1ytIw6SLcyTQJB9HBbWl2UkfFh7QmL3rEZoTyShAxXcXt5bJkROWNPt3P53e9+J+vr6wzokKRED1m4Td5bXZLbcxMyNFzg3Hewf8IXmBmsj7lMRmamp+TOnVne7kZdpHLWlBcvXssfP/9czs6PWEM4Nz8rqw9W5MkvPqG8EIF56bzJ/aMebWRkSGanJyQ3IGySvv12V148fyXffvtUsplhyaQLUqpUZHxqVFYe3ZXV+wCrt1RuBsa4WJQXz17Kt19/yxYkrVpWhguTZAjLRe8b1pBsDk6aWRkdL9DxdPXhMgGhWpSLvN54I99891wdMvdOZTA9JCvLy/LZZ09k+u6YjMwUpFov83nIpQfk2Rffy3effy9nR0hWAFSlZPz2uNxempWHHy/I3PyU1uyguqQh8pv/F4DwazoCjkyOy8LKktx/COOYeUGrYNRilk4b8ubNprx6/VJ2dnbI2KLNw9T0lMzOzMrI6IgM4zU8LIODOSkMpKReEQLs8nlVSmi2fl6S0+MzmrqcHJ2w7g/XSSViYIdhKKQ1Wprht7WNvdq4uJqaSAFCqL+1rL2ObdfpWExFxs3z8PHvTC1kQZu3G4i3oYDLmDCTO2LMY5ktFGAuBFlczYxlUlIo5AgYK2Db8Zl8XmZuzUi2kJNSrUIJInvCUcJn8lUYTXk9rjXq1jpjGNOoVX8bCLTAVo3xvKVCctSIZlCygj/qjmgvjP1QroTxp66PYKipSkBLnbrWQJKdNUYP5xFMBq3uj0yMzSna89DIDONDnAAgeLSgW0MT9XSI491wblEMpT013WVeTUgQa6JmDnOlEhEAUZpE8ibu6hNh9Xo4L5Y+6d9K3GhMxyNx9Rmd6c0J35JpLgFWrGn+EubV4Owk1yxXzBG0OvHgANXr7lSFH8e2nesdlRZptDBwR+nEcFCnSD1uv5fKFDqgUbMTBYEqsSZTSJZOlSxMxrAVhPYHhIQTDCHqVQEIwRRCLpqqK0OI3pyenHAeUyGUmoTRVMbqCN2ckc+EK2j4bGuNeAlO3NaGgsCXz5zWxjK5aF0N+gOEuAo6btvGhOLKGwNCL/3R59XmnKhukODQ+96y9YmC29D9oQ0QRnNGpEbw58j3lfqv/tP/iS6juvgbzWqI22l5r/lTHwOdrVksnhPaIbMw1Rgy3YFmdPGicUs+F4pgMTnpAFF6Xb+r2RLor5bFAAAgAElEQVSCQM+ioF4R6B+DJWsvNmfVDJxDC88OJcDMJmSreVELKO/LktSTOZPnE0II3g2IIXDRzFL7oPEfA0sY0euKyu2hCJICC448q+X3xTIQmsl2+allDW3So2WyM7LBriqaPOxgeOxd/p08nA4AXSMecYAO+iNQp02h42xd4P9sxdMtBwGqXSsF6EnzaJ9k48lOz1Uvgv8drmm0z87vdH4mHnhubqSfuQg6k21FqZswAXf//GXbuQzcxSAwBnU+4C47lvZzSq5/2yxzwx/6ZQmvC4Kukjf2Otz4Ot3wlK71teue17U2/iN8uG9AaHbzLNBnGxsk5lBDWGVwXK3WaSFfPleGsHhcZp861BTCWAZZ2KwUEK5xsaX0BGOTJgW6eNP60eSVeqpYfOz5ZPoc84u2bQi1CxpmhYx0IqBSEzAaHFg2F4CQC3gECsFiadCnkz12Vyigh1uemVwE+BPjk1KvNFgTdnZyzr/r1khbz8MOCGYuqbq0Mg25vXBb5pduy9LanIyMDRGceh7OE/vmouCTnE6FaZGT47LsvT+Rf/mXf5H19dcMvscnUC84Iysry7KwOMeWETivs7OSvH27KZubW6znxFo3OjwkdxfmZWVpSTJ5WIdmWE8IyePnf/xSjk72pNGsyMLibVl9uCKPP31C1hbn1KihRQXkQTXWvaP3LY63Vq3Jwd6xbLzelOfPX0itgtYA6kg5NjUqS/fnZeX+nNxduqUmJnguzovy+sVrNiA/P6lIvZySAZOMwulPnwCsm+h5l5OJqSEDhPcklYcrpV6zd1s78vLVW9nc2JLTo6JMDE7J8t0FefRoWQam85IdSUu1VmU4DqODr3//nXz9u6dSK6alXoM3gMjo9IhMLUzKwyd3ZW5+mthKG9M35Q///Ae2ZIDkMlsoyOAEzFAeyZNP1rSup9aSRrkl79/tqdRzc1MOjw7JYOLewB0cNXgoHUFTeIB3xBoA2PVKk+w5AXKlzjYUSJzgetKEBWwAAuJsXlkLMJd4DkzuRbOlyGhJzUEMMHJoJG2g9UHSeCJEFWTb7J3IhVfzqbbGG9Oldb1h5egIOzV3AQCIPzhvjiwzOgJLiLiKIBFMFmqhUkJ/BSCCSr0aDFC05C1u52IOwU4JGUh1K/44CR3YN3c/5Fqs58FkNrerDA+vjoHrRIZpngsR2InLedxAEGySx0TeBkzjDpcuIo7VJuWUuzPhb2ZZNh8kDKHprOx+IfbMQR5OEKX30O9dKIdiXR8MB9X1HvNHrV6RRhPtGaBKU+WatyRTgKcxpLYQ04SYljqpIizpWZiQL6qe08+7XDQGhBQtsOTITHMCUGZgbe6Zus+QeTAAyGMKTGFMdkT/Ztm2trtJNdmDKLpvSa23ghJn4xJWS5ks6/uHeScChJiH4NMB108mIqyHLnt1qu8QJaMEhZUWnXdTdUiX9aWMZVL3qWDQJKORsUyQsYIZJOhURhCAsFytaR1j3aTWlIzCQIkFid4sUlvmeDIIfdeNIYwwfLT6u3dH8uzos5aAuehCGoSMW4skZE+4rp6Eik1yvJ2H1RB6iwo8SMbhmxw08QyJ5yCXp2vcbM+60uCS+lf/2X/P+YaA0Gv98G1mQ5JaQB3E+BzuWENyhTQLxlHkzbo+LNY0dHFjFH2gyQ4CEKKnH4pgWSRvkylXnii75uwSrzYKYBX1p/IpSeVwjyxoCJcyOU2deHzwWdLaC321Bj6cj06uLg2IwZS3aED2y6ZrBxgd1yLBHc4QJoa00Vcs2LgIOhSiJb36Amdn10DbQrQzhJ0ZCP2oDWKLauL32hciZwg9znFKWRer5Hz8SC4CQr3GcTbTAbMfh8puKQQze/fYdcm/34v96gXCLmMAw4QdAHMyPi9j2fphC5Pzjcb8Jf+M99e5705A2M+2f2gQQ+a+C2D+UDbyJqDwpwSEP/R17O9p+LBP9QcIdaw2rcEvC+vZpF5NZVBHWKmAGQBDqICwdFxi7SBAIcAh3NzSrRxrMzia4dhJQJjheqCAUAFRkslWQOgxUxLsRXGrz6DMlKdp1kXJIuZwy+iqZbjVo9v23RmRcjs2qbakYS4nMzOzMj4+IblCTkaGhmVsZFxODs/kEEwc+rydlgTukzToIKBEQKRtKxpSlWa6LgvL83J3dV6WH83J0MhAMFmAsgXy1GYNkkrY1quLH/rR0v5eRI7R6uDdkfzu97+TNxsbMjg0KHfu3JZ7K/fk7t15mZmdYjRzdl6U/f1Def36lbx5u8FriBrFmalJuXd3SVbv3ZMs2gmkM1IvtlhD+PnnX2qbh1aF9YMra/fk0ZNHzPii/YG04DaKYFRbNrmRGGSP52dl2Xm/T3OX/V2wXEUCwtGJEVlcuUNAiPo8uGzAybJcLMnG+gZZwuODMymd1SUrQyLNLPvKgZXE9sE+oq5xYnpYHn20JmuPViSVg/Wq3lywn3AoBSBD/76pkWm5fWtaFhZmJD0C1AEHVqT8tT/Wn377jXz5m2+lWUV/O/TsTcno7CgB4drjBbkzN8lHDY3ia8WafPn7r+TF05fqXIh2mWmRT3/5kXz2i4/03gJR1ltysHsi25t7srm5SXOZSrVCgADA4C6cUB4B4LVQp0RHPrWfB2OBf5NZJkmktTVeP5XJ5AkgAQjDHwbxTiM7R6FGLmrqoTGNOnTbt6wvmEYJSiMGeXWU3qa0MkSbLvOy+LTHlIIjIIuW0njL2TRt99AiCLZwXhkbY9JolmNSZu3ZZw7z6ijl9pI21pPWVm6A4w7kAB0JONbYinYdLg1nRgd1kVYHZsonAjm/PsEhXa+hsiI4djVMoRrNjz04y1tvPE9EM37FPANACL0h+n0aq8cAMEkYB6lqCGe0xVaB49IP3JP7Tihof26oG9x5HnMDxgmecxxnmzM92xhYv49IqglM4SRKeEA8vvS6vxhAxpJQ2xw9tvi+A8JIMcb32ZHV6q7t9lts2R6nJNeE7/tnTFGW0cCb6wKvWdwvz+o3A26AHNObqZNcigAh1iirJVSnUWWlAQrh2oz5CklMwAusRQSE1ZbUiw1pVjHOAQXzZmiUYuISLqFULJpsVJ9mjD6TjTpQdVMZAkM1I6ugP2e9znZ7GPFgCOkmTcrXcwEOBxWAssbXkxuXLO/6TMcS0U5AmJjMuKWSr/cGCY35S9hzjx/dXIaqmkhWytgO86HXBjo0VIdKfwA01ecu3HGfcCZQRVL/xX/y37Rgj+zSSur9YeBCKSeAXoGDxMGekke4EXVB3X5hMC+DgwOUe2Iy0l58ekHwX6xjTjIVZuZCOapmNLjw22DQB1PBIm423OEgGVVKOBJR8KtKi7vG2mlwZvBMNuAtFHy7enmSwW6QiGhSsyIGCE2Hm0wkyQTfBvr0UnYwX3ofPBvTCQAcEDob5/LQGOAlx+u1e7o9S1Lq/mJ2MAKHMfvm4DapIbRjC4xcx/FbJpO1Pl5rGE0Uei4JCAyPm0s3eN+s11ebHKI7yPSxdTXwa2cAk+/FD72++6FgsJ9j6TUndO4bP18FmrqBlqu+cxnk6NxePwzhTYDTTY/xJvu67Hyvcy1uup2f8nvXBoQMgrSAvwZAWNW2EzBfARNSgjwONYTs7dYkIDw/KtHFLQ2XUasVQuDGORWA0Aryg696GGYRIDRTCa0vsrEXLpSbj6VUMuS1HSlduAtDeZqEjI6NcB2BIRjVKs2m7Lx/LyfHx4Keq6jVGxkdlbW1BzK/MCf5ITXLyDaysvXmQLbe7sveDlonFBm8q+THHK2R8G01pNaEoUxFFu8pIFx9tCiFoYJUEZDUUF9Vkp2dXdbjYdmASczM7LQMjwyw3xxi0P39Y9na2pU//ekrefduS4aHBtn77qMnH8nM7LgMjwyyzQfaCOzu7sq77Xeyt7fDfoXjo6Ny5/Ydmbt9R+7cuk2nTjB+xaMq5Z5//OILqdWLdBmFQ+byvUV58Oi+5AsDwn5ILbQGECkVG5JFrRjdO7FkqalAqViVs6OyPPtuXdZfbZEdRnP2xXsAl/MEhKypQaa8WpOtzS15/fI1wdzJwbk063CThMsoXDeHCSL2D3ZZ1zg2MSCffPZYPvr4kWQG0pLKaXBdOqvJ+XFVzk/LlHmNDw1IPldgvV1uVCQzpOsAwZuk5Yt//lq+/OdvpVHOEhy0MmmZXZiRhftzsnR/SqZvjxAkVc6qUtwvyXd/eiYbL98wm1ttNOSsVpbVtVW5f39VCsjmI3Nfb8jx8SkB+N7enpycnqhcMl7fnWkGmw4HUzNNSzrZaeBHwO1rvjFlGkIYs2WLPonCkNTWkM4N8BikWXwR5d5C+perpupMdW1l7ttRSVxnd3G26Wpz78lxdycMpmwq0/PaJe8558wD5NfYL0t5DIwwKjIgqOYlSRM8wmTrBe0GIR4XUeVkvRcCW6chRTIjABCiHgwwJYVaLUvQ06XSzEGMkFClmgb1ZOOsrYYDD2UV1XE1cSC1ZuWCc0ZLkLpKwSkHh4Ow1jDjO4yZIubOy3QUEBasd2BSSuRMpcaoBgrNq4LtWeo1gh+tC9R6NMyfyuxZXBgnB6igUwMgZwkdjHkc7ASGHqsn/ZXY0HaBVkPoRoSR03zcNsz37yxzJxiMyYD2NdlTI2hHAACmgCgwwfZsuGQRJkha460GJ+oCbcwcawitB6C9R0BYU1AYAGG5yv3AFIWAsNySarHOpKXUUIecZ0sKPEWo6YPkFOMQl4e9aqEzxzNkgFCPxXsdQmWBZIEBQrZnUkdutitKaecBOiI7Q0hxoTmOhoSOZzESkqdrXMDEp/5J3LlNQRB1dUg8dhPWVflul1RHrKH1XXdQ6HWEwXzGmHzWWhLLJC0Ek5XZjptzkPueaGsN1vr+1/85agiVfWNCIZ2hoxuysLC8BvMXavr4gGPTuPFVSWXQnFezKmD/3FjFJx1vWcG5IfS2clbQpEkhg+KBfJTFMVDY9P5RBITmsGfMojeUJA3PQZLwaL4otANCzWyH4mGbuBSI4fuqYe9kCHVRS4DUZYDQJ0KVKyQgKLwf1ek5S9h1f7bDruDG+0M6CIz3EwGi+EFQ8OlzdDLJ+MytrI0BvehzbBRiz1HgD7mSOSVt2QUs0LZQOgsQL4q8fNHi0w0UxO/1Ag0X32+vbUwO/SIz2+13VwX61wEv3cCgb9+D/H621w+IvOq4O3//l8YQXvf4f+rP93OffqxjujEgBPhpwGUQjenLBDtgCBNAWJJGWbjQwggEgBBF+8KCfe3nxzmQVvbGEJrsPk7o6WetQN3/HcK/sBT6tEZQhoVaFQSoPa/L2OSoTM5MEACNjA9JBrXhAsljTZ49/V7eb+9ItVKRUbQymJ2VtYf3ZW7hlmQLqAGryflBRd5u7Mq7t/tytH/EZtoub8Ihg91D8hKGMuowWpG7qwts6bDyaJGyOdQknp0W2Qbi5ctX7FWHhXTx7qIsLy/JBHrLDeS5Xu7tHsnm2/fy7XffEbAODg3I/dVV+cUvfyGj41gnM3QOPTs9Y63fyemRnJ+fcx1Fs/fJyQkZGx2T0aERZtzLxZrsbR/Jixfr8u1334qk62TkbqPG8d6CrK2tSGEIslYwakLm783GDiWAExOjMjaOuns0S4dJSkvqlZY8hZPn8w3Z3d2TwaGC3Lt/V1buAxDOWjAHNqxJRvX9u/fyfmuXzGezlpNcdlAGCiMyNDTMIOb1+gsplk5kYCAlH3/6WJ588kgGRgckW0Bdne4ThjRwJsWtHcyiBrEmR4clGZ6GgyiUQRbQ1tPy9e+fytd/eC71IsCwynam5qdk7t5tubM4LmNTAwzoyiclOd0/k43nG/J+c4dMaq3VlPNaRSZnpmVmZkYKdL8k2pdSqSin52e81jD4CUCFzLT2UlbWSQGPSwhD4YS5eyYMmVvNq7yMffc6zCS0P6cFeBbAafBnIXMs/bS8fQCAXP+15tZFpAoKdXsxuxDPL16T3z7n6HcYX1k9oWl+tebOQJYCQg0AcQ0AYvBNttsKgMPWy6gnp0a0tm6TObVe1KGvmklDHdNaXBZfGXUihUMk2lWo3EDjAo0B9VpaaOztJPgzen0qQ+htMzRyU0Ae98NTtgzbRRyLeQaOpgCUEtw6vfUYg2UjH1TKqZhce/Khpljlq9qTtT2xH0Chgz2QqeaYTFKCzqCIk+3lQDAAQlVRYR8KCC3lHjOETo5EQSaPx3IHcCvVWNUVfBFhEMVY7juh65i9YlVZR0ybAHgLdG09UNlj8lgSkJvDLO+Sm8JgvTBWDnOMJxTVW6QdIDogxHNIySjWKTCE6HNpgBBycJQ2YL1q1dIEgzm0PLHSBszdTmo6INTnxFpQBECowJStJ8zgplqHIqQulSrsTLHPtOTQXiid1Z60bMNkhJP12XWpNK9l5HHUPkY9EeJcXwcgjFrXUHEZUldJXSuJMG/1Yb1HfV6JwaC7das01iY3KHywlpvKwec0BT3+HPj91TpgzkFmZJX6X/7bf90aHhmOXEI1e4FsB/TU1EPbg6uTg17wFqWjcINLWDocU8jiWCGkAwBa31q2R69nPKGqQ5H3SInpUwx8ZGgzefTI0sJiU5RysAZAaBkSnnfk3OP7j/926jsAlBioBL25Xry2jIrXBVwCvtqCSMtedAN0CjBdxpn8fWGfHaCQx+xGpl2Oo3cQ6+eik74+G8n5xUDJc/3KEGou0+ViMSB0V1RdwHRCDtk+d3DtwRD6te8EaFcF4d1B5EWGsNf2O9+/TkDfbd/dmLebgdr2I/Ft3JSB6wYGu517DNBvuq+r7tl1rvGP8dmbnpe32fkxjumqbfYNCFvKvkE2ytyotZ4AIIRsFAwhAWGxqjWEJ0VpllNs+Ht6eE6nRhTtoymwltiAJVFAGBjCTkDIOcgCGbbAcNbDhR0WDlrQp7XgqhhQRguMXVVm52boyrn2YFkmZsZEtPxJymdl+d1vPpeN9bfM6s7euiV3l5ZkYeW2TM6O8dLBqXLz5YFsb76X/fcHUjwrE5Tk0iZ/RcCUxbwFgFyRaqPElhP3HizJ8oO7svxgQYZGBnnOaNPw9u07+eqrr+Xw4IjSoYcPH8qjxw9lZnZUhoa0mfvuzpG83XhPR0swgGxx8GBN/uEffiWFIQSC6hyKRujIfHuzeq+jBwOqoCAlrbLI6WFRXr/ckvX1N/J6Y12yeWHN3u25KVlanmcz+TwBYVYaFZGtN+/lt7/9I43X4KJ5d+W2TE+PW/NkXRfWX+3Iyxfv5Nmz50zWPnq8JiurczJ/d1qlnmaaUzmH42xR9nYO5PSkJNLMSSE3IkODY0zuVipl+dNXn8vu7jv2R3z80QN58uSRjE2PyQCa2zNLqPeLAT9i8JrI7rtjef1yW2YXJ2R6fpTOrXS9q6TlOVxGv3kt1XOwnaghTMno1IhMzo3L5MyYDA3npdVEi5RTOT08lr2tPTnZP9U+jKmU1KwtFOabLOp5mMFPU36GwNKbYYORBauE2MVZczaWBxwBe4NA3+VuMMKwHoAqCXObeX0f28yBjQxuQyZnDInn+Fm3UW21hG3rgNfmGTikeUUIKpNATaMiQ2SBY2jfblsA6olx69+L505Br4I4BIu4PowwzFof72tgrGVCjhXUkMKYBY997BjjmMrnRTWPcat/k5THgJCAVI08AAiRcMB5Y5dqFKWyN//PjxnJfa/Zi01RlNXzoCSRSHpzdQIs1t3hvlVQWUnAxbiTdX0JwxfUaDGLhytvqi5nE13BZnn3kGwI8WRa6OTqwDoBm8oOJmtuooLzAM5bdSTt3BKAF7/nCQLdp0pFfbuB3Y3Ya3/u2rYb+ULEcUA4j44FyVVobFXgIJxqXns+aTSEfIz5jkQMoUqy1ZMkZgk5nswkiAZXaMnihkZ1AELIyx0QojF9S6rnDf7dqqbZtB49MNECRSWjCghxPRpWiqAOo5p81HYgBga99YsxhLVmg7JRuHED3GLUs8UQkj+oc7V5zc0dfY0zWkivfxdQ2I3FDzV+Cb8akj+xZNSTKIzPI0DIJKolYGJWUOWx3l4D4EsTWWybEfp3GlPNOS9iywjCEmOo4Afyv/3P/2cLVCkHKAe3dV7AQGLbBkhTrJaNR+z2a7gZJnGwhzHJC5uZgBXEYsDq4EhgoLaySOjwkH3WS231HyaRdCcmL1ImOWUn7c3WCbBM4mCAMIBR7scp1CBst/o7y7SEEW8MYxd2LuRZnC3rAGQXAm5XvnoGzpKAzkYGQOgyFbsInQCyM+BOmkJclEZeFpxDbx6DQZtV7IpHmTD3hffrbZyqXiKfjFwyqjNJvF8+d+E5af99L3Ds27gJuPDi2HhO69zOVT9fFaB3bvsykNHtHC88Gx077HXeNwUzndu7SjLqk9B1roN/9ib37KrrcZPj6PUdLmIuqbrGhv9aACFrNcxRmQsuHAUhGa1WCE6w0JZhInNWostovSwKCA/O+LeAIcQiguwiza7UcY2N2BFIWwY9maMjEGh9CNVYxsa6F8JzjtdVkxLyNAAhOgpUpVIrya25WzK/PCcPP1pRQAhAVa7LydGZ/OFf/iA773dlZGhEFpcX5d7aMk1gUM5QPqvL1psdefF0g86QALowGGEPQvZh0jULgSUBYbMi9VZFGqmaLK8tydLaoizdRw3hIA94e3tf3mxsyVd/+lqOjsCIDciDBw/l0cOHMj07QqCCP3s7x/J2Y0eePX0qe3u7MjY2Jg8erMrf/+oXTFjSKAdtOwAyuJbqikijAhwempCjDUipJsd7p3K4dyJ7u8dydHwix6enIqmq5AfTMrcwI0sri3L/4QrBGbLmYOJgnPLrX/+WcrqJyTF58vFDWVyap4skk3P1luzvnsu7zX3505++lmKxKFPTE+xBuLQ8Rxa2QJdQBQRwZi2dl2mqQnFUKsdG5FjzS6WyfP3lU9naeiunZweyuHhHlu/dlemZKTK2uEYAY80mjq3J5wvP09bmO3n1akNuL0/K9PwY+y+ir2Cj2JK9rSPZ2z6RVhXAT2sIs8NZyY/mCKjBJsJmsAUJXgU1riWpnKEeMMUWFamBnNBptlqTQiYrObZKUXMJt7RHhOFMEJLa2ioC8kkFhHR2NKWMyyIhPwu1g9aLjCyEfZfrvkXIek8TbtCT22EOjJPw0VwT1wuqvDqpIYw1OZr0dsOaeLKysRRYRP+d1SuaVBTyOwVWKqfE0TI5QR2rASK8b2YgCOg1+nUW0OqkPGFta75fC6pMrJVDkICbIZSGDT7eLdozCSGubzaDOlhNNzt/4qSFgx1XkjG0SqOG0NqLWUsPxpIhHkxkp1q/h/6jOG+cM3pIooYQgNBq/qzNWVya5L36bIgyxCYxSLbPWD4A1BDrWSLdSoSYnEBjeD5Xli6Pav54XuHnuM90opbiZ3x77JvYsb+w0DoITgB/m6GeR3J2zyjldRawjf5LyAELTdtXxUQpHGJ2HUdKFaqTq3mKYK4zJ08CQDxXqMntlIzG8lGYzJhkFKAQDsxQsqC0geWhcPWtCg2jsD4REFaQSkByCYBNkwoY0wp8HBAaGHQ1irGV2D7dczkOYHCD/TelUq9TWq+AUBlCOsR6zSRzJSYnd+l4BFS6AkIdZlEqJ2mJ4goAjY8jDj1mCskOahUu+wzaeHdA6OPWnbe9L2pIzpnLtuIdVTuGHqHs4RgepguAkCzh//6//t8tXFTl55C1SaCvuxt5pkOPTbNXGfT947btoPm9gIDUZRQHw79tsWzBWlYLnZOBiAPXOkIHiN5fRWUAKT48kC85PexslJ+ohyI6Z5sWFtlD7JcXxt2YbF9OtRPhWGWdHbtOyHiwHCA5U+jDnSKHoEPXY2kHR8klN1lmAITuzhfJBOwq6oST7Mu3mwxoO6DkU8kQt0HPbRiQTT6dMKYEhKGQ2z+rnwzXNlDLZk8cZykdJPMrHXJYDwYNWGNCiIfFZSA3BhQ3ARdXAcKbbLMXbmgDvj1AxmWgt9t2Lzu+mwCZy8Blt2vt790EON302t70e9fAc+GjNz2vn/IYO8/rOgyh9u5rZwghhSEg5EILV9EqWTQCwhIyr3VlCItoyoa6Cc0uKvOHmhsAwpbUsegG2ZRntGweIzOosq/Ql5BTg1JHwTXUaoppVAYThkZZStVzuT1/SxaWF+ThJysyMT3OSwCAcrh/LF/84XM5OT6RuTvzBHHLa3c5tQNMgR3cePVWnj99IbVyQ1o1rEVww0vRlCDHIFLbACFTDKloU6oimYbcvb9I2eiiAUIc6bvNXVl/vSlff/WNnJ6esYZube2hPHzwQKZmhmRoSGWZAISbG3vy3bffyMHenszMzsiDh6vy2S8/4jrnkW5YtK2nItphAHyVS2VKSs9PSvJ+c4/uoOWymXygL2GjJNl8UxaWbsvy6qKsPF6RLIKjWlMq5aZsrG/Jr3/9Gzk7O5VcPi2//OUvZO3BqoxPjzIYxnUonzXkYPdUvvjiKzarR3JgcXFellcW5dbtKRmdGGYvRrIMuJ1uoIB/AxcgP9Bs0iX16Vev5e2bt7J/sC3jEyMyOzMlM9PTbGw+OjzGa95opKR0WpfT4zKZ2q2tTdl4+1pml8dl8vaINJpVnnv1tC61ElxB05JtDiMfz7W3kWtKI4f1Fj4GYAhqBHqFTF6aZRhKIPhMSRrGdKjRLJfZ8H0oV5A85F3RMobkRainoWFRsgryfVPFGKIwxZE2V0fw7GojAkqXiJIJUXdOi9QSOEipo8U9/neSbw7unbZc2urutYOWsQ8pVp0BNOY2UJXMYKbb1CAyefk3FMDgN+rC6cBPS19gPIR2MjRpCnV3UT0YmTrQdpbsjWKaOCkW5lGLIShZ83FudYA+VySElEagxHexzJHXOMWCOI/T9LtaE6ZzR4tMLxhfMn/mXK+mO+boaEwojV4ICDUZ1IAkFv1MzZRK20C4VNRj1cT1kzEwp0DIVM2Tgo6i6gqqgDVh5jTcVTJB6xPjGupIyml1iyFW7elESwsAACAASURBVNhO2GYnmIwWBCUQElMvj9U03uuegfAERxJXen9GT97bMSaPUNsSpKGNeUGY2kuNm73tisrMCExoyqTyZNYRAsh0SEQJyggKNcnI5BjkoqgjNHAIQAg2GetPqwoVRUtqpQYlo80KJMcKBlHzjj9Yn/y+oH7QPUZUMgqnYK9lNAVNLTEmqjVbTC4VS1BHwFhNOyIoIEwYwuDbaT04zUbR1jwLt7sEJQkZp1SqJ3ooB1V5QhjrAfZF5kiEhM6eB/WkEi3KzHeYylAyivUP9yNpPwFVQHj26PDrfhYXGUICwv/jX/9fLWQEA3undjp6ijqKTe+t05Dn17Js2hjrn5OJMThH+YPMX9lph4Jee5gjAMPsTJhYNbMCKlcnIs96uVbc5Q2R7NFRXEJVaubPsmWqqU4GtTZ+TxhCOs6a7j64n9rk6MBMz9idUX0CtUFm2/bnwweyZ38YELnUql2DYNdboW3XoD08dDGYTBY8nRcCf2e3ry3Vw9+znUaYQ+Jr4UjT77Jl+8LJ+EV159PoXkXH7CyBF6mGr/eoHfwhgu5egLDbtjvfuy7g6gcQ6iN8UY7bZd5ou9fdfn/T92KQd9l+f8jrcdNj/bG/d917HD+zP/ax9dp+34AQsxEL5wEIuRQSBMDuXwFhQ6rlmlSKNZWMnpakWmxI5Qw1hJCMag2hAkIDhR2AMBgc8MH2gFSjwk5A6EyKA0KVv7FqUDP++QwZwnLtXO4s3JbFewty/+MVmZhSKShMWY4PTuTrP30jlWJZVlZW5fb8rEzdnpRatUUQu/7qrWy9fc8aQ+1PhXqsjDU1brDUIZfNqdkAAWFVWumapHNNMpJ4Ld1fkMHhQQaBm2+25fWrt/LtN0/JjI2Pj8va/Qdy//59mZyCYVqOc+bu+yN5s74j333zrRweHtBhFIDwk88eqjkEoxRh/WbxvChF1LUVz6VSqvBV5t911tkdHxalVKxLGhIoBCE5tGg4k0yuKXeX78jS/UW593BJUpBGwXWzkpKtrffyh9//UfYP9qRWLcuDh2uyurYiy/fvytDwkGbNSy05OyjJ06cv5e2bLdnb25fpmUmZm79NKerUzLj2X8yjz2+YrfXQ0ZayInJyUpaDgxN5s/5Gdt6/k6Oj95LPZWRoaEDGRkfJ2g4WYACDVhhpmsugf2GjAiB5IofH+zI8k5PCeFoqVTS+r0m92JS8DEo+NSz51JhkUmh7kJZ6ui6VdEXqTVj3V6RVr0g+k5Gh/KA0K2g/YQEi6sjyGQZxcEodzOYkh0DcmC3cH3ehVDZQgxX3NVDwAgzqaWyPa2zNjSV1HkfYkgiUHBKcURLQa/pCk3i7nO4SaiSArcW+H0v6ehuGpIpQFV1xM3rmX2y8hXEXyUnDewmI1KQ6EvDug4A+eQCDGmDyQba1iXWFkFVHsj8CZ3McjNextnXPYzlrH6NqND0uxJz8rDlpaqmQ6oub9SrnDwA2b8/AJu1GGjjbqiVJqliDSyykz1xPjbnT+KW9z3Go37MeieR1nAzg9ejSky/eppEP2sPPHDxRc0lwaLFVJNX09V1basQhs0Ix/70by2gtVxQTMO5MGDyL6hifOcEQoksfpsFRsztDqAI5B+DKbQVAaGBOI0aP+yzsjOJlX4/UK8wBobl3mszaS66Ue1HQ5UZDrCHEs+YGVnQU1T7lDggBBmkmw96XKvUGMER5A55Tli8AEFZT0ig3AyCEkoVN6t3oJYrlsb5ADaKklhlQ8lk251kwhOg7CHYQZRWtFg1lzmEiBoawpZLRXDavbp0mGY0bOXiylI9fNEcka7hfSH0nuaxBGJokkxwQen/BkObRb5GHDcomtVHyn7V3r5XZWdN7N4CCsTBUKprcwqt/QMiWNP/4j/+GfQgdBOp5+iSkWZOAc+hiqyCNLzzUeMfdm/Rpi5BvFO4YCPGBHbIbtnFHw/6NlvdScTcuq1HT7J3bI3uWI1nYNFNtP1vRtoI+70WTSCMCxW9mNPgapyGzNfbzbs/i+GBsD+U65WUx8NSJVQ/Luw/pKhGlN6OHO94yr5e9Ef9LWb3ovLt9n+fvj6X1u4n3acegiSauPm0MY8Csvg3eW2c9k6PUic5uvh+rFpTaaSbA0xcZ//ZNAWG7BDK5t53X7qb7uUoSehXI6Oe8+vlM+1PW309Xgbxuz01/W/7r/dRV96vbmf1Y96efq9g3IESSp6G1EhcBYbWNISyBnTotSvWszqb0Z0duKpMxMIht6axIhtBsxFWp4bOqRT+e9eOPHuSG2TtiCPEByHRq0ky3JFvIqMlLrSh3Fm/L4vK83H+yIuNTY8YAVuT05FReff+KjqGr91ZpPgNH0JPjouxuH8j3z17Iwf6RlItV1pVARoQgAgshnOfy2bza73PhrFMyKtmGZAoic3dvywIB110ZHBnkzIZ2Da9evJWn3z6TSrkq09PTdDSFm+XoGJqZw9RCZGf7UDZeb1Myenh4KLduzSpD+IvHrLnnHNgUOT89l/2dPdnd25WDg32plNAPEtlwBEtwW8xIA383Ua+Z45xK4Fo/l2yuKUuQeK4uyNKDRSXxwPCWWrL1dlt+//s/yvHxIZth37lzSxaXFmTt0aqMT45LrpCXVkWkfFyV9ddbZD031t+w1nF8fFRmbo3L5PS4jE+OSX4gJ+kcHMFdCoZ+h3D1a8rR0bkcHZ7I/v6enJ4eSLF4LGnU8mfSbGqez8KNtKBtKhoZ9vRDdwlk7iFdBgOcHmqI5Gu05G/AdKaWkoHMiAxmRiTTGlKGEO6hqZpUpSLNFJwa0ZusLDkHhMb+ZrMFaaINBlgAA3bwGkQQh4QEnz72UrZuZBgPFP8kLpSoGcIfAERn4eKgndl1LFlmm+/GJ4hxlB2Eu7m70sTBXhCCRcM6WXPD+hOAn62FxsRjVAHUhrgJ7AhfGhbq+h3LRWNAaCCMzKBKYsmMg1VG/SCYGkbtem4KNvV4E4Dl0k6evDpEthnGxAoo+7f30iOY05567AXnckIVXrHVGGs5UTubakmtVuJ1RLipgFBrlV3iqzfSy4o0iKbcM6fKJs5BkcmLEhbOEnkLCq2BRpuTNNxMLT4N4MsBqyfQvTcgNu4Al/tRR9LEJdRAocVKfLYcfHsVlYGtQDRQoeYMaBIDUXZrBobJGqPRnd6bGLRFSRtjCQF7AjkYGwXqI6Mxl//nMWLSBSHhA0Jc2YZe+K76qgAQNujemchElSHkrvhcuWTUTGQICJWl0rYTAISoJXRAqOwgAaG5jOJn9AiEyQvbwEBE6ICQvQhTfLXqaD9B/UpoDcNxY7WsyXF6DaG51WJtNMko5KJMHAlaT9SkeH7OcQKZaCE/wL6jKhlVtUQbIAzmMr4WtifU/OLbcLYRrPJPgmhntiNgHRrOXwCEZkYTNaVX3xjt+xjcXcH8M2Gl5A96puLl3RIUFFprksAQKrvr0nkcKMoaFBD+m3+0qD1ivRIEogNRkYxmS+x2YPKgkxv719jgMbCQGK76xKODJ9SW+eejjIkjYkMQ1lxT5Zyh0NmLnsMgML4uDIKIDrcZNkz6UQN4xT2J0DcGb6HXYSQQDtmgC9mVBPC0ZX9ixqwNtNlAtfYM4VwDILPB3I1pdAIvSATaQVYn0OoadNokGH4XQGQX5YEdI/siBXlGLwCqE5Q/YJzY3Ma2QxITX6duAXe/gftfOiDsvB/dzqsfwNHPZ/oBGL0+82Nv/0OO7d/n714LEFrA6qYyWPAqNdTpwVTGJaOoIVSGsHyKFhQVOTs+l3q5KZkmajLQJwyLIFQMatOOzXKxtCy5soHtWVCd1HsDQpVciVQbFbKE6F2LNkLleonuogv35mXtoxUZmxzjnFFF4/RiSfbe73Ixnp9fYCsDHMfm1jt5s74pL56/JBjM5wbUZKCZpdMlF/CWEAzi1ahXpdaoSrVZkXSuJbnBNJvSL9ybU1ZtdIjr28arbXn1/Vv57ptnrPG7desWTWXur63K4BBq6dEsXWsN19e35OWLl3J0eEi27MHD+/L3v/pMsoW0pNECTkQO9w5l48Ub2Vhfp4SSPeKwVmZyMpAblsH8qAwPj0s+Oyi1WpOyJchAYd6SG0jJvZVFAsK79xfUcr/RlPOjiqy/eCu/+c1vpFqrkK3Da3JqQlZXlmTmzqyMTo9LqpaS6llNtjcP2H7ixfcvpVqtMHAeGxuS0fFhGZ8YpYs46q7qCCDYYywr1WpDyiVIi8FeFvk9SD4h4wQg9CopqgvhKQcJFwB5GkFUhnWcbO49kJGqFKUmRW0d0FJDiFxqULIyII0KahghN0uxnVQtXVc3UpiB1KpMNBeyOamX6rzuw8OjDE7PKmjLASCRk1S9IVJvsO0EGS8G3xrDUEpmNWB4Az+DWUSMAUlYnHz2gN1BEwJYVyORyQK7ZSDRn398J+RD2jL9SXmGz/+dcQGDTcu5uymbC7L0VwkgxM9pK9FJmHkfgzhX1ftiroAqANcBsjeau9FJVBkR1hIxIa6JDecrwKSwT6SBKpwvZZxRErptDrb4Aa7ykHECqFGqmUuroRUNPLT9DQEh25flJA82GvXB1TITV3ACDSVDwfEzacTOUC1qRaaAUyWiVDqTLNAaYc4vZPSUFfWaL0rIzSDI48fgGGrJdD0GA39BOeU1kFFfP0VYBkoTw47A+sWmWixB6mAIO+I5ndu1yXmv9bfzfU+6W2GXPX8dKqSQnGuPIz1R5fcyokyS22tiMn8WNdXQlIazbmRtFbLGgFAZZaubdpdRdxg1QxcCPmMK2fbGjGQUECZN4/Gz9gaFiUxKWgCCBIboS4h/tzgfZGh8BpMguGRp/XAwWAFzbBJoGhqZbJ8uo8YQovYVDBtUNGAIKaU2QEhlSWwqY1JRQyJmoNYbEPq8gOvIkarBcAIIyfp5iV7Sb9NNG5mMsTCb19ZMpjxJE4CgAUPWq3urD7xXbzGR2skQcnwEQNjeOgO7Qx9GJir+7f/zb6kiVARrgyOwQMYG+c8EhJZ7MDLJC2A5IessaE+jga4gT9D3VR9vvQfjz/ugc9DlmRgOXp3QnGHTDEwySmOcrgMpsV3xz7UBETuHkE2xbfl18CarTs0FwOjy0fC3DuxkvDtI02OLWTP/t/Y5srDKs1SdAPACIIyHstdGtmcn9Bjj/UcXNAx7ZwDtdw4IOz7quw+ZRH+wOxIiLok13jCZNfVGJ4RjBJDDmbQB5WTD/QJC30XyCHW7Hu0T4w8FMP5WQFS3ReeHukY/b+eHvQJt4yLI1qI51U0izFQGwSAWPJjKQDJaKlakfF4mKKwWYTJTpcskpKRghtj5m1bbSfsJNiNuIduocxl5i7a62XhhSfQLeuZqjMHgjoCwzExzfjArjWZNitVzmb97R+6uLMjKg2WCFCyEGiygTUaJ8/jIyChdAgEId7b3KO98+f26nB0XyQpqXyqAP5yD7hmSUQSq1WqZ8tQmeubmWjRsWftoVZZWF2X61qTkBwpci149eysvn7+RjddvCaDHxkbpqPn48QPJDQLIabb43dYeXUE3Njbk6OhQBgcG5N69Jfnk0ycyPDEgA0OKCGHec7hzLO/fv6cbKdxecd0AbIcHIbkclyG4h0pajo/P2f9w690mM+poIwF30bsrizK3fIvnDobtgPWL7+Tp02dyfn7GoAyB+cjIMJnCsYlxGRodlnqlwXrRw/0zOTw4loP9g1C3n89nGKCDMQQYxM1RFgnPUYbXEAEaZFxqROJp8kZbSZgyaQCECJPQkiFrQZQCMQCEulSkAaku+wZDUYQ2ETC/yUmzDvbKGLlUSxppdSsHoEPAiKAfNvA0CmqKGuukUlJuVIMvAcBgyvpNhoQth4NJI0OAr2OEtXW2DoV6Hn0nBOUte96NpzEWR2OJpELMaRwX59mz7pyeL0PBXj6ZB3yFDgwQ+yG2/8Gaq52W21l5lekpHHBOEsy7LqPqJIqvoYZOi/CEIBHBorJkCpi8lg5gCuOxCsCP6NVAlf+e4NAYriTA0XOmayfq60zuibGW5NcVsBKk2WcIGtX9h2oBZ7e4/nhdH4AU6wndhEWT+84eej1yaLXgDdxdvcCNmlkP2bdskG6qfBQa1nZQF7etSNZClb2yltHjXpdKGTmi7KrFwa6Scy+I6JmKiQa/y8k8rqVKHrP5LixiaYsp4zhS2/Z0MNAecqu8r+2Bih7Hru+HNxN9o83eigm0Lk/VJ7GpjC4FWkPofQcpE6WpDEoYULpgfU8xp5vJTPhdzBDis/y5ShUFZaM1uI8ZEKwIjdBaNSwQ4AchFbcYn8dtRjfmg6IeIHFNoyUrWEurNdtUMtRrbM1Ew5lGS/LZHBNGbD0B0Ib1xOrq0XpG6we1d6hF2hdGb3xnkkvqdYPOrBreCjoAZ8UjgGhy0fAbl4gaRFSproFBuwd67SG5xWF56wllCGmyZu9pjskJMU0ABZfRf/qnf6KpTKiZiwxX/MH3iTSZpJJatYD//HsOMuxh18Hvj2UCFv2Jj7/fCa78dxzMAby019l1Z5xicOQgKRkonGgC2nPgqn8nTKWzXtGE3qUu7KoMT+ekwP2Gy3GxzqwfsOH9hOKnsXM/V7Fvl+3Hf6cZOa9ZvMANRLvvIpHpIBKuuk4dI+vaP7oMw7/Yz3Xs5zPdDuSm37v2Sf3EX/hzumr+xKf6V7m7zmSJO73pyah0Bwsd+zp5FhaulpWqFItlqRQrfMHJE+Ys58clGs0ALEKKg/5FHtwjOLbyPzVm4FLoEjbPEHkAkrR9aQuskNVP66taL1N+NDCcl3qzKsXymdy9t0DzlKXVuzI2MUKmwoNdxZ0ADTZHpkSO9s4oGV1/+Vb2d47YtiGXhlV4Tq3t3RXOWINKtch9kR0spGRgKCOf/d0nsnx/SfJDqN3T/ovPvn1NQLi3e0ADHrCLn332WD757BFlpt5x4N3bPXn5/K1sbW3J0RHaU2Rkbu6OrD24LzN3JmR8aoSBMLLYiLNPT87Y1xBN7wng8nkZGR6lIUsul5FatSrb2wfy+tW6PHv+jChreGhIHj58IAtL8zI1N8HAp16uy/t3+7Lzfk/2dne5b8hqcZyDg4NkKguFAclkc6FWsVSqaOPmUEYeR3zuXRcFj4yC9Q+DgzgpieDYpJkesCoCsLXBGGLcvtCwnTU9BsKCqYA5EFimmqyc5iAsqDPFTWDQEhWPEtF2vERNyOq7eYIfrzv66flZ1eCFem4fR+3jKbit6WgyFgd/0YoeMYhdws6r56BML0MIwcmWeb0VN8rfW4Il9J9rX0a99ZaGT6GyzLajdUNs32LiT8cUGgTr+PTvuukLA1hz2MQzA9aZrF4GVktImOgYxT1H4EhzFrh2orbVehc6E8n9OxlgYM7NXliT6EDSDA311qvKQNt3RLJTA4QB+BljF9fWcZsEuXr9tOWCm+C5eYtdW58rzE3VPSMI6A0Qejzq++wePwa2o81zIo5/jf3Q8WLKtZsuKvFY6wYiu8ZyXXbWmVyIP9K+VvQ+0pit1nutz1W7ZFQHQlsNobmNqslM0u+PdYMEXArE6AZsrKC3nSB7WEcZgc5ZmtzLitQznEfVbbQpKZifNekjbQZimmyi+tDccp0pxHErm4Y2R97+wtsyQcaqiUccA5nKap2ySSQ6IImnsQ3BlSWlICUl8254ogv41iSozZA+VwRHUXfe9wScJU6oxPOWeza+Cf7s3z4z+nteheiA0Ux+vPbX2xFqcsuNlCChVik1z8tbBdF/ygaWzaWpX//613pqYQKyiSgCeDzHABR9oroI9NwVNGbHPLsRry9KRSZLS5j4wtvOTNpnzC00zKltoNM+c+G9duau/TgihyU/N78IHZm9zsHYbcD68LpsMMe/w6kH9q39wui60eW9eAjHk1jnvv37V22j2/cuTBNRRqwD33V8tAsg7DHn/BjAsF0+2g78ux2Gf77bdbzppP638L2fAeFf9l28AAitjsNBlAJCq9FAzQYMZdCHsFKhWUu5DRBWWU8ICSlqC8HaABxlUHeD/kRNgCUNyDGiYkDYVlDPoL6jDyjnL2UI3ZgAjeGbgsbrWam3qlKqFmVlbYmvxZUFGR1XQKjyI5MBqp4ryPvLZzU5PSrJzvaBvF1/J+sv3kg2lWe7BALCUGeubBMAIdhByDlHxgZkYmpEHj95KPNLdyRTQP+6hlSKVXnx9I28frkpB/snDFYKhYJ8+ukj+fjThwkgbIo4INx8tykHBwesS5manpS7S3fl7vKi3J6bpeQTABJZ2hrMYMo19l0kEICcklloyFxTZGzpcLr+Rl6+fEnpUj6Xl/n5eZmcnpShkSEGSNUS7l9Vzs+LcnZ6KsViSSrlMgP2bC6nYBALPnrysR7HnEu9hswe6zZwckH86+BLTVza5+kEqCUjJMow25taC2fZ8FAzE8tLvKI9ShBbXOEKpTA3W8DpkWcSpNgvrD5dzcn9eB0Qer80fybaAW7nOEqCos6QWoMlkovWtiGAQY9fwt+aVPc4igGzsXnBsZHtGZQdSHLCUSBkpiBkw0Idnzckt5jFW8AYIPR9ZK2ejxiL/9MjcBTrZT0EeqgzzKWlAUCYAiCEzSpYPQ0gAcDwPKF+zx1AfTt6RaNSIAeF9j1nGC+oq1IpJjA8RvS1l3+7A6jHmIF9a68DdTY3BnUXY64ELCaKKZfC2nFHdX094zmPRSMigmGry2mjGK1TG9HvKtItFuoXEPa7D/+cA/nrfE+/kzhkctxExjX8kaxgIhmNew929iEkIIzaTygrqG0n8O9qHQwhFAoN1ia36mAIwQ622LZG6mmWB2jrCW2zE3Iw7nhrNXdJG72W1AkI7QW5aBO9aRUQEhRW8ULPyjSBUyFXoOKB5jgsoQDzjnXGnYENc4REl/7sss/Oa9yegErcXn1x1VFq1zoGg1YvjblA2xglIFHnh6SlBZQe3hoE94WtVUH8swWTtpFSMTMAIeqivfafiMEcedOS+s1vfkOGsPNBbBuwHWCre1YlGWydoKQfEHBZlqTX8fUDxHp9phMMxPuPAUMnEOsF2C67JvF3up1nP+DsKoDXa7u9AG3nQ3vZ9q/a92Wgq9f1uuz960xa8YTXc3LvscGbnNdNju2v4Ts/g+O//LvUFRAGAbo5u8FFDbVDBAZNynDAEAIQkiEsVcx1tCpnp+cKCE/L0oAcB4AQi624BNBdR1U7oVYXukCGjN4FQKgBrjI6VkifRs+nMg1ewNQ5ILz/4J6sPliWxdV5GRkb4QJXr1VZu4YeeljgBgaHZaBQ4CKNcqdquSFnJyV5/fyNfPX5U2U22TPOj8llZy2p1SuSzjRlcDgvkzPjcuvONFnJ6duTksoL20CcHp3L99+ty/rLLTk5KfLA0Xbi008fysefrEkaqlIE1w00ht8lQ6iAcJ/XGJ+dmpmS5eVlWVicl5GJguQHzBXRgEQKpS6WBcQ9gSyqXm6w/cT21o6829qWrc0tBi1whZuYGCfzh5pD1FTinlHe2WjyZ8o58VkE7KxDskbrBMV6HdwIKNT78KZ0T+vxXasPCnLJHtKz9lFi2WWjzhKH2c79+OcilUnAXgkDHL4VsZp6bCbP7PiAB4M6d6mTpQe+OlYcEEbMXbdrYEzcRdGzAULKs2KFTASQjVLxRLsGeY4mEtMXteuPLSTwO6tH8/iL39Mkikp5NQikDNeBmjlf0rWd7qBaRwgnToJCN0kx4BgrsLxJO6SZkk1JM9OSerrB/qBgCJPWDIkZSpCNRolqXG9/P/5O5/c74x42jjcZamd82ev9+HNxXBmv9VeBqM5txPu6TnzSLUbWx/PydPl1VparzuU624o/q+Piesfp34kBTbwNPs9k/RLHSweB8d8uP2cdn0lH44b0BGboRWhtKADOmgCDBIRwGm3RpdgBIerGUUcobFGhyhVvh+f1wc6OsxUG++lqOwzv06v7M5aQgLCmyRAAwmxBgZMxhGAFkcij9DoCgfG/dQrtMb/ade+mTHApdADfDvrsb5/TQouXLtvSWslegFBbSCWAEOBPX7EBJ4yAOE7+8Ic/qGTUl5II/HUbjPGg7BxMlw1S/91VbE6vAdFrMHZOOvEguAokXQYguoGFq8BcL/DVGWz3AiL9grJe17DzHva6P90mlX733e+E1AtU97o//W632+c69/VjA70fe/sfci0+5Lt/q+f1IdfkL+m73Rb0OEmZZGTN0Q3Ao26N6QEIS3glgPD05JygBKCQ3iGNlJq0tAFCt8tHrGpWdWQwIpYnVJip7M5lYpCigS1DewNIRsEQwgcABjPF6pmsri3J6oN7sri6ICNjw3RLRZH/0fGRvHj5Uirlity5My937tyR27dnVaKEha/ektffb8kXv33Gvopg4WgwgJoWACX2JMPxNaUwkJXxyRGZvTPD9hUTMyMyNFYQyYqcnRTlYOdIvv3qOV1GK+U66/wmJibks08fyJNP7hM4MuqowY10R75/viGbW2/l+PiIQQLYFMjq5ubmZG7+Duv5RkeHrVm1yU3V+wDeLFI8rcnpcUXOz0tycnwq+7sHlIAeHx2bmUmG0lIEJzhftLBAsAIjFRgFUH7nNWEEQWgr0NQEQA2NuJENzkguh+AbZVu1iAu8GLBcjBFd0qRPPgOunnFkAvT4WUVvPYZMO/sWPz4XgVg7+FJior2FkrdRVLbIaTNnMBxEqqTMTVIIEa2W8MJBdjFS4efdsAY7DMfhLCg3aJIvP3czJWGwrJLREPsE5s8SKwYEWY8HoGdN1zGc0P/TA218P5MBwwb3XAR3Bn7BQZqJC96na6c1Yg/1eMEB3Kwb3DkTRi14LrNaMxcDwk6w1gu89QKFnXGjxyFe6hLHQ52A01UqvWLJq4Cg39dO0BfHrd224d+7LG7pFS9eF2h17utD4rZ+16cfChDyKY9ASTdA2AkKuwFCgMNEMqrmRgBokG/C2It1xvW0NAAIS+2AMGeAkO0hvIzBzJdC7z5LjkTDiQAAIABJREFUDgFIkSGkwY3+XYeZEmqlG+0MIcdZBAhB8FN5QobwLwsQ+n0gKO8GCHXyCo7hlwFCrpSQ4GMO//LLL9sA4VUDp9dg6gXYOt/vBmZ6AdJ4oFwGCGPgcxVo6xx8l4G4zsHW67O9QE63CaTfoLufz10FWuPrctnE8UODwZvuq9/J7Trb7zy3m07e3SbtH+J4/5K20c8z95d0vP++HUtvQJjUTrFGg3Ub2huKjemrVWUHy8YQltCXsCoKCIsEhTAuwSIM4w+V5ED3qEYzCfRLJGga9zsgMMmoveeyODWVUYOJhtRZQ5jJpaQGQFgBIFymZHRhdU6GR9FHr0lZ5P7evvzxj5/L0dGx3L49J/dX78va2n11GMRumyLbbw/k+Teb8n5rR44PTwjO8FsAIximZHMwqRCCs4XFOZmZm5DJ22NSGNL6KWSMD/YOZXNjW9Zfbcr7d3tkIAcKgzI5OSmPP1qVhw+XJQ2cKSpb2tp8L69fvZH3O9tyenYm+VyOCykCm9GxUQLJmZlpGR0ZljwaqRsw5WVsoslyXYpnNTmDyytloGX2KyyX4QYLRK5MlwbFxrSi6XPT5HzetMgap3vwHABhXQEh3gdAgGtnqwV3TWWq/D7GkM3ljElheyxpCtYCHUPN6M5w/y/25YpBZIeyKtpWbMwSld8h5992sO0MoYJDAK0EbMXHH+hYZy6jhHfv+V+vykXPpJYCNQyHDkCoEjp3ArTvhxN30KeyRx4C698S2V0s42RiAVJOfCadCuYXOFc2P8+gcba658KkBXO1M4QY8wCUWr+nn0VCJAFF+jjxEAwQMoeDz+Tg/mI9GyP2rjMOjMFfN4AYzGq6ekkk6rEYDHb7d79xZC9w5sfdjdmMz+lD1vMfMqboBkD7iTOvu/b9mICwkymMmUDtPagvB49aM6gyUZeMQjZaAyis1vlqABDW9EWG8FwZQtQQstUQes/a2tSNIXQ5ZQIIrY7QwCH2pcdgdYSVWjCRAkPI5Bs9tTRBxnran5ghTBQPWmXIdngdgLw3INSkLZt0sBdhhpJXVdNY/Teun82NrJXENPHNN9+0pfQ6Byk+FNcWXZahuQrY9QJYV30vPqZOkHPVxNBr4HduM/5cP0CrH7DVDyC8iu3rdvz9Hl/nMXZbDK8CAb2u03UnpPjzV+3zQ7bd6/nwbX4oIPzQY/tL/v6PfV/+ks/9r+HYOp9dDTkdpJkkLbi5qVsbi+arNdahocdepVSlZLR8XpEzA4Rw7KxXwTDB0lsZQm323i6R8e5ouih1MIRR1B8DQrX2aNBpFNJJtBeA8ydqCFfvL8m9+0syt3JLhscGeQtQ17i3sy//7t/9WrbfvZfJiSl58tHH8stf/FKytJunUaEcH5Zk592JfP/spbzb3GZfM8TiAEdgSrQ9QUpmZqfk0UcPZfLOiAxOqTkFwHLprMq+fi9evJKjg1M5Py3TVGdwcEjGxydkZeWuLC8v0GEU17FSasr79ztkB9GDEJJW7BPXF/+maUYuSwkp5J4D+YL2YYNDKspfqg0FgaU6mcg6AbtKEYPE0ys1CXYQ3KsZAF7IbHtfOa3xM8MAtlVQ0IgG5DpfwwkSrBmufS24U3YHhN1Yw+S9dg7QpaV2E4KxjI4etTX3fxssS3xhLgwxtngyKduFtTJi7NoBrD7vuB7uYNo9rkhYuG5rdVymH0vj2sYYDW/gKoNiHHd3dMDs9Tzu12/BGi8yQJy6bLIOj+0RDOw5ljYJJmVqNHBBC4eMpODYmU5T5kaXV3yOIC/F+tKcJRoICM1ISmWjWjuoDdoVFCpI07tOJpWGLgZO8TMSFmj6bt/pttb7ewSsVusXxyT++xgw+vXujOsu2358j7rFg5377HZP48/EgLDzs5dt/7J1oFfscNN1s9947Kbbj8/lQwChzveJ5DRmCGMwGEtHu4HCzprCToZQwZm2SWqyX6u2nWhUwBA21Hm0nqaKhYAQjeo5VypTj3F3kSFUUxkw7gSmMJkBS0hGEvWLSQ2hjqF0kIzSaZQuLdqX96cFhJi/kvkxiM0jdtbviTKE1gc0uL+6+ZPWELJBvZ5BBAiTWnEmHfHf06dPLwDCzgF91cC+DNBdBV46F4Jun+8GSHtNIPEguGpiiSeQbhNO94XmsinDFsMOU5jOc/Kf+50QLpvQup1Dt2tw08nspoCwc3+XTWofOuH1AtWXbfdnYHjxOf7Q+3D1yPj5Ex9yBS4CwqToP9QamJMbGwM3vI1APQDCqoHCCgDhqbKDkE7CeRQLb7oFYIXFA4DQ6gxshbDY0k7BqjfMYTKhdJRRC6CQ/asaAsIxlWmRcWOz+EZZVtfuyb21u3JnaUaGRgf4xZOjU9nd2ZfP//ilbG/vsJgfzemffPREJiaHZXi4wM8haCgXa/L0Ty/l9febUippPymY4ijLgsNsyuytGfnl339GQJgfQ3AhUjyrsB3ExsZbefXyNXsw4gDh/YJM8MDAoMzMTMrU1KRmZusNqVUbcnJySjkrDF2QXcZC61O9gzJgJLyP1hcMzr1BOORHAKx1sJhakUkgSEt8XZi1DkTBHYMTgEEz+KAc1ptAW+cBBuhuymJyWjPHNGt/OAcALGidWd+AsEOe2S72dNDnYYMxyC1z7jaW2HARUaFxZ+2PvpmrJAkNBy7te/OUR+dWvOdgYst+EdiSOeDmbJvmOqgy0+RwYnOGoHh1JEwHzoY0wbaa33xSl6fAXYGWt0vQeluCOCQmKAcFQMPf2p7Bx6ofmbp06u/JRmaRRPDeZfoM4Xds5m6fc6CnNaLGINsxhDpCA4gM9PwY7T0yhmAE2epBz6ETRMVxYAwIYxDv8UGvvy8Daf0CtQvJgo56Rt9HZxxwVex5k/iuV8x23bXzOvHHdbfdbY25CSCMgWAMAjvf7yUbjesFu8lILzKE2iYJrxYAIV61NOfs+jn6CKbYeoItbJrK4KGv52WAEMddZ4/M2FSmyf60rLWPACE+i7k4TwMZNelyyeifExByJYtMcy5cf6s1dlMZ9HdVcG4rDIzijCFkbWRgCK1fJkGi1WN+//33PQFhrwEbD/5u4KPbAO4ELtcBkZ2gpBfA6jbAew2my96/7nc6r1O3n3u9xxvRh6tot+t81XvXCT5vcs6Xbf8mzOd1jjf+rO/rsgRAr0nypvv8W/zeVc/h3+I5/zWd00VA6DIS4wqjIn9ln8AaNXWRLYMZrJIlrJaqdBxF7eD5KQBhib0J0cOO1t5kBw0QWkSv/Wbjq2W+oy4djRlCa99Dh1F3R6NxBa3NKB3FMn3/4Qolo7N3J2QQQK8h7J23vb0n3337XN5v77LJ7tydOVldWZW7y7dkenZMD8Ja5D3707q8fPqGMlNknMGi8Gq01Mp8ZnZa/v4ffimj08OSGmjSvvz0qChb21uyubUlW5vvZGBgWAr5QQJKfBlGLYNDA+wzGCRP9QYNXdjknSuy/g8SvoGBAXXJAxNbrfC650At2gdxDwAcUIdCqhTFWwST6HkFK3C9sN5EWZkhZXO0WbgygvqZhFl0wIlxq4u879HZMawtuObqbnO5ZLSfkRCzwhEgZOChyQOei/0qIsMuFCIShEWGLPiKQcLAe1tqwVjw9upE1Inikqj7nj7rLiVVfaRJoMJdUJaDtTKUMsd9go39CDWy5vRNjaUCwlZGAaGWKyatEwjmzJGTbpnhd9aHD/JNvgzwuQNvML1RMKdJDAWGqVzG+kI7U2xSYmwn9O1LzHicEQ5tFgzwetzE5ydu9B5MbJQ6xOdiyWdnXNFpFtNtbe8GCH074Ti8r2GXR62feOyquO8qkHXV+nbV7/2wuyW7+/1ut7jlqpF3k213bvNDASFnuw6WMDBUHaYyzhTGctGYMcTvL0pGlbHDHF6t1ESaSNBl2HqCgLDYZMISgBDqlXQT8lF1yqSrbg+GELOAMoTKuGsNoa4NYAkpVcW8XakZKEqRIfxLAYR+3S8DhJSO86WsoLqMIrmI6UvnJzCEhLjeOgNzNa6hzwVuD/Dq1asLqbVOQNct0O7F2uEEegXmvYBiDPi6DfpuA+KqQdIJIjsnuct+js/tqsHaOel1+/xVx3rZPnqd+4dss/Mede7/Q7cdTx6XbeuH2I/vKz6nH2q7/d77nz/38xX4Ka5AeyBiLoP0j+YoCAGv9yTCr1ivgUJ9AMGKNqn3foSQjZ6flckSls9rUivVaCzDJvVYSOyl5xYH0IE+cQQSJKQMEgJy1IbXrCFs1cNL0Ig8K/Lw8ZqsPlyWybkRGRjMidRF9nYPZWtrV7779nvZeb/PdX58dFxuzc7KJ393XxaXbmkZFkruSiIbr7ZlY/2dbL97xybDAGg4Biz8lUqZTeYfffRYsvmsVOpaq4eejGD6zs/PKfcEGISZTNzLKUtXxzQBtWbA0Y9KV1tIQ3E9sH0A0JGREQOEcHRFB+WUDOTz2h+8JQxy8CebhUNNWpqQVhrIoyzJmT8DmX69adBji7wbckQ4IgGAHc4wAbBwLY4amUcPaWSLcuHR1dvXydT1fsLdrU4B4UUTmpAzCEjRZc4mY6Rhi9cTJlbq+kzbs227V5MWkUwuAypWM+cEhEktn1qu6IE4U8mehEGeqvvVGr64xVXi/MlGzsD0kIzmWpQ7I6ERgJW3S3BppjFtyrLpMePYVO5prRxMdun1fOEGomZU+2coY5dNS4s9+RIGGL9nCoYgFceuclDea9jlY9uUkUYN7c3t1BlofA4kpbPKPErrRdbN5dPXVAeMcUzVmcjujOG6xZD9xnFXxYDdttOLubvuvPy3Gjv8UIAwju3w727soM9nlzGE7aYyicsoSxwAzsAAIjnZyEizkmIiD4CQKpYmACEAjSag+gGE2otQHUe17YTKRWNAqMYq7YCQiaamms38OSSjfr07AWFyHwwMtklGsf7pcgUGVQGhmuK4ZFTVP0hK6hyi0liR1MbGxo0A4VUgLh6IVw3weOKJA3vfxmXgrteAv+o7vQb+Vd/rtb/LAHK/k9JVk9FVv79qP5ed81Xfve7vY1nJZffoutvt9vl+pCI/xH5+3sbPV+DPeQW6AsKOGkI1moDsUB053XCkVqmyL14MCCvFmpTOy3J2WpbyGZrW16RZa7GxOhgnZmJRR8iTdp2dy+8cFLoRB8CLeWYYC6IrjBpWNA0QwuENhhe5fFoePF4jQzh+a5BuoGAI93aPZGtrT549fSn7u4esZ4R5C1i4jz65L/MLs2Ty6qWG1Io1OTo4kYP9YznY32e/RXXnVCYIbB2+d2dujjUkZ8WiBgNmZoCMKqV3JqFxAKJSG43RzTdEg3tr2g7QibkUJj0IxAcGB2hmQ+BdrzFYHygAEEKKqnWcAJQIyHExHDAzeCdOMYbK2RpjA7Fvbz+QNNnWe0FhYvxdA4U6x3vDbpUvdp0zA+928beXCVa6bc3ZQcVgsWdoh1iUrJ1BUWPwCGoiQKhZbm234EFPwKaO7vAoZgCa8MiYxBbPvG/TnTWdKbM2gn7/ALrwyrh8EiDO3QodYJmcEkAwlUO9nbdQ0bYSGickdXoquYxr9LSeCdfS2z2wvx8kocG8JWHoYkAoPD5lhbWRO0x2TIqqAZICTTJ/+iKANXI2YVo1OZ8AX9+ePkGu7Q6fiQxhegG8zlgtjtHi2K0bIOzF4F2VNO4WP3Y+tZ2SxpvEcR8aX/0514ar9v1DA0Ifm3HdYDdw2GkqE//cLhmtqakMGcKqsoNsRJ9VQHiOVj1NumErO4iehJcDQhwjG9O3SUaNJYSpTAPzsvbqhXqGyoyWkCHMWs2dEY9Ujfz0gDBS/phkNMyJEWN7sYbQASFKQBKGMPQhtFIQiG9V+aPu3FyuNzc3wxwfD4jOAR0P9nhS6Dfr02vi6JxEem3vOoO127F3DpjrAsJ+5Ajdrt9VAzX+fT/nyMXhmv1kOq/9dfd5nXPwz3abgK6a+G+yn3iAxOd52b66SUxvuu+fv/fzFfiprsAFQEjnMWdbnAHxvlB6VDAaQTsCZF0BCiGNUYawStfLMhqen5YJDMEYctEFKGxafRuyiOYmqapQBRyxRFHHoNvyx8JEDf4p6zP5aFMaks2npTCQk7WHq7K8elfGJvOSL2QIYg8OTuX9+0P5/hnMXk4knx1QoFWrydLdBZmcnKDEp1wqSfHsnBQHmh3j3Opscgw5qoIsmMdA0pcfGJBiqSTHJ6fKumRR45eTwkBBBoeG6PSJukCtpQI4MICADKs5fgaDD1iQw8AGi2itrnMxTh01m5ZhRuCft9YRuDbaAFlNDRioZlLesjy0dCBYsZYRztYosHWAZBJIpYjMZVJtMXkMYU1IwCCRuNd4XmD82t1EYydQ1uf1+BMpU8MnrLSuzVQm+XrCBmrE4VLR5Hxwid3BU6VPyvol87lLPJXNw7PETD9eJknWdLiee5BVgm0zxgwtUACucnALZBN3NKFWqSQAWPB1dadOZNUBzLJ4gSHEsXtjec+PRMDbm5Ybmub6Q+CmgJDmMXT/VOmoP2sxM8dbhB6B2K/JPBXoWfLFXXZpNKPsoW/nQnyTXDxjBE02Gtff2ZOuYbXByEhCGsdRvp7jb68n7PaIdAOCvkbfJG7pBey6xUExKOxWD9lvDHjd+fwm58WZ9IpSoTiW+tCY7ccChDEb2A0c9nIYjZ1G2ZgeAK0JgxeUNVS0MX0jI+lGVhqVFF1G4fRcr7YkQzCIZGV3QMjnjX06NSmjgBDJUZjKxICwTkCoktEqfx8DQshGnSEkI/+Tuoyqi7LfN2cIO+NrPcfEVEbHmkgd6xESngSEeKkvgNcQcnV3htDcucn6b29vX8kQdnt4Lxtw/Qb+l4HOfrJCVw2q64JV317n9/oZ8P0O7n4Hdr/XsJ9ju2yCu8lx9zNh3iQb2M92+/lMr0XEF6ZkrexfFtXPfn/+zM9X4Me8AhcBoQv/vDEvFgOTN5rcDpk/sFcKCOHgVhMYysBtFD8DEJbOylI0lrBWbmgLChbs2yKI5ueUOnqlV3dAmDiPhmVL+SDrRwgwgMULUjywhPOLc3LrzowUhjT4Bnt3fHQmBwfH8v7dPo9tID/EhbpWq8rQ4KAUCij4h8QFrTXQwLhGQMg/Jh10xzWVysDdMS21ekMq1TrdR/FenFOjDDHuF8fLiYwpgl8FfwwMsGCSVbS6sVRKazRrygp683AcCt5XbauDSmRttYZS0YdKJI3PC50SKHL0gyMA0DmK1z68H75l7QQS+3AFiFZSQzCk8tZOCaji2Pa2DwnYM+e+Lg9zHCw4iHT8eHE2jcEgb5Cdt2W+nfGLWjFozamziCp/dObN2UQSr2CdoW7md/Va876YPDML0AVTFwdUvq9WUz+XjYAjgKSdq0pJFbwRuKGfpRkiKQPpjee9qbzKT3Gg3kaCV5vOnQbmjKl0YOiAMCQgzFGVzLG1gOAaZsfSDWThvQRMJu6ujGGMzfd1EOfjvRjb4g9zVQzEqwGUTvloCEqtVkyZTq+R7T7jdVuDbxqr9IrjOrcXA8LLEv4fOkffJD7sts9+Y6/O8+z3e/E+f0pAGINEB35xy4kYDKqxi5q7QD0CVQd65arLaCQZNYawQUCYpcuoSyCV7TaXUVPMeFIQx4JuoGxQH0tG61VpNBUQOkP4lwwI47YTHscmYLELILQyB02IQU6epeFaAgjZkCIkexEjcGrb3d3tmQ6MH7zOh/CqDEw/D223SaPXe70Gcb/A6SrweB2Q0G1i8+O+zqR3nWO/DEheZ5/tmdfegKif+3fVxPrnAIXdkgydE+N17vVV5/jz73++Aj/VFbg4npR9c/MN12zqQpGYaFDOGABhnQwhjGWqlQaBIQBhCSzhWVmqpTrNZRp1gB+rVUpBIpk2UOQMoVqJhsXD0EEMCnm8JhmFbT56EoLTYdCfasn45Bj7BCLoxnuQdaKuj+6np5ANpdgXEOBMWTZtoYD6PAb8KZF6rcrm3GDtWEsC8IS6v1ZTsrkCg3tiOzI2GX4O5h11sKbVmlSqFYLMXB7ASUElWxpY/78Mt6syVJ5PU/vCYf2DlBXMH/oIwlUUpjHYPoIMZLmVVWyxzpD1iNaCg30BeRm9TYQdN4wA+FJQFIL+dAJIwzNgjJTWksX24ZoQQEYcbSBQO2IINBjh+D2jXDWAMvr0mJmJgkX9E9FS4UHvAJLR+4n1y//P3nt2SZJkV2LPZYjMLNlienokQGDBxS75if//B+DwEAS4B1xwdgaDwcy2qK5KFcI1z33CzNzDQ2RUZlZWVWR1dIrwcGHuJu67992nnzcQxRfc/xsDUG5XAHo1gglloeaSqaydAEJhuiSHMBJAqC8zd0G5DwAW3AspvyCMG4IleIY4Zc/KQZg7aA8Qat4Nl4uQXEKuQ6gSaF6AqtQVwQmecwKXTgNzkBMzeJUHS51f5XwcGGRGWnIDeTs1rZFmD9jewe9unaTSVQGBdsek0+E6RWrcB4z2DOEzYE2VUpe7HchGLQ0mBIR4Ng8FhMM1113WKbvWO9vG2xAQ7hqTd61tjl0fHXNth66xDj2nXdf8GIDQgKAda8xUJswr7ElG24oBWlmJ+RlKIDVVrDmEMJXpWL2CHEKURkrAdnHA0oysDBCq1NwklWoqM8whZEMZA4SFMIQ4H/QFuIxmccZ5g4wzOc9WSjDhiG79OCiwapL14X0YPpfh/TTnYmkzkcpb+4UM4d6yEzo/2dwvZWtkDjdAKAwhAjnKrHLriTbCAcKffvrpIEA47KDbWJh9C3KZc72z5hjoHHaU+wBO28DtWEc+pnP7pP8tORsjMs9tbfhYC8xjB81Dz28bcD7088dsd+gge8y+T585tcBTagHpX7DL0KX8yBhjpjJ1UVNd1iy/LNcwmamoQD3CZUFryEVvC1rdFszKFSs4jtZiOMGLxowjjMyjmTRUCDS1tubUfg8LHDhUpokt7oUpFIdR+Znr9HFhbC0eADDGRYshW5VSEAkSuDjC2yChjoEKVHWyBoe0FWUtWufuKPOLvJD3gRW5NIu62/DiGCUchAXkot6WxyYJfV6CyWSQgi3ehybey0pXmUMxVpBIrNZ9033zPIeWUQYJ1yy5lFWv4vsom+LhU9CuvhaYgUVetBuwUuMbXhQoEkf74Z5ZviJfBWMH2cJl9WnRdQE9Xs5p4MbQhmfwZB7XVlHmDL+puYtG7B34UIMTxi0GeuTO8v0D8Ob6kaiNpyBOEIrvcaKcFEllPpswKHQuo1aPjNtbWFmWhaq7J5hCYclg9OLr8nnQpPl2oYunurgIeJTn261vrFSDk22qRFRxmbF7InH1QMsMXSyPULClMpSOpjSWL/ge5vcp+JNzkb5nZjdyQ/TvVuUi6Ju9dZyZ1FinGcgYw7k0XNSa6+ghY+Fd1nLb9nfMeuyQc9u3zae0ljimDQ2Y7AI0oUx0GDgw8HdIYfq6KamqNYjWEa2XmKdaziGkMqZ2TVQuGwaFWTShpIupRUqAM5WRkUgCpBbjkMCVk5cbQ9hBvl8zIJT5UVxGAQihBEmjlHMI8RL2MRJQqJykPTdipuW/9gFC2zIM6oVlc4a501yuyY2xqq4InF5d2xuQVGyF46Deohihydwn5y6AEABRRo0gpcBcRt++fdsdA7h2MXm7QOHwwTxkP/s67tj7w3M4FBAe03G4yXdYKg/3GU6SxziaHnuOn9IA15vYDtTiH/McnT5zaoGn2wKaYzAAhGF3YEkOGMKypqYSUIiaepCLcqH6Zcm5gw4ULkparwo2n0EOHtb1LDVBfT+CHT7YqiBn0EoO8KQjK/ghLhX2AyBQSiAIMNSSFOqC6eR4tsDtcq6HCG0g7xdsGhu7aN01MwEJfnf3iXGKUpMO+qihi5NP2mQuoJrP0NgsUwbq9fTGmiDe568zyMHSjYM4svFufA2S9SagWBxlgnw0W+hb2Q79ZC+iHJjHmCQRVyI1CkX2I/sEkJUFgABCHC4AcAoKZfFkBZ0V5AX+QdL20laya62PZ3HmAOhJtFvuK+/VnasCIjZUEVbKAIxInBtKs5RfcHA1uaYAVi+LZlsVBYTZNOdcQJPeCr0mjLQECzRvj2sBevMXAedK0GqMwECaY+6cKY1KQbUgO69V9ACOrVTALwBPn1Mn2dTnUIFsyL7xXKxA0M5XWET/LMmn7WSHjKHL+uOtRBbqlqq8iEUQxv1xsHh1u92RL7pt3Ds2kH3MWofv6pGeCceM25/qGumYNjwEEGKbISg0eWgICIeS0dBllPMHawDCNQeHAFVWi4qKVUNxl1FUJdQVMZUAiauG8mjCxjKYyzA7cLBHn5FdgFCUE5ZHaIAQ+ekaLEUKAmrZ4l+UUJZkEmzRAvX3BQjD55IDWjpW7gSEZshlY3jQ7jyGBuNtCAjFPVQ09vJP0igQLBWHa1EIWB5xdHl56aa4bZ3hkL+PgcAhCLMHTOYYj67Hokj30THHjjG232M6y3Cw2TVIbtv/sQPrsed7H216zCD70J/5VK/rodvttP+PvwWEDRK6jscFXmd61CKMmzhgAhDiZYCQHUdXAIUAhPoCQMTvq4K3A5jk5HOeJDOeWKywrclSXbRRwdZ4f9SlvQJCMRfRybBXGkGAW4SFAKU88ctCFxNbo/BOmEJZMKumZ/RWijxGGJPYFYNXOKCfELMQrminDOEw8rsNEPb3o6AnFIhYKQX9zoyh5qNZHLsvvtQ5UXPoxGhFGDTOU2Obd38A5F2yTFYZQjO1EfZSzXFUsyiLDoV/Bp56ME/lm5r/hntoEWpX2kHPS4xSwOQJq8fuqSyNVNCPepM2x6vs05Ve6AE0lPWQHCLO90sh8zQA51tdgLpeK9frE5awl28Hdtbkn+6YWl/PACH/3dhdBY5BUXnGilavz4E4Mxmyml2+dpfN3y4YHMiAHTSzdU7wvQcMpaEExDoxl0BhOQUJLXAergU5jHHUHiB6U6cXNVysj6dpUYU1lD5j/1NJt4siHD4eHjNtuHpaAAAgAElEQVTnngDh4e1731ses2bcBgjt3EJGcAgMhwAwBImSN4i8cGHlGhSJdwxhwwHH1UIYwjTKKa7BEibMECKlIe0yLo3UOEAIPbeMi6OAUM3XXA4hGEIAQ81dHAJCSFGNIeSSLZg7rObhe0hGx+7pkwOE19fXewGhG9wHV7QP1I19rich2bK/+wBtYyBz23XwgBtEXu+jMx46YB663fCc7trBjz3OfbTFQ+/jU762h2670/4/8hYIcgfcStAAFOAEivHCVAYTb9VQa+URChRaN0AImag4j7LJzKKg1XLNeRVgEqHWRM0iTM5gnSTiqJDM2DSVZXrHQqtb6HOoGN5INWFlCL3JiAAjvGwBnkqdJBxLeEfH5MVh3mSQQxaEGPWm6iJYAaHPpVOA6PLb9Jx6C+O+HIjPIQR7DmDJoWQMUtZGt5MxegDEtJyBBGZ7Oxw8iMbmCeAXgCb301qUgYUCRSyIxPTHgI76ZmrAwEuPeLbrH8suVZ+bHpnkcYRnwIJC5iikjrQUZsxYy4tC7lr/z4AOl0VAfT0BfewCqiCNwWYLoyFx30SuqQAsaVPL22PGD4szBoIIA+A4Ij818yBh+Cw/z37Wz2n9PWMQlaDzOXNWl9CkmRyHEPAn5gsGsENnUSsOb3/zhJxj5lzbKhiznEN9ZlwgnQ1eRGJsAYngieL+4vqWgktjb4dyYPesbjzCfUDIT0EwVjzkSHhs8Dtcmz3k+dm+P9W1xF3Xi9buIYkzpnTbxxAaS7jNVAagsEH+IABhUzBIgxR0tURaQ0dZNKWkzRgUFouGWUIECVEaqSkbZQg9IHQSTL2hOL+hqQzSDxgQsmQUAVIpTg9wCoYQ9Q09IASbBgcrkWK/Tw7h2PN7V0A4vC/Czu5jCLWusEpGdzKEt7e3W2elXZ1jVwffx5aN7dcNjCPyv2Me5rDxdwHXsZt0zKAwdo6H7OeQbR5jIPyYj3Fqw4/57p3O/egWYLyhwIELwgsAkf4gYCtM4gcw5ChpKYwhcgnBErJEdOXZwtWyoOViTcVqzeYodYmkhIiyGCYtIh11C15YParZirFxbiHNC3ol90zyEkhG5boDcChwRgwxGAx6QChoTEAhuD772bWdsXtuH8FqOASEgzIMXqpqTOFhdyNcKHlA6CChMLYye/s24A3Z0cQROq54en/Ccuo/kdbKPcXEz4Y3miTJbJZu6c5Hmk9KJjCArF1en4OCliMoJ+5AkeX3cakLHNOAm5qrCAPXNx5htk6Ph5xQXjspeLH9GZiTcg/GAKpBjKIXM4txxdYdo6ZNxuUkxI0Wx6wBJHEcLvwOmWkqoNOZyFhdQC3UbjJQO54CXW7BIRgc5OslYKrVadcJNQ3YDQCefx497GZ+00Dclu35trEsWgChU+Jy4EX6iNR4VNmsevDwPR38rJfoSUNb4YUAUX/24H9XcOKwPrFvq2Pn6fdd/+07r21rxbt87qlve0wb3gdDuA0QmtMos4QNHD/xEuMwlJ5YI1+wIMrjGaXdhOI6YzBYLGoieL9URG0lheRDyaiMl/385jCHkN1G+QVnzj4gZHDKipjYSUa5/iCrLLRfBtGyY3MIw2flUEAo0vhgrg8CwQC4DMwDabXlEIpkVBQEkkMoLttbJaOLxWJjJNgHBMMJcNgR9oEvls2MgL5dnxtOvod2vkNZwrCzHBvJGjvHbcc/9Pzve7tjB+T7Po/T/k4tcGqBe2gBw0W8Kz9hWC4T/or8LJHHyIuLuleSU4hSFAWzhFKYF0Yz65UYzYAh5NqEyxVVRUvAFSllFPNLSjEIANTJlyceWZ3awtVZ3StAFUYC3I5I4Nw599gyc40zMGjZeAp2B7mD4QLccuSCZCp52wFCRUueGlHaT9uOXT8Pvy+OdQuoQwMMHtEpxtVjth0MbXRRbyv3jUnUpe2p7E/YIeYKW8S7hXUUuagAcv7HxdnleALcAJ5FDivOppo/576r+Ypz7xTZJRZM2J8wdlI7T5g9AXyOlZSFgOR3JhGlubpqhlSqMn3mhirumsooKpsnfwvKLLiigMpoMbsn52Lb8Rli3zg/1G/EuTG7qOUf9Larn4+TZfZz8vrg1uS3tgYwRk7s2vE88gWr0ZDcNOfgGQC+8Jm0Lrp3zeNCIeg//gmW50lLnvgkQb3veqQew7vj+R0+2wH7e/hTf3xO32n9cZdWvt9tHwIQyvwirpjbCtQPDWXCvEIAMGEIUQOwgs80lxcqC5SeQOAyUoYwp6hOqFw0DAgBBju4YKMwPTth+1I9Bgh52NdgnNUh5GNrUM2xhKiBqKYyBgixX8shTFC/Tx1GbW6zO/OQgJDVNIEaRJQSvi5hCNZF0m81ieXszGXUA0IzldkDCJfLpQOE+zrsPrDnGurAWXXfIGn7O+Zh3phjxwbsYKNQMrqvHca66j5AeMw+73dI6Odt3ve+T/s7tcCpBR65BXqAkKdAXaV6fSMAIU9+KMWAn1HCAYCQcwkBBMVtFN8ZIGpeIVhCAYVLKlGbsGjZAjzuUn45900jKQ0QqjMpT56iaeuBLBfB5bcUFPa0mAoCOsiAxlasUjNQ0WevwXnrUaLD9uNBbP+DHhDKIn8HKhxZVDvjk/DYwSKdgYXmeaE8Yc15gGp1GdimhNfk2k5rFhogZOMBy5/UfDcG5QB9CgiZkYpRiL2jFEXVdTEhQFEBtwI7kW/CaGAg42RAKIwbFyJXZs+5WTrnTEUyAIQweeFgukpGzSTH5J4OACorab9rvT5Xx89Arclw9bwNOGpynQJfNY8Ra1GVeLpYhbBuvD/L04vdYyXphOYO6vMxsX+Thkl+rFjcm+CSHXVdrq5Dr/I3fTrtmNwrlbDfGB3UL8YvMOXzfKTec6zBlq3Di/axXcGMMTAo3fPOX8eux57CGujOF/uJfOCYezYmFx2TjW4Dg0N2cOg66stOlOy8DHEn1yFcr6kqpOxE0mkOYaU5hIuG2rJDAVI2f5HgY6CU0QnAWEJ850JHbF4FhYWAQgGEwhCyWgZlmcBWVjUDTQcIwRAi2KQsWwgCHxUQBqYyIRiUn71kVO5P51xGpZ6umcoIMwiVj4Bc8wOQcYf/rVareweEu/rQvkFh3/t36Z8hyBtO9OFxjuksw/MY7mMfeLb37+PYh7bJfbbtocc8bXdqgVMLPFALbABCPY7MkGpIYpMhgKGABjaZYWkOJkK4jXpAKKyhOJCulitaLVacyF+tGqoxVTSQc0rNP6n7p4XW9FxE8hZe7xAQBrDHAcLN9oFc1Osqx9pv8+K3Eh4qtdt+F4J9KXjw28rFMJ6zxb1mCxpTJoxd8DKJXyg91LZCfcC6YcimNGD4OUzeajdjYJpBn54AIz+tYchunVrmQuWkyMXjTzOA6ihLI5pMrB6dknlmooKdKiBjwOfKPUDOqmys4WcFU04uqq6bwh4ir88KsFtAIqivqIydgU45ZzB9wkYaUDPpKi9UrCyE0JGuREeo3gmBqZnJWPDBMA7DblcnUM4pcTs3SyCtKaj3VH2RfL4eBxkiilUqJstPgEArz+HQa48U9lJcxXbcNKPRit5jaZLRnSOGyZCD7u6BrT5bYzsYA38nQPhAg/PT2u2x68x9oHDIDtrvQ6fRMIfQgGFoKgNA2BLmJAGETRUxICQYyqjLaLVqqVq21JYITiLPL/OZBJY6sRMQwmXUA0IuARSUnTBAyGATNWtjyNBFLi5BGp/fy8PskWUnwidjm2R0gyE80GVUgoUAvmAYpbRSz2XUAUJR4DiXURvf1uv1zlHqUBbvkMf/EEByyDaHHGu4zT6AdmyHCY8zBKBDEHrMed/XZx6qXe/r/E77ObXAqQXu2AI7AKGwVlbkViKiNrk3dc0J9HBXM1CICCnXYjKQWEhu4RrmMpCUIn/juqIW+YSwsHYgy/LYvFQ0lLwNKQibQ2XSMVOZTezHZjKjDGFvxO0vpm1RHy68+UDG7RwALMcAYcD2Bbtzpifc0gy2pc2RyyF5fypJNFYuirXwPK5b6+I58K41EK30gGodrUYiT/TO5dNKKqiMkp0otaixAUKu8xjTJFdAqKYqHkgJPSU15SKWhJrRi4AiX0NSL0S+BSUjTFLqauoxbjUA7YvIW906cSYVNjIEdwxhQvCs5jDGQodtbneQ9+mxWMDq+nuNx4elqgx+TTHryzPIrdabG9QC9AUddF8W7HBPkpW7ABOqDOEGA6es8AYMtOVWSBv6D8u6bwdK6wFLvw9/HQE7Gz7u23Z5oJprbJ1zl9HqtP64S2vd/7bHrm/HACGP3CPlD8aYwl0soWMI24payEYVEEIy2taoM5hQU0TU4rWOqAFrWHSqVkFOOwAhyiBp4VmXihDk76K2bcCYOdloV3NNWKhmRC1TU1EU/LMBQoBCAEKWo2v5iQ/NEFrb233ZNJWROWgUEGIshNqBQaHk6G8AwqIo9oatHhsU3nd32AcGh8c7tvPsAqH3eU2nwfU+W/O0r1MLfKQtIMFA/2UUWVBkXOrGiVzGpklMxN76GzIdcRwFO1hpfmFZQj4q7qPVqqb1bUmLt2tq1i11jRTqtWOzzA0TjJY7QPkz8XjZXIX2/yQrbS2F5K5DTDJ8uYhD7453aBxHyiNns8naDAAhAE6PGQQbZ1FoBWiI8rqJWSWdPIcYsDIABDscBxatmLgCFHXm5GtQp00GPWDg4KqpbnI4HwAwMG2o28dAztXA8w8D1vkwAAUojNUFVAxbNCfT4yA+ngNqMKMxoKWyUmHtGFHqPbZi6wIQhYXDYkPfZ8mqgj4r4G6sorKDBgBtYSNA0wPFEDRu3M0Ocljbdrcnge3HSh6Ec3t/Hu0z2b01g9T/ULAbdDIG7wIINxdRAtrl3HFf7HPhz3Zl9p486WHfMba9bxwj++DFsLG5RgwGhkEh9NTwy4YceqyP7utvp/XHvhZ6eu8fu6bdBghDYLIrjzAEhNgX57GDpQvLTqihTNMWLoewa1Pq6oTACjYromYdUVfJq143bHKWxznPQewMqk3uxmb73SSjqEHYqFqGUIsQdQhxLlDLSB3CEBAydGJAqOBJq/g9NUDIjCwMclzB+vcEhGUJQe7ur20DwF0GBpy4bT/2uX0P7F2Ote1qtgHDMV30vjYZe/8+zvGQ4z7WcQ45l9M2pxY4tcAHaoExQOgmQmWtlCkUYxGBhFJ/SfMJUZKiQqF6yHXwQsS0UeawZJdRyEWLRUXry5LqVUNt1bFTKQrXM9DkfEG19wcwYEczX6B+WFd6CAo94Aqnos36acb0ecZoRJ5qCVvsymj3RVkr/jU8xsjUN2QIHd2p9f4MILJMVOsourY1p1c9ruWZBfnrDOjYDEVr5Cmw0bQ0aUfO3YMbJ8xcAOg8IMT5G+OWZFK3z4xa8J4ALaunJ2wR789JNfU6tCnMJEYMW7Ssg2YpcgkI1AbUkhAsDWXEQsKIKlPAx4DVEJw+uW6X5eypHHPA/vE52hLOoc+QJbSaggL6jPOSU5anmCXLQY6i5VyGPZFvZY+NhIyq/4y5IEHAlDnjGRzZAUG0reXyhcl/8uyPAUKbpwUQhuZI2ojuU2GoIijnYjmx2hWUTHYBiR4gDPr9kPRzi2XHoG+00nHJhB9o2Dsd9u4tsG99vW2PuwAhPrMPDA4BYZhHGDKEMJap2zUDwqooibqMASGMZOp1x4Xp4zYlahKqllCqdAT3Xy7B2/oRYisgBHACjkTuoOYPCkOIskyqlClLxxCibwEQItCJ7zLaPF7ZCTGS8gE+MQVTo5wwPYEBYWgqMwYIbYSG9HUPQ1hVVTcmdRw+IO8LQgwQ7trPtof2fY8t81M/Phz+fh+A8D7O8dBu/pjHOvScTtudWuDUAo/cAjsAocgWhR20RbTY1yOiKs6jXC2iaalCTiGDQZGRsgNpBdawFPfRFeo/NVTdIo8QE3RD5boQiWkthYR5ylGLbuGKVPrm1TyucYbEofKEm44wG5JRGcM7N5bLSjkQ3HkHDwcIZe+eg/F8k1vED6lDBwqlvRR3yIRsuYQsE218LpkZvJiC0MocBLgWS32AszT1Uk0Dc7gmaUN1zuScPjCAYvYiiwMBYQK+IwIgBJBzLp0MNrXcgtYnxGLJAcgELqBB7mIgT2W5KNjBOOYFBh4OsJNcKD5FWQdjNNXtVF3teF5nx9OY8iT3gFDZQmm/vsGQAS65FoA+A0sD6ai915u7/f2T9vKmMAZEBWfJU+/AJ+9D8jU9euszc/xwDYxe0A5RjDqQZmakz7X7qD48o9LLPhSTDmBPneYhiri4B8hCAMwYNHg+4aRrvzNbYWVJ7JqdoY91N/Mp9WNTr7+4Yw87wSOPZafDPWgLPBQgHOYQhrmDw7xB29acR71SBWCwpKpeU12XXHYi6nLqmoTWtxU1ayKqYik/0WVULAqeg6JW6wPq/ON6lwbt7HeMmlKGgYQV7BqqYSgDx2a4joIhxHyngJAdTBX8GSgUKGiWT9JXQrZQgpTj3Nqutt+VQyifk306V24HBjFEhykh/QClSEbhPG0DSFB2wklGLYfQnL2JorqudzKE9wU+rFFMurErIjH23jHnMSYPOQaQHtpTh/s+BGgec13HfObQa/iUths+2BZhPegae/OjW7JqZPs0eR7UhqeNHrYFQkAYPJKy5tUsQmZyVC7KBeGJOnYclRIFmDDA9HEeBdzWAAzZbU0AIQxnIBmFyyiitPWqpXJZsfsoTGfwGTiYGihgUMjF5B1y2r0A1xYSsOp7rOU2bDZgULJhUAi+v62xglJ0XoCj7d9QpC2ujTXTUgZ+Le1LNSiY5slZfXQA0BgHoDa7unW60gcssRwSLx1lWUx5DlZPyiwYQSZlI3QBwIaZkm/Hxi0AaolIS8PgLYNBlnhKIXf8T8w2xR2Ur7jDuSnbGOTvKWIXGajm7Bm4ZEc+AEI7x9CIRrGLA1vM1EFexRyhY+4E9IXXN3SdDYBUAAh5XcUf9fJRYT01GGALJJVAO5lqbxtxHRR5rqI8Zcd4PzuH7/BNgWbSfwQUunWfCxrowzICCPkZVkmniyZsaECxT5GWGmsaAsLNZ1oWq5tffvG4zbwmFKt6Sx0Do6c57WEH6w+796cECMdMZVCLEICQGcKqojjKmA1c3ZScO4iyE1k8pZQmtLpZ85wEpQqXnsDLNa+N8j4VgWdAFKhvMa5JPn0NlYwDhJpHqGUwurqRun0wllFGTWqDSvDKlVUaRjZ7gDAAcztygrcDQhvrde2pi1djbKUUreaNu+CcV6wIGJc5BeMQcvIjNsdRk5zQZdQinRhZdgHChwAeh+xz+PAe8plDu9tDAcJt+z22I+66nvtsj0Pb7WPaLlj28dxov7s4bI9VcCtS+cFGFlcbzdzkZD9mz3uUX/fH1Iinc336LRCuATcAIUMXrVmn0hMGhAo8MGGw5AdSGjiPSpSU3Uc1p4LzCCElXdfUlACEkr/BOYWrtRS0ZwBZU1M11ME9k7GnOrKFMpseHWeFt7XothZC74+VKhd0nwvCO84IpN93rRZfX41otQXBZGm0VZ3YtNgELOXELNXlzIWUjAdaApzEVVPAmYBN+7sVRReJptXsk0HFxuw0jTivT3LvrOxBv7i4yTgFFAoDiH3jM5yayKcH0Kf1/ELw5AxZ7Jgi5Q3LSnChZcZFTO0pkBRzGc57C0xxBNcpuDOljYIhAbSQdwIMio25sy/H7yH40pIMvXtjA24ApmSM9dcoYDAcmCUSb9FzKelhCqB+JxAjnvBe+vtwt87tAyouqBjip+H59Ran1kmVXt4CCPuTz66zsxaS/m1fpgLwn9yM84eftJks/H63Njlt/bG1wDFr0VAyyk9coP/34MTXITQWcJvLaMgaCkNYSekHBoQFNfw7VCcxNVVHa8hDAQgbFJnIWTaK9AUHCBuUpoAjtY6zyKsNGbVINDIoNVEzcJIXp01oDiEzlhwQRSAUxelrkaFCNgpTmSijVI1lBFwJU+iOaQ+CA4TW5/3Kc1uurgFCaVth/Fyf1pISJoPpu1mHgNCzg2IeZwZyUABJzVqeqrjcBIKRqKsq/3BeckgduxtkWj7i1zFg5pjPPOIlnQ71hFqAu6LVyNafXX/VTA7rt6MBHVUvidTJCjoLgtRUficeOIHCJ3TjT6cy2gK9CYZpMuscMkkCDIIhDAsIW8K/AUKwh3XRULUEMEQ0taW6RJ4hZDZmPiMGNJCRQkkpk6nUPMJ3IykZyFi+oRZblwUAzGqkh4EDgVwyiuGC5ssyhA6WAlSUAVLmjOssNjUDO2HLhDETQGHgGD9qzoUVbM8iIrhxBrl7MttLv8f8A2AG+WSWZSzVhLQS5y15eyo1tFp3fFy4dmo+IJuyeEMW5+vi5J1ahgFun9iWpZtBXmZQwJ2XPSoZtTIQoQGL/WzbeclkX47ptjNwF+T5yWcVophTasDAmezUmDtz4OtaaQhz3pSIurJqIYM2kFZtzu9hpGPwWFs+nSlf9e1da4T7Wz+EDk6HDDheFmqMnM0i8nsAFnfTliMHc+EMfs8UAeNnZYGQvrzag3cXKj3koja3OXQFeSIhj2vfR/rUGGAcAkIDheG4HG4zBIT4PTSSGeYQyrwj9QABCDEP4DFBIJKdr9c1dbUAQnYerYhVKm2B8hMRJW1CSZeqbEPYQgGEeDEUpDbC/xuq2XxFQBfAoDsvgFAGpwClcNquqK0xl3SUJjm/JnnO41oDOSmkqqqCwblahdKgBgZFgdubl4T7fmZtLXV5LcDlb7RvXwlGuX8bklEDkVqPUKWwGPOERVQzHah42PgNapHM5Ucyi8jTHMaqmKITIHyk3nY6zKO0QAgIbfq2+Qruh1rnmc+lF9CRWdXP2zyoQFYnLIDlDqHzS9Hi95xEH6U1Tgf53Ftgc5L3i0OO1gIQMpASGSleltuBiCkAHwNCAEGwg/juXppryAXua843hMy0qbBfAYXcW4BcoMIx+YoBGhW/sXyVzWl8B+zUZcUHTA386fTaU7oFElBNvlfFoubkKQgFw2aLUi7mK/KhZJpRPIXuU81XWG6pUVd1CwWRBglnmqZi5JJoZLVX+FxZvwDAGevmzU1k4DFWyxw8hTH0LJ0HkMHfHFOnYNFAowObocySRzjHrpmk1IHJMPcuAHsGJPug0DNrBq4ca8jtqSVCeoDQAKgHlqN9cQDsZJsQYdjP/rl159gj/8bRxv2BweF5HTKyuIctkJ541sBf6+Dch5uMHmoMEG4/RxPP6lMh81/w772Dm4eAwhMgPOSh+WDb3DcgNHBowGusML0BwrYVhg5BPdRTLZHHjhJIZc11B7s6YkAIl9FmjdITHbVFR0mXUdqh/ASCjr5OoIDCltoIgLBVQFi5kkByXC1WX9fMTIKttBxGBoQt3IwzytKc8myCMCW1yLDjcU6kowKlRIauUFRz1kNDmHCykk5wOCCUoNEmILRAaQgIwdRW1LSV1M3V/H12V2VAKLJRBFu5OD1ZwFUBId4/AcIP1v9OB36AFjBA6K00/EE4BuLWjqo7D4PRoabGIkwMCFWmpN1fIkInQPgAt++0y3tugV0yoTEDgHDSFkBYCoOooBCAUEChmM/UnH+I31sxoSlgCiC/Y/K0umqYkCApFQOaoDyBTo58ntw3ZbLl/hso/hzXYjb7QX4as1BcU08YOV78GjMVI4dO6uzBBRP5fuovwmAQ/9JZTuk0Y0Bo8k+p4WhJ++IwaXl9KYxeAvfKIePnQCAzgALofE6cN5xkcDYotRCWSXAM3GA7A0S9c1BQFzKE9iiFIC7Mxwv3HwKnIYjqgcDg+fTbaYAMCyVdJAX138ef6ICB3NxgiC5GmLlBLuA24He/gPCeO+e23YWXvxVEDQGhs58YAOq+sNSAn3G595oCsQ8UngDhIz1Axx3mWEBoAMdYrWE9wiEgDIOO8p64XgtLJxJSNjeDAzbPM5h/WgaDBJawkJqECFAmbUZ5NKGoBSAUh2tTigMICiBkfpBqrj0oK0OAwRAQQllS1XAZLanGnKeAEXMGGEIBhCiFgTwL7T3GEqoh2MMBQslj7ktGvXLG5POYr7gt21LUM1r6CUwn5/lrDmQfEApwtPI5Udv3YT7uSXrgT32Ug/oDt8lp94MWUDDnzDRGRDRsfGGRUWYv9GtYCE3Cp86dURzDzbVOtNbvHVE93cBTCzxCC+wDhBbFDSdzA4qcU8HR04YlNMjpYOMZLVEBphCTDbOLDUk+IQraw4iGt6mprQUIYh8AlmyWGTo9Wv0kK9snCXSansEojyOwYOh8N5UgDfOP2JyBHBg8kXWKiYBIj9zfs5SyNKMoFbYQ5wCGEBbkcZ5SDBmoSTwhceUvz07hI97oJQRyMhR4IKcun1b+wWShxsLhe2DSsg30jUo/Q9nmAADaHGmmbdsA3hDchQAxBJDbQOHm8xQExxiH62LJmL89IMArScdYQTdA90EOj839MfjzA4SbANC3YMgHhoOMOZpaODOcyfahtX3vP8JgdjrEg7bAXQHhEAja53cFGrdJRsEMcvkHDkKumZ0DiJESSA3nsVMNQJgwKAQgLBc1JW1KGU0o6lKWcm4HhJCMGiA0MKhyVgZ/yhDC1IaDoGKWlsYAhBll2VQYNa7B+2EB4Vi7m8GMlNKonBy9bVGySNzERTGCAKXmEqJsh/vSlfEJED5oHzvt/DFawM2EaprB4M1b7pvYSIm+Xg6gTHNqX+ykOn7y4z8Faw9zz3uMyzod49QC79sCuwDhWB6I/S20BhfAB1DYsXyUgR8it1XNYI/Vni1JuYqypjUK2kM+WlbUKQjEtly3EEyhummyhJRlpPLibuaoJS6mxwYulnMoWMO2FXcVMIJWEgHMXZolLAvi0gmaCwdDFhRxByCMAQgZXUqIh611OCVEnDnF1RO5FurcqfsIAaEwgN5F01wx7e8GsiR/sS+3DAuwy/lZbqHJQNWMJXjPtht+H352eKzhs/M+INFBs2FRSTCLGAYAACAASURBVPdGwA7qmOnA3g6Wy5/jPkDYv5oTIAwBYQicLTMRjR5qT016ZtxgvwX3w739W8hZ2Hah3OZ9R7HT5x+jBe4CCMdAif3NAGGYTzhkCTnQ6PIHpUA85hgoUtbrpZREQpkIlEUqaiqWJQNBMIFxk7JkFA6k+DlnQJgwIISxlX31GUKpPwjxqJjKiBGOpE1gboKxDdIjPCAEQwlAiJy7LJuwQyeDUgt6fQCGcKzdZf60WoRDQBjzHOtyBVU2KiWi0sCx+AQIH6OPnY7xGC3g1hKagKtmMB4U9iVHIkoLzA8YEPqOviEH7RkiBI4Lj3Ftp2OcWuA9WmBskjdgEALCcMEf5n64iZyBnMlDxVkU0VtnbY3JG9LRqmEwyO6kZSVF6ylWplEYQ5mcTEKKHEbZN4NCzW3jWoMAS1wqQRg5v9Y0OhF1/bQ0Axw5uW4e5KbqAKr7E+bP5/6xVBMZHyo/hR056lQZGEzTTN09PduFc3Bg0cpFWKwoAH4iDw1Zwv5CGrmE7BiqY8qYnPMQYLftc2PgMXx8DmHS5Pz9wir8fPg8DZ+tcDEm57FLSGFa/TGdob1nOwh1/XI27I4XROoOua736EaP+9GDJKP9TEttFVWyWNuE7cit5trMTC9sy17a5p6r3a3YsnvWL3LxuA14OtoxLTDszzY/DPfl8t9M3aEF6ncBwtBd1IKN/jtcPcUZsyjWtFwunK4eChSUPlou1hQ1KE6fsUwUgHBxtaa4hvcoJKPqcmwlj1jZGUpGJT0AaQICCMWBk10525rBKEtG4bJdwO1UJKtcsofzCBUQgiF8BECItkSbOQCoc9X2IK6lOIAFlfqKLDRt4SRq+fsybrL6hBJ2Tx3K/k+S0WN6zukzT6sF3HoBC0VxluqiRuP/8l1ERhK1lCUavieaVq+mCBbxcYOKLeZ6FKHoTk9fpxb4CFpgFyB0k82IlXg4gTtZKUdTrWYTJD5iRmMsIYPHumVmkM1oSiRciL01W4vz9goisZhQUxuODmu0VmQtEbUKCKVgOkChZRHawlYSgn2NPQFaqNlnrL7rtQ6kqYMnl0rwoI0BKer18ecREU4VhGr/V/mjfMYcQ+Xm62kqCBSgZ6BwDBAxIFRJ6i5QaI/WPqCzwUAGwavh/rct7IbHGMtDHHvUN56tAMj4fY7V+JF7aK9NSDhERCEgVHZXF2UuJy4M2gUnuxu8fAQd+IBT7LdfqIcJf7Y2Dxk8mxMPOEjYpjs3HzKENtvKnHv6erotcCggHM4bw8CiBRFDhnBYhqKnQNHyDxiEPSCU0dsBwlsFhF3KRjIwljFAmLU5u36CJbQauJw6FEMxxokBYipDIhnlFwAh1yXUOYlLX4hsFICQFS1Nw0ZfKD2RphNCVUJqdK2IeeoBGUK0sQFC6bm7cwjl3uF6PEMo9yVi9Y4xrjprKSBMXW67S6Y6SUafbgc9ndmBLRAAQu44DAbZq5haqhkgWjzVT08GCMU3VGyEzTlKv9uiI1zZ2SrzNLcdeHNOm33IFtgHCG1yt3McyyXsSVIY0ClTyLmFmFxVfqP5hCj6KzUNG/Z2wcTJhYD1s14mqi5v+DvkQxoRZUAoiXkM8sSYBW4wsoC1ZS66pxRvF5aQwRbT/1ayQb73HBa52DomebzgFipycclHlOOIZNQcOnUhbdjQ5QZ6F03nGBoazfB2m2CIpah7AGH4vISAxu7lmPRzDPyFYPEgQKcbHQoItwFMXvpze+F/20o1eJA3nvEWSg43KTOu6+VAodUh3LzKzwEQGtTbNs5sL5aB/nTXUhrmprjtaOOAUJ6GUyT1Q84F+459F0AYgsKQSQxBYKg0CX+2PEKTjUpAUEoPlWVBq5VIRtHHEXAEQ7harLlQfQxA2IpkdHm1oqhKKG1zkYzyS54xVn9o3V0xlRnmEG4yhH1ACHAogBDSSmYIIbF8ooDQu2LvYwilXcX9G7mEMr86QNiNrRj2PTlHvn/soT6XQf3IZj19TO11pSEACAUEAhTaz6FBhC7/CJaDYAmlMwgoRISJOUQtQCr79EyBUAKnYOfpofs4WuAQQBiCwhAQ2iQu75usE2yaGMTUXMNQmELkZPBnkcAOCaaWsoCMVN4XwGdgULCC5BAKUBSgKexexDl9XKoBck+etNBPA/dQbGflHZRBZIdQKAGYxRPQx4CQ06m01pOyfFxCQsGk2ZWzNFVzLIz5k7ssVlUGcgD0JKfQA0cHIIO6fR4Y+WdFciS9ZFS20TDVCLtn74f3cR9raEc7FhDumm93vScyJR0xHSA0MNfPETRQ3+9F20BguJW01QkQbrbctvRObi+t39hvyUMZwrH7so3FHcsh9AUuTizh05033gcQhnPIXRhCN/bz/IAcwoKK9UpTEYjnGOQQrpcldY3lECYMCNc3BREDwmxTMsprNPGU2AoIOXVBylyw8iXIIUSBeqRFGCCE0ygDKLiZPrJkVGYgzxBaW/floyYZ1XUvF6dXab0Wprc8QsRdDRCawobHU2Y9j0VpRz7XxxzuBAiPbOzP5GM8Eer8JJbz2ilYOhoyhBaLZhpBwSAWmgIKedqCxprlB7qwsXnPqUcNEJ4ows/k8fqoL3PbeDs2pm7PT5CIC4NCMApc2Fec2pwLKaSjYs3LwJCNXZhJhNFM5eocepZL+ix+98whgjkKwcy0hfPztJahMm5O8q2AUACgsYLAWwIIUwOEJk7UnEJIP0Uaqmwg8ocxSXJ9RIA1NZTRri5DgLiWWs0KYDdMptyOuh3nPPI5qixdnVDNEZV3w6BPothjTN/w78OH765gbTeA2xRr2vHG2Mhd58YjKz8fQ0Aoy5l+xlufExwfSbed2wkQjg1IoXHv6Pt88zbfiXahSP5MOAFu3ke927rj7c+TSMdPkdSnPJkcCwhDMDgmEw3/FhapN9moMIZSC7CqYEZWuLIQzmW0QJ5fJJJNuIyuOyoXFTOEcQNAKBLOUMY5BIRsKsPGMiYZtWLuAgpDQAinUQaEzKRhnsgpASDs0kcDhD3m9VBAiDUv5xCGgBCyUTV/43kZY7UwhCirgXnwBAifcs88ndvhLaDsIE9FUspMJzFjCCWfMMxXETMCLMpgu+sZQoljIjUJoBC7sQiq1iK0BZ2TkJ5A4eE36rTlh2iBXQG4Q0ChTfYyOaEfydewyLAcRxZ8sgDAS3IMAR4ld1CL6CqLpoiQJ3+poeQllgCU/I/ZOI5nMlhk1svAFJdwULZNpZwAeyId9bUCDZJwHrEWf2e5KBsGJM4JVbCdAkIGogF7J0USPZuHc+Bj+72LA3EA9FjiKs1i9RVDecE2QLgLeD1GcPSYoK20glV/3SbhlNpY7ksKYGmbGtgIGaYdPeYkGe01zgauC2p47hp39uFBLSQqi2B91jdLhbgqoTsOpQW8T3mEH2IaOOiY9wEIcaDQUXQMIA7nDpdPWBUcYAxf4mYtJY8476+OqCuJASHqEAIQRnVCUSNy0W2AUNxF1VAGWYXYl85pbGgWAsKiECftqlImDWoSYQiTRwaEbv5VdUzPaEZVLzI3K0M4AgjRdyWHEMFXA4QRm8qk6QkQHtQ5Tht9JC2AB91KmxmrxxIZLF4BBvGuAEIsLmXZgbwiyEUBCMVu1xzrBBCqiJQBIZgBMaXhL5V8nXSjH8nz8Zmf5r7F/RBg9KKSG2Yz1g9Q2yjI/9PcP1ncy8QjdaUQlBEQwBJSlYxKP1IgBcc33pfKMgUN8SZWU9QxgmY0A3jlyj5YnqAxfFYOwtg+1osqayfvOdBo4M8pUbUEBP/dAkuWSyj9P2wvMY8RljP8ks8CAg5BJBzfZHK+Kzv4GEAwvIZ9z82wW9m9CksdDH1ewn1Kk0kQgUt49Eok4L0duW1O/+gZp0NltJ/qcDAGCLmF98Qs9wLC4X0JghybbbmLIRSO8PT1dFvgGEBogCX8vk8yOgYIxawMBeGRA9dx+QkzJ+P6tQwGiVBiry5aBoRtSURlRFTBfVTkpE7ppcE5NpVRYxkDhGw7iNq4BqQ4f9HXIiyLgmsRgiFEBxKGMGMA9cEA4aEuow4QSvDVpPV9QAiVT8yMpzhqnxjCp9srT2d2pxbAFMQMeJBHyH2HpVsGBsHwGeOApQYyjQwQiithKIzBHJrwIhFbthRFjTqU4tRgboGB5yR/udONOm38QVpgbGE/lAOOGZeMfa7nemay0Ebswhkscd6fRIjxQqTXAFjNE67mIarNCxh4Zgb5JcBxaNAi+5b8P5ZzMggTVrCXI6cEpb8WA3cAgcIM2uc8sJNcYUhL2UjFFVU3gLJ9gWvnaYCw116MO7WExiBHUFzf/Cr9GJbwsR+kXeAwfE8EoxZyU4qVgZ0xxz6gYAtIuYchw3QI24Rb2h9/T4Bw8FSMPLpM8unfnTR7N4YbfdSM9e5HQQzgb386RTJ6+nqqLXAsIByCwm0MYZgeMCw9waZiVSlBw4ioKAoqipIKLhIvEscWLGHVUbVqOYewA1tYEHVFx7l93lQmUB1wDiG0CyYXlXQGAYTCqgFtckklcxldr5kdBCDFOBMNAaHzmNDafaZa6Y1/PqDly+P4McvaWkgKzW8fdmGdVxnYHQgImQTBtWoZD5OColEx//J1NyA5ngggfKqd4XRe998Cm5Hz+58QMJ81MLKwxaRiQc90NBRFLQwLnUc84B2gnjGDjv/Tfcg7wJPYskEVNYrdAg9g0DOL999qpz2eWuBhW2AICLct+Id/53ry9sWSTmXH9GczfTGZUKP1BgH4uAg8hyk9l8SAUCdDfo+/jIkTmaUsYD07FwJBAQFqHGM1B0NaCiCQ0Z9KNnnitpw/HYugBmCJqblWOoIyvNjeuckvxmzpWYdUiwLC4V208xVHY93LlnIJ45+9+3NxlzHYtjVpr7mthkcNGWT/KHhphvwkekX52QNCuRdYHhlYFI2/qI0VTHLbBOZBwT3zz57PPx2245hBz91b7fE+cZf7M7wP3NIWjAmcsCWG0s9l1UeWbwf3T1Vng53Vbukk3Xhf+okw4CLT9qx9GAzhWzqMjYbR1V5TWk7H7vZ9bDb88e720z7SoYDQgZkNBYn2eCv4rt9tPthWi5AZQxSqV0CI2QKATEBZTZW5WVfKEoIZRJH6JqFqWVNxU1IK9o4ywBwZe4Kcdwwpkn6AerMSgMTcZGUnuAYiG6FJHiMbyihDCbzIvhJxxvUIU8rULRfzhRoQ+pBXEBDbDgjDdjZAGPZle0pCeagRGradjcPhdzZUZDUcSk9YeSe+eEeYiHpHADYYQimxBIZQh4zHNpV52l3idHb31QJji8yHGOiHgJCVZFaIk1ewHhCKAURCDeyMdcJDsL7ReQpb8+edog22+TUlUSXuhTwxAgwaIDxJYO7reTnt58O1wGEMUMSLyG1fjsnDpMT9SaKenMiPCdejBwckLTxkYJD3oRQG5++qtNLUpX6BKpJOW7QqdOzn7/HMGeanSa/eGIN0PwwIR7/6QDXcZOt4xrsakzyK3Tciznf9OmbsHIK3XWApXOQZIER+CT4TvjcWTLDjIKeSg+fK9orpqPCGzOjpwMrwwmTBmm9qoELax4CjZ4F718+LF81H1YYMr22srYbnfdf2f4jtt/W7ffd6bEFugRKvlOlFb8QUSh9LA4D4FbeMnYEh69Zc3pCp9yy8sOY4Ntx7pTSJqgIEO8r+DfPxTvqtdmDsY7OPPkTjn/a50QLHAMLhs2jgbwgC7fetpjIKCJk55MLxojApUb6IjclqauuOcwgjgMFWHD/XNyUtLleUxxPK4hzl1tXpWovOY5zQCD87jmLfcMk2QOhKXiiDyCWTAAgBRktxxW4hG02lQH2MEhfKDLp61U4D8V6AMASFfaCnZTQCJjEc2x34ZYAu3hnCECIVow8IRToqufIAz1ZmCX+T6XfXauDUaU4tcGQLDB+rfZPckYfhSQiTWcgQMkyzP1IloBCJgRqZblvNGYwzvIOKhWpGIxObYwjxbgdAieRicRkEIIwo86Uqjj3x0+dOLfBEWmA/IJQn3wBhuLALiTEpO+AMsvtRWr3WXnQ0kMT0m6JTz18H9eTtwFDGmD6za2Gtqi5IbV+2Hg2Bo+zG2A6324ELZng2RwDCgOHqXRfr9ES6etevY8bPcNGwS5oaLkTC8zIwGOYE4W9SrxH5kAr6YRgEoMD1G1U0igUGFl1W7oNZKctrEQYrJJLYCAilQqyEiOV6at7oEK7LLexHKLa1kQOszsDmrq3/MNtv63dD8Lrr3m8DugIMxQm4RV5WmL/LgBz3j3jRLQEcZRUDYyTfx+Q9u5dwJkSwQGqERgwQDfxxWzPA1BUmdzhJvcfik5U6I1/43PA6j3nmH+ZOfR57vQ9AiJYKi9APgWGYP9j7WSWjyCGs2XW0DwhhLMOAsCLqauQlJJwzWNyWtLpaUx5NlCUUhpCZMHXFlpqEAqoEEErOuuS1Ww3EAwBhlFGWPF1AKGFY8c5AOzpAyH1b2sRyCdlllMRQRsZyzW0/AcLPo7N/iKt8jKisMYRg+WS51VHKuhjNQlZAyE4xlsvCOTwJdUlObZRQSwlKkYmxTMAQCggEZAQgFGMagMH4BAg/xON0OuYDtcChgHAHQajukVqL0CyyDaGpmZNnD/xiXjDhZhkCdvkV9CZMoRpkOPGalXbgYxj1ZMI2bageSWEMYdCICl6MnRq/vm1XvbM1ttwpO/u7S+ePWRzflYEKo/3hAn0YrZbb4o2FrMC0B9peCmpAQ/ahdzq458gLTRJDCVpzkoGGgEOuJakowgNcAZ9iRrP767ECk/vOYxsIOuTv25ldc23V9tYOJiVABJRBCgenX3H5tf4pcyH+juLbrCAzQGjTpPDp2rXMIVRMajIYbCTIpRdJqZg0aaBA83slR9GfF2+nAYNQAi6HlfMaC1oc89wfcy9On9k0xwoDSmH7hONEeP9sGwOEBgaHoLBfbkLyzS2HkAEh1wRs2NSlYtdRsIQttXVLDQBhFbFkFCUoUHpCJKM5yznBELJkVIMSHJ4MASFKTnCgRAGhKVg4qIXz8AwhJKstFpasek8YcGbJ5IkyhEyNKEMY1PVloCcT3RAQoga3uG0LIOQefwKEp6HgY24BdIOyhtxFopApNZRSTRGyjWFDBY9iOI7GlssiBehZ9plMqItzogjAMGboZ0IvAZcCCElBJSIuAINJlJ8Ywo/5oTmde68F7goIx6RfwkgISPIcoabtossZlWi5ZQGeGju+A4S6rjRAiF/HzSm82YxdnCuhFl7tBtXk8eQuiLf5yGDru33C7WOf9ePI83nswnjXvTVgNzycATyLHmPBEC78bMGH7bBosmg+vhtLLANppNUKtFSIOsPy/eP1R8RMU55mvPDjz0POBDCYJpRnGWVpRnGKRR4WNGJMhAXdZJJTir+PfO265mPb8SGGjF0M4RiQ9fJN6RTS1gqotKSLLPoGcloFgsbI4L7Jz8aUSE4htGTMrGjSEfcfBnoJZQDgAHQJ6nsi7yjmouFiyiFgD/djkk8oy1KKM593aECU8zHUeCO8D0PgYde5S+L8EPfjc9/noQyhtVN430LDMZOch9/t59BwJjSW4YAF8vcwpjQyrvDPAIO1BC7gNirGMhGDQrzqZcOgUMAgXinL03cDQl9HFyBQcgghI0WtQwGEVpgegFCELzFLRvMnCgj9eIABdMAQan7gBiDsBAzK+G4y2H0zxufeS07X/+At8L6PIAdxMCnBPIaQ71cStWuidkXUrGBDxYm2rih0lBJFGVEyI4qnRNGEuiijluEkpHESUcH8xWYyAVREVIVQi+Y9XEaf0qLkwW/u6QBPvgUOBYR8IQGgMmDosJ5jfgQs4Z8ZUMgiU5vCGY5Irc8xWMUFs/kNOeAmuNtkh1jOuMEcBs0fsB/ur0oudqwgOAbiGTDcx1bpdRx3kKPzqo4ZW4eMjUX4w/yfvvRLFiAwYoAMiwEJ17sy91jkg8LUQbSD4u9lJUCw0NLakQAVzD6ZlEkYQwzEiGSnCkoYmGjJj22gYUyd8tTG3X39bhsolL974OcYGS7/oiygOfgCKLL8TiR4stCuuCSMAULH3CpwhKTO6UhVIgyZKNodMtGEXRfxs9wnfo+ZXDAOei9xz9KUsiSlKBXjJ8kV9qVYHKNssuKgq4ag8Kndtyc/oB95gu8DCENwGDKDQ3ZwzFhGWGwAPgGBtQLCstKahOyOCXawo6ZqqSlFOtqWETWrlkEhykEADKJwPOcr8xzDJeidXBTNwiUoOjiKap1cZtGFGWxhKtPA3EbBaAWAiPqHZsKSUZ4+LkPowHdQ4zVkaH27W4BIAKFIYRGw6TOEYR1CrGV9vV5xzj8xhEd2ntPH7qcFjlmw9I9sujCwecgGhA/xiqhdEDULovKaqFlSx0VrsC0WGBkDwSg9I0rmRMkZUTSlLppQ00FwGhPyDFm2pPXEdN2oA43PMjy2FU6T3LEtd/rcfbfAvoVp4AbSw1EhOAxzCcVIRCYoW9iJtYgBOxFjM+jb9uUcbMytYv9Vg5NAMRl/kgOQNoo8Efy1HJP9x9jcIgSExoAYkLX3+olTo8zlnkMfO14cO76GklBjAI05HEq+pOYkTBjW7BbIZUQgRQQQUbc7sE8MCGFmYLl8/LuYB6V5Rnk+oelkSlmaMyvoxlxmEjOaTiY0mU4ozXNZ7KisUcDhOCB/yizTtnuDc7aFXrjNEEB1LHeTeqBoa8cMahkXlt+xW2OpromorSaLXWMIAQz5aQ0CKWHeJ46P95I4ZcCHtjZwnuUTmuCe5BN5D3Or9mmwvHmWC5Ob435iTpXFOd6zcSFc3HKsJJCO2jbGUB/TO0+fObwF3hcQ2v0Ln92hfHQfIMT4geBFWZdU4tll5YBKPKuOpaNNqaAQBepXHb8ACGMwXig/wXMLkod0HrJgH5efkL+B3Ub9W+4zzAwKQ4hxjM9BwagAQvQxKeQ+SabOZdTMZWy09wXMpH61B3M2ksn3sJ1Dl1FrP/tcr8xTAAjH2tkCQayGc2Un+qYy5jAKUMiGa3BJRYCO+6P03xMgPLy/nLa85xY4drHiT0M7HncCgME1Ubckam+JynfyWr2lrrymtlpI52e34JyidEbp9CVF+XMivNIXROkFdTSllnLORESeIeLZ3FEkK5kPrUvbe2uNYxd793YCpx191i1wKCCUnD5pKrf81h88v2Z5Q66YizhVWu1B/TTn6zJeMpTmlv/Bvns7H79HAfGoWRCO5tuACAMA6ghI50J37GOg1OOw0Jsr+qYt5hxU736cY8eI/fd2M3fIjgXgZwAiBIPGNEnxaICMgotK11XBUXZZZGmNSf0eunaZy6gZj7KEVHMGASIADPPJhAFFlkm+Gr7nufyeZpD5w8hE6lLKgmYcFA4B4S4Qdve78n6f2HpvGBCq8Y52D493jQE0sxgsZAG+dXEL8xewHHVF6/WaVusVrZYLruuGe2XlKNBmAIzFuuBcTMg9Ic8FC8vSGHXqBlvD7qNYGGs6FeSjbFcPc5kklc9lKSUpGJScf0+ylCW/uIcA92AXiXNDRXbqpWrShiHDxL0lqDN67LP/fnfn8/v02PO4629DVnAMqIzlE24ElPj5EpWBAEK4i5ZU1h4QIm7B7CDko0VLLVjCspMC9auODWYiFKcHKAzKQUi5CSt15H8GIJSgEr431HHuovSbVkEpnydLVdGniMs0TNLZBwKE4sA9ZAd9m6s6QE1lei6jvBHqEIpqA9+lnIaXjMYI+JwA4efX6Z/KFb8/GMSVaI5fBPYPEtEFUX1FXfWOuvUb6lY/UotX8Zba8oYXK5zhBKeo7IzS6WuKp6+Jpq8omX5F8eQ1Rclz6uI5dd2U8wwjSBAgE3W1s4YWGO/foqcJ7/3b8LSH41tgP2hwUEvgXIi03M/GhqkElKWgYAh78FFP0nSaIWVnARdDnJpnZpe1J11vxOW+LzMdYSMdIAwCuHfKCuxtbA0x1KWGvx8fSjp2jNh2b8dlRx4chvlmLONSuaGBwPB721QEtiqJMR4D6muJnsAhVM7fitCrSZACAYAUZgLY+zwSAJjnzDxJTlrmXikDwoySdMIAxNxJDwGF+3rIsW28b7/b3t8PCPt1BiMNKMgiWxbPWESL1E2MOPC3qlxTWaxpvV4xKAQYlO1aBnws8+T8SywQa/f7JMtZ5sngjQFhqzlcOBYW7Mi9kjLbuGeQ3fE1tJJDiPsxzafMGgLQM4hPocaJGRQmOe4ZgKNITcM6l+HzGIJBA4fHtvHpc4e3wDGAcAjmQ3YQP4eAMPw9zB90xkc6zjAgrEuqFBAym9coOwhQiDzCsmN7CABCyEZhMMOAkEEhwvhelQGZqJVBghqEvTiZIcR4LICQgygoTI9+gn7FzzvMbCR3EaAQgHCazT8MIAwK029rc1+H0ArTK0OogJCdVRUUopQGtcYOwsDrBAgP7ymnLe+1BXYNPHeblKUkBBHyBCEPfUdd8YZBYLP8jurVd9TgtX5LTXlNXVfyIpWSnCg7o2jyBcVTvL6iyfm3lJ39nIFhlL4kojOiLidqc6JOAWGg/GLnqnv+utu13/PBT7v7bFvgroDQgcIRMGi5g9KYBoDG5HxDVCmFfh3+07d9WfPtt4eFhyGTEnZN/nlPX5Wihvu22jgBXk/ccRiQQ93xQ0GpjLs+pLsA4XDxZgs2YwVxLFvQAQACXCwWC1qtBGhgwYQGQN7YJE/o/BwADvW6YjaLwSIDwCNc/BswVEzhgOZicUuLxZJWK9tvpAwhWEG8UmUHAQgnNJ2dMegAS2W1tAwUumdoID+0hdSwDT+UrHQfIDSW0ECRAELJfRI5aMntxz9jEV0WzAguF7e0WtyyVBQyODaFAWOXZwTQJ6xrTHme0nwGECj5mXzPINWNxayHy4Zg4WymHrowLxhsFrRarvh+4cVq0AjPwYwmkylNZ1NmCCH1ZWOaNKXJbM7y0RQsIr+nuYdBTUp/NJvTMwAAIABJREFUrdtlwHftA6ftD2uBQwFh2I/sM2OmMvsAoQWd2FAGjJ0aS20AQuS/ch4scgftBa+/iOpVxy8WiDEoFCmkKLtEmeLKTyBICVVzpMDIylIwIMQxIBcVhlAAa8uAUF4tS0Zn+dMEhC6nGHUIO1VpWB1CvmFSduIECA/rC6etHrEFhgPPsWxhFNUUwUAmWhC1N0Tr7wUILv7CQLBbf0dU/kBUvyNqbtRxtGWGsI1mVEYX1KavifIvaXLxa5qc/4ryi19Skn9FFL8gamdE7YRr3jBDaNIyXreaCO7uDbcL+J1A4d3b8/SJ92uBwwAhL9UCOSdYIAM29t3LRPtIaQgI7XdDYf0cC4NwvLehRNVDRv7JC03ttxBwBdWyQxA2xGPKZN0Vpu1Kgdx1Rx4LEIaSruG4Yu+NSbpMHmqsIBgmAMDlcsnfAQ7xOUg4Z7MZzWcTms8ymk5jShPkmEEdaMYjyBmUxZnUDlG/EjUSsTY0xrEoRIZq30sUpG5bBpVgnmbzM5rO5pRP5gwMkxQAQ+rihTUMw/YP5aRjz/pTBoRgT/yXyXAlNxA5mzCIAYAHSOPXekVFsWKGEHJaAPLZdEaz2ZRfDMTAAKLYUhrRJINszMyfdILjfEJNj2B/GatfJveOAaIa1eD+VAWCBQWti4KqQhbT+AIYBNOLVwqmdzon5B1C8sssIoPDPig0QDgE9+83wp0+fUgL3AUQGigckzCOsYIhOAzzCC3/VQIPmsvXSA6hMYRWegIsXVOjDqEav9cJ1auGymVDXY1SFBFFzR5ACNklKlYwuy3MoTGEDAiVIeScQgBCPN8OEKY0y88ejSGUtrVkDL/eHFd3mMkUymdAsWE1X02No7UZFRSac6qMzSeG8JD+cdrmgVogHHiOBYOy/Ksoigqi6IaouaRu+R9U3f6Jius/MhiMyu8pbX+itLuihJbCJsKBKc6p6iZ0W06ojJ5Tk3xBk/Pf0vTitzR/8deUzr4lSr8ias+JmpkAQqxMFRdKlCmcqO/eUFuBH6+bxhiVux/j9IlTCxzSAvsBoe1FnktfFHwICr1s1B93Gzvoc3Jl2z4o5HylcBOkUPQYyf6n/BkK6hDQFco4dYsxFMeF4o+BaYe07sg2RyDJYwJFtggz2W64DwOEoQ28MyjRwtCcg7Za0nKxZDC4AitYw62ZGFhcXFzQ8+fP6fmzM2aa4hgOz1BttA4EWqF6AYIiMWRlqBaOFhYxk0YC2GgbzmtbLBd0+e6Krq6u+dj4Aog4P39G8/NnlGRTBoR4CYMoslKTIYYgjwEhrNVVwsb184LbErbLMe185FPQM5fo7UNzCKWNFEEzWytSMCxcq7JgAIjvANBgBctixQCR84cIpTkA1Kd8n87mc5rNp65+I+d6UkNxBEYBNXuxbw/+vMRXmDo2jGGzDuRsQl6mTCKYh6alxe2Crm+u6d3bS7q9uaU1AGkEpjinyWxG+WRGyWRGWT5lUDidzWg6VYCKHEMNGhh4R14jO8yOSs6PbfHT53a1wPsCQu7CA5loWHpiCArd2KMMIdw97W8VnnGVjAIQoiYh5/IBEAL04VUnVK0aKhaVlKEAIMRrhCFklhAoiNduGGc0FxcAUU1l6rpkyWjnjGyMHQT73jBDOAdDGMl6sG8qo1JqK6ui32VYs7nNl++x+7DLVKa3Tj7IVAbXCFMvMITo17gfQ0AIMIwcb+QQqj/GhweEFosdmbC3PrFPZ5G8L0vk6ZzpExoAg0brRT6OWByZd0MUlQII6ZK65keqr39PxdUfaHn1P4jW31FS/UjT6IbyeEkpb4vIJYxlMmooo3U7oaI7p4KeUzr7NeXnv6Gzl39D2fw3RJNfELXPiZo5dQCEmLAUEHInx74YFErWTMhVuEvtPSghm6LW27YO7q8GvNX+e5S2eEJ3/nQqT7wF7goIeYqTRKKAJdQVvTFxQb8ejpeO9us939hhKBmVGnZh2GXfuOrZQgGmjuUIIq0CPAZcoEZJdzGEh7CH+87PLQKOkYwGEGbzOONnNw4IpV0ZnLEkUHJlbCHWNS0zTuV6Tbe3NwQp5wqADPGwJKHZfE7zOSSBWOSD/QEIAyvYURxV7PQcYTGiF8uOlYb2HKLHQl9YKDYyQGFkNkXRT3H+GjEwXC3lPCBLLIuSFzhRnNL84gVNZmeUZpKzNmScjGFyTJM5d2Ih6GS7wlpqmEOfxh138dAbfGB/3ycZFVdAjfQDpDNQx+IYYBCy3SWVRUHFek03V+8IC9rpLGfwd3Y2Y9mm5WBKO6DZpe05wRa5VVhAYk7kBbOXQAuItjIu6ggMCS7T9uLkxJb1bLgW87kh1wv3iNlkvFYFrVYFoXwAnLtzlvmC3Z3SlJneGWVwIYUhDXIKpewhS5Dh7s0lLBiI2rigPTxIYg5V22FI5xRUPfAhDDZ7CoDQgh5ci5DNZcCA42dIOcXcRQChOIqCHSwWpZScRsF6yEYZEJrftI5zcOR1JShQpkzGJWEItf6gA4R+PORjgyVkQJjSbDLnfWstCwGGbgSRxuQVYW/OkbnNrQB5QvRjdggKt5El5pjq5hCnsDCjGWMIDwSE7FGD/mWlJx7cZfSQ6TUEhLu279t2+2f4nkfoA/tQCGf7Z+1/O+zMDtvqwNN6gpsFrdMDhOHiMahDxptvfw74HVWB8XwWlRRHayJ6Q231P6m4/O+0vvodra9/R1H5A2X1TzSN1jSJKjE8UNtzLjnfJVRTQkU3pVWHfMJfUDb/FZ29/FvKzv+aaPrXRPSSqH1GbSuTEgNC1CXkgyPCitnRJix0eAOHg8vgRYfJ6Tg0I7+72++fg87tT5hCLen8BO/t6ZQ+lRY4HBB6RxlbfHnZqIc7/S4scrPNkc7+4mGcrtQFPgR5feGIsG/ElPdtmahb8+Q/GIuCm8eghPNNxr/CRee2ex5cxc7HYig03zXrhS0UtiCfqfugP7shmWKMnJuvbHENoK0sIOfuODc9MSoplitaLxZ0e3vNEkSYxmDxfnZ+RufPzml+NqfJLGe3SAxXACldV1HMWi5esQnglPCbAFB7dHBftUQBM0B6t3AebGMJUxmuZ5cx+IA8kRnK2wXdXN/ScgVpZE0ZZKOzM5pM5zSdCtsECSI7k+aQRaJMQlDeQBvTVzOxMJ7BQQvphTJjvZUGQPY9fEcMCBt9LzDfZXkm2+GbOyAYC7iHIndvQavlDQNCmMisV7cMzF+9fE7Pnp3TxfmZk9LC8EXyh8RIA/cizlI2e8EimflEls/Jl+RfqZErbhfKx3Q1xW3HP3dVhRvDuaK4VyY7AzDEOddtR+uqptvliq5vlnS9WNG6gJonoziDfHRKkznu35xy3LcJ2N2UMkhc44jyqKM0gqUb5loEYyUgK3Mtagj7nF8vUpc51fdDdQY/4p58rh85BhBy/9VAjlcAqIOnUwT434cqhL5ktOKxSFhwAYTMEnIJCOT3QTLaMSBk4NcIQ7heVNSi2hjsJOA22iG4IHmwSpPJeKSqLs4h1DmBxyg1ZhLJqNXoFFBogBB5hACC03zGObnsjGxupjbA8ZpUV2w992zJfeiN9SEgNCfUXhDVO4rKGCnyVvlPoWwgu2f2k0s9IfgSOj0bKxmp87PJZWXgRZ/FdUnA6H3KTuycyfZNofa+AT39PQANrvXcLLdtNJYhQB7K/jYbpYl2nbOCjWBZs3VcGAJCHmBdvEE+dtjc4aMLn94gNHgGNm6PhIEN5NnKIFy49W6XdgSXU8QRSgDCJVH3HTXln2j59r9Ref2vVK9+T2n7lvLmhrK6oBQ5KIgYJVMpRs96NGita6q6hNYoMzH5hpLZL2j2/G8oPf9PRPP/RBR/zaAQNWhMEBDFDcWJlbmAxgYDD0pUoH6h2IUzqzFYBIOdhJTKWEr87PXhtozFd0yDKs9xkPDQ5ean9xSdrujDtMAoSByt9bY5qPbGPu23fQ+mgYOojZbBwGo/9ifR/eOqTAP6KR4sduf6SpS0zyfYGGNgZd9sFo73btrnyLHswYuJPDjy16clOYJFlZyPsTPDaxYJIUegLQrNASYFNENUyPIoYZnArGHSx9ZY6MCEhMtDsA15S9W6oHK5pOXNDa1vb6hYrSiNiebzCb0A0HjxjNI8oSiFnLejjivzIDel4eLOYAZ5TGdpljBMHSifWLfHskZZKolMJ3xeKISO81As6YwhsjijNMbBiKp1ScubBV1fL+jqZkE3qxW1cUIXz19wHuOM5YdSx/Ds7Izz1uBmycXX+XyUiVQw4dor0HbwaoRBqd55W6BBbmo5kO/RHcM+NSZN1WWeC17gVMC6Sc00LIYbzte7ublmsL64ueJSHwDj82lGL56d09dfv6ZJnnHQsiorvpTJdMbACvsAMKtbYjAW5xPOp8dWFS84JQgpy10JfHZUUtRVlLQV5dQwWGuXC+rKNQNvXkiiTaoGSJBaPF+o85vlVLYRrcuWblcrur5d0eXlDZVY0KOoPSSk0zlN5mAyIW2d0DRLaIa8xq6hnFrK8EwBDOIZYCAIg5qJIlUixgVuFhXHcZs55axOoPA9HlfFU31gMrY/F3jS/rLNWTSUjJoigb+bqUwjgFAcc6UEBGoS4mdxOlYJJxemF4lovca41VGN8hPICNIC9WDzeExphQhgHjtCyEDGA+ELLSdXXHvNrAnspOXmMhhluWrD4Ak1UlnmHqfiZAqghwdRVQ1O+qx9CfOLtI+2nKUEqUGUzRBWGMMJbHTe8voK1nPrvuTcBQDavrUwPTuqYgzG+hbjuqxJZaoAKHQYmcdV+3tibH+3Kzy862naCa5sNTyETkO4ZUsHr5PfOOSdAGEfivXWL/vAoB3Ygso7rn0MEBpksBsoy4FwS1te+HP0scn37bZP8fPBMipse75oCwDIAsl/BR1nQLKJbXDfZCKmghIAwvY7aop/p8Wbf6Li5l+oKX5Hk+iKJrSktK4prTuWFxBNiSIFhFi8RAUVHdGqTambfE3x7Jc0f/l3lF38r0TzvxdAGL2iJojuxBFc2xCKkhIWsioCiDNA6MuThpeGXA2OYGrh0E1AiM9hsYbzFEmC/9d/rp/i3T6d06fVAocDws3rDp97mQg9o+XGvLGI2SBotDFkHxJl033IODzC9gxOdywk547L0krPN8rKd2wiwV487BM8quN/sLkFkhveQD4hnwxrAfqQmPfs6aRumxZy573ziUmZBy97tHMILhKLIJQpYJo2pg4vAA0Uf64qlmq2WPSUFRXIEwQYvLmlpljTbJLTGRbrZ1N+zeYTivKI2rilsi2piVpqYpQyEGdRYQVlwVV3DbEYsWt48SULMBZtSSQaeStWDDmOKYtSShFcwwIGNu9VS1mU8SuHK3RDVK5LWtwu6Qb5anC4RM4RRt8s56L152fIlTtjxhB/QxmEmFlMXDcjUdEk6nNkoNBpPORG6A33kB2ff19AOOxPWwEhnAF5QSclHlDaoa6l/APLQ1crur2BhHZBZbFkEJSlEedxvnhxQa9ePac0wb1omE0FmEwnM4oTgKmMqrpjQBjlEyq7mG6rlpZ1QyswMcpG+uACHGRbypKO5nhlEZ2lMU0ADgHaEuYEKUJwtSypKytqAeDg/DqZ8s81xVSUNctHL69uaAEZaVlTCZlpnFI6FUfSs/mU5nA9zRI6i1uaxR3lvJBH24MhzHDSRDHmcIBE9hDpAcKYj4bPCPNhP31aI/PjXo2BvX1HNZdRA31jbGHIDppCQQCh1gIEC2gMIYNBc9A1V11h7GrUHyyJ8wmbMuJXtW74b1GbcvA/wZpMgzsGBvEdY5OMSVKk3nIL+Xy4fIvUIxRmUl8sVxVAmCRQHyBQJQEtBnwNgJbkN3Chd61bLbWrDXQFY7PNI8F84spi6PxiANEBQscA9l1TeUbSwCAH4hDEYSk42lTqDYaxQwaFDBQxfXiwCEDI4/HDAEKdODGjWVJjgIjdw9WbW7fEYR8bEOpcvg3KDTuGnbUMov3f/FICQ5S899lIAHsa6uEqTDODmMa396TFexrqYAGId3lRE3CvMZWUAhA2KC3x73T74/9Nxc3/Q1X5/9IsuaGzdE1p3VJSYwWE2QOOoRNd0zVEaUXrrqVbRJvyrymZ/4ouXv8Xyp79F6Lz/0oUfU0dvYBNgshsOMcd0ijUPRQnNQBCgMEuUkAYmlMEC4+4CwEhgKHPjpIrx9TqXzKhedHovgH59P6pBe6zBe4TEAZKmCBLMAQtO848iBnukl0cOl4PjxTGpzbG9gAQYr4PoKHbVKYnA4Rg7uStUewYY/kujJhJ4DyPaCMbrD408qt13nAvMnNjDDOWdYwVcBHOn0GAFYBQI8s8AsH0QY0fuK5cVVGNvK9bYQaX19dUL1cc4vr2Z1/T8+cXNJmi3h9YtoZogoV8Q0W9oqKtqKKa5vNzLiaP/QL4AQwu6zWtqjWVVUEwiKhRKoFzCwWYAuBiEcKsXjals3RO02TK7BQAarWuKG5iSruU5pMzSoWW5LzCNUBFU9Pl7S1998OPDJwgF/3i1Rf07OIZR/ABBhkozuacp1bjmjGeJsrhKi70gn9II/X+8WSjtxg3lEHkkNW+W287CBDyvZEFK7sucl5eR2XVUFlWLJvlkhLLBTU11DEtl/uYzTJ6+eKCzp+d0XQ+5ULzWBAij6+oWuqSnOJsSkk+pZZSqruEypbo3aqg7y5v6Wq5phuAbQBOLMq5XAfmO3EhPZtk9GKe04sZXhm9nub0PE8op5pSlLWoS2pKGA4hkYuTTSnOMtiMMjhE3idKBqxXa2Z3311f09WqotuyoQi1CqcTOpvP+DhneUbPs4jOs5hmWab15DDxAgzmRNGUJcfsFLkBCBvzfVMwqK6pd7tVp62DFrhPQDhkCMPcZVYZgIkz+abWJDSABoaOWUI4fhYCCMVkJmGPh3JZ899RoD5WyShjKPaRYRE0xAzcp5ghjDRApW6cVtuT2cgQEMLtFOVbGgGEKVQLSSaydgWEUJDxw4iSFw4QIodRlYsaZJI0Jyl74ScQGbclmBY4iQ4ZwjsDQsjMJX9SAKFisQ1AKO/jWgTgHssQht1mgwEKF/nhjL4lwOr2NRZ9HdNf9kPF4YIjaOl+AeVt57ut+x8SjR5kq8hHBmHu3u9B1PrA/X+0o9MQEA6YQAud3JUhtHA4AzSqKO0KovYdNcVfaPH9/0Wr63+isvhnmmXv6Cy/pRxyl0YGG6ozojrXEhIxBx3XbUw3ZUxtDskoAOH/TpNnf0909vfUdl9Q2z0TLhBJ7hyYRC4FtAmSr+BAXIR8DJFjhSFoln5xRF+j+TzZbkby7XP8Xalt2dOn/qB8tE/4J3viW6cEqxfWUz7ImL31OQ3lMr3tdn0usBQN5Z/u582m7+3tLl0mIIJCJtOQXWCJogcNtOBuqPewrhffMrZJQSP6tRkImLzcoFzYhl4Wr2DOCr2zCYuMLiyJG2AUzy1a3iY7Bzh3T+R2YbHPiyJ9lauCisWSFmCd4A65WNDFdEbPz+bMOoEVzCaQ6zXURTW1SUttCuv2jqqooZIalhsum4Le3l7T7XpJq3pNt3AnXa8cIATIsTwXLDwQRU+jmM5mZ/RsfkHPphf0fCaveTqjaZxT0kSUoHhyE1PcxZR08DBlH1Mq65quF0v68ae3tFig1EJJZzM4ac6ZJYRMEuYlGb8mFMPJFMyZoXV2zvQcUgzcx7c2AIX2mBmreJfnavCI7gOEsmCTYvCWV8U5f8wMluz2enN9RYvbGwZeKO8BKe/ZmTC4s4s5RWlMRbWmBko5GMKgiHYypSbKadkS3VQNvbm8ldfVDb27WdP1qqTboqIFXlVNBUpKYB2NnL0k4UDENEvpfDahi0lGz6cpvZ5P6cuzKX31bE5fnE/o9dmEJlFDGXJIW3GaTbWUBZMkLCmG82zEBh2rdUnvFgVdLQu6XZeccwiG+WI+p2fzOQNPAMM8QRkTsM/Id8T9AygUyagSMsFIhJkYgVazoHE85yc7Tj/Ghd0HIAxZw7DkRM/hGMwgmDguEC8SUZGOCmvIv1tNwAJF6qUEBRjBqM2pWFZUrVtxGm2RFQe1gcgkDRCiGzMIZYMZyNet7ISNh8jXrSWAxc6mYAhR/kIBIfKbI5hoaY1VNq6BAkMAobmOCkM4BIRDhjAION0REDL7pyoCRhxurW2QUmWjjiG0OUBsu/sMoQeE7Bz8sIBw5JHdgvl2Ptw9djFYcA8YpeE+tlpIH3oO/dl66ykOIeDOaxmGsh+jV3+IY+wEhAqchzmEQ4ZwdFKV+48+CNYtBVvXLagtfqQlAOHVP9J6/Y80zX6gWf6O8qigBBZUVUlUJxQ1ObuMcl5CllLRpnRb5dTl31Iy/w1dvPrfKL/4zxTN/o6a9iU1zRmyKHiWSVP2U6O4rXvuii2i8GpKId3eMhn8T5B48ZnzomO4fPahhBBP2trlQ9y+0zE/zxbYGR80w4uNIJcClLEms+ike88HCD3/HQ6KIcVmATbrCfqeW9X7A9qfVI1ps+3upMMNMBhODHYeIfMWXKA6dXJPHuZW8kckf0WSNIxhEkCIlT8W7W6xxcFbFZAqUGFZpROimo2A5QmafFQAorsM1zz2FyyQhS3EP8gOUT/O5e+0LYPA5e0t3V7dULlaUVMW9M1XX9OXr1+xVBC16pIcskuwmjXVMUBhRzRJqOwaWrclvVld0Y+3b+nP797Q5fKGbsolLbhMxcoVR2cDrk7DZ1HCYBBZOGfTOT2bnTMQfHn2gn724gv68uI1vT5/SVNKKW1jatfIT4OQPqYozYmyCcsoV0XJjNPVu2u6vLxi0IESFhfPntHZ2TnN4EKKuneoeTedUZwm0lac1yhtaGOxA4QKCnu5DEY0PRAgNDDI9wnN1MBNUfKWwOCukdd5e0PX1+9oubhxeZ3PX1zQ2cWMZucziicZ34+rm2tU5qU2zSifv6QuO6NF2dEPtyv6y+UN/en7n+g/vn9L37+5pOslGEGiddXSGrJRsJFtRDXyDWO8JEcQdQuRlzgHMMwSejnL6YuzGX376px++eqCfvXFBb0GgziNaRLXlEc1ITMRRjTIPwSdAzOaSZ5yeBRd4npZ0uXtmn56ByfbNT+bAPQXZ+ccjJhPJpQlYJAzyrMJRZC8Jhl/Z9nzgFsQpne46H6PG/Z5Dv8bV31fgDBkB7eCQlcUPgSFwtgxKOR8vj5DGFNOMU1ofVtRuaoljzAAhOw4CtZOnjwZ/yBxjmVMNGAlEtaaAaExhAIKPSDEQ4dRCwEKBCpSACiEITg6IUBU8r+HgNDmAWneHi7R+eAuDCGfd8AYbgJCgDw19uIg0zZA6OWkHKRDPvDRgHAXqNrVD0fm/t1g0N61IcADwm2LF/v7zgLg285/1DhhxxkOCNA7jyOf7Jil92srADbHJF308cJF66ZYJ+mho35+oQDCliUr1CF/4ZKqn/4bra//kRbLf6A4/jNl8Q+U0YLSbk3UVBJN6nKK4gl1cc6mBCVNad3OKZ7+mrL5X9HZi/9M2fxviSZ/TXX7jOpmRnAzBkOYpYhUIx9RF1qq12ZlAifgy5csAW1gMIZQ/4KBIwSEw/bpxzv2u2jc+YE7feDUAuMtsHU8tSebwUdo+yQRs51MtgZCdCr0uXXc2bUnDExgOGqihjD+TMPoXHj+mqcR9L0N7CnTsGPue6aRIZoKg1gbioYBGLQ8Pg4WDVywYeLCrplilsK7UjMVdnVEhFrz+qSsgESqza2R8wUZsFjummYo9ko1mK26F4tuVkZV50VuX5STEOc+Xlixg19NN1eXtLi+YdARtS1NkoR+/stf0OvXr6he3VKHYBqTM2CciMq4pipuqEk6ui1XdLm6oT/+8Gf68+X39GZ1QzfVkhY1Sg1gISVGDXyGkVllIUta2EF8jxHlrzs6y6b0Yn5O37z8mr794hv61Zff0ovpBf+d9Y0VXsilFFDQtgB3CXVRQtdXN/T2zRuuWwhp5Xx+RhcXz+ji2QspiA5wMZ1RAhkj2jWBwZjV4NIkDmUIhSUcfN0D2bSLIXSLbi68KTI3yGabquQC8yswr1eXtLy9oqpc0dksp4vnZ/Ty1UvK5jnFU1wXUdm1tEDuVZJTm01pHU/osmzp376/pN//5Q397s8/0g+XC/rpZk3LoqWaHX5SzpGvIOtkIJiy0Uwdp9REGbN3kAKrvyflEdEcRkNxRxdJS1+eZfSLl3P6X755TX/181f085dzejmLKUeZp2ZNUb2ipCvZlAbFnlCIHgC9rmMq1g29fXtNV5eoYbjk+oZwiT2fA8xLWRMuJzKdMsMrLzNG0uBqELfhXmg3b/j9NOgf1QLvCwhDdnAoGXVOxxgLOVAluXr4mV1FVb5pjKGZyjR4dpFHWIOHyymJprS6LalcVtSUkI1inSb5fTsBIQySAsmoA4QAhSpZRYkX5BMCkLI3FeSoAINgCQGiOgWEONY9AkLcLGYwVf7oXUQDFjAoPWGzgIUORZGhclGt+8pdJTC5YTMxzS6Io/QBAWHYMcPHcLj43QUq7XOjE7O5itryu79AeFRAaNd6yLWMdcnPARBuu0ZXo8rfRymkqVKnHYAQzQ1AmKCXIhJfL6i9/h2Vt/9My+U/UNP8gbrmz5TSNcXdimWeEQkgRGJ6G2XsMNokZ9SmLyif/5bys7+m6fnfUDr9LVH2a2rac6rbCdUM/GCHboDQqD5J4A3lB37JbJBQIv1cFwfRqjZIdR8+M+EkdprQjprATh86rgV2MYMGAsV1UJ7wsTXz6JDNXSUcAPoMoXzGqC2tj8Zg8ZDr6HcSlyvBY7K+1wvw9Qci95vMlBv1CfunIL95ZkLOkfdhTovM6IEZhHOnyOTM2IAxBQLJMDTg4sF4T6RK0qIQnAOkIFKL4t++ZALXQFWXTP6Zi4LDzMq3nvcs1j9arT2WqEsyDdcXLMUoAQYlqBd3fXlJq8UttXXNrMyLiwt68folnV/Mqa3W4j9WGsKfAAAgAElEQVQJdhBK+4yoiEq6rZd0ubqmH67e0vfv3tB3Vz/Sj8srumnXtGwrKrqS8yQl51vy0eQ2iDuqxc/BEHbIcStqmsQpnaVTejl/Rl89+4K+efUVffX8C/ri4iWd53OaYMFSs12pyMCiCSV4JTkVqzUtbhb09qe3dHt9y0YqeT6lMxSxPzvnmncAhgmcR1E3kYEF2hm1t+Qp4FRBZgBG8j8fEBDagtvFItTooSmR21nQenFDy5tLur18R2214pSFF8/P6OL5OZ29eEZRBldPYOWW6jimOp1QkeS0jDL6j6sF/fGna/rvf/qR/vDdJf3xx2u6LYlWTUxtnIuBGaZPtjvD3wAG8cr45zpKOYcROZrM7iLXqOsoqUvK24rO4o5e5ESvpjH97NmEfv5iRr/56oJ+8eU5ffPqjJ5NYponLcXdmtJ2RWm9pjTqtOZgRl0b03JZ0S2kq5cLWq0rKmEmNJlxOZHZ+bmUp5hPKeFyFSkzwMLsyvng0eaZdgjk74HVPWQE+tS3OQYQjoFA28+w7AQDLcjYufSN1AP0gLBSt1EzlVGGsGwZ+AEQgiFMaMKAELJR/B0lKQwQclEFxxDCtVcYQkjeEcQPASG7jCpDaM6mQ0CI8YcZQuQoKyDkNStKk3EOoWcIPUOwmyHkOWOQQ4jnCoCQR83ANMaYRJd3qKDQ5hBbfzL3GUpGud6OmcgYUDRAKOvTh2MI9/WSoJYcX7DN3aGLZDgb6/vjixZdojjDET/p72IId1EvWzHa2CLFr2+2X/Uu0PepA8Jdz0IPEOrixjEDAsL8feozhLwOY7YOCzBouCui4s/UrP+FysU/0Hr1r1QUf6CovaKoW1JCcAZNiBgQTqQwPfTm+XPK51/T9AJg8K8om/6G4vyXRMk31HZzamG27dg/nXhcKB65NJqcjBwbgYZuwSxDgyx/4HqFQYqVV3zuI/m04cLjBAj3jSKn99+zBXaCwCAx243P3A/6HOHYKYS9lhfbAeci4RAbs4OBXycCZ8wV5t/ZQYbqDTc+2ATRx3T98WNHYw36ol06/9kitApoXG4+v8k2JbII0HOR/Awk9AsgxKQsZSIkPw11oroWRv+SU+fKR7BkFJIdAYNiVGPEZsTslrAjUpcNgNAEclYpwfzb+GMcVxMABkCIcaksS36hdMFyKQYlV5eXVK7WlGcJvX75gn7+9ddSHifp2EyG0o5qSEWThpnBVbemN7dv6fd/+QP94S9/on/7/j9oHdVUxC0VSUtVDOdRLLi0JhcDW73fLF3CNWMkjpglFNPljrIuogyLrSaieTKli/yMfvHVN/SLr76lX/3sW3o5f05TmlBdwmWwpnlyThlco5FniMVMFzFT+O7tO/rhhx9ZUprlU3r16gsuTREhqg+2aT6nNMu4PWEMAaDNSyUFFzCeCMxcvSXA8KG+Y9/bxhD6hbIt0iQnqS4LKpGHCWYQUtGrt5THLZ1NE/ri9XOaPzuj6GzKVotgVpZYB2dTys5f0TWl9KZq6P/8//5I//SHP9O//Okn+u6mossipi4/pwgmPdNzNnvBvZfnJ6IOOZZs2AJ2MOE8Qnl8ZSGJmQxhiBpsclXSq3nOjqBZuaR2+ZaS8pp+/eUF/d1vf0b/x3/9W/rNV6/om+dzitpbittbyqtbissll6zI4wmlyZSidEpV2dH6akU/vrmmH9/eUAPH2emczl++psnFOU3OZ5ROcsonKeUp7pvIQxNmbPDCvBxop3FvuMr9mP/EHW/cZ775sYBwCAB94ENqavZcRpkhRL6sSEXF7dO7jLJ0Whk7SEbBEDbIIazw1JpktKBiWVNVoHgpACHWW1pljw2sIv59GyAUUKqS0ZAhRLF6cz8FowYvQnYaFckogFSHwc5kowNAiP32i9T3JaOWQuBAXxAJNUAooNDqDPqccAGS8p6tPS26JaBcyglZoFTIFpnT+D0xqpa+rXndx0tGt3WUPZHdvonInknaJkS3z7Gde1o1lAXJpLgNbQV/H7KWQXDZnd3YYQ9lO4fB8RGg+2mOOWOIZ3ClDAj798ivQw0Q+s8MJ1WeDNBP2OEJCe3vqKt/T836n6hY/o7KFVjCK6IWtQohX4qobeAImjFDiGT7dPqSJhdf0/Ts15TPf0Vx+jOKkq+ooy+ojaayrZoU89lCn44BQNkAAYSNJigLGBQGxaShol5PKGN5QQ8QDm98LxJtIc9PNmLwaT72H8lVHQoGFafJPDPKEG4OhF4SLf1AXhs93a/WgsCQ4C4z9tB9j43jIRh0AUNP9PEnewGlvoOx3CYPJB1JGTCggkl14tS/G08ok6kXaSLnz/bHix+tfye1sHTmxUhRFVRXax6PhEHUun3igSnlGDRvC3X0IG/EC6wWfo9gd85F1yWXSsahgLnU5jZAyIAU4xfMEsqSCrBOqzXnDS5ur1kqCtOP87MZy0S/+vpLqus1NU1J2TShLosY4AEILuol/XD7E/357Xf0+7/8G/3Pdz/Sm5tLomlMTR5RGYOlEgc/c+YUNa3m6yB3B3J7dvwDIMSCCmM4zGOI5aOoZ5c2MWWU0uuLl/TVy9f0y6+/pa9ffUVfPHtFc5rRtMkpAzPQJNSV8HhOKUtSzi+CwcybH36k66tbWi7XND9/RucXz+n82XNmm8ASZsgrzHN2IQUglFWSAHAAQicA1vwb1FMct8c9rLPvAoPYg8iGwVbABRGLVqIKjp/LW7p994ZWN5dU3l7R87Ocnl/M6PmrZzSZT7AylVptWMhO5lTEOV03Mf3x7Q396/dv6Z///Tv63fdX9GYV020H5vCMymhCJWFOk8Ld8n9ZZAr5ijxXKdMhNmgcvpRy9VDJcL2HmuLGagVWlDUFpdWCsmZJF3lLX15k9Isvn9NvvnlNv/3mC/r2yzP6+llGz6mkvF4SlTeUtgCXqGk5ZaawXjd0fbmkq8sl3ZQtlV1CXT6hycUFTZ8/o3yW02Sa0yzPKEvw2Q6xCmV1tcREuOQ4AcLDHs49W90HIAzBobGHISDkvzFDKEygN5PRgvRgDV0dQnETrSuUy8GjC+CX05oZQsisMdwhsKbBdxjBsCOoPL/MRCJYB3YwYAjlvDYZwhouowEgbCsw3AFDyLUIAQjHGcIHBYRDOanT79h4Yi6jQQ7hEBCqrJQZwvcqTL/rQdoBCu8XEMqFen1RP4w3DghHwKBdiwWsx9bg20ChbbuLPRzsX/HCvXTYp7uTuwBC3+Dh5Nl7VnRxFl4vR4Awi7EtWkuUAPj9haj6V6pWf6Bq+e/UNtfUNStN0ieqakx2cC3LKcqnnHg/Of+K8vnPKZ38jCh6SV33grruOYNB5KigOG8nVbVEQ95lOkmqUxVkoxyFh/zGg1xfOgI8IQaubYAw0LvwIyySWb+YPoHCp/ucf3xndhcwOA4Iw2sOAaH0eXnueanbA4Q2TodPs8xpweBpj36Qeyjv9j7V7xs67LuIZ8DRG2ASSY6u/UN5GdcY9RJV5bJ0kWx1ys0WXIGX5W5gIa8TbAgIxRxE2DBe7GuBZAFlKyrXCyLk1gEgqXSUQ7XsdxJRmoq7I0opMJvFJRRU6sglFXKtKwf3T2+wwSOG4lKWpzJTiePX1DW1k4muFgtaMCC8oa6pODf65fPn9PL1C3rx1SuqigVV1YpLrMJRFOzgdXnz/7P3pl12XNeV4I75zS9HJGaAAAiRokjbcnnocg121af60LX6U//I7o89LK/uXq7uti3bbcmSKJG0OJMYc37zizl67XPujYhMJAiAkijZIrgeM/Hwxoi495x9zj5743h1is8PHuKLw0d4cPQY02SJmKqS3UDsKKg6Kt6EwuMzKqjMl6x8g/m+PCeiMkpwy9+Z2NMWNi9R0eCclf+MvncdEZzZ276Eq3tXcP3yNVyOdrHjb4rYjMvh7phGCj5CSsF7gfgXTk8mODo8xsH+IRwvFMro9qU9oY86vi/KoxSZEa9Cj8fQXl8qTS+iooZBLDOgrqPH9Wv+aa+3dk5i79eOiQJCjkomZYUsjoUuOjvaR7qcoUyWuLQ5xPbWEN3xAH7oSTGBc5p8jjfYwKx08fnxFD/97DH+6ZOH+ORwhqeLElm4gbKjt1XhYZ05SDIKowGdiMRdUbKpBTZU6bpZrQSIQmUWSrPIagg7h16VTp4iqAp0nRyRk8FJF/CLFSInxdVLG7hz4xLeunMF969s4Ubfx9BNERQLBDmBP4+tjlIwoU7WOdbLHMeLVGwpZkkOv99Hb3NTADAVb/udEJHPGUWxqjeNQBX3eEYI6NsO4de8Ypun/SoBYRsMtruE9e+mE6h2FBR34exe1nQOOQNNUZm0FJVRgjOUPlD4SJYUlaEIk4rKEBA6XLsc0TEee6Tiq+ch8zXN3Sxl1AJCgsLc0kYFhDaAsDD+qKSMBpYySsbGCwChpcrXMKBV4PyqDqFVpNaajWk21GJkDZ3Udg9NaccY0xumSsvM/sIOofl3sZwQhspXZQdf83L6Cjz43Fd83nMMU8eG8tZPSyE8/8xW4nB+fuRl0Ghr3kHfTPnqzR+tdutd5nf58Zyk/cX482se5d/2p52pW59L6PSg6KV3FsQ/73K0POv2txZ6FY87fQYJCH06kx4D5UOU6T6q5BBVFaPKU6kwZVmFLGNwD+AGKjRA6ozbGcENNuF4GwB6qKoeqqIrlhLcOGhgDyeTqr5QEThMYz63MFXUk1SVRiVBs+5WLWEZgkGhtjzzjTVxliTKZqrtJPvbUudv+5X+L+3zPXeNtWii7e/U3trOlnkseuNiJkdQ/1XWpK7w1vp+ZsrNoqtnDp++TDPTZzFj87Lc+9u7siaw4rfH3NZ09eo1Wv9dtC61A2k+nr52iwZrZzlM5VTIOHVQNd/KBOVm/kTXqwW38rMFCG3lWwBhskaaUmhDbWs0hMjUv/lcrEC7Ir5BhUX7UywUQp2lonefH0QCCkmFFNBrFWBbRU2lQVGkgXM5GZI4hoDB+Qzr1QpJvEYn9NHvdrC5OUJ/yLmtLqcNkZX0+ltjzZ9VgoP5kQjHfPLkczyZHGKWr1GFLpyOL16EtIiX/2RGkvR53ReZL8m5MaBQkxedj9SZFVb0SfNS+r9Pewkh2PtwCv17J4iwvbGJa1eu4s72TdzcuIZB0UGvDBGKcrQjN1K5CFrKrMTkdCaAcL1O5OU3tnbQ7Q/gBqGAwajbE7ESgm3tJOtn8ji/aew8lPpLIRt+1q9flHsZQCh2IFUlYDAuCqRxLIqis8OnKOMlvCrDtd1N7G6P4XU50EnxzkzVQL0QVTTG00WCH338OX786UP89NOnOEk9zKoIebCBzO8j83rIKup/kiXDL1nCczK4wtvNTZ6j9DNLc9N1Rsqo6RRKxyWQhLtIUxEiosVEx3fQpQp3sYbDYkK2QD9yMR4EuLIR4e7eGH907xpe2+rhUs9Fj6qjZPXEa+k4EhRyrpH6pPNFipPpEo+PJyj8CAFnQQc99PpdDPsRugHVTB2Jwr5cR6peqiMhZjtpQvA3sD1/nYzXLv5v4OP9Em/x6wCEFhietZ1Qi5WzYNB2CCk2o2JYAghJGzWUUYJBAYSrDCltJ9ghNIBQ/VcMbdR0uNWHtdQOYW1Mbzto2j0UQGhsL2g5YSmjYnuRlnWHMDDefRL7KleAqI05LP7rzF47D24ExmrsYCOlnRNsY41agbSZDGxijHYBm/NjS5kaN5uYdfZ3m3frOTDe3jJWYAo+vxwgvHghnL335TbSs4mGHiX7zMbHsTm4L8axDJL1K7QA3PNXh6QvZwChJjQKWWxyYxMdG/Faic9XYNOLv995+4FfYuX+Vj317CI4D4Es/6YBhM2HvzgnNRd7/Y96oFVFygLCCk6QA+4CwCFAqmg+156d+BByMVfIOTfoU2CAcuQ07A0Bn95GXQC80bieA+801GVwLAB3Dbi0tyAgtH4zRujazPRw3oKdR1W+a2qXljjKSpW9jiXE1lYqTKqtEl9bJ9AE4HoY4pcoUf9WXRvffpjf9BG4aO/8yq6h/cACOtpA7IJCGWfhDP3OZmdNF7A9B2yKaucWfA0lxbLBAjBd//XqMPMPrVFeBURSF7KskWae0FI/dVbKELprlKkS3aqGqXt5O9BaI3fZC6wKck0jbeZhtBtn3rvVQaSXHEVcSO3jTeQ7HDreuAh8z/isadGR1E2ZPTTzInY20fM8MVi3oJA/w6gLj/sYQaHMwakVT3045XdKqSsgzLMUyXolnUEqi6bxWj7PxmiA8Vhv7DrB41w0ZdlpKZFgni1xmszw+eEDfLr/Jb48eoLTeIY8dOB0A+kOxnki1Xwxfed7lhTNIeWfgFDplgpYzYS1Oa/WB5AdQlVlrRAQDLICT0psWqDKS6mVDbp97G5t4+bWFdzavIab/SvYCTbQKX24hYMqr0T1T//zkaxTzGdLmSskdZRMD3YGOyIyo0IztktIo3Ox+RBwoaBQcLoAanrk6X1f989LAUKa0IOCLwVWeY4kWWO1mEmH0MliRF6FG5d3cWlrA5Wns1BJnMIJeyijPiaJg4/3T/GD9z/Eew8O8dHTGbJwjMwfIvEGSBAhqUJUbiTjEix0Ok4Ol2qg7Ow5dHckEOSqIkAzBRwDBMtKrzHOS7m0bap8lOzwiTouxDMw8DhymsEpEpS5zu37To6+l+HaRgd/fP8G3rq2jdcvjbDb8TDm/MRqAieN4RQlnKgHBD3E6wKn0xUeHJxgRftgP0R/MMBg2Meo30Uv9NCRLqGDgOfMztayZ3geEH7dk/ZKz7sou3uZF/jtj+m/akB4njJ6RmQmM9YP1ouw3SG0M4SpgkICQnYIaUqPwpPuchZX6kNoKKNlrl0y8TAlIHQVoOne1LKcMEqjyug43yEkJdt4IYrlRS57rswRGnP684BQRY703J4HhJK3XjACYR93RsPbJIzymU3cqh9Xf+Ym3tnBAY1TKurV/GzFRe7DosXYxLpfwQzhixeBSdvPdYcuXihf9WrWw80GbBu0n7fkbGtUdirhPlywmV+AZUWFuQUILfnvbA/rLHnpq5Z9+y2eDwj/tYHC9je1v58/gu3FcvbcXAwIz6ottSnCTD456MtA4PolHII3TAEa1osjkxn45ebA6hGV6joMPKyu24IOX4NZixFtqFhp5HXDJyRKRXXZJczpbKo34RBR4CGEONw7IUqCScrxWQU30haMOISNr/ptaVvB1+DxYWdQv4CdPWwANNv4tkP42x88XiYEfvuY3/wReGVAaDv54rWp3aiv2sVrQNgyRbePPxMgZXt4diOWJKT28NOgqkHRBFgzCC9BsvV8BjgCsPZ76VsoHa9+vqV5GtXLokiEmtTElQbcKaWzPcjfIoiY+S+deSHwMsqaMsyvMymUShcLhjQVUNbv9YSe2e125NbrdqQTSNBHw/E8o/rnGkmayLyfVeHrdnrodLsKauT3PvygY+bgtMslgLh1SBWccTZH3ztesTs4x/T0RERLqNJ8aW8bW9sb6A26KKoM63imPoMB/Qc9TLMFvpw+wftf/AK/ePAxjuOZiMi4/QB54CBzKyR5KolHJ4okfpLuJceNu6/nKCj0SExUAF2YmTmel4Dm50EgBTuCQoI/zhay+q7iqDqDGTg+urSmCPu43N/Gf3f3D/Ha5nWEnOkuPTGwJygUihjvEwPpUNRHaUfx8NETmYnb3t2TuUKCQnYJ/aijtEXOEgrw884CQnYtpWv49eP0iwChmmVL6VFsIxY8Vwm9BxUQ0rKhH/m4cXkPu1sbcnzjNMMiThD2t4BoA+8/PsBPPn2I/++DT/HF6RqHawf++DKqziZWBUG7h4SJsse5eA9JrqyXwM/huqSPFnAkkBZwxGfXThAqWOakJmMpZw+risVSzhyZACoJaCFdbt8p5ObJ62WoigRuOsfIL/H65THevnkJf/DaFby+3ce1vg93fQo3odjMGl7YgRt1keceFqscT07mOFmsMV2n6I/GGA6HGA/66EeBdAlD1xUgKjO1Qv1tAcLzKcevddt9cS588dv/9sf0XycgPGM7wX1BACGLYkoX1c6coYzWojIUlSJllDOE3GcVENKDMBdAqPRjp/RQ5hSrYYFSpf0oYiVFqTYgbBUAuV/Lnl01thPN59DO5IsAoYI9vr9lwVlmTBPnfn2A0BY0dT1a8F1/ZztzKMeAEwsXAMJSp87lz1erctZh1uAy80XbfNhaAtW8lvFNskFZ3+PiRdBoM9qeXLOEzkoKn+8WnV1qjXSBVX6Td0VCdbK8kHavUHKkmtkwk6T/R9aT6fqa9EMupLpqbQ4yB1TrY2XpRqaBeP77acqvh9h+tlbfUl/dmJW/7J71vPNkA8/LnceXfbdXfdxXAcL2N2/lgrYTIAmWKSMIMG9Tz85KtOtZtV00PUsir+4kqKolHLD6yddiNZPy2uwkMlvh8AF9m6iippLo8jJtRpu8t6GKgnOJExQ5Pa6mMssh8t8uZ3k68P0R3JCU0xEqdwg4A+0yyvuaa13Kzc36cRj6BRAaqmgLDFpXNzvIT0DYMqp41ZPx7eP/lR+Br7PmbZBv1DEb0HXR68njZe6rYV3YBlv78CpVkwDKvp4mlU0Jrd19U1Qn83Vmd6zpMFZooxbbMLNwNr6Y5mKbFtN09YzqmlBijPS2qQqrYqKdrVCaJmmcDhWIKfJSezc1z9UkwcydtIAhj13IopIBYrK/28psDQhbgmeGEkR/vM3NLfT6fXQ6kVIUKRrjuQLSCNwYe9hVjJMYSUIvulQ+A20Sok4X/cEQ/f5QKKSkjYrgh7yGBYaOgC7rcchuE+mh9LRbzGY4OTpE6DkY9nrY2d3AcNSH67M/lCItY5kdzD162q3xZLKPD598hk8Pv8TDk6dIqDYaAGXkiohMYuZwOGfXoWk8gU3GQR4dxvN8tUUQKimBs7HZ0BFDBz4VAAnGhN5F2qgqkEpF34qGmfsoNNNzQoyDHr57+T7uXbqN69tX0PO78IXCyHYSEDrsMEbwacGwSjCfzvHgwROs4lQANf0JB+NNdHkMOx0BEyrcY7y4TI6iY9xqkyFhwlBJX3ZLOQ8En9eFtyA5ryqsBBAmmM1PsZhPkMyn0hHbGg+wuzHGsN+XXCYpKiT8fJ0xYqeDv33vY/zoowd478tDHMYV5mUHoDF9OELuREhyB+u0hO9FEruyIhFLEdcjq4YAUOMlrwIKtImOjuuIWisL7OxGE3CxU0iyJm+lUR/Voo60eVEVqYBBqtYSEJZFgqBK0XEKbIYOro87uLMzwJ/cu4LvXdvAhhejWyzhJ3PpmpPCW9FXLq0wmcU4mi5xNF3BC1hA6WFrNEKvE8r1y2JKJ1JhIH4CXkJqsM1CbessXVD8v+gcPi9Rb++J52dARTW3naB+1XuZfLjOBM489uIq2282l2viwldd823Q2GZX6J7YsChqgGL2caWH6v6qthP8qV06URl9ZoYwU9poQnCmSqMgICx9FBSaMTexpi60MKTqs2ZUxx5vuct23UyxUfZLFZWRIpp8hgKWMiq+hAIIWTTRPSsidZ/2P5JfmvfkXDT3D6GRGqxyRnnegq2z12eDENoXhbnXzL/XqqI2zrbwluaXTXwVM7QWpVSLp0Zsxj7OUEb5OCniiupzUQhr1CYHLwIbAmuk8quV2Pbj1Wy3uV/ks/VzmvtJybBtmSZBbg6bXccWhOki0fXWBgdnK8PNoW0lLEYFjhcYT+ZimSCm3xGlp8MAYcAWMqtf+nkkfumMvpl/0K6Njr3rH16k/N4+g4cJGnaORE9+4x+lSZSdLVNxBU3s9Y8lXsm8jTVofslI007kms3l7E70m9tI2oCQn64tLHG2bFfTq82X4DEjRUdm2k1A4k+9sHkxK52qbqubagwDnJhDy7/zHCUqSy1nLpLgJd08kQY2sctU0/kQeaoENN5yOG4BxyNgY7dxgSo7QLp6isXsEbL1Ccp0JslXGLLKfAlhdw9+/zLgbwPuJlB1hXbaBoT1gtehGe02mi6hgcByFOgH1Th1NTOIL9+XfsmL6NuH/Ys/Au1AfNGecP4L2sTGPs963ckWfWYe4fy+rq/Ebo/OReimfr65J10xoSkaGfGyMImle+b1FTQyETCdQEvBtPN7BhA2QIzB2VBgpKtn5wT1/ax4ip1ZvEiwQJa2YECNUdrNo/JwCt8t4BGJmP2loX82r10byBvJbiYE3U5HxAV4HAnoGFDb4FH2edLaZBYwQBD4GAxHGI8VEFIoJsvIYtC5wTRNREAhikL5jOwQrlcxVqs1ZrOZCIhEnY6Yro9HGzUg5Ofl6/PfbDyjCb124iAWE8vVQma+FvMZjg6eYtTv4fLuNjY3huj0QmRFjJJ7UlCiDBzEyPBo8gQfP/4M7332CxysTjHNl3AGgYDBmGAQBRKnkO/PWBpyH85pGk2gYUBq4Ml3YWKVkbpa8lhrnBTbCYnvek7VQkBtBHiztgJiU2EExILSRVT5uNzbxWt7N/F7976HrcEmul4HZZKJyX3khgjcEL4bSQIXL2M8fXqEyWSGxSoWMLixtY3+cIyo2xXDc9pQWNVR7YiZqbTGJcUKp164b1xUSBFF1dqSRJ9mFUXb99eAsCywLjIs0xhHxwdYzE7FomFj2MPlS9sYdDpiu7BKC2TwUIRdJH4XJwnwl3/3U/zjhw/wxWncKIp6PZR+F17QQ5YD6zhF6GsSSxXZ0slQuTkq/nRy+DxnBPiFniN2rWPOYBa0IOnDEV9CdlEj0Mg6YwfGFHRkzpIQM12DBc9Oh8UBzq4m6LCbR9G1dYweUmx4Of7T793Gn715Fa9t+tgKEkTphAZPQgEt/Q7ykjTAEsenS+yfLJCKumOInc1NdJnDsaAxGqLb55gHwWCJrCikQMK1YDLHekzjZTf7ZwGfAhrZ/9reoHIuVfyE+6KlIz5vz1WmEPNMo+vaTubrRslvFyg83x20x6Zd2GjHlPNxRItlbVq9LVI1IEyKRDKvZ0cRYikAACAASURBVMGgAYe1/USqjAMBZBYQZtIlVEBIb2kfVUarlgoxlUZTpZP6Lr0CqYxlZrqLQkEPqaP1XHP7s6jtBTuEdh+3ojIs0MnsYsq4pTlkr9NDyPld0qmpEZbrPkyWQVXz95Weqjnr86sFgsGe4VK2mXF6ZbXj9NkCkwWDLdBXs2Os36IqWksh1YBC/Z2hz4jBtTuE9g3bP59dSMobl25aff1ql6uW3Dfqa5o2aOlU4JJsjq3uWn2INLmQR8lrWoNHs4jkRezhMvDxQm6hBYSOVFaPj07wdH8fjx4/RZbyJEOCaBiEiMIIl/b25DboU9LYU3YhQQkTFQY6Ml1kcNTOFOjBVkFm/UwCjBnEGBRNCZEXE6Wg6zkKUSkzlQNzQE3xUc1Vn0drfc4u9rzk70Xdgm8OJLYvfgXKz84R1gWU+lu2OwQmfDZgsG7hma6eXCtEjrwQOSRPNVCtUuqAvPomURONA/DcASxtU6o5ssPXhWzjycINhvMUGRzODDpzVOUU6eoBVvMHmE2/RJWdwq3mUon0/D6izmV0etfQG9wAoitAcAnAUP0OWb1qr/JaPZRgkDcVkjErSj4QqTkqSqPXvv3tZQPat4/73TkC5wGhBSD2CFzUkWgHFCZ854P88/YQoSMa7SadtbCJku7d2gQ3ZY+6k9ZUgG110lot1MBJCj1qv2DjhFYztYhY04qsOlzdrTPArv67UmQ03NjOoAIiE5yaHzX4pfiJ0tsICF1XgRm7ReIzJV03Sozz7/xdb3b/ld69gCEFg5oAmc9sZiB5HztPfL68Jn8PWEwi1VzjFA8e75f5QVQIIjIMUBvJc1bsdDrFOiYNHuh2uxj0h6KaSQN2sarwqHwX1gkn2TAEhKQiElASFIqvnVBGj4V6t3dpC8NhH1HXR0EzeTdH6RUoA1IX1/jw8Sf46Mnn+OTpFwIGl04qs4OZXyHzKukQZsaKhIXTyAlEKZS0KtmamSh7nKlmTFWhGS3AaQHWnCyZVztjDC+AEGcAoQWJVBcNKw+b4Rg7vU3sjXZx68oNvHb1JrpVBK9gpzVF4AToBT0pAjJ5nE+XOD2d4fhkAtcPhS5KQNgbEBD3RazHdgqlWyjnU2OUzMnV0wUXJ+22qN5eg88DhHZ92rWngJC041zmMVdpjJOTIyxmE5TJGhsDAsJdQy8Osc5KJG6AIuxjUvp4PM/wv//gJ/jxJ49xEANrr48sHCGpfOSMfxxhoKVFXqIr6ogO4mRJsyQ4kYcCudCFfWXNSuXEOm0wWeeJYzeE8TMjVS+nTQAL5IxcBI4+vICMGa4Ijc8MyywCpFmsAI4gjX6TeYKwWOGNXR/vXO/j333vOu5shxhXc/RcWlkUWK0SlKWHqDvGfJ7i+HiJ2XxF7RmMhiMMe330e110elSLZUfRQcUkn+tQ8iy1M9FZrovP10VR4nmFMgsIJWWwTY56n2FB5PkqtO391jKaLsrDzqgUn/tw31zedvaNf1WAUAv9DdPCvq7u7RYAtguJzNVJGyVAOwsIWehiLp+nBGc6Q+gUpIc68vdkzS6eXqPcAzyH+R9zPz5Wi1faUX62Q1h7IJoOoeTxeabFrBoQWm/ZZwGheBSSZcBc1I6k852+EUDYbpy0AJ8FfkLX14aKzMW3Z+VrQOhQJKqhjJ6vEp9PMMwOLrukztopKrWyK5Z+125NngHFLbBn8JSNCSaZt+1AAxytgPkZQKgB/qJkR7Zu2cUdrNcxHj95il98+DF+9rP3hPrAhJsBNPB5C3H56jVcu3YN21t9jDf7Sp0xsw5M1hVUmCqmkQSX7yh8eQN0LO9UwK4CDAWVRlKcX8lUj2Vht/YnVcnk62ny/7J/zgPCi4/FsxTgb3ZjaYPCZ2sfNk+7sGhiuoJ6ATciC8wa7DGW0yAv66KAj1IAoQZvC9iF6iMUF9sZNN0NU6ipX4uvI90DzqAQTCaAS6+wCcriGOv555hPP8d08inc6hShR+EaUug403MFvf4tDIevweneAqKrAEZARdNgI2n+DCgkGNREUBnDmnKIIE09M6j//K1y9suuit+9x10ECJ93FM5Xdfn384DweQBSQZaKQdrumQI6NV+X57VoLRJ8pSioZsNMKiUEGd898Zzi/shkwAqpGHuGet7BzHqocmhTWbZAso4xRs1TqVuQ71THqboI2RjAaIwye60RduJTeGOlX8AfQRtVPi2QM+IvCgwNrVDyZrsfNcVAOSctsCz7hKcUI6VG6oyM2B1wQjll8UmN5+U48juEgewJuYBgPqXEZDrDYrlEHCfSlSR9bjQao0cww4ScFHaqLZqZBwUYlVA0tcu4FDC4XizEzmA8IiDcRq8XIog8lC4VK3PkboHCLzGJ5/jxx+/i4ydf4PHsEGsvR+qXWNOE3is5toPcq5C7RrihdNCtQpCBSDEYIgrV29JCHT+P3GcUO6VCz/sMTUT2OiNaq11D0bd59j4CwtLDwKMjYYig8HD/1l288523sNPZQs/tiIIqrRH67I45oaj/sVM4nc6xv3+MmMXhykFvqB6Fw40NBYScHzR+jzz3trsh4MgUhbXL08Tq82vm/L9dFKvPF100MdYEOEljrJM1ppMTLGcT5PFKwPuVvV2ZIWUXc01rCjdCFg2wH1f47GSJv/yHn+PdLw5wmgeIgwHyaIC4cJDTnoPXBddXUaDrsZMLoSNzeqKKQuSVzk0JN0W+K4U4OEvIOUCNSiELIbyuOXZDkQ5znfF6YwLM64zFBxrbC+XGdZDkGeKMNN0ufL+jVNMshZPMsOvNcGejxH/+w9fwezc3cHvDwcgrEJUpFtOZsGtG4x0kMTCbxjg8PMVqmSAKuwIKtzY24UUEoh4q5leBpwJxJglV3VFDGXzJ0GCBi3b8z3byLi6UGaacUG0Ns6l+L+MP2mJeNIBQKyPta+V3FRAq6LJgUEGL7bzmJWcIUxG/YsxQUEZA2HQICQSrjB06VwHhikBR5wvZISQgZDHJskO4jnl+rZV73Skza9BSRpXpwj1UZxnbgFDm1C/oEFpAyC6w1bUQjPQKgLAuFikyOsfEMY2zenTCdh5tzfPsSIb9V1XKNvGaP9ux1TDjeHyENkpA2FRWzwItXrDtiohFbxL0qNxoknXtZLhwfG3HSpIrHT+lTFgUpOjUDv0rgLJ00WbNWsqgkjWb7tk50uhXdQgrVl4zHJ2c4t1338Pf/u0PEK8zMSbv9gY6a1G5otTGv9OQ9+bNq3jrrXsYjSnvrdVuAXapigpweZMXT2W4MzYUZi6FogH8bqwEq5mwViH0P0IUa4ipQI2dR9UUMYD6FSpZXwcQvgyl7CX3zZd62NkW+bOA0CaZjYKsXiY21mpixcCtw+qGW1TrBBn3MOnVUka7EIEXBe9GD82Aw9Y1JDMPJphb+wfjO2VpBQ0gXAPlCcr8AMvpZ5hPP8V0+jF8HKMTLmSDAijqcBW9/m2Mxq/D7d2F07kJVBtKGyUglJL4uSapk6Ny2YnUwKBXl4JBIQ5YwCpFiG/Joi91wf0OPuh8BfdVD0E7IWmAlu2yWSqNDTJapFP6fwPSCG7OUzsJArUi3PjsKbVehUOkEmtFAowRMdeT0Oks7dQELtkT7H8GzDHI2rUjMcLsG5zp6/W6QtlR4KFUTgvGxJyYezO7ehQ7MYlrEIUCwiTC2MKeLE1TVSXwJZW95Y0osdGsTUsHU3ZhE7Tr4G4eKzPNWYIqXcMNFFhKPZZVa85OWToP768c9ZcLQkno50t2SRYikMI/QRBia2sbo+FYuo3CZDHWCTxiPEcElEleCe1vtVxhdnqMeLUA8lRsJggIA4rHkFEf0FQ+R+ZmiJ0Mh4tj/M1P/kGURaf0ce26KLseZtlaqKK0nCi8ih7QqLISZNj3ilDAGmmdrm9ioJkfTJnUmQoXzw2vB9JH5TDLJIUhzrdseSyhQqMHaaWViMf4pSdg0E0qpLM17l6/jd9/823c3rmF7d4m8iQRf9qI9vWkjzqhMEWWiwTHR6c4IXV0sRLF0cFoA1vb2wK0OFdOw3raevBa4jEkpVe6w7xmLC/oOYDQrqd21/2iuHseRFqpfSa+KQ3p4xXm01Os5lNkqwXGgx6uXOFoQg9uGCGuXCReB1lngC9mCX6xP8N/++nHeP/xKU7LECu3g9iLkIoyqIfAo5l8hiJeoeNUiNi59X3kro81fKS8VhhjS0rGlKIWSn9Bh908t0LkVAjrG7Az2sDmYKhd7kqLGocnpzg6nWLN9UtPyC4tLlyx0SipbOpR3bSHivOl6QKDbB+Xgjn+8M4G/vT+Hv7szevYCgt0qzWy5VIKAf3OUNS+qR756NEBTk9mYmI/Gm1gb29PhIqouEow6EUh/KhrCqz0KDTKkq+QVyk4ociOAsL2ubNU37N7rGavzFG4tzXFao3pljfRPEdzj3qfadGHflcAYbvpVM8OSkxQIS/rE5hLZzBFQVAoCs1aWBRgRkAoM4RC6EJBAXgBhBBxGc4TMm/33VCKZNbuS2iRBtNI8cJ27wyttd0htOwUgkGCwvOAkHGqF3WlsUQswZlFpqosznGGUCmjpmn2koCwfW21UNOZ0Yy6+MpCqNIyW8BR76tn6w1np7HXsL6LCgpJs7avx8KjAMI8z6uLqA12MZzvKmmV11SEaw6eCdmmAqgLwQ7UmwSjDpYGEJrA24SC1m8Sly0ctDN2upTqr/8MIDRhw3QISZmZL9f46MNP8KMf/UToIotFLLQnGVtnK9mhwAzpOx3s7m7j/ndu4/r1S7h8eRNhyE3BKPFYpbOAUuEmLJiZFD2JDL6sglOiWlvSclGYYWOphkqwL0xXy1SsZT/hCzUg4GWSuq8DCPm6z4D7l3mzr/mYrwsIG541EyuWm4UAXnucWbsGSZ7MUsgcAkJ24wjWLc2yIWLaSTx7yWhRmkmJoWXyWpS3oKgB6U7sEK6B6hRVfojV7HMsZ59hNv0YLg4R+VPZoCpQuOAqeoPXMN64D6d3D05EQDgGStKV+JnOAUJ5azPIbxJQ61soXUK7xs3VLljy5ZvHX/Nsffu0f4lHoF3Ie5XPf1EnsA0IbWekpmtaCqgVizFKkdrpIyAsRNGtHsbP2f0jGOTwvwZTux9wjWkQag291/O7hnQquk+GgmY6aw3I03kduRHgGcqm0C49FyGBiNxvulHW785SyI1YleyFYolA/zMKn7CzoaBXRAEk0uo8FecdhdIqxTsDUAUMmsqNee06OtnxhzpakanA1U2eXQIUsdApJbbWBB3GC/0clcf9zEVGHz7xHoywiik0ssDh4bGIo3Fmb2dnR2YJu1FHQHArYqrJeVEhzgrEcSqA8ORwH+l6iShwsb21gUu7W+II73gl3IjdvhyJk2KaLvBo8hR/8+O/xxfHj0VIBv0AVdfHLFVAKFRDtwJ3Qc7tBbmDXh5i5HUw6vRlRjLssPtUYpWsMVvOpVuUlZxZ05kv+n2pfZzwPWqGRw2kTbC3x1nKZqIq6iIsPHjUAlrl2B1v4ealq7h/7S6ub1/FMOghJCQQgZlQbuwUZmmB5XyNo+MTnJzOhDpKtdaNzU0Rm2F3kKI9tPWIwlAKFGmWGbqvxhbJQl7QIXwRIJSvVdOblU6nohoZsiRBtl5jQUA4myBdzTEe9nDt6mX43S6cMERSOkiDLrLuCJ9NYrz/dIq/+ulHeP/JBDOngwVCsEeaGaGIDrtnRSaCaFGZIeRgQtRB6oaYlwFyN0BJkbU8g1vl0kF0i0T8BDtOKYIwXafAVr+DvY0h7l3dxbWdTUSkOVcV1lmBLx4d4tOHB3hwNMGMBYL+GJkbIK48JAjAd83RM6A+wbA4xtiZ4HK0xr+5u43/8idv4vrIx2ZQIshT+AUVSxnL1eJi/9EBjg8nogXRH4ywd/kqFzyIXmkf5XciOYc2laIjpQoTvXzw/CpAaPfE80wL2SMMILTtDb1+zdiToZLbxkhdNDg3RvOvDRDaNXyWHqq0fnsM6+tewCD3Wp2x1ftTFZUpG8poRnAmgDBXRVJqSKWVbKlUFi0yR8zp87hAmdKGRlkTLOVIskhAKFU8nW3UNPDcDCFFZcSGSOPTeVEZvi9nCYmBulFXZgilBXEeEBrKqMIR26tr4sX5eH1RTLaKI89cc4aF0tzfjNFpj6kp6goYrP0WmxlC3sfvafciKo7KNZumacUTwIpIMw9x8SLSro0CQhVkabot9Re0T5UerREOECNIXS6qyKSl1aaiZmAVX988n0HZBt8m7tpaYTOXaBef5d9ZJU8JiHmJp08O8cknX+DRo3083T8Uw1oalFO1SgZ8hV6aylzhpb0dvPHGHbz9vdcxHoXo9eiJpB+cDSHuP8IkMGCQ1QnJ99smqNYLSnAeq786M2F9mCyRUoKc6S7KV37+tfJMrvc86mf7wrnoMb/VgNAcBP0OehPFM/YAKfhQ95KNsAyvLeFCOygICDk8LICQy58nRJ9jT40KzJhNwMxDFTQSpXw2Q4ecKlJlKCqTwPHYIZyiKo6Rzr/Eav4F5rNP4ZT78F0mZVQlDOGHV9EfvIaRAMK7QHgTKIdA2UVVUM1U5wvquCTfU0VlbJBQSW+98NUrrWaT1lXHV0n4v33s784RuCiQvOjbW/B3PjG1QbAJytYo2ChE5hSJ0GCoQgDNTcGhWgqw06BU0hIxDbZXqxqgSZdOBCu0Cq834//GhSKqm65IzHe6NF/X+T1S+Gx8kgq+SyNyY0rNDgj3aQK3LNG5oZqebyVJ+bns3kFqnFID2GFYZYWoNnKISt5P9hGzImW+TQugWpwhu8PY5sjrnetsnaE8mEAtW1Fhik0Z4BLJMPuhz14hQizit8d5wLADhF0UjoesKCVOUY4/yUvM5ks83T9AnGSyT+zu7GBzvCniBgHjsR1rkA4hkOYl1kkhc4qkUR48eYwsIQWxh52dDezubCGnqqibw++4yL0MhHtP50f4bP9L/N3P/hGPp4fSGXT6IaqOh3kWI+XMZRQgpy5pWSAoHTGI76c+dnsbuLq1i62dHQxGQ7GkOJ1N8eToANPFDIuYs2tanSZVURjyHj0UbTHAanI3kV33cv2jYjMO/FxBYdcJ4ReOdCXfvHUPr1+7gzu7t9CjvUKWIywD8D+f842lK1Lrh0enODo6RZqVIkIyYLer2xWj+h49CrtdEZ/jdc7uVyDK5E2+86sAhHbtWZqidNVzzj8ZQDiZYD2bIFlNsDHq4/q1K/C6HVQUIuIsX9BF3tvAZ9MY7z2d4v/4pw/w3pMJFl4f88rHgh0Tc732Ih8BZwTzNfwshk8VUV5TToRJ0UEV9uDw9egHSMDIWdoygZutEVUpesgxcHO8treF7929id+7s4d7VzYlavE6W1fAh18c4WcfPcEPP/gUD08pPrQhXcyVE2JdeIirAHnF7r2LyK8w9pboF6fIjz/D964N8D/8x9/H/ctD3BhFGDtAJACW+wYVYCNMD05wcjDBwcEpQnpS7l2BQx/hKETY68m54+zts4DwRbth8+92X7RdpHbhvQ1smi6XmX/mFW1noU2hyz6XebLemlnj+h2tCrmcp+cPhzwv33v5b/b1HnmegdIudLQB3/k4ch7AtAuMX9Uh5HprZgobQEgfVe0Qcp4vE2GXNiCkuqhT+jJHmK5oP8E5Zs6FB2aelDYQtQxtDQjlc58DhAT3dtxLtUAayiiN6Yu8UnGZokQvZIeQzBJSRM92CAluDaHlGweE6hdqu4UC/dQGyIgzSnOqBQglI7UMmCzLpENoAWH7pJ+/IOQAGklt8j8E79gKyDPUuAa1WpqRTdIlhLIrUwvTmGRdMmFt67apQk3PtAGqdYXtTKXFtupNfbeqsFzEOD1dCOWAt4eP9jGZLERxlBcMO4SkkvKVmWRsbw1xZW8Td+/clG7h1maEgDz1UucZGJtytqmpsMVKLfMKWlhIF8uIyzDZody2BDujXGpwjgxztrwO7cJ6+TqWCZQGjL8oIWxvJt/kxlILTMjHvXhC0opR2GNg55LUp0/VbPWmjG8BUgYkSofBzBGSLmpN4WubBnO8dSai3Vu2Q7XM8YyXIP0Ca2liSm5ncOk7WM1RFROkyydIlo+wWjxAme/DqQ51/sWJ4IdX0BvcxGB8R+miwRWgHKAqI5QVTaMbAQXbKxcPQlbZDZ26DQhrPGw6gy3G9dfb1b991r/qI/Ci9X/Rl1cw11RrzwdpCwjt42pzcyZpFCspOMdBwQgO29PjTlXgrNR1TaekNQMVnUPSHo2ypAA87o9GqEXm9AyVUwChAV2mkGa7gGIMbjZJHf0zDAAz36XxQsFoPSdoK23cvHUAUjuTInxhNgbXFWpbwaoxk35jNqwFO1M5sqDQEsEsIFR/DaUG2cfX1T3zfA1+IuXvCLeJs8kxsJojXy7EJ2+1TgS4jXb3MNzZQ7B1CQg7IoxQ0EScJu2OLwqZTw+OEIsNhYPNzU2MR2P0CQjFKFlnGfndSL1KswKrJEeaplivV9h/9BB5usb25gi7O5vY3t5AVqxROBk8AYTaIfxk/wt8+OgT/OzTf8bhaiJAsIhc5AEQk8LFwmgUSrcvyTJ03ADd0kdv7eLaxi7u3biNK1tXsTHYQlpmOJgf4ZP9z/H05ADHs1PpGhak4/Lmmp/ydyZoBhAaI3sV3Wp1Yg0g5Ah2BwHG4QDFKkM2X+P69mXcvXwTb7/2JvaG2+i7HQTiUejBLbnHa/d4Nl3KPOFsvkaasQDoo9PtoSfm5yP0CDBIh+QVVXLWlp0GnSl7ETvnPFg8//j2erTrTruDehM6XJJidnKM1fQE2WqCzVEfN67uwe1FCgg52+R3UfY38Whd4sPjBf6Xv38XP/3yEHN0EPtd6SByro+jPfQx3OwFuLw5wMgr4ZUp9o+mOFwWOC46Yl3hdgZie0IOXuCWCMoMfhkjyFfoVgm2/Aq///p1/PkfvY2r4x62uxE8rjUuRdfF/izGZ/tT/OXfvYv3Hxxh5fexdNmtjJCT3uqEKCr27SqEbokeVugUc7irA9za8PDHr1/Bv7l/He/c3sOwTNArUwRUAOYsKRzE9CM8neHhowOUjo/BeAsRBYEGA6H+0j6Ec7iWTkO1UunpvkKhvQ1snmHGtawSGuaE0uLVQdIACZmNbqiJKkrFG9WIFRja66j2cbwQEDYZ4W+KIfSrAIT2mFpRmWc7hG11UW7T1oLCUkb501JGCc7YHWwAoSqKMi30xYOQgDCLC7mRJq4CQy1AKNZJzSq8EBC2PPzOAELm/FmJlB1KCjSJHglBp68UUVpdGPHIZwGhNijON6w1XJgdToFR/eGe6RDKv5sRDsPa0Qc3HUF9iA5UnekO8m+mSGsBoRJHjYCbafQJZZQnqabeGDqDRfX8eWZxWPluawIrFBszp1VbNuiwrWztdqjWDODT78hWb7VK2zo5GlkVBNh5jvr7nl3ZZwFhM6TV+BAa6GB8xA8OJ9h/eoIHj/ZxeDDBZLJCmjC5IefWkc04jdfwnRK9jod33noL9+/fxtUrI0Skx3DTTnix5aJkRKUjGv5KDmOALaveQUjaSYioF8HveGLuy4q3SN2aYrWcflOCdgRlvtqfizari17h/OO+WUDYECjqavu5D3kRILQG0ewK1oCwBoPWzN10D01VWd3OeA1wlJx1S3rDqEGpYQhoZ9qMErNVruegAYScTVBD7UKmEj2Hu8wKVbFAvj5Ctj5AvH6KMjtAVR7J9e3Q6yq6hE7vKrrDG0BwGfB2UZVdlBWl46nwxk3CdJXNtKCAQQG9PCA651EvBNsgNXvDt4Dw1dbG79qjXwQIz/87/34G6JkAbPf7hsajcuC8cU5QuoGZ0ndIoZTZikwNhAk+VNSF3T0yKdTrlbd+vy/dPkvz9Am4xAdWO4Tqn8dEycwoGkBF+hrfR+/Xm2WoEGApjZPryAg6GHVDcSSzG04bEIo6S0M91+qdkUP0fKVqGqqH+kiZQCeVUwWSep9huNh/t/dJJcfKF5tFbJ8j780qYoIqW4htTTk9QTw5xenpFNNljOk6x5XX7uHS7dfRvX4LXncIZBXSykPKfc3vYBXn2D88lg4hPxbposPBUDqEURBKJ4uMFtnF8kLA2jrOBLjH6zWePvoSRRbj0s6WdAi3tsZIcwLCFG7HQe4VSJ0MP//iA7z/xYf4dP8BJukCRcdFalRFcwI2+sWFIdIiQ5Im6Psd9MoA0arCzZ0reOvOfdzYuoWdwS4y5Hg828cHTz/Eg4NHeHp8oICQcc9nF6ukxqUBiAYQ6pSIChGZQUIbJTkbyBuPTeSE2IiGyGkpNVmKaf31zT38wb23cHv3Oq6MLiGsfFCZFBkF3Mj4CZRCu4hxfDrFfLESvQFSRQkGRxtj9AkwOJdpbKlsl6dhND1bmLb7ThsAXjSK89WAkDNsBIU5pseHWE6OkRMQDru4fnkXXj8CQl/Bo99B0d/AUeHh81mK//Xv38WPPn0iHoRJ0EPVGUgdgjlKsZrj2s4Yb929icuDAFGV4b2PPsdnh0s8XHmoOmM4nZHQ41i48DkviBwhfQqTObpljN0I+Ldv38V//xd/hKHnokOWGDvYopDrYZ4Dj2dr/M//1z/ghx89wdTpYuZ0sXB6KMOeFDW4DChWQ+3TsIwRlmtE+QI7UYGbIx//8Q++gz97+x7G1QoDJNKZDCjARDZOWWK5WOGLLx+Ln6IXdDHY3EafHfLhSOiiohJrqOLs28jyfsX0yu4zFsjUeabJY+2e2GZIlPRbFL0D7pWcg2vyaRGnCmg5w/ES7oscVbJ0d/1dAeL5DuG/fEBY79n1jN5Zyuj5GUKq+7c7hHLt2jlC6dQxBhlAyGJZRpEj3VrdKhDrCVJGOUeYxjlc5l9KHK47hCI6+QJAqONd2lF7FhBWSFOOQeQCCEkZFduzkh1CBYRiW2Moo0IwlCKXisucpwLaj6LXmdn4zCbRBoT2Om4Xby+K7QZfGkBoYKHpCDaAkLuuCArfpgAAIABJREFU/mfLbVogphOa8SFse1KdFxg4479iY53NzaWppyqOMpdckHebS2uX1ePaIBclwijEYNATgCTUIAOkFDUbXyv1YTCeLZoVG72mM7neVwJCU5Sl9w7PPwXdiOq58a9WKSaTFEeHKT7//DEefPlIggKVi4QemmdCm3jz/j3cuXVTpLn5OderJaYnE8wmU6yXSyRxLCbCbDGzg0WTYRql9ocDbGyOsLE1xmhjhMGoj06/Ay9iptTMgMocJr+/tWV81RbhM+Dq7M53Efj7pgCh/ST28n85QNj4qNSdQFF6ZaJpDdwtdVTvV4DH/3R+Uw1zKdneUdsHOizbmot8CK3k5WUqCawa2BoxF+kWsqJIJ0B2fnMADJAUgZiiSE+RpyeoCt5OtZPNoeVgC15nV270IKwwQiHdQc5XEBAaSrEVRlCSq3YIZc5AaatyMVw07/C8g/e7hny+/b4XHoHnAcKLAsf5TiBn+9g94k8Zmm8N7jd/12RHBS9Wsu6sR5laKPgiwMGkR7qBkXYEeZ90/mzXyuz1WuizdEyzUxjajk3CRDzE4jXDu9G9q5k/rAFby0uGSoqSddb2Lq2dqJ45b6yNDMfSFIa0qlrH7FpWVQZbTHBrAUPexwBjlTIt+LPzBBZE2vnDgh3CGNnsCMnpU8TzCVaLOSYLgsEMs6TE7TffwbU3vof+7dcR9DcAUqAqH6kTAH4Xy7TAwdEEcaoCacPRWO0nwo4AQjnm5ngTrJPuSKsKAYTxGvuPv0SZJSIms701FmEZGtEX3OfCSgBh5ub4p4/exc8//wBP58eYF2ukfoUY7B7SlsIF6OHr04dOu4+DoINOFcCbZ9Kl++7d7+D29mvYHV1CggxPZk8VEO4/xtPjQ53R4dYb0PKA1NFcAKFa8ioIrAUf6qq6nktlcqjptFf5Mivo5w78zIGXlBh7Xdzdu4nvXL+DN2+9jr7blc/m5A6cgqmh0rsoW08LitPJDNP5QqxAaOMxGm8IhZSUUYJC29nheIlldJzvArYX5ssCwva6tT5sYhVS6KjLxALC5SnGPR9XdsaIBh34tFkgZdsLkUVDzL0uDlIH//fPPsU/fvwQ7z88xJK+bJ2BfCfS7dYnR7h7fQ9/9v238Z29ATaCCj/64DP89PND/PzpEiunizzoGX8yLU2KiAxHNeIFOmWMS10Xf/b2bfzXP/8+xp6LLhsFOe0pqMzrYpoBD0/X+J/+z7/DP378FAtviEUwxNIfoPQjKba4RSpdcrdM4RY5/CpH3ykE/A2qFf7TH35XbntRjg03Ra9cIygS+EUiIkX05Xz08CnmixhxVmG4dQnDzV0RBuLcJz+5qgSzE2y13F4NEbZBzHkWBfPi9p6p54176BpZnhgWk3ZorDAN90LujXI9BbyFhiZvVYF/dwDh+VEF+3cFgWr3VgPCPAU9AHWGULuEcrwFFJKdpzOEVlhGAGHuIjOAMFllygiQLqECQtLyXwoQtkzd26Iy7ApWeSU4gqCwy/PpExCSjt4ChEQsytc2dX7bHfxmAWFNGxV6qM662nlCQxqtu5NyrbNpR0CoFYqmCts+cVLNsIP7QhlVLq4UPGmQmurByZJMfqcsNgfYl/Q8Wi9lr2TVJogCbO9u4/atm9JFs7N1Ol9lW56WMqpbrGy89fD+2YP5IkDIeM7xDLnIKL0dMyimyNIK6xWwWAAPHjzFgwePRXCGn59D0kWyRr5a4urlS9jb3sZ4NNRZmDWVv2Yi3Z2lsSRIaq7MWbJchtAlGYpC9PoEhl2MtzawubWJ7UtbGG2OMNjo68wEAx8BIb9bwBa2TVJePet9UYegHby+CUDY3n7bgPBM0DR/OdshtI/Wqob2d2kBoWDQAkAVK+Jx58AxE6MUFRKZMwy8LlxnAMehqEuk5vAibWeH8vhaBYqKALIwA8Y6ZVirgsmsEGeMDEWVwjZ5jKpYoSzmQElvwoV297gReAM4/hBOMEYFBtUuisqTG6GlZabZTgbBpnYhlTKqKrq2Q2iqhJY6YIsEv2Sx4NWvqm+f8S/hCLTpN+3KtgVWjfqn0kXaSnkMAEzmmWRxzq8NChuzYB2uZ/GCQt306gt8R5SWmSwTAHLf435O6oxPgQdj26DKnqarZ1SCLfXJ0mRq+ksrAAsVVKTuLdXbzpy3y/22Ktnq3klFstlDpKj0DJA71+kzglWku1YS0KgmSsqXmZWkVRE7onK/dkb5U2YkmbmnlLlj5Lefw4rlGGqqoeioIE0Ol/vVcoJifoI0XiHOMrEGWOR6u/XWH+Dqm+8gunEPXk8BIel2uceZwgCLdY7946nYJhSVI2qLw/4IPfq8ERASoAsgZF2zQCJUUZ7bVJQrD54+Qlmk2NvdFDC4MR4gRyodwsIrkHul3H70ix/jZ59/gKP1RADh2qEBfY5UuoOssLpiJ2Gvk64fCTUTywyXRlu4fe0Wrm5fw9ZoC2mVi2LpZwdf4OD4ECfTKUq+DgGhz6tKxQ1khtCgcVtRVy5uM3xgUmcj2BEKTYsKp10nwoDG9PMEUeZgpzPG61dv4527b4pXIWmlVCYlbZRAkp0DnvrpbIHJdI7TyUSax/SLHBBks+va7yEKqSKtYyVqE6Jeky8ChHbvsOyqr3o8H6tdeRqrl8goGFMCk+MjLKfHKJcnGAQVtocRBqMuuuwSOo4IwSRuiDgYSifuJ18e4p8+fYx//MUXOFwkWBWuzNS5FMZYTPDGrWv48z/+A3z36hi7PR/vf/4UP/lsH//w6T72VyWmlO+nyTa7HVBVVYq6VOkKYZlhu+PiD16/ir/4wzdwaxxgl3OlZuCdsXN/luKzpzP8bz/4KX724BircAOraIx1OJIozhwpLFdCQ/XJ8SsdsRUJUSIqeN6W+Ldv3cW/f+cevnMpwpVuiTBbISzW0k0k6GQHk/YTp9MFJvMY/fEOhhs7GI62EUWM/ezGeXIzAsKvJs5gcs4GqDTiIpZVwf2S+yZvBAukjBIQ5gStZv7ZdpRlD6Q/qPEdDcMIvBEUqoH571aH0MYfm7M2HUIDBKWhZDw5CQYJCg0gLA0gFMZKRhGzSub5SBllY9tDCEoe2w5hskrhkCYuBjTK/hKlaDNmJD8Nm8SyY2rF7FqE5WyHkCCUQI84gpinQzXiGhCqsIxSgg0g5G8imPUqgLDJPKyqsewjJrG+qNArpVLliuoYlWUiChXVzgsa314zT2gBoZ4LFbaSMH2+Q9hOItoiM3ZTY37MVm22KrBepJhPF5jPFpjP51gsycuf4eTkBKeTU0xnE0kS2D0bbY5x//7r+NM//RN0ex1l7Nj5ujMJr6kE1q10Y05kVN/am60eAsnMaxmOtmw//2m1LjCd5SBl9ORkhnjNRU6aUoTlMpF5AsoZp3GKyPdE8jieTtHxfUQmwWHQL1hFp7VEnouYAavfvCmdKlNNg7KQShH9U0iEGY5H2Nndxq3XbuPma9dx4/Z1OBE5Fmaf4kdn17AOhl8vDf0qUNgORt+EqMxFgPD8t2pa4e3uvT3v/Gm6f7zYGE4EnNn7FQym2RppukSaLQFnDc8r0O+MEPhbcJw9EXVByU3CvLvttJFJKmqvzACMnUV9HTUphxWhMco/LC8BFeWs7M3QzRx6H7EryRkJVTtlsiY01hYWFW8ngYgEg/R8Mh3CmiZg2sWmU9nw3s7Qyr/eBfLts/5VHgEbyOq9ua0uZgCgpYAq9bMBhbyfQJC39XpdA8LzQVsLglRU87G1SXoiwR/9XLUTyP2diZAFodaYnT8bgFbbgzV+bhLhjPWQ6fLJPmYAofVAM87gjUiMbPc10caAPlrTqM8dAtJ3FMhp1TKDOFqLJJ0Mf+vfCeTk/hT5eo5ivRBBmiJNkMlPihfkqJj08djJz0ziAEGhgEjzOiI6YwCptVaSWXsRvjIzi2QeUIClyuUmSnCkuHWG4inHrs617/4+dr/zDnCZfqYjoTnyZxkNkWTAdJnI7NeaogqVi43xlniy9aIOwoCzmCqCxv2VAIPJKwV9CAjTZI2jgyeoyhS725vY2BhgNOqKoExBb0EnERuJ0nfwww9/LLTR43iKabbEskzFiJ6Yr6RlxFlmk4jwuIWDMs4xiPrY3tjExtYW+sOhCDRQYfTw5Bjz5QKr9VqLokbtS2mhjWiYTZ5sq1YvE01aSB4qZQbIReV3kFcO4lUiqqJb3RHK2RrOMkOYuLi5fQXfu30fN3eu4cr4Ejq0nyBjo6CHns4WsUhMdtDJ6SlWq1g6qjSq7w+GGI2G6Ih/XoAgJN0vrGl9LwKE7fV4EYC08do+TsQrqGhaVEgqFzFcTGWG8BjV+gSdKsHQL7G9Se/JLj1HSOaULlnR2UASjfH5LMN7D4/wg599iE8fHeLR8RwhE1bP5RQfvvvaTfyH77+DN65u4PKoi/3pCj/7ch//z/uf4cP9CR5M13DCIaqgh8IJdSaf4DDPEFQlxoEjojJv3b6GP7rTwxtXIjmFLLrz2vzkwQQffHqIv//gc3x6skLS20Tc2UQSjpFkVNZdo1dO0UEidFSXMZNF04RiNzm6ZYbv3tjF9+9exn/47g7ubIVwV0t0qjW6TiyMHRbhp8s1jk8Xsg46vQ30h1sYjbfR7QzFXzqkEjw72MwtJea/eofwIlEt2xm0e6YCQjYDODvIonRhwKiyJWpWHQmLQpP3EEUddDoqWERQSAD7u0QZbRckGxBmzekJShzDKOSogukQcn7QWlAYcRntECoozJJSbj6vp8JDGhdIVjksICRNnGtd/KgLqyxqVH5NTth8FlXGtnv2RZRRpoFsegkgZCFMgH0ory+6Kob6y06i6KS8EiA8m6a4RnTohYDQ9JO0I0g80RaVETdg0yFsBGaeCwhzoruaw2xEY4TzqxYKVjRGqKAp+bkZ4kWCwycnODmcYHpCIMiNfiUS5KSnLFcLxGksv2/vbGHv8i5uvXYdV69fxeXLVySJEEEZc2sk3c4eEAn78j9ThbXD5W0mUGtgxHZ5+M8MiOskw5cPnuKDDz4RmsF6zbazIyqjWcLvx3ZviCTWDmeZ5nAz5ay7FT15mF9o1ZXV7jJjtZg0CRWP8VipY0JBuWZLDRTAwQpuJnTQsBNhc3sTl6/u4cata9ja2cJoayhD/G7Aaqs2sWyXVPCBplet6padk2maXfogkxhZ/vGZelhrlsYQbymYcLG8y68+X26domdevOFNXwQIuVhZrSAYpIwr54gsGGSVPkGWrrBYTrBcTrFcTxAEhcx5Dgdb6HYuIQiuwakGQNkhnmxkO20SIgC8REVKzDnHD1NoUaeLusygVFKhegpINfKyZgaRV4p2BCluQ/l448XZoqsrRCQg1NdRQGipc6agYecI2qCwnij/tk34q79Kfxte0a6UF59fhVDNH1HZFdsC9eVTPKU+RGruS6EKBle1f1CPp0K8zlKCQfE8Y3BLlLHA3gA7fEIB9UF/PjIeCDbC0Ec3pO0ORSE5I2NmYyWZb2YuRBDKfE6d4TH7mF0LMuPGPwYE2Bk8S/dsgUKdQdCOnKpyGiAnwNZ08gyNiIU5jinQ7066eNLZU0CofzfPr7uArPZmQmFzshWcdC1MgJJjDgL6tMMo6sMGpGpn0HQIrQ2FYRQ0Ksg6eyJeUHaOwtBdeSxoOc9tn5YQ7Pq5vSFSvytqjJff+j627r8N7FxD5fdRUj2vO5ZbUriYLBI8OTjBOiGg9LC1uYPxeIxetyddW1FwNVRbxj+eZ6qLZmmCNIlxcryPqsywszXGeNTDcNiB41PYJUdcrsVonp4DP/zkXfzsyw9wsDjGabrAgrruIYMZDcib5IIdNd6EisW5Kap/ugFCWjlFSpVj4sFzQuuJnNcjz6nwgZlrNErQcg3b42x5u9IdtHOfRnyBgjmOK153JcWAaHnh+KI2GuSAn1Rw1yV2uhu4uXUF3715D3cu38Qo6MvMoctZQukYeKIdwHnMyXSGk9MJJiwEd3sCCDc3tySBZ9LO+9iBsh3CZgWaSG2VZusidrNKzwNC7bibOG4eLwCkrJBS1VQAoSPG9Kv5KarVKbxsibBMsLc1wObmAF6vK0qjq1WCqjtG2R3jOPPwaJbgo0eHeP/jL2VGME1S8SC8srWBt++9hj9+501cHoQYRz7iAvho/xR//YsvpLP4z49O4PS3UUVDZE4kvr4sOthufdcFxp0A2/0Ir1/p4/pWB47w9ZRq9vhgggf7UzycpThOPayDAeJwhCSgl2AGt1yimx1T8gZdj2NFAYrSh+9wxrOEn6W4Ogrx+qU+/uufvoZ3ro/RzVJ0sUYHSxTZGnmeiBrwyWSBJ/snCPwBos5IAGG/P0YU9RFG7BAShJ31t3yVnV4Uk40/Ku3ECPxYXOGYEPPceK25rSguo0SvG6LbjRDJfsm9k4JEaqGQGUVKXim8X0AhCzhhJGvHmmT9LswQtgGhPT62O64+hI3thFI1tUsoXoQCDFWJt6aNEpMYiihzeVassrhEusoglFHRheC+GBjApvFTu2iGkSBxs82gUVql7OFs6xh1U6WrkiEC8XWlcnMkgDAUv0MBhKJBYTqEZJcIIGwU7y0D4qJIf1FT56UBoYELSrTXal3dGzTfwwJdqziq35GNER3DqDuEeZGKV3cNFITtorLVEmBMxpysMywmayxmNLid4+HnT3D45AjT0znW8VqqQH7oCQiS4WRKFwce7t57Dffuv4a7r9/GeHOkOMbOk9R2DUZE5rmr1qpLmgcoDG49ujECtaIyVFibzlZ49+cf4K//+m+Rsr1MaVgO6Scl1ssUve4Ig/5YTibVg5JVDNa9ehQZIMgrK6m6RvQroqSxUIiMcIDBW2pmqaDF9VVUpnLYxUqx4iZW5gg7ATa3xgKMb9y4gcvXLmN4uYew58vXEPcD0zZr7ClsIqUJlyQlFqDURS+dp2jAoZ22tBe77a7q0LJUpNoqPq+yS77iY1+mLmfHekx/Qd6BAZSULQYR6Q66PLZcXArEimyJZD3FZHKA6ewYs/kxoo4vhtTj8S4Ggyvo9W7AqWj90DPjiEbIyGrImMqhUJfauNrMscpmIZ5jerTE30sWuxGzEclZs/ApSER6Mhehkc3lGjBChK2jpkUN7RKa2UjT3zbmlE0bRdacBYkNLH3FU/Dtw38bjsAL8Z4t/Nj97GJg2F5PNqipQbyV69ffmXDL3LahPkpAy1QVVAfyc6wXC8SrpQzG83FiSM3uEqlNnQhRtyOWD/qTFW1SnGi2y7kMLWZIZJROF+eoSd/m+tTkncUzzhZJ/LDiK2e+llouaDJZQGb/2GrgTJ5QV7Srpv6GqRipI+P8UaJdPtOxE982Cttw/rFg0kaLi6Xp3GmHUPYRFnGoiGi8pWQGSxQ3mDRQzTCBX/K1E6WG8rMYm4nAdRE41oqC8uYqmKbuSRo15Wa2GOl4McAaqwSKWdWhqnKkmxa4PmKq1XHGuTtE3hkgjfrYeev72Lj3PWDjEkq3I35abncDbm8Dce4ITe7x/hFScgrhY3tnF+ONTfS6XYlTOpOsn4Xgn0AwXq0FDHKGcHJ6SBd57GxtYDTsYtgLwTyqcgusi5V0CKvIxY8++zl+9uCf8Wh6gJNkjlWZwIl8OBQ0YYLM88KCKbuSYSjKmASEVO3mT4qi1GI/ZiSElFChmvr0f9QEgMVVkjQYlRofWBWVE0kZtxR6qVpSaFFQOoQsrcnsNzssnu7xeYWeGyIkF3XF2bQIm8EAv3fnDbx54x4uD7bR97vw2HWVEW5HLD0IxBaLNQ4Oj/D04EC8CLvdPra3d6RDSMGIbpfAo2e6PkobrQsAdQWxUZM+P6bR7hi2E792h5BG2UwvEtpgVRXmc2oVTFFQ5XU9RxXPcWlrhJ3NEaLRQK6u1TJGFfWAzgCx18Wi8HCyzPD+R5/hpz//Z8xmMyla371+FW/cuYW3Xn+NQw1iNO9EHTycrvDDz/fxN+99ih9+9AhFbxdFNELmdpETbFM4hv+RJcD8g2s8T7E96mHcC2U9ch6Qs4Ccw5ws18iCEWKvj5XTQez1kAYD6e755Qrd5ABdJ0HHA9aZj6wgy6CrpktpipGT4NrAwf/479/En9y7hF0f6GGNoOJIzwIF16fv42SyxJMnR0ARIfD6GG9sozfcQKc/RBjxmiTl1YoTvkQQsL6hpsOilHFVYpYiUxqLKBPBIDvu3Ge4vhjjaZmzuckCy1BZE2aemoU6FuJWcSwzZ2Lt5rOwpl1CzjyKZQFbmZKAq4to86ddVHiJ7/BreEh7JMHmZoI96nlsfdP24+pRLiNGaf+tzTxpU0alO071TlG5bOjT4kFoQaHk2EbYzBQ4qTTKJhUbVASArtjKeNoxXLNDyGKgAYRQV0odz1HlWRGOkU1HAeEZUKi27RpL+X68DmxBNaeVEguqmYJBj2JeoWaKImKo78HupcSHc4Cw7V175pSd8a41GiomcEiHsA36pPCrOKR9LmSPFDzAoSeVjFFrNtP5lNhkKPoGEOr3JzXWzBCmxVoIO4rTFDRws2S85mYiBy8Bjp9O8fnHD3F0cIrJ8QzreYxkxcqjms0ySAQRN3z6HyXwIw/dYQd/+Edv4423XpfEIoh8eCyP1qNSbTqohtYmLWovDgbodqXQypCdS5YlWOgfDrxPZgv8/L338dd/+wOxmaDvEPOfihdKScNKIxlL7m/lIXRZrXLgl5XME/IRpA75DAr0LSRyk0IzL+BKciJbTZeDL1mC1BUoXYKUFWduhqHy2oPQw+7uNq7euIz737+LjUtjJUdyT2iJy5jQZyoVTLRYr6OiFxnRjoIVuZYNZGl1lBQr87OwA6afRxczz25oPPpe3I34pfeXixChbWia7qc+RO8UYGv/2I4AQaDDWT+CwxRAjCI+RbI6wunpE0wICGenojgWdYfY3r6K8fgq+sOrcJ0eUHXkXPPgOrwwpWwoI7C6kM7puNTg0FDA1Ey6/SlbehW1ZQSLDJYiar6DUdu1X8d2RCxcJwXWvu4z3/2M2ti3YPCXvg5/Ey/QvvbPt/Xk8+ia1OvNAEJz/VvhikYtWTf5Nv2YTzPjEHVAZvASMS8m7MZMXQAVAVOaIVmvkK5iZOsYa85BxzGiMECv00Wfkvv9Hrr9rvh6uQHV+ozOkasKybJMKSIh+xB/qj1LxRv0ZkWbrFiY7OaywVmFTpaAM4Dy9ulaBE6qNIGbZnDiFGCCG8coOftGMYyUrI4lqmwFN4tlBo+CX2LhIHO+js5dsbrMj8fvn6aq20tgWpHpkUsiq2JRdh7RKPsKnZPiFhk8MjpkHoJVYA22PDW+w1kqUjF9LQqJiiD/3dHumFRXc/md9kOioMkuGgs/4mvIxFrVBxl7AreDkB3BpJQ5r9iP4G/uon/lBkZvvIPe7ftAb4QCEdK0ghsNgbCP6SLGZLrE8clU9rMo6mFnm/NTY6Wo0SDX4cySAhMKIIgKbEJTeo50zDCdHklx7fLuNkaDLvpRAJe6/m6BtIqR+wWyEPjxl+/jpw9/gc+PHkuHkHaqVBcteN6N6qtSPQnMNB7xeJFNxKIpZ3wiKm4bpVk+L6kyyCAFwR2VFkmjq1xEjLuc7csoaMAuo1k8LnSm0S2QO7yR2ipKDeo1y+dw1o0etGWFjMVbnifeR1/CHDJPeG/3Or5z+Tbevnkfe4Ntea8izlEkBXz677mBrCUKzIilR0z6n4PRcEMFe7oDSeIDzhNyTla6oo00up3d0U7g2Q6+xt0mrj1vtKNOmhnhigIrFnAydqSWSOYTxMsZ4uUUo14Ho1Efm1tbiDqR7B/smKWFAyfinCk7fxVOp3McTaZSDGAiN+r3sD0eYGc8hC8FyQpV2MW08PBoBfzVP32I//aTj3CUs1M9gBNRN4F5Ui45h+RTvO7tXma8dQOPSqMxqnRhOioOCr+P1OlgXQZIvS5yrwfPKRBWMQblRIovXJMZhWwcfgcm7YBXFRhWa+wFBf7L27fwb+9ewncvD9FzlqjSE3ji28sZVh+nkyWePj5EsQK8IsJ4axfd8Rhuv4+wFyHohPDMeq/daqwLTB0PrKCbemuLfUStiK/KyuxSkT2xjpdYLuZYzGeiqsukutvtYDDoYzwaoDdgZzJClXFvoggeiwbcKSGiTuwm0d6EnpfsDHa6fHxX5rBF2K72IaurSk0ufC5V+3Vmbhddn+fpzefDaRsASkxrGc+3gV/7cfYx1opClFmliKmFzHrMQWKZ9bptvHBV4ZqdQvoNUvlfZ1KFRMJ6YcL7eatEaIbSU+wScq9QrS9eyDo2ZOSrFEC1bRmk6MV4qmrb0sVndzIjw4bjY4xBZA76YvnD1xaF+9ptSK8vHdNSIKZ/2j4IX52cWDRUn5d24eJcEaMmT8r7Myc1RVVpcliqqBbyVGVfrdwszVTZQxWctFxV8gJyCaoKlwCf0pEKJbm404MFnj48woNPnmByMsdythJgpHMSekhZzZNyn1cJDWW00cf25S288/038NrrN2TTZgLuhYZO1xJGbcECA3KM2EZ9vJ4HCJvZwdY6l195Ic1XK3z86Wf4ybvvYr1OZBg/S1kpZpU2knYy0Zh4mRDR821Ix0kydKUV7Elw8yo+nlHRjKqY9jBBM4OxFwaGSsPheCYD/I9VjVQAWdgRC1dpfff7XezubeN7f/wmLt/aQ2fYATlEhoKsVh12ppAXbKUmxpxBk3FvKf9qhZPnS3tYZlMxySbPR+EqJVJokXrpCgBunvNrzJRt06P9FhbbmPOuS6OOMKbdXvfzDdWMUrbGyNlZc3tFGR8jXR1hOnmM6fwU88UMrj9A2N3E1uYVDMd76A924LhUHeMMoRB/qd5jFEXJU1drMJvoPoNdxfZEJe1rv7N6xbFI0r7umKy3gn6d6J89vk2povFPqwHjmfbP8+Wnf41n7NuX/lUdgfMX04UdQjNkbobaZSWYeOGYzrMKHemTDYVDfrdXGq9h+3cCEIJAUvNY0RZqnpmQNM/TAAAgAElEQVS3yGh0TYooqYPrGHnMqj5nLiBiJP1eD4N+H71+F50uTdFZOFFfVQYOAhwJLUza2Bg3gkuuTDFxf2Oxhgp79DCjz16qM3ZGXZM0fO6nknRxBi9PUCZrVPEKZbYWcOinKfx1An+VCDAkbZNlyhV/rhdAtoJXxCJXLwCP+6EIOHgiwpGZ7rw6SxgpfNkvKeRCQEiwZ1gWhttfOSRvSh9KElbe+Lqy3hkYqRRojNAlGvHvsjVrh0r2UZcz5JWAcDJDXM8XRgiLozRdp8AOKbgCEIXGy4JrB67bx5LiZpWPrNND98oNbN75DjpUF71C+xp2aAIkuQcn6sm8HOffJ6dzzGcrmWfrdwfY3t4WARQBgxwH4BiDrx0sKlWyG8zjTzA4m06EUeG5FS7v7WCjbwAhaaJujrxKkPkF0qjEPz34ZwGEH9N2Il8CHR8pAV2ZKzXV0H4pzcXrg/ufHBEWs5gTZAU69KD0HLEYIZBbVxnSqkDG2MbOiKP+gEHmIspceKR75uYY8yL3HKS0wfBLpG4mwJDCN3wP0Q7kcyqdB8yqCjE7zcYDTEAh4/w6w/X+Nu5uXcP373wXt+iNGA5QxWoh5QddUYpmt3Ems4QznBJIxRm6UQ/DATs/GwIGg4CgUGmwPK8q4mTWoHXSMoDwoiT6eWDQJtHy02ExPUfMbj4p0EmM5WKG5XwqP0nd7nUibG1toj8gjTVETtpcUYjqKwsCwlZhEstkmtTnskToewh9VzQRWEyR5rjfwdqjNUQf/++7n+KvfvwxPjoucJwE8CloxA0pS2RsiOc3rVzkfH3PQ8J/Iv3ZZ9GFBvZz2U/YpS4pgoQICbs1xrwicKlamqFbzsXwXnQXvD4Kj9RXjbEu1UaLFXbcDH9xZw//7u4l/PG9Sxi4K1TJMQL6J/qOAMLpdIn9J0fIpjmcxMVocxfReIRq2EfY7yDoRAgqFgj4urbb0rjG6OyyJuzqq81Gge5ZwqzgMRL1UApurbBczrBaLbBeLSQ3I32eM6bj8RAb45F0lXldljzeopSn3Sj+vlitpciQMI/0qTbaQdTpi82JiP4YQKg5REuwiMWn56C/XxcofB4g/CoxwvOAsA0Ka4B9DiTy/rZWSd2d41xgDQhpCq9xzdJKLX1XGCFC4SyFjcCbFKJyNmkcCUMEhKSPlimNJ0L4DkFhKAwGoaob5XoFRo09g50B15ELLa5yTxf1UwGExBDsGJLFpnseO4QsGHIvsrVP5ohWg0W7eS2q+NfINV4GeOuxV4anBYQNddSa08tEoepoWNVuRkEhCpVwsnJdcXOW4GhGNggLCYamB2scPpzgw/c+weHjY6znHLZXBo7O6io1iM0XgsBVukTpFhhu9HHt1hXcvX8bl29uYXNPK06SzYi/q85wWR8MfSVDyzMLQxV2LB1SZfo1OzI7p4Cyc8lz016Udi9prMcnJ3j0ZB9rEU+g2hrpLQ4C0kv8Lny3I23nJauvB8dYT1dIF4k0mUnt4TyEJAEZLzCKCZTocdjcC+TzMdBLhVLmBrUrZyEhO4Ws2HZ7kdALOBzLDarX6+DOd+7i5v1ruH7/klhSEIMLrVVKrQU8j4a4Wsmw82f8elKb5HA8wWx9DKwBpFYiSFllVVbAoEd6IjcorajWxu1f46J86adYQNhOhuV02n9oKjONukBtPmVU4/W7Cwr32H1YA84SoP3D+hjLxYHMEC7WK3jBGGFnC8PhDrr9TYTdERwCQLnYCKP5u96oX0hqjtQnrMH0Mzss2/12blVdDi2gU674L+kV8v+z9+ZPdlzpldjJPfPtta/YqgAQC9de2OxuLVbLYc9MxNj+I+35wY6xRiErbMsTI2kkSupmk0R3kwSItVBAofbl7bmn43z35nuvCiAJgs2WWkN2VKAJ1vby3bx5z3e2SYn2mYuqHgLf1pb/0u/gd5/4qlfgRcOQ595SHZo0EXhQeovURFFg10gOIlLks/5BbcHjt2BoiHyUQJBebp0gSnYoHAyQhkzKJTgqMD89jelmQwJIJCDGYT+W6kuVk51sJyI0UWZ0KaDmnsk9RO9JGvxJ0FJBJmIIJD0UUR9JyJ83RMbJeLePuEMPkArlCiUMKpSkZpGcZTG8NEEQp6jGGWyWOpORcBwpk4mTEFYWwS0iOEYGm3ujLpZnlD17+hLx7trKW8YHMdlB5CJlE58TH1rafyiHQMOScmt1Z9MWQBWjUCJqvCZyV/Vsk9RR8WASiKr/ZjueStnk31PyROudxMnb+gDBv89U1yLZJHn2MZnTRZq7iHMPfUakOwGcmQXUzq+hdfU6jLllGM0ZkUImhY2QdQluBYXp4nD/GO2TLob9UFiGWqWO6amWdOap763eP4JSniRpmRCJcJyiT0DYORFFBa0NZAhb1QoavgtDUD4Ba4TEISAs8OHmbdx6+jnu7W0qQBjw9yHQZWm5SqDkxeCzSgYGGmQrFpVEcS5BIbZYKTi7zBEZrLQoGJwKQzxWpngkzWEBe1DAyxVTSHku7wFusZGdqQ8rReqQ1SrgWBzOWrCHhTCBVDRFRY4hk6M1KOZ/N+JMUk8X3LqAwpvL67g8fx4XZ5ZhUzWS0AfLeiBLGGYe2Dkw3tk5kKA5vpZatYGpqRn4fgWuV4Et6ZCqaHwcBqLT5TVpyLX7qoCQ97gMFGSow3s4Qr/XQ7/fk8A+riOCrnqtilq9inqtIjJFGTokymOlDp5lyq3yFhPEl6y9kvyytsITmenAruOXD3bxD7ef4hf3j/G0ncOqNJV0OmZYG28OR6ojEstBbFiICMIlLCWDa8SoMAaHVRJ8DwwCbPo7bWEuo9SARw8ywRlTujNWPhXInKqk56ZiT+LvnKCS9TFrRPjp6hT+YG0Bf3h9FS2HgPNY7ntiJ5qYORQ52D1GdBwiHxSoNabgNBoomlXY1UDJ3jmQMHkfj8+WCqDw/VLPbwH1E4BQSdDptSbgiAUA9vtddHttJAn3zxjVWiDMIAFhtRIIU0jSgKoCkW3bDuB6sm9QXcYk2/4wElmkTXaQnaFcTyIb/W8bEI6BobIOSFCMBuS8J3nNxmBQkTyiepDAGSXp5f6mAKHy9/FsT4InE0DIP8lREQx6AghLFpL7oMj5S/ZMs3gKJGmVh5bH8+eWDCF/FgEh5cAEl1xLlI1yvxACSWxpanA4amcYBay96qFivKecZVonB0pfBQjlemtVjGIKy0R/NZAWhjDJhuKGk54dQg8JXlMX9OnDHWze38bDzzfQPR7IhaW0UqWgKMkOA2IoTyQjluQR3IqDpdV5XLi8grVr51Ft+vCqZGe07U93DakjhwIGXwoI5VVOAMJylDYy3k0cnkcslGKfOKUlEOxJ0hplGIwI5hupwmglIciwMWin2N8+xsN7G+gd9RB3Y5k4mIWBwHVlmCAbLiUBWS7penJYEGOq9Gpo7EFwzGmtwmpDyrQSSh0JPjgtVRMFbuLTsy2cW1/GtbfXUG3RT+iInIYgkhpd06LkqPRTKOjPrhOlESY1rSJ1xbQpWhUl2xktcCNDQTAoKknFJJZg8Fv3EX4hINQPqxFRr1x1sv5GPYATuLF8uJmcQBAQDoGsgzxpIxkeIYr6El5k2XVYbgO+34TjVUVCKlOKsqR+4k8etoQhnJzGPXdgVy+grLooHapqIFHWRHwz0PZFU7cvm8a9+nby3Vf+zq7AF7Hjp36BlweEE7vjeB4mU0AxrorEkYmX5WFGKgbopRO/S1/8YzwEMhmZElFJfG7WUasFAgZlT9IAUGoVJDyJwVnKJM1tVm0sOawsg8H9LAkBVgpFnN73kSf07fWRhV2kYQ/xoIeYIWPDEAUjCKm6IHhibx3ZM5Cl4J5O5i6BRVCYxKjEKSzt3c0cT/nECgK7BG7BenZK2BQDyN9ShOSFg4QHUIKtwkDMfVsfBB1K7dkTW3oIxfurukcpr2OoCJ8T/H4EmfQNMd2UYi9u40K6yOFaBdjQhC87lmZjVBiIqjZSfhJHTanFD0OGgpIixpFzIs3DoodBYaOb2YgtH2Z9Cq3Vi6hcXEewdhWotqQ/TtKKDVcO7fJnbuBg7wjddl8ORGSvGrU6mg0GygRqDxUwSGCoACGfdZQK8wAjgLDbxkn7QGR3C7PTmK5X0WLat/Zns4uwBIS/fHwbHz+5g/v7iiE0qiUgTAWwiUrFoNg2F7FwYZnSM0cxIp8yomSJEpip6vbl8DcW2SeVKwZsP5DnVzpMEWQ26oWP2UoLDa8qNg0mkR73TtBOB+gZEYqKBXgGCo+y4AQFr0HuSOk8EwQjPuclZVaxti4lqXGOYhCjCQ+zdg0XpxZxdeECbpy7goZTk4AZ2gnY5yhhsfTMFQb2dmlH6CAaxvD9qoTLVKp1kfkpQKhko2WKpAzERx2b6ib/JoCQzIRiJHheYVWW8sX2+30BiBxCkKEiGCFDVavVBJQwRZYBHFoTp59dSrJKllZORDz8SrAPpLYicSpIvAbu7ffxq81j/OePN3B3p4/MrSElIxJHsp4EwLsVVXVRmEgos+UQokglNbRqRkDUQx4N1H0g18lDGOfoh5R6qpAX21KsBH8+paW5xURTSqp5H4WoZANMIcT3pn385OIc/vTtdcxXC/h5FyZY61DAcBz0ByFODtoYHPaRdFN4QQ12vQ6zVYfDuhD6ny1agCj3Ls8/6rym/ikHumofVawUZYjsWmXIFn1/Qwz6XZGss1bCtg34vq2veVX2UUrEaSthoiS3S0kOddgZ6ooqg5kU7U5Xwg25SDxK8ytVxTizfqIEhHrkfIohPGWg+t2MiL8NhrC8H86yhadZwq8AhFpuP+rJFUDI1Gcl4eSeKJUQ8jxk+CMUIBxyDXOLI71Du5QChATrSoijA9HKknYtsywBodyLpWeagz/ZU3lfEpjqmgaSZxb7XxVDKGoeXXVWBnKWSrNvcgZ5eYaQQw71zFZYQBdPkBGUgchYPvpiQJgOCxoPmZTDzZWkTL8ToX3QF2bw4Z0N7DzdRxoWqPkNrZWlNET1uDmujSSPEaaheARbMw2sXb2IC1eXcf7KvIpd1dSWgKeJvqFvBAhLduysuWYCFCozunL8K2UCu0uU5FLIM27keYHjvQSbj/bxya3P0D3sIx1kwgbyae+7toQRUO4k3hUeMPRi4oJxfAdu4MINlHZd/DcOPRKm9Bt12l30u0M5U7E8mFNkThI4mV05v4C3vn8dcyvTaMxWpRwYRiQHLIapkHUtw0tUjgOvu42cMkgpPXdhcFqpU9vkACeoX+p+JdhHAnxULIowhDoi5ZuszZf72jJJfIK1VR4jfRjWkEu59BQglN9x8kAtb56MnOW6wAiBog9kfSDtIs9C2RgMuwKDgQEWJUCeTDTH7KDqVVJHPgUSlYeQD/IvA3X84ep3PQUIJ8Dr19mmz2623wHCl1tGv3efdRYQvoB9VpSRKuAu/zl9iBwzhKqrs5QTKe+gJItS+pLoLjzdkycM3HCIHv0uva6kPRPEcGhXb9RQb9ZQn+LwxBJfs+2W8eyUwzDRLZLDNkGRyK1KvxjVBpzsh32AsimyFZ0O0Gkj7/eQh11kEX2JZAd7iAY9JMMB0iEDIUx4BGzcQ+UgysoA6svIAtHHwaTPCHYSCii0xEDPnrUATDyxTAsEdo54/MhL8GFuIi0KDNMCsUnmwkdhB4hzA4MoFgmlhIEJ4UnAp5JP1WDOEiYpFzeVenjSt8Y9Pksod42lmsGxKPnMYdu8DkqpQE+JgkFa7sLnCvNw0gKuTIkdJeWn/54BMpQ0SmAZv84A6NsqLBzx2VWbQjC7iIX11xBcWIOxehFgl57pIuUk2/LUa8roQ8rEuz/oDWUnrwVVtOrsy6tJhL0cAAiGKGUULyEZQuUdZXo2WSaGlByfHMjrmJtpYbZRx3StKs+Zgv68U4DwMwGE9/aeoJ0NYFQIxcksKUAow1CDTxg6R5WvK+PPFCbZhMc6jTCGlSQiG+UzP6H8WKwlBrxKVQbQSS/BlFvDUnUWF+ZWMFufEg3LwdEBHj19jJ3eEY7TPqyGB6NioXAZpKIY74ZdkSoJHrpi9gRzks1UdAIBPhOTAsUwgR8bqGU25tlNuHAB71x+HQuNObS8pvQo88sKkfJSxmrj6OhE/IRHhycy+W82p1Al8K7WRaqrMgPYS6iYTAlckftkvFN9I0BYFkjzMEpPLGXT4VCBwl5f7m+eOwhIWk2mobZQr9VUN7KsXcUOylBH37/qUK7YFnVQ5H1oIXMCSSjdCw08OArx53//KW5tHEogTMR7i3sBGS/Hh+VVkZCNJaPH8CAOOLJYAGHNCFW/5rCDeuChFgSoVKuShttm1kQmpxFYDCUyLMQcxBAQ2hVh9jm4T9MQftZHsxjiWlDg3fPT+Lc/vIlzLQsNm2qCoapr8jxErAs56aK338WwHcKkD7dagz3VhFerwq8EkgFBQCgBV/r0o96XUmel3rBRamWmFAwEhJSHyke/K15OwyxQrweYokR0imshkPdb9XuGQhxY4H5KkMi6DhPDPvdh3nd9kW9TbsxKEyXxdmBxHWkP4URc4CnPqfoNf1e58M+HxZRg7ptIRr82INTp0WOGUIWkcelKyI/IRWMBagIINSjkn2L7SicAYUgfIfd3Gyyup2WKQTQc0PE9LRlCgUxiz9LKNWHStGSU0tFRYjcBoZKLCiAUIz/XmAKEPNcXZdqoSH71x6gf99VPMy8LCCVvYNJDKABQldKPASGfZYohlHOItqwoD2EylMEny1cJGCjj2Nk6wIO7G3jyYAt7W4fcPQRl22B3jFYkEKHQZG7zITxAP+xj9fyy9O0REM6ttFCf9UdpizJplijgcQHtFwNCnW46un6cLHHSq/9CWJpTKHN8pTUg5AWgp0aM9o4ri4kvmMZzucV0gwCB3+bDPTy8u4V7nz1AFgIeKjJtkIoJXRNAAEzNPE35DIsxrQJ+4GB2YQZzi/NozU7Bqwbya5mMPXZMdE+GODroYOvJM0ljDQehMr+KzGuImZk6rry2ikuXl7FycR6oymgVRdKGkYcqSIUPeIImlhTLB6VKDgrS4Jyoej5sj8CQHpIytkRNAaTfSU/I1BU9m2T16gv0K79yLJnWSSz8ipIhFGGsFmKqw68AVZ0ANZE6rn6MsBVkWtkBSFDIj4H4K0WfzYJ4gz1R0nY88guOgCBTlyR5SV9L/lmOdb/whYzlrc8DwnLq8PIs4XeA8CtXzL+OTxjtUfrlnFoiOqlEPyAmAaFe6Mp7ouGLDHdkGWrJKAvHZVrKqbTq0TMINkQaSInTAANKzHpdmXIzqY1y9UqtIgnPQaMCt85kxUhqcVQPrMSxyLSf4SsqTZDhHhkMhr8wYn3YQTRoI+4dI+21UQy6MNo9oNMXptDQ8k8xb/BQmkUoJBk0pZ0fnqlKxKWBkwdRy0BGRsmizI+MXAyniOFRGSE7g4koZxeaK4yDRRCYswOWcjNKx9Shsp/kKPwGCo8fVWSmK55COWw5jgzz6J1ypCJD0TiGyC44HKJ/iAwRrY8MGaF3kZaIgUo0THrIswEsI4ZpJrA4oKPPUAND7l4MklF1TGQuHdiskSgs2PSc84jIhwHfpmGIjAdpt4K+F6DrVeHPL6OydA6tC+tw5xaB1qywgXwNDJGhFyszPHQHEbrdATonPQlQ8BwPjWoNU/UmAp/eNlcNCMjYyDNAvc5YJLpkPBIlOWQ/8AlTRlNMt+qYbzUx16zLsI2wLjMSpE6GxAN+8fjTFwBC+iIJCBUI4r7LoBlhCB1b/GWDlNfIlFRuO4zhphkCDkcJCCljJutV5PArVUnvTPoJLs6u4Oa5K1iozaLl1wUQHraP8WTvKTYOt7DV2cfAiJHYOQpHdcgS8IjEVI7hlAwzsZXPAb7PliQ9yrKmT3CYw40NNEwf56cWcfPcVVxaOI+VqUXSyzAzJsjyGyu2MIrouexjZ3tfZLdMUa03p1GtNYTR8VzWCzBgRsusdZjMBBw8dag/O/B50SY3+WwQ1lkObzr6XorPI+kK7XW7milkL58hzGC9XkON0lF2JpMhlue9AoUCCKV0ukxRzGTAwoNqxDOIaYNMfBcBtocG/q9//Ezkozv9TAKPKMXmemRhPexA2nMJFCl9llCgPIGfR6gWQ9hJD34e4tzCNJZmp8TnSH9jdxjjoDvAQW+APfZVJwVCqsysCmCxB5OhPgyGCuFlA9TzAc4ZA7yz3MC/e/d1XJ6vYKFCb1MfRhHDom8yyUQ63d5to3fcl7onq1qFP9VCUK8hYLiMraTFLwKE6sBcEgRjGaJUSzBNlH7BYQ9pwuGSsvg0G1Xp7mSYD9N1KakVVYYOHWS4iBoO8dyZot+n93CAiOEjliXS7mq9IZUmvFe5TjlckJRRDfyeZwjH/+X0unn5c8fXeah+2wxhCQ7LxNGxj5BncyW7HdUlcYhAj6AOO+Ezr2QIS0Co6icUS6gAId8AEwUVjnEhHsI01IBQtAdUBWh1zYQlqPTZCVlVAigJGlJ+cAUIdeKoZgjFQyjzFRUsowChlIqPrGwllFenxfHw9+u8J2f3j6+SjCqVYNlDSCA4yRBqvpCKFwGJ6pWXzU8SVpnEkZypVfUCMOhGePzgCT791R0c7pxg0A5RD5pizMy4i5TpNkTUMlmkCXqIKI3x+ls3cPX6ZaxeWkSt5cP2x+0QYrsiKpdkR0UfqUmrvlAS6z8udlQeQvUPwaB46SYB4UiDOhEVOWKjlGk1EkCoDgg0oPKFu5zs8e3hgzokGxrj9m/u4+HdTWxtbMNIHFTshjxoJGFVmyYlOtmh4oiXMkJQdTE925AKiYXleXj1CkzHEg8JwaDtOShSG8NejJ2tHextH2Bv51A2MpbpxtEA1YqNxYU6rlxdwdrlRdgNDsWZsneEIuuhyBmjRc+LiTy1kCQWooRBBQ1YTh02i9iDKpxKRWRM5XRY3maZdmj9vJj+z4LsV1mWX+NrJpkSnb46miaMjLxyrBoBNdXBMZaMTpC9yktIiZkEWWhwWDKO4gnQ60Do21JKq/1YEqHN310DTwGNui9wtBlPvrZSqDeGrZP/Vclb+c/Lb8zfAcKvsXZ+3z91EhROLpFRoqj6hElAWE6DyzUlc7cRIBzfCcpozyRHBQQNsgiMwaZEtMvgAyUTJS5wXQu1RlV90F/j2yg8ygnZGUs5mPLKyuQ9Y80OZX4pECfIGa3e7SFvtzHsHCLsHiLsHyAfdgUEWr0IZj+GFcWwJI0wFeAm4SwEmNyvpYjdkkJwhjrRt5cSCBgmEsOQkJDCSmGZBBoxvIINbGqfHmauACLKq6SzM6NPksAqh+m4iGGhTy94cwFOY06SOSlry+kLZ5G46+oYeBa267Q3SZjQe4MAQgI2hqclY0AYdpEQ/PYPEfePkcUdFFlfJGuWSFb1a2NoDUM0pN6BzCUlQwSBtvTiORKDTvxF6VIoPaVFpY6kMY14ahbB8kX4y+cRLKzAqjWlPoCpi8IMejWkcBAlhiSLtts9xCE9WgaqfgWtWgOtGmPuPeVbUYZotf+LFopvIT1oGhAOehK+dXy8L8+zVqOKhakpLE63ZF8lS5sbCRInR+IV+OXmZ/joCT2Ej3GSDmAKQ1gCQgIKBcyEL+Uhin5P08RAA1PXdOBoQFgTFoS9iymiJBZQ6PF5xbUwSHD9/BW8e+1tzLot1O2aAMKj/jGeHG3h3s4GHh1s4SjqICT0pBpPgI8FK6WEmR4xrjoykJJ4JAdtYfAkK6eAMcxgRTn83MZ8ZQprs6u4urKO9cULCODBhwuX8lGmEzLplJUgYYLt7X10e30Mo1gAYa3RhOeryoCAvY8OhxUEu/qMotUsqvZjIhykPMOcieo/9bSZ+G9KPklgrZwgwuZpGTgZJ4J7gkNKmAn4GCzDDrxaJRDWkH5BBQoVA8JvIDJb3fkodhfLRkT5Nq+baSF26jjJXPx/tx7g5/ee4fOdNjqZjcTmmnSRMniHwC03kaSFYrh4nfNUhjj0/jXtFHOBiZtri7i0PIvZVkNG6WGS4unJAA/3T/DrR8+w14vR5xtpUs1DybIrp4GkiODmQ1SzPmbiY9ycq+Df/OA6Xl9p4dK0ByNhIE2sWEbec1GK491jdI66kr1g8X2Znka1QdBVE6+p6o9WAwyef0oPoaSC62RLykR5/yp57lAGapSLsvOQ19f3HDSayq9Zq/oSdiS6MxIMPGNxeMbzB4cJYSKVBKyaoFWJ6aI8u9EryDTgWq2BSpWVIWqAQ/mxeJrHWeunmGa1tM6mUn79YfTLPk5/m4CwBH+TUtHJv5sMlVEBZASFisVWfj0FBgWI6WRn6dPl845qFt0PSf8mvdKSOspyzpR5HxoQUjJKYZlmCOkhHNffqqTNkiEbhTlqL6H09ol8m4BQexlZQSFrRclGpWlJwmO41hzJHBnbn8ZR86cJhZd9N05/3sszhGV4ko7KmQSE5WuTUBmd4aL3npGHMEvTggdcdnf02kPsPTvAxv1NYcuSAS+whRpDOjJLwIwALD5gbcI0hgT0hYihkfcH730fr91cR33Oh+NpQMUHBjdqqZtQB+wSEJ5egKUsSnnKngeEpQZRVxQo/ekLgmX0YUv9JDlUcQJV+ugkLEAH6ES9Au2DELd++WtsPHiC7hFTLE0YmYsKDf8MCaCMqoiVY8WMYToZqg0P84szuLC2iuZ0A17Vw/7xPtr9LqIkUWlSfoCFuSU0ay2ZuO/vHOLRvS08e7oj4TUsTraNFJ6d4sL5KVy8OI3mVAHX6yNO95FlbeR5V6ePciN2kWScgLtozlxAfXoFVtCEHdQFFBo2p3ZckOr68XXzjeHEmg8IuZ4vj19ebdWexVTlwVgnOo3uxtEoQBw8GhBaqv9SA0JZKiU5qHYSHbBDUFgmj5Klnpy86DVBUKi9QuU0UFJuNSDkdJqTuTFmPX1hTgNR/vBTdOfpioyXvFLfAcKXvFD/Gj7ti4aBZ9cjucMAACAASURBVAHhxGs9GyakAKECR6UBWw6H8lBUfhc+CMkUDsgcdNoY9LoyteahsE6PWLOOSj2AV6FUnZoBBs+EMshjkIjLc5ncaEzrGwrQKzptpO024pMTRMcniI+PEXaPEA+OkaVtiZm30wR+ZEisv5tLSLKWmCoWTZJHJbVT4ghVEKlFCaiPjBJPw0TEfdnKRTZq28wjZHDMAAWnshIS4iGlz44BLjxa5omEhJEhtfwKEtNDaLhoLK+htnABZm0KVrUlH4bL5GYl3ydIUmnC5YdWB4gXXs2ZRA0iPYgRiqiHYnCC9HgX0dE2ekfbGHb25PWzq9AzMngOk+VU9A/9R8IkUErJ/xUKGHJaLBNvqX/IYDge7NYczMVzMJcvwlq+AGtuCUatCVgMN7FFQpc7FWSWh2GUo9MZ4qTdk+5fDih9zQ42azU0RcJIDx2BrS5BpgyX/14woCwbM4QaEB4d7yNLQjRqFSzOTGN5dkZUKJTBFkzydHLEHvDhk9v46OnnuLv7GCdJT0tGeTBKld1B1iY9gZohdF3kjoOEcjk91LPDCF6coS6g1ZCDFSP7qdqxPF+ex3mY4fVL1/Dj17+POXsaDZOA0MTB8BCPO09x59lDPNx9gsPhCUIOAl0TtmPL+kaSwcxodWGQkAq4kYM1/aO0ZVAZRBtCnMGMcziJgboVYM5r4drqOq6trGOxNoemUxNgWZDcjgrYbiDDQ/oI9w8OsbO3j2qjhVqjJUCwWq0K20OWkFkA5SFXhUIp+WjpL/wi0Hd2izvFEOoeUcXuqUk/mRCRjg6HIh9l8iWljdwD+D4Q+NWZFFzxhTWU85kM11WXJ6WQkvlgGiLldDxXfMYx7zXORNwa+maAXzzYxT/df4Z/uLOJo8xB4rUQmwES8bEqj6XIa3VmuVdk8LIQftLDhekKriw18N7NZawvNVFnJ7WE5BR43MvxyfYJ/urDO9g4HKCX87rR589wJoJNjvtTuMVQZKO1wT4uN2387I11fP/SPN5YacGmdFiyFcbX5Hj/BO2jLgbDGCaDllrTqLVaqNbrcjgnGOS1UJVbmjWRhEtDAQ0mM7M2jVLROBI5cqfdlutGz2Al8FGp+qgxqIYSeyobcuUlFm8mA4ZcV+xFBIP9HtnFIQZhJCCC65FewaBSQb3RQKVSk1CZcljPdSqDac0gKRCvR4MaJT7PLE0Cwt/uge53DQgnQ2XKhNcRIBRGLpf1w6GbMISj9FzlIZTP1cFZHH4pQKiqJ3LNEBIQimSUmg2uN4nzJxOoqxdKmajkV449hSr5VAFC/lwFUhkow2evyiPJEl23Q0BokCFk2izXfUlSqTX3zwcIpbl1xHqW/sGSBVVKBI2XpNOY4Flyfw0MT0Ic7p7g0b3HeLrxDM+e7MDMHNiFC9fyRVLBKFeVYlnAdKm7jTCIe2hON7G4vIjX37qO8+srcGoEjFqjTerVYMISH8yK7VO2P1VZMf5HSUDLHq4XA8Jy3KYL2SeTaspvpAFCiRfLUknqfAUIlOl8OdA7jnG408XHH9zC040tpMMCRWyhiB0EbiCSA07SWb4sXVtGBDcwcP7SsgTnzC5O46R3hJ2DHTx6soGj9pFO7uFGZOPy2lVcXruM9Ytr0uW4t32EB58/xNbmUySDAQr2NRYJFmZ9LC74mJlOUa0OAesEeX6CNG8rLo2/u92E6TRhuFOozpyH31qRjirTrcL0OGkrpVClhpjLktE57EfRnef6bPk7OXOfYgh1zO9IMlq2v5QMoarOEFmnfn/KLAv53Ud1laoOQnkKGTSjv2/5RfL6CAZ5+FMHv5IOlym6gGI10Sknc+rXHPdKlZfo+a22ZA3L5NuvdxW/A4Rf73r9Xn/2KwDCSd9R+eUqfU+tSBUnTRWmSsITOSCn0MNQvC6cbNMDx0OLAoM1CUBwXCZd8jzIuHf1QT0dvWMU25l8YlIm2TlBcnKE6PAA8dERkpMTZL0e8v5A9YxlPRgYMP8STp7Dzxx4mQMrp9FApXoS+Qm4EAafB6ccBj11KUNPKiiYKmgEiCUZkr3BZAiZHJrAM4bwiz4KpjXnuYA9gj4CuxIQhvSPUEniV5G7VSR2FdOX30Djwmswa9OqxN2vy9eIj1j3jo5UKPr+p/9JmEIJ6VLzHnoIJSwnHsgHC8Gz7hHCg2cYHjzD4PAZiv4JjLAPz8rh0i4hxVf0mpPlLKWU+sBmmnKI4cFTJsi1Jryl87BW1mGurMOYWYLRmAFshue4EiQDpyaF9ANK7fohjo6YKsqQixS+7Qk72KzU5PBfJ8tG36BUPShAqNgL5Zdn4iyn2CxQHgz7whAeHu0Jy1oLXCzPzmJ1YV5qQqi8yM0EmVMIQ/jR1l3cenYXt7cf4Tjugk3i9BDyACGAkAwhgUbZK+i6KGjLYEk9X3OcwA1T+EmOqsWDuZaYSiJrLtJWAkcGP6wvnceba9ex2lzCdNASQLjX3sP9vUe4t/MYT493MESC1M5huGRDVS0A5biSmS2KEB0er0PexNcn4Tf0uRVs1ZBaiyC3UYePtblzuLp4EdcW1zFfmYYZ5TBTS3UbmkzINEU6urO/j43NJ/AqNQQ8zFcUIKzV6wiYEun6I0ZnDAjHcfOvAgjlkCzPayU4KysR5J4ffbDbLhT/Gv8kWKRktAyNEkwhXkR1iCXzxe/GNOHpmRnxE0soB1kQBgK6FQxMH3f2e/jFgx381Ud3sB3Z6PtTiK0KEsNDminbBZldyV/IAJcMYRrBT/u4vjqDty4t4MfXpnFxrgKbT1VtYdkcAreeneDP//ETPDwYoJvzYK5roTg4MQ3kVgEHIdysj6C3h/MV4Edri/jx1WW8d2UZfjaUYClK3HmY5/Vus4rliIFJAzn/ELg3WlOoN1qwue7IJFMRphlCWSc6TbFkmyRERoJkCAj76HY6EtpDcE0pbqXCZFAyolxTTJQn26rHD7q6ot/n11LWq+5VDp8ljZYqBamZ8AUUkiSg5FtBRR5FdH3JKUCod3xdmfr8c/D3DxCWQ5OzwTKnJaMq8Ejd30ouqthBBQbVh66BSMaAUNhB7ZWmdFTyw9jUlhRIhoWcu5m7QUBoGx5M8fipgVYZElZm3o/8dEIkjRnCccromCHk+iEAFRAlA0AyhMQYKslfSUd1qu3X6B78onPP12UIR4MqHZijhst8pWN2cBIQ8vPFQ1jEufys9n4fO5t7+PTWbew+2xe20DN9OIYHJneTaWJ3X5zG4qGz/AyZqRjCC2vncfONGzh3aRkzCy0V7qgT/4mm+aY6Pot7NSAscd0pQFjK+dRR/CwgVNukOhwpr1nJEJ45uktoTfmphZQ1k7qnQZygUGheBpLlBk4Oeth5cohbH9zCztNdWIz5Th1mnktIAB/ycogqEpmu86BTa3p454dvYmFllmoHfHDrF/jHD/4B9x7dx1H7GLbrIJEpfoY3br6Jd3/wI/wPP/sfMdeak17HO5/cxsPP76N9eKRDFwo0KjlatQyzMzGarUhAYY42kvRYAKZp+6jUl1FpraDSWoVRWwKCOcCpgrrcwmLsgsrEVLG5fHd5UKPvk7KE0aUrL+G3f97+UkBY3oJSLz1iCEtD7MTbp8Cs/l5jMlCxhQoQiq5X/7ukRmjZlPLSjDchbc8Wo/24ruT5+Y2WLn/JFXqVuVz5e5Tf9rtQmW9/Cf6z/YRXAISlr6JcF+p5MqLY5Z7m5/BQOKqUGPTRbbcRMs04joQ54TR7ZropBdb1mo9cDjD09FGOSS8c2UFNjZEN67dRtI8w2N9Fb28H/f1dhEeHyLtdFQrCVGUrhWPFcOwYjpmrApfch5O7SqHBabikcKrhGSX1qqyeoIlDKQ+FGSA3K4iMKh2DEl/PsnGylbYRwzcGCIqeFN7zxYYGP8dRJebax035GcWZ8GvI/QbyoIW5N36E1pW3gOo04NYlmIWeYvWw0f1P9FDJQEh1hDFUhv5EnQ6mAgYI7qKQNJFKJaWGkGD5aBfJ7hZ6Tx9huLeF8HAXThbByWPYubis5INAnGwrD4PK8Q7EPNAUBdwggD+3iMr6dZirV4DFK0B1CmAnnngrXWSWD4PdbHBxMhjg+KSHw8MT2doIbmpeFfWAQLCKGpkLn2BkQsugp358mcKYEbBJiXKK/qCPXr+Dg6M9sSpUXBvL83O4sLwkidZkCXMzFUCYesCvdu7j1rN7+OzZAxyGHeQ+Q3xUMizlmtxi5fufAYS568mzL+oPEcQFKmkBj2PJ8tdkiptpSACNyMCSAnP1KZyfXcT66kUszMwJE7q9t4M7G3fx+OAZ9vsnsGsezMCG6ZryWpj8yIA2skA87JdudJFB6c4z7vH09ogyiOAxhbCEXmxgpT6HtZlVvLv+Fs41F2AOeNWZTBkotpiR8Y6Hnf0D3H/wkDpVqRqh1JVyxDoBYVCB7wW6eFpJEPl+EKSXgTOvAgjV0FI9YeSZocNlKJVTf6eZrTiU+54S0sFgIMoAPk0JZoTZSCiro/8wlkAaMsmB72F1dQXz83PCgomklOmvtoeh5WJrWODDjT38+fu38Ghg4NhpIXLqSExfACFPFOxzoxSXkl03pU80hp+FeGd9Ge9eW8W7lwKstFi/ogAhGb0nEXBr+wT/8f1PcH9/iH5RgZG7MApWVBiSUguHjG4IJ+vDH+xj0UlwY76GP75xUZjCOvcIssQywFDsDn21rGJhfyRZv6DaQKs1jUazJQFAZPDk/ZBhDQGtZhelbFwNTCIWx4eheK55PQkK2RXdoDezXkXAkntbgUElZ9fMUUZWUUmyO90heoMIScJSenpYXQTVCgJJFKXsneuH6bTqQx1jtay4ZAR1ooK8J1pC+uJzhiJOlNzrVU4iX/xU/DYYwi8Cg2N2UNUayfNP0nVL6Sglo2qgNgaFSjJKD6H4B8uQGbJ2UaJCoggG9fbNIExu4UXGXWUCEAr4UT7ds5JRGRroegblISR+GTOEY8mo8i2OqicEEBIzUEauetzVayy7ML/ZaeSlAaFc8NJDqF+LBoEvAoTl+yN/SrjaoCjI/G1v7uLJo2e4f/sBOkd9CZcxGOtM70OmyhcDv4JhOMAg7KFwYhhuJj7Bq9ev4K3vvYnmTB2VGh/IGhAydE13eNBXpxoSRnXLo2JXdaleDAjVY1yZIdU4l0mUXwUI9UFKJpl8ODJGXVG50qGoccTe0xM8fbiLz371GQ52DgX82jmrNRgOoDTnWRZJYic7/fyKhen5Jt559w1YniGs4N/909/h5x/+HDmlVzYH06qjiA+FG9du4K3X38SPf/Ae5mbnhDXcerCJzXsbuH/7c/SP2vAKG74do+ZHWJhLMTOTojXFJL2eSEZFrx+04M9cgts6D6uxCsOZAZwWY7tQSBlsGX2jqHBVUQHYhS2AcLR3fH3r26uv4pcChIqdK8NeRn0dE1vdiB0sgeHoN1KBOcrUqjZq2VtLeZh6fJ5moZW54sxGOknoj6dvX7bVvso2/B0gfPWl9K/rK5WvRws1xquZD0Tet+VhsBzs6M8t/RUSfBBFCKNIQiaOj48E0DDtuVatoFYPUK9X4FFeR0xEgMPUTIbIkBlk71w8RD7oINl/hsHOFro7T5GcHCLrtmGxKD6NYWesg0hV1UQR0Q0E04pV7QNnoHkAs2DCJSV7PKIpTzmZe8OKYfBP7jc5mTjWFvhIjACh2UAm0kiGpnBaGcNIe/DyHqpZBz4Bp9TEWcIGqnoY1RMYpgwPMZC6FWR+E1kwhbnv/yFa174PeE0UZCEZLc4URAlrEHQkMePqgUqPmGIHmebJMmilVVDMaZGEEqxDdqP0ILFaI28fI9l9hnjrMeKtDcTH+yj6x3DzkNAWjgBtMoFkwFS9QmoaiAQ0cW5Xhb+4gvrVN2GtvAbMX0Fm1ZARJJNftZiMzERRG8O4wHGnJ4dMsoOsRvJdlsgHkt5Yo1eK4SaMty/3spEcluGzuvS54DA0UwzhYCA9dgdHu4jCPnzbxMriPC6urEBS1AjirRS5AEIDv957iN/sPsAnT+9hf3iCzGXDiWIIlW+OLKQKiCHsZz9HbjNYhp5KLoEc05aHOq9kqKSN9BAyEMRyHUSaKeQj3Tcd1CwPs81pNCo1kYD2hn0ctI9wNOyikw7Yag6DQW1kCPl7MHJQd32pHVtpPEYWER72JECIqiSlBuEcxE4ANzYx59axUp3B9y/cxNr0KlpWBYHJ1NIAOWupWDjt+mj3+iIZ7TFYKWGiOCWZFUl3rVQqch5SFRRlr51mB3UC6csDwolh98g8qADh2Fele5gFFBLwJcIOUkYqnjd6mihlJN8bE+QM5ewVRqHIIPl9+N5dunQRq6vL8F0eXvn9E2Q2a1Ac7KcmfvX0EH/x89/gs+MUT7IAkdtAYlWkX42KI/lfBukLdVJKRlMERYLr5+bw9to8fnq1hvOzrhyqRfJqApsh8PGzE/zHv/81Hh1GiIya7B30drEpoGASLRVkRQgr7aOatjFjhjgXAH9y4xL+zfeuYcYtUDMZ5DFQEnejQL8fSgDQ/sERkpiJ8BUNCKcEiAkgFIaa4TJkpXWQzAgQJoplDUOp9yBDxbVETyaltwSDjqOUbWX9jPKuJXIO5rVnBUaSUM6oqkvoLQ2CKioCCCty5uPvoAYFZC1tISyEARaGv1wlCqCXp5HTcG88GDydkvoqJ5FvHxBOgsCzgJD//nyozBcDQrX+9aBN3reJHkL+fymKj0eAUFVXMyPEULUTzHHkMCPnYJJqEy3nHKnKymhLJRUpy9pV/+6LAWE5TCAjqay57G1XneUknZhWrI6lWiFCjmIyhvgVDjTfBiBUctLxQV2EJlm3KFiz8Pmn9yVZlMAwGWSaGSyEUSModB1POlQGYR+9sI3UHMKtGmjN1nH9jWt465034QQWLJcHfDb4qmwPRa8rw7cyfWtTbmkLG12cLwaE4zRSZbAlICyZQuWv0d9kJBdVL3Ik8hOtqtL7MkRAJEIAnj7Yw6PbW7h/5z5O9tuaEXUlGECZLDMxsErCqV2gOcMQmVm8/r3raA9O8Lfv/72AwU8+/xSt2Rb8qi9yWiZ/TU9P4/Ub13Hj6jVcubSOqdYUXN9Fe+cI24+e4oP3f46jZ4fw4YtUwrcHWJxPMT+fY26WRccMhhjArtRh1+fgzF6GWVsF/CXAagFmXabguST2KfWTZHfKeCSXPi9LEu/OAMLf/mDpxcv7hYBQ67O040MdxsqUUR0MU06/Skyv6tC+fB6mE9nUwFyDPq2xK+XJkxUT5coYT9gmf8JXX6BX2Ya/A4SvsAv+K/2S8SY8phLLYvrR8UAzHeW64SFYDiJDdXgZRiG6nTYOjw5lCNdo1THVaqJKz6D4t1WfKcGgWSTwCmYEqtFp2j5CeriL8Olj9LYe42RrU5JDLcoJbRMBOwvNQiSRBEisd5ECepNAj3swWZcAyANkDGxijIzYuRlXncKymMyZS61PnhMkMBU0QGLVkQWzQHUGRn1KkpD5vbPeAaz+AfzhAZhl6IuuXyWAckJMuZZtmwizXHrQIiYeeg2klWnM/ehnaN34IWDXUBj8fRxk4kuiTEgPhWgKE2BNQMjTHUvsGXLDRwGh7BB5MZTKCVZQOOzSs2wlAeLXhCHQPka29Rjpxn10tx4hPtyGl3YkCMMpuFcnYPAYQW7KAnbbxLAgVwqYAgjPofXaW7BXb8JYuIY495EVDJHhUI+A0Ee3n6DdC4UdpCeJYLvqV1GrVFH1fVQ8H1Xfk1oFMnWyf8ljUxfhUbAroSRq86Xsit+H6bMCCPmehz2evbG6uIhL51YZgSqAkOE+iiE08OnhBj7ZfYTfPLmLvcGxJHwKIGT9BwEhJX58NjLJWySgBNgWYnr6YCEwXazUW5hyAgxOOlJ70RsOYAcerMDDUNJG9fAjzcXnF9guPB6o+DzjdeNaR4KIqa5MiKFn01ZVQUqySm+RGq5IjJgG92QJEwGEBBqUKhMQqjotAYSJId2Ec3YdbyxdwdW5C7jYWkLNrpIjRE5bTM4+YRdRmqEfRtjdP8RJpyv9egyVIRjkWYgfDGlRRfVkoSg5VR9qnY03sBexL+N7fTzs5veRwnQNXvg6FSulB54jlpCHYaUWYDWC2h+UnJbVFOGwr4L1oiEODg5liMTvc3l9HRcunEO9QksMFc8xCobh2Q6OYeOznWP83x/exsd7Q9zumYjclkizhTWVGhWGyZjiHbaTHG6ewStyXJip4bXlBv7w5hTWFyuwbLUmyWs+7Mb4+OkR/vIXd/C0nSKzGNrnySGdXld2Uxoez1xDGEwaNQZoFgNMY4ifXb+If//D17FUtdBk0mzSFaUDL28Yx+j1h9jdPUA0TOCaHlqtGTSb05K8zvdLAKFUfdHfqgbESpLI0CVVGxFyT41CYRIZzkNvKJlW2+Z7qQA4Gdg0UdJSBcQHEhwTsuaG9SeWJxkOlIhWq3UEEvLjq/Rf/Z4yHZkMkhpW8LadAIRaBqVKuCbPO6cOUiPi5F8yQ/hFz7BJcHg6VGYCEJItlF5Igmz+vSJ0lGS0BISJvB/y72UoUJiAATPS1c0zvgaELKfPEwMG5eASU6wAoeIN1Ho4nTKqi+m/ABBSolrWTsj9JnuQIeuLzwsqEWlNU+IUJXtVEvZXOTU+v3+c8vxN+P9OHZV0v66sdZGg6wAknru1lFyXUUwAQvqDSQISEA4zvP83v8Cd39zDsBNJvUTVqyMcsJeFRnIHjqWivOM8RJgNEKGHStPB+fUlXL12BVevX4WocJgwIHInxdrQ18AJtkrOovxRmWjV4ph8GWcAoYxRSovHZIG9kv4pyagOmNEPfhVYU87eFV0rbB3jlZkySpBUVi8UwINPN/H5rUfYfLiJ7nEPvhXIhmeIcZpTUEq0KBXlQ8/Awso8li8sSq3GxtYG/s+/+DNs7T1DZ9CB4fJglGEY9bG2voZ33nkb7/3wB7i6tg7fdnWhr4l0GOFwew9/81d/g93Nffiow8qGcIweFuYjzM9lWJg3UKumCIIU5vQ8jNaiAoPWNJDVAZveE07EbWSWCdYSyuFGDmvs68phS78Wo6FV8pHsMiXm+mZr8+WO6af2MaK68qHHP5UGXzG/5XxXRcFLVMOoVuQ0GJSNUpHE42ftaA1p5KhWxYg1VAZEFTZQTg6UnpqSlrF0dCzD0F//JXKMV7l83wHCl1s2/y181osA4dnXffaBSTDIvYihBQSFnFDTF3ZycoSpmRbmF2YxxWqJgDUEdNVH8uFabNxjPUUIY9AFeifobD5Cb+sJsqN9ZCeUhx7DZjl8kcKzeKjXnTwyXGLvKhUL3L/Jd/H24rSd4Qg+IYJkihIEFawwMFOYRigMoXhuUhNpYqJwW7DqC6gsXoa9vAZz5aJIV/Ooh+jpQyTPHiDZvg9r2IGbRnApvSHzmKRwWB3hsgMNElkf0rrgNZCQIfzxf4+pm+8CqCA3A2Qmk0YJsjit5SFdP2hkGxBIKAXqmbxKAh2GgDFRkMBZAQz+k0UpiiiDT5mc6HVTFPvbKLYeo7dxB/H2I1j9PdhxG474K+nTikVJkjsmCt9Dv8jRZxAQfUSzS5i5/Ca8i2/DOvcmoozXLoDJLjhDJTjuHrRxcEhPFEGaiUpQUxJRAkIyFp4nzA5TU/kcU3ub0KfqT1OHDgl4MCTMJoo4RBiiT0B4sCNx+o5ZYHVpEWvnzynfJNlRAkK3QOYZuH20iU/3N/Crzc+x2zsUQJhMAEIOdckWkiGM+Vy3echlxkCGqhtgttrE5fkVzFUaONzZxcH+PvbJZPsOzMBDl7YT7r9U01BSRSDJ57R+jvMASADKNZUxCZeaUzmYqwROHrR40Jd3NM/BoDjWYXDLlveUlQACCA0BOwSrpKIoGyUgrGUOWkWAS/UF3Ji/hO+vvYGGXYWVGPLMJCBkdxwLxs2ggs3Hm9jd3ZOSdg7GffbsVWqoVlhQznAZ1S8sYJBKJM1Kfn1AyLdRAYiJpTg6tKlniJbYyaFZpzPq51nJXjFlmECHgSoEgjs7u+h0TkQ6eunSJZxbXUWDwIdSyCyFwUR0z0WnMHH3sIP/8skD/NPTNj7ajzH0pkaAkIdpeoJ5T7i5CVuSXum/TNGwcyzUTPzhW6u4dmEarTq7QU0MUOD21h5+vbmHDx7s4iikPLQFh4CQ93LE95n5Mg6ybAjkQzSdBLV8gEp4jP/u+gX8Lz98A+caLmY8Zjx0YBUJbItrj8X3fH17CPvMY3DQbMwIS2h5ngDCkpVTUr5Sxqek9/xQ4DlEFIfwPRczU1OaFVSHeBIacUKPYBe9ThvdLkNsBgK8CfpVgGANrluBIWdktT7UoIDyUJVboIIYbWEt5c0VFZnur5wIxisZwhIYjtmO8glRyu++enD9dZ+lvy3J6DcGhBoAio9Qy0mfA4S8xwkIORDRktE8oUVBsSMGa1OGTHgukMZUiZjCSIuUM+fArwRp2n+si9wVQ6iqX0qGsPQQClClZ1HLjbm/StF9bggYJEbie06frYhTSg/5PxcgHMlfuSsqz6QChKLn0YEzamgqeymHdNFhXPQPB/iHv/0F7n36UM4Rrhmg6jeQxETg5MJVnDNlkKnBzTxEWLTRWqjhje9dx8X181g+t1zWvo0AITcoJRU1JCZZBIKcHI2O5pOg8DQgLAEf76ex6bMECLrhoyxtlme4Sh4Zsz8qpY9fQf24FFIKPuXCYKEXcOdXD/DZx/ew82QXg84QHqc8sump6Y0CraqHJCkSrF5cweqlVaxeWsHdR3fxH/6P/4D2sIOchwArR5hE6PbauHHjOn76Bz/BT3/8Hq5cWlMF0tTUc5EMIxztHuC//ue/w87jIzhZXUpXzaKLVuMEc7MRVpYttFo56rUcaDRh1qdhVpYAs4U8qwEuKcQpFDxM2I6whApDqdAVHmxoujczGsAdZXDl/jEOIf26e8XX//znACG/xWQPoVqSY5GEBoOlIVdAnQb9+teXR6tbvwAAIABJREFUfytxXwkKTw0VJn5N3bFSmhAnpRllWAfXxXgtToLDL99sXxUQvsxF/LIS2Jf5+u8+51/+FZiUaZQP/PJhzH1HHnTcO/UBhpNsmUwz+IApdgN6h9g1SK9ehpmZFubmplGteFTvIU8jBchMwp4UJkNSjg+Q0g93sIvuk8cId5/BDvuw4wHsOBRJqXyuroygNE+8hhziWbqcnaBIbkG65ioCaDLWBxAMyC2jqmEsI5SKBu5DZAezzEYRTMOZOYf61XfgnLsCc+k829tRMNBm+zGGj26je+cjoHMgv1eFsfacdLLGh5iHZ3rTRmTYGDCTlICQDOF7JSBUHsXMrkqRNgGhyOoYJd/vKzmY+LFtCaBIMkMN0ChRdWI4TgbPc+TAbzuB+FGyKIPJQ29Bi5MBo3cMHO0genwb8dO7SHYfwOjvwSEotGNYZiJgnPtx7nkYGhYGpoXQ8uDMLGH+6jvwL74Fc/UNhKmHtPDhMiAHNqKkwNazfeztHcsh2XV8TLVmUCEj5fuoVigVZdXBuBBdVvqIIVSaGE7VyRLyH+lEixRjxG61fQLCQZdhnVhdnMel1VXlk6Qvy85UyqiT417nGW4fbOLWxm3sEBBafP4phpBeqNJDGBMUUvTK+Hw+eQYJpoM6zs0u4trSRSw3ptE+Osbu/i42t5+hnyUIjRxdpIgJAhjVKrNCHuQ4nR7LtjjBZoqpvEfiz1SAURVTZ8LESLl9kgiYZACcbtwS+wZlu+JiFUBoSlcZ00SD3EItd1HPXMyhgitTq3j36jtYqE6jZnIgbAu7EDHF1HHhVmrY3d0Xlm0wpLRYgdFWc0o+PM8TEMBhuWIGFSMpPiJ5RqmnxeS55PkdqpRunQaE6vwx/uwSEJagUPlidYWX9huKr4pprtwbikIA4fHxMdrttigKGCozNzuLxbkZVNlfTEDI9WpbGFgWNrtD/PzRNv7m/i7++uEh4sosErcuxeB8HvN85MOGy2Ez2Xv2fopHc4AAEa6fb+DCQg0zUxUG1KOXZ3i0e4iNgw6enMQYMFDGppjYFfAd8jBPxsxl2T2H2TECU5XUB+ER/vi1C/iff/A6LrV8zNGNREBImbbF9VFgQMC7vYdBdwgjtdCoT6HZnBHfLnsjuTZLhlBdzzFDSJawDObhHsuKielWS/U5ExRIdUuEMOwrr2avK0wih3MEeFI9ImmzAWxHBfvRu0i5atlTKWvBZMUEpaMWTOr4dWhQOY8e+Qb1wWLMEp6tnChveK0O+BfgISyv6eSf5Yoth+AvkjuWA08Zash7QnClglxOBclolo3kjqSM0jtIdlAYQpX6ScmoBMow5IVVMww/KmzEg0w+yBDmlJGmpHk4SmPgVFkNoyraSvmk6uXToInS7AkP4WlASGzE30UFyyjJqBoCSA2JBoTcj6XZQJ81v87p5IsA+ouu+anPLRlCbZkiGFQBMhoQCmNYBjsqllRsACTQTjY7xd7jQ/zql7/B5v0tFAmnbT4CxjHrXg12q/CLuKgzM0FihBgUJ1g4P40/+tOfYvHcAmqt6jidn4wVgRR9KI4Fkx43Cf5Qm/towZxa0FpTqv+jgDa1B41DYpSjZLTJlgBhYss8VUMgUtVy6CvpQvqraTwNgc9u3cWntz7H0c4xwl4k5cL8ueIx1PUalA0wSKc37OH82jmcJ/i9sIQ7D+7gf/3f/zf04z5MjxsqECUhTtrHuH7jGv7gpz/BT997D1fW10WuUlog43YXR8928cH7H2N3sw3EdRQJJ2NtuM5TTE/1cPGii5mZAs0GdS60CgZwq4sonGmkZksCZQp/FgjYvcUwAmesmuU14gbNm4LG7cxTP7sEhOVe8nVW5qt87iQglB2QHxMXQhvDx59WArJJGvN5YHb2b061TkxK7cvfWT5hXFny/MSt/MTTgPBFW/HoW77K9fjua05dgRdtdv8awfCXS8XGpz2VeKYGUWQC1cRaBYf0dPcY0wIV2zNAu30k4IBAcHqqISEylHeyHN7IQlieJUFeiPvITw4QbTxA/+kGuttPkBzuAd0T1MwCFTNHwPuShfIM0MoYCkPpJ59yyrtVhq4UTCaklJ5wz6hKYmhq8JlgKiUOy+1BeWqowKVI8zkl95D5U7AWLqH+/T+EvXoJaM6KekRSALqH6D/4FEe/+BsUhzuw+h1UDRO+YcCmjzBLkOYJDIaWWB56hY3IbSKpzmD+R3+K1s0fAgZTTKvIrAoMr4LcctA5OcbB3h62tp5KNyM3ST+owHJcRJwmUxrr2fCcGIFXoN6qoUEvW2NBehOzzMCwN2C0K6qOIUoOhB1g63PEm5+hfe8jFMdP4ERHqARMcWQRck8ONCm7Ep0KYidAr3DgzK5g6ca7cM+/jmLxNQxjBoH58IO6eI9YM/HkyTb2do+QF4Z0ls3NLajwFNsWppCAlcE14j0qJYncEOXa64MuJVal94zhZjFZwkiSRvf3tjEcdOBaBlbm53BJQmXY60rqrEBspwjNCI/6+7h7tIWPHn2K7c6BAoQ8RDAtnMic89QsUR5Co4BHNoThON0IS/UpXFm5gBtLazg/vSCH593Dfdx9vIGnR/vY7R5j6BmIbRO5qIW0koispvjAVVcx3xvKRuk95Esl4KOsVBIhkwRBpSHAi/cDnxjsF5ZKAOIw10Ji5BhmTE4lIDQk/IPgpWr5aBQe6rmDoJthxZ/B99bekOTRldYCrJzyUgMpzW084LueJI72egNs7+yg0+kJCF1YWMLiwpIADsdmWT0lgwSlKuGU/1/JxNSHUi6pg9fZfU6FW5QHM50cq3fL04BQQ8sJ3498rWYN1cFOgWYFZJhCGsl70Ouxz/JE1kklCHBlfQ1T9ToNhyq9keDec7CfZLh90MVf/mYD/+mjhyiai0j9JuJEhe1Yhg1PukWZysotwoZr+0iHXaSDNmpmD40gx1SrgtjI0UkSHA0i9JjRxBAls4KCaY/C1ljizeT+wQ4ci/cYu0mjNuy4g1raxR+9dh7//ns3sT7lYzEw4CRdNnTCsTNkRoFhHGN7ew+99gB5WKBWm0KzMYWg3pBUT97rlH9z3U5KRkv5IfdaBvDwcM+zHiWjBAgiz+8PZJDCQCbuHxmHD47quSQzTEDIjmtJSNfdx6y5sUT6rAgUrg+CBAkaonxZajAUM6jeL7Xey3WhJPm0Ran3UtbMc+fk3x0gnHxov+j5fBbsTX7+JCA8K3V8oWRUMEMZKqOTRScYwrJ2gu+DAoQKDLI6hOEurPhJQg4VVABm2I0R95kCbQkoJFPocDjHirYyeEXAoJZUalWjIqAUeJJSep1qK/UX2rcoLCETZVMla+V9IJJRhhlpvyo/nwCWacdnAeHLnHXO2kjOHiFfBLRL0DSCe2UPoU79loReDYDldeoNpmTPjZ3P94vHt5/i3qcPsPv0QCSGlIza1EWT+uQjPmHlAr3jDCqPEJsRrGqKlbUF/PiPfij1C+ziG6ESqfpgRCzlOLwpVFeS8nC8CBCWG+c4/r9kCGUbHX1Jqa+euEVOMUSjfoJRaIOykinfC58W8pUxwM73z371OT79+DaOd08Q9TlpdKWmQYLUNcMkCtycD6YYq2srOL+2KqDw8dYG/uwv/wyPtx/juHsEvx6gsAr0Bl0sLCzg8vpl/OTd93Dz+nXMNKcRuOwHshG3ezh4sov3//YD7D7twilmYDDwAX1Y1iYajTaWlwq0Wilq9VgkTUzNcyuzMLxpAYVeawVuYwnw6zC8AIZDI6u6SEpQwIMUN2yCwYn35Z+LIRwBwpIhLCfBZXuU2vbUw3MyQetsCs74fR+vIsqHvwxtlZTiF4HC8jtNQs0vb455FYbwOzx4+gp8BwgnU0R5bRSrw+vCgy0PaTxE8KFQllHzgNfv90WyRG8QI9HnF2bQqJFF4sSd5fLc3NiLR2YtA04OkO5vo//4AcLdLUSHu0CvAyvsCxBkr54rLkAVzyYPRyNHQbkeP8RnkcphXbkBVMlEbLCfzEdqEhzSQ8g7mKwgAWEk35PMWpZQfmfBm16Fd/41uD/4A5hzK4BXVbc7mchkgOjxPXQ/eh/J9iaKkwNUDAsemUEBN8rcrwChKwCLYRcpAeG7f4IpAkKrhlwDwsJm36GNk6ND7O5s4/HGI2EC+OMICJkYSb8bwbfrcnCmiud52Ks2pjA9t4p6cxbVWlMUMmaeITALWFkfiNvA7gMFCG//E7KDDdjDA1S9Ar5NViFCTGmr4SI0fYR2BYnfQrC8jsU3fwJ36QrQWkWYOMhZiu5WRS4aRhmebe3i4OBY4v2rtboAQh48CQrJXkj/Hg+PZCslTXksnRBAyIOseG5U0rRE6wsgDDEc9LF3sI1BvwOXktG5WVxaXlbsINfJCBDG2Bgc4N7xFj588AmedfYFEApbR/WJVs5wjarwHIIxMkYm7GGK5foMri6fx2sLF3Bual5SQ9v9HjYPdvFwdwsbBzs4yIbomxly15LDVprxd1CHY8qM+SMIptiTJx4cBvMQEFpMCad3jmDeVdLOmN5NTugJkikTZZ1JIWAk4mSc8l05f3At0ftmIchMVBIL1aGBOauOS1PLeG1pDa+trsO3yH9xGMCHijrc8+fQi7m7t4/2SUcYegL2ZmsKtSpl2gxx8nV4CFkgyke1VUOeTXyftHXhhV6iMUMonOIEm/A8ICz3jXKUqg91uqJGpMKj3kKmZzL9koCwJ/JyrgnP9bB+6QKm6g3YPBxSfsfDuOfgKC/woD3E//ObDfzZR/cw9KcQ2TUkDNkju2I4EtBDmS+BM8MGuYaLNEYeD+AWXXh2giBg12iGQZYgLqggYLqvL6FP4jQtGPBhS+cjx0iZDBp4HkiRJz1YaQ+1vI93z8/jZ9cv4O1zc7g05cGLO+LZdQxKTXOEaYy9vUMBhOkgR+A3UKs1UW9Owa9WRTZ6FhASdJQfZFMFFDLFlaQH5dAEAafYw1AIDdkDHVu6MAkwZQBA9kf7xjjIUYqn8eiY64AyUYJIfrCKgv/OvV1U3vpeVjZgiT1UJ6GRLWZyNF2ej353KaO/a0BYAkWVMFqGKilfNFUzIgcXQMi9QfXxcg/I6UWNMwGEXJesmSAYTIfsgjUVQ5iocEwCQuGKSgm29tWVwymlNNCAUCsEZX8dSUa1bJRyZwLCrBDQx1AZYQjF7jDuupTmzrMMoa6V+bJz4W8FEPK1aNCrbHxfAQg3bj0pbn90H88ebaO934ULX+hWouxyeYrEjhHCNm/yIVIzQnOpggtXl/G9H70p5ey2p2hShUo4pSS9G8tDlot/JJOaOE2fts+e5n6+CSBU8gztJdSFiwoMKkDIfISsX+CzW3ekZuNkr424n8AxfVgEhQYfNupgFqesgKCsIsfSuQWcu7SCy9fXcdDew1+//9f4+NOPcX/jHqrNqsRiszyZ/UT1egM/fPv7ePPmm7i6dhmzUzOSPBUd97H3eBf/9a9/jt2tPlxrXjwdlhnCsJ6gWjnC3GyCpgBCAtFI/BmOPw3Ln4bpz6AiPYSLMLyadBBSf8/3h1eQhzCGbTuEhRIL741TNUsS9neBaF7IEJZ/Wcb9jgGinp9O2KnH01W1qMbrY8wRlxD4TD/9c3fZeFAwXqTajDixeY+did8Bwm8bwH4HCE8DwtLgLhIasvwSnKG8LpQ8EgSSIez3+iJbMqwC9UYV84vTCDzKVVgFQUBGhjAGqDoI+8i3nwrI6j59jORoj+WrsJMQTqrSMe0iFXmnUXZ6cpjH9EEtuWNwCOPAGTDjS+UAD7qUbnqIpStQyUUJGAgI+b38PIbLigK66qICYQRU5y/Av3Qd9vd+AmN2GbBZTK28efxd4ycPMfzVL5DsPEF+tA9PfGESLaOGi1SYuCyrJyC0ETP9sDKNhXf/BNM3fgA4jREgzC1PxK9MYN3ZfoYH9+9JZyPBDIuheUjMdOctz6F52EEadcUrFNSamF2+hMWVC5hfXJFDGlNHPQ7t6BWMT4CDR4iffob2J+8j3X8ogThVO5WEVD4ro9xCv3DRNwIM7Rrs1gpq569h/q0fw5k9D1RmJVG0KBhCEIgcLwxTCcc4OuoIEKnUapidnZMAE9/3xDcoWEwDQjU70xUFXCsaEPKcTha3BISqizAUpmOPktF+R9yTBIRrZAhFGqwAYUKG0ErweEhA+Ay/vPdrbLX3xEOYiXxT9x2KxyZXheIWnzUmvNxEEAPnGjN4bfEC1udWsDo1j4CgOE1xMOzi7vYmPt9+gsfdAxxnQ2TsNyxSxNIeTaBLMKhj2qXaQtVI0GrBn+GTeaMHiER4TokTJcXadEBQyJvAAsI8QWxkiK0CmU31DiV7jlLNpAWcqJD6iUbioJl7aBkV3Dh3GW+v30Sz0kJAK4bEX5ZVC44c+g4Pj3Fy3Ea73RUw4LoeZmbm5VnPZz4TYeXn6DAToStL2ac8vsYpwmfGYyOGUOoIJnpxvxoQ6u+kU7a5XoWhlv7BUBhV7iH0vh0fH0pVAgHShXOrmG40EBDUlCyIb6NTAE+HKf7q0w38pw/v4hgBuuDgh2cMkgSOkubxIyOjx569mqp4kYFUX9JCDTNFXCSIilRklRZ9vdqfST+XabiSxsjcAN6LLM3IpNqEzE8Imx7CvI/X5+p49/wc/ujGRdxYaiKIO3CzIWzESK0cURZLPQtr0qJuCs9humcdzekZVGp1YfGk7mGCITwFCEuGUAYNLDdXdR1lYAlBh1ifxKrLcCsl2ZYRXqFCnDg0YKBMWfkigUccyggjTELEhuO68Ogl5jqRwJuyJ7HsrdTgUCcpqAG/OsOOIebvLyAsh52TrGHJBqrU0bLSQ9WqcE+UCh/+fx2UJWBwEhByKEVPH983snVxiiRMVa5iZiILqdhgLyr3CdmsFCBkwrQMzbQnt6yrKVVrIwmpZgcnfLsEnmrgQrmqGk5xaGUbZCUpGSYb7IhsVWSuKdeOQMLTt/zXBISj9PGJDeGrGUJFwp1mQL8CEH729/eKj/7+12gfdBH3UgQmpUeW0sZqgCcyTxq7LSa99ZFaES5cW8L69XN47Y0rkmwnxm+5CVQnuHThlAwhTe8v0NGPAeHpA7/65AkmcQLAnIUJE+OYMz7C8g3XUgwBuPwwRFqQdnJ8KoDwDtoHHSSDVLyTJjg94ETHle83jHrICoKyBFNzdSydm8dbP7jJVlbcf3wX//DB+/jg1gcYJkMkEslqqHSkFLh0/hKuX7mOd7/3Hi6vr2F5dRHD/SH2Hh/gn96/he2tDoq0Dsc24DgpTGsHlWoHszM5FuYdzC9Ql07fiwvba8GpzMCpzEpAAzu3DMpFyQ66Kt6Zb71VcDKvixzoh+CHPG1PT5S/7QP/ODlI/6QRnuMKUfJhtVpOg8Ix+Du7Jsbv/Gme8PSKOMUWjvbUEhCqVTgGhZPI+PT//32WjH6ZTPHL3veXkTH8ttbNl/2Ov8vf47f1esbf57Rb6AvJa1mGE7NkXfZNLwv9KTx4iOSLiaL0wQ366A96GA6GMiWtNitoTNXQmm2KzIrMXJBncCjB5AGb8rCjPYQbDzF8uoFwbwvGoA03ieAUMWyGqYjEU+bzKnFNd7iyG0w62+mlYXCCQU9yDishU6iGMLHpIjYdxASE4tkiy6iOdn6RwGWwFffazESaKgBnzq6i/vaPYF9gF9+qmr9EQ+TPnmJ47w7av/kY3rCLgNJVyv8YaEMgUk5wHQep5aAvDGFdQmWWfvjHmCEg9FoonJp4CBUgtNDtdrC78wz37t4VWZj0g/kVOaAWLJEV/1qGsHeEYfdY2Fe3Usfs8gWsXFjD0so5AWG8Tk4ewk47sOJj4PARkq07whCmBxuwBgdSmk1wTTVHbHgYoIKh3UDsTSNYWEPt3GuYuvImbMpRWZmh2hzlUMzI/MEwETDY7Q7kEMnQkunpKQS1mrCEpbRsJKKYIAnKAG3ZWXku18uK02uCAfFRDhjPv4NBvw0rT7EyO4NLS0sw+L5RHuzkSOwMkZ3gSXSE+yfP8I+3P8bWyS5YzUuPPIcEVPqUJce5baCwLQkwc1OgGgEXm/N4fWUNF2eWsNyYRcVhFYiJQZ7i/v4z3NnbxGe7m9jqH2NoKZaHoW3iJ5V+TA4WdAy4PjSRwGQRus0EWKlSsmVoS6guz3N6i1gX4tui0unSl8p14xiImPpqFOJ9lPoBMplRDicG6qmDSkxms8Bry5fw9vrrWJ1dwXRtSvUVSziFAddWhdb9ru69O2JASyiepsXFZTSbquaAh30CQ8pMKRUsAWH51BGi8AXD2MkBtnIdTpx9Th0AR99Jbx2Tu4uSFlJKXHoMKReVFNKYXXkdAYQMpOLZirUjM80mGn4gwVEEY4Vri4/wMDfxX25v4i8+vIvNXorD2ETu1XTHJ1VUKoeBMxpm8po2031VTL+RhyjyEFkeibqJ35eDcNdxUEhPnJL25awzo9qAzCHrSlh4z5AVyUPg8GUIJ+7gfMXAtZkA/9OPbuIHa4uoJj242QB2FiK3C/G2tts9dNsD9E5CWAblu1VMzcyiSgbUJSNEdp3noNNVHgI2mB6qEyulviBWPlGpO9A+NbE7SY3GOJlSnW91nyFBAgcTDLHSKbPiF5QPMoqqh5BBM/SbSmk9/501LLqihHu+qulUclK1Ap5/eqhhwe8PQ/giIDgp3Z2UjpYdj/zvJUNYAkJRPmhASABIoCXMtqS/JlJOT4aQhfQZ1xg/YkMehXHIAQZtVKoWgtYwYQhFtaiGTspTpyxNyk+ofIQiFx0BQg5BSkCYIIlU1yuxErNJFCBUjDSxhiSk0gNfBllOHja+BiB8XmI+JrvK61t+a7VdjNNTXxYQlt/H+PD//aT4+d9+iKSXArGBil0X4zDRr0w5eBig+Zsgj1G/xQCFm+DGO5dx+eYFnL+8As9nvKimYLn90zNYegjlpuAC1i9iYpG/LCA86509xSWO7plJuahW0JbGSSaZUQoqoNBANiwQtzMNCG+jc9BFGubwrAqQcxpowyfYMg2EMQFhKJuU+/9z9149lmVpdtg6/lxvwkdk2LSVlZVV1d1VPd3NITngiyCI1BPBBz3oZwiQAfWmNz1SeqAwQwgChhhCoEaURAgaTWtMz3RXmzKdptJnRmaGN9ff44X17X3uvREZaSq7soczNROdLuLec4/Z+1vfWt9aRQPNmYrkEDbmqgjSPr648Sv88qtf4snzTRy1W2KTIlITw8bS/DIubFzEJx9/gtWVVcxOT+P5vV08ufscd28/weH+EElchONwQJkOfbsoFLqYmgJWVxtY35iG6TGQlx22MiyvBqfQQMyZHG6IXORo0kPcl88o0F4+U8Yyyh5eWq/q60RG37dfCp94xfy6TBJxssrlIDAHhOM/n2TvXg4Ix6Ax75idZpfHpOh4uHJycR3nPp19Fv52M4T5gvtNrvBZsy3f5Oe/6ff+3QaE43vtpY2FlwBCFnEEg5Qm0a6fhTwlf5wj7HRa0plk4dScbaDcLMOv+uJuaaQBSmkiQdEY9pHubSN5tonuw3sYPn+CtLUHJxqgaCSaFdQJvuyKCvOjACDLcXHilAaSkkU5LFbIQFB2qZ2bIwGDFmJLyUVj6siU36iAIydNZf6P/BHjyduxjajUROniNTgr52EurqgcwGCI9OkTBA8foHf3a1QQo+IYwhqRPeJA92jQ3yYgpKkMAWEZkd/Awnd/F1PvfVeiLFKngtjwBRBSMhoMBtjb3cGdr7+WBiXBoMj7KLO3fdXBDUMBg/3OscyjecUyphdWML90DtNzc8JgWhkdWANYSRtWdIRs5x6CzZs4vP0z4PgZvLgDSwLteS5dBPDRRQmhP42sPI/a6lVUz11Gcek8zALdoTn37cmcIueyhkNK+obodgbye3aYeZzVek2yzLwC7evzOjDP4Rnn8Ujgtp42IhhUDpWULNEhMRJmmffRweEO+t0WjDjE4lRTACENgwQQ2okwhJwjfBa1cL+1hb/49Wd4erwjOYTCGlP5w0JMYh0ycfA0HFuMd5wwRaGf4kJjAR+vXcJaYwELlSll1GY6SEwLTzsHeHC0jS+e38f9wy3sDVtI7AyWxxlUAkNtfqALMmFjuG/RKILSXWbNGYyn8EVyyD2WUi02SAIaKdHp20zRiwfivG34NoaIZf6RZh78XhkIiQA7zFCMLbgkJ/spVhoLuLy0gcvLF7HYnJexEZPOhDHg2R5jrREFIbqdPo4OWzg6bqHXH2B6ehbVal3uKbLPzKAjICRTIHEXefGiHdN/E0D4YvH3ImAYm+FlAgZVLEXOEB5K04P3xWyziel6TVhC3rdk4WksE9gOuraHv7z7HP/XF3dxa7uF590YWbGB1OZYDHOaWVeQoSV/TzDnIhapOy32JYQGaRqqbM80FDm7Ryo+ZLNKmftJG0oia5QUVWSkEt7OWpOukH3J+pyxQ6yVDPyz3/sufnRlGZWoDy/pwWE+JXOujUzmO9utPo4P+sgyG45dEEBYrlYEqBOMEhTmhfWJ+bWcddIRBjkgVBJBSgJV7iCBh4pDUMYn6jXUrwSGZOVFCkrwSVaSDCCbEHkOoUhMVTSJ+FPYtjzbYtJE0xkBhMo8SfbiESA8fY2V0m1SMfVN996Xff/rGslvM0N4GhBOgvLTYHDkoJu7jGrJKAkWNhzy6KX8mgggJBgky0u8wtiJxBQwGFO3n9gCCoddms6QW6HOgPETysFa/EUmguiVfeUEq0bJuoBBPWNIAKnnAmVOl5JRGm/GlLUTEHLfJsjn+6jYJImL0d4lJ877GwDCN/EfOGuGM1djyj38AkOYz0wqYezkmiIzrX/xb3+R/fTHn8Fgpyxzx4Aw4ElQC7/lMjyX+DlBQAe5YoaPf3ANF95fw/QibXo5IKywNe9kFizCV1FqlA/A52/+loDwZVzOuODPZ8TycUp1POLwy/lw3gRkCDlbMUgRHCe4+avbuPn5TbQPu0It+8zbSRwk3CgIwmh02PJOAAAgAElEQVTwkFAyGkoGV5T24JVMXPv4MtYuLGN2aQq7Rzt49PQhfvnlr/Bo8zF6vQGq1QbmZhexvnIeG2vr2Di/jpJbBoYWPvvLz3Hj8zsY9OhSxC5xWSxwLZuyqF24fg/NKRNX3juHa9fXYZQLMDxfuskwWcgU9BCzYvzEdEez0QIKaU4hN6EKqZXMRhV6o4HhSfD0bS0mL7zO6XXsRGd0fK1yxi7vkuZR0eNh6lwwoTqnuYhCLZl5ZMUpQDh5MGdRNKPVQB/UC0OI+Wu/DC6+s7P2rbzw6xb2l73J2zJzb/N+k8PM3/bxfCsn8a1f5KTT8TcFhDlDyDW13W4JKAzD4ajDz44yM65mF2dQqPnIfEK4EFYaKkA4HADtY0RPn2D48D56mw8R7j2HM+yggAglOoZyLpmMQBap7ieLe0rHpHHHAs+UYo1SD5HGsWARS2oCQhZ9dPy0xAyCsQBkeRLOhMkcojoWCbQn8cSZLLuEw0GGHtevmSVYzTk4jWmRwgu7c3SAbH8f5s4OapaBimciSIbi7CwyRa0ioHNoZDkYGDYCp4zQr2H+ox9h6sp3gNosEruMIHEk14/fS3nP4cEB7t75Wq5muVyRgt3zi7DcosxTSa5jr41ActsylCoVTM8todqoo1guIRr2YKZDlB0C6R4QHSN58mv0H3yJnds/hzU4QMPLYCSRdI/D1BYnxVbqI6sswplexfyl76K6fAl2cwmZyeMCTIJS5iVGGfq9gbAcwZAdb0gRy1nHcrkkYNDxPWXGJg09vaFpNlft6CrKScSTsiGoZhoLVWa1KTOiPg6PdgUQpuEQi00CwnlYjKnlnIEZI7YjBE6M7aSLB+1t/NkXP8Xm8TYS15AsQMpGRZ5FQCjmLTZMz4ERxDAHEbx2jEvTS/j+xQ+w0VzAQmkKJqlmztS4Ho6SIXYGbQGEN7ce4f7uJhInhVtxoTxME80qqQKMM1di0BDFQJAAgwgluyCsI21KJRPPchDSACQayn0YmQlCIxYw6JQ8YQhF9iwybEPMHyRYPTYEFDqRAS+y0HDKmC008eHla9hYWEPRLsAh8IkN+IYDl6wC3UcHoRjLHBweod1qo1CqCJvLiJBisYJiqazm1mguISBEb86ntt0Ta+YpWcvLGMJ8STprvc3njcbmJMr7If9SM4THwprThKNerWC6Ucf8dEMYWQE/dPK1XUReBT9/vIs/vfUIn91/hocHfaSlaSR8ZkxPMXzUJjMHmQLkzAJTOsiveJLfR3DDGcOhzAc7NCOiYiBJhF0kWI44I2oY4vYr8sDYVOeNJi00eo0HCNq7kke45CX4z/6jH+Afvr+GBt1M4z6cuAdTK6Po/to67uNgr4OYclTLQ6M5hXKlAtcjIHQFFKq5PWWvP2KpEtXgUIwgAUY4KpL5Z84X8vmhUy+ZdnG55Nqmw+UJ4ITx01+UhjqUhdJoieotPWco8lIyiZF2kLYskRrzWRcXUqpCRBauTWekkT6pZsqvfi4p/vbruNft478pIJwEh2eF0+cMYR5GT5ZQfk/QrRlCgnPlNEqGUIFBxexSKsq2gi2SUQJCAsAsstBrDRAxs4iGUSqfTXuFkE0f5xDm8ElFT6gmiZKraiwkCE/JQHNAmCcxEKaLbFRmVvVzL00TlX8+Sk0YXcaTVkFnlRtvAghPA7rxn/XnyuWvMhOp5szlPFNIqueOJ6+L8Sf/+ifZL3/yBazIhpN68OnSpiWj8mOSwccOIbOIQmRuAr/m4pPf/Qgb762g0iyJxEkskPXgtGIE1RvnjkqjxUzBcv3fxADuyJFL/9OEZHSyq3YCV5zBDuZSRMU7afggh6bsZvlXHD4OjhLc/PyWfHUOuoiDDL5DLbyHNOUguc5SRAzbSeF4BvrBETIzxMLyDM6tLWB1YwlOmV3rFM93nmP/8ADddhflYgXNqWk0ak3UKnVUijUEvRhH2x18/vOv8ODrJ/Ap+WQMc+xqAi9CmOzCcruo1IBr19fwnU+uwKz4MH1uRjx0tj1d2WAlC4yLm1qZJhSaynVMLNbF8UwDwpwllNN7hm7lrQvgl/3gqxDhJH2YL3pn/Xq6DZD/eVImOmbz8lc9Ibo5CxCOuwj5zaZ+PVPO8+Lne/2j/K2fzG/0gq9b2L9tAPY273f6Z14FRt8WqH6jk/atffO4IXXmTTVa1/J1UK9ROiRXzA10ed9l5lW/i2EwEHB4eHiASrmMWqOKqdkmnJKFyAxgm5GkAfpRAJMs4u42Bo8fovfwLuL9bRjtQxSToQBCn8UyNXg6Z0mMSPiOzHWjgQYBC2MluAewplPJEwIIfUrvRACo2zfSjEqRWHQKpCFNCDH7p06HqIf5cqYPxypikDoYWj7CYgORU0Rke5IHyI6dE0Xwh0MUez1QYFgwgZCB9RmDAxJhCWWm0uLntTEUQFiS6InZ67+DBgFhcxGpU5Vmngp7J62V4ejwEHfv3pVTWiqV4RdKEvXgeCWEUYpun66tbQThAJ7voVavY25+AYWCD9cxEfU7MLIARar3kw6ywQH6d36F7oMv0XryNaygjbKbitQsYlCxVUDM+UZ/Ck5zBf7cOprnr6MwswK4ZXEU5dyb7RdV/MUwQqfdw/FhWwpjlioEFWQPhEEQ90UbJtk4gkKJVsqLxXz5yrN9lSW3gEIdOzGk22QwRH/YR+t4H71uC8mwj4VmA2vz87BoqmPzFUNElgKEe+jjUXcXP/78r/HkcAuxy/Eb1ThgISQSOp0dJ/PrdPYbxHA7BITnBBBemjqHpfIMxGGHhZFlIbBMdJHgzuFT3N55hJub99COu4hFOsp7SJsZGSoHjHWEZPIxtilMYQQpmsUapstNTJWmUfEqcG0HfTZM+m3stg9wPGgjICdIoOvRbTQRsEmncK4jZIpIiHJs0gwBN7FQoswwtuDHNt5fv4wLS+tYbM6hbBdgJyY8sk5itmfLzNCAAKTVlllCXnMyAjQgopkJzWYUQ8T4Em+UdSu4cGJ/UUWnlGITMlIlp3kdIFQF3MkFa9KAIgeFKqIjRhRH4kzcbvOYW5K7Vy64mG7WcG5hVs3pcu6SLB+fy0INN7eP8dcPnuPPbzzAra0WwuIUIqeEyPQE2NBBkbmMrEl4T7OJxEJGPjdjQji6QtAWKvZc8g7JJNOAyC8gokEhlWSGrWTloe5sMxbM42sGiPvHKKVdzNoh/uk/+hT/4Ooa5jFAOenDTXoyM8pRJbLqR8d97O60EMWUzbpoNJvSAJK5Pc8VJ1yCLcWgTo4TMTYgl4jGiILhyLFXxRoQEKpZTDqN5udZjGool3ZM+B5lqowbIBhVM4OSOci5RcmUNGTWkOqOgDEJbHCYxggQ8pj4vZxzzAGhuroTFjWj4mYSEH5rm5Z6t9M31amX/zYBoYATfd7zGcIx80rWdcJURgNCJe1VrG0u580ZwiiIFCDkXCoBYcDxKQdZbInhUDRUgJBzr5OAUJ3lnC2jSiEHUgRQNLFRM4wkx9Sc7AQgHDKWhHOEMpEugFDNq+roCWIQ2T/zJt3ECf0NGcLJ63X2LGEOdDW41YDwZDC9bl5Lg0S73v6f//OPsxs/vwU7dmEnrpjKEDxx1yEYlC+TRQMHhIdwSzZqs2V8+ve/g7VLy/DKOvBTAGFORpH2VgOb+X9nDUWevN80uMn/8gxAeDYYVJd03E0ZF2T5NI8ssdokh83mswAhaxjfLcM0lBMWF30uqJaVwS/YKJUddPqHGIYdeEULM/MNrJ5fxrnzy5hbWRB7dt6s/XZPzaoUS/L5aXUbtFPsbR1j8+EW7n/9ALtb+2jWZ2GZRQRDZb0NI0KQ7gN2F34pxrWPNvDpD6/BrXmwCha9pOWisYjigsdZFS7CAvvk13wJ0b1iyT7l/I/u9AuqPjXY+u2uJ6debXztXy1veBUgnHzJkyBwcnedhJdSK2n2cKRQfdnnHCPI8XeMfmi8457ce09u2O/0FL7li79uYX/Zy74t8Hqb9zvrZ/5ugMLJ9Se/F/OH81THQReE47lWVahws1Mh9MpMZjDojQDh3OwMZmamUJsqw3QzDBIaU6XwrQT2oIfkcBf9x4/QeXQPncf3YPeO4Qc9VIwYPqWcGR1IZXhOzXmnhHCcFXSYbyPsWiJB6RZC1uFxhoxFLzJUXBsOXSBZrFOFwNlDMoNmLHFElNWnRiiuzGQcWDRyXsM2CoBTQmwX0Td8dBMDbeb8kWSAgbLtomoYqKUZvCSBTSmQzBFGIkPNnSdjyxQTm8BwMLRLGLoVTH/wCeqXPwYIuLyaFACZqRhCfszjoyPcu3dfwBYlo36xDNcvw/FLCOIUHbJzvRaG0RDVOqMeprAwN6dCu9MIyaAtrKdbNGEEx0jb2zj49Wdo37+B6Ghb8tdcM0GfDEKcwi7V4dTnBAwW59ZQmFtDcekirMo0l3BVyNMkRVQfFga9AdpHHTHG4DwhIww4k1bS7CBt7GlV/wIgnKwtRuYl3OfG6gYWToMgFEA4CPpoUxrbpYFaF/ONmgBCmsGZDjeWAKEVYehEODQDPOkf4Mef/wSPDp4jsgj6NUOoJaOMDCFDKPlxQSyA0OknuDh1Dp+ev4b3ZtawWpkFhmrGhveZ4ReQei6eDg9w72ATXz68ha3WDo76x+JkypkwU+SjmcQgyBwrTxclWayhYwML9VmsTC3i8tIlzNXnxNmvM+xir3OAO4/v4en+c/TSobCEZAxF5mrEGESBnDHXZbSUTkCiHBQOKk4JWTdG0g5wfn4FF5bWcHXtEqZpMMPIkNiEk1pwaTaXcStOhdXtdLriCkvJWLlaE2VQpULFlCfMD5kiNVNGhc54flDdApOW77lxyJsDwtN7as64yP6noy2EHdSMCu9PYQmPWmJSxft7plnF2sq8sHlJEorzbmx7MAp1PDwe4Mtn+/h/fnEbXzw5QNdryjMXWr6WTVJqzAa1CvrmrBwBImsTqTTiEG7cgRe1YcVDmJRcxhw/cuAWihjapoBCk/l9mYM04JhSgoiusmwyWMyU66OQdlA3B/gnP/wIv3t5GatujDoG8OMuXI7TUOYaxjhsMRbkGAEJPsNGs9lERQBhQQLnCQrzeb1JR2de0JwtJNvEme1cGqrWYUZ4hIqRilU0EF9H5gFdG65roVjw4bs0idISvFETXimYWBrTeCTQgDAI6aprCmAlk6gAIQEk3WkVQ5hXcwIKTxQgJ11o37JEOPPHXrePvytAOAaHipFT55/RNhqon8UQyv6igaHINyMwmJ7SbvYi44BeGgSEpmYIE2QJDZRoLkPwpmSdJwChZmSVsvDVDCHX1lADQhnjYCSLsN9qhpDPvWrO5dDk1N7/DgGhAot5ertOZxVF0ISJjtJPKuwhaxGf4wzGv/2f/u/s3pcPYMUO7MSBmXBomNp9bqzKXSxmkCwCBJTONIuYOTeFT3/3Q6ycX4TtqQDWvNslktHRVOz4YTvTbfnEbflqQPhyMHg2IOTf5gwhiw76UYv2WgPCUCSjt3Dzi9to73eRBCk8pwTD8ETPTuRPaQDXPMc1xJ48CLsIo75MuBfKHupTVcyfm8fsEnMYKyLl4mbAThHPR7fTQ7vVE8Oe4/02jvbb6Bx3MegONX1NYwM1q8jCKjbagM1cwxDvf7SBT354DX6zALfIIUE18CqbiRQAXGgUIJSgiQmmMIdYBIRqSFm5qyqX1Xf932mApyDaGIyeRcPpFW8kkchfIz/WSXnERDClfqlcbjrZAMg3TAGHkwvqmYzhKXbwxHGcHu2eBIS/hbP5mq7dWVfztwns3vZuetXm87Ljf9vP9bbH+E1/Tt1aebmnfneCTZ5oco2+dfJndB6ZZIjRVTSg1K+HblcxhZz/WVyYx9zcDIolFhLs/vdg2+y8J8IEBttPcXjvNjqbD9B//hjFeIAy120zhkspZzwc2fuzmGNTKWLAd8a4Z3qEuohZ+HL2y/blizba0nKKAyCiDCyAHVEWGoFBRKYVw7BpTiJVu7KwF7vuTNQmRuaI1J3sWWD6iExXXAsjKZQIOGO4SYpyasAVYxxlTiMxGjS/kVw6OplSZmYiMMk2FjB0y5i++gnqlz4C5teBUlMyD8UwRowDUrSOWnj44KEM/5O9YH6dV6wKKCTg7Q0HOGwfYRAO0KhXMDPdwPzMNFwSppyrCjqS68jPmLZ2EO1u4tFXP8PR5n14CMWx0+IoBd1hTTZLl1CeW0FxYQN2fR52dRZWdUbmr+gkyrkyyoF5TvnZu+0e2scs1NuwbU/m0Br1priMyuygBhMCwGRE4PQCRjZGr4kaDErGlmYImdPGzzYY9tHpHgsgHHZamKsrQOgUyEByexkIQ0hAeGRF2Bwc4v/74q/x6OAZhpSTcr6PzJ0OkpbwP3oLMOeP8qwwgxcY2Ggs4qOVy7g2s46N2jyskHg6kXkbq1CAUfBwkPbxtLuPu9sPce/5fTzceojAIKuXwSm54oPGub9Qy8Uk+DmzGIaFlelFbMyu4srsRcyXZ+EZLtpJD7vhIb74+ivc33qEXtzHMAsRGbEwoIZDhoaSZuWSSskjQSprHMdwUKCR3CBB1osx5VWxOrWAT65+hKXGHOpOCS5HSBJLjkHcAzO658bo9wd49mxbDGYoGy1TDVSpS/4dgYiYy+jiMI8Kkfy5E4BwzBCqq/ZNGo7jBu+kDDJfJ0eS0UQ5jjIu4+jwGFQecM5vulnG+dV5cOKHTDxVuTEdGAs1bPcS3D8c4N//9Ct8dn8H+0YZPauEyCoJCONYkEjp2BhKM5HHmpwr5pggnRWjAabsGHN+goptwKOKLLMQJBn6SYztXgfHNLjyy3CdInyDzfFEwB08FyYzCY0QXtpFKevg9z68gB+cX8D1hotpK4IfEhAy4sNEGKc4ag3wfKcleZ6UsE43p1CrVoUhpEsvQaFiCJVkNGcJ1fKbN+LI9mgJoriOKsdRfj/Hh2yaEpHJk1lBglEyggQXMkkpbszKoETnRkj+ZM4QZogIIuj6y1k30xQlgAKEfF0FIk4CQrWfvAgI303d8dsGhKdZQo6YCSAUeSidcvPZQRU7kZvK8L7Of58lsUj1g6GSjbJplM8QGjp/cNgLkYScXdXpCZmSm/NZludGnslc4aiBlAaEiiE8KRnNMywVIFSMb579rRhCHTuj57kVQ/j2gPCbmcroKuRMQJib5SjJqIyKjJ4FDQj/9b/437MnXz+DQyBIO7GIcJD0NeVDnA1RUtEgCzDMBmjO17G0No/v/vAazq3PidnMCGWo9eyEk1beudJ45RU11hsCwjML+hcZQgUIJ4LszwKEn3OG8BbalIzSVIazCdze5UZRC4XKRFLhoUkSSPebzllUbbq+jUqjglqjjkqjikq9JjIA3tTDYYB+r48uAeFhC91WF73OQGhlmvYM+5RW2bCNog4aTpHaQ6TWQL6uXF/Hd39wDZWZMvwKCxzqiXhQSoKTGwcIOORnU0E2erNRen7lLMr/Vz5H6n/ftWA0B3OTc4I5IHxBN3PG/TAJKM8ChDnAHP8oTTHyYWD1r/mmOv51gkI9+x483XGYAIVnM4Tv/kyqveplCPabwpX/sL7/bQChuqXfzWb4bZydswDh5NP2whzBxKXNbbfZmaSJjAKEDEZmU+lYIhH4PUsLC5idmZIOP2cHU8qyLBYkIXCwjd6zh9i5cxO97ccIDrZQMUKUjQglI4RD45M4gKkt6ilrIoghOBtwTSIryIaYU4RZqMAt1eGW67DpyolMjFfiPmWTPVi9LqxBD3YSwDEiODbXxFS+RFXCRDGakjH/KTZhOTSk8BFkjsjSmJ9KoxGCPBZKlPF5XKHCEEY4hJsGsNMINkEsnT5tA1GWISIgFIawgIFTwvSV76J+8UOYSxeA8jTArDMCWopb0wzt4zaePNkUWRll9sUy88lqcP0KvUok2Jr5bMOgh6kG56pqmJ2qweGsJcW0YRdI+symQLS/hcGzR7h363Mc7jxFpeAKMyAz9CwECkXU55dRnl1GYe4c4FUAuwS4JcSGgyDmfqIkZWRP2dWmXLTXHaLfHQqIILAgQ8j5Rc4/idNrXk/okYzxvapXOpoWKJtpLU9Sz0jEGcIoxICS0aCPXvcYvU4LvdYRZmtVrM3PwSu5sF3KWAkIQwydBMd2hKeDQ/zZVz/Dw/2n6FNOKm1h5baoDIhoYK3D5aNMGDw3tLBWX8SH5y7ig9l1nK8uwI1MGGGKaBDB4iyk76FjRTgIO3ja2sbtJ1/j5oOb6MQ9YfXsiovUNcQlNKDcUZhoWsLZMsu3Mr2EC3OruDpzEUuleXjgvGYXW/E+fnn7C9x79gCdqIdhRuFoJJ+N7CrdunlPcm6G5yXhtWDhxlontQS42oyjiEzMlZr43pXr2Jg5h4XKNIqZC58RIak2aWONkGQYDkM8fbqFTqcHy6RJSAWlclVmCf1iUVjCPJeM8lclgZ0EhGqPzNe0MSB82Wp0eu2bHKEYO2jmDGFIcENbfhbMQSCmSUecfWy3kMRDNGsFnF+dgUdgRc8XmgkaLhK3hOPYxnY/w//xky/wk6+f4Wnoo22WELkVMUwhEIq4JtEnIk0l2822XPQGNPdQaoT1uosr0wVMl11UfNaTNlrDGLvdALe2nuLx4QFMpyDKrJpXRzBIMBjGSMniOsw4TOFkHfhZB59uzOH767P43ZVpzLspvGFbzPi4LnB+8agT4PleG91+BGLKmalp1Ko1FHxfwCBB4RhsTeQ+TjCEwvBxDnhkxhOKnJQ/R6mxJ6Y3al5QeTLoupPrKmeIhYWhvFA5/SrBp2YIqcQQkJMgipXctlwmIORxKTdS/nqmuVsepaxrune1A76u1vi2GMK8rjlh7iN5mGp2WMAfwSDPl24KKZCocghzl1FGgijnlgThkAH1EVI62YbKaZS5g4zljahSoNgkEQ5PvliDj8LpR4ZPaj5CGc3wWCItGX0JIAxU9AQBKl13abYk9wevpc5wl3OqTZhOPNVvyBC+rN7JG0Bn1YjqOqp7XPuoyjzkKNpDO6lOmsqMGMJ/9d//Ubb9cA9eWoDF3LoA4t7FB5xSUcotQv5fFiDAELPnZrB68Ryuf+8S5pen1XC5ro1HMRUTd6xormlIoO10T/Mtk5ubzMOd8d+oZ5YXUJM1ci7xO1HAq2/IP3AuGRWBUmog6afiMsocQn619rty07h0nmPRkSSyGUt2jaawebOOjj0HvSJtkZQPOAVPOrqc++BC3B8O4LKLxF4cu7S9vthWlwslCamnrwMdTc2M0iHd+bVjROYQw6yLC1fX8PH3P8DUfA3lekENPeisMHaZRSYq2Ik7cx4roY6QI/QJbwaR+0qcrHzlSYzvVjia9z8Vo6mWRV6kvHPA4x1Re6+ow1+4yCe/Vzcf5DoTEGpQqF55EhJqEPq693wlIDx5LO/K5eusk/G6RfplJ/Btfu5twdbbvNebALCzjudtj/FN3u83/Z6zAOGJWGFxG5v47wTWVxseiywyhJxXGQwJFjo4YuFkQGSEs7MzaNZrsMXiPaBDlsx/Gcwd3HmC7uZ9PH9wE4OjLaS9A5StCAWDYfFDOOKUKS18WSho4pDZihEcZBaY7pV4FZilBvzmLIpTcyhNzcEoFDkZiNbBLoYMt24fwzjYh3l8CHvQgZsM4ZkxHDpGOpwD0zYwlL9yz44YIVimkwq6QYKQmV1kT0olmKUiLN/XjnwOBsdHGB4fwB/24UYD2EkoRJStAWEAY8QQDuwiZi59jMbFD2GtXIJZnkaWuuLAzBREzj+yWH/+fBu9QShzKeVqE8VSHVahKvJ7gtHe8SGSoI/pehlTtRKaVc7FE/yEnC8AIprJ9DDY30b7+SY2H93D8eE+ikUftVoVdWaesfisNmDXp2GWazD9skiXJL6A84yOL+dRyccSdPtkbAgEB4hZvKSGMicpVkRKxqgJzg9yT5Se9aiLPW4xjFQfGhCyyJENQKv1yYoNk0hm7PpyL7XQbR+he3SAmWoFq3NzKFR8YVoEENJUxk1xbEV4NjjCn9/8GR7sPUU3HSBII7H4V4HcZJYzSLQXb8zMkM68GZhYayzh49UruDa1io3KPAqRCSvgqdQzZ46Nvp2gawRoxV3cfXYPNx7ewE5rD22C75Il838hw+UpaWbtwHktAW42lmqzWJs6h4+WrmCluoACfByEx3gy2MaNh7fxcGcT7aiLYRogMnTgvUxNqGgm5bGng4+4h1KXGkMAX5FMYTdC1fBwaX4NF+dXcXFhDU2ngioNkRh4zXNM9VRK6WiMvf0jMQQa9ANhyTy/hEq1hlKpCq9QUOYylAOyFtBZkmOG8CxAKCWeXiROT6u/qgmpmsTC2LHWoiGeniGk9E7NwgU4PDxE6/gIYdhFtWxhdZHH6kkEApsWIRgn42FgFNFKXfy7v/gcf3bzCe52LbSMEmK/Jk1mlppxpIAQWXKPc5Omi/6AUj0DMwUb31mZwg8vzGGx4aBR5kNsYH+Q4Ukrw5/fuIlfPXiIQZTAMYtoFqYQDplZyhqIBldUBcRi5ETP3vfnS/j+2jT+k2sXsFwwYPeOQFxmWbwXLbR6EZ4fdHHcJhseY2aagLCKgucrUOgryagAcjHWmCgm5c95MhelqwQXKrB+DAhtmVfNQWUuvyMINJj9qgo6uW7yCMr8NZti+lfKcTXzldDUxHZQrdXEvJDGMwIGR3LRs1nivDz+2wwIcwCTA5rToFAxhIrBPw0IVTA9syL1HKEGhEammmsCCgeBMISUhdLTSMbZQ7XlcS1mXA3lomxU5uukElawqNdxaMKcKcmoRIsIUGUeLw0bVZSEzOZK7IQChHwtrg3CHueAMJ/L0xno3xQQvqoemQSE+fednCXUk5ECClWWr5KR5kCR66CSQMs1EUfUDMa//O/+l2zvySF8swQ382QPJIJmbksi+vtEOm0RApGNLq7NY+3yMt77cAMziw1lWU67XHFvGjMaeadDsj6EacthSD5bdsROlkMAACAASURBVJr5OMUQjg51XNyPnraTa+ZIpiWAaZRvp9Cx+k91UGWOkHbcEjuRapfRWwIIwwEBoSv3CLuIdDjjMTP4UlxKRX6pPgNvVH4+dsrYgQ3iEJYe/qezFAfY2eVn51jshDltQ50zQaLlwNWdSZ5nZK44dlFildkpYiNALyYgXMfH3/8Qs0t1VJtF5QQnoIfgWs0NKqmDBoWaDeTNTUBIiwehhA1liatAoRKNvntAKL3YESBUk0IT+TkjW9TfoAQfX1oFBjUgHF3vESjMuxWvAaF/I4Bw4kOMbu78QDS8OJMhfPWWoHLJxs/XiyBE/9tpFYMMunyzayKvlA9GvdGPvqzLPflQ66t4ukEk+Uzf8ADf6Ji+vW/KQWF+/k8AQvmIE9d3YgnkR+XGQjdIJVWKRCbabh/jYG9XOtyzs9NoNBuoEkSxGIspPR8AYR8YtJE8e4jO0/vY2byLqLcPM26jYITwKW1MhmI8Q8c/dsElmNeyBQwOGTBvFxB7ZfjNOXjTi3AXluE1Z+FWm+JAygYT59DC9hGCgz3EW8+Qbj+H0TqAO+zAT4ZwCQrFYEYxhPwZZhVRNuo4JbbN0BkmyNwinFod1vwcrNkZmLUqTLrtwUB/5zl6zzZh7G/D6hzBiQO4FnPkTGm+RZTrQRnUEBBOXfwI9YvX4axdhlGeQUqXaAJC05UZRQKv3d0DdHtDBGGCSrUJn4DQLalQbIKzwz3Egy7mp2oCCOsV5tFykw+UUyJ/5Yxd+wjDw33s71Im2EWxVEKxVkOpOSXOpY5XROZ4lI5IVJD4EFASy72HxWShiDBJMQxCHLU66HT7CCVmwkXBK6FUrqBULIvMTZglS4Ro6lmWvpZ2GZ1Y21SzU+9vBCu5MIOS0TRFmMboBwP0hpQet9BpHaJ1uI+ZShkrc7Mo1+i6qgBhzIakl6JlKkD4l7d+jvt7T9EiGCbAYh4j90UxA+EoCfMnGSRviRtn2s9wfnoFn164jquNFawXZiTWwY4MmAlBCsdQTAysBIEVIzRjbB4+xX3GUDx7iK32LgInQWinCGy+Nm8fssuU/zKiJEHDq2K+PIX3ZjewWJ6Bb3rYHxzjSWcbm/tb2OseyLHS5MhwaIKjZlot2xRAyNlEFddE+aLKj2PxWLR8VOjg3YvkmBt2ERfn1vDR+atYqsxi2q/BjCiBZh1A9plFJvMjQwGE+3uHOovORb3RRKVa15JAJRtVrBpHcZRER80Q5s1yveyOlrbJtXtyt37V2jcGhLxPpHah7JHFbKLMgMh8HRwc4JhNl2ELJR9YnC2hUimgWCKD7yEybAwSG7FVRmCU8Mc/+Rx/euMJfn2U4tgoIS01Va3C4jhh2mcC10ylpiFL2usn8E0bK40KfnBpBr93dRYzRRNln3mlwHEE7AyA//eru/jp14+wd9wRpVTNaYCJOQEjA2hWw/6xmcBKu3DSNi40XXx/ZQr/7NNrWCtbcPpHKuKC32e76AxjbB0yWqWLTi/ADCWjlSqKvi8GUQXNEPK8jL0tFDTnWWWNqiadlDsrASHXYUUE6LlMcfFVWZwELrwJCBy4RjBeY5TqRfdkNsM0U6iifFTNJrOWNB9xPWn8UMYufy+AUJtwnCEbfqmx4re3db1WjfRtMISqXJhwec2NZXQ4fO4qymeLKgo2tQisJSKIrqK5oYy4vUZyLWigyKxNAsJhfyimMkwViAeJpAeQKSRjSD8PzrQTFIqTmkARHfoofa2xqi0HUQoQ6qgdbSqj8ivJJJMhVMck3meZIeygzKryxhzNEKqRrRPF1RswhK+6tCfBnwZ1ulYcyUDzSA0xlOFXnruosxYn5phZD4gNzP/w3/5BdvjsGEWnAo+GKly8ZTjSlowXAguyhLFBTX6IcxsL2HhvFReurqA5V0VK1zrTEHtoQft5zINkqliji58zhPIwvsRO9wWdbX4S9dNwxnqZ49txwLkstgrpT4oWJYMwnwEYQjGEjJ341W209joIORRve6MoBx4vTxIXUTpjFfySAoQppSKBfLZCqSSW10Ecia6eMgLWeyonhdPNqWjPCxxo5hFxCDakVJQSi1xnbCHUTmBM+CX07kV9XHhvAx//zodYXGmiPl0WK2bZRnQOmGwqLOp05pSaUVD1Jq8bO/oqaJoMoQKCiiV819YyyiZ+fPb555cAwrPu+Anm72VmoCcaA/mDrMGy2krzJsIZktHJ9zyNx0b/drYEeQw2v60cILUhvaC5lvteN07OAIRqblQvAqcA0ggMnuq3jMTEIj/JP9/kyWBTZyzplR+f2IVOt2+UPk2DQflHdbyvhWsj0wtpbYxt2UcXdaIYmnz/0br92nf4FrfIt3upk0zhS45XLv3Jz8pCpN3uiJkKeaFuuy1yxr3dbVSqZaytLqNSKaFAR7tgAIPsFQFhv4WM84NP7qP79CEOdh4BUQuu0QdT8Zw0gBkFcI0UPgtjyQzLEKQGBpmDHjygpNitqeXzKDEncIWRN03AKyEdUq6awSx6iLttDPe2MHj8AMPNx0h2n8FpHaAwaMGjaQ1nwThHaKh5ENN04ZiURflIMgfdfgq3OoXq4jKMSxdhrK8CzQbdPgSoDh8/RP/e1+g/uIV09zm8iEoLwOEcmORRGUgzB0OyGGYBtUsfonLpOrz192CUpxUgpDGORUBIZ+gIh0dtdLoDDPohSpUGCsUaLGaq8bWSFMd7W4j6bZybZTZbGdVyAaawr0MKL1XnmA25cIhs2Meg1xU2l5EDVrkCo1JVmz9ZgCBSZl4Mk6dzK59VugqSjXI9DMNYnE33D4/R7vYFVBQLFTQbU6iUqygUy0paqCMkcq84GsvkoPCF1U1LkoQh1CkdvLPY2CQAIiDsyixqC63WIY72dzBVKQtDWKvTeZUS1gESRh/5GdpmiK3+Ef7q9i9xb+8pDoMO+skQIRsKnMWymR9H9o6vn8KmIVFiIKLL6Nw6/t7VT3ClsoQVbwp2P4HNSAFDFcJkPPk6Mc+nb+Cof4it4y18fu8r3Nt+hFY2QF/cTlXOIQfcLNcVQ49hdwAvc1CxilipzGGqUJcm7kG3hWetXXSjPgZZiNROxSzH820MBl1h221HsZphkoiax/ZctIMhwpjxTBZKbhEVtwiTboTdCPFhF+dnV/CDq9/FhZkVLFVnBBAy2F4AYUJLeS6RDjrtPp48foaehNVnaDSnUa83Ua5QmuzDlBw8XShKzpxu2EmznM3lPFRerRXjZt7E/vXapUgBQhWJQJMXlc/I+1vYKilgQ2EIuab0e0dw7QTTDR+NehmVWlmOkxCvy1veriAza/jjn36FP7nxGL/YC3FklJCVpyWXj7WMbQCuyZxGxiErBVKvH6HkeLi4MIO/f3UK/+haExUDcAygj/HXn9x4ir/8+jkeP9vFsJ+gZFaQRJbEULCpQjlyRh0yMz6jFlYrBj5daeI//9HHuFBz4Q6PASOEYaaUH6Abptg9HmB3r4XjFtn+BuoCCAvK9MUnMNcGPxN7jZxhrTJTM22c9WPQOQGhijdQjBCNThQblEdPiJs7mfJwgDSm27Oa85U4MJ3nKrWIOI8ymJ4zwgWVjej60kSibF8pvlT+4Cgzmk0evXWc0Rd97d3wNt/wOqXPuwWEqkGiIiYUGOSXin0gW6hnCHUmJMEgr4cQTrxmNFAKqMRj886Aa7ri7B8NmE1oIQkykSQLIGSEm6yTSt3Aayj1tJaLCnbQwfRxqmSqMvqm1Y4khJQDrQKEOUMogNDkc67AP6tuKhDGOYSToHB8fd/mWuXA+pW/6s8xyvGV+B2dqTgJBicAuvEv/uvfz1q7bbhmAQ5c3QFTFLZILAxKD7n4xzJLuHppCRffX8PaewtozJWQGtwAeT7HWUgyz8AHgaygLgBz5fykG6gqICeL4pPDl6p3Q5A1jhbIT+kYHOqfH+VV8UNPWK7Keyg4xE61UMkDIOokuPGLW7jxq1voHwfKppadA3Z38q4BOzxJooNDKf9U9TtvCH5oykAkMJNdCm7YWt6T0+A8RotW1+wK8cbjykwNQcr5BQkJ1C5oZPMSBPEQURpKMXVufQmX37+IjcvLmF1s6mJAH8AEMs4BkMwP6tOXQ7Lc7VadRbGeGUWavu1N+PqfE8HEBDuYF72TIOpUtySHEpOoQ8DGK97tBJhTwFefHf1qOZf0ioI8f/kXKbQx6/zCQUzega8DJ2fAqEmpyui19TyCbCM52Mufixx0qUDfUU9TnGV1iLiWCimHrnS08Y0XMdWj5E/b0j1WUhs5Q/IRdCGimp6K2ZHhU1VYqLY2b1u1YeaSG/Xcqw6ddEoJGrScWoylNDDPIa+ac9Vy5zxTkp1/XQTJ2+SZmhowqa7pxH0wcUpPmLHpb1Hfeuq6vO4yvf6mfsvvGPOE45tZ/518Pn3e2dSh2VUcy6yPBO1GgUhFWcB3ui1MNWrYWF8VZz3WyVY8gJH2AGbj9Y6RHu+jdfMGupsPMWjtSoi6Z/bhsYinOQtNPZgLyPNJQwjTELfPvlnEwG2gvLCO6tIG/MVlOM1ZGKUa4JWROQWRXpIltDwXSdhH0DlEcrCNaO8ZgmcPkT1/DHN7E8W4j6IRwPBpQMJsuIE4Z9pWQcyz0rSAJCnAaS6htHIBxtUrwOoqMjJA2k0z3n6G8Mk9HHz+V4ieP0QlC2DTMIexBxHXTgOeUUCQOmjHFgqXrqF45ToK730EqzaLLGYjk6Y1HHkwMQgjHBy3xdyr0+mjXK6jXKyhyID41EAUBGgf7yEMuoodrJVQLZfEaMPinsJ2s95IDcrDKGMkw0rDfbJ4nMPkTKAOIaaTIu9zy3GlEOTzHEsXORETm3ZvgONODzQs5PPL0QyG0JdLVRQKNCOhiQ+dpHVBkT/x+YOVF4n5PS61jHYXzRd8fV+puZtEZgh7wz66fTYYDrC7s4VGpYjl+TmZmywWHcQxZ9djpE6GrhlhN2jh8wc3cGf7ETZbewjJ/Lq0IiEU1OoTLWV1TEcko3E3woWZVfzOpY/xXmMZa4UZ2MMMVmxKx56bHj+XGHVwvXaAQTpAJ2zj5uYd3Nl5iIftbezHHbSNIeBZysnUVs1mXivO8bmZi7pTRcEsSie+HwcyN0gGk4om3uicLaPMOKPsL45gmKomYLOUQ6mpxZlZJUml8Qc/A11EbYK+KIUVZJjxalipz+P68iVcmltDzSnDYeYeTUEkxsqGbXoIhwkOD1s4kMD6DoqlCkrVGuqNKXiFogorF1dKGk7QLEVfRFnQ+Vr5MqzWunyJU+tmvh+MF7GzJ2vG+Xq5wdzYxl9l4FEKydiJVot5hEfCehd9E/ML05idm0IY96UYz2wa65UQpUX81d1t/MX9bfzJg31sRTbiQp32jzBjsoI8B9J6UIYtBu/1BJVCARcX5/Cj95r4B1frKBiqn01Shi0Wfv27X9zDj288wdYBAbuJglmWyJg4NZFxdpbXiM8bTbPiHtZrFr53roF/+sl7uNRwUUUXadpDikCcboPEQGuYYWvrAPt7x5iqNFAv11BhhEuhICwhASEb9AppKaYvX6FpNsP/ROYpzqyq0M8z76QZRbAizX71JTNvMkOZyFy2IvhU3StmfjpOQoxo2BTgl9wDjtwTtjaUEbXXxJdc89PN2NFzr+6Vv7Et7dROeBaIPD3fdvp7XmAIJfxdz7vlRlLMIJRzriJOchBGgE6yRQAhTWjkGqTiDhsENI9heDxrbVPUjgymp7adsXLDHmf9GExvSWPn9Ex/DghVBctGSs5QakAo7LCeZWSDgNJVnfXJhguPk7W+ko1y7WfDMZ/vVu83YgrPuIAna5dJjddLyg/JUFT1YW7qOVkFy3nWn0OBwhwM5sY5+XfzXPPfMhj/43/5B1nroAMbZLGUFatIQEh56hqe8hDKBKI0wvrlc7h0fR3Ll2dQnysgM5Wds4TjSutLD17LDa6nz+WFcuCWF7p5xkrO4+nbfAQg1Z9lKPclgFBOoHbmU3JRNR2QA0L1O1V4CTsogNBSCqB+hi8/u4GvPruJoBshDYjuaUag8rdyqColt3qREw/iRLk+wrwTqTEjUEIHuJGsh4On/OK/Su5SjNAKxRAvs1KZ84gpb3ENzC/NYW1jGZevncfC8uwZgFDvIvnekhvKTBjLTMKRCcHmO15M8jMzyc9OFumTgGryRh99kJOE2eSP5shiEvlN/PtpPPnaKn7y9dRNfAqFnv5z/mYv+wyT73jWz+aSav0AS2dYv6a6mfVSrzaskRRT0X6aEZaIZXG6k2dDfq9cuZQTVw4IyVhQ2qNzKUVqzFw4dnMN6WIp0KaZQP12KWdseemkwaByldROx81SvYfkkInERh2B5FhRWsPihrc2myXSCdeRKLxVZaNUQecGg6o1G6lVU/Kk0qhgZLqgu1b8izzbWflZjK/yyIxhEiTmv/9ttVVfe5ONn4MRPJTVeyIzTjeZRCJDJ7pAuYweHOyi3TpEGA0wM93E+Y01sYin2YmVDWAQDGYdoEuAtoP9L75A78kjZP2WmDG4Judv6NqZwRhkKnuN7+txTstEK7Ew8OuIq8torl9Fc/0KMD0Lo0jGiw1B5TZKL03myHGjy2iqxZm6gKzkPoab9xA9uovk3m34/UMUkg6cUorUCtEPe9IAsEwPSUIJZQlGVoc7s4ri+hUY718D1tfk/iVYMB0b2f4Wos372P7pnyB6egc1M4BlxsgMmgUksBITFcrZYhvHwwz2pavw3vsApQ8+gdOcB0JrBAgTy8QgikSeeXTEDLYuKsUqqqU6aqUp2RcYON3r0bSnh2LBQanko1IuoeC7cAlG8o1UXAmUyZjY7Yv0TD80OlNL9g0d90NpmN6rpVARk7FBiE5viHYvgCv5aCxUiyj4BWEOaGVPqeiowyw3vrqhX2iM6OVC7iQNANU+NS4XpXghszYMMBiSJezg8PgAW9tPUasUcW5+FtNTVZSLLuJoIE1J7kMDmr5EHdx4/DVubz0UljD2DWQFgq8hgpTXQ89cmZDQdnH368XYmDqH752/jvenVrFenoUTcr6QnXJGEqjnX9Awm6NsiFoJIjPCg/0n+HrvEb7avofN/j4Okg7gExDyPpS+thSBao6PjqP0PHBUxhvn2STDkOMrvEaUhvGL2JCyQ50hRgbANEQ9E/FnpFZU65w0jek+mABOYsDLLBTJRiYOPlq7imtLF2V+sWD6AnqkqGQL3fIlR48zhHt7R9jaORBmmECwOTULv1gSeaDrkxVy4dhkS/PGrOoEsaE2Foroxm6+L+Q7xMR69qZz1HljmveprCthiE6nI6Yy7dYRonAIy0iwvLqIpeU5DPoHSNIQtldAmhURxAXc3O7hp48P8cc3H+NxP0PgV2GFGewkg0fjQZ7LJNJOmRyxSVDxPazNTeP7V2bw965OoUwDPjbAOe1MI6cM+N9+dgt/+tUj7HfIurH6LEmo/AlAmMawKHVPh1ivWPhosYb/9KPzuDLtY8YlG9tCkvXENCiGjUFs4+nTXeww1qvcRKNcQ5WsuzxjPiy6o+osQqkRtVyRx0VJsexxmokiK8T5Yv4qEkE+S5PzY3S61PJFh+NDstcpaSn3P+5lfI5HgfViRmPBchTDTGDKvVWapNKYJbTO//wiIMwf7bxn+rcBEJ4la1Rr4knJKEkV7gHC0Oq1lGoLxRISaJGdVTJNYeaSk4BQml6M/WHmSEoXYTW3biaUsqvswWiQCiDkQ8/1Q9Ry4r8xhlAKECqGXo6DDSSRrCoglTfD8yaBHA/VfSHNm1TzgEoA9eUoQKhCfke4SEDh2R0dXYqNr+zrGNvT53f0/SfcQzUo1LnwoznCCYaQnzhnQY3f/+d/mO3vHMqgpSUOPFrrLPIO1cTmiSIgJH1KxoqAcOnSNGqzdEFTg9uqwNGwI/9VBN6T/Yx8x8zNRhQWP1EIy+aWG6Xo/pMwb7p21STCSNwmFWUuQ9XRDLlTkHR8mG1Da1rSnZYwoRxONyLgV3/1FT7/q19j0AqQhSaKXllkRhGH/Eel+hjAjmu/Seihjl7YGG5A4halimGZH+GXDqfMZ/m4/XAjDI0hBhRSeBkMl/LUQHTMZAHmF2extr6Mi1fXMb80o06vzhFRzaQJC3K5h/KNZMy55shqEr68++7SaUB4VsV81nKW/93Lfn1F5X3ycpz8xjdeOc8GcCdBYn723mQK8+TrnXy4x5LNnMfMlyVVZKqPIA+vNgmQ6ytMIB9eLaHgBqXdzBTbpyQruaRF8YeqI63AmwZx8ns9kjR6rjjHwDRnPvdMneOTqcGmPha1aI+fXT6VAklpXiQ5TWRT1HytbHh6WF7uQ7Hr5dpCBy5LOqUS3HsKxQsUlntdf+kpKrVpji+tXIkJHX5u+Db6jrMW3Te+F16L8l79DSc+02lAmFs9q/VSQsQ1IOQGMwKE/QEODnYkOy6NQ8zMNLC+viKFLktaBQi7ADpAa1ekm/tf3kD/6SasYQdO1oaNLlwjgZNkMAMLRsL3M5H5FiLXRoeAr74If+kqiquXUVzaAMoVwKWJlSuxNkliIqCBBqUvXN+kocBiO4ARdRBvP0FCQHjnBuKdR0iPn8MtxrAcujGHcg/Rbj6NfaRxAWlchTe1gsrqZZjXP4R58YJIvsQhguzR1hOED29j/xc/RvzsLmrmUOI1UuYd5oDQKCOMbbQDA8bFK3De+wCV6wSEi0BsIzU8mSGMTAggbHe6ODg8xtFhS4NBsgdTAgC45gZBV9gRImaCQLIJ5XIJRc5q8gNzdjFiLqLaX2jGw8KSxQlvSjY/WNBJM0NXbiIG4SxSxFnQgeTWUVLIcwqDbJEvsjGax/DL8zxhEFhAjt0QT97wp+dnpXw5c+1TjGEOCAMNCDuDHo40IKxWCpifn8GMAEIPaTwQORFBFef7jggIn9zB7a0HuLP7GKFnICta6CUBQjKmooxT64jDApdSv16M9eYSvrN+Ddem17BenYMTWjATsj3aRZHDE2R62XUiaydZgTF2+vt4cPwMP396C48629gJj5F5lNnS/TJUc2u6zqDax0URJhylaJCZeXXsrEUUGGR5ncFOU1gSjcB/k26VAEjembw/xBRnMpaJz0qsQKEfmygkFq7MruPy3Do2ZlcwXW6iaPE+poNuBscqSKOZkQlHRx3s77fQH4bCqFM6WmQWXqEohnM0qqMyg+sxI91FtZPfNPmCp1DFCVWU6tmN74VXSfcm/+00IGTRqgBhW2aTo+FAnDZW1hawvDKHYHgo+Z+mMIRFREkJd/aG+NnmIf7Xrx7gQS+R7E8nNuT8OHokKMzIyJIVMTDoD+WzNUs+vnt5GT/6cAPzNaBRVGXikFEvMfDvf3kHf3nrCQ56KYKQQNwVZXVIBZfjiGSUexbVDV4W4Zyf4YO5Ev7Jh+fx/lwRC0UCtSOkWReWw0lGC8PYxpPNHWw938dUZRqNch3VUkUaLny+VFwGIx7U/j0yl+F+xVgMmbvVQeSnZ9u4RkvjVYET2WO1pJTngZEUsgcJIORSRiUOZ8rUa3M/JOgkKM3jwGS/1l9yN+QsodTg49bnqJJQpvHv2APim+19b8IQ5iAwf+W3AYTMwlXgnICQ7p9kCMkOKpA4GA5lpk8BwkycRhETEJpiIMNgehI/ZAsFEApJNKbjczCYH6tywSAgVHm9Alq1xFsBQgJVMoSTgDAS0E9ASCm7Ygi5ZRAQqpiLvylAyIVy5MUvs6+5ik8BYMnZ5Dr5r/75H2X7OwfCjllkBsURRwOaCUAo7lxpgo0rq7j0wToWL06hOkNqXyDwBFybAIYTM0knwNRohlBKzlM/OwaEOShLOFyekxlKaTmWPo4W0hxcqo1DPqRG+ryo4iaWERB6sEgbx8Dnf30Tn//kBjo6h7DolqVLo/JH8+L/LEAot83oI/F3XCT4gKvZQKUJFzpbQKF6PTGmkYedeT8xCAd76MIp2fAqjnSWaJ7geQ6mZxpYWJzFxsVlzMyxm52/ZzruFufn8RQgHLOb6n0nIda7r4knz9dZIOs04Du9AL3pEP3Ez71TQDh5rSeh9esWztcDwrMKvHyOQRV76lzJcyAD6mTnlHW12pS0pEI8rvVJMCDZOFy01DhDnkU5zruSTUVvWNyopHNPuMhnnyDOdkcMeSQLruqSqcVfGSGIjE5m3RTIZJYcjQZyADvKVpKwYoZrM7eJINARnb10S6Vxks9OTMim9OMnADjn+/Xnmyx4RJaTrx6nxyL/lgFCxQ7StYzD8QEG/T4ODnfR7R7DyBIBhGtr5xSoz5jR1+fEDkDp1N4zxM8f4eDmLQRbz+FGPVhZBxbasLOEo8mwIls2JmZ0ha6F0HMQFMpw5tZQv/Ax3Pk12FPzyMh+cTNzfKQGnTotxASGXD+jRK6Z7fAeodRtiPR4VySj6YM76NPd9NldOM4AFpUjRqTuP9NBlhB0kF0pwq4uoLiwCvv992Gd3wCKJQ4Jyj0ePX2E8MFttG/9FNnuI1QM2l4z+J529imsxEJJAKGDVmQhO38J9qVrqH34CbzmOSBxkZk+UtNlEAeGcYROv4/9fUrJDlCrNFArN1ErNcRNm91ngsEwHiDkzCDnnRwblTJz5cpwOa9psMkSSpeY977kCFrKtIP/KcM0DcD4vAiw58yWMvIgQ6e+QjGeKRarsGwCQAZma+ZIg0HlhPhiF/lVIOCslUgBQjU7RkDIHDoGuB8dH2J755kwoXOzTcxO11Ep8doEAqsyMxF5KB1Ab27exa3n93Fr+yFCD0iKFgYJIygIvlRDSTw9yJaRhOvHWK0v4vrKFVzXsRNeRIt3m9P0wowQzGVSuHEf48kjs5egnfXxvL+Pz5/fwd3DTTxubSGyE8QW5+rzHETOx/H80HXUExkqlRLCHmoZK5VCBKoEg3JsOSDUoeFsmEUE+BoQpqQRpVGl92bGUSQZ7AjwYlNA4VJpGiu1eVw+dwHLU4uYEfOiFAkdMg1fCkwSyL1uA3fZOwAAIABJREFUgHZbzYcOw0hyCQkI+VUoFYUlFHCQnzfJttMssOr26S7dyTGZtwGEah9Rhn4yM5yotYWAUL7aLVEhJGGAldV5rKzOIYnbSLNQQ9US0qyCB8cRPnt2jD/64g7utUN0rRLc1IYjs5SmNChpzmN7jjLZE1OPCL6R4NLyHD66uIzFho06GeYowjBK0I0y/PTeM3z1dB9dzncltjjcRwnBP3s6lkh6JQM6i+ElEWasEO81Pfzj6+v4cKmKtTqZH8peOwIIebXZJHr8ZAfPnu2hXm6iSnk4pdgCCH2ZfSUgY9N+cm5QnmE2J2UsQrFVY0ZISxllL1KN/xHQ1nNlEtQmtbMW04zYcz2eoWcLuXaqZs8kwM9VMbruzUctJlRx8nxP1L/vvoZ7XW0zUc2f5XGQq3v0t53FZOX3pfIdyc/5GQwhz3GcyJeAwBwQSmZhzt5SBTGUmT7WTOzTUToqHR9GT1DOPkwRUjJKQEi5NxucggnUQb4MEObXWrGYCkiNJMOaIeQaL+ZVMQ3CGNlnweXIAHfr/wAAoYqgyIPo85GfXC6drw8aEP7Bf/NvssO9IxkMp0uUnKT8QqohIZFs5Czh+cvruPTBeSxcaKA87cu/jeYCc4CSzxDmLifjcRn1yvr7uJSfAJM5s8g3zT01xrOfiiRQShMF107jDT1HyGMVFzTNrrA4lQm6jDeDdpeNga9+dgdf/vQ2Dp4fIOiG8C0fJi3CdYaIepccsL7qIVFSPf6Xu5NyA5dOgiwaio4ZFQ4AAiPAAAN0sy7KU2XUp6solVgsqNwcOn/VaiUsr8yjOVVXZjKKZNGmIBqokDHgicjNOvSCkh/tJOj47SwkpwHhWeftZQzbW/KX7xwQTn6GNz3GFwEhF0FV2Kln5ixAqBZINasn83aWM5pPUnp69ZWzgOJIyUFrHaI76l5qc4EXi0sW6Nxs6fyoZxo0AAxoiGGSveNzQMkbM+JCKYY5UzGSsDKANyXopPZaJm4lC2j0LEtBq4AlZyUs/ur6cDyyIq6y707ILnIjVp3UseW2lsdpBjNftiS+5lSn/O8MIJTTl0m3kZsL5yEYU3N4uItevy0S39mZBlbXlgSIIwkVIMwYOTFA/PwBgkd3cHTnDqL9bRSzAUxKSVksZbSBB+zEEZaGUfI9y0TguUB9CuXVS5h5/3uwatMAoxKYLM3iuFRR5g4MqLc81ZHrEWJxeeTcHBfiBMawAxztAlubaN34BdpffwErbcOklCsNJbvL9+jaScmoh2DgAIUarMYM3AsXYK8uA2WaZjkyZBRsPkLw8A6izZswj7ckP5GzbRHn2+gel1ooGmUEiStZafHaRZgXrmL6+qfwp5aBrAhY3Jd8BJwtiSP0gwA7u7vY3tpGo9ZErdpEpVgXWQ/bn1ESIIgYzdBV9zl4SEUBhMViQQDg2JmQZCYbJzQVGdvX0xyG1y8QxpEu02oGSUmJ2FRR872lch31xow8X5SH5qzg5L5xFvj7TQBhSMlqMER30MVh6wA7O89RLLiYnmpgbrYhJjpZHFBEKUYekZ1K2PttRkI8vY9fP7uLwM2QFi0M6SVAAy/tcaNkmZSFcgwjxnJtHtcWL+LDuQ1crC3BT1wBbokwhEqBRGM1MoRklHgPUQ4ce8BR2sWt/ce4tfMAN5/dRT8dYmiEyBwDEZnLNJTGEptKZqJCphUgVJLS3FWb84IiwON9z9B0aWBRuaAWFRrtkFFkvUjXU0qAqVqQ5kXCmccMNnMVY0NAYTl1Me1WcXX1Mi4sbmB9Zk3WQl5XJ3NgUXFEuWMEBEGCzafbOG514DBXslxFpVaTXEm/UBiFo/OjM5bKoRmdHg+gxF8OkszbCWXVN2cIzwKE3DO63S66XYLCNgbdroDClXNzAghNkywx2ReutSXAqGGzB/xyq40//OVN3D4aoAVfvCbICnNNkKzLMFKxW76LKEqQBEMkwy7mqwWsTlcxUymhZJmIuh1x2O3FCR4cd/G8HyB1SzAtHzadgUX+CwRUPzHw3TElXodOw9Woi4sVC//4gzV8b7WJK/MlGPERjKQr38cpxSS28ejxNp483UWpSJdXRmrU5byThScYZDOLLHy+L8ozTAisR5z497lccAT+pJgmWMyNQJRxjLyG1KOK+Rm5JOgSQZO96pLqBooiW15VsOToL28K/ebmI28O7775d76MIZTq9ITrpQZeJ3IfVdPixPmekIzSfFH+naMvGnyJ0yhrD7KFwuYqUMiGGyW+rPHZKI+CFBnnByPFEOaAkNEQAggTFUH3RoBQTNhyQKhrL5khZTyG2rMJCFmLsVFIp1EVOcd4GmKZv1mG8CQgVMx4bvyorpFqGAlD+Pv/1b/Jjg5aMlTNLocOPFJ9+dzjRbxh1ByhAoQXBBBWpjlDmE9Eq1iESfnnaE5IY5eTw2ssjvNoAv0QjCSnExdqEhBqujyXh0kheuLZUoW2AELdNZRYdmFAFEUsGSWseSIDt7+4h5u/uou95/sYdgIBhBRzKDpSywryQxuB5AlMO/n86JufC0uOyeQmGrnbqragsIlcds0IsZcgLQLV6Qrq0zWRKdEe2bENeK4N33ewuDCLRqOq5CUy+5WD1Akfq9ECk7Oz43bSadDxzR/5t/mJl4HC17GDbwq2Th3Ty9bXb4SAz2Izz/rsb3qMrweE6tY6eZAj22W5d+i05qgsHGGPlOGISFX0AiSdKQGFocwMyizfCXXlWEKsiEQlkZLijHMNDlk7JeMUFpvmIQSDMtNAKQFnJRQgFAZQM4OUS8hMjzAkam5QbbJjsxspyzQwtN0C3EIRvufBdz1w7oIGJ5ypkffXGVGTMpp8bkrWolNRGjx3fxcBITudwWCIQb+Hw8M9DIZd+K4jgPDcygJIRWQCCIfC0NGiof/oa/Tu/hq9h/eAox2UjACmmC50QCMUFuxO5gkgDGCjbVmISmU01jZQ3riM4sX3YXjUdFnIuj2knI9h1ITJ6CHKGMlsuLAzsr0O4LgcxZYCnOHxxqAN0NTmq5+jffMXMAb7sKIObMrP2MjKTLh2AQYzzgILse0jK5RgzM7AmGoiKzCLi0W+iWBnC9HOM5T7+yjEHbhGIPL6mKYmJFBkfqyEYeZLTlqwdB7mxhXMfvApitMrgFEGrKIAwjCJxcGZTtBb29t4+uwZ6vUp1KoNlEt1eAwOZ/RGEiKMAgThQDZ33usi/XFs+Cx0PXfc6BPzCcXI50U3CxNhA4NI4oaEoY+4yqvnW8npFCCii2ipXNN/VsWpmF28hBmcbIKcBoWvmjGZZAgJCGlW1A26OGodYmf3OXzXRqNexcIc7fkLSBMyQ5HMEaZuKtmDnB+88fQuvnj8NQZOgqRgITQTiZpgw5WnQnxU2W3nnjpMsViZwZW5DXxn/gIuN5dRSGhUZyOmKodAjvcVAWHGKBEC7Ui9t2/I7OJ20MLt7fv41cOvsNc7RDvqwSy6iKwUXRopyflSzQOJohCPASpudL0i27ZuNglDSGdQ3oNqk+CaQvAYERRyiiRvRuXWc2TTE8BNAC+14KcW7EGGMnxsLK7iwtIGLi1fhM9ngsxobAogFFCYUhptYHt7T5xtGXPCJlipUkWpQpawpBsAZBFYOKpfc7aKc5Xiw3CGsup1ktG8YZbHe50GhEpZEqPX66HX66Lb6aDXaaPXbmNpcQbLy7Nw/QQGGwIM2jZKMMw6tiMHX+728Ic/v4lf73Www1xJOMpzwnIkbL0XDGX+l7mZojiheUXQR9lKUbMzUIDqpQTZnDfMMIhTHKZAm3sOnTYtV84lPzvVYENt/sM+vigc4hDFwTHWCwb+42ur+MH5OXy80oRJQBi3xUBIRLipi80n2zJHaFg+XJ8sfx2FYkmZyvDeIQh3FCBUhbCWAhKCa2McNXWVz7Qp1nAkRMtNY/QsojDLlAOKZZ963tmQmASDk7+X/W1yDl6Tf+ruHCt9RiMg6q49MS5x6g9vU6B9az/zNoAwB4tjwD02lJmcIZQoBILBRLGEKpg+UpLREUOoDH4CrtukmCXiLUMYJGIqQ1CYxiYSMoT9MUMoKsGXAEJZQQgCeR/QN4HGkZodHDGEkTIVkhlCafyFiEKmD6jnWpqNwhpTqUFMoWaUf1uS0TEgz+Wh47nIlwFCISz+5X/xR1nnuAuHzkd8QLWToTwEGhCqv+ZJ4QzhBi5dO4+lC01UZggIJ0TNOthRT9Zr51FdQE+qSvXNPwaE/Ec9Nyi/KkCYey9od9hRz2wSg541Q6EYQl5QdYOoIA09q0MPHG5esYF7Nx/i66/uYefpLgY5IKQ7UayPR7s4njJvGz1MOQ4bLQT5wKwaS1USBMlS0qG4arZUGgaJncKs2PCni6hMlVFuVFDinAHlSBJXwagkEwvzM2jWqiIzIVPgiP5dwUzlTqacHUf/SYCP+gv531cMsH5rq8KZL3QWKHzd7N2bgq03AITfCAzqxfjsgZxTb/amx/gKQHhG7EoODBUgpDxCWezTBpydLy54YTBAOBwqS+xwiCQcypxSKgGt7I7pzvjIXlvNwqpZQDV/qGz71fSfmllQg+ws1NQils9XqOPPaCCR5/Dw99p1UTTpnB2RuVk1IJ+H60rXnlbQEsbLzcyB5XgaEPoCCAtseDg2PEcxlWRL8l1UgOWEvEZmavSwd74BqWb/3xHJqGYIaWFNQDjoDzAkIDzaQzDso1zyMTPTxOISXTQjkfdZWQAj42IW4Pjur9G69bmYsdjtXVTMUOSkKbpy/bjxebSXyVxwwqfteIhrTSx/cB3l9QvA4jnlYBtEyDhb1O1hwGBm3n+GJXbprksDlCpsvwTDLyGyHaQETbz2ZIoHbRx/9RmOv/wMRmcb9uAYfhoi5UYdxPDdAmyLDAInIE1EloWk4CH1PWQir1FFddQ6RtI+wpyToGJTcqoAIddLGjRnmQ1GiA9RQCsrYDC/CixfxML176M0swbDqgFWCZnpSWiwhBmnCZ5vbeHx5iZq9SaqtYYEh/t+EZ7rjguNKJCZQnab2ezgs8h5boZ2U3ZGkEg2W3VTtZM1pXhiBBRqiWggHWqeT4I93ts0taBkTTHknCUjU6RAYG5ycZZMdHLhOevf3xQQ8r7KAeFx+wi7e1twLAPVShGL8zPirMomgwKEsczt9bIh7u4+xq837+IXD29IdmBcMCUuIubMsAaEfP65l5IhpJ3AQmkKF6dX8L3Fy7gytaIAYWIjYmdeh7QL4KCaxqWUOJS1zPANqn0xsFLc23uEXzz4HE/2nmG3ewiz7CKwUrQEEFJ5YCOTxG+1v3F/jRlQLnP1+bBHJmoggkEBhDquKQeEeYai6v2qdURGUQhc+LzwK7NQINDoxvj/uXuvZjnONE3sSZ9Zvup4D0MABAGa5rD99PaqZ3bmQqvYK+kXKELSrLT6JQpFaGZudKMNmViNImQuNkLb2p1daaZ7eptNNr0DCA8cb8qnz1Q875dZVTg4AEE22w0YFQCBY+pUZX7f97yPs2MdK50lnF/dwovnr6BTaaFm1aDHBJCGYgphC4NNr+rxcV+CjLi+utWqAEJKR8lW2TaZYeUVnUoIy1n62fvL1wEIed2Ox2OMxyOMyBT2uuifnIh0eG1tHtUGJZUs+Y6gaaxEaOEYFXx0FOCv3v4E726f4P4whpYT2LPMvioprUN/LCcSzdThcKDNi4JrVDSGEQ2Rj33ocYYqq14yXXyEkVdB7LpSxSJqEgmWUlrLgOwtvyKlvzlDsVLYgyNsOhn+9KUt/ODSGr5zaRlGdAwt6aqgLVF1edh+uCePiNek5aLWbKMigJA/jxrAcK9R2xxBspLqcy9T5Cy/TplaTv8z955piqMoWQpPoHjkOejJGSCiFDVq75phBAv5aGHxf0L6Wb7bk0zJspvyifPbbCL4lz7c/NqOel8rICzTRosqCRUsUwBC8W4qQKgK6hPBI0q+GSOMOLimbp3KvEySfxkeKaAwYcpohng86yEkICRAUy/NrGRUXRkKQEmQXnHWUZaBTIUNxcoiw+8pgDBSe4eor3RKRtWQnSqGnAf+3xQgfIwlK/MKCsloEZQzCwhL4CjJz7wH/uKf/U85XywFCDmxU9GqEiAhqVw5NC62nKplCc5fOodL1y9i43IHzUVOYossGXkiZCeUdEwtYLMgr7gmJyQR3wmO+UqWUDiwSSLPhMrlV5vQ7UomeupnnpKSxbdQAK58QxW7QlBosB9KJjp0kwO3PrqLz967jYd3H2Hc8+FZFblIwALawr4rh2luOsXzLuaMk+egNhKlFeeBXCR95X8ygWSwUY7UyMFBgeFZMDwbRtWCN19Fc7UNwzOhW4Ss0nMhhzhb14UZ2FhfxUK7JYyKNFWI1FA9FBcz46cUGW3B8k4R4XQx+I2uI7OASM3Kv3iy9SWe4Cwr+CU+7ekr46+fIVT4XG0wisZXN2xZ/yByFencKfxkBFXQJj6k0B8i9MeIfB9pHCCLAxkecFAgjLJtwbOtGV+eukrKKhUBmClldMUjUkBTSmB5cBJPCL0xsZIVaDlsMUnzwYVO1VUQBPBwLF6yCXhTCYL8aRLpcqKUKEMUc93geIQyuyJQxjSlXJ0DENexhKkh6FCpa6WncMZbeGqoMbmaZoMWfp89hDOAkGlp9A9SMnpyciAJo61GTTzFS8vzyCRGP6RjRsJluIYefPIODj74BYxHt+AO9tEwuDExNXIsxndKY5zcRZK7CGAjYNn84goWX3kVlfkFJQ0e9hH3eoiGQ2ENWF5NORgZXk7VOWWfm1tCdX4RztwS0sYccjJdPNAx0m3cw8EHb+GIz+NkG17QRYOKEQLCIILLsvVS/szJvM4+uhSxKDq49pMlcJCHIfQwQN2I4bBnjJJBM0EmXjKGk9Cx48HXKuhrVQw7q8hWL2L9+rdRX74Aw5kD9CpyzZXprYRE5MD2zjbuPbiHerMllQBk6VyvKumeMmCT+07Jf4SlFaYvEmUMN3nxhhdszqyPqKx2kdj0Yk3iUIU/K6sGeG07RagFPYMidxQ2sAQDpZVgKgucDD2eM0jkrDVtliGU0uYoEoawNzjBweGu7CO8/9ZXF9Bu1oR5FmcdE11t9sWFuHP4EB8+vIFf3PwAI4MdhRpiFsYzHZRjJq4HvP/pu2PQSGJguTqHi+1VfGv9Kl6aOwcnZUch++V0SdskKGTQDqe9DPCRAQf7Ha0MmZlL+u3u6ACfH93BjQe3cXf/IYZ5iJEeC1jMmAbJNGKVpiUggj5AJsqWgLCYN8t+TPnnFBDyNSajyPoJyZeQ/VmQgBxCU5GyC0MoQxQDHn2PTLNNNNSdGpbbi7iwdg7n2E3YXpEwHZOAMJtKR3kYHfbH2N3ZRxin0u9XqdZQqddRrdfgVlSirOwFxTm/BIflcz/9nv4qgFAOuIX3jeuLgMLRAP1uF73DQ8x1Glhe7qDZcWA5kJRjAkLDaKBv1nCjF+N/f+9z/OL+IT47ZE8qr2EXXq0p3tAR7xeqSAjeXJWkanFfSgOYcQAtimGmGjyjKp7kgB4vz0Pi2IiK+44yeGHKTa5sauhANQphlmS/9w+xZqX44ysb+OGVdfzgxQ3o8SG06ASWlipAqHvY2z7A3vY+RiEnFBbqjRY8j8orT4CcHNhFMqpAwETOLdUyUxKCZ16xUFHxJb6/YvhY7E9lcKDytDqifpA/C8h/HBROtaTTE1Axh5gO7ssYw9OA8PQ5Ts465WD9azn4/Epg8XkAYQk6ym90dqjM1Euo2lhUyqgkwZaS0dlQGWEIebZXFSFcU3iO4SucRKyhSJ4AhJFfpBSnDJUxnwsQEgQquejUe6cqSVQHYunNLQGhhArJfkG2XAFCYYB+g4BQ5VQVI/Qi90E8hM8AhAzOkbPof/uf/fOcQJAbmMjGJFa+BIRMApMhl7BtlN5svsBS+gs4d3Ue7eWqWlBlUeWJrAB4Ih1VzBzYP1RqJScXd3l644GmBIS8uMUGriLPZxKAVC3LjKpeftYZhFaeEGcu7RIU8nBNRK+CpZVEgylEcZDgzif3cPMDAsJtjPpjeGZFeoZ06Q7h4VZVXpSPKWSYVklwslXe3FqRRJRRMsEpqs7NM0OkZ+C+mNs63FYVbrMKt11FZa6KykIdGaeu/BxujnTEJrEcuiuOjXPr61jsdDh7LEsGCqiqAKF6+WeZkhlAqBDIbxEQnnlU+ZUWoMkn/54Bwsd/6CIKeMaDVDIAZYpZxPQqTp+yTBK06PUgaxSHBIM8GrMYOIPNqaxloOLa4j0l+zbdL3jaMJQUsCiIoK82SjIEYSpfd1ykc7HUlewju7744GVDr1S1UkG14qLCMmdGpnOzt0yZcqseJQX0J/JwqdrMBQQSDMqDARsySaPmngMPyGGU0f5kaHgoV4W9iimUDbj4umqyWjDep4DhY4ek32dAKHOgTBgmHtiCsQKF9BDGSYD5dgtz8y3ML7aRMe1SACFDg1h4nmHng7ew997P4OzcQnW4h4bmwzDIrIVqPUk12DkZQgIpF1g5B3PzIuqXr0ggQ7S3g+BoH2H3WAU/jIY4OT6UDa+U81quI4erysIKKqub0Ja2oC2swaw1oXO99wcCTA8/+iW03TtwR8foGDl0MthBJBNTyskIJcQ/q3NoEMrEV1ay3EaeewWrk0GVXZABJSBMkTFghP4zMJjEQaBVMDBq6NUXkSxsYeP6t9FcvQyrtgxNrwBwih4rJf2hZJSA0KN0r9ZApdEU+SaZA0bGEyCVmzvBE6e94g2RNVlNT9U2I1GCcnIUf/gk7EhNhimD5GHAIiPOQYdFuakt0mzlXVLTzfJ+n/399OHqLN/g7DryvAyheFPjCKNwVADCPfGiuraBzbVl6SLM5X2IpQM3d+hMjXC/u4MPH9zAzz97D0M9UoCQak1dFd7z3pdgqLgAhJmJZa+Nc60VfHfjGq7Pn4fFjS/RpXCcPmIOEMbCwCbyuSwuYColvYsp5ahGjmE6xknUx6cPb+LG9m3cP9pFNw+QsC+Re6WeKSlyUSPBABIBhMVeLa+RsIIK3Bmpqo4Sq30xYBZ5Io8aReCHGoSn0Nixxz4xlltDh8ME1URTwC8z0PaaWJtbxoubl3Bp9SJc2HByS4JWNJoSIy6/NkI/xs6jXYzHgQwkbK5x1QrqLXrbqrA9V7GbxfBcSc14bZeo5PEd41cFhGWwDIcdrFohSzjodnFycAAmzs7P1zG3SJ+jUfhoXehaFSO7gTujDP/ykwf4uzu7ePf+AVICILMCr9pEphnw6VGNI4RpDMuhDYHVGhks/n8ayWvJ4CE9c5CkhnQGouIhtS0EonIJofPjGPhiUqpO6ai6H1nRYXMYPjjCspnghxdX8MMX1/EfvLQJPTqCFp/AzmMlVdU9HOweChA/6Y2Q5BrqvM+pBHC8YiZdBLsUbLKcdYXtV/eyDHWKPkFhAGVwM9MtWIDKEhAK069XYOhuAQjJGqrPkRolSXZ7vDam3MZmK3ZlF5WzpAquUrtqcciRi2LCpBRnuucZsH89R61nfZWnrUFP8w+W4PB0qMyUhVOElNQaP+YhJDBUQTIqZXTKEHKNJkDj9cJBWDwBhLnyEUoPYYbQj1TtBAGhSEaVhFNe5VM91vy7sg5DBQwplq2UjJIVLIcsKhlcDREFrhMQ0orDRHVimt8VQFiQZKWnsCzZ4HOeMIT/zX/6P+Su5Sk0y4PjBBCWYJAMIZOiEwRxgPXzG7hw9TxeeHkJnZV6AQjVBi9GAiXunwGETCzkyqsuK17GEh8tbwBDCqYfr06yJSBU0ke57MvglEnSzEzh/WliZ3ZoUlgRFQtTeA5SIBhG6B8Pcffmfdy5cRc7D/fgD3y4ugtHs2UTmAWE6SlQKM9LAmo0kTqorsKyoJtSWxbOs+coQaynCAxusjq0io36Yhv1pTbqC02YdRuZA2VyZ1AH/V/clGik1jW4poXz6xtYas9NACFfrwJiT9hB5ZAsXt9ZhrB8xU8Pkn77g6VffaUqAeHX9rP8ehnCpwHC02EpZYKVOpRGMoTh5j0eqQAAyjfJ2lVcS9IBK/TkkWUjW0cGQ/qUiuSywo/CVD4yPTLSp5wzhWLwwgh+wINvjPFwhOP9PfjDARIWQFum+Fnb7RYazbqkLhIMSkoef7csaI6KVi70nBOfhZKkKh6bWTAEg/w+jN5nBH/gU+5ITyzliJbIqCrsiqpW4biuHJ5LgFl++dIb87SD0TNrJ762a+Q5L9vHhhXPXztBJofTex7YCAqPjvckuGdpfk4AYXuuoQAhD1AaAaFiabbffxO77/wUld2bqA630cjHMMxIjFBkydjDZKVsJFTMWvXq66hcfhna8gqC/gm6H76N8cEO4n4XVfpr0hjDfleYZ49MBuWdWg4/TmB15lHbOA9z6zrsjctwF1ZgsMU9GuH41sc4vvE+otsfwT7exZxBZiVBHidFXQanlBFMI5PidykNFx8qQ0cchHlFNlGyTgb9h5TE5qEAQkpGuQ6nskfZCPUKxmYNx24HUWcdG9e+hfbGVbidTWiax+lbkcyrQkd29vbw4NFDmGTryNaQOajW5bpzKCPTVWpoaa4v48xLxjAI/MmmWXYFqkONGliUUjT6DZXElr5LFdRWpk4rtqE4cM6AQjW3U8Xis79mr/VnTeLPHLvNpIxKNHoSCyDsD3s4PNxHmoRgnsn5jVUsdBoiBc/o5yNL6GgI9AiPBvsiGf3ZJ+9goIWIXSCxmNOQyaFMEmdNpoamIp20chOLbhtbzWV8f/M6Xlm4ACuxRLLFOgGDUlnbRp9hJkEoa1nNddCqVOT7JnmEcTJGbmrgAOLz/dv4ZPsG3v7sA+yHQ2idKgI9RciUXV77hWWeYDARQKiqA+RlTFXVBJkpgkLu1YoIVvszQ0typlOalLKWw2XKUFNoBCJMGgUBq6HATKohC1JUDAdzlSZevvgSrl94CS2zhprmCSDMgxypn8F1auIlPNo5wGAwknSEAh+mAAAgAElEQVRZ1qqYjotGuyXyUadaUdUSBfhQ6YQcyqsf4HTuyJcFhNNDnrqmSk+hsN+Upfs+Bt0eTg724bkmWi0Pi8t1VGusmyEzwwm2i8Bt4UGo469v7+NvP3+In352H7lZhWbXYdhVVtKLTzfkoThLYdq0D/B4l8DKmBCawLNc6DARjDicpw3ChF6hXNRCEPqyDjBNlENwy9Kl85SYkYd8Dmtsgq7RCRbNBN/dmsc/uLKKH13fgBmdQI+6sPJQgCMl6Qf7x9jZOcCjnQP4YSyAUDo+LXqolRdQJMJFurY6IpW6zuJOKgq/lShcnT9LBrfsFVTeX/WwrSpssyIspUiAKQWXlFSGwimJKf+/FEmVgFBmQyWXMtFQFTtnca6cHJonf5jRoJ7KH3jO3elr/bBnDaWeBgpPM4SKuSoS0+U9KgAh6yN4v5YeQgmQISBU8tE0L+Sj9PEVVRC8oeKIycpJ4SFUtQ8p/25EuwUhB/eXIlhGPG/lmzA9KJSS0UkKqpBkirWepIwWDCH3jBIQCtZgPkIBCLmf/S4BQiV/LhRqxRDkMUD4F3/2L3JKKEt6XKhakXipw4ZkTeg5ooxpbWOsnlvF+StbuPKNdSysNSVcgNHRNCOLOa8AeKXkUsaNUJvz5OUWup4HpcLQ91j1BOEOpauq2FGBSMZNF0zibE+h6FXLAJpTp75igCLeKTKC9FGMQ5ywj+qgi6P9Lk72T9A97GHAaVKYwqUunh4VakkKuauaVs0whcUzEl9iAQhF/04gR1BYBPAQEEYEhJxsO4BRd2G3K6gttFCZb8BtV5DZGoI0RMrXgl6sUhZKuUXOficNm6urWGx14DLauHgtykjtkpx9JkP4hCH5OZSbX+uS8bv2xR4/dE2f3dP+/vTzf97J3OMA83EZWMEQcgJWxKHLv+eQSb5KmvQR+jxMEAj64h/kwIByHLJ2LM+u1ysiuyLrzWuilAXIJlTsOnLomPULlkCt7L6TTkNq7n0Mjg4QjccSIkOWg71Z1UZdJtsEauqwotI+JfyAXp6ZAAQmapU9bNxkZcjEvrYsk/LWUJivAGNfRfDH9OpqukjrGDZDSRX9Huzs4uGoZFPKhN7TjMmzGcLZ6/w3jAi/IiCkd0cYwhlAyIP78tIC5uaaaLbqhVSYZe0qXl8Bwp9j752forb3Gar9h6gmfVh2Cp0HeJHbaDASBzG9d3oN9WvfhHvhGpJKBYPDHRx9+Day/iGMcISWxxTBDOFoCFPL4ZiK1YvyBKMoRFptQJtfgbH5Kuyt62htXYRTr8twb7xzB8O7n+Lk/Z8j37mHNhLYPJSTraESJGd3VCCA0OMyH0fqAG64iOBhnDAd1BZpsZnTq6QAIWsnYFK+SrUGS84ZbuIiICA06wgby1gnINy6Bm/pIjS4EH0+6y7IKmY59g4P8HBnV9JMTbeCKr1F1Ro8twqHni7DUGzqTH0Lr3VKkTj5nQLCfBIEM7nHaH8qwphsMoF8FAEqIiObeIuUPnByICzY7+nX+TUBQjkwqf2bgJBhRVQaUG5+fmsNi3MtaXJmyigb+ujlC/QYu+MjCZX56ce/xACBVE8kNhBrqUgES0AofQEEhKmOeaeFzfoS/vDcy3ht8QU4BIQFK2RQnmva2Ds6QrfXRTAaYbHdxtbykiiFWIo+jkYwbANurYKdwR7uHN7DLz59D/f6hxg6QGCkCCXBJpEzBK0c3KMFEJYlVpxlM/k0o/RTh5XrMCXQgcsXfdQcLtDGwcuE61jB4nCZkH2cZfYqpZQF1gw80YhQwgx2bqBquri8dgEvblzCenMZc24LFY20aoZsnMJz6hKkM+oOMOyPMByOEZEm1HVUGg14rKGo16Bx+MLEWgkV4jpOSX3BFM2el4qBQbkTncUcnw6VOQsQco+hl1SxhAGGvR5ODg9kOFOtWlhabqDRZMI07wVdUjtjt42d1MbPdnr4fz+9h3/zzmeA2wScJlLNFo84bQj0ZFKKazhc88nyxNBj+ggjOPSOahaiWEfCqhB6Bh0HsAzxXhlZCodvAWWb3F8MS3RjVMmYmgmbVUV+H/NmgtfXmvjBi0v40avrcOIezLgPO6czWvn/Dg+72Nnex81b9zAc+Gi22iIZpWx7sgcXpfD8eCXxLGShZPU0XV0fhZR1wpwUFU4yEC1CoLi/kZms2FWQVJGkWpG9qvAaPuh3VQ8FDsuOUaUMmPrgJ8RHofpSJMMZQ+pCYfB8Fpxf/9nrawWE8v6XIFAFaitAmFJ2NOMhVAQKPYTKV5jKOi01QMyMJPjzOYjkHqPCXFIyhASEVKsnyvcrSaPPAQgVczytnShL6CeVFGkqe0TIM5ooF3g04h5gSgATw6Z+05LRcgg0YQMntRNnpYzydS4ko//9f/1/5ElE+QYBGHsziqhXXphKbSY+wjANMWSU8MYyzl3ZwPU3zmNxoy3gVznK+eqT8aNfj4dGwhR+slsAQgXcSvZbsYSkWEsQWdpqFSCk5Ee+BqN+CRwpj5JDM78CUVeR0PK4iXFyB6hbiQfRFIGfwh+M0Dvp48H9h9jd3sPh3qEqr8x0SR4lKLY1RwpXDe43xfdJeKCdBYSK4lRBNRNAqC5a3sT0WOU04GspIiaJWjm0ug13vobqUgtupwa7VQGY2IYEo2CsIrwNXUI2ZBomadws1M2xvryEBS5qkuzF7yrZkwIAngSEirmcyGnLqdLfR4bwK611z8sCPuuLf3VAyIVFMV3qeahi1amXkH9WG7Yvh6Vg1MN4eKwSRMkamyYqHutImqg16pJKS8mTbKKFtI2LozCFPFkUEilVDFEU10sKbuGJKCQxckknEaJhH1kUyveSxYwbecWFZtuqOFwM3sqTy8RHTod5yGEJ84TcKArMueHZRYoeTznsKcy4aAaRFDf3hj5Gfoww5qRf+TrqjQaqNU6pq7DIsBQLkExnixTG2Q3omYCQioXJr+d9z77SRfXkJ30VQFj01pEh5ASfSaOHR3tI0xCry0vodBpoNCpIxDtKlo3XEvF0jp3338T+Oz9Bfe8TVLv34UXH4gUyq6Z6r6gsjW0kWhWB0UTt2rfgbL2IcZygt/sARzfehR32UcsjtD2qJIAsGIN1zxZl70zhzELpoBtZLsZOC9h4Fc6517B05RVU5ucBJ0fW3UO4fRuPfvZvEd77DM00gst4fR5+GEiUhUgyH7ZO1kCDHkXKC+bUEeQVDGIXse4iJ7Mm+0iEPA9g6GSjEpFg8Rc33ZihMVYVR6ggrCxg/do30Tp/Hd7qFZGUysbEEAuNvbI5Do9PsL1/IDIy3XZQa3XgVepwnar4bm2L+4l648qOTm7sPGRINyRf9+JenYbBcPNTlSHqnqKkWjGCUnVUVAGVslCRV0+onzKJcNo5+GtjCPkzpDH8yMdg2BdAGPljAYEXzm1gca4t3ZZkCFMtQmrlomo5CE7w0cPP8ZOP3kIfAUInVwwhASFZavqJORSK1IGNiZtzdgPr1QX88Pxr+MbSJamdIPLyMzKEFeSmhbuPHmF3bw+94yOcW1nF9UsvyPCBiaNB5EOntaLqYpAMsT88xNuff4gbBw9xP+jBN1UtRsroES1RHn1GApA9FvmXKi0mACSz5+ZMpZVMTAF3XBMpN2MCbailiA2yhTxyaKptSsLaMuii+CnyAUTuqMsRhHUUPCOst5dxfnEDV9YuYr21jIZehR7mwDiFa9WkmiENEvES9rp9jKjESDLYFQ9ujQx1EyZl+A7ll/SnEhDKM1RWkC8JCB8fOKolSYGZKUPIP8uwkXsMAWG/h5OjI+haCsfRsLzMoRPllbb0KsYhkFQ6OMxdvHsS4N9+dAf/8mfvIq/MA14LfiEFlkYgiZzlvUWPJxmeCDkldIEvFRXsIqXUlKnZBIQChnlWYnWHBlRNQ4WlMdDGYAUFmUf2nlqwDQdmOMScmeD6UgXff3EBP3p9DZV0CJdJxFkAQ9QSOo6Oe9jeOcBHH36GXneITnsBtVpDPNCl/WAK2lTqrdzPRTAaAR/30JhMVAEyCDpK1latuUq7JgnCOVCxXZU6K/sYAaEtiauS4G3bMOgdtui7VInC0vVbeg1LpYBIh1VGRHkNTJMVZ+RQj6XQ/oYHnWdsj18nICxBlwKByk32GEMoAWEKAE4YwqInOWTquthRcsRhgjDgBcxpEQOLDAGEVAZmDJlhEFQpGRXP25MMoSSsn+ryVM9PhchwXyjBK+8zGRrSzlPUfQmTLLksFrTUgPYb9hCqH0qxgZIM/7yA8C//7H8TW4cwhLmujJzFJ5eAkFdokATo+30srS9i6/ImXv32RSxvzanFlIBQpnYKEMqiKoCQuiBOaykbPVURIattVPgOZb5USE2LcBmyitIdyIu+gPWK71cpMxNAKE/gia/PCNrh0MfRwYloyge9AYa9AbonPYwGPvxRCMtwYDP5Lkql9FjS+HJd0sXk+2o6EpEpKTkKPQrqKD8FhJLsyM2DhnQu5BY/nn6XGJGZIPd0uAt11JbbaK7PQ6tZ4sUYJczSyqQsVV7vLBWGkNIHVaibc7aALTKE7TlJO1M5VrRxq9Jd2TRk6Kz+E6BaHEKmZ+GZReO3v358TSfur/plfnuA8PEJ7pOAsPQOqpTJEfxRH9Goh2jcFZ+g51qoif+pBqtSU8mchoGQcjBO0Hi3EICZ3ExVCakavpRgqIjKn/E9qTwFqYqW6SyT4SjjksRSmqN5yGX6p25KYXnpWuWVznuC8j2VYKruFXUNFsFIlJSR6WY1Ac8IRXAH5SFMARuNEgxHIfpjX3VXSUdbXX7Gao2F4I50GJaHa8rvCHLPAoSz8qrJn3+vAWEoDPHRYQEIV5bRaddRb3iIowAZGVyD77fC+bsfvImDd36Cxu7HqJ7chR0cwPY0WHVHpMFpogGRiUirITBbaHzzj+C88DJ6x8cYbN/F8N6HcIM+KmkAF/RPsRDQh02Pqk4vD1UMlL0bGMDEUWojW34F9uZrWHnpdVSXF0Hkl/sniA8f4uHf/hjB3U/RyhPYTKLNeOXwUEXQMZYQCJeANohZQwdU2hhrdRwnHgLDRWIwzoOAkOm5gYTLOHosviQeXqX/iXUsZkWeS+jNYePaG2hdeBnW5lUFCEn/2BVk/Lgkk4Pi7uExoiSHZtqot+bhVuqS+ElAyGEch3kMSVKgU63J3EynqWVFHFRxDyl1n1LUqJAYxfQoiWjRMST3mPIU8f1S02blfzvLG3v6YP809lC20zNKoWdXRlH7SIoi14hEAOFwREB4KOoDhhNdPLeJxfmOBAPNAsKQgDDq4eNHt/CTD3+BHnzpIlSAMIEfBypgSiSjHEhl0EpAWJnHD89/A3+wchkuKcXMRESGzvGkzuTmnbu49/AB9nd2cGlzC9965RVYIsvLJXJA5KtphMzKMc4D3Dp8hA+37+Ctu5/Bt1nVpCHKfSRapPyMPPcVgJB7IIe7HJ86uSnMnadZcHUOWy3pB6PfbRz6GCQB/CwWgEtCmX2HUp1FcEGUU0g3DSbgSoYo/YSAFqZoWlUJ0PnGpZdxcWkLHbsBOzZghKxZUBCUP4w/pPKih95wJIMw3bJh05fdasKRtbwC3VZggdeenAHKvX3mzfwiyejzAEJ+OYLBUgY97PM8dIwsoyIkx/JSE+02Q28cOQ/FPpNlWzjRKvh0kOGvP7iF//Nv30LizSP12ggyCynBsoypGdTDaF1ajJQXTk8i6GEkQEnCfIq7msIQEdIX/ZCOYaDuuuJh58DQtKuAzvRfDkuoFDFhRSO0zQRXFxx898oC/uj1NTQwQjUbwcl9GFoqx8Lj4x729g5x6+Y9jEcRFueX0Gq1UWuw6kWxd8LeEKwJEFcAjUyfeDqLioHHg6PUIJTrgQoUYUgTk77JOMXQONRMGO5W1MjQN8yqGpu/uyIVpt9egCH3NGEKiz5EspOiICgqKBVZPeMhnFZRqA29oAF+a+nxj5+9vgogLNeucsA2m+I58evxApFgGQ4XytoJ1TvItUwBwiJFmsMd1j6QIaRYIUoQ0C9IBjAlw28KIPSHkfxOQGgyKbcAhfJ8ZtbjAkqpo0zBFpcsIfcDSRU9DQijqYpkYiGQbvffBUCosNVZoTLl+zdhCP/8P/9fKRgtihnIEBaokotiYTtiOEqUchEdobXYxMrWEl7//lWsXViE7lCPzVWSoK5gCAWkFIEy9HKIHv0MQEgZqAQj8EFJkPIeqoteMZZKEioO0+Jr8P+naaSMMaYkVHraIqbExYLSfcpDD3vY3zvAzs4exkOGcgTyMewpkaAFy4VlOhNAqKUMM9Dhisyn6AycAELVkzNhW2SoQACm/IM0xovJnX2NeoqUaW2eDrPpoLrcRHWljdpyC5GTI9RTDGNfLkKGaohZVko1eTAn2KOhHXA0HefWlIdQSUbV95Ko/8mmURSXltPoWUAoJFEpu/3tSkWnZ5fT0syzUKr6mC8KVSiXJnVRi9q/+LynAcYi1fNXWkyfl216/II/DQg5BBC/UqGZLwvlB+yHGg4QjgfIwiH0eIR63UWjwU6lBiyvitS0hfngdyDDFsuElnHsaiJJTwenaJPACqEKi8m3TMDVFLL0vur0fuSU5xDqqWjlkl1UwUoGcsNW010esDVT6gh4uBO1WMGQyNbGg12eQGegAFPn+HUlDoRpl4nIZ1guHfq5bNjd4RijkS8eQ3o96CNsNJuwHSVdYiCHZVJGqJIZZ3Xnahjy+LoyuZoeM+E873v2VQcNpz7vSzCE8i5wOWL4TqQko0z5i4IQ+/vbEiqzVjKEzQpilj4nIWyTklzlxd7/8C0cvfd3aO5+iMrxHVj+PskxmHVHAJAAwtgSQDg2m2j94D+E99IbGJycwN+9h/jhJ9D6++LTMSjhYmhNEoLCLVt8BlRoZDBdEyNYOIlt+M3LwNI1rF5/A7W1Veh1agn7SLq72Pm7fw3/7ieopQEsMtaM8qetgKElqS/Xg6PnMIJE0ikTp4mh1cKJ0UbstZC6NTXxz0Lk0QhmPIAdD2GDoJBBExwfUmFhopvZiNw2Vq+8hsYLL8M8fw2aUeHpHrA8ZJSqJTlOekMcHvUx9FnAbqE9tywMoWW78BxTalAYlkQZpLwfxaFDJWaroIDy19RnOBsqU9ZIFMmEvG9mGEWpZuF2JgeMgt2dCUsqfTXl95gNm3kW+HvmgYzhDFwfpI8xlgn2cDxAt3uMMVNlgzEund/C8uKckuvRx0fJqJUJQ3iSjvDJzm389OO3cJQMMdZjCUejLz4WPZaqPJJtXB462mYNK04HP7r4Ot5YfbHoIbQQcVezXCS6gdsP7uP23bu4ffMWzq+u4g+uXUeL5eUVRwXYpQy2Gkv6No8Oe0EfH+/cxU9vvIeTbISxESHSAyRGpPyMfOZc02Tf5jReBcBQLjrvtTDnNdF26qjaLhzTQj8Y4njYxU7vGL1gKN2KqSSc8mhRVA4UaY8cAXAUS5aLvLUAwiiHm+hoGBW8dvEarqyex1pjGTXNhZOYMJmomnEw4CD2E/h9Jgb30B+OEPFecD3U2i14jQbcel1AotRpMFimKDB4LBfgGWFap6+N2T2zvP7KjykZwpIl5F7TPekiJiurxVhZaaPTqaFSdRkagSRIENsN9PUK7gQG/t1Hd/F//eRtDIwGfLOBkIMXzYKps49Q9cPptmJapQoiiaFHsZxpVKstVWf0n5vSXyihaVEk/t2q4xbnN6ayViB6d+aLapYoxsx4jJYR44W2ju9cWcA/emMTc7qPhjaGk4+g5dRbpRgNx+j3h9jfPUYS5ei0OqgzRKpWV6xc4dUUSSdZyoKtU/25SrVT3ovT31UCrQKEKqCJA7uYZehhhGQUIA0jdYYWX2ghQeX3Yucu62a8CiyHf3YUADVMAYyl8kWGRpJQqYZSUpM2a86fhHAUyrvnHO6fNSj4mnY5+TJPW39mmenHhlRFsvosKJx4CBmsWCqmBAhOASElSeXQfLaHUFVQUGmkiulpW0miVFjCUh5KaagwhOO4AIRUEBSpwKVktHh9Tw/gykJ6eY4zHkL1vZSakh8zyxDyZ5e+SyZNG46si8ISFsrCp73+p8+7XzTwm339px87lRaov3uyh3AaKjPdv8rQHO0v/ou/yjkBKwk6xYwV+ROMl5bNN5XpD383PB21ThXf/MFrOH9lDV6Tpmx+Y1KoDAxmualamNW4T+lnhTicntmL14RPnkBQOFxohvInqWOezMkUICymdapMrUwuVYxYFmkIxzH6/RFO2P1z3MdwNEK/N8DxwRHGo7H4B9WglwfWAvzKSJCbPz0pillTJvJcJuMqUYhTL+VbkUNxMUVSCagqDUk8MCxepRBfy+BHY2RmBs3RUJ2vo7LYQHW5BaPtAjUTYz0SQKjZnEzxx1dy03IKwsXT0plupsMzDGytbmCpxVAZyhPUwZ6WB04Sy1eKzO70DPr44bcMY1V/+5yryFdcMZ4m5ytLXZ889KifQP0oMwtgeRU8J3BT0w1KD1XapUq+fPyXAqRnA8LnBZ7Ta/PZr+MUoJ7tCVJePzVpkiQ105TfuVEfHh6i1z1BFvmg66vmZGh1mmh0mjJtSsHYbsb2W8gI0iwPucnqX0N646SqPFITLGUfVV4ExdZlcA1dfGE22RAeAlOar8fSJefxsF0mosl0jJN4xrrbyE0XmeEgNWwEuTqMM+s0iDP4jPguMoLZQeUaQIW+FH4/CvaTIbJwgNQfwK5WYFdqSEMgZDy7H6HXH6DXY2eXLmlwnbkF2Ti5CNfot3ErSAV0asqLUcxPyxS2J9+/J6ZPv9lpyBmAUCkgpvIteXNkMyoASEJ5u+qL4yGJgHB7+754SFeWFjHPUJlOXRjCNKa6Qb2nDG84+vQddD96E829j1E5uQNrvAdYGfKKKd6lLGN5todAq2Kg19D50T9B/fU/VKmM3T3k9z/C8P4NDLfvQIsCBQYZ3JFFMuUno6cYOzIpVaR2G3v5EkbeFtauv4HG1hashSa0dIC0v4eT934C/96n0AZHMNnlx45LsgY5p+tj6KzV4ciP9T6xhn5qY+gtYDh3HtbiBpy5ZQGEeTxGPDhGcrSN+Ogh3CxExchQ9yzZiEdBjDH7Fb02OlsvonrxGuwrr0LzWoBZYTGaMBhRqqM/DNHtj7B/0EUUa1haOYdarSnSZAJCJm6yukUk/zKUV5t9WQ8zyxjwYMl7nPcvf0mUvcjBFKMtOg553dXXEH+YBDIVtTJUg4gPadr5WX4sv27pMyp/f9bB61lLtaT1ScovJa8h/JChTkORjfZOjjDoHuPKpQtYW16U9YCDWSpbYoNBaLH4Bm8e3MO/v/EutodHOIoGIvbJeei32PcVI2EgiK4YNKb3NTQPC2Ydf3zpDXxr7SoqmQstI5SnhNcRQHg06OP2nbt46+dvoul6uLSxiStXLmN5cQFZOEKWhiwegOlZ8r16WYi73X28v31buhHvdx8h81KkNiWfGcIsQZgyNdUTcJKRsQxTaEEmYO3yynlcnNtC223IXrM/PMCD40f46M5N7PSOxMvPOo1Iai0oIS1K7ouoeXrY+PNlQSxpox65whjwUgNbnVW8sHwO1zcvY95to655MJg0WgRXkKnm/Xd0dITj465I5TXLRr3TRrXZgltvgCY+SgpF9VHs86oiS8mJT++bs8OJUrZ2eoAwCwJnD9+K3Yrk2h0MhjjmUGg8EG/v+moH83MN1CqO+C/J/EZmBQN4eJjY+NmtXfyrtz7Gw7GOQxkwcWhHkO0goB0g8mFXHQmWoQ8TScSJJTRWSuSxSMWZaNrptEQ+S8b0uNsTIEiLAqE3R+sxmUeNYVZMBnXFC2wlARpahI1qjO9eWcSffvsiVuwQHcOHlfaRxSMECcO2CKoM5DyEMxBIV926/E8sGhLWogCbAmPK517uGKq5tzgrFMmS9O6roRAtVPwc3t8EHAlSkhDjEHEQCTEhAW0+07t96XIFgZ/jSpCQK/54/kyGvN8cgKoKDLUWTBUGymuoFiIVMlQaqsq6muc5os1eN+X18Tyf92U+5izQcvp6Lb/e7N/PAkayy3LWJiAsk/rZ5VrkmUhMr8hHVehXOXxQATMMliEgjEQKLr2R/NgEiDjQCBKkQSpAkEPXjLLumAMjG3puipRT/TpNVJRqDlXJVYJWMoQlMBUwKPLVFGEUIowCua/497y2GGTkmK4AQmErKRudOYOfde6c/bvZ1/Z5mNjiqp2cc9V5dwoIy+YFeR8EKM5KyhXe0f7yz/4qp8a2BGwEFwJU2O8jBe8CB+V30ShaOdy6g+t/cBWbl1bRmHPhuIzbJqPDG0cJKiVgguoLJnbO1k6cPqtJGyxjwKhbLf5RZDjKAC79aHxOZCJCxrsmCIuH/HmcYDQM0euN0OuxW2cI36f0IEQaMjKc0WI8jCiGQYXnlIWR3KAVI8n/uJUbeSKLlwor58tWAEL+TBNDb2E3KQAaX3geJvhKjYIhqT1YdRvNZSaKtuAsVJFXTcROjrHG6WYK3VEdbrpc7CrdDIy8FkBowNENVEwLWyvrEipDvpSAsGQI1QRpwonNXNKFj0Lh38mvEhD+OiHh7EXL902e3wTslYCvnCqVQFD9FCrJ/UlJ5xeDtelFP90UZ8vV1dc9PSkrN1r1HKc+ni9eDL+YbXoaIJwsjMXUhhszFxMeDjl5pFyUgLDf60oMd93RsdByZGLLmHJulqlmIuZEVrclWCM2VEC/H+U4Go6x3+0reVIYKMmnSDVZTk6vRoq6Z6Nd9TDfrKNR9VD1bBUPnjEinEETHPXz9VJS6USzkFK+Y7gYRBn6YYpD3m9+ghHBYJwJKORQg9uqa2ioOToajoGlmoPFmo2Wy9oD+kkI+tSmapkVCQdhEhwnur1eDwEPD7oh5eFS3k0pUaOBCllRpgYWG+k0bOpZTHI5XCrvkl/nlX/qqvnSgFBTBbczgJDVH9s7D+D7QyzOdaSHcH6hJSXeTK20jWkAACAASURBVBmVUBm6OPMU/VsfYvjp23Du/xLO0W248Ql0O0PmMd0xQ0LZTObBzz10Mxed7/8pmt/4HvR2C1o0BPY/x+DzDzG486n0EWqRL+ygkcXyUGOIVCb+msVi+nk8CtoYWKtYvfYGmhcuwlpfhJYNkQ720H3vbzG+8zGy3j7MPIUj5nqupImqzMgzGXjx4MzSct+sIZrbQrz1MqzlLVjzK9BMDXnsI+sdIdq+jejBDQUw4yEqFi/pRFjlmGxgpYPmxgvwLl6DeeUVaLUO4NTkgJnmBMUmhuMYvb6Pnd1jBCGwtLyFer0lhfElIGTCYUkElvewqD5E5jwNMFDyMlUVMllXxI+rWB5hG9TsTv5dyZ5VDH0JNFVK4Uz4U7FGyaZ8KoH0i9eksz9CBpY8pJLRKAGhP8Jo1Ef36FBA4ZUXCAiX4EiwCnd6AsJEGMKhHuLW4QP8/Ob7eNDbw37QVe4PRxevmPR/hYEK/RBqT0cNLjpaFX9y+Zv49vo11FglQm43p+ycB30DfT/AnXv38ObPfg4jTbHUbOHVl69ja2NNIIEEEFFRYOsi4xwjEZbwTm8fHzz4DJ9u30Rgh4jtRJ5PlKeIGLhl0cdFCjODHuUi7Xxx9QKurl3E1YVLmKu0ZEC2NzrAvZOHeO/mx3h4vI/E1mRIG+gJEjOXGiiefcpEPpECUp8TMX1Ug6tZIg21Yg0Lbgvn5lbx8vkXsdFcwbI3hzxUqas2s8GldstEv9tH96SPo25fKnlMz5Ngo2qrJX+mxFDkjIUvjd+zBISnBwKz+9UXAcJZYMiDqsjdxBMbYzgc4eiki9Gohzj2sbrSwkKnjlbdk1A7vo6R7mGse9iHhzfvHODHb3+Gz3sJtscaYvomCQgNt+jtDGBVGaDCaz+BlibQ4xQVM0fLM7A+72F5voal+bowpQM/wv3tY+wfdnHc66vAGZ1eZ+51LjL5nRFXChBWEWDFCfDdK0v4x9+9gg0vwrwZwEp6yFIfEdcWMjP06/Gwz2EmhWUcjJRdcgIYp/2CwjHIEUyBRd64asCjGDteLxw4q12kGNZIDIA6tykWi8c3VhwwbVIld7POSRK8uW7wG/Br2rYoXzjsFKl6pQKT7HApNaWU1WSVk1pH5P4VWxDXiTIGYCpr/6J1YRZ0fbkzzhd95em/Py8gnH0us9ezAidlymjRRSgewqKHsHj/BBCWHkLKdqWCQrHS8pjIOIt1NwWicSygkGCQQyICdpbV00dopAVD+AWAsLy/pIdQZJcFICzBYFFOL2tsAQjFR1gAQoYNUUpPRaJgqxmG5iyC5lcFhAICJ0miaihZCLQn+ZuqQkkpwU5/rPaX//Svckos+KAZ+3FASIijACGlkJyckbizKxa2Lm1gZXMJc2TA6jy0qv4Z6WchkGPZdZwqM62gxeIi4veZVfhJ/ry62BV7S2MofS+cPlLemYgfgBO38TBAnyZtHiD7I2EFB/0Ag0EgfkHfDxH5qmibgRSNak2ml2ILKEJixN+hoF+xYfM25zLMG43dRSGQBsL2CYoW7btiSyRZcYpyFKcl2mPV2Ubn4CAYwGTpfLuCzto8aktNGA0HiQv4RgJ6Myi5oe5T/AL0PAggVKCQoM8iU2JYqFgOtpaZMtrmKyBeRXmUkoIz1JelrPUsYWbhNPw184TqEEQJL0FhaZ5WB6VnLzTlzVd+1GmPjfr/KYusgJ6KH3/8a5dT/tJUO2UGZw9bs5UPpxfM2YXucVD61QDh4wunWlxKQMivzwWNgSLH9HX1e8JSd+ouNpabIuMUo7tmI7M96JU6Am7UuY1BqqMXZjgYBLi3c4Abd+9j//gEvcFIrkkBhEkMFv9SFjrX8LAy38aFjVVsLi9hfWkBDVZMkKkP++rapzafEEA3kZmufN8wN7FzMsTDgx7u7B5h53iAk1EInwfOlICGjFIKz9TQdAx0KiZeWG3j0uqcPOYqBsxkhHDQl0ALergs2xP/4HDAe3kgTCGT5aq1Bly3It1d9WYTFcbSkyFk+iTloxN2/O8nIOShgtLQvb1t+MEQ7WZ9pphe1U4QXAkg1DIE9z9D8Pl7iD/5KcyDz9HQxzCcHDnrA0SOzjXGwShxcJxYaL/2PTSvvwFrcxO6nQODbYxZPn7jQ4yPD5GOh3B0Jh2z9Y+PBEaWwOB7bFShu3N4NGqiry9j7dobaFy+DPP8OjSMkA52cfL2/4fR7Q+QdPdENmwT+HAokasER4bM2KxjiLgiOUBzGdrGVZgvfRtY2gQ6i4DNQvMQ6B0ivfsZks/fx3j7LuKTXZiZYkljppSaNZjVOdQ3LsC5cBX6lVeAxhzg1uUgSdFrlNsYjRPZJ7Z3juEHORYW1gUQsoeQclHH5pResQACyooENO5npbyb348PDkuFrdaVLFTCO2RZUn9X+l7VdVqoXATkTXmIMr5+lgU8ve7NHua/eDB2xtoqfV4KEPJBhtD3R+Ij7B4fSqjL5QuKISQg1HSmdkaImORpptI9eOvoId78/H3pJNwfnyB1FEP4GCAkkKGfONFRzW20UMGfXP6WdBE2tCoY60JASPkuh0zDIMT9Bw/x1ptvIRwMUTUMvHrtGl44v4Vmi/U2nPInct6gXYVgrZ+FOIjHePfux3jv3kfoZV0EVgStYiLWcgGF1PjIYDfTJfyFLN7FxXVcXtrCtaUrmK+0RSq/7x/hYX8b7wog3ENoclCbYCxgOENCplAUUWrfIFsnjWJUEWUsodcFcJphjrrmYrU+j5fYS7hwDhc7m8iiWFwwFd2TlEGqpMJRKNkFDDeibzpIMlSaTdTbHZGP2p5X+Ll12f8po+T3LdnoclBweoB5eth51oGy/JgSEIrsMUowGClAOKBXPRphaaGBxbk65poVYfC1OEGie/CNCnpGHW/dPcCPf3kTHx0FuDfMERt16JoHl2mj4uGKJFyKw/2MKaMp1xANS3UH5xcb+ObVVZxfrWG544D1cD0/xqe3j/DJrQf4+OYtjCgmYZ+fXUemVWSQE6cGEgYEJSGquY95Y4jvv7iCf/K9azhXjbFkBzCTgXiNyS6pigdDkiR5Bk1jJUPk8Ur+jdeq5ajObSrpi55qqS2Q+zgTfyHTglnvpNRGZfJlkYIqZw4O56my4b1QgW5YwoayI5hnHwJBeY2HQ/SHAxl6Elby+9MjX6nWUa3WxFsogJDSUks9JP2ULKSISug9LoZHpWPiDO/ws9aH2Wvn+aHe833k8wLC2bXsSUDIe01J6ScewkIyWnYSkiVUgTKJqn0oaidmAeEk6EW80zlYRB8HzAdRyaIcjqVhjiSgnFkpGpgAqoDZjMauOF+U59Hp/cOhAX2MTDktLD/F71RgkCWUMx0ZQukidES1IP2kv2OAUJQvRe1EOfyU6+Qv/um/yCVBSx4Fj1SYc5RcdAoIyRDmNA3bGty6B6/mwKty2qHBtjVUyTiwxJpdYpyAMlKeSYUGJT6M67ZR8epK6snJtdyoqTKHZrE8otiXRDfKDyid4iMPMqRBhshPEQT0QvCRIIwSxBHBB5PwCk8fG284YeGbXLKDUlJbhK9Ij4YKoiE7qAIxFCBkYh+T7VSqqTKXF0cDRUVPd+wCGCppCV8X1kwwTCZGDK9dRWOhieZKG95cDZkU+uYIzWRSrMuLm5uTFM7z+RWgkH9m3UTFtFFzPGwsrWC+2RRfoWjxJcCgnC0UkoIZEkQBwinmLlW6JQ/6xXDmyYXgrJu+3JjOWjb48WXCWSlxmJVxzm5i0689nYyX/z77ceX3URcxS0pLWRclysXUrAjYkR6+YqZX4neRiBQb7ORrzfSIPXuCNotkn0cuKkveY4tMCT6nT0tNa0s/EtnB0WiEbrcrpeQV20CnSfDWEJ8OFxlKNROTgLCFsW6jm+r4fKeLWzsnuLN3IiBtvzfEMGBRcCp9geySkxAiyv+yWHxYNVvHXL2CjeUFnFtfwebiHBabNdTMDI7B6495wRr8FOiOIxz2feyeDHF//wQPDns4GITohzkizULM55TrUmbPaDoCCQ8JKoiwOVfBxeUmvnFpA+cXm1ioWTASH1ocwnU8YUYplZbk0XGA/cND8RNyw2YqHIGhBOl4VbkPye7z36aA8LH5zKlL8feHIVTdkFPJaOkhPDraw9gfwHNsLCy0sLq2BEaGMnAjT0PxZRpGjnT/PuL7n6D/y38HbH+GpjGWwK7YoJyGhxwDrlZFBBeD3EW2chHG2nk0NtbgOjqM4BiDezfRu/85kkEfWhwIsBdWkHLsJISWcaCQwbBqML157AVtjIwVrL70OuqXLsO4sA5gjGywh/57P8H47keIu3swM14TDLRkZKHqTuRaJpyhz3vYgbW4BeuFV2G99ofQFlaBekcNEOMAGJ4gv3cD2ecfYvzwJqLjbZj8xJTseiIsAuwGrPlVOBdfhPPKG9Bai4DXkFTDFA4SzcHYzzAcRtjepo0gRau9JICwxk5C14Lj0D/IS6gIE1EZE/LgHsX3RGRxRflwueTyvpbXuJB3PRZcUfSUqaCZ4nAvIEMFQE3TSpWi4aw1qFwDvyogJP1BNoiAkB7CsTCEAwUIT45wcWsTK4sL8hroPMhLGFoqg8uxGeM2AeHtD3H3eBu7oyPpzWUsgEhGKdcSD5hiR1lv4mUWGpkrgPB7my+jZdRgaS7inEyPIemRfpTg0fYO3nvnXQyOT6BFMS5dOIfzfC5rS6hUqQ4gEFdngwgxQoI+U8dH2zfxwYOPcfvkDo6TrsiiU4PjEfq/1B5PcMoydCsBVupz2Gov46WNy5ivt2UIe9g/wvbxLj65f1sko6GVw9dT+JI6miFhkJKupufikxTWjg+CTZWhR1BopzqsEGhbNWzNr+Kl9cu4tnlFvIsMtHFzRyoreBhkF2McphJ6ctTt4bDXh1OpotZqob24CLdak2tA1EFkXE/tV+U++Sxp6NOGmrP7qWII6SklIBzjpNeXKpIgGKDTdLHQrmFloSlJwxrBjWYLC+87bbxz/xj/6p3P8cvdIW52yaY2oesenNxSHjuGRhmKZU5FJqpJp/MLyy1c32jjBy/NY2POFfUIxdZUmNw7CvD+rQf46Xvv4XAUYUx5ndVEqnsCCKPUQJrpqJoZ6lqIZt7Fdy4u4h9/+youVBKsWCHszIfGDAtDVRzJXsvu3aJzV+EqMvQq/ZfgTc51cn8XEu+CzS/vQ6UUKE9Sak1QKSPTgnKVQst72VbXf6x8ZYLXJKCGIT4BRmP6GvvwGZoTMXyR1gcTjlORDl7KSB0OQDnslbVCPfh1GUJDX7Okhhe4Rdnjp+eL02vDV1orng//PfFRTwOEs2es2U+avRYnIFFQRjZJ9VTJomqYdRYglLwFrj2CGZRslICeIJHy3oT+18IDm0b0ohcKSA4cghSJz3JkxhOXgFAxvqcJiMlzLdnlwuoj35+4ZUYyykEhVRiTIT8BoclOWlfAp/gIn4MhfNrb8LQz+Cy4Vp+rPIQlWVJa3wQATnrZCyvEY4BQfa725//l/5KXaTvCFJKmKwFh+UYVDGEJCMmyxlwAmPpmqMki09/qNfajeahVXel2YmmtzQhe3RQmgCEu9XpHfHupgDg+VKeIvLlpiCAeI4zGCKKxTGOFKRwlSMakfMlEMNBMnIrIisoJMZJzysKSUMMS4zjvZ/pwKC1itLkKf+FrpcCghGWUX0OmRcUEl1oPehopYZ3tRyzQYAkKVW2GquSgvzLiYmjlMCs2GotNtJY74iG0GpT1pTJ15e/sPUr1XKZplH/aBCkCCBUo5IZDNT1N1g2vhvWFRXTqDUWiyvBteuGqlad4RgXSk79RHbzyL9OYHmVULlnC573/n3UhPgsU8qaZPeTMSjRPT17Kn6EMbyhlVRwiTKYXkxWmkBWIvlxNa6bdPuWhqqhVKCY95WFMfpfevOLWEU+pAnhnFZ9PX6Png9GnWcDZqdMsIFTyD+VBKktOyQ7S5M8Hu5ko52w3KlhocfrI61XDqOhfy9wGuomGXT/CLz55gPdv7+LW7hFOODCBJd4+TuLlatcBW9eUD4xSaAbVJAGcPMXSXBMbKwu4uL6CrZUFrM83RVJq6zpGUYzuOMCj/WPc3zvG/d0jPDoeYK83xjDVEbF3y6kh1SwkBIVRAQi1FFbiw4yGWKxo2Oy4AgivbizgwnILbYebO1O+MpEO8i6k3Ibrw87uHrrdvmzk9FtIh1S1JmwhS3+ZDsepW0kHl9D8bOb59wgQ8nAirwHl8EwYDSRx76R7hPG4L6/R/FwLG5srKvSHXookkJAWgwO63h7SnTs4/vm/QXL/Y9TyATKMEeWBDE/of6oadWS6hwAeel4LUb2D5tICKo4BIxpguP8Iw8Md6FEgKaMe1R40YwjDyPRZloHnMOwadLeD43gOgb2KtRdfR+2FS9DOr9G9imx0gPHH/x7jex8jPHokfkSH73EUICfDyK8hwy0DMXFd7sJduQD3yjfg/MEPoM0tAzX24nHTDoBRF7j7GfIbH2D04Aai40ew8nGRWkrfiS2Hx6w+D/vCi6i+8R3onWVJLiUQFFDIzsIgl2RbAsLRIEKt3hFA2Kg3UfHYg8mUR7WeKtXB1JxPaeSYyb/+GH7gl4uHOnxK+uBUOirBICJbs0W6ph62SjZkdYvcl6rLTEnTlCfprIN+uWZ+5Ql/IWvjYYmgUABhQEA4RE8YwkOcW1/H8uK8BLpwuMBDPbtzyRD6Zow7J4/w1u2PBBhuDw6QOpoAQlpHUh7KYlaCFEmTqQ43MVFLLfzJpW/je1svY95uwtY8JJnyc6aZhijOsLvHaoAP0T08RDwaY3lpEWtry9g6t4lmpwmv6gpLmKWxeMNgGjArFdw5foBPdm/i3Qfv4+FgR2wYicE9VRO2h+8g2WfJA0iBlulhsdrC5c3z6NRbcu2xA3H/+BB397dx6PcZwIvAZNUG60xyAYQ828geXwBCcbbwfESLR5zB1S2pgspHCbzMxLzXxEtbl/HaC9ckcbRuVGAzxTBRdRUGQ1IyHf3eEAeHJ3i0tw+NPrJaDXNLy6jW6W/U5bzkMY2S10YhHZw99D1NTjwLGE8fxmcP4WWNSpikGPkBugOyVz2M/T5qno75VhWby/NwORxPQqUUMSpIvQW897CH/+f92/jZgy4+PoyQOi1hCC1G+wu4ooolQsKAFypSGNCnO3h5axFvXJjHj642sdawpFCMhA3P5bsB8M7tB/jxm7/ANm0/YY7MrCPVPERyzZjIMgM1K0dNC1CNDvHtiwv4j75zHS94GVbNCEY6lmtXc+yC8SNKsyX3gWN3AX/C6qs/y35DxQ3PhkUisOrNLk5HEm6o4vpL9RclpBx8CC1Q6MFVCCBtRlzPREamzhKSwaGmSbRSMJF07I8xHA4xop3D59mW9VCWAEL2obpeVRQxrOcQEGg6cGxPAEUJBgVnFstSmXd/1hnsdwkQngYs5XVanofk2hScMWUHxU99GhDyzF9ihQL8JVJMX4JCxRzKx8SpkopKewAZfiaKkg4GIp+eT6ZoG9JRKP2A/O8pgFD8m0UytGIvVbjQaVCoVBgKEJaBfiTAbNOBnppSW8P049LH9WXfo+cHhOoimQJChQIEGD4DEJaWLe3P/6v/OWcCDmUWfMIqoERNI2YEo0oyyqmZtD6otE1OXfiFKA/gRMhkchwXEo2x9byZEukio8QxjFgAQtTsFcXznOBwZ1FJT0pZI82B8pCgGZGBkN615EXlpLuM3aWUU5IWeT6Si0VpYvnGsrqhfKgblV6b8mZSh3sFCAtgKF+LnWpUzTJAh4EcBSAsPq+MI1dDGpVExss40fhIpEZCr1iYW50XMNhcasOo2YCrIyRvyCoKI4XK4OeixEh1Htb4vDjFyCXBTFJGc6DhVdCuNbDcmUO7WpO/k2c9Szw95lVST7R800tlbnksVhbrrwYIv+hActbFPbtBnWb8Tk8vyo+dLhbqpisTOJXHcMoCqkVGMYTTCciTYPCsydkEAApbqCb3T9tk1cZagsYv60F7nCF8bGEsZMYTP0cUCTtIHx1TJsl8dJp1tGouGq4J07EliMCn9C23MIKNe8cj3Ng5wZuf3sHH9/exP04RWxWYtY6EzNCrMw5D0d2beQ7P0VX3Gw9X4RhpMJTwl7prYbFVw7m1Rbzx8hWRJ3Jj2z86wfbeAW4/eITtgy4OB4xoZyG4jcjwkBiuHLSZIUoAynuMTGTV5GTehx72UElHaJkRzs3V8MJqCy9uLOLSyjy25prQCEyZQslUUoMl4ib2d/dwctwVBQAnpo1WRwqFGTRDr0Upqfn7CAgpP6LUiExxCQh7/WOMhn1EoS+1E5tbq7AYTsI1J/ZFNmoywGp0jOzoEbpv/Q3Cux/CGO4jpZ8PTPTMZUpfNdjD5YIccdf0MGKRsueKX0sPR8iDgVwXFQNyXdi83HkgT+inLoYw3BH4vpsNDLCI1NvA2tXXUbtwEVhfBk2BeXCC6MYvhSHsPrwJIxox9kWxjPQUFY5tQzMQh4Yc/JzFc3AuXYf76rel9F4AIddjsoqDY+S3Pkb28TsYPriJ6GQbthFKD6NJRiC1keQOArcJ68IVNL/1h9AXVpHX5oQdLAEhCWx/nGBn+0iko45TR73OmP2OMLD0gKvMsNJwr0z3fE845edhjnJLdoTyqfHQws1/IjtXJ7PJOkVFghpgEGxSRcMhqSMHPCabKkCoWMLTzM7spLr8ty8azJ014JPPEQ+pKqYnIPQDpvoSEB6hf3wkPbdL83Oo16vMv5Au4VAGmAl8K8Hd7g5+ee8jfH5wHw85eCgAIZVCjIDnwFX2RnlRDDiJgWpo4o/JEG69gkWnDVcvACGl5anOhgocHh7js09voH98gtgfw/UcNJt1rG6sYXFlAXOSfMq4+VjWRBa4EzwdR108Guzi55+/hZsHt3ESDxBQnWOy9Jw7siZ1PFIqnwFODNQMC2tzS6h7Fdk/hbEZD3E47mPIegtbR2RpAgwJBhOW1hdDOxlScg/gcJI2CMYqJxmqloeq5ULzU/ET2omOi8ubuHbuMl5YOIel6rxEI2hMNI8Bx/RgUnrvxzg+6WF7d09ko7lhojU3L7UI9LO67LSzHQEf5dDg9Hv7NCb5NDg4va/y/wUQJozpT2R/6I9owenKOmObKeaaHi6uL8NlyF/kC4AnIMyry/hwZ4C//ugu/ubuMd7f95G5c9DgijSXShQe4yKoOhDeO0xlcDQLr2wt41sX5vFHVxpYr5sCCJlHP86Bwxh45+4j/N9vvoNH3SGOQxpvKnLvZpoN6I6AJJN7RdSDPdrF919cxX/yo2/ikqdj2UiQDo/k7GbV6mrvo8ee6cKSRCyueMFqCdUoUYQhf+bBEN1eTxg73uO8X9XpiIuASgGmbLTiFQnfVKxUPKlZ4bpTGo/otcw5uEoTOOwglAMiQQnPxLFS6EiAjS7ruD8cii2kL4NfgkJD1gSCQXk43O8qcNyq/E7WUBAmyQtacBgoSHBbpB8/a7D/ZUHH85IEsx/3RQzhWcOJ8iw0ORfOyBeVvJdhd0XCqPg/uRdpwsqpDkICQUUixSIjJShU3YRyfTPoh/LdqKiYYLCQFJZCyumDIQfjqsCUZNjTAOHkeRYDv7KHUIJkSoZwIhlVHkIO3mTQQAxiUHbswGDiMB/EV1/RsPV1AkIlFy37CScUl7JK/Hf/7H/MtcSQElcFCFXZrsKVdBAW/wkgVMV3kk7HF7jUuEv6D6e/iRxSWDhvGDyspHB4CNVSSTeLGT6RscS60J3kFVlQeNPLaiJyxwQ5v45RTJOJ01JbXlD13JTRg6ZNfk7JNvFioGyB03MGGPAjKX1TJa9kIxTjTsCocqRUt6DyCE57BhOd00b1konBmJPBici0CD+RI5IIIySom3M0HxGcVgVrFzfRWGqjOleXyGz6EcIsQpDSbxXCsJgwxTh9TqT5QpedR5kY1uX75TlalRrmmy0sNltoehV5/qqsdkYm+gQgLKYDfO8mLKESjfK/XxcgPGtKVSZ6ToHb1M+nri81iRfgl6qOFAXupmlSahpTAqvZEJrHAWG56KiNUkmzppvmNMVUQOXk38opvRpYzH7e7NdTP1vZDPT8VRinJaOPLYwyPFQMYRkBzgMnASEZIr4I850WWjUPVccQ7wMPDuxdIyA8CDJ8cHsHb356F588OsDDXih9UalTR2JVkHBDLKRZYnDOUvEI8WEXYSHsHKSElL5CxwCW2nW8dv0KGjX69VLs7R9id/8AD3f30R0G0iOmu3XoXh2R4Yin0GdlAE3/9OlKt3PO+QesLBCG0E2GqOZjtK0UGx1PvIRvXDmHV8+vQvO7EiVuk1HkRNx2JRWYMeiD4RiG5ciBnRukTWmN60kiJEGhMCczuaF/HxhC3p8cakkpfRBKMf1w2MVwyN7UHprNKtY3llFxWcPBQA8lkzLJEDLso7sH/6Nfwr/zMYL9u8iSHnSNXYI5nFxDRfpgWdJuYMThgsH6EK7jlFxEUg/CiokKrxGyeMV6ynAIJoZlho4wVwz0GB5iexVG6zxWrr6O6uY5YHGO5alAPEB6+wMMPn8PO5+9K9dB3aDygfHzkgygIrx0PhdO8T1ozUUYaxdgX7oOY34ZRqMjAQwawWj3GPmdT5He+AD+3l2kg31YVgzDorfGQBIz8t7F2KrCPv8iOt/5B9CXNoDmgmIPC5aQgaDBOMXu7pH40DVdXV+duXm4UkyvEkYlREKCA8q+sUJqORrJhp8kkShfeA3yUMIL8Sw5PA82EgbBhNWy+4yWCXqHag1VWizpo1M56exBq1y/yvXqKwNCkbTyoFQCQl8AYf/kGIPjIyzPz2O+00arVYdl8aePEerK6x7aKe73d/HO/U9wY+8u7ne3kTq6BLlQGigywVQdfiSoje17sQ430CeAcNntwNMrSMn2iMJHJXtTOvn5zVsY9noiNycjZzkmmvNtLK4uYW1jVRKRue+RByFDjgAAIABJREFULec9zm7SyIjRS/p498GH+HT3Ju6ePMIgDRFSqcMUV26qBCdFLRO7LoUp9KrwaF+hKYTyWXYR5jEigj9LR0IJrEnOXU4gqseVP5d8LZU8QvBLXxoRhmc5qJiOgCGNB89xguX6HM4trOHV89dxbmEDbNM0Ek3qmR3dgalZonJi3sHh4Ql6I4Z/xfB4TdQbUrfDRGXHcuS6oOKpHBicvjZOH96fxRDOHsAlpZGMcZJgFEQY+Mxl4Jrbg5GF6DQcXNpchcdBU8zhJC2QTEhfwSf7Y/ztZ4/w17cO8fbuGKnbYcIQjIAdfAoQhrqPTI9VZVmqSQH41dV5/MHWPP7R1Q62WjZq/DgAwzTHw1GGt28/xI/fehf74xADqbSkpoCVEwoM0nJEq4EZdKEPt/G9K2v4j3/0LVyuO1hlwJTPsDINmnjrbfiaJWqaQZKjHyQYMvXTDyT1k78PR77y9g2GCAvPH8+TKoRNjfzlejNNeK6DWrUiYJAP/j8tUbVKBXXXloebR3DyWK5XyWbi1cP1U4YlJEaooOP1EyOLQgk9pC1kzBoS1lbQ78QBgFgl6rJGVCoN2ftMDh3ITJbBVASYBREzY2I6E8v9/gDC2SFc6ckuKycUIMw5TOJaVnRBTphBCZZhwAwfqhaE4WxxCQi5fQlDqEv/IMvp+VDTH4ZLqqAXRYOdES44E/YlzCUTVYpk0dLyJsPBIlSGAweCVv6iMpK1dkZRcfGbB4TqTH2aIVSn7ydDZQpA+M9zpuCYORGsMmWrKPSCwi0SRiV1ix5C+TdOs3njcLOjflpNRQyDjwSWFcH1clRrGjyXN0OMXu9YboQkpn/QQZZ5QFpDntMf5CITeQDf9IRxG4AeQucUmGlL/F6i91UgVOh/TlYlpY0vvUr/YQS7hC1wOpXxhowEDPKgyrAWaW6TCbBiCBXLqIuPkBK7mBIDw5aHhMgwQ6dg8ST9S4pj5bshobchjxFAPdi/W11sYevqC6jNN2DVXQGKUR6J5GXgMzSjB8u24HkuWq2GgEIVlauYUFPi4UlOMlCkgaVWB/O1upS2UsFabnJTM+MMIpzo5xR7WUbMKhGNmnx9FcnoY8zWlxohlYBPafqnkknVtVNelKVksvTSybtZUvKUBnATLrtpJqBR+XBKhrAEevxcdYBScqwJ+BP5TRn2oP7+iYd8ztnyrRIQPptJfGKLfsKoXE7EhICnJ4b1AlEkrBABIX0GBIQEqIvzc2g1Kqi5LNamByiFXmsLO/io5+Nv3vkE//pn72I/zBHYdXQ2LyMwPByMIvFmBFT7SWafSudiqAeZ6IpFptCQIA0Cwox+3dFAZKWb6ytwbR7cIpycnIifsTcci/TGrdbhNdqwa034qY5hmOFkFEkvoUbvQyHEJsC0uEFmIWoIUcnHMMMe5lxgc66Of/j6i/jDly/C8k9gxywVjoQ9MR0PQyak9vo4OVEVFF6FBfWclv7/3L1Xj11ZmiW2jnf3XB+OwQi6ZDJZaaqzy3Q3eqQeyAwwb/M/pDf9Af0CCQL0IgiQHiRIgjSSIKkHGGBmGjOj6eou22kryaT3DHv98UZY3z4n4pLJzMoyU90jJi6YDEYEb9x7zt57fcv5sklygr4eKnMO3N90Yf67JRnltcXDppKMsnaC3pMZFoupeL06HQ8XLmwIYHddCyXDr7RCSUbTuSRwlo/uInp4GycPfglkp7CMGC4TPcsaTqqhTskslqhcB6VlSVQ/N1neTK5pwOW0muOxMkdFaSSHVVxyA1ZNOIiqEvNSx7QwYfQuwd28jq2bfwj/AgEY4/O5OCbA419i+sUvcPen/xpOvsDYpXSMQznKT8kN8KBN+aSDSncRmz6q3gb07X04oy04A5bGBzDZPTU5Rvn0PqpHX6KcvUSdTmG4laSQ8skVmY20cBAZAZzLNzH+4z+DceEyMNxCVXMdVxH2BIRZWuHw8ATT2RJ5oaET9jDe2JSDn2VQvcJTLA8ihfgFyQamaaxY25ShFapexXXpDWEaYLuOqOuv7S9UoR3KH0yQr2RRKv05DAcYDMcwTUdiyfl9VOKoGm626227pp15D98QJPErl2NZLxt5E1OMhSEkIFxhQUA4mWDc72I06EkVgG3zORAQ5gIIM7vC0+UhPnr6BW69vI+HJ09RuoZYI0oBhM0QVg5SZLQcSd60o/ocEHpj+HqAivULBa9xNXSeTRe4f/8Bloul5ASk7B7k4dk1sbGzictX9hFSTsdAuoyF09zfaxiegcqucG/6ELcO7uGTR7/EcbLAss5RMumblgx2WDaKkjJOgSxTnkJmGsh+z2Ndjdo2UDEMjkNgfp2hIRP7ShPB3uwbYrxo97AmoE58ipoJl2Alr5EvUgSajaEb4o/e+x5u7l9H3+zC4SA7r6WbkAXZlK/lWYXVkp7pU5xMZqKOoGxwc3tbQo6kH5kVFI3M+HWW+PWD/vqwYP3vXh8i8M/rgJBgdBGnmC1mWC6mqLMlBoGDG1d24VsVtDIWaw8H9lq4hbunOf76/jH+6ZcH+PHzJXJngKqyYSSlnIuYwZAZCWqrgGnx/QbqtMaVYYgPdof4Bx/s4vrYw8hRgHCSVbh9kOLHd57gLz76CDPOkywbJSfpzFUnQ8hzi6YL6LLyuQRgff+tHfyjf/97eKffwUXWXDA+n924piuM41EOTAoNR1GO58cLvDg8xsHhkdSRUSbL/AmGlxEUN0GeqqSeZwc59ynlkRABPPMZmgzhqCIIOx0M+32pArpAX/c4xLanYWTVsNjnq9WylzI4i4R7UayQpyuk8VLOn46hI/BJhADzEw5ATzGZTCU5n2fOsDtAhw/Kmyk3NFi/YUlnoefxrK3y5RtF6itLwOuM8JuY5F+5Zvyan/DbMIRng4qGIWy78NYloyIdlXCsbwaEPI8La0fJaMZ0UYJvKgyoGFT1EmVWI1mkwhBquQWtIMnUnoobJUDj5W4X9FfVbeq6UDa3c5bwDBAyWIa1Uaz84rVDQGjYMGsOohqGcD36/2te61813Pm6YdDZxxvJaBuG9KaU0a8Nlfkv/9P/tjYrSxU1qtBjmXq2gFDkQk0foZJJqv4/3qy6JGixzJ6TwlwYQdsu4fkF+gMT47GNIKhgmAlOJ4eYTmeYTWPkqYWy8FAXA9RVFwBBoYOam3dNQEjRfSomd6HHpceDemxl1BXAo+7WM4kPY4QEDGq5JOOx84qx5QSHFkuVpcx9HRCqGgmynWILqHVkNReVAIUZopIORQLlWj2aG1zVl/IZkhkkGFS9gtYwQLgzxs7VPZhdF5WjIae3sMywSlY4PT3BweEBApEgdLGzsw3Xd5CVSpKlsk4JCKltqIQdvDDaxMDz0LHIkKooHGnmkDup+b0t4P4aQKhCaFsxxPnF/+vc978WXX32jc+BYMvivuqpUzdU24kkftEmnEEdpJQeXMkA1I1+3tWlumFa6ek6UFNM3zkgbD09KtVP+XjaQId2Oq+kOQyVeDXo4fz7flXW9abX79WN+lXJqLBa7bSpcXi2PzsXER7SWkDIk+XGqI9Bt4Ow48gEnZNEMxwhMVwcRQV+9OmX+Oc/YRx8jHllw9vcF7B4uExRmo6kg7IIWlh0bkyUsBS8N1RojJK3MLW2REn/X1XCdSyYTL+lxzVTfXhSwMqKAMZjWw5qsoOVLg+yhrXOUmVVtivse55AL2KZ6PbNCoGWQYsm6JqcoDv4sw9v4N/74C2M9QQh2CGVqGm46SCOYiwWKxwdn0pAhERzex2ZmgadEA7DqgwmWrwq3331j6/fIPzzOcP761z3v/HnvsLcN36Ub+ghbBl8piPTb8LpJl97+gcXy6nI+xzHwGjcE0lvJ/BQ64U8KHE38ghmskB9coD4yX2c3PoI+fw5kJ3AymM4TG4tTDkUU2VQMoiG77H0rHIoZkqYhaVrMKn0KDIJgSEGkfohx0NmmpiVFSJGzFtddC68g/DiTXSvvQd7uInasoQVkFzvg4eY3fkYD3/yr2BFpxiYBQKDmZ8F8jxRSxevS418tYl5oSGzA1TdIazeEHbYR8V266KCGS/hTA/hnb6Emc+h1xFql3uSFBOgyFxkhYfYDGHv38Doe38P1t416Bu7bJRVSaM1ez5JhFbCzJxOF5J0ySHDxsaWSMMsqUKRvHzxrtPnQ8+gWpe4wVfCDFq2KQM9mzUB0h12HvAlqhrxv6gp95lfK1WDHw51LNuH5/VgWa6qvGCgBCWlZETXeuf4Eq0rGn6Ta1HW7RYQroHcSADhREBhLwww7HWxMR7JNUZ9Y6JRNlogd4BnqyN88vw2fvn8Lu4dPZEqEwLCgtefDGGbkSPXCIOMmQ5rVeE/bCSjO+4YgR4AlSlgkOEqPDcsBBA+FM80p+qlUUn6dqKXCIc97FzYxqjTEWbPJZPKTTpOpd+XTpOTaoIH0yf4xf3P8GR2hKN0KUN/6RNsNkvK8cAQD04Dcl5pgM2+O5GW1jBcW4JIMh7uOJARH6KyKhAY8P0li0s2gkNKDhXlPSIHVFAGXcGn3K82UMcFDEpDKwMfXPsObu69hSujPXTJXNPq0nYTshaj0iX4+fDoRIK0CFAsxxNAGMgQjICQEnnlQ309ifabQN83/R2vIZXQyBTMUtjJeZwKQ0hAWCQL9H0Lb1/eQcdhiE6iDuMEZt4Ij5bAxy8j/PkXz/H/PpohMkIBb0xbFXmvViC3UtRWCZODxayWMMAN18KVvo8fXB7i8rCDzY6LVVGL5/3haYwvXh7io8cPEbM31HJkcEA1A1l0ST6oKfst4dI7HB3gw2vb+Id/8iGu9QLseI48x1VR4Tir8eBkifv0ui9SqUfi0JLhOcuI8lcSB7yTjaZqgqSHOpUIwaDSOJoTU5s0oVRZYpKqKxkaMR8jDAL0AxtD38LF0MDF0Mb2oCv2i2EvUIBQ1F+JUuJUNFeQSSXDzAhUpWaLVxEWswUW4i3kkI+F9QyaYZgauws7TeAMpeY8o7SydKVMeNP7/aYBwb8ttvBXKRfW/34dsL7y/2eS0fMzY+shlHOeaH65HSgwdi4ZVYEyPEOvA0ImywpDmJYyZG2DnSoCwlWObEVAaAMtIDzzZSo1WVvp1voHz0Gh2stFcfGKbFRlgtBDmDSAkIo32iIEELK3FKxCWaudeMOC/vpr+avu5fZbvPJ1TRBaezb+9qEyTRL/f/Gf/Dc1waAFolj1pBX70lo9FdukQCERMg+2BmzDlYW9aiLny5xSmhy2XSAIC2xsWLiw46PHSigvxWR6KB1rBy8nSFYGssRFmQ5RlQPU6EKDL/ID1f7XAkIGhpAxYw+hrsp+Od3j4iN+Rj43ERiLTZlg0NAKWHrTJVjGIomz9AqWrux7iplSqVOKTNXkYJRVOpKK3W5dZMagkbXyEKUAIQ/RZBkVICxRaKUwgNw8c7tGuLuB3u4GBrubsmlyY+Ohi4WZ1OgfHrzE82dP0e90sTEaYf/SHtyOh7SiX5ISBQUIGRrDzYvs4MXNbfQcBz6Tp5qaRs7OvtKhuQ4KhR08ZwjbQlOJRD8Tjf56x4uvu+m/fjFoYpqbklElDW3MwyIDrc4OSzwAp4zZl0h3NVU/k5I2U9mWohdQyPdewGCT5rUmHjwHcKoLjH9uwd96wMP6x1qAuC7hejUBsEkmawvKfsVLd34TvxkQKqZUvRbrJcFtqAz9MpRsjvohBr0O+j0fRZIIKDQ6A/EJzgsdP7/zGP/m41u483KCl6sClT/ErNSFITT8Hgy/K8wdmKhG9psHAaag0ccli5XyfRgSn33OinBBZAS/sOpSxqvAF9cAlglnBYGELmX1hu2hFvO+KUZ4vhVlGrMACEwM6VtAhwfH1Sl8pBh5Bv70g2v4ex9cw7VQx9jKYeWrpkzYkqkt5TyHB8cSPEHfYNDpoRN04XdCxSRKhc15MJA6OK+/Ka+bbFtA+OrX/Hp3wK/52b8BIORiJEmjvAdYt1MUAggpG51OTiSdM+g4IiXu9Trsakatl5LAaFUZbHpDV0ukL55gdutvEB/eQzJ9Ai2awk5T9Gsbvs51m0l8KUoGP0hfLiW/nipqpswlT6RImiyZhCJQNWFaiDUDU4Iqrw+9t43B1Q/Qu/wu7IvXoPs9VQtC7w0zvk+fY/Hgl3j2038NY/YSYbVCh8NCjTLMVMnxJSiJJdSsTSlUgq7twgxC6G6AmBbrooJb5uilC/STORwtlT2mcNiPxv45DWXmIy8DxFYf9u519N7/AdzLN2DtXJL9RLoIeQAkY57XOJ2w82yGk9kCru83gNCBTb+faQqYU8mAyjMoJcP0EzksknYEDAogtC3Fnsq1t/6GqxOm7GINU8hAmihiKTw9hwRdBIBMFvSkUoWgkI92QCXfsWEE31RL8W2vRlkj19LwKHlN4kjqbQQQTifoeA4GYYitrQ24LiFTAwj1HIWr43l0jM8O7uCzp3dw5+ARak9HadUSHtIkCaj3UwChDTPTYaxq/EfXfyAeQgLCDvvqKp4VmETKtcXGYrrEg/sPMF/MkWQZNNdAbgGLml12Dnr9Hra6PWyGPfSpDmCv8YJSXzJ7NVIvx/PoEH/z8HPcO3mGx7MjLFkdoRUSiMP+Qt1iuh9PkiwRZ+olpBNTkiA5LvA5MGPqaaaAAWtEyOjSq8XdsumHY78dD4F8z6XMnDnk7MDMMgRUMNCjRDYsysFo5qvbe3j7whV8cOkmNjsjBAyUkUJsDnWZr2sJU0gfJaX5rNAiYz7c2EAQhHA9X+Txtjw4eFADzvbXbwMI1aCCvY2VAEIyhCIZnU+RxzN0PQNv7W8j9FgNw5uQZwkLldXDi9TCnSXwf3zyFH9x/wTTykNZUibMAyIZrhy5naK2SxgNIGSiI8f9Y1vHtYGPnV4gQH+ZALOkxFGU4PlqhceLKXLuVRxmSjKkJuBdvHp1Dd8o4NITnZ3ig2vb+I//6A9wMfAwtEzpsj1YpngwT3D7xQnuvjzFwXQlCdlJqdJnuety7+A+pZn0JnJQ2tRTEQhK30xD8zf3s3xGq0oSCagaDPC8yb3R0Wqpa9oNdOz1HVzb3cSl7TEubg/RcSx4ZBWNCr4OBAYZQ+69GdJoKYncgevIXp9EiYSpzQkMV0qmq1ueqAnIGPodykddGXSLf9FQKiv1eLXLlNfIep1WO1j62wKE62tZ+/9nSqlmnVMC7UZJwfO9EEwtM/i6ZLStnWjCZJqUURVMqdRkPOcUWVNIT2UV5aLE4JwLRQyVYak5GULVR66yo87T+8+Ew2ty0XbNUICQXkZFWBD4EY/Qo90CwkyuE/o9dVi6DUtzBF9xyHTWQ/jaIv6ms/TvBhB+u1CZM3Llv/7P/ru6jCt50grFkiE8l4zKvMSgJ60BhFyY+YNVqvyT6X8qwZNaaRruV9DNGQZDYGfHxu6+i9EG/SIrzKYzSXlbTGss5yaieQ9p3EVV9gF0oGl+A9J4R8QiiWKCKeWszDGTAJm2BkM6k1RMNn0PXG1NPYdp0BPF+Hz6pir1WAeEEtOkYFJBkzU9ClWJtDQQlS5maQfTNGQ8BvTaBmu6LAJCmfaoHi2C0FIvkeuVbD6lp2N0ZRfdC2M44xAcPiQaOcRaup+ODo9wfHggoJCs34WtLWzubMEOHKQap/xqRMFs1BYQbg9G0kHYNU05yBH30sDMLbvFf+fX1HkiXpueo0BvU1Ipn/ibA8JXjttr0qXXJQrrE4vzwJfzeF5KH9UhSQFAMmNKNkkgSPZAeepU2qgCc2oKtmYYa225awEObSL0+k3FG/Jcatp0izUgsQWKrqukOfx3ZBprqomsYhJVSq7qAGoLp7+qMX/TQqs+9tVQmfPFumGZqXdvkkYJBDktJ1PITif6BwehJ9UTvO7EZ2l54hHMTA+PTha49ewYn9x/hjsvT3EYVzhNa0w5ifZ7gBsgKTns0FDwfjV4mGGEdTP/4qGI4JReJ3V5KAl283rzYE/ZNVlEZWDnFKyUJEzWTNQ0+rs+8kpDUtQq+IWyG94nTNAtEvhaIdLRajWBW6foOxq+f2MPf3xzH9/dDnCxo8MqIgm+oFyGhzJ6PA5eHiOl4d600BP5TE8Ozwzj4EFJSXjPf/3/ARDK2sYAEDKy8r4wFXMmgHA2PUVBz6deYmM0wIByc0+iWgUQsrOSqbHgMOHkEPnTO1g8u435i1vITg9gREsMdUf63hgYU5VLVFUsgDCn39TwlZ9aJPI8ODNkoTkga4aAtYSeUQKZ4Q7CC1cRXH4X7sXr0AdbKE0fWcZJbA2rzKFNDxE/+RLHH/8Y9fFj2KtDdPRMACGBqMYDDcEXh3GVhpSdtWTnbTLQloDUlIwSWeKyQJAu0UlmwlhUeobErpAZlPibQNVFVfeQ2iNg4zLsa+8hfOtddPbekhAdAkJ61lQwYI3JnOXgU7w8OYblOhiNt+CSrTPJPhMQliKrJIhLkki6PCkRDToBPM+R/6ccjtcc16r1HtSzgZTU4PDfVBI9Sk5ZUh3HGeK4RBxTNaP8sASCBIV8kCnk+rO+pvw2sq83AsIkRkyGcDoVQOjbFnqdADs7W/B4TTVDTvoIK1fHi/gEnx3dx6dPbuHLFw9Q+Q0gZDFNMzSSAS33Fw6JUg1mVOM/eOv7+JP99wUQhkYHphgP2S2pZJMEhI/uPcBsuRA/n9lxUHkGlnohDLZu6tjsdLEV9rHdHyLQbciUoMwkBbwMSpxWc9w7fYJbh49x6+AxDrMFplWMzK75z4h8VLqFeT4pmS1AVbMhwxbuDa7nCqKnlUUBWn6RypNjv1wb7EIGglYWw2IAngIOMrgpmJzOA5+prB5pBT2pMHS7uDjYwgdXb2J/dEFAocXeM95wBTVYFmzDwXy2wmQ6E4k82WNK45mq3A6/yCDzmmiHlm+yLPw6rAK//pwhrKX+Yxln0nu7mE+QRhNhBq9e3EDX1+GaygtVk9vXApzUAZ7XHfwvHz3AP739AoeJgbww4dVkPXNUdSYMYWUW0Cwqx3RUuQ4zZxJrhYEFeLoOWzOQFSayykJhUe6tYy5nKhUUiLSEUZLfJ6AyRIJZRBPU2QR2Nccf3NjDP/jT76FHWXCa4cnBMe4dz3F7GuMoLjDLCCoUGyjqkKYPVEgADpEa25MksItNhJkUPMtK43yTa6D8znxw8EFmTnVDqmuKi5POtbLpR6Q9IrQ0jLs+djeHuLK7hSsXtiQlPHQMmKwJKhN5cL1maBd/LnWv68IUruZLUTAsVynSokYQ9BB2+/A7ykvP50mbkU2mUEDheVrxKwqktTPam66ZbztQ+jaf96sYwvUz4bcFhK1kVIYzAgxVR3obKiPnyCZdlMwgP54VmbCFEkoj4U8V8iZplN9DYm2pPGf+T0rmmjUhTd3e2vFZVBnNnwUktUq0ZojES0SFdKk1RKonZPi3Bgi5NojkmJ5SC7buCiBUKaNvflV/n4BQeQoVsaV+58+p2Fntv//P/+d6erRQKJYyUCJmAX1k49QnU7AsclE+JPWHgFAlkrJ/hbNeMg0gIMQSFU7Q65fY3DZx+UqArQv0W1C7nWA2izA5yTE5rjA58rCcB8iyrkhHdY1lwjx+qu8lec0MTpDgdMXNCW8pIIrATPkNeSzS9FxSshybPinAt4GOp8GzKI+rYBtkRFowqAAhmcGcPU1FiZhhC7mPlzMPzyfcKLowmIBXa7BYVirJRxwD8t+uUBkVShsiq6kDExtXL6KzM4TRc5FZBISlJCAtVku8ePYck+MTMdBf3d3H3s4FhL1Q/BLceMkkKkBIEzafWIGd4Qau7Owi5CGOC9ZrgPBV0dz6FX2eNipz6gb8iha/cRF+mxv96z7n6yUAZ7d+E/TDG0YxegL2mGxGfxQZQenjoQwyPYsKFvNrc7OINIuVJVJdQjnhWkiMUOJqOtZKquRLm69Vv6vUWfFLEMAUSr6lpKctW8kkMXUI4L/Bjb319FCv38p1WnM/U8Lk8yUxTAUvtdO3NWiy9rE3AcLzGg0+x7YMl8+THUVLRoAvFuIfo3eQxfQbAxY7q5THnBuz6aB2OgL8yAbeeXGMewcTPD5ZirfwxSxBBAsJmErKvicTBQMf6PUVv6+Sv6rDoloIRFLMn8tUBx4JDSTjVKruQoldokKgMVPT60vfi+G4KBgjX9QyeWW6n0iz+TWsG6A/kJtguhDJ4Ciw8eH1i/j+9V28u+HhQqAJYOQBrSjoVzOQpBlevjgSQMjv2euregCCWYJBAsNfDQjVNXC++v5dkYw2z6tJLm8Tk0WUxAGGVKk0AJyhC0vl7ZnPJohjeq0ijEcDDIc9uIGtysENHi7UwAqrFbBaQF+dInp5B8unn2P18gnK2SlCTtzJDpcpDC2GriUysCIgzBgrz3eZSwffcwJCyilME7VpIaWU3/BgBmP4m5fQ3bsOa/sSjNEFlHYHhe6gYGG3AMIC2ulLxI/v4OSzn6E+egRn8QIeGHCjfI+sKtItU9bdnD8z1z3LlDROXks8DLEQm4dDu6rgZRG8bAHUMUrKGQkITfq9LdRlF2XdRaT3UQ72YFx6B4O3P8Dgyk3AYKK1LQNM5YuHlESfTCd4cvASum1jNB5LAqTDeiSD/tlSWLQkjkW+SxBIMNjrdeEw0IcHXd6PnEwzBZVu9LOmJhW6JqJCYXTUdcdBCg/8ZL1nsxjTKXsiOWyyJCiFoJBSQTKPBAHrjNBXZehvWpnfnICsDjSN16WJv6cvUgDhbCrBMpSOExBe3KV/zVahMmA5fYHaNfAyOcXnxw/wyaMvcPvF/TNAmMmeW8vBVE3Kebi2aP2Htarx968TEL4ngLBrhLBqR1hCGSQ3gPDhvfsS7pESrHVc2bQTp0ZSZYjTBGO/g62wh4uDDYS2D5MHKiY6FjGqoERkpDjJF/ji8BE+fnYXjxeHOMoWSB1mRigJKt8CqTrhukTFCM+GDQvP153vDxlTrotk5BhPrx5KOkaQwGY97vkqeV2lmp8dtLmaN1wAAAAgAElEQVSrMpSC+3PJs4IOK4eAwnf2ruHa9iVc3riIjubDqWxUKQcnJmzTFZ9TtEpwcjIVZURe1OKdDXo9CdHiWufJIEztgyr0ot0L1XXQ7ndqptd01Z2fwl85f/I5rzOEcUbZaKEA4WyCdHkK365xeWeEbmDAY8m8KKkMZKWDhdHF1Bnhf/z5Xfz5L5/i6ZKKEQuB7glw4rAnN2lZoMKLz4cDQgt1WsAoKPlkWBXTWnkHUVnioHZdFLaFxGQ1hOJmTHou6f2qapFeEjwV8RR1PqfYGG9f2sQff/cd6AzfWizx5OgUD2cR7q0qRBrXKlu+hn3OEhjXJOKz+LzkkEaIBaWtOwOE0qWplEW8Z2RfbIO1mEPBsDTub5LyLNH6YDAbigRWHsnDKFMEFtAPHKnuuLwzxv7WGFvDDgaeDd+o4Gm5BK8xTI0drQI0ORxjMmaSYTqZC2M8X3KttCRohgMC1lK4DpUJtlwPUoPBxNPW+7huSWkOQ+tg8G+TIWyB4Ou/r1toVMjJWvVEUzvRSkaVP7vx70nKqGIIS+kqrZDmibB0cr7jgJF7S1rIg9UTFBHqtJ0xwyTjgAGoshYQKqmwvF5NiGSr8lBnJPW8JGyIwwmRjDaWJukmZI1J2/WaSsAMgSIpGPoXHd1rsJWqneDP/fqK/W8HEK6HyqxjgfUQH3VOUgGOFbT//b/6J/WjO09gCrVpy2IlgFBehCbNr+klFMO9IEnWS/CHo75XsWYiADJz6GT2MEUYFhhu6Ni/7GFri7HykcicLMfB6VGCwxcxXjzVcXpiIVr6qKs+dPRkGqX2b262efO9VToolyaCwNogECQzmKFCCk3PYJgFPEdDxzMECIaejh4XNRtwrBo2C7cbQCgi04YdzCtIiXecm1hkAR4emrj7nKlOQ5haBy4nhZwGSScSjau5gFEOPCmfoTxU61gYX91BsD2A1rFRWEzbqhHnqXQePX7wSKY/9MR858p1XN7dkwuLJbiJqQAhgRs7CQ2uVlmB3fEmrl3YQ6DrcLg1laqOgqCxfTvOjwYNGmqishUQVIdP1aWkDkRtE+G3BYRnNsU3fMGrtP85IBMOt1I+HGq9ecMqL02GiJP3OBYpFgEhp6xqI1Obteeyp7IDx2YMvAXXZngDgcaaLKLxYolcq5nEv9rt0kQ0N4CQsdKUpCbcPNIMaZKLmZz//nIRyc3JqTwPA5zGKj/PuVxHMYYtS6jJ8+Gi3MDBs9f2jGY7S6p6MyCUFad5YdtFhd9LAOFyKT5benw8W8cwbIrpeSCpCiSckmkMcQnEJ5jpDhYFcBLleHwyx60nh/jkwTM8Po1wsCpQOyFqO0BNZpF+K97PXGj5HIUNVIwgD8y81xmgR+BLME5gwA2vyhK5BzlMIShsC3dpGONUVaNCgImRfC/LUuTZ9Etwc7SrVACfV+cYdWxc3Ojjw7f38eG1XWzbuXjLPEqrafDP2KlnI8sKPH95iCwrhaVlAEen05X4c0pIfT9QNTVrv76aMvr6a/8KxfxtL//f0eedS4RbZl8t/tyE6KNrnlvDYInURA6xBIRzkXLNZ8rjs1xOsDEcSgCI33FgcvLl6OJNYRBMPV1Ao5ebp5LJE5TPb2P67D7iwxfQVzGyxRTx7AQdt4Rrq3jvQjdRNICQSw/7AnmtSXCX40JzffGj2p0RxjvXEVy4CufCFWh+F5XtIyELwGh4uyMeRIv+w4OnWD24hYPPfgbz9Ak68THscgGrimEY7K5V/m+mHCY5k1JZ0sz31kMcJVitUtROF5rpyqHOK1O4LC1EglrPUNgVCktHaTKgw0eae5gUHoreLoz9m9i8+YcYv/U+YAYqwZoTZpG/asLAH0+mePD8OTTTwHA0ku5ai2XgwhAWSKMYWZoIOOR6xPTHwaAvBzCqQ7Isls5cdp+x55P3hvQWcu1rwBGHpkxIJEiiR1Okq7UhbNDh0UTUKbwP+bO7DlnC4Ew+SubwFZmglES1zbKvX5avX9vnRw0OfZQEX3mwRZ7PUI2IFTcTzCYMHtLQ7QS4dHEXns8QnpyuePEIwjVxkE7wxfF9fPzoC9x6cQ+VT2lvjZT7rsFSbkqQG4kXZZaJYgj/7Pr38Ef77+KCO0JPAKGrwhVqMqAWZmQI7z7Akj5Nqgo8Wx5Vx8YqY2H6BAPHxzgIsdvfwCDoSgKnRkl6ukTplqicGpVj4NbJY/zi6S18efQYz1anyHwNsVFgVaXKUmLUsm63B3nK7xlNz9RIvlqrZQSTvYIO07wVIKQ/kChXDogqrlxYCJGLEdx4Hqgwoe+Xh0/WUbD/mOmj2TwWL+Gl0Q6uX7iC71y6jg17iK7eQZVQeWHA1ly5/yljJiBkFcVkuoDjs25nANf3RDrqsZ9OBpR83QSinvlWVXfY+U70lQWrDSlqLgkFCHmoJpArkfCRl5jPZlhOp0gXJ/CNEntbA3RDht9JSpsMi+JMR2r1kISb+B9+egf/16eP8XCaIy1sBHaoApUo27PoB1VDc0qILYMS0EJm++RJmDwqckBaDdhPrUl7KSJmQLDMWzcQ0MLEdNM0h8YI/0qpvmye8+olRl0bF7f6SCYTrCizLCpMYOGQ9Sa0SXC9omevZN2YYkOYl09A2EqD+W8JI9ycjaTLvkk/FhZQah4IClWSriAKDt4a1ZKAA9EgpnA0lmQUsGQQGqPOVnC0Ah3bwJWL23j70h7ev34Fu/0ONjxT1DMM7DGLJR3OcDiskL3UkO68xSLG0ckSp/MlFlEi11oYdjEajZtgNaVcUrU2ymPaKorXz2X/zgDCZm3jvdrmRLziIWyq5URB0ySJChjkeZzvLAGhVD6wt7xleCsZuEi4TJMMLF5CkcVoyJY1qpT5JJSMqhvkrOOx+bMaqKnrRwFCdeYkGFXJpgqM8u8UQ5hLki2fhxrskjAzpXbH1igZPQ/sXKu5bQY7X6UOf23JaHPAaNliBfTaTs0WEKqzUestFCAuBIqyamn/6n/7q/rTX3whBmDGspL5Y60r/5MAOh4Sm8kJpy0sHGXnoG5w0kujPfd2JniScWCBcYyqWMBxcoRhjes3xri43wH0JQy7gO3piKICi1mBw0MNx4caTo81xCsPedqRolONQRWc7okmOIcm2ceMt2YdRSZ9V7quWEHDzGFZFVwH6PgmwsCCGjYy0SmHxfoLegp1msLJQihpGpkNKcol61IbiHILp0sHj48cPDhwUdV9aHUHHtPTmoWh4MZK5k8vUVgVCgdwRz6CjS4GuyM4fQ+5ycOK+FWRVyVWSYzjoxNEixWKOMf1C5ewO95WjI9eIrUK5ExIQikSCYJCAsDd0SaubF2g8pgdwNAJCCl5kSSsNTzSeujaUuWGGTkLM2r0gGcdO6/4m17dQtRfnX+C+r8miLnx7LVTyDaeuZ3cyA0sKRRqbJlkTSBDXSIVs22CxWqBFaVYWSTTGG50PjdWSqUIfNn747rSXck/qw4fFRwk/qT27CxeVgWSeCG3h7nz8BDV2SN0Pg+58iCtzxu32RAzlk0zPZBmYBYs81rjUIOSDHaH0a/WsIcEqI4tHiL1MUNYQvGTsAtTlYFICJGaOp4DWHWQW9+0mxJrmVQqyYFa0BhkkWA2X2C5WqIuM4Sehe1xV3n6uBBJp5J60HwOgyl5DhLGuEeFAMF7h3N8/myC2y/neD5LEZP5p/ewZoJe053GGhbWnjBVUeL/+Vz4nLkpKS8Z7wwyRRXlnxX9ucpLxfuHCgyZ5HJD4tTUMBDNJyjiJdhM2HMNDAMLY8/AyDcxdE1sdj3sDEPsb/ZxcRjCrxN4WgHX4PCJ7wsPrTWSJMPx6VQV92qmSGYYKNP2EJJBUR7C9pTzBtz2mq/rvPvnTXqNN7Mrvw0abFzKza10fmJrblF1n8iHVdVO+6O0napqU2T/XYyU4SbRUtJG59NTeI7qxgp7AbyuC6tjq3AgSpsiVonQv6NLFQWWB4gnB0imx0inE6wmx1icHgh/bJLhkYRjDgS41vOeUcyxRJxTqhZ2YXV70P0unO4YvfEl2P1NGCErJug91JFRVcZoeNeXqgqNrNnsGNHT+zj67KfA4QPY8+fwqwgO/11KkCWtukYsDCEvQVXD41iGMMMJwyjsniSQ8nWyK5VaizISUKjZlKTRFGQgz20khY157SMJtlBuXMX2ez/E9s3vAWbYsIRtIbwm1xeTHb988ES65vrDAWx2Z5o6bIvdiCmW05koUhj/PxxtoNvtibyQwxL61ossQlUREHLMwjoN+ulUdy1ZDsmzlsEqjZ4EhGQ7bZFZr+JIWMqIKabin84FEPZ6AwGFbb3KWT/hWZDJ+pDj/JpRe8E6A35+tYu/pdnouV4S6ErHZRpL4vVkOkFVZvB9F29dvQzfZ/o3h6yZDD05bDjJZrg/fSqA8PPndxEZudRRlDb7+pRvh4dTrho8H0vtRGbgB3s38eHuDVzrX8TA6sIsuI9aChCarrAgD+/eF2YsqyvYgQfL96D7DuKMVQgzWBUQmBa2BmOMWL/Ea7HMUBcJarNAbVUymH0ZTXB/9gIfP7qNeydPMdMSRHqOmNJSg2oeWqlVvxwBu3ipyTxz4KFpwszwNaS8S2SifD15XTeSMRlgCCnU+IYKVuVYMC1x9Mu+QaDYSvh4UzDAqWf6uLa1jw+u3MB+sINNZwj+nVEYsCoHpuFBp59yzm66maRhcmhhczDa66kgLUcBT657qtpDyeW5FzIATJiMs1CMdtX66jqnzgNMauRaz8yECgmrJ7IUq8US8WyG7OQITpVhcxCiPw4QjgM11OX+UNvI7S5Sf4T/6adf4P/59CEezUssM64/HQnho+ycJYOsJMmrRlLM67esoZc67MoVwoHPI9EqpOxmZoekwTJ6dSCX7sjShMm6joKEAzfvGq5NTyND0CK4RonA0VHEEQoewKFjZVjSr1oySM204XIOQEVLTomxesFaNkk0MdITStZVsTZlrg7wtI2QEBGRWqNWUyoakhGqjoL3OcGA9GTXBTwGzfCcUsQ0qQHZUvyCjl43XdJDXNrZwtWtEa5uDrETAkO7gJnN4dSpsIaScE4QmtdI0hqrVMPJjKBwgSSN5PyxtbUNn6FDkkJLRQMHTooptKymLk7ueWUD4bBm3Yu8vqf9pozhN0lEf5V89HWL0RlDKIOLZqDWeDZFLSOKmXMS6qz/r1UqNVUTPEPRv6fsN6UM8kQdxo5JltM3vmBiH71QUtFsXqKM1Z8VcGuGzDKYbUITzm4n3jMKeMoaQhwgYJAfU78rD2Eu5zgCQq4H6vvo8Az6jF0FCNvjQHN9vXbkfkVSKoC+eQ6K2Hn1vlZnzrPThjqtrxEO6vU+V6U17YNNDUUTyrjGzApz+flf3q5/8qOPMJ8skZCmLkjR23ANpoCquFcxWBMYcZpcUNqwAswIllsiCLiRaxLakiUx8niFLF6BdeyWWeA7713E5bdGMK0VdDuBYSey6JW1junUwPFhhRfPUkyODcynNgw9hKFx82XpfHsgzSQ1VGc3oZFKaqlpMcSmgO1wYQcC30DoW+gGFgKHaWJMGV1IDLqmMco/h6apIlD+23nBhFH2H7L408cqs3FwquPpSYCnJyGysgdUAXzSmrLgk8mDsHpS3GuVsjEOd8cY720gHHdg+AaiIkJp1qhsppYpn2Kc5IiXMZJZJN6CzXCopvM0wFs5sooXUC7+Bs+wENoeLg43sD/aEmaUISCMYJekU8oV22GxtNQ3qRotIGyNsGtTwfayUhOK136tnYcbgfDZNdpyi5yWSVmosLQK7JyFjVTs0+NNqKbjMp3QyHiRBYwlAYo+yihZYb6aI0oiKRT1fFZv9DDkRs8Dv8ZriLHg3JBVgA/TuJRsg+8dF3H63Dit5YH53IfoWg4cS0VUK+ZFKTrIeok3gAsnjeTynXnwZc4AF5FClRTPWfmwQLSM5KDK15gl0ipcRhfW0Pd8hN1O00HGPceW5E0pVW9Sy5RfQUlKRdYob08TYd6kPykjrJo8cbokEpZaPRd2Is2WS5U4tprLfbUx6CAMGDrBCGpLNn/xWfLgL91dnqSJprCkDuA4M/GzByf46b1D/Pj2Y5ymgDfckvL4VIrPV5Lka7pMB1WAkFI2AkLT9GRaxok3Y/gpkxGZtOSH894h2CURqOQVlJu5Fj0eNRYnL1Aspwj1ErsDH9d2hrg8DrE/6mC772Mj9DDuuPAtTTZKlvnSq8bIf9l4WRhNHwU7omis51QPhuptCzrirSFzS5ldy6qdL5ZvuKxfw3nqj29ibX/X7GGjyW/T6oRUbbwiks6l6lLUU6ESobks5WCpBhfc2LiZyQGUMpicbPYMs9NT8ZdSwtvtdxAOAwRDX1gqqdfh0EhYDZWyLNGGRYQ8nmM+OcJ8cojFySGqZIY6XcFkT1ZeSiy+SnKjD8wSKbDFIIPBEM5wBFuSP0ewOhvQLV+GEaLWkOu3lMGEaVOnl6BmcXseITl8jJPPf4b82Zeojx6gq6XwKWAm0Gg20pwDOW7EItdSQwhmQeawkRld5JqSJLOuwq4zIF9CqyJYZgLL5DCSqZCa+A1XeoDIGSHqXMCF7/4pLrz3R4DVO2cJJT2b6Y4VTqdLfP7lAwnWCKV/r4ItDwNZFGFyeIzADTDsjrC1vYtOyCRs0Ryy1Ao1WYCKjGWEuliiSpdgkD73F7KqOhN+ua+wi4gVS+igpp+RlUbIkdUxZss5Zou5SMToHRuPN+G664BQWuIl/VDk6k17bnulv+IzbCbPa/l4CqhQBcPDoXieCiTLCCn36CLHfDnH6WyKKF7AcS3cuHEdncBFVaSqvomUjg3M8iWeL4/w0eMv8OmT2ziuFojMAnrXQlymwuaRubMZTpRWcAsDncrGdzav4L3Nq3h3+zo2nB70vJbDF3MHNCfAfBnjwZ37kgBJ2bAfduB1AgFDPFitlktkUQytYMDWAKPhEOPRUBKQFfjOJWWX9RcRMszKGD+98wk+f3oPL+NTLJAgtUoUJv2ECnBId7DsJ0qyRcBvUBJKkCRMXy2AgP1hsmfKUt1Gz6lAOd6kZI3aOSzrCsimk+UspM6CTJYJk0xjUuLSaBsfXL6Bt/uXsBdsw2b9RWHCzCw4NqunAqRxhsl0jqfPXyJKEmFBBqMRQpbV2+dMoaRnc9jQqAhsWaDbof1awFE7cJKlbX3lawal9EBqNaIixyKJkKwipPM58oNDmEmCXsfBcHeE4f4G0mQJpjZybyitEKnTx//6s8/wTz6/j8fzCpPERl4EKFkdptmwfCa31khy7qUEhTkMprWXJqzCg0GmxLSwqFdYIZL3j/ZQ26UqhU+sUsFErLY5G1Qx6IwR/tz6E0myrrJYKSMkkFRHaljSr1pyrzcsuFxbucdzPWJyNkNumA3PcxeZPE0BQiE7qI5JOW414Bi8BwiqKIdWHcUqgLDhUggG+Z3adHh271JVxOEsB91FBLOKVbI93xwCYd1E6Lh468I23rt8ER/u+bg61OCXS6llChDLOU+CxURO66IyQ0wWkagZjo5fSMXLxuYmwk5f0kcdSqgZsCZhOYZ4mxVjzDor3r+QbtWWcfu2fZZf3UnPP/JtweC3+bx1cHj++efMlQKCLRhsgmaaEvg2ZFACZJrEzzafQixCTTm8AEOy942qkcMFaSzIdGTTQuaLrNyTSgie85tzCI87qknhfLDP95sMuPjuxIbVpJmIh7HJv2AGRp6JAk3JVymPBnwrkOtK2ezOzxsqzkRRNWfr+pmd5NV+2yb55uzz5Dm0CoDXaBzBhK/UFDUVcAoeNt2E673graewhvbws+f17c/v49G9xzg9PJVgGZaJ6qUh0gbSrIYExzRARIrjU1T6Apabo9s3MRp6GA98ZPFSOs0Wkxni1QxJPMPe/ggX9wYYb7sw3RhJfgjTYYy9gyz3sJibODoocPSyxvEBkMbsllKyCNFXG4DvGHBtXSotLLKMbg6bCYXsuyFDyO5Do5AJkkN5CJlLAsAqglZzo1YTXBaEcoPlrZpzUsBNWvNRawFWqYuXpwaenvh4etpFQUBYd8QALfspbzSDkdY1Yp2R3DWqQMfw4gjjiyMEPQ+Gq4mURqaS7GrS1KCR3gAaXPMox3ZnhIHXlVh/dhSmZiYLFQ9WZqVJ7xJL6Xd6Y1zojwUMMu6YenpJ3HqdITy7vhQ4PPN9NpeOmjI0l9y3BIRvEtydSVMaDHp2vTV0vtykRUOjMzgmpzx0idliiihZCig0LB4cDbieKnvthAFcSjU5aS25uBMUqgAhYl3ewJRrCCtNQEo3g6lLepxBsxov8HaDFopeAYsWEAqgbfoFFXBT4RJqgSB2U0FFnDCx8iBaqY4uJshJuEfzQzKWnlNaP6CEx4XDCQS/L2UbnNSxSJiVDHJkoDG+eR6SUNj4GM7ooebma3TpfL8kWJYy1rzAIopUX1LEYQZ9sTW6YYAeD0y+r6Lx2SnIkBF6GFidwkGN7iDWAyz1Dj49SPGLR1P8xd/cwpNpAvh9FBprIgiEY1nUDMeSg3xNQCgyCwJABj8oSY8UDRO4CYukfG3C1hIQ5mRGajj0U4ixPoFdp+hZNfYIBrf6uLE7xoWei82OhdCqERgsrVebJDlVvq98vwnkFUAvBJSzlD5JcwF+ruNL6h5/bvYPik+RHsom+VSdmL9mC1v7+PkS/PsDhJwcqotRSbUlsEDKQdUwQMmcKdlVcwyJQ5drolYpabKhqIhtTrnj1RJL9lRyKp6nUszeHQQY7w4FGNEnxfWDsnLeOxKmIQnMBJaUsUTI0yWKZIliNUMdL8XvpxN4UzcvjIgkC0FnjYjnw+h0oYdd6EEXmhOqEnlKliWRlAyyGtaIfIqDKnYMFvR4JYgPH+P4k58ge3YbOHqILhgylKlwrlZWTghIhl3uUd45rPMhd2ljpXVRWl1YfleuRa7nVToH0hn0bCryMZeHfa7LtYZlyQNhH1Gwg533/gQX3v0h4I1RU85GnQWfN2PtKx3TeYRbdx8hSlMJlrEYk29VstfkSYL5yQT9Tg8bww1sbu3KNSgggAMRTj6RocgWiKfPEU1fYDl9CaOMYGoFPLJ8fg9+ZwzNGwPuGLXeB4QlJOTNpayIwzECQjJDXDsG/SFcrwOX4Io+QqYhNn5lSRJsyrLltT47QrRSp5YhbAKjmkmeeFsaTyoXuoxF2ASETL5eLnDKuoF4Acux8PaNawIIueYYVAQQdFksD1/hIDqRNM+PH9/Ccb3EyspRd0zx+q1Ya2JR4WFBy2q4uQG/sPDO5r6Awvcv3MCm24fOwJWSoWkmDC/EfJXg0f2HmC8jSS/2Ox3p4qNnTpJeWd7NgK0sU8O4Xoj+sC8MuU0fZ8HE0RK6x8CjDPMiwt2DR7hz8BhfHjzEaTZHbBZSQyEPStPJ4HLtaaoyKBXmoFuxEdxrOAxktL/qJ1OhERy8NTJukZXxkNeGMXA2QvqRw2XeaUz9peNO1UOZWY2tzgBXRru4uXEZVwe7GJo9+LUHKzdhGz4sw5MKCgaJUBkxnc0ErAehCpcJ/K7IRikfZeUOWSHx4ApJrPhCmQu3pHG7Aba0YeOVUysfB7vKLkNAGJc5FlmClOB7vkD+8hBmHKPr2RhcHGNweVPYKa7NtBNVVgeZ28X//fFt/LMvHuH2UYzjiOEwPRS1h1J3YDgMhqI/noN/DuMTnihhMOUnIZtoQ7dsJGaMxGBpV4yKoJEmTPrIeYDWfJHUGprDOAXZn1i5QEZUUowLxRKLX10S8HXkhoGY+xnXId4vZPwklESdGUx2PksipTqsEzAZ9ODJMEpJhBn6QWUcKwt43UnyeFNhxfdXlDEWA2i45zJTQx285eBPRlIrYTMN1WCAkerNLJJafiYqvS70e7iyMcCNLRc3Nl28s+Vg7GTwqoWoK3jW0y2eSR0UpYPJfIXpfI44YT8x79tcwGC3OxZfve8FwkqfewmVnYgsGX+n1eZNA6Rv+tjfPiBUA9MWxLWAtq0deyVxvgGIrfVGWZOaoL4mrO/885vQFFaaEBDOClQEhDkJCMpuuT+oQE0Jkm0AYSN5kwGA6khXoZLyEHawkKwQXlMSiihp+ey4PAeEnuXDoRrgdUAo68l68qjyMJ6/P2vvxmsM4auAsLWIqbPv+vdYZwlbhvD8Y41arWERxc1//GhWv3h6jF9+8gWePXompktN6HpVpMr/+IKR7qo55WMCmMHFdQHTTdHtabi418HlSz0U6Rzpao756UQM69PJMXpdF6NxiEvXxnCDHKvsGSxHk42YyaJJ6mI+0QUMEhQu5jlSFp3q1P3rcB0THRpyXVMCY8gIOi7Tvdh7SN4jYQi09L1oVSZeGpG7gRsbp+m5yHoksZSHJAYHsG+woMSB0+5AJrjLxMWLUwPPTnw8O+2iRF8AIQ9ZivXSxBeYGDUiLRNzvdF3BBCOdodwPMqsKFEuRDJBGUShSaOiHIHbktaB3UXHYOfaSgBhadETqaQIeslAHAfjsI+tcIDNcKBSG5suRLX4q+ejFCDNLtBcAbLot0FA7Vn5dwAIz1Sp3IKagytvtNa7J0C0oejpvVGLF5P6FpjNTpBxolcXCMMQnW4Hna4vsjfHVRNa9T3VIVkAnDAQSk7HQzINuzLZE/0yvWtMJFRFssJe0rfE/rT2/hEWRo1OxVTOMIGm0JUnbz5Xviuy+TcJojyEZ2mOJdm5iDK9WDplhI1rvT5MBAz4CNTk3qSf0FO9UTaljIQ6jS9M3gymk6nhhtqO1XNal0qIPp3H9iYAZxknIisTn2XCA1GMwHcFFErSoeuAdWFiSC9TtXBywqk70g+XOgPcWwAfP1/iz//yM9w5mCM1ffGKsYCZ4ICSF4JqgkGmOxIT1BVVAASbZAhVCjdBhfJPqAjl1ttW0FdYlfI89DyClq2EFbw07uKdiyO8tdXHtc0ehq6OrhT2ppKyxuerEomVf0pitE1b5BUsY+dhaLmMZBhjPPUAACAASURBVIMlaxJ2evJaU0YnDg9KEy2y+t8gF22ugfX+13NB3e9DMtpEXzGNWH7WdtLYlB7La93KiFWAj5ARTYgXD2viVSYo5HUvDCG9rzESuS5X4gHLigRex8Z4ZwjXp+eWJdkq8VBZpRvwK301nH7wms+kJ7CMF6jTSFQHXHPkAlC3hKIrDTF7A64PeD5qx0dluMhzSiHV/cQ6H0YW0UfDAYOaRtHvkwN1hvjwCU4++Wukj2+hPryPEAkCZCwqaqLcWS5kiAxawiRkKSslOTTTXMTWGOhuI9jag+kwlKxGFU9RLQ5RHj2GkU5hN6wcD2ZxZWFlhFg4Y2zf/CG23/kBtP4F1G5f+m1JQyiG3cB8meDO/ceYshSd17Grw7J5dxKIRFhOZhj1h9jZ2MbWzkVhqBk5LwoFk0ORXEIuFi/u4vT5PRw/vw8jX8JGjk4QIOyNEQ4uwB5fhjHaB2yCwkDC2CjFLPUcq3iB2WKB45OprHn0ySpA2BHPEAdNDHlqi+mVR1FGYGdAoJ2GtN6UM4awAQjikycg5DVWlcjJxsUKEE5XC5wuZphHczlsv/X2VYQdypqY8MjapgKsn4uqCCfpFD+/9yl+8fBznGgRlnaO0teR1DliHszpv+ScvdDh5Dq83MD10R5ubl3Gdy++gy13IOCI5woZMntdSbd88vgJ5osIcVqIPDIIAnXI5XpGSf9qiSRORKbueC46/S66oY+O74hPi6m7dmAjQY5lHuEomuLx5AU+efiFsJqzMkLOigzpJiwUIOTwRUAhMwWU1FWYQJnm0/dG1ohD4AYQcl/Rifka+wLvLQknUQoPDtWISmqj6R0mEJAESnYSKtnoyAnxzuZlvL1xCfvdC6qwvmBhNZPdGXpkIctqrKIExyfHODw5Ekm/7XrohpQSn3fRUSVBj7dcCZxR8LmdSctaKXqTstbIRMU/29ga6MWWdHUCwqrAMm8A4WyO4uURjChGxzExJCC8sinyXR64WUxWWT5yJ8Q/v/0I//LLp/jo8QQvFjxh9ZHDB4shNMuSVPqyolSTwYBky5RcmICQQTPcO0s3R2mlSKuVpJNSLSK+zZKMSghL81BVJrJSkwd7DanWoX2BPmkGnoliStKQNeS6jpSBMNJNTcsfIyXVe8E9mF/LoRuHvwRMch811Q1yX0vVCFPcdal5ohSVtRdki6kYkmWS6zkHsvQSW4ZIZAkSk1TZHVR5PeBaTJhUCd55UqHOagnVGTg2NgMXu6GO65sOfvjWAPsDEyO3UJ5HnvN4jqCzsDDF0rKKWUNB1cwMBwcHMEwPnc4Iw4GSsivVjAqKk1R0ZgI00kL+X7t+vIm1+3Vlo9+G+WuPYF/3uW+Sjcq13LJdjcLtzEvYpF/KcKaVija/t59DINj+nahrmocKEjz/OzmzNoAwn5eoovoMEBq0qcm5kx2j7aRZMYRSIdQCwqZloGao5Rog5D7dykapcCBLSNUBGUICQqnpkx7CV7sI5Ty/5u/6jQBh0ybQbA+vVFusv66qffVcQipKpRYzyLm0gpacFnU0T/HxLz7Fvdv3MTtZgPeyxYSjiv13stQL9U0VksTdmqxriKFbCfxOhreu+7j5nS5QTVFmM0QLsoQTTE5PhDXiYeWt67sIBzpK/QSaWSrpn9ZBWfrIUg/LmY35qYnlMpcSbnoDXVdD4NOnROZIA4kkTnNloquT9k9RlZE8akoUZEJN03YTdMOpi8rPU5mzZ4DQagBhoJ5D3cUicvHiRMezUx/PpyFqfcD4UNGxi6/KYLcg2cESKzKOoQlvq4sxF86dAU/GPKWDKtRSV/5A1lnw2pJpb61ipz0WueaahEVQPqQHurBmjDKnoSawXeyMxtgIeKAOlWRUIgkolxCq8jzh7FsAQpVM1hygfwOGsAUvykeqgChpeIaAqNtGyUd546Vximi1ELljGs2QJSvkaSRSLM+1MRz0JaTBcnnYUV611tQtQqCaiXx8wWyALAX9AAaPkFLhhIxsQEGZGPcNBYYF7BncyNW0sD38S9DR2UNF4rd/rsWoTo9a8/ktrm4qaJkKSJZwMpnKI4lZ0l3DJhhzHZE1scPM8Xw4biCghj1SfJA15Put6h3a1MHWsNzSq2s3ZqMBl42qLBAxnj5JJPKegJpSQW76fA2FpfQchL6HwNEgKfGNTzKDidSkpGeEF6WOWycr/ON/8Rk+fzLFkgXgBqU8hkhtCQ7IPnCySkCouGe1WImkUTp0FIjlIirTRnpruHEyzimJJHSGjJ9BiUy+wvtX9/D+1V18cHVLWMJNx4BDAEB/VRZJ2bkklrZpfyancoq1ZbIow4Zms4VEwHMYwENQn+EKniebnshUCSB5TXwTIDwbjpxThL/fjFEFxNrKk/b6VglmCv2pv2vunuYelo9xWCHsGaXynDoy/IJF9fRHZLLhEBDyHpsvZxKwxbTR4aiP8XCAHuVEBHIScqH6DDn0lIep7qKaigkecinDFo2SSmBT1HkDCPm+EBTy8GMxtc9BoRG4N77ykhmBPCTyHlIF5WRSJM1R6MkS6fFTTD/6a8QPP0fx/A5CxPAbQCh50ZIEztEdhxK8AQkUS2SajdwMUI+uwt69ge7b78MIGTBjSJ9lfvAYyy9+ivTwIcrFETyzFsYIloeVFuC09jG+/iG2bnwf2tZVoDNGXfHebGTjmiEl1Q8fPsHB8QlOpjN0egRjnvicV8sF5pMpNsdj7F7Yxd7ePrrdLioCwpqsNkWtGUrKEp/ewcGDL/Ds7mfQs4UAQsVmjdAd7aKz/w6CvRtAsI3aDFFQrsSzvEmfUIL5ciUBM7y26QvymDTqh+IltG1KTxUbJJdIKzlvVszztZNry2sMYXMqE4ZQZP58b0sUTLKkhzBPMWsB4WoOwzZw9dpldENK+pgESUBYQrNrJEgwKxf4yZcf4Wf3PsWpHgsgzKmG0XIkzBOQ9E4DdmmIh9DONFzrX8CNzcv4w0vvYscfwlJtERLiYHkhoqzE8+cvxUu4irMGEHYkbZVrDQ/yK5HOr6QGhOcFtxNgNOxJPyuDOZgLYPum9AEzQCbVSxyuTvHRg89x7/Axns5eorA1SQPPpBdYTfaV1qSWBEDZhXhf8vCWVzI4pIiMoJDsEg96cm7gJUbveJOEyeEkMwV47Yo1yCDYZzquYhAp3fZ0Szr6rLTG9Y19vL11GTd338K2vyksoS5BA2Sp2OlM9rrG0ckRnr18LqEvXO+67KEjIHR8uT6ko9AyZXhDfxRTL20CxDPJTmuCklKFswun7dyjT1iUmRrTXAtEZYaESa+zOfKXR9CjlfTnjXZHGF3ekveXw1gmvLJeJrdD/PXTY/zo4QH+8ouneDLlWWeErPZQ1PTJctDIl5SvMtUoK1iGqQILy0DYFzIoll9Dd8mwMJmeXdGqdoeHcdMIBBCt4lxWmZrp2PS8E8DJ0Ent3/waCQoSdpbXIzd0vlcEZ9z/c5RZ2gBN+oTJOirbhVJjcGCvEutFYcGv4/pFH3TG/U2Hwz2HPb5krVlnQbuTbqKiPFXjSExHWbDoXldMJPGi2YRM8d6TQQjVGxW8ukYHJUI9xk5Xwx9cHeI7l0d4Z2+MjgG4XAMLPm9egRIfKGtrmq9wOjnBo8dPwGOXYVJivo3BYIROpyOAkPuHdC1LAF5beUN/r0oi/X0DwteZxl8FBM+ByblMVIblrwFCkYk2lQ8tSGx/VwyhqjZ7HRS2wJCEFzIN5aKCqP7pbeY4i8y1SMVJ3pD6VYPcxoEk6wBJDTKCyk/6BkBI9lk8hA0gbCSjrulJzcyrgFCdT14FhK+ye68A9m9iCH9LQKh8hi2DuqzrMq1w/8uH8rh76wGyKIdr+sIS8gXjVE+QLRN55OeQanZo9HI4c1y7buLd92l0pRl/KeXUKafZlL4tCNhK7F7cEECou0uUdSIvbFW5qKsAqLsosg6yJEAm05YchhXDsmu4TPGkKZmSSUl1I+tDT1MK8PsU1LivUOX0GzCAhtS7Ak8yqWs8eDLFFkDIQwgloyZqrYMaIcqqh/nKxbMjHS+mPl7OQ0AfAqxUzXgI0KHbJhJO1RpAaPYd9PZGorXvbXSRFZF4GugjJDvIpSzhhJ/HbXoVOHuiDDcqUS5TTCenqPQS3sCDFzDdkh0WJULXw97WDoZ+iK7lifREzhCtXKWRRsrFIuyX/MWZ3fR1hvB3AQgVrjlnJltAqJgONXGg5ymiB2wxw2o5Ed+SVqVwbQNhJ0DY7SLwPEkQVYXGzS/q4MUXRvmYiUw6z/jQEVcae36R5BXivEKUV1jFhURlJ5k6hPJCphqUwwLXtuC5DKZx4NsmPJueAMlGkBJZ6vr54GGHTDIPzZwwUmtPWW4bIqBAsCbAbBXFynRPxjBTBnWyzEHYFV+b53VE8iXMJuU8JpNR7bVpXUPjn0Ffdf8o5NVOxtTmRDM4TclkJum/jCIlE2S8fUGZDMMXLBP90Me462HU8xWwg5qiUjIaWX0c1hZun8b4x//iUwGEke5I+ExNdpysoni4agUGxaPUTMWbgYNihNU7JAZ1RnjL57CLs0AeL6V/yTcr6RbcCEx8+PYlvHd5B29thRg5OphrapaJfJ6wSWQexPPRCN4odW2CftjRxkAd1pLQ20lpFKV3HQlVcIUtEQUUQel6Mf2b5KJ/FwBhU0x+rvE/c/EqSUoT0HTuEW83PvodVKqdFBanMVgTIDJRXq+U/aXstIskFIThTBSpjYYDbG6MsdEfo+t14BDQNYce8cqTrmAycsVAMEqt1HvRXvNyQhQcqySjKj6Sk36GFhmSbEt/kKa7wqSInKriCIJSS7lKUOYE+w0gpM/6+Bnmn/wY8YPPRDbaqRMBhLYM6NSaUVDC2TDqqnyiQEpAaIfw9j+Ae/UDuG9/AN0P1fWYRyiOn2H18Y8QPbmF+OgJPCQSMsEi50jzMKk89K+8L6DQvPwu9MEOasrVGm+RJI1GMZ4+e4anz17g6YsDuH4I2/Hl/pbOwGiFre1N7O3tYn9/H/0eh53cV6g6oScqRrk8QfTkSxzd/QzPbn8ifZoEhDyQWV4XdncDw6vvYnD1PWCwh8oboqCRjaDC1GWCTL/sweEJ0lSmYCJN9YOuMJKsHOB1TxajZTPavVeJjdth2jcDQhl2q7QilGQHCQizBLPVEhP6GJcz6KaGS1f20Qt9CdgRQMiRG5k1I8MCEX586xf48Zcf4dRIsDBzpI4aelImKQOkWoNTW7AzHWZS40pvG2+P9/HDa9/Fhc5YQKLG7BZWM7ghWHlwcHSC6WyJZZQ0gDBEx++oQ62mIREZv7rWKfXjHjwa9DAcdqVOypLNsRm+knk1NfE83j16iFvP7uKXj++I359BbxUrWvh8pTZKyf2kLqJN32YhMf1rDBbRLZHBykiPLE+lIu7lvWgAiHSPNY+S+68wVXwIDSUeQuYB6OxCW6TY623h6vgi3tu/gb3+LobOAHpuQMt4MqBShkNEE9P5FIcnx1isVlJXonylvtQOdEQxwTWREeeaePcpC5RAEQGEbbiAUmGoAE01hFLqIZUmLRYFxjNVJeIqF0CYkCE8OGK0sXjCea7ZuLyFjK8X91gCQsNFanXw6WmEnz2b4J/9/DYeHOcozDGy2kde8+5uhEMMiqEctCYg1OVA7NIXnORYLehbpQyUa1IsQ3tbGDzug7QThSgqC/O4kLWHKdkcCMlLz/eB+zcBkCT88uchQaGk4+yt5vnQwEoGN7yOyQoRCFCeyxAfysblBMJBtkbmWPVYq5KmHOPQx2Y3wEbgI7TJ4mpYLlOczlY4nC5wGiWIeF4xGFbhoWQeBf1BHBaIVVn5drkViYy/AixWaJQ57DKDXSzRtXLsb9i4eXkT372xj71BiDHDL9IEVlnB1VTdFoewSTLHYjHD0ckJ5osUq7hC2B1KEBWHpgSC/CVp6ZZ59meCmL8rgPB1FnAdAK6ziusg8HVA+DpL+CZA2LKC68Cw/ZjYgOSt1lAt2WLE64L2JJqUlFScJ+2a18sZIFQDB0k0Fcko7wfe/ZJbKyCRaxPXhzZpVKSjwhDW4kd1TfcsVEYN3tuDCzsPW5loK/8/h9K/CSCU770mhPo2DKF6LxqGsIqViWl2xKLYZ/irf/MTLKcrFSWcqc4O3lA6RQO6LTQoAQF11NAZA36Iy9dK3HxPR6ezgOfGMGpKiUoBctPThTAs3Z4Hvws4XSLopdKm50xhoz9oAFMfwRBWjsCjgG4uoVssg2U8LN9IHiRU/HZdM0o2RpFHKIsFyjwSQCgJe0yKJN/Bxb5UL7YK3lEJQXzelIxmJaV9HcYzoCz7mC1cPD3Q8HIW4HjZBcwR6tpHlTLRVBfZUqyx56ZEzM7DcYDxlW1hBzujAKtoJv4Qu8OJeoWMn8eDvMgAuLlYAqyzyRLxyRwnR8dSwzHY7qPTDeAxYa0oxT94efciem4HPqU4rL2QQl3RlckGdXahNJsTF58zQdFrktHfFhC2N+6ZF1GyXtippUpAJbWtyOXgSvC/XEwQLSaosoVUfmyMehiMhugNRupCpSwkjpVpirQeZWkOdfMWCsNGrjuYZhVOkhwH8xVOlikmUY45k2lXOWaLWPwnq4hyTsb/MmiI1RG6TLgHvQAbgx5G/QCDMEDXsxBSdmzSn0n6XoNDUFjlEoBkG5owbpSEMVEzTxhApAkbp1P+outYTueYnpzi4OhYQCJ9OUHI9MuubNDsx5NSZno8WFQsBdM0wTebsSIKld+jvd+V8/eV4Bm+ntSekw1iRDzL6imbWiy4IcyxZMccKvRDDxc3B7i0PYLmMqzCRJ7XiGoHCz3Ey8rB7dMM/+e//Bi3ns8Qmz7qBhDSf0amiVNfgnAWgZuMZJc0OOV7kKcmQFMFyIi3U0rnKcPJUUYzmEWCrlXh6vYA7+xv4btvXcT1nQG2WfNSp+p+pPG/otfLkA2fk1aRLzXFzkxYZB0IATBZQq689A4ySIHpeo6r0tQIAsnQS2dUG/l3ZppRA5GvTCTXzIW/KUP4TRKZr/yDax9o0+le2QTlXN8whG0HpLz/6kEgyE2HoTH8nQxhFK9EOszUWX5M1G0V/bkZ5rwmVrwmZuh1Qwnc2B5uYaM7RN8P1ZpDtCYGIxXCVBQJ8pwR+8xG4SG+AYWSxa6mokoXrABUaRgo6M/hSEpn8m4ogUNJvBIPKwWfjs9eORb9JqqvUmL+K2SnL7D47KeIHnyK9MktBFUMr87gNICQa1bOzjBxlKoRI/U1CZlIr4fhzT+G//YfAlfeBUxP+RypaJ4fIfvkR1jd/wyLZ3fh5DM49IobFhLNxQwBwv2b6F/7AM4734e5sa8K0bnYil2gkmCrg5cv8fDxE9y9/wiawcGK16QpcpsvsLO7hf1LF3FxbxeDHkOvuLfkMCm5LiL1PB7ewundz/Dy9idw61QSdmWCzXXM6mDz2vvYvP5daDtvoepuIZdADaojLPm3ojjF4cGxrGX0mXM9oXS0E5CxpJeQQVgq0EIxha0T7NX4mK9lCJt6JTUdYKpeInI4RrTPIwLCBaaLqUwc9/Z30ec+RGmegF8CwgqFWSAyEvzVL3+OH936BU6NGHODXZAlCh76aR0VxYUGF44wgWZUYj/cEkD4x29/iL1wS5gyAYQF5X++dE0en84xmRGUrhB0ejIACqi84BpqmsiTTAZxJ6cnWCWRyP16/Q5Gwy6GPdYTaUiZ+GpWqC1diujpSjtKJ/j88W385POfY1HGSHie8G3p7IzKRMLe5FZsJN3iWZfianZ6GvBMBz0OCUTFoCNiKFqWKOuCcPiqyUTyKUQFpDqalR+YZw+yj5rs31WcIZuuMHb+P+res0myM70SO9fnTe8qy3ZVW6DhMQMMZjgcDrlSBFcRCin0QRH6oj+oD5JC5Eq7qyCX3AE5Fh5ooBvtXbn07nqjOM97syq70DMEKZIb24iKBhrdVdWZ9973Oc9xDezWe3jj4FVc3TjATnMbVmILKDRiGnM4zDuKOSZ7O55I4Bn1QbQlcGlRb7RQqzXOuli5PCMbJFJKLuvOok+Kmq6VMmgNEK5AIefiME/hpQmCpWIIE6aczucyu7V32+hd2VQdyfwu0pUtoYwHAfD56QJ/8eGnuHviI7E2EXHdk1NFoF4LPkJS+EizpXj/+J5WnAaiZYBx/xRlm5YDKiE8eQ4JICz88EapiUQvYR7zGWEjlZCm4uwork0jJyCkFUTZTRKxlvDxlcLkhRb1YWv0QzrQUxN5xM2Ygyy3EJIlkvAsXhMMC6Q/zIeeerAyD29dPcA7N67geq+LjWpFAF1/MMeToyG+vPcI94776JO4sCtwai3xgLI+RErvaRMqOit5DpAKUEnxlI3Sb+9DCxcwMw+uEeLqXgc/eO0K3r22j2ubbeihh1IaoyKhMLr4mkNvIsnAXBCcDhc4OpmKtLRcrqHb3YBLv3eR9s25g2nonNd4X6pgPEr9v3tG/ktKRn/f+fgypnD1aytVzQoIrtRp68BvHRS+TEZ6ERBeZAs5wtA5ofmGAELBNylBGtl/xRAqQKg6KdUSiNfYKlm0WAMVclESWxIQSUCY8mymdFT9zPuTqbElo6RCZfg5XwCE6wzhPxMgFFuX6jq8CMJ/n2T0BUCYBnIHS+jJ6WEfv/v7T3HybIBgwW0oe2MskZCSwmaBLwGhehDxkPWR4QS7Bz6uvxqj2w1Rq1KS5MvwyAEh9Bjpn8JxNBhOBN1hymGg+vwytrq7kiyqaTVoqBW9Gew4mkrFhC5mYyZQKemqigmmlC2Uh0kigHBxxhASFBIMGvRE5ZaSf8gjTVG9XLmIwzDjIEKGsI4obmEyc/H0GDid1TH224DRFrCaclBlqqZtwtczBJIwCri9mnQPNnp1uM0SvGCOJI9glS0prY8Zq8y+kkJ3rpFlTTUsTsaYnQ4x7g9glUxsXeqh1qyiUilL7US7WsM+C+k5EGtid5W/tWTOidbhgutUlpb//IDwOwP22fBahLKk7BpkGmIkQ6uwg4slfG+OOFqgUtZQq1po1FxUK1VU3Ko6RQVl0AtoMVoMKYuxmTgbxugvAhzOljhehDhdhjiZ+dKxtwhzBAkL0JmImcsHbQDcTCsXLWWNmfKcWvww4Fq6gL+qraNRMtGqlNBrVNBrVtCuOGiWbdQsxSBSKqJKZjn68qDhIcxlBVm7BJHvC3vF9K7pfInRdC5JtQQnNjvEKvRGNgTEWDSF86YsvIMcbLi1Wy1si+dLAVfWAaHyFp6nZUXyNQkKF4u5AMLJZCyBImVHx+5GAwfbHdiVMgybxeA6fN2FZ9Xx2Ldw69THX/7dF/j2eIbYrso2U3qf6AkR+QNBnwKEKhWVNlslI5TkNvFD6goQMv31rJswgObPJDGyW9HxgxuX8EdvXsOlVgW9iokaZYGpKo9mvxILggUXU37FNFqRxmbiDVIRzQRCqtuU4I9SOcr3yAxSKsokNemLKgyMYvxesSOF/+7Fa7V4EH4HEL6MTvxDsO5iUtcf/r3C1xTerZW3S12d57HQakuvPu9KCsMkZWFv5F4KRSpMUMikNDI5HN65bJExVC4elXi89BfwWKAeehJ4wku4ZlfQqjTQa3fRbnKD3BSwr/yiRTIa75VUVU4IU6/0U+fLCU61BN2GJWAwYhiRBC+RLdHhL5aYjoay9OP91eu1RQ4uCcMreb6RIZkcw//2cyzufYHlo69QTpdws0AYQilqkT3jGiAkAGHcChnCUgPtt36K8is/AC6/rqojOMFy6J8PEX7xa2Eel8+/RSkcwUkW4kdlfMUkd+FsXUP54A1U3/opnO1rAJlN8dCSL8ilg3QyGeHZ80Pcv/9YAhw0zYVdqkhglF220N5ootvjBr6GMhMQ+Wxnt2YaSJJgNjlBcOdzzB7cxvTRt5KuW2YlEYF8pmOWW2hfewPdV9+FdfkNaO1dJLqLnMFNwuCaCIIYp/2B9I4FQSIVK0yWFEBYojeZ4VXKwyLE7T8FEJ4xhCnyQMmP6fGeeUvxEY5nY+mM293Zkr8r/foGF6ucnAgIjQSBGeNXtz+Wjz6WmOohAiuR5M7cUmXnxPM2bJihBtPPcKnSFR/hz26+j0uNLThUG/Eo5XLZdCUohKEZrAAZTaYSkkFAWC4AIdOH2R8WhxFG07EsRbwohOOY4nXc6XVQqdiIGPXPygJbZ9QPxbwIEePh6WN89uArPBsfob+cgG3g9BKG0mNMmaf6vmV/wf5f7lvSHBWzhCa7D7tbqFdr0o078xeYLGcYjMeYUsbPrk5KRQ0uS/hXV1JvShU5QK5UPTbPgChF7sVwcwtNu4qrmwe4tnkF17euom7W4OYOEGhiJ2HIjfLMJxhPplJBxJAxXbfhVmpoNNqo1hpiWZAwMz4Xi7NfkZfqHldPulX59flDUlXMFJ2zzADNMnhMn10uEcxmSPtDpPM5sjhEa7uJ3uXNsxAVAuZEtxGZZTyODXzVX+L/+NuPcPtoicjaQKxVEMORxFiCbconyRASECpVF2dIExo9IWGI7aaLbsWWxRKtPnzmLcIIiyhFZJQR8Rrhh2YhZFWF1LkobyA/M58hEnzGs0o8ZZwJNThGgrIRoa5NsVnTcbDdg0MJamxjMkswmPh4PpjB5+O0VOL2EpkZIw6nqFop9hoOPnj1Cn70ymXsuCU0WTOVA1M/xunMx6+/foxPHh3hzmgGj6mq1aZc0+IN4hNQo59x1UDFDmvuxyjDVgslKpN0BrHlrK2J0XB1dGs2Prh5He9evYRLDQcdC6iQpc9YIxQgI+EhjL2F4YSqgpnIaZn23GFPb60m9V0qYMaE67rKM3nmVefLt1aFtTpBzxYG//DZtg4uXva7v+/y9PsCwnVQ+PuCZdaloqvQmXU2cF1Cuvp3eZ9iJgDT06ohoceT71+mOgO5ahPJaGE+kiW0LLFVgEya03ZRyEWpjCmqL1aAkM//FUO4AoSO7oAfZ7acwofP13HFNZwiaQAAIABJREFUEAo4v5A4+sLr/D0lo0IArfUorr9vYkdZ8w2uEvBfBIRc1UkHmYbZaIZbn3yLR98+w7NHR4SAYnxOQuJmC9TCcn6RSF7G+Gss6D1Gb3uKS1eW2NsF2i0+ZBdCvzN1idUV4nvTGRPtIdNnym8n1B0NtETOLvLiQ0qREQA6zfZMqaK8j5GtKnVKo7aahm/pQ6RkdHoGCJk+pfwxfChz66a0+crNxfCDRKZTAYR8OIIJdHWEURujiYsnh8Bg0cQ03IBmkK10kUb8c+T+mWKVImSEddlEZbMhgJDsoFNzEMRLAYQ6PQvsquJwoEJqZfMloYM8BJ/3MTnqYzocolxxsHd1D/VGVVI3K7aDTq2Bvd6WeIGoIl8BQilMkCn+Xx4QvuyGX92U67LKqAAslDMoMEjWlkbyCJubTMNyZMvlmDYckxpqBW1zavANRzqDlmGKiRfi2XiOh4Mx7p0OcbQIcLqMBQxOowx+KjBN0rcYCsFhis51kfIK60Q5cDGQSuQ+JSVK3uXoqYBCgsCtVg07nQZ6jTK2mhVst+qoMazI5DCTyLDKPiEqcMii8HrKWDKaEijRG2BjPPNwOpxIOp7P/irNQKVaRbPVkZQ8bnPp05AlgmFIJHXJKSSPRX/Uii0UyajSjRblNypVlQ83PsDIgJJBY3cjS8oHgwECn5KeFNsMatppwxVPpitjdmhW4Nl1PFiY+PLIx7/75ee4dzIXCV5Kdp+ehyiUjZY85FiazfdCngh8zVSlgWrMYOgSvQkK3FL2I4W6kQcrXqBpZdhvu/ijN67iz35wEw0jQYUpkokvgzMDnRx6RyhnlVAUgttI1IkceugVpJckL95DbudY70EgyFLmFSBkyhsfyspyx+9lrZR+5aF94YJdwbB1D+GL0c7f7/j7JwLC4vtcfY2VkEuF1xeBMxKnXURiM8WVrDBTh31fOge5ZCFAFM+CHDgsild9fUR+ZLn8kGCQr2GkJM3zhTAwZbOEbqONjU4Xvc4GSpUK7LILw7ZUQqbFwDAqOCiFL8Rk0tFSJI5JgBbDGSie0hCw5oSe2iiBtwgwHY0xOj2BrSWSRnjt6j4azZoMwpSg8ulKD6EwaA+/xvzuZ5je+xzldI5S6kt4gtjHuZilFFU12Mohy6qMUCcgrKP5+gdwb7wL/fJrgFlVhcIMq5gN4X/1OwSPbsE/uodKNIRLQEiJIUxMshK0ziVY2zfQfPfncPdeBewaEoYXsWSbylOyIsESJ8enePz4OZKYq7gyqvUWKo0qyo0SyrUSylUbtsPgCjJgAezER4mAMFogHRxi8dXHCB7fRXD4BE0zR0XnsirBLMnQjzU0rr6Bzs13UXrlXegb+4j1siSe5pJqZ4s9ot8fio+OKZPNZltYIHrGKBOkX3mVcqekv+sM4flV/DKGcKUcUkeGpKYATE9k/2EBCKfeAsPpUCRQm5sbaLfqaFRZzk6GkAhJMYShmeA3dz7Fr7/9BMfJDGPNV4DQUqmL0smWcfi1YEYKEO66Hdxo7+Hnr3+A/eY2HG7hyRLyQ3ekv5LVE/3RGP3hRAIyyI6eA0JL/rpUo7Cig6zZbLmULAD6qfe2N9CoMyE8keJ4dm8GGaFgKv2qJ/M+7p0+xNePv8XD/lNEXNKaGUSUZKrwET5/eN1TuWCkgJlqaJYq2Gx0cP3SFWw0O6i5VUyDBfrzER4ePsXh8BSD+RQZL2LbFB+2nPHS36m6cvl907POD1M+L4/EHE5uYqvew9XNy3h9/yY2K1007To0L4fO141pnPK80zCdLaSKYjAcyfLRcSto8PosAKHDgLNyWVkNJM1a3VMqrkvNCGfCtKICaQUI+TMDh8gQ+rwXPE9ko+lghGQ2RRh4aG42sHmwCcu1JI2T1TQCCK0ynicWbg3oUf8tvj5kDUkHsV5Fornig+R3YDIJFrQGeaomhHK7JEbFNNB2S7i53cZBuypJx0kUiq+XcsyT6RKDKBffe+bWpU4pYKChKv0oAKGSpktgWxFol0tSrIaqmaJpJ7jezHBjs4JXLm2jZFdl6XM48PDoaIov7h9h6EdIWAbvasjZBe2PsFW38M7BJn766gF+dHUHbfZgFqnNYQ7M0gx/+9Vz/P23h/jt82OMWcnm1mAz9IYPFu6VdQ2RLAvUQ45BMQzukg+G3InXmiovPiepuAmgxUv88PplvHd9Hz886OGg7qBFRUI0hx7OJTRRdnQlF7NFjMHIx+lgInVmlIzS48yPc0BIn6mSka6AklRsrNrr/ysBhP+QZFQt0BUAWw+YuQgKvyMZTejrtZEHGmI/kf5U1usp2kXJf1eSUZVSr3z/Si4aq6TRon9wBQj5M1VXQpIIQ0gJKRe9mYBBm4DwjCEsZplCyShQqJB2n8tJL0wp/wRAuA4G5bX8PqEyaRxL2C4vZrJ5g2dT3P7yLj75zecwcxsGdeEEhPQHkPYsXjQ+uDJ4COMj1BpDbGxOce1aCdub1OB7MDRKipjQWMiIGACjLZFhKlIUSjc1JrDk3C4zep4/8yLmsBoKIMxBnyAPpzJ0mrBz9qRRP28qQJgUgJBdUEw7lM236r0hu2nCVQBSHiaRgEIBhBwKCkBIyWgQdDCclPHoWY7xsolF0gO0hgKpDGjgPwyU4aFiazBbFVS2mmgf9FBqlGBVLEnK4vYgpDRLkuQoHFeBCTQk88LIKIV8diKAcDmdot6o4Morl1GtlVFxS1Ji2qk3sVnvwKGPgklo7MspUgPlwlm/Ti6EyqwugPOUKRX68o8Nlbk4MPNzUGZI07cAwsKvwDRO9kVNpxP4nieDLH2eTO3b2+ugWrMlbZTTLCWzjk2/HQ9xRx7yixh43B/j0ckId48GeDSa4HC+xCTVMc8N+LmBUDMl0EIi7+gnYLgRNT+iAFbeLG4jJeyIhwR9TJTvSDx1KH13rGewshgVC6g5Bmq2jk61hP1eW2SXB9td6clruQxRUhs8PQ3FI0XPoTzIhYnUEUY5vCCRiHDKnZgExkGdnjdVkVAVlpCSPTJeCticA0IJZjnrJCzshEUUv0CGQobL15oPF0opxcu4XKI/OIFHz08eYatTxcF2C269CsstSSAPAaFv1/Fw6eCrkwB/+Xef4u7xFIFRETaGzgpKEeWgYrE4PVyaIYwh6wNYpqvqCrgwIyA0RQZD0E1ACIbDREtJjNyumri518KPX72EP3r1Eqx4LuEyZFDo1yxJX1supc9Dpg7PGQ4RqdeFITGM+dbIsKrXR0lDlf+BwJBbcPqoKNsQpXHMJRJraDiFFnfBGSAsmOK1C1dlMZ7lML7Q9fMvDghXd2kh5xd5WVEJI08TkYeyIJuhBwR/oXiupTjcpx86lkHVYtgU49ZtQ1IHWa6tkiNTBEwHZOAMKykWHjy+vtMlEo/BWkDZLqFWrqLRbEvJtVocWNDpq7Ut8R1xi6zktEUIjiTW8irkUotyuBwBE2CjVPxu/ZMBRv0+xoM+XCNDp17Gm2++JmCC8kapuRBNTox8MUD+7B6m336K0Z2P4cZzOKknPhrhnnnIyvXHa6zwL+QxIt1C4lThHtxE6fLrsK++Ab3cErkXKKUenWJ662OEh3eRDh6jkU1QzcmiSPMtZnkJUWUTeWcf3Xf+RJhCBsskloOEnkgGLsj7kWI2maF/MoKhVWAZVZFgOWUHVpkbIS4Plb6I55GZB3BiH3a0hEYJ18lTTD77HeJnD6ENT1E3cpRpuc8yzFIN/URH7cpraNx8F+7r70HbPEDEM07OLwumpLbm6PdHmE4pC/fQbHXRaHYUQ15SsulV36sAwsL/IOmBaxfxOSBc+XMLS+hqCSFvagotUsM3WWgyhAIIJ0PpZdvYaCt/XqNWSEa5hGCPH7tyU3x87wv89v7neB6MMMyW8KwUuZXLgkGUGqLKYb8ehy1gy27iemsHf/rGH+GgtS1Ds0G/DoE9WeAUmHshTgYj8VHyGq1V66iUK9IBK3JNLid4DYaBeOoIDPm9U/7c6zbRalZRrblyn5B0DdIQMU1CFlNnA8ziBX53+zN8+fA2RtEcgZ4id4uESJNy01CCYxhiwyJ5K9XQqdSw197CW9dew2ZtA1V2FGchhv4EXz75BvePn+DZoI+UEl5W90g5nhSpFM+bXEnvBQTw/DBQko5Gdn4CNYvdrDt4ff9V7Hf2sF3rwaGPUF4bMjn0dBsIloGAwqOTvtx/XMBXKg05Y5xyWXobqww7YjAKFQJmUWGzShdepdHK0mfVz8vXU0n2pa4lKySjvo/IWyIZjRHxLF/M0NhoYOOgB7fiKoVLwt5kSqHLOIxNfDNY4n//m9/iy+czTNFAbFCFUhGpHc9JaXliVyRnOXYHitQ6wk6rgdcu7eD9y228tlmVoBV2g068DA9PRrh3NMBXz0/xfBEhLlUQs3oiV4ujFSA8YwelfoMp4wScBOI6GmaGnaqO//bNLfxgv4VdBiUZhqiQTpcp7h97+PDzQzw4maC/9JDZOXIzgRbPcH2riX/z7it4b6+L17s1lMMcVkJAB+mVpjLsF98M8Iu7p/jw8TMcB7HIw6u5hhKBcEISIEPAdHRJuGMHobJKFLFt52X3TE3mB2fYaIm9WgnXNxr42etX8fZuBzcaDuxoBj2YwDIiYVkJToJExyLQ8ezoFJPZUhbO7EltNlrCDvL8JEMo5ynzMopETv76vyYgvChH/YdCZdbloat//0OAcB0AXgSEq4X6y4AhjycupazIEUAYLpklwfeBY4Wq1+MSnIBQJZurTmnx2LEeju/wiiGUMLWiaq2QlEr9hABCnu/01pNkYC3PChAWnkFJvT/3EP6XBIQvhMqkSZQLVcplRUSJZ4r7Xz/Cx7/6Av48QuQRyPAbp4eQjJt6gYSqz9kh1IfjDFCpjHH1agW7OzYalRQlJ5byeI1RPkyS0sn6eci0uWJ0RPlpIc8okxDtCe86Geo1PQJ0lv0SxDHIYgUGHYAy09RUhc0J5W8TZMlC9RKRimd8Lzdt/FyZAoTSP4dQsYTcMksqFc+wGrK8icDvYjB28fBpionfgpf2kOVVYS9J6bIjMMpjBOwWdE2UN5uobrdQ32nDqlrQHW712CNHs/5UGbHZu0b9uWOJ52wFCMeHp5idDKUAudGo4fL1fbiuLYEo290euvWW+Aepj6cXgYCQEhSJUBaGqRgFzgzj5x4qJUk7H47VJb0GCFeRSev7wzWEuV5Mf5F0UUWbSt620lMTDC7mc8ymEwGD/Fpu2UK1XsLGZl2qOChpo1Wf4N+yatL9uEx0DOYhjidL3D0c4N7xEA9PxzjxQsxyDYFuI2CJM31MlHqpZif5oFeFH5KTUdRgsJOFPySCu/BUEMRJATYP/TgQYEiBmq2lcPUcVUtDu2Lj0kYTV7a72N9oYLtVQc3RUDGZEJcWSYqUbiTiueIShMxZkhuSiDmZsVaDHUFkq1mH4koIAL1ABIjsj7IYKFQEoahEVHXvcFm3eqtWFQGS+ij+MpX4lESJfG6GrpAl7PePsVhMJKxnu1vF5Z02nFoFRskWa2ZguPBFMuri1mmIv/jwY9w5nMDXGQluyfCtPKjsZbKVb5NcPl+fLIalExCqEBlKecngrDZlpsifljCjBbp2imsbZbx/Ywfv7nfx1l4LRjBV0ftZxBkRjqFjMfdk2D0+HWKx9KVknGE8fH1UlYclqYwEgBbDhnitSyqaJQCDXswzzyEDfVaJvS8FhOtX7Eq7uQKFL9WW/oO48PfLYL7rx1iZeNdhqCxo1O5CvMRiQxcZsvLdkhXkgM6gD/p4Yj8QtlCudF1TzwVKGF1H1axI8AL9MizYjhEmymvKQyeNEizHCyzGc8yGUyQhA7YgUmYODJV6TdU3WIb0zln0jUpMuVKHqDAbAkJVgyK9ahll70wUJqMWwZt7mE3GIhl1dAJCF2+/9To2tzflvWIKp6xbOfwth8DpY0zvfIrhN79DKZ7BiZewBBAyCn4FCJnQpxhy/vmENShMkm1uQu/uwtq9CpSaSDUX4N91Nob/7B4wOYTl9VFLp3DTpTAj9B8HZh0Lu4mwuoXum3+M6pU3YXT3kDlleZ5kRVcZUyv5d6Lv2dIqcHR2wpkSsAIWmlPulvuAzmGMEfcxLHp/vAmycR/h4WNMvvoE+ckhSospynkKNpFSDcJl1iCzUD54FbVX30bp7R9D6+0jYG1HRkcRQ6dKSOIcg/4Yk8lchv92e1OUBlyS0D/L54mKjVcG5DPJKJc2cvUWTNBZyuj5s351Cgj7WjDAulwnZOo9zP0lpj4lmwNESYh2p4Vum92LTZG1kUEmQknMFKGV4PPH3+CTh7fwaHGKfjKDbzHEJZPKJGHu6cNLCWw0kY1uWnVcbWzjT9/6CS43d0QyajLRj2c9LJEWLukT749wdDKQa5TSt1qlhhKXRAUg5F+RZ48X0Du+wGI5QxAuUXFtYQi7nYZIlrk0ibmMJUdIhprDtgF8+uArfPmYfazHmMRLxMTjDsOSdASRqu2hPJUMj50CLbeC3fYm3rn2urB5VaMCLw8x8Mf4/KEChM+HA6QEYA4TMFmbogDhKq9ZmcqosWQSpiHqmJyUaEKFooWNagfXevSMXcaV7iU09SrKGaNQmXJKRsKQZ/9yGeC0Pyo8prREMNm6Iv2EBINMx5XRgBJfm0m6vCrWgmWoUilaK8+WBnLEKLdhyFCZhNaEABGDq8ZTBNMJFtMRap0aNi71pCvY4d+T145uSQLwSWLiztDD//nhx/j86Rj9pIzIqCE1K2reEu8V5zimHFMBsYROj62R4pXdTXxw8xp+sF3BK60SWChE+8c8Ah4PFrh9NMJ//vpb3O1P4JuuAMLsTBnE0VEpG6jgEVUCzyoCQmYtaAY6NnBQt/A//+Qa3j/ooMnRlgFxmYZlBjwaBfirT05w6/EAj/oDpDbVX+yA9nGtV8fPXruCH13ewNtbTVTiHDaBAqtaDcDTgb/5eogP7/Xxy+cnOA1jpKaFKrsykxhWES4UmdLiKUtAtcQv/GhFLZXYVakylXuaQXcp3MTDhgW8f3UXP7q8iQ8ONtA2I1RzH6ZGnyWXF3wuESC7eH4yxGgyl7878w7oLeXP/JAlNBVmzEAo6oxW9Vov8gm/z0axfr6d/54/JAtd/3+/z5v4h+Si3xcQXvQQrkDf+q9fBILrAHEFCM2IDCEEEKaRAoTSRUgFW8EQ8lhSgJAAkXcMT3CyhOqD9x2xgfzM81POZdWFqAChqp6wKS1mrYUwhIWkswjXE8noWq+sMITykr8YDvMHi+nXUkbXJaPflyFUv69YyqZpkOsc/EKWUKuy7qPHfdz59CGePznF4GSKnEXx3GrqDEdRAkyRX+Y+smyGPBtCwwj7e2Xs7brY3Syh3gBKlQRp1EeWDGFYZFJ8kY2SSVOSKdKzashm+hPtt0xW0skgEkCKFJDPOBtIySYyUt1CnljKcxP7BSBkibcnvhZhdViFKr+3pICmPKpZlBoJUCMgpDA11xrI8hY8r4v+0MWDJzFmYRNh3kOSUcZaki4apox5SYCQpqiqjeb+BmrbbZR7LGxmQgNv7BTLYI7j/rEU9vKJ1ex2ZJNHHyElDUhyzBgiMJzylEOjXsXu/pZK4TINHOxewgaj9pk4JgohZU6nBIWsgXTNEJScESSrfzn3KZ2hjLNUy3VAuE6hFEPy9wCEK2peUpoo8SiCT2azmaRgEhjy6/Jh1GxV0WhVUaoY0KxcfJQ5tyMWA3wq8GIDR1MfD45GuP2kj/snIzzqT3A8D+FxQ1NtIKW3kIXl3HBxAyjFryq9zVgL2ZGtG6ViAYu3EzU80URtKd+Z6i0iwKJ5ncyfSru0eXinIXJ/ikZJx3azIuEoV7aauLzZxE6rjG7Zgp0FMFJfkjJtLYfrENyxB4/MZyzs4KSopmA9BS9WAsBWuytx4QQ/ymvL7qXV96QkCGeA8OzQKAY+0RarCgJumNjPx+RDMoQnp0dYzsfiZ9rt1XF5rwOr6kKzLTGcB3pJPIRPQwLCCP/XLz7G7ecjSV9Mac7XqJdSnYJMviUgTHNDlQgTEBrs3FIpTNwGfwcQhnPY8QKXaoaAwD975xpubpSxX9NhhTOYTFosGFUuDk5P1fb/uD9GGOewnAqa7S6a7Y5cx0yc5TZTMYS8T9U1KYcXGXLGqxdLDi4c+INb0O8yhBfB4Do/uHrc/uM9hOsejBfR43cZSVlPFFtFAYXFl+OsLqweAWHOLk3FDpLZk75OGcZ8qerJowgufa2WhZJto+I6KJVLsCusIKCPhpeGOng4bBAUkim0GcJh2AjnPib9sfTJjvtjzMfsmLOlz6xUropsVC48DrMsZSbrKFH63IoWXs6V67HoACXjRUDIH+VSWb7f+XQCM4/QKDt4841X0e11ofNzsx+Mke30dXljYPRMMYRf/w5ONBVAyD5KipR53woDXTCE0tnJg1ZnGiSzqk2Rp+m1FmKDDYZlGbK1OIAVTFDOlqhrPkrRRJYUfD0Zi5/XNjDWKphZLXRf+zHq196Bs3cdcOvI6Is0KPNTacDClEiFRgkWZeiUh1N2mAeIc3rdPZg249wzWGYGfTkGpn0kJ88RPH2I2Z2vYEyGqMUh7CSCmabyNZaagyFKKO3fQPnGm3Df/SnQ24fvU13Bcm56Y50zQDge0x+8QGeDUfJdWdYQFEofIUG7qGkKALjyEa7+m0zQHwCElDOKR5Q+pkQBQoYVLQQUehiM+nINNVt1dDstbHZbChDKc5vBMQkiK8XXh/fwxbM7uDt+jpNogsBmZyQTGpVEk+yFlurCAlqRhg29goP6Fv7sbQUIS5EBO7NgcQlM1UcKSYsmIDw87isfdrWGRq0pvj0+G1ZqFA4rIaXRBIXzqYQp5WmAsmthu9dFrVoWUMgoeNYIRBkzCLj4sHF38Ah3Th/gm2f3cTQfYJYHyEsGctuQ0DdeA2TMSQibcYqqVcJWs4O3rr6K7eYmGqU65qmH/nKMW/e/xaPTI5zMJsjIDNI7y0AlDmQ5packTPWi/iqRe5X+RKaWyrOBi8w4R80so1fu4NWdq7i5fQ171U00zTIQUrbPlTs95xriMMF0uhRJ8WTGBTnVAiXUGk1UG2rRQ3TEp5HpqIWRWo6qZ7iC6er5pyLvlYd/FUUQFbUT9CpzKZWw9mcywWR0imqrgg0mw9cpX7YFEGa0HVhl9FMb90YB/vJXn+HTJ0M8800ERhWJWZVrW2R3TJU2Mxg2r7k5bC1Ct2bh3Wu7+NN3buKGq2OPAWTFWiMEcLjMcW/o4y9+8xE+e3KEuZxBDJzjHMdlMNXofE25nF3NzAVDyrPXsNAr6bjadPC//vQ63tvvwEpSeKz5Ylq+CxwvIvzHz0f45P4J7jw75Dgpc4qjJdit2Xhts4Gfv8EwpF20c6BchBLOE6Af5firL47xd/eH+JT3LMdTy0Z5MUElWEiAHXMhcscSsB2yiitkCiUlxewtVEvWkCJQKvI4U5QdNOtlRMNjmMsJrjddfHBlG3/+znVcb5ewzarsdAIwJyPigqoMWHUMxksMuUiaqLmD5yhlo0woFi++5YgHn/OQJHuvEnLXlQUv9RCun20vLlL//wLCiwBlBQLPlG2Ft/4PMYQXA2bWuwZXlRR/CBAKUmfHemgWgDBipaUo6g3iGy7NRYWm7hOVrn8OmIhJlJdwjRmU1Haey5mwg2eS0YIltHULpkYJ/Kreq2gIWHkI10gb1VtcrPu4lV39+EdIRonR/smhMkniUewhD/OVl3A5CTA+muKz393GvdtPVDQrLeNmSYzeyt8SwjRSlF2ClSnicIhmA9jsWrh8qYZuz0KtoyFaPkEaHsOpsEqCII8BCTRmcuhl+pEpgJBULYNXxAxNP5hRFAGTek9J66mUKGEIE0fS7kQ2Gk+QJjPZQnFQVrHgTERkulQFdIcJIOSGpQCEKw9wRkCIDrxlF/1BSQDhPKwjwgbilF4PxdxFWYxF5CEqadDIfl3dQXW7DaddEdkMN5JJHEhQwePnTxDRx1gysXNpD41OR6grKeGGAW80RTRbynfFTrl6nbUb3CTquH7pMjZabXE9qroMpgEqppCvuTA7HAxX1aNrkrmznc4FhlCSWV924xfD67oG9WUM4ermlNhdKflkTyRlRz5mk6mEnbA0m4NLvVZDp9tCo11HkgdCsBPUgVISs4pZpOFkFuHbZ0PceTbA7Wd99L0U4wjCCvr0C/Aw4WbLpL+tyE0rCmYVY8pNoOIL6alUBl8VpU32RIQ7HE5EekNmUt0cZD/ocZLPQV6M0lB6gjhqaglaDtCrGjjYqOPadhs3drvo1Upol01JFmQRvABKluyyb1B05TlCP8BiNsdkMhFfHEEcg2ZYMk0mjJ5CltYb/CjYQiYGrqRgq0W/Yn95jp+f2DGZGZ8hEGqrf9o/hrecgvEJZAj3d9owy6ovLqLElIOz08YD38Tnxx7+4sNP8O3hBCFN9UZJAi1owFfqVzWYkb3ltktit2lCY3kzASFD9DUOzWqo4G1ohPSBLXCjZeNHV7r4tz+8gYO6gaYewEmUXNTQqCiIEQUhTvoT9EczLAPK7xyUay0JRWAJtUUWkJt5AhOTEsbzJFF5bdZYQNkJFd7ZF6OYz4HXedbyyj+zOsz+tQChYqzFGC5bPvW9KXmiknlKaDV/5j0UqXCPiLUSjNefTWFkGVr1muqZLLlSdMx+UjVwq0J7SSCl306WJeyZkz20fKE0TBB5ARbTJWZkCseU2EUiWWeyJaW6wrqaJjSLw6ViCTk0nHmEeR2yyJmgsUiEVbIj+luZiu7DW8wlOKzqGLj5yjV0um1oZDD5fbHfMA2BYArMjjG9/TFGX/wKTjiFHS3OASHXiiJLLhhC6gBkI6kSbiPNQKSZylOou4g4CNGXlSUopR7KOXsNfdiUKjPkha8zGQWnhX5iY6JV0HnlfTRvvI3K1dehl+uymCI/SdUBr0d5TnBgzwzfcCA+AAAgAElEQVSJhyeYzSn9Nyj88pFrPvSi71ZPfRna/OOnWDx9jOjoKbT+EapRgCaVCWEoKdGZaWOpOxjBhbV3He61N1D5wR9D37wMn4bMXHVesVoljjIMBmOMRlOMJ3N0u9totTdEUcBAGdU5V3TUnj0oiuv7bEBYAUK1VV5Jj84ZQnXd8IPBFpQos1ZjEXiYe8szQFhv1rDRaWFrow2dqaFpJDVKZAhjK8Wdk0e4dXQXtwdPcRSMREYaaeTjYllW8HzjIGXSnxPp6GhlHFR7+PlbP8bl1jZKkQknZ+wMX3cFCIOY1RNjHB33RWpPD2Gz0RTVABcifFbxuc17KM6owImFIaRnnUoJPmu6rTrazTqa9Zr4rCgdibNQ0h45ToziBY4WA3zx6Gvc7z/F88UQqaNDc034/DsyUdqxYSQsZY5h5TpapSpe2buMDpd6totF5GO0nOLR8XOcEpBy8eFYsohjTx9ZAemB03VJVGZKJ0E4n+XCznKxa9qiMCELaLGPOLXxys5VvLF3A692L2Oj1ASNlWbGtAaiFNpiNERBAi4MTk4GIjHmYrHd7sqykdJRLnZ4/1oMA2JXJ1FTkdvLa2FVq3HWdyb0v1IBUDLqp1ymRpI+G88WWE7GGA1PUG2U0d3tSr6BgO04Fc85y+kncPFoGuH//u1X+PjxAPdnGTy9gsSswNBLIhvlc4p91awOS8IpLPhouRp+9Oo+/vyDt3DV0bFFtS15BbJpJjBKgcdTH//bhx/hdw8PMadUVCNLziGTKdgoKlGUZ5J/V575HMD5d7VNGz3XwNW2i//lJzfw3kEHZZHGkh3U5Gs8nQT4fz7q49OHXEafAiU+Cykj9MUXv1ex8N71S/jBlV20dQMVzm26hUmYCZj85d0jfHY4xsOIhinWTBjYSDxsmRmu0nrSq6LatrAMM4znMQ5PRuiP55h6IYLMREQJrG7IB72GVCQ4lgbdm6MUeeiZGd7YrONnN/bw7n4HNzcrKGUTGMkcWUhAWJJOU4/ZC/Mljg6PEYlVx0KHae6Nhvy7CmhTthWery96jRTKeDmT968LCNfB4MV00RfC1wqwuJLArgfNrJfP/yH/IP/siiHUQ0N6CIUhjDk8MtHVEZaQjJGw6FShyRyiLBXC+bLHdA0QyiJVACG9vCpUjMt51rDxZ5kHzwDhakWjthlnklF5L864/DMMyO/hXxIQKqmoOk/OGMIkXeQab7YiqEOGGVJoEfDLv/0Un390B5HHB5wB23KRhJEAAgIspmK36q70AAaLMWwzQLOW48p+HVu7JXS3LET+Y2TxIZwqJaQBNJ1tkOKoUe16/LrciNE4LN53UpepxAdT1sOtl6RSSs8qt4YukPKDrBv1vwSEc5GNIg1lIGG9g5450DNK0zjUkiHkw19JRmn8VXmKDaR5G4tFF/0+JaNMuaoh1tqI6WfULJQcAsII82iJ2NWhN11s3dgXhtCoOyKbSfIYy8UM/f4JHjx6IINaqVrG/pXL6GxuyLBkmTZKpi1gMPPZ4aZqCUQiS9mKYYiRvdtoCQN7ERCSfuamR0pGV5CwKOg+zxgtYgxla1xsN9St/90HwksB4RnUPLsOJQpYQjAIBkmHRwh85R2kVJQ/86ZwXQetZhOdbgf1Vh0LfyYHDpNECQYTrYwnEw/3Tyb4/N4Rvj0c4cHpFL5RRmxVoJXqCGBgHkQSaMGuPwEnBHxnUdMsjiVILuobCACZxmVaAgDZ/cL4aV4uPDjlcxD4yMayiBlnZ5Y0USpJqE7vaTCDGc1QQYidpoPrO9wQ7+L6zgb2e02RkLJjDBGjqflncxkiCGj4iQPfx3I2E/noYrEUTwQ7CZ0Si6ar0ldolaowbReGZSsWU1Jrih9rlVHKJqSCZpIwEZC5Cu/pD0/he1MYWoztbgWXtlvQbV1kS3GmIWF/k9PBnUWOT47m+HcffoZ7JzPEFkNlFCCk7ESBZ15lfI2LagKGM7Dbk311IrBWMTscmiVNPU9hhjNhZt7equCn13v47394HT0nhRNNUMoYGELZcI7ID8TTdjyYYTTzoVkunDIlTh2RPIk/SlLyuDGjfJAsiGIE5XURIFKAeF66awlpL2wpXwiVeZG1O5du/usAwrNHtyTpqo0sh03emyI0KYqsYzk0KPVk76KPwFtKyl+0XMAxDWx1u2hUq6iWKKZaRdIoZjCXbiMWwWeSesxFE70qDH3hQchnIp/fZAP8ZYDZdIHhcIL5nGwXxL/JPjMOsrrUo9jymvN6VIev8vbxfaFviLJOHogEg5TBkBGnV5jBRmm44CyF61cP0G43RRpf5NKKpBnRHPAGmH79O4w++bAAhHOYKRP2VCoqjUYEhJTRcng2yS7LtoLDniY+by9hMiSHqLJSSGgZXC1GCQHszIeZLCWNjwA3MVxhKk5DA6PUkQ7A1rU30bjxJsxaB7DZlVb0KnIbrNNnY8JgSBoRClfF7CSzqBMLRAFD5UkezZF6EyyOn2H69BFmzx4j6Z+gHvkCBlvsMQ3IjKZIDRtLw8VYK8Pau4HytTdRefsnMDYPELCLL2cRMq93hsokOD0dYjiaSR/fxgYBYVfAO4c5VT1hCpOrfhR0hQwQxfUuB/qa6EgsBUXvXHHKikeTbBVBPbsW6f0mIPQ99Ed9CSiij32j28bu1gYMXksJ8zojpJTP2jnuD5/im+MH+OrkAZ57Q8R2JmmeYV4AQl5DDJZJdFixhnbu4lK5iz958wNcbu2gnJCHdSSJlOc9U2ujJBNAeHg8UL2jlRpazbYkJpIhlFmA5w/74jj4p7wGFxKwNR6eyhKWLDplrpudtkih+chPxEsYIeAC2DYwSwPx/916fg+3jx9JDgDKBnxhQVkx5EghOBgSFjKl0sZ+dws1Sv4NU2onhE0lEE0jUBKocfhh8jgXOxI8lorSxyU4XiV8yuuuOsqYnsxzSiq0OE95Ca73DvD67nW8tfMKdmsbsAkGcxM209FFvqY889PxDMeHp1gsAwHSBISUjZrsaHVs+RBZOdOEX2AIVT2JyHmLxZ7SgytrCZdJ7CGkdF2UCvMFFpMxBv0TlOuc39potRj044g/ToLGzBIWRgXPlxn+40e38dtHp/h6FGKhlUVOagogNBRIMVm5RcJgDiNbomZEeO/GHv7tj9/GjYqDHT7DokJWbwPjLMOTOQHhp/jtg2NMSQJoLkyjDD2lJJm2XqmCF2sD/6FWgh5KPhu4ZOyUDOw3HfyPP7qBH1J2aascB06dizjDg1MP//6jI9x6OsKzyVTsFkyojf251CW1jBw3tnu4vtVD0zDkWrBMB1M/xekixK3DPh4y+IbLJQJuLcdlG3ilUcJ7Ny/h8qUmWpsmFgHQH8e48/AI956e4NHREPNER2hQum4jMU0VcsW1eRqDpo5KFqMcLXFQsfDudhM/vbmHH13bREObws2oIOGSygbMilg9Fgzje/Yc8/kCSZRio7eBFgkFg88MgkKGtKmAthdmxOJp8l8LILzoJVyBQv76Sg66+rX1ZNGXeQlzgj8mHa8BQgmV4bPLdGDwvhMsoqluyUKhJHMo6QYBhIollJm46MIW5Q+XvQSDrGWLWDuh/ttip6R0BcideC4hLixPK1Zwtb5ZPeqVj3H1Zr0436xsUkLYXJCM/j6GsMgZX7OVvQQQptlCRHh8USR6VZIglX712y+f4t6tp3j68BDLeQCDkdk8VBLK8xIphi1Tjx+z32gBI/fgOjF6bQObmxZ2dm2UKkvYpSnydAhdX8Aw6Q9USPvMFybAkEMJWUrhZ4vYZGoE+PsYKLECkPQQlkV+Sb9NGk+RsXoipYcwlsHVSBkO4kDLahJUQzm/ZnC7lkOz2K1lIMoYp15DGDcwm3ZEMvrsiOXnZSR6XcnrpByUGVkJfEqJyhqMVhk7r15GZbOJzOVAxgdrjNHgFMfHh3jy9AncagUb25vY2NpErdWQBxKBXMlykC64lohRsW35XuPQR61SQbvRwHZ7A3W3ogIDuGFkpyK39WKulyzIM3mxDM1Fqtj6zS68yFr4zAtCuXWmUADBdzdFBW46C8xf+dn4s+ob9LCkl6PwDkaBh1qtilqtghoH2VoVpXIFETenZC2MEgLdwSIz8dGdx/js/iG+fjrEySLFjP5Rdg7ZFSyiXEBNTrZaItNEeCLsqax1WEgryYj0WRQJYwblhZokm5FB4o0oKZbctkjfF8vYyfQaAhQ5YEgiG7flyGDrGRX5sMkshwxFoQfOQ4dyllYZ1/c2cePSFvY329isl1EngI895OEcFdtEacWiSFJaDH+5hDdfYDKdgx17LNllX2G13oTlVGE6rIhwYdq2Sn08v93X5j1VKsz3kEuA0KdklOmTDJU5he/PYBkpdjbr2N9tC5suMeqWi8Asy6b2m0mGT5/P8B9+fQsP+gsBhGFGj40uckQ+eOKEm3f6ThxVacBUM40+W76GOYLc4iujfEx8TSMfVjhFPffw0+sb+OMbW/jTm7vo6B6sYAg3J4RUBzPTZmeTOY76U0wWMWqtnrCDDkM7SmUVGMMDi1I4/l3Fc6I6f1a+kNVDcUVwv+zwWg0/58G7/FzqVX0pIFxZC1fj9QUr4EUincuQF7/u6g+sNobqExFErb6qkANSy6Ok3eyVJMAm/UuWQ5iOSJWDc7kym4wwn01Rtum9rqDXaaPCtFVKjfnJVoyxJNKKYUYAoXy9InCXsk5WeQgLrrEypYQ4Yl9giNPTgVyP7AcTcE+mUCoNWLPA8CMFCtVrqCpGBBAWgy2BhCSn0ReRZPLeciCPlhNJkr58sItWpwWmHgqg471KaVOyBNI5Jl/9GoPf/ie40QylxJMEWvqAOGDyHuUET48Y2R7HpD84FVk6wa+I3gxLyupZWMEgMqYLlnj25Ixk9xUYpAVB0xEbjgDCUWRgltlwOnuo715F79prsDYvAe1NZLIYYbq1CqmSIIFCIimtxWTJ6WFPlyLTyucDRNM+5sMTLIcn8AanSGcTGN4C9SxBJc9QotyVW6iUixQTS6OMhdVA/fpbaN78AYyD14H2jnSrCYPMjYymw5eB7gjjCStEImz0ttFub8C0nOLDEkkZJXurtiEBgoVEcbUcEVlTwQ6urnuCezlKV3InAYQ5cr6XYSDyy0XAlM8+lt5cAou2eh1cO7gETQqcI4TxUgAhKiYejZ/j9skjfPzkGzxdnCJ1NZGMRlytFh2hUiyQ6rBTHY3Exo7Twk9few/Xu/voWnVYPJcTMsL8UOUBxycjPH1+LOCXktF2q4OS9PbqyltsUdaeyn1Ez18Ys7OUz5cRgsVMPOLsidzsdlBt1eGULKSRhySLEOsJMseAryd4OjvG14f38dHdL7HUE/ESzmNPWHt+HQa4ERSyd9jOmUpdhy3yTwLRVJabUZ4i5D1tMjSElT0qtVYNrFxyKAUK6xB4knHQJz5nMBRZbwFhXsz0G5hRju1qVwJ3Xtu+hqudS9itbkoSKWVtzGdm2B8X5ZGfwFuys3IonmyHZfX0qFeqklNQkuohVS+jggaKIaBIyFQjKOcIPm+LehxxsGQIc/qdQum586czzMcjDIcnUr3S7Nax2euItYXjF33qYaIjsGs4DXT851sP8ZtHp/jkcIpJ7ogSxTGpyjJE1UIJr2Zw2Z3Ayti/N8aVbg0/uLqHn1zZw1s7G6jwezUAXwceTAJ8czrDX9+6j68OBxgFfJ6XYOsVmLkK/hFASBUCTT8EhfS8S4CLPInlLG/awJ+8vo+3r2xhb6MNs8Rguhz3n3u4/XiCj789wuFkiRml8JQm0/OXBDBZpWNmqNsMnjPhcP6SrALOigaCzMAkVqFRS6ag8v1OI7zdreOHuy388etdbPfK0onJR34UZ7g/CPDFgxP84qNbGIcGEqeBhHJxAkLKjXM+z2O4GlCiUsybo6VF2HN0/NmbV/DzN/exWwnQNGhdYWIrryXV28zn8Ww6w3BIED9Aq92RpGJ6cMkMciFedpllQN3pmhfwbPL77vy3Ypd5raqz73xx/a8hGV2Xi74sVGZdMroChOtS0VUh/QogKnsGwVmRRhpl8phn92ceaog9qibYrc4jmkFW6r7jg1OeudL9rda6vKd5P18EhFTsSJ0WLSHFcjamXJTzKPvTiyWtoamkV7kPqU7hP0Loq6CndTfhGhI8XwauzYsrQChQQea34r28UF2xLh1dB4Tq14tkcQG9VNoxECtf5NxaipGS0dDsyyt0rP3nMxw+HuD2l/dwcjRA4EUimbMoA2RHCv16YqGjN4tG6oUYYKulEN2Ojp1tC41OhmqdqukxdH0Jw2SCaOHUVWK0giksgkMICgutu2ISY3VAy5/h9v1FQJjEM2EH2UnIUAJVTs8SeALCKjL6DakRJRlCaslUyYrstgmTGoKogcm4jf7AxVEfCBJ241XEQM0NPA/gREsQcltaM2F1qth5ZR+ljToSmwcD/UGJpO/1T08EFBIE7uztotZqwam4ICtAHwhZEW4h2U3kUuohwSEBuq0mep2OHEJMB1wBQiag0ZS+GjjlZuGQWkjqfi8gvAAKz+7/glFUW48X4cj64KuiytXlo1IvKc0g/R1JUbr04s1m0jnILQlLsev1miSlWtxaWrbINBKmCJoOhkGGw3mAX311H589OMKjkY9pygjrKjKnLpt9jzcl/RNSDqqis/leskKC7yvj7KV8l4zqCvGuNiMyIJEZVJJRFq6zR43rSdHt80qVLjX+vlVBfA6TfkKNNu0UVhbAYn9mpDaFFT3BVrOKvY0mblzexdXtDRy0G6iRnUgWcLRY/HKrLiTJsV168JcLTCcqfZQHAkGp5ZThVgmI6rBKFdnssjtQXvNCoy5AXiLLi27CwkMY+ex59OR1Px2cIPDnKNk5drYa2N/rEqkpb1mpAt9wMUMJt4YxPnk2w19/dBsPB57UTjCdLEo1lB0yIzqiKBX/FgGhEhCRlVeSUd51fqYAIePv+T1lwRKleI62EeC/eWMPP7uxiff322jmc1j+qZRy8/XgN7NceBiNZjgZUZqWod3bRbnehu0UYLDE0AjzbHBSnjt1r602HuqlUXINJSMvIFfBHir4ooocLv5YyeZWT8kzj9XZBqTA32t/dD2nRt0favuoAN+5h0vJKNX1dj6QnyNN2V8wM4uNwpRlxUVtDZUJLJVPYvgBKyN8AYXj8RDL+Ry9bgfdZlMkoxxEGVNO5YAAZr4ohdRLKAIuhyRBic8zNfiLZJL/TzqXuQRhDxUwGI0lAIkJr2J0T3K47HtjWiHBueOIdFS9nvy0K0DIcyATRjmiKoRAIgOYLEwA68+HwgTuXdqRQBKXQykLqbm4iZZS3g54mHz5a/R/81cFIKSsOJLaC4aC8d7g0EJgTEDo2jxtE/HyETDKrEhVBQVnlHZIYBRgGzxkGbLAvltK6ZkCzUUfAWFZ/EKL1IRWbqLS3sLG3lU4W5dgbOwAdh2wqsqLozsCSIUZlO7MAEjZ67hE6k+ReBMkk1MEkz7moz7CxQypt4CZxJKWWmatDaWCrC6QXBwNXmbAM8rwnBY6r/0QndfeBzavIm9sitxOvdA8iCH3yZOnh+IfZIR8u8NQma4EU9FDSLBOMOiwtqZQefD5dz60FUvCC4CQv5eAUP4hU134kg0uUQnsowBeGIhsdDAaiAyTA8/25gZuXL0sktGcwIv1GlYGrWoLoLo7eIxf3/sCj2cnyCuU9RaAsOgIlQVqRkBooB6b2Lab+Mmr7+KV3mVsu10JlSEjlEoHMPWCFo6OB3j89EgBwkoN7XYHjkVrCFCpVMSXTpk1A5R81qyw2zcJsZxN4c2n8GczVEoOOs06Wt02KlV6TUMJf0j0BCnL640U43SJe4Mn+Pj+lzjxphIww/TQuPBAiiSez7kokT5ClspzF61Smdn5wioBSv3o/VK1c/S3U7K58hhJ8FuWyhKXzzImEPIeNWzVfynnU5SJj5AsKn2DXaeJG7193Ohdxiu9K6jorow6DN+h9cVgvkOiIYly9BkkMpzKucKlAWWj5XpNEoR1Mv2Ul1N1YVJZpdIM+dRk7o/4xnlHcXaUc5BzSyYsIUOFGCzjzWaYT8cYj9iRrKPKaqatrgBuqeoVEjVHZDcwjE386ttn+NXDY/zycV8AIdOsHbMqMx3TsfkecNHI88riG++N0Snp2G9W8aMrl/DGTg81m9JxgLFQD6cB7gwX+OxwgEfjJWYskM9Zv0Vu2YKda7AEENL0RcUXZay51I4IlyADbSRn0Y0iD4ASaDLHqa7j4XMfj48XeNKfYB7SA2sit+gpZok7PeqK5JAObS6f+QwWlpovJIGYjdRU3vqIA2WSwIx9vL/Xw0+ubOBP3mhho2ljyffHVAFyzz3g84d9/PtffIGjuZLWxhKYx+otiUaVpa5F8EmWOfJQpqc3DfHB9W380avbeGevhL06YKcM5+E7SkUUwxg1BGEo1TXPnz1HpVJHjeFM1Zowg1Q/SLhdmSD9xXnvBRLhhU1ooT9bKQ9WIYZngYXfOW7VI22tDu33hcqs/76LZ+hFILj6vRc7CC8Cwot1EyvwRwC43lOolpoMkMmQR3ytLSDSBRAmIedwvg8EabznCAi5wCmIGIUMlS9XwjQLH2Hh55fZeAUKqVITljBRKaOUoss9p8lsy+wEqZZZSURVjmCxkFV2E/V2fIcueOGFXweEFxnC9eqK9fdlvXZiJRE9B4wFIEyyea463Sh/02W+FPNzriMOMkyGS3z9xV08uPsYTx89g+u4qJSrElPMAlNuhaslA1WXTOEESKcwMUOjlqLb1dFqZWg2M1QaXMZQkrZUW1jR46qIYtUrt/ooAKEMa/w9BIT0HnJY5f+zgYQMIQslWWiqiuk5HJAhpA9HCulzyhwqkuom7KOySMqDgYmLLFGN0gaCqInRsIXB0MVxnzHrJWSGKyXGPEzJZtInEbBjsO2itFlH79ounHYVCeUQ/JxIsZzOJWxhNGKEdh0bWz3pAKOUyWP1ga7BYXJanIo8yRI/HCSWuNNooNtqCTvoUlIosJ+SWAKOImVuRV1/D0C4WhCeTXmrS+mfAAhl08K+OAbuxqEMrwSDHArzPBGfU6fTQY2bSkbPCzNiIEwpibCRuy7uH0/w+cMjfPbgEHdPpxinNhYamcNywURR6uNKgq285eJFEqpFfuY7Rq+ZZavofR4CgWyMA/ihj5LN8nc1gAsglEoUHsKFlFKSYnmjKW8hGRCOJFnRW8llRtUEypaGssF49iWixZg9LHCQ4NrlPbx+9RJ++MoVXGm62OO84o+g0Tenc0DlEK2L7C9ceiLxpGSAoIvR0Es/Qru3g2qzK9JRAkTDcQuvI0EwHxZSdaliVaR/i6XMCQQQCis7x+npCcJgAbekYWerif1LHeQic8uRl8gOljBFCV+ehvj4yRR/89k9PBn5AgjDVEec6nDJTK8BQvpCFPdEGY4Cl5y6CQg5iFMuI4mt0RLVzMeWk+LP3z3AT69t4I0NF/V0Css7ldRJpqxxmTObeej3JxgtYwSJidbGNsq1Jmx2q7FSgh98D4pNujz+zgDfun3wHBC+7Bj6fYBQ/d7zzabErssDfvVZXgSR5+Dz/GuLQZxgjl5ebvU4YFEiVHQ5rR9gKoZaAXkOQ6pLTH198UEVyX8CCFnA7C2w5Ic/x2w2RRQEuLy/j41OB2VK0aIYqedLh5W0qBo2E2SYwgFIJYUYkFXkPQvUyEDw3ymhTxmqkcFgSmvJlX4vSkaZZDmbLTFf+FJFwb47puCSAWbwjBhYC/DLQ4vvj/hZyYxEEUJ2YsaZpN3OZxN486HEye/ubAtDWGaiMgEhlzesZhBA6AtDOPzNX8MOJ3AiMvAxNPZ7khUsAGESRcL8uxZ9QqyLiZRHWLadOsJMh88HLZdopiZpuLQspASEZCX5UnNQMyktLWGZavATSqlLsMt1xVC3enBbPaDSBsptoNQGCNAIPnJWdfiAP0G+HCGbj+BPB1hOh/L3DBdTxMFSDfsAXINGhAxGxDqKHI70oVGWrmGZaCKD90ttdG++h+7r7wMbV4HaBnKjpNJCdS7ZciyXHp4+OxaPGOWAtToXaywfb0oXobCuDMgSnxgDs/hnz69d6RcsliXrDKEChMp7xzNTbX8z8cllZ4DQx9L3xUMoIS1IsdXr4saVK+LT4nsQJUtkpEiqFp4v+7g/eoq///YzPJocIS/T45lIzZLS8DPQhHVPhnQO1iJTqid+/Mo7eHXzCnYrG7AY1chZXtRAqo9WAcJDGWDpLe62u3BsdhNrAgjZxSjBRnzex6H4b/nhL+YSxERgSCd02bLEA8nkbssxkRs8lWNEJovOMwRGiufLAW6fPMSdw4d4dPpMFrqxQdjCZSOxG7cqCgRoqfLw8zokS8lKHJ4tUZ7D5z0hjEAuSgCRh/PelwWmStCV94pLIPENsx1R7bkp56Nn1aINMTZQzh1cbm/hxuY+Xr/0ClpOQ5XVhwoUVpyq5DtwFlvMvEIGPiX2FNnoOiBk0iiXO0wQ5llJi4liB88aSwplVSG14xCr8bUNpYLDXyyxmE8xnY1g2ToqdRebvTYaTLIWxpOPJg2J3cAoMfHb+0f4+weH+Nv7h+IrjKwaLKMi9iI+M/hcJKq2Lc46CYzYE2lkXctwuV7FTrUsMnnGVzCLfBCnOI4SPFnGGCVk/MvIudiJDZQ0E6Vclx5TVkLRp8wOSgYfcRsjy3FZqNKLnMDNY5SoYGOXJwGYZmMZ5FiSoOWcy9nELomygNMNF15S/k6rklhuim5geQYW55MkwPIJYMiCWY9imJGPHx1s4SfXNvGz15po10zMvEhCfoyShXkO3Hk+wf/7qwe4e+zjaJEjZHI6w15kZ63DsQ0klJxHMVzkcJMYpcDDlaaJ17cr+O/ep7S4CjejPF4BDErOeaZxzhgMhnj2/FAqmRynLN2E1Uq16PTlEtZVL06h/BOwJeDmZaDjvzwgXKxkkVAAACAASURBVIHBdYZw1af4fQHhOkO48hXymiQgJMdkpja0iD2EqdxbCX+9IKgUQ8jnplIwSbjV2WKaajTabs5DZRRAVAniiolUwTLfBYT0o6oMirN5R7a5FwHhKv/g5eB79f6dTTPfI2VUzcZFE7Iss1Wq6HcAYZQSEHL5Sgkje8rYH1bUSTENyY/x5P4x7t5+gFuffy3o2bUJyLh5IoOVotu2sbVBX98IWTxCEvZhG0uUywlcJ0K1kqO9wcJp3lkFINS4PSoGt1XZOJtu1UhcZEQUgJBdNgSGsoqjbLWkACHN0PFMACErKFSgDKVviiHMJWVUSYMkDUyKJ/QiQbGMIGnACxoYDhsYDFwMRhw+XGSmW/SwkabgFjSCnwcoMYp4p4XWfg9W05WSW84pEnnu+eKdorzPLZdRazbEV0MvjEftN+uIaf6mX4UhDwnlCZbIxNr1Glrc9rF/idHnK0DIZDgZQte0zP9sgPDFLcRZstGqJ12+40xki+xL4w0QR/QlTWSIJSCk2bxacdFutVApU6ZgSMQz5bixVkbIigkY+OzeE/z9l3fwcDjH0TKGT8ZKd0VKSuYqyU3ZinMJkYZ8D7lRVGUhZKc40PD94yaPQQEpN3rc0koEfwIzl4a9IoqazIk6vDmgUSpHMMj/lroUuSELEMZ7kV6ZKJAUUVvPUbZ1kaQkgYfEJ9MRottqYG+jhRs7bby72xF5iAsPLkIBQpKaSBkft4xSkqpYlcALMRpPMZ17iiGsNlAq12GXa7DdqsjhVr1TlklZcaH2oTxHAGGMyA/Ft7UgQ3h6jDBcolo2sbPTwqW9rvQYyetjl4SZWOhlfPRsjt88HOKXXz/Bs0mE1FGSUdY+lCglkbJ4yuzoQ6Onh286D8JIyb8sEwEBYWapAB0ewrGHthFhr6Lhf/jgKn5ypYODClCJJ7C8IRx+Kt6eCTAaL8RM76cGUsNFo92TQuWSdKs5sC0mFvM9OH/gnTF0a5elWpStg7cz96z6ll/CDqrD5MVrW7XtKRnPS3+8mGGj9ihrDKECrPKra3+8YGDOHq6KfX4hnUzIICUnkw9KxJNYwKAUbc+nwhTy8x4cEBC2UWIAQBQjDyg+5IDNMu8M3ukI08fPEI5niL0AZrkMt15BtV2D023BajcAl9vuXCSBesmCVSkjiGJ4fojJZIYpU+mmC9VnJiXgNWFm+CEAlosJDvXiI6R9QBXW0yDPFF8/SrEoAOFyNkSW+Nje3kCr3ZZaC+n/zGMZ/FaAcHbrNxj97j/BWI4kidaR0BkVyy8MoW5IYJaupXINUU7KzbvyPBE9sc3WlI5BPmt5PegGFQP0ONCAxHGO0jF2J5IJsEUanRTJm/Ty0rtrO8rHq7lN5E4TqdNGYlINwms8kaAmRAvo4QJasEDiz8UGEQcLeT5w+SlXkaZLpQpraMhk8vkkEiDVuCuSUcrCsmoPjdfeR/3me0BjFzl/je8l2Rsp7YYE/tBDOGYA0NyTpZjjVAWs1+oN+eDrwy8sxdLiqV+/BtWBflEyKoBQYtI5+El1t9zfOrtw41gky9JtGihAOCMgzFJsbnRw/coBLAIbAq8sRGZlAv6OgxEeTY/w4dcf4cHoObKKIR5Cdv9p9P1SPsl1iAztOuqhKdUTH9x4WwDhpdoWLDKEIcGTShbnRMyE0UePn4uEmQmJ3c4GXIcqGR3lilogkVmjyiYks8xqkjSR3k5WtbDPl4EofC/azQaazTrqrRpMqneQIECIkAsE28Ak9fDcUwEzXz3+Fh7oMySTqIK0RDKt6D5ZgnIY5HsrC0SxMbAHVPVzJtLXqd6Xs7OToRVcYsplqwJDaCfxk1Bk+Ly/KIe16ShKNGg+GSFgu9rBfntbUkf3mttSWM8YSjMzUbarwhTmMrwm8BYBjo768KnWMm1RIFEyapddWCVaEZTnlH7C1XJRPf1U5xlTTPmzPN/kFSJDyIWP8gfznJnPx0Kcl8oWehstNOsVWYSQAU9SHalVxzSx8enTPn5x7xn+wzcPMWG1kdOAgbKEBTIQTQJudEpoC39wppj1EnsvHUu8t5SAJ1qGIGdDNTDJNPRTAx7Ze7uGLNaR+pl0ObqajlKeiA9ZY6G7FDeqZfVq2CUzy6uL6aX0+osHmpYRtmIzuZVgjvOgzqUBffKK7aXkXs6Toif4zL8t9g1eF3z7JH5RjiSmxuskREIf7+xt4v2rW/j5Wx1sNZkerHohKSs+CYFbz8b469/cxYN+gFN2V5TKyExmHixkceA4puQFkIKtsruYOQW+hwY87FYy/E9/chPvX++iaydweB+nqcyJVOtxcTyeTHF8fIIg5DNRF5a9XmugLKCQCz+qkWSbtHbgvjxrUJ2qKxWCWsidAY81FvDiOfrPyRC+DBBeTBeVhdeFoJmL/sGLvsIVQ3gGCGMdiZ8gDmjd4udTi2OyhKsl8vn4UbCEPG0u1E6oQJlzQCjfRxEow/dH+ZioTFbLYv7MWVREov8cgHBtElLoaU0evPaefS9AGKbznPISRiMTSPHUlSVtSFkCzZU5Jn0P924/xEe//gihx8PaRMkoo2SYIt/Z23Fx9Qojh8fI4gH8xSHSiPH4C1IpcKwMvW1eoFyu+AXbJ6bFAvxRglp0Eb5AlRIQEjgqOl9d0EwBUhtzAsI4WgFCXzZDHM5Fq8uEqv+Puvd+siw9z8Oek8PNqXP35LQJC+wCFABJFCXaEoumaVou2b/4n3Opyq6SbQWbNiUQJEAQidycZmcnd890vn3zvScf1/N+53TfmR1ApClS9qJuzWK6t8M953zf97xPinn4pSyJDz5pXW4sBIQeUqOGRVTHdF7HyUkV/TMfwyGZQwLCShGJzp8wFkA4R4DGdg/17Z50EOp1lrQWPg3ewRGT2dSGwqkujd5cRbhUcbLJm4Z7jcMuX7J/UYia62Kt00WjUkXd9+QhZ4npy4BQSQsLGed/CkAoE48XpxBlomB5oJblUWSiNJ0T5MQSgjEc9gUUTscjtFtNdNotNOo1kTbxgB8kOebcNOwmJpmNg0mMn3/6Jf7kvQ9xFgMTdt95DUSmj0i3aaeUiXGF3smMmx77AgGHG3HxXlAKErCMO00QMFlRV0mklMlw88uCKcDSaEMFYnBqKwo7CZhRB3XZEkWeqSh5fg6lWGQqGLJA3xIPwA43VH4OwSZ74uJIvG5VS0fXBf7e9VX8k9d3sF410HE1KejmIIJx+GwlIajkWxsHIRbjadExNpNiXN3y4FWbcKtNAYcMGeCmzlQwPmv02JfXXjGEEcISEE4VIIyjOep1FxvrbWxudcQvI+WopoPAqmBu1vDTB6f42YMjvPfgAAfTFKldl42Qh2RKNbnIiZSRklGDklF1rcmUiE/LthDmlP3yczWJoTfjuQTIXG1Z+Offu4FvX26iqwXwwiHsxUDKoXl44rpxfDrB7sEJcqsC0yND0xEZCw96rJggIBTbR6l7f3lQWazCamErNycFyJS8Vf3zsuz54u9fAoTFgX0pgPeFjfEC8H19k7xgAi8mamrDVD/Hy1IXBhzQPyBR3wWGpOyM9xF/fh5mZ4uZgMHBaCCDDnYubu9syWDF4UAoydT0metYnCMfznBy7yGevvcRxs+PBBQSXDd7bfQubaJxZQuVy5vQV9ukr5AsppJybFRcqbwhuzceTwUMEhRaBmP9fSm59ooXGRAljSVbrby5MuQgEyKsEuPbU0xnM0wm7Co7RcJ7YqWNVruFWrMlss8SEDKVE/kcky/fw/D9HwGjI+jzoRzomBR6AQjZKUtGMIVN3WXhL+TBlccvObQxwIGpnNKRSNYhhqFThk+mjYEelLMyCpzqARUwJUcZ8SPSH0LFgfp6Un9DT63ZRKTZCOl7MzNJzGZKNes0eOCkn4g/p3giRa2g0lx5sJLaGN6LktirAJrcEZqBxHChVzowW5vw77wD7+Y3AbeLTPeQRik0SxdPE1l4HhqkVmBEBneGKOKdZUhlTaPVQbvTlT2PG7lVBC4J2Cjk1Oe+j1d5CM/7JHkXqtAejdUBkequpPxSAOHgBOPJWKT/K902rl7ahkOWiwMMevCYou1q6Mdj7E2O8Kef/gIPTp8hrxhY5JHUMem2kvPyYM1aIHrwaqGBVaOOd6+9gdtrV3C5sQErYYiIAoSyj+s29g9O8GT3udgMyIr2OivwPFcOTb7vy3ohtS0EhcUknqx7FAYI5zOROYp8dDxBo+JLfcbqWg+OT39oinkyF7uH4TmIzBwTLPD+o8/wwcNPccKgoHSB3OHPnso9JFU3DDSKQpVqW/juBFQVtJ8K5FL7JxMclWqADBpDn6hoUvMnhpUwkG4es9NSAUKugQ5TBxMN6SwCFjFadg1r1Q6u9LZwc+0qbq5dgcE+x4w+dZ9iSRgE0wwlmcXYZ5fxaCo+Ya7VluvCb7CwnknWZJ4oGxUNpaoZEk6L+hsDFlOyi3tYjAJkCMUvyjqSuagXptORSD1tW1fPd6MiUUCU3rOmiCmXk9TBpwdD/OjBLv71R3cxMqtIvTY0DuKpDqK+nOs45xlcF3hnS9JtIpLrmgH4BOIE+HmKABnmmo6ZbmGqu4jtCky3gSTMEU/J9lnwdF0YRqZ+6/T8GSrLIs1YF0Mulusuh746XINKKx1pwowHvjhINgSkEQyK7oj7Ff+eP50MGDkUK32Yyrai3j8FMiW7oLCyELzpcQAjWuDWag9vXVrFP3hzBZd67DRV20uYAQ+HKT7Z7eMnH36FvWGCQezCqTUkCG4yPRGKwqaklQmyfG7or+cRYhFCm5ygjgn+m998Dd+/s44rbQeMkzHjCC6ryuS+MzCZznDaZ1rxUCq4uG40G23pJmQ4lSTcmrYaLpVb468Knz+PLFRWhb8rQMgfq6x5WrZj/HUlo8spo68KmqFkm+42YQjJdpMhpHw4ZKIx7wOVo1KMUAqVCt8spcZQa27BEBZBMgIIhZxQDCHPABwKcKjPvYc+ZKn90QqGUML0im7KovS3HGIv1078OtnoC5LRpVH1y9ziX1syGmYzNRiRNEFDsYSphixWiXOcjkRBiv3dQ9z95B6e7x6hfzSEq1cl+MA1EuzsuLhxnaEiBH9TJMEJ0miINB4jCWcyzW22fTj08jNltAR4Ymrkb6Nko5J0en6WEw2G6iKUOHKJjlTSUoJHyhgjSvMmSOl1YF8cAaHG7j7+LiZybkAMDmD/FBOAuDAw+kJjDH8dk1kFw7GP45MKzoYVTOcVpJxwGQVDyAUzjxBpEQI9ROfaBlqXV2F1KoBvygYjg2guloyMBiV5jpjQqaGXj/FgxQ2TR1lOdlhmwcS/LEPTr2Cju4Ka54lUjHMJMoLnSZOiqi0SQgtAWLhPZdOS0IDif+WZmn/+SsnouUTg1wNCtY+oA7Bor6MISRIiWMzE80RZCb1ya6s99LodSWmjZJP+nkWqY857yG0KGHn/0RHev/cI73/1CKEEn3gy/YsNF6npqlAHHnyhUxkvUlr6XPiix1JkL4YpUt+YQQyyeWhiytYYTEL/U8AAiIX4WQk0eKhVgLbw4xWT/QJGyMLD90lVeKhYdvHcFPSOvIcleJTNgqxuKB18d7ou3tlq4M1LTCJroVfz4Oop9ITy0hQONz8epnjwmtEnFmMRRjg6HWERZXAqdbhkCqsN8dSxkoKHITIycgiXjVd5RQnEWWsxny8kyIcptrwO7WYFa6tNrK+3kBAQ8iBiOQitGgKziT/+/Cl+/OUzfMrS4IC22wtASJaaX5+yBkpryRDKAiB+sUhJ0yzKRXkA57PGZLcQRjTFugfc7Dr4F9+/iW/v1FFNpnCjMeyIfXeK013MExyejPBk/wROtQ2/0UGtQQbZh+fYcJiuy47BolS4fN6/Ll4pmZByYqmO3UomV/5TzMPO72u1sauLevEVRepZLprFx5eHnRdM48X3LL+DmkKqjiF+b7VplcEe6vPLTUs+JkZQDtKU90Qnm0APXkCApNJ658Ec4+kYZ6OBTPXJrq1vrkuPFLcK5niwJJvrcT4NET89wO77n+Kzn/wc6ekY2ixExfMkUMJsVNC9to3e7SuovnET9mpT5JQynXBNxaOxYD5iCfsCk9EMScg11UC1ZAprdbkH+ZyVHZnyZwkImZoWp1iUktHpCJPhCeJwila7IYCQ3ZKKIeSBby79nRSCze9/iPHHf474ZA+YMnxIdYFqKafotjz7ZOlFyE/2iyCLgzV6ZGAiYPS+wfWCXZpqzaPmhwdBUyfgC5WPVvYIVTnDoRCHOJIvTIBJmS0TWLmvcd0xfAR6TeTqgejMKBkspOlg9QB3iYycpKhgStmQUh3w0Fis+WUarkyNi9gBJiJWWrBa6/CufwPetTcBr4fcqipWjNJjySujasVAzPd0FmI85rBthvkiFrVEo9WWkBmR4BM+ceAi0tFlQHgh+ZF7vBh88CDBn0edNX4FICxA4engVIYTDEDptlu4srMJZhKafM70FKmVS8roIJsKu/bDj36K+yd7whDSRjGPA+ikdpl0LKEqGqxMAcIVo4pvXb6D19au4Vp7R0JlCAjLZHEBhEeUjD6XVGbPZdLpitROMN2z7CgVQKhGASrenfsSu2cXKqV3OhxiOhjCsXTUKp4AwkrVg+XQujBHlEfIbe4ZLBjP8eD0Ke4ePsSXuw9wPBtA9zkAizGPQxiOKb5AmaYXfbDizWVfJcEfzyAynVV+H0pABShKATiZAq6r6kiT6hkSdiOyr1EqkSCZANztTCZohrQnpKhoDhp2BT2/hde2b+CtK6+hCk+ccwLipK7DFnY1DVJMRwvxBQ+pFiArqeuoNOrCFopUkdYKFtUXbAFnlGocwlORqr9SeSGUo2tyNorSRLopCQhH44GALA5d1tdX0GnW4IosmlJkBQhnqYMv+1P86f1d/C/vfYoRq40oxU4VICTRXxD8aognATcqNIrPpE9FgFxRvjcM7MkQaDoC3RTJdWJVYDjMgKCNKYfNWgkObNMAZrKAFs/g2zkcSn4T9mHzG6rEaq6bXOOYi0EgJNIb0wQtiQnBPs8PZA45bCmqb7huSF0GGSLp7SuWeZGPqnWAAy8OriTPQIbAIYw4xFajLvkCN7ca2Oz66DbY8ZtjEcX48tkAXz47w729M4wSF6HZQM6gJGZTpDNklKtT9i6BJjZsrl88HxJwLoaoZFN8984KvnNrBe9cX0PHzODFCzgcJMrwzpIAu+lsjoODIwkQazSaqNf5ap3XTlhMOGca+3kn4auHn2I/UXFexdb8d8MQypa95Msv/315by1lo+WfL0tKfxVD+EKoDCcDca5CZSI+T5ncK6wAkgy3c0B40RmoIqJUPC8ZaGEIZQCpKie4TghDKOFuKvX2PFSGMv1i/SBRdeEhVIo1wZkiGS2e1uL+WwJCS+edi3/9WwOEUc623DLfRrKoVEKBmB0ln14O68OzMZ493se9zx/i4b2nMBIXZs7enQRbmyauXrOx0svRqDH9jcmfI+mfYYomKUfPJwvCA1Mh/1TV8MWhvaBqpbhRythUEmkZs11KwAQQ8uczZJPPmdYX0kM4Q5os5GE1RaKgDNQMyVEjKrMwUJMA9ZHqNSRaA2cjB/0zB0cnPkbjGsKkoQChTm05i0QpDYmQ6LF0MfVubqF1ZQ1azVYpa4V2XRa7hNUEBnzHkxjg/tlAvjWj3Zl+RrlPGjPBjCWomnge2tUa1jtdSRwVZmAZzBXmb1VOVyhphdm7UNQuh8q8EhC+fL5dUgwsM4QvyEVLmVsh1VQMIafKCwk2GTCmfMFqhQAb62tY6XWUnELYOR2hZmGu2ZhbNdw/nuIH79/DF7sHeHw8QO7XEdkexinLpymgZ9camUVuIMpX6XGCF4ZSoMxDIwGyhGTwAMUI8IzyEvqB1SJPhlAnYGGcvXiYCohMkCeBNIpCF/ZD6QxVVLAYxYu/Z6FvkfQkXTUiESRAU5JOPug5Dz7zEdadBFfrGt6+toHXL63h6moHbc+Eb8RSu8CUM53eRIYRiAeNbFyCvf0jjKYBdMsV6Rolo0zdpFxPZB0ESRIEUPgXyCbFMRaM+metxWyK09MTkch1Ow2s9urodWuIo4ViCC0XsVVHYDXxf37wFX742RN8dTLHIDKQEhBSXkKwUUiiuGiV4TsKOHOKxYAOytq4edpIxItLaUwAPRhjq6rjzoqH/+H7t/DOdk2qBFyG8DD6n9KuXMdkHGJfAOEp6p1V1NsrUqDsuy4qDhUF6rBO4PnrzOcvSldKMHgBCJeDY14OkVGbSyk7X3YTFljxHBQW4piCOrzYkC5YSbUh0bOmkkXlcwpP4MuSFd4nMgBiRyCBDQcaSSb+EFZLCNBPU/GEUjLaHw/g1SpodNrY3NkS7zH7vpixSF6ArFY6mGH++UM8+tn7+PhP/hzuLEElBiqOJ1PmhZahubOK7s1LWPvu26hd34JWM5F7OnKHHil1COL9PmcVBRMtJwvZBKvVJqrVhsh5GQYlBwa5NgQXajDBAxzlVKy2CKIUM1YWzMYYDY4RLsbSU0ZA2O6uiPyLByWGMxlMFcznCB9/ivlnv8Ds4CHS4TE8BjgVHmHdICDkAJLp0AR4SqIqQNryZCAxYQiJU0Xut6C7ntybohaREJg50oBx7DMYTDQs6nZY50O1AEGdSfljTIkZpTvc2igrdRFqLJkhINSRSTgF4Z6Sn18AQsUIKMKaPmQJvFdXv6hDUXk/F4FWGfsNnTo0vw3v0i14O7dgVNegV7vQqk1h0kRKx4AxHlYphw1TzOeUjw4xHM0kMKJWb2J1dQMGU4EJbnnIF0CoLATqMV4ONlKAsNwsCAgVa6kAIZ9v+tcpGZXKE/YRRiH6BIT0SMYROq0GLm1twOPhW3wkGVJ68CzK+eYiG/3BB3+Or46fIvUVIFxwbWAZt0U2TCXq0SNXDVQ5/ds7t/D6+nXc7F2FnfIQxvuqrLuxcXjcx+7zA9n5GI9PQEi1CEvGGSjD/VPALd/ngvQSQBhGChQGC5GNEhSyhoqgkMC23qgIKEy1GNKWqMUSAEev7XFwht3RAT746lPs9Q9E6cOAmVkSQnMMaAXjSQgn6b0xWWICQkIpdjbLpFjuJ4uSepHjqRWLiiB6KlOdRVcJcg45KGqSQyPPU2RfJboCRqpJgAzfLxcmqrqLW5tX8NbVO1j1u2jadalbUFUUNjSJOOUWoEvX6PHRCaaUzkaxgEGLzKpLdRJl0krKWg7DBCYxEJCAg6cjMmn0sRH80jqZ55iGASazKYbjAeJ4LoqR7c11rHSa8EwlNRUWheqqzMHDUYgf3n+Kf/kXH2FAEOe1wWCFPLUkHVWG2TyuScCR8KlFN2Mq+yT1WHyiyveNKhbpHuXwx/DkfCBPYE7pPINXYtjJXAZOVjJHp2qj4TEUinJuJpCr68HfcDFlcioPUfwIE3Gpwk3BHG3WRaQcMtMXKoBQRj/n6bdlOYAcQ2VvVE+97KBcJ6haY5gVU2Q5oHVctD0XLc9Er2FjtUOvMAFhhId7fTw7neF0liOx6oDXQUDQwJWEfafiRYthsAOPwTUMosv4/GmiyvHyGa72LHzzWge/9a0b2PZ1NPNAwrksglSD7zVV9il2955Lrym94bQEEBAKQ2gxnKoif5aA8IU070J7I8ejQjpdphX/KvnhyyjlbyoZLQHhMjBcBnyvYgpLW0cpJ11OFF1mB0vWUDIBqLiJeCjTwLlpFuYSKEMPocx6iwo+CbsUdUAhES72fALCkiGkXanMD5DnOy16hhkqQ6uVMISqlYFKFdVhfSEZFdRViI0UIOT3Wz4XfX1Mfj6oXrLSLGuo/sYMYZSHAgfL0FOZAxWHKXabkO6kDCGJEsyGc3z+0Zf47KN7mPdjZEECx0jR6yXY2FDAsNelD4uHAQK1SWG0ZoIh9dwEgfQCqh5CxUKpSAul2VVYXKVJFh5D+VkKOakAQpWURbkovR2xAMI5spTin1QxhEz2kiLnUnDG6SXlEQZg1pBqDUR5A8d9A0cnBo5PfExnDeR6Fwk8JLmtgkkEECofBTygd2sbzcsrSDxdAmViUxn3RRnBQl5K8nQLx8cn2Hv2XN63Sq2K9e112dApQ+FGyw7CDkvca3V063UlvZXp7kUkdImFz8Hg0r0hkKc47/5ahnD5TuGdJIEE6guVgHD5UF74Z5cOv0oySjMu2UGm0Q3PTpDQT6MDmxtr6LSbIofjgyIeQtvHwvTxPHaltPbf/PiXeDaYYZbqyL0qIsPFKKZ3gQyfI4CQUxN+HxYnU8BIHxEXW07lBGwybYULt26Cdysza0OykEX6m8PDnwzuS6aLRdpcaLmRq9O/bIAFtpb3jHJSKSwseu4KOZASiqjIYQGJMuZUflluYtV0ikY2xeVuFTc2OvjGtR1cWWliq+nKAk6m0KB8FZnIOrgQkOk7PhlgOF1IGbN493QbXrUuCze9M+zdkvReuWkVCyU1H4tQkh3ZbzgcMqkXWFtpo9uuoNVkvUAgUoXc9iW1NTDr+N9/8Tn+/SeP8HSYYpRZSG0OQJiuKwUz8vUF5DJkhxtKmV4rsfsq8TPRHNkoRSoTLaDNRrjcMPHGehX/3Xdv4pubVdjBAG4yg5MF0BxHkmXPBgscHI+xezSQdNFWd1W8QBXHQtXWBQxKUBJ/Vwm8eMUArNiUXmQDy2TPiyoIpcMvF1A11Lpg9pa+7tJzUH4/xQgXr/O16OJ7lIbrkhlU7KT6QhJmU3gM1SYUKRM57zm1p4gEmbIiJjsmiwDhbCrpflQJsMdzPJ+iPxmJ1Ku92sO12zfFi8eAGY+AwHRJZyA+GWP6/ud4+tMP8MWf/gIrcNDVyUpbCOIIffq/Gi7czTau//1vofv2DRhXVqE1HeS+KmPOCL45TJktMOgPMDmbivS/JoBQ1aLQw0WZOxkpAYW87QsPIRkEyhsDAS4KEA7PjhDMR6hUXDTbLXTX1pcAIf3cC+iYI939AuG99zF6WpEJGwAAIABJREFU+iWi/j48LRNAKOEIYq7X5T0RQCi9o4pJYWcgqyZGoQajuQZ/5RL83iqcak0OY8lsiHB0jEX/AOHoBEYWFemDqaQH8z4nuCMgNEX6mUvaIlk6pgWy1zAxHOU7lBlo4bPLYphceygflEArtTOq2CXuMHyp8Cq53SRARN13/LnpU2KCdZDb8HrbqK5egte9BHv9MvTtq9AY4MOgIdOSn4NdiExXJuY4Ohqg3x9LiqTn1dBbWYPNQz7XBtoQRIWhDtpSzF3KVUsfoUhH1U/MA77crUuA0BBAyGCjQEreWeNwRgvAdCQSzFajju3NNVR0HY4c5jMkRoLASDDRAxxHQwGELKmPHf6eykNIQJiZ/P/03ZHJMVBZAF14eGvrBl7fuIHX1m4WgJDvJJkKHk5tHPeHeHZA5QNlsQ56HJD6FUnkLhNwZV+Sn4fwQYEXrqms+kkJbKdTzCZj8RQyaK7iWmg1a+h1OUSg7DjHIpwIU6e5BhaIMIqn+OjBZ7h/8BRHkz4mWaD8hJaGzGbPIO8gJVUVdyhxHdknsgiUlwVUKKmOMR706MEtmcHc1uWeYiVHbmkwWc1FBqGIwJd5gGaq/5YAM9EkG4r1l1tNKk+2cWPjKjZbq/BzV5hVytv0UIOZmrBNH+EsQv/oVAbPw/FY6i8oE2WQCQGhMIQlIOS6rxtiC6KqS/xnBLJ8CSjkM2FgnsSYLmYYjYcIeK5KFrhyaRvrvY4AQq5fPDzrRhUBXDyZxviTh8/wP/3FhziFi9BpQEuYAq86FCVBu+iQFFpB/OoEiFT/cI2gHYMVUry0vGeZV28qdQos+Xfl9WNwQAQjDQQQenmAihbh6lobW506PJ17LUP7lFSUv2cwpSIiwHA8wdmYfbhjTJhUy/XFcZCxm891Ecv3o59PSZn5cyulHEGoSmSVdbBgBtlDwSCbTEChkr77uiHnFlpXXDNFs8b3Vg0BToch5hGT52rQvRYMt4lJECDi4IxSMSYki7qBgzFIzRSHDS47sPUErkZ57RS3txv43e+/hdsdD1t2ApM1b0kozLrKRTCxt/ccR8enorpg32yt1pSUcA5a2P/L56sEhGogWwxIX3Djqz3uPycgLEHhyz7Bl32EXxvIEmhLyie7HdW/L3cRloCQstFskQsY5ICKcl2mb5NRXgaEcjYuASGvUZElIICQkL4opVfKIWZVKEuIFNPHidRPERBKBgd9oeLPN0VVcP7+CmteMoT/nwCEjAE5vzPkACvmWQIiBrfw/xcSKE6Vn3z1FA/uPsH+o1NMz6Yy5anX5mi3FtjetrC2oqFWYfroDHk6hqHTas+pL9kSleZ1occtYxoKelrYHCUTFUBYGiSZusVwGGEHVUdfJoEyAZJohjSmLo6yI2VeVlUA6sYWKQ8vljB+NmA1EOd1zKMGDk90HB4b6J/VsAib0M2eSEoZisKNngENLOfVPQ1mzULn+gaq2x1ETi5TxZg4tYBWFotT4xxpmGD/+QGe7u7B81002k1s0Zfh2uKV4cJadx2sttroVGuosxOMfrnyFikOr/KOlPhtmf6TTf7C9vvXAoRLBYXKWaAmiMuHaG6+F/K4EhCGwg5OpiOMBqdyjVhEv7bWQ7NRRxiw8iODbVsyzZ8aPj4+DfDTB8/xf/38YwzCHHBriHVbfDsLBpyQ4ZPyXXX3CRPFQ3QUSFCLQ+wu3hcyFLGkeol3g4ExZBQJcDhf5BRP5JYEfGqR49dTh33KAFQCZBm+oBo7yvJzFVUt8j4pEVe6bgEqSlNTVgyLfI4HWYIfL52jaaZYqzu4vb2K21s9vLbVRcsG6mYKK1kIyyCSmCItliWyk1mA0WSGWcDDWAbXr0r8f6PREN+MBL4UgJDXlQvYYhFiNiMYZwLcRED35sYKWnUXtQolZyyQZjq3L7HfM72Cf/XTT/HvP3qIw4WBce5IYbD4JyR6XEmwuVmJ/kznhLFgEIp+Ozn8MoVNsyQJl4AQswFudDy8vd3Ef/3OFby55sMJzmCnCwHKms2AIODodIaj/gwHZ1N0VjbQ6q1KHUnFMVAx6VXm2sJDLVkCJYe7+OdlmejyROOCDSk/X1Jjz1mR4uD+Kkmo4OvSS/qi7+/8Xi8k0koSqqShSpqiXlz8eS/Jn4WE9CLJTIFBSUNkkiiDJYpOMjvVoNGDG4ZywODaFQQBpuxSC+ZwG1U0eh1cuXUdjWYTwSJARbfRcCqcOCE9mWDx3hfY+8l7+PKHP8c6PHThQqPMJUkwpwTVyZE0HGx95w56795C9Z1bMHo+UNVFxcDDOmPq+bVZcj04HmIxCUUyqhjCJhzPlzoU+nIlWKicqMnvnklvZRAmRQXKBMP+IeazIVzXQrPTwtrGlgBCsswWZV05KyHmyPe/QvLoY5w9+AyL4134lGLKe8N9pgg6EGaJsQ/0ZmQyuIhND5HhYWFU4G3dQP3qm3A6qzArdXX/zkdIxscIdu8jPHiMcHQKLQnkYCh9tGQdCe4kGZSSL3INPHxx9WI5vSMl8kwblFgKyrY4/GAXWCFrVT+jymnk8ESJSlXCIDd/AgaZSYnUWw3pyEYEiYYpwzdrHdiNFTjtLXgbV+Bfuw2j2QG8aqFAURYIRmhluYmzswkGAybQRlKSzAoKj0mbrPOh75aAkCyhAEI1ESxVNuXhX4UnFZL5lwChTj8LE/DYO5fEUqjeH55hPBkiDBZo1KrYXFtB1bKkFon0VQkIp3qI42iEH370M9w7eozATFWHHU9UBDwmGZgCEMJAZQ50cg+vr1/FGxs38ebmbVj8JMa7SwckPU0W+mdj7B+fIAwTOSwxZbTqM7Ga7CArUYqOTK4ZpgKEtH7QG5by8Cey+rn4CVmZwMEL76VWvYq11S7cmg/TNRAuJmL/kJByI5VAmaenz3F//zE+e/IVhskMock00kz2dYJCCow4FC6cHyrkiTkmYQYtYmorc5xc2IbyrTJLlCCZhQsx08nJeFsqREgOj1xPEt4hTMrlsI28HbsOlZyZUvGm7WHFr+P1yzdxbfUyVt0OnNwW2aSbWXAyB5bhIQlSzIcT9PtnOOmfYTAZI6TX27VheirDQPbEoraKzBlZV1uAofwmKnWboNS2RcJMnz5ls+ylZN9tHE0lZGhjpSvnFm62PAMaRhURPDxdpPjR4338y/c/wX5sSKCZkbGmyFGAUCqgeIZS/jxeb9U1ywcoEM+uJaFsStlD9jFNKeN0kVKhAipVNKn6yDMm+rIOKkLLztH1dHzz2hpub3S4zMFnYI/OgbxiQUlmMLRpMltgOJnjbDxHfzZHf75Af7HAIIoxYM+vZok/GRbZSFsksaxhM/gigyvTn0LXRyWBmUldREr/MtlNORPQ78nKkjlMLYZPaxSlhVzrQ75tzDuoAIYn6rNFojzPfL54b1DlxOE072n+3GRiHV4v1lHw/JmOcWXFx29/+za+vdnEWx0XZjCEHjOskKFHqoSektGTkzOEEVPZHQGEDJbxfdbYUDKqEsZVYrGSi/GYU8RPFduq2kBLwejfpYewBILlny8zhMtJo79KSvoyCFz2FPLf+azxWUpnCVJKzRLlMyUoVNV7tEpwYFWcjwvmhXu+6iGUhtHzlFEV3lUAwlIyKqEymXQQsrJN0k1ZUVKwgyplVAWRCQP5Ssnoy1zfi4Pzv0XJKLdIdSiXqPUolAObYxOEqYOU7ICFH+vseIij3RPc/eAhjp8dQ0voG5zA98bY3rKwvqqjVY9hW5RITWCaqWjRySqJSZsTHyXeU2zfBRwRoEjZjmgxdCq9eXG4afIJY9Y/FyUuJiyaVICQYJAeFI5XVMIodeQqsIJMoxxmRGdP1s9FbjYlXXQ8r+Lg2MTBkYHxpIkoacOwCAh1hAQmLPtmPLgewarZ8DsV1C/14K3VEdip+Ac5TVS/B0tFDaSLGOP+CM+fPcPu7jM0mnV0el1sXd4WcMgEsrpno1XxsdldFQ8hJZLUjNOMv1Svp96VV90TMrT4fwsIC/+VnCWW2ZViUlQkjF48bKpqgtNjdg9KJPXgFLZtotVqoNtto1b1sZhP5ZDG2gkGmIxyFz+4/xw/uvcUf/bFYyzgwKl3MY8Z281pMhdGdgQaksbJqHx6KJnSGU2HqDg6ah4XRFaLhFjMJjIR5qIp/VwETpysy7ViShkLgnWZdNIHJYl8RUDGcvywWgCZ/mZJRw8/h19T0qdEYqpK0mXiJv1SalHg3yupD3sLMzjcGOYj+HmIzaaH1y+t4t3bl3GzV8d2g6bwhfgc9GheHCYINE0pnz4+7aM/nIg0zHI86QhqtRgTXYHvMV1PSUZ5DRj8Mg9CTKc0+rOrLIDnOtjZXkfDt+BxKEG5KBcpx8dM8zDMHPyrn3yCH3z0CP3Uw5STW/qmWKMi/lSZsasqBC5MZF4lNIPR4EoeJ6XWOhMgeYDQYERzYNbH6+sNvHulh//ijU3c6Trwgr70N3KuC9MBO5f3jyY4GQbozyK0e6wk6KHi2ajYGqoGp2Sq647hHzxkvxAMUwxxysCWcn5Zjo2WN4wy4ENdo9IgeOEhLNlu+ZDQvcsSO/X+lq+LjUclgaqJnzrAqQ2FDGCkmMCyz0jAovoa8vkFQGCiIH1VHEpZmg4PBmyeC/n+SkEtZINYMDqfEqiaj0q7ifUrO6ImCOcBKoaLllOVSXt+OkP2/j08//F7uPsffor1xEE7MREMJ7KbO7UazvIAQytB440dtL9zC2v/+B3Ymw1OJxBSlmQyyc4XP+t0MsPp/immgzmqfh0+00YFEFZge74ChAIGSqkhASEnqKkc2ilf5vM+7B9gNhnAsnQ0O21s7OwoQJjG6p7IKRudQzt+hHzvCxzf/QDz/cfwqSSgBEsYwqKPSSSkKmxGvDXQMCeL59ahNddQu/lNtN74LlDryGBJ7o9wJjUR6b2PED74BP3dh/J3zYqjai3ihSgNBODpBHoEobymlPUQuKlwiUy3ZH9I2APGa6bTm8PBIkMA+Barqhr2kElaIeuY+H5QSkjgL6mnagApPZq6gSDNMaE3heucU4Ne68Ff3UH3+muwyBJuXJLEUR6AE8Ylw4ZuephOAkwmAQYjtrIxZbOOak11Rgo7KMEyiiWUZ6iUxy8xhGpP/TWAsAg4YtotUzvPhmcYTYaSMFmr+NhY6cnA0mfCFRkzIxaGcKpHOI1G+NGnv8SXh48x0RjVQjlmWvjzcgGEPOY4MOHPcrQyF3dWr+CNjRt4e+d12BklowoQCkOoWzgbTnDcH2A2I0BQCYk1HmJdX+SiDGhTaiqu73z/qdrhcIdrN4dmEZIwFGvKiJ2KQ4LCCeoVT3oVG50m/JqLNJgiY/gIzyJGKuqeWR7g4dFT/Pi9n+MkHCN0ckzpiySYI1PIgW8hnxY5IovPudTRopuZ8DQLdbcKj93BuoFZEmAYzjCJFgj4vWxWnxR+QsrLinVWdTmbkjDIuRyfL5EJ8u8pGU8yvHn1Nu5s3sCNzlX4hossSlHTK/B1H1pqSOg6GUoGiRyfnODJ3h5GsylM34EtL+6Tai8sZWoMqZKcAu4yEkCgnIUGf37bEXtnmCUIIz7jI4TBRHopN1cLQEi2IyTYqEn43l6Q4892D/E/f/Q5niwyqZOy8ioogOX1FTUc10YZttL/S1sE5c/0IgaSEsyWYNZwaWRU2I3L95fl9oYnNgcJm8moXCGbmKDp5liv29hp+fjNN3bwzpUVNNjCw6dIanpUVUjhjBBlGNt6JnPg8GyM3eMz3N17hgeHR3h4coq5bomNxWl05HuGEQ/oDCU0JBW3BIRlkBhrWOir5aCNQySCATMlc0ulsDrr8qV8ZgR3Iv4UZUIc5whDnimpNmBqbiAS30qtIoniDCIRBqmQ9mrsWmSnZjLBasvG37u9hd+6vo5/fLkHKzqDEc8kRZ2yUVa1nJ6y9myIyXgqw9ZKtSlJxbRsqGCZi1TzkiFcBoTcx87rEAo2QvWEl+fDV8l5vv6xX2cFWVY1LEvel+HOXzVU5lUy0r8SICQjOCEgZL0MiS8SvWrIRECoEcCXoS/SRahyBHiI4P3La8tBwLKHUPZ/2SdVqAyvNfdMDoAEEMYceFEdRY87AWFRTP81QKi8ha8+/C+hpb89yehSSDuTchjmIX05yngsbAtNkYU8JZrHmPTn+JxT6/u7mA76QDqGZcywsUaGUEevE6NaCeA6cxjGArpOMEiKvegclMe26PooPYNF56AAQpGU8lhAjMjDdFEfIeQGUXcofjwGbDAlkvIsekRUGlQJBrkEUePLzZvMkotcoy+lgemihv6oguO+i5MzD/OghyRrQzMbKoaZixWlAUaK3Ijht3w0Ntpw12owuh5CixsGFwUFCInwGbUdjGbY391H/7SP8XCMlbUVdFd7aPfawhBSytquV9GpVdGrNVC1HYlHJhiU8tjzUsqlx+NlGfHfGSBUTAgT6Tg9nk5V9+BwcApf2MEVNJs1+L6jfKJk0CwDoVHBaWzi3370AH92fx+f7w8Rah4Mr4l5xA2H3sGKAAiCQh4weeCueY5UmLDvztJjKX63ck4FKR1NULFNVF0XVXanWbYcBuZhjPE8xCDJMabcghxxwfAxNZELIEcM3HBJ4YuMiodygkGRK6pYalXrodCwMIriLqbmm+eQwk+lTCJqssPvES2ECawhwKWOjztbHbxzZR2vbXXQ9TR4tK6Hc6mzoNSIE1hO7lhaPxhOMBhNVZeRYUrfVqXio+ozTEHF/stwhgxhEGE8YSz9VABiterjyuVt6f4kO09glxHY2j4GsY6DRY5/+4sv8eMvnmGkVVXfo8YgJcUQSrWEzGxV36BIcYu0RKm/Vrs4UsZ+U2LEtSCeQZ+f4d0rq/je7U1870ob1+oa3PAMJsMH+Lzq7HnK8PRwjLNZgmmiodleQYOdSJ7DKjNU9Fg8vnxPZUBD7mY5CrtIOFPFT+e7UDk+enFEVtSICIu75BcUsvO8OL6YY4kvrfD/FWD7wnegZCXyEuZPbeR8yaCAMlDKQEQWyjVHfb7aIJSXi4dBYdQMVYvCGRb9Rg6TEnMdnmbIS8KsWYPETYNzRrIHniNpoE6jJnUf7LB0MxNVOpJjE/pZgPyLPRz95AM8/KM/x2pko0Nf6ITPHGC4LkZGgpGdIdupofqtq9j5Z9+Fc7kNdCwEeozUzOG4rkiSePA42D3C8GSEilcX0EHpsu3T1+ortoBJixyIiTRWMYSSehulshYEBISnh5iO+7x90Oq0sXX5inh4Ke1Szy0Zwhm0/q6whEef/hLzvYeocOpdpFjy0CLPE8EaD088RDOhV9cwZ7popQmtvYHazXfRvPNdwGmIr4i1FBIkkwXIH36C6MGnOH30BdLJGXyRtvEgFauvy+RfPlMSNqbKwmVPoOKAB1V5nlUwCEGd9JjxACo+Y/qblIRamHQG3TAER6z1SoEgnamUk5EdkzRQBkYY0p0YG0y2dGUglte6qGxeRf3Gm6jdegu5JVypSPDIlummiyhgwEyMk/4IYZzCslx5fuqNpgKCJhNR1aGaB7qSHSzXMTVDVIM+dVQla6nWNnkv+JyLtyUWhpCv/rAvEkEqQKqeh9VuB61qBVWX8j5V7h6ZBIQhTpOx1E4QEA6SqYKDlJWy6kTPEDFci0MKQoJpjlbq4FZvB29u3sK7l98UhjAnu8bkbwGENoaTGU7kEDuT+7PdbqNWqQkg5D3LXj3KRSnJJHMtwXCyblOGCZG+8ixAz/l0NMBsNMRsOIBjatKf1+s00Wyw4ofDUB7kYiRaLAwe5dTPh0f45ZcfYnd0jJNohLEAwgSRrYPBnqnUfCjZKAc6TmrATw1JBu36Day3V1Cv1GUYeToZ4fngGIeDEwwXU+QiV+Ucm2qDRNYgXo0SELKLki8mXXI/onXEiCIYQYTLvQ1cXdnBrfXr6PltVEwPdb0OH95SJp+BYLGQXuAHj59gNJ0II8o6Gq9eheupVGfpRRUrHAEdAXSsUhVjHna5Z7IL0GBPt1qXkGAxHyOcjXHtyjY2VjrwLQ6uNWEyNaMiDOGzRYafPj/B/3b3Pr4aBThcMMuqDlPzJSJOBkm8qNJRqQarfJRYaREnVJAt4Og5XOYqSI1DLvJZiwFMui1ZAQt2Dhv8mQIYeoS6m2KjZuFSy8Nvv3Ed37myiVqewKXlJKL+r1Bn2Cx+12VwkwgLpGORaBgHKY4mczwZjPHwdIAn4yn2pnOcRQSeVA64MrAwYItU1yBNLNulUqukzIIwc4S0LlLuKYCQA79CT6RJ82SR7AvYBMGFso0pwwQGSn3GaCx6TDmgplyUQ1nApY1GgofIlpJZCpFpMRq+hms9D//s9jp+/41t1LIpnCwUqSPXUKbdcqgyHs1wenomf08FEsNlCArNMm2UEuHipdKKFUOo9kwq+Iok9v+MgLAc/L4cGvMyAFy2bSx/7FVS0ZIplHk4WxRmCXLeYAIImdegZKMEhzJw4diEa84SQyg0inSOLqWMlgPkAhCqITKrXFTCKANlwpBp9Tz7KP/g/y8AYVmiRTQs4rlSsyib3sX5jAAtWqR4+PF9PLn3CPuPnyKYDZAnM/TaOla6GtZWUrRaMep1Fg6PoOtzsF6Lm1XGqK+ccgJLnZzEo8UD4EW9hDqwqkAQNcVS5nuunAwg4ENC+SVfAla5M3DKJt1V6pCmAkR44UjZ88DGKokqgqiKwdjHUd9Df1DBcFJDlK4hRQu5wVDfEEk+Q05Bv4x9EtR6dXQvr0Jv28jrJiKbspKCISxMoYyRnpwO8fDefcyn9FACOyybXl2BXbHhOJzimFhtNdFt1FGzHbgsgBYgqF4yMyhReLkG/RUA4bLwtiQVz8mW5aGORBqVegBp+XuFZFR560pZHAMI6HkSQDgZYtA/Ra3mY2trE/UaO8wYmUzAT4OzhilsHCyA//Uv7uFnD0/wbJYjLKo8gthAxAQyTjlNytNckaDxsF3xWGVCeRe9BXOY2QK+HqNuA62Kg1VKgJo11BnCYtCPmWBCMDgLsDcNsT+PMGToBfXbSQaN8giWThuWhEFEMrmhzpsMlRLocnojhfCUYck9Q4m0KveWGoqCJRCJY+FXY4cR5SxkH/RkATMYoOvk2GrY+Pb1Tbx9ZQ1XV2roODocORwXVSiWCkcI56HIRllYP58HEjjDxZzsIMGeZ1uwTUOmUhLkEUYYjsYYjScCWFi8fO3aZfg2N+eg2FxMRJaLo3mKJ4MQ//cHD/Gz+8eYmXXMNB5IKbElIOT0SwFCYTQKQMjDioQmFDZTIUQ1AnZTPK9WPIcVnOHvv7aD33rzMr6x5mHHS+GEAzk8M1acsrfpIsPjgyFGAUN/HEkXrXNC6duomgoQkkUS/xO/Pg/XS5LPctMtHvziVi1A6jlALHBhIeklfVAGAikiV21uirkr2M5UgTxJky1AvyzcAvSoNuCr8AAmqkeS9wD/rpwMShmt/PdlyinVDqrihJUA3NRZKUDvEZMKHdMSQOhmGnzNgE9WmlYROaBQgaBD8x3pR5NOKgMSfMCDgSqt1mFFBoxBBDw6wclPPsLTP/wxVhYG2qEBY678sfTXzGxg4gKDVg7nzS1c/71/CPfWKrDmITAipGYm5fMibEyA50/20T8ewndq8BhsVGFCIYvQfQkH0pgYS0Ao/hYlneXmxlJfehzDYIrBySEm474UpRMQ7lwlIOSSy2AlAsIAejYDhs+QHz/E0Yc/w/zpV6hqDG1RHsIiD1lJxqVwOpaDUmJomFsOYr+BvL2O+o1vo3Xne4DNUBZ6K7nmqx7CjIDw4SfoP/wC6fgUrlRf8L1RlgM13ORklm95ISOn2KtgdKVLzqCPWYV6CcBjlYUAf4JHPgvqFEtAKMCwCC+WNYMsIXvR6OdhdYZtyfAn1U2RyIe6hUGYIbCqMHtbaN15B923fgN6pQ1YlQIQWtANVw6ui0WCg8M+Zoyd1wy0Ol202125vwgGXwaE/B2VzLnc95YBocqHk/28AIS5MIQx4jRRgHDQx3A0EAVIxXWw0mmj06ijTt1bHiPVE8RWdg4If37vQ9w9fIzTYCjF9KICZTWTlkqAEUPAaIFwphkasY2b3W18Y/MWvn3lG8IQ0r+jnzOEDkbTBfqDkdTz0EfYbilAKD5Chsrwvi06MgkICQYVgDJkLQ95nfjM0m89nWAxHmE8OJVeQssAVtsNdFp1OFUPBsEdzw5ajJQqD0tDPxjh7sEj8UXeP97DGCFmZAhdQ0rrQzKgolyiQiSHlxqo5jY2al1st1ZxZe0yOo2OHLL3hyd4dLyHh8+f4nh8hkwAobKeyJ4isjMF/ni/iRKDgJBXj1UJBPtRBC0I0XGqWK93xUt4qbOJzcaaAoS5DwSpACc1VOevGuPp3p7YCtyaJ0FVfFFqTEAolh/ufTyoLtiXzDCeBGHAtNZMVDZhyt+Vg0CS4RqC+RiL6RhXL22Kh5ADWe67lLqCHcO5g+eLFL847OP/uP8En59OsTthPUQTllYRyah06RKg8eErhpyiAjMIjOipDlB3LDRtE03TgpVo0AWkWljEOQZBgIWpI/JMRNkcOQJUrBhrVQOXGg5+5607+P7VbdTzCA6VbQHVYsqaxITlnIBQ2FcdBs+c4hl2MM9NHC0i7I7n+PT4FF8cn+Lh6RDHsxgzmj81Mr4OrNSBIcXH6lQlLCc9kYaGgOe/Yn0kGKRklEMXkchSpSbzQQYsKXUIVWAOrzEBgc0pIhPZE8zCUOpf+LWlLsOyRfLKsyytMgmtVib7g1N0rRC/89o6/vt3rqBrxLKWEswoAl0XVmo+D7G/f4ggiEWBxHAqgkLH9cQ2QGWUCqcqkmbLpPpywFWAxBclo+r/LQfHvDSdfeFjf1OG8FWAcNk/uJwyWg5zlwHhsm/wa5JRxTUhm6cSKqMko5BQGSY+S/1HWmTyFvVFSjWlGEKpZxPJKAelKlRGzhSlj1DOFcXX4p6ZJF8DhOLfLYi9lhDjAAAgAElEQVQFdU5XIZ6yhkuozN89Q3j++8XFVeahiAcmph2qctYMYRjIpuhSy8/DI1cfTpRiYHY8xv7DZ/j0w49xdnSIxWSAqpeg1UixsaZhpQd0uxzX96FrE7gVFgBrMtglEFSJU2QK+XAo067oIF4Ag6WPTvWCcDLMB57yU4JBJqapJFRu5EqPqzZGVULNj6mcOIYlNJDmNUzmBIIO9o9NjKYVTBcNZNqqBM2k9JVoARJtLg7vnKJ+K0FzrYn165tIawYSH5K6xlJ6TvhVQGMOLUhxdnCKu59+LobkZq2FG9evYWWV7GMs0irftbDR7qDXqJccqSwUsoWTJSymM0rvUDIkJTIsEmckTKB4QMvwjRLjFcC9xPLnhEsJAgUQLhfQnMNH+euSWVkGhCyslUCZ6UQK6c/6x6jXq7i0s4Vq1YPj0oNG9lfp7Aexht1xjH/zwWO8tzvCSeJKIlmU0xPA4BET84BTMReOXxVJapqGEiFvaSHsnPUNC3haiPWag+1eHTe2VrHTrWOzyY4f5bdMo1xi8KdxhrtHQ3x1PMDecIyj0VT8AoRhOYuvbR8ZO8wyMoVKnsP3WUq3EyaFcaOm9ItsggK1CvtdsIYKRyvZmKRv6o58DQmtiCfwsjkq+QI3elXc2Wjj3Vs7uL7SwrpnIwvGSBZjeAyGKEqMWSBLMHs2GEqHENlLx7JQJUvoOfK5vIcJYMmCsnh2OBrJgKPVquPmjStwbKbWLiRpNTUsLAwXz8YR7h1N8Sef7OH9JwMs7Abmuos5C+KLcSBZGElkM4paGcpXCFBS8hXqOeKgIBFJryX+K6aIesEZ/sk3r+OffusGbrWANSuEHYzEryNx5LmF8SzFw/0BZrEGzWHSWRWVagW1iouKRWCkALgwspQUUT7+AkN4kXJWbjilqLwQZ5+H0JSm7BIMqpmQAoLiGS4WaLI4DD3ioVGkHwUQLFkS9m9R0kH2VZgGMYAX03wOOXRdWB+Rrzmq5oTXsXxx2ieHdB56WEZsUmpG6aGaqJv0DjBog78n6x5EGhQShcCs0tvJgSXZFS6LDN2xYDAWO8hghDr0MRHcCCc//gBP/vUP0BpnaC00+DHlTCy+zhH7JhYVHc/MCcxbq7j9B/8I/ls7wLU2YpPpimryK+9VCuzvHuHsZAiXgNAjKKzD5QHcL3yElAvyIEsfDMET5bPc3MJEAGG0mOHs9AiT8UAOy61OC5evXVaAK4kkbddg2m6+AMYHyE8f4/C9n2D+5K46vNGjJym3yqMrt2ZRhk4RSWLqCCwboV1B6LXQuPkuVt78h0BjDXAbaosIKGMeIvzqIwQPP8Xk+UNgMULFpuKCoRUE8yq1lGuTMLki6SQ7zcEwY+cV9yM9UWkuoU6yNkjoVOEjLfkhdp8qt5Mc5LlAcy2iJJXPlMbgpSSEyTRGVkXQ62wyvMbCWZhiYfnQyXbe+Aaar70Lu7sJo9opkrDprXKExZjPE+w9P8J4OhfAw2AZvjh4EAkgvYSlZLTYJC4AofKlyGirOOipFb9kCCnBVwCqBISnZ6cYDM8wmYzhuzZ67TZ6zSaaNRaMR3LvUCI300L0kzF++eBjYQgPZ30E7IAzNekjZKImwSFlt+whtGcZ6omF6x0FCH/jytsis8wCDqNseZEhHM8CnA7HOBsw6TRFq9lBvQjaKntLxdNKUFgwhGQJhSEkIJRhRSy/V8L01NkU40FfwGG8mKJTr6LdaqBFlQ7rMei7ov+LYC8NRDY6zhb46Mld/OLLDxVDaGZA3UGgpZgmATQy+Tz+RAnsREM1tbDdXsPV3jZeW72FldqK7J/702M8GO7ii0df4Vn/UCwl7ELSLLKZFz5kxRKqQ18xT5bn0+Jak+ewGbIUJKhqNjZbG7izdR1vXX0Dda0CL3VAwZUclQigbE/C2cLpVAZbPOzL9xREorzyKmm0GDZzUEZmkn3B0wiDwQyTOTspQwEofCYsx5RaqflkjMvbG1jrdVB1LelQdB0f0ByEmYn9eYL3jgb4o0d7+ORwhMeDBWyrA0OvysC/rAFgL6J41uRgIpmf0LM5PDPB5ZUWLndbuNxuw2Z/cZCi35/i2fEAXz3fx8K2kTdrmIRThOkMBkLpA96qGvj9b72G37qxgw4iVCm/5xpCOw27FTnUk23bhJHp0FOVViqJorYrUtFRruP+aIqvBmPcOzrD/cMBHuyfISJ41D2YuSt+spyp9gyx48hHV8xxRGa88DxbEsirPK3S4+syLI9rCZBMp7DTBE3Hxk6vg6vrq6hXVa/d0dkMTw+O8HBvTyUOM2iq6EQUjqSsiLDpi4zgx0P89q01/PNvXcG2r6HDqmuyzkX4F1ktVlDs7u5jSgm2aaNaU4CQHZ8csEiQkOxXS4CwUDxwrZekdg6LX0gzLADxKxPg1E79nyJlVO1R6uBbnkV/lVfwVYEzJWgsGcKybmIZFCp4oSELKNUhD0W/KdUvTC5O1YCOPkJhCFUdmhKPqSwKxagq/6ioiQpAWA6bxZIgoTLFnplSVRPI0EbaD7jH6KwYKZjYEreUwFC+oyJqyiqKl8G3vD9/Lclokaciu9bXg/PUUFFZZbRErgBZIfULE/hJQH9OD1OouvMoO+CiLP8lM4r5hqY43jvCp+99jOP9fZnKadkErrlAp5WJdHR9zYapncHUJ/AqOmTwrK72eR1AcTsV8ZoXXsXSC6E+roqB6RXkgY1GckpHeRFEZsm3kGl1ovflwZD/zheBpAtNryDNaghj9g0aOB0YOO6bmEc1REkdmdGSugmmJHIimpkRMjOBZuewqyZaGy2sXFlFUtEQuTlCg96KXDbDUjucBykmZyMcPH0usc6NSh1b6+voNJuSsEowWPM99Op1tHxfTaIZpFKAONkelgqGXwSEJStSUrXnx+MlaZ36nKX75JxwUR8oP1jogM//svigAEL1IJb+KQ4DwihEEM4xHA0xGg4wHg+FpdopACH9hJR88ptxETycRrh/MsO/+3AXHz6foZ9XEDHRj0X0mYEg1hAEJO5YRFxBlATI0kDSuax8DjMeo27G6Pk63r68gdtbLHttoeVbqDqsf2RNr66SoXIKIA08G0zxdDDB4/4Qjw5O8eDZEUaBkoDAayCzpM62OBsS+PAwx8wN8loFIyB9SLEkN8Y8CJdyU/F9kc3mf88NwRSwpA6OjKfgRhRI2EzbopzFxDevbuKt7VW8tdmTRDTGZDtF4BEXFM6J6ZAlICTYY6cUrz833Jr4d1QVB8+p8yjDaDTCZDKBa2vodKq4fHlTfBiMq47owzQcBGYND/oLfPj4BD+7d4zP96dI/S5CzcWMhdfF5mLkrIVhdjmjroknNQVQ0kySK3ngjYiVLXZ1OvK5rJaohaf43e/cwe/+xh1c9kO09Tn0xUgdNNiFFOsYT2M8OxwhYDez5aDRrAmb7NqmMJ8efVBlYbsEihgqPVBuwfLP5Q2Bx/XCW3vOlKsFuqRpBOQxZELCoyASpZhVCQIM1SQv5mArVqxP6QmUMuYkQlCUmnMzYfAIY44I3lj6y4oMrod8GZR8s2/TZeIjE2GZLqgOWrK4S+gF48zJcKneL5a6S4ExvzY/j8XksWKhyc4aLvtOeUTKmEcoYMVioTKnlAElfiY0AsInpzj+yYd48oc/Qn0YozHLUUlNmBkPxTpCG5jbOQ6NKaybK7j1e/8A3jtXgNdWpT+Vsj6LlRL0rSU59vdPcNYfiyTRsSvwXYLCqrws1xGvGsUbys9XeCSpGohiRExMXcxFKcAwEvopmq0atnlP8pLmjJRn3UMsDADmJ8hGz7H/iz/B7P4naKYz+JkKXCLzJl1gRaouu+9ke9EZKmOJ3DIwq/A2b6J29S04vR2Y1Y4MFJPJBFH/BOEeQ2UeIRwcQo+5/5DpVvURMvARr6KqnBFvLg90uoYFD3UaTQWaVH0QfRH8S3kwI+l5aObwSAI3WFtEkKUArJSWpym8otrClsFQIJ1kvLYS2uA4AgrJzE94+DYdhNU2vCtvoHrrW6hsXoPTWpVOXd51LCfMMhNBkGJv/xjD8RRhnKHbW0G3t6oGEewrpY+Q904RClFsp8Xx7WJ8IjIwleWtwLBkATA1XAFCPgdUTQxGZ5JezD9d20Kv3cIKeyVrFdFWMU2R6ZyhmWCUzfHe48/xxcFDPBnsY0Gw6JlYZCGiPJY0T7OQjJqzVIDT1damAMLvXn0bXmZBj/iz0KOjfufJIsTZZIbD0z44KOt0egoQehWpcHJtRyXfEsjzXuGBTNYCNYwVCSnXbAluoBwyEDBD+ehk0IdnmeIn3NhcR7XiyTCMxjAmRRLEhnossuq7+w/xwcPPsT/t44zeLM9AwPAZ/l5c/pmSzqFZAvipKezg1ZUtvLZ2B2u1FTmDPJ8c4cHgCb588gDP+0cqnKYYFBGeKM+R6rW8UDIVthPh++g7psc2RzploqaGrt/C9fWr0k3Yc9toWnW4KYvtDcYsyGBVNx2RAss9bluF8iEswqGKRGcZcjAQhmuw8hAGQYIJQeFoisF4jPF0Jusn6z4Ws7lYRK7sbGNjdQWNKtMq6UGjT99GrFk4DjN8dDTEHz98ho/2z/DgdA7D7QFGFYkAsFKlpdLYxZuvUQUUwdcW6FU0fOfOJdxe7+ESO1h5PaMUx8M57j87wS/vPsRJnGPqeJimMQJh/VM07BRrToZ/8Z1b+C9vb6GXL2TQZFNlIJYaDREZUckVsIXloxuFZ1kJAbEMWV9iy8ZhBBwEKZ6NQtzbP8OH959jfzDHYJrAsqvQDV/ULHFmICZgJalB9QTDgtkxmUbCDhIQyhNHrz7VITI41LAY9lEzNdzaXMUbmz28sdlBw+XwP0N/HOCrZ0f45MFT7I1m6AcxdNcX+4UkXhbbosYkVsprgwG+d7WL33nzMt5YrWOrynL1may1HNzy2hCIHB6cKAVSmKHW7KhwqiJtlDU2yk5TdDAX+2oZTsgzDV8XVU4vslW/jiV8FXB5+e9eBnz/sY8vA8JllrAEhCVDWKqCXiUXXWYMuf9JWCbPRKzA4TWNcsQh5dSZ/HsJCAncSpJJMWhKHaQAobJTCCCkPF98hgwxVIoaVUyvVEWUdXPoTEJMejILhlBYwrLyr0xyWeojXNJlfu2tfRkQXnzChSTw4loVV/c8hKzsr10+axWANxWK7eKfElCoL7ac8ldiiqIQCMAZpzgf38PxwQFG/WNMR4dIgjO4VoC1ro3L21W45gyeNYPrhPDcHL7PN0Ec0cpXeI58VDrauQlHwFwxVcqU3pwHV4maDslIqd4lSi9KTS4nqpQIRAmlAkwn84UZNMwW5gsP44mFo+ME/aGG0ZTSvxpyoy69VHGmY0Fjs6lBo39Ai2F4OhqrDTTWm2hutZF4QOywQJVl9an8qCI94uJDTX5EjwYfXqpNNVRsBzX201Qr4h1s1+uoWiZcUvaqjVIWKDn0LklDy94ruRmXP1Bej3NK+cXrI1dRNM9LX0xMjiWgfOnPF04TF7IA9QDFYPAAfVM8PB8eH8okmRLSZrOOza1N6XmybQPzxVw2mapfxZPTMT551scffvgcHz5foI+KdIgZtRbGAUvaeSjRpG6CSaVhNEGWLdD0dDj5DJidYNXTcK1bw+9995v4xqVN1Gh2j2aYBhO0vSp801FpbXygTEckN5M4xePBFJ88fo5ffvIV9vozHM8z8e5kdh2Jpvp6uKlTVtawdGwxqZPJl+ypyiPMojmen51ixCQ+iyZ7Rl9bsAxG3VuqvFQAUJGOKVHfGmxTh88QgmkfbjzF1XYF3766jt/+xk3s1B2Z5GnBBFmRiCsTxGpVZKA0ge8fHIq3i3HgVdsW0EtgkGQ65mEuUqAgmKHTtNHtVLCy1oTpcHPKMUk1zHQPkdPDF/sT/NlnT/HBkyEe9RNY9XXEuiephZSUSB0LQulvy8IZLPGWUQI+l/el5lYkNGMSZUgrLSR2RX5mLxyiFRzhv/3+m/iD77+JdWuMaj5BPh/L5gWriukswWgcYtCfiZyX93Sv10CzyWlxDtt24Vca5x5FOQYp/VSxsCz1bRYyOG7gIlcX7yafEQUii6mPiu8nQ0AWsPAWcTLMkmW+2BMk/r9wLj5XgkIeHFnVQeAfphEWWirvI9eQuuOi5fpoeRU0XA81h0wwPYrsY9OR26Z4MUR2I8ySivEvl1BO5elLElBYltnzdyAo4WEyV+y2SkEmalQt4wTF/B245MoGEedycNbYxTWOgM+f4vgXn+DRj95DdRCgNk3hJToc0JfsYpqGGGULTL0U7o1VXP2n34H7nWvI39rAGHMkRoa6x9J7bn4p9o/PJNiId4NluPCtKqp+TV6sOWCaJWVuMWWATHyWsSg3UAUIeVgcDofCKiVZhFrdxfpGBy4n2QKSdEn3BLvM4jGyRR97P/kjTO++h/ZigBrTAgkmDFMCocjy8FagVLoE95IkzIMnZV5+G3m9h+b6VVSaqzKcmQ/HGB4cIB73kc6H0JIJ9HQOI2dpM7UICYyQgUeA5XsiQiETyO+30DQMtAwzTUMgvk6V9KZAIdlfD3ERPkPZM6VXLF2XTj9dQzAdIwsX8HSgouWoGoCbRDDjEPGUPYIabAFUkpmNUNcxM0wMDBfG9m14N76F5tXb8HubChBy2CS2Blfi7/cPTuWQPltEaLRaaHe6Sv5HpY54CJVUuTy0XbQIX4QqyQGF/5OJv3IWyhC1VNkwCS+Oi965IU5Oj+FYBrqdJnodBQipmmAQS5QGyBwNCz3Cx3v38Omzr/DZ/kPM7UwqT+YEhJQNMcCHQUqU5M9juImJy811fGPzJr537W3U4cGmDDpjoIoy207jBMNFgN2DA0wXIVZW1lFj0JHjo+p48IvAFpX8XMjcGeyQFp28uiZKJu5BlNiR3ef6MB4OcHx0gCwMJH3y6s4O2u2GFLdTNk8vITwLsZliGk+xPznG0+EBPtt9gCf9fUwQiRIoddmtS1DMSCFKAGkF0LHR7OJSZx23N25gtb4KxrXsDw/x4PgJHj/fxdHwTGwllNEyJZNrDAcsZc+bpGqXS6D8u/r/qrovR7pg6TlQNyrYaK7hysoOrnS2sdVcQ8Oqwc8dmDGZL35xxXKzWsao+NLNuBiP4XCfcW2RsKdpLGng6h6yZOBByT69eqf9IQ6PTnBydCwhb9VKVWwv9LtfvXwZW5ub6LWbslwxU4BDksyyMcwMfH48wg+/fIoPn5/hq9M5cn8FiV4B2xOoouCawKoaqmAoWbRZEaGF6JohrrZt/P4/eBNvbnbRlkFhJoqHYarhy+dn+A9/eRd3j6fYm2cI6LHlvq+bYj3oGAH+x+9dw3/1+hpW0hGqKbsJqX6RTQUx2CVNby4drZpi8OK5VGnETD9m/oNtIzRrCI0q5vDw6GiKX959hr+8+xhfPD6QIDzDbyA1KwgTQ34ndrpSCUKigBVq0Xl4FWu3GHSnYR4TVDtiEZqNjrDe8PDb734D727V8WbbBGOxaM8g9rh/NMRfPjzCDz75Eh8+O0Z1dRuGVxf5uOQZUL3Dju14Cica4a2NFr5/Yxu/yRC7bhXp9BAOazgksFmF5ImP8GyKw9MxGp01dFfWZSDITkKyhBIuQxUDCZTCIl2eEUUCz99CJI3qvfyPBZz8KiD4KvC4DAhf/u+U0kH9s8wQll7Bl8Hhskx0GRCWzPSrqidYn0ewRuAnnYQkt6IieTTMxVdL5Y2ec+CrAKGKVVCASTi2QjlzDgaLzAIFCJVvUDoIi+A5BnbRR6jSoYvQQsqCCyJLGMGCiZTvV1SeFUV0rzi0v8gQLr+PqhSrBHxLMLFI2VOzdFVr9sJ/VzKgmdK/fB2BntPDL35YQAploykQ0MQ6GOLJg0d4cPceRv1DxIsRal6Oih3DswKstAx0mzR457DNBfJ0BJPJnUYMy6REjwef8sZjzrPoebiCKv+GRLqyZ3ChCqKlCkOMHaK35cGK9C5XK05wpT6UMc0sDtTriJMKgsjDeGxhNDIxGGkYz03MQ8pDOaFnxDFzEnVEZBMkMjqDVbHhNX20N1qordRR6VURWuxkYpdNKAcl6RsrZrM0DjNbg6CQcdRWpqHh+mj6Ptq1KpoVH3XPgy2sVFEELg9jKXMtn4QL9fYSTF+6PoWBReXCFk/PMgAsRz4vXdZzULjEEJb0PL9KwdSUD5/E6PPQHIfCEp4N2Fc1FoknGcK1jXWRi1JiOQ8WYpZlOtyT0yk+3evj371HhnCBodFE6teRV+oIEoJ1JXXh59sW76M5Bd3wjQheNoMbDfH6ThffuraJ37i2jcvtOmzR0kdy6KApmwOBmB2YjiuBC0xF5EJ9tojxfDDFk4MzfHz/GT5/coSRRh+VLyEOSiOe4Ob2Om5ttHG7Z6Lt5Nw6MM9SDMIQDyjhOD7Do9MRpE3QZNBLAzmlrrNIrhcXV0quJHJC+sF02Nxg5kNY8QxrjobXVhv47vVNvL7RwfVuTRhEpi8y8EIKj8m+SEl5KHLQ4WCE0dlQakhqDr8n+8kMzEIgIJhJQ6y2XXQ7HlrdCnR6zwxgTk+E4WNmtPHR7hB//PEjfHmwwO4gR2Y3Eee2MA0Mq2HQgpbMgHiGPJzCtXP4nikyP9l4UqbAMtnNQlLrInWrEqVdjYZYTU7xB997Hb//3dfQM0bw0xGSxQQwfGh2C6NJhNEowPB0IkCJ7FqnU0Oz6Qno+X+4e9MuSc7zSuzGHpmRe1Zlbb3v6AbQIEECBEFSo3VG0ki2dfxN4/G/sz/KtjwzlmVJJAUCJIgmlkbvXV1d+5aVVbnGHuFznzeiugCC1MycOZaOm6fYjQa6uiozIt7nPnezbEqEm0qKIjq24voUaVuhDOB1WNSCqAeXutZfNQwW0hUelHz9C43+WVaQyYmM0yfg4yJDpRHTfK+CqDgYUVkgIR2OCd1zYFZ4eFuoGBY8+v50FQLjFj1d9OnJAFGwMnJYUSbOIAT5ufx22FGlkgk5iKu9zKskZUrJxefMJVAhdS8KL5HxQagehgIIGWsvYOF4huyL59j/+X2sfnAP9VGC+ixDNVNSKHbYpRZ7UTVM3QTO1R7O/+F34bx7FfndFUzyKdcdqBgOmDLI7eTa1i52DwbC7LpWFXWngabXRJ2AkCDYUmEYHGIJJlVvZwZEKeICEB4PhxJ2FKcBanUbS0stVMQ7SYcYvzaam3wgHiMLB9j84G8wefgJurMD1FP/FBAyQCakD5ysLPvQCtkvF3tSK0NQSIbfrsGudWG6dbkXkyBCOJ1CYw9eFoLMt5b5yJMJXCOTbjIjDGEybIwDcMLuugypzb40F5OKi6jiInVc2KbqLuNZYuo2TLNCYle8x261LnUcDKhQs1GGxJ8gYjLn0SE0fww7DuClMVwyvxyYaVRgqIXUHgGRyaWNiSO+Mhdvw7v5XbSuvgavd04WTZSkMe6eHicCwr2DAU5GM5GL15stAYWVShU2ZcsFIFQeoBIKqp9lgCiTokuP5FcAIc9P2i6KhV8cYTKdYDgeCiBkKBjllSwibzVqIqHPci4FA7D5KdAjfLH5DF9sPRNQOHEyZASEPA8LQGiTIdRMaH4CNzFwobmIN1du4P2rb6GlVeEyKInMdwEIp1GCkyDASwGEAeZ6i8IQEhDyOVi1KioURQAhb48zfjTeXoYu93kQBrLAlPCWPMNkNMRR/xDRbCZ+1aW5LjqdFhrNurCElMMybTQxmQab4CgaYW86wIONZ1jd35RfkwHNPRMRU0mlgJChJxnMKEfbrWGu1sKF7jLaXktUQYPxEHsnh+hTTRNMERslIMwleIf3U5kPrnydqhtTgUE1SZD5pac9DXkt0U/MAJsGel4Xl+fP49LcOQGFbbuJauYURdtMxVXBSGSz4zASUGhLQb0FnQtuhggFM8VeS+K0CkqC6WI0nuF4MMTeNpODJ/K5Aj8SP9qF8xewvKj6hnl90DclZ49lYqLbeHQwxD883sCn630Bb6m3oOqPCAgNXRhayszJlpBZZPcgFTMr1Qy3F6r4ix++jjsrHTSKdk+OB5PMxOPdE/yHjx/hwd4EL8cpAiqMeF/qfEYn6Ooz/Pv3LuPPXp9DLztBjbkD9PVLj7YBP7FFjRRGKVzLksW8VJnpIbJshJz+O02Dn7mI4AFOF31fx/PDCX71dBOfP9/G/iTEONFUjy8qiHJ6EFUdCbMlsjyS51+pABFASFVPyNmWVgMNeTTG5cUm/uT9b+HbC3W85mmwY3al5uIL3jyZ4fOtY/zHLx7jF+t7QGMeiV5BENDSoauapjyGlUxh+ie42avj7YsL+N3Xr+D2YgPGdB9u5qPG61NjEA2vfR/94wm2+2PU2/PodBelxoXzEtlfsoMMsysBYYn55HSVyiTWvpWVZJLZeoZV+E3w77dhiK8Bk9/gR/wmQFieB99UOXE2VOY3AcKzBfUqIfwMIOTuSGZ2EjqZ6iWk3SWlFYB39FlA+IpVY2etCuJR0V1qmVvYVQpAyPNGwCGrXHy/AIRFH7YEmClVo/SQFoBQLb//2wDCElR/HWCXJN/XwfqpJPafBoRfe6MLBipVKkFamLD65AXuf/Il9rc34Y+OUXN16MkEyewIy/MVLPdczHUM2MYEsb8H22QCaQLXzmBa3Pqp602Uy0RZKmpOpdvllPIFcvOJF0QGKonuKhhFFZ8sEfZ8wLFoW6tKgEyGJqa+jeFQx/GJIYCQ/xzELqKMQJCCQbWllihgAxIX7XPrPddEc6GFznIX1W4VVtNBgAAz/j8fBDSly03DB6wOR+R1GtKAxcYanNxAp1ZHx2MBvYe6q5gfeq5400niGDcGfAFP8VwBDn/t3ipvyOK0PyUGS9B3xnMoV8LpZVAAxrMs4VcB4el/WgJCLsrPxO0HUQA/8DGejjDzyf6EcqguLC3IlpqDPQELZXUEhOtHU9zfHOB/+5hbQx9ju4vIrSF2q/JayyY84Y1ALx/lCexnm8FKx2ezmiwAACAASURBVPDyKZqY4YdvXsUP797ApUYVXZsb5VBJ63QIm3Z0dIJgyv7LFpYJTKvsrFKJokEKTIMcv7j/DB998RQbowSDxEDKAIei8/2Hb7+Od2+dwxsLwLwLrg4wySCSjcc7fdxb3cA/fvkcEy4W7AZss4ksNTGZBCIpY3AEQYek3fHANSkF4BDPLeUMjSzE+ZqN270GvnvlHN66tIiOC9QZ7gEWQ0/hB1MZvPkjZHH9/iE21zZQtSgZrQhzkxKERky/iqBpqdxL890KGu0KNEpGdQ2RXYNv1nCCBn65doS/ufcML45S7Iw0BFkFibAPLO3VYHMGiCYS2GMhQL1ioFGlSJJAmZUEPmaJJqmIYa2NWLrwfLSzCS7oI/z5uzfxJ9+9gQ4GcNIR0mAKWHXkdgcnwwjDkxlODkcCkjzbRrtTRaPpKimeXZFhXga7U9a62LgVHgjR6PNSLdmPohi2lDIrIMaFUCLhUpTHyDZQJHAcXClxjgqZM72BocjJiNhyMoESFKQSlCteBdWah0qrBtcj022JXJTyH6YxGqmKE5e1uEgoVacWQbxKJKXElD5SsmGqr0pCI+QbUEyS+lAsoNrfiF5YpWQScYg2V/k3YXE4YzenCs+SzUmsI+uPkdx/iv1PHmDt55+jMcvRCHVU6WdLKClOYHou9HoFMzuCc6WH5T96BzYZwrvLmGVTxARMtEMbLPuu4PGLdWzs7gsgrNo1tKtttGttkbnzdeDAQOabagkm6lHqJsm79Fn4oVQUHA9HknwbJjN4noml5QaqrlI/2MyZFEBINroAhB/+LaYPf4nOeBf1dCZDXWoYiHXFEBIQUjUgqonCsyhyfN1EpPFDeVrFxyddYUqqK5YpYinKADMfSTRGhX5V3pNBBF3FiSKMcgTcCtdbSBstRO028mYTeqMhrwlj203ThUl/MGP+pbWQVQ8MvyqSV4XSibkJRXjSx+HaMwT9PeSjY3gsRCcolHIKVXIvgTwsN7d0TDUD/dyGeekOaq+9i/aV2/B65wUQEgxSjp7rBITAwdEQo4kPP0rg1ZtotFqocJlIsE4WqJCMlgxh0Wj1GwAhL8OSIVRhWVzYCECI2Dk3FW/4wdGB+B+p/uh122g3PLE6SCqnAMIcoRbj/vYq7m89E6ZwbKdIWo7yEDJcigwhM0R5DfsJnMTA+UYPbyxfxw+uvYWOXkMlsaAnhkT7c+swFYYwxPruLkaBj+7cgjCENbeKmu3Bs/j8UAOUiqhUgRyyoCieFazeob2FITlcZHKwZGrqcHCMYDKRBFKG5HRaTfR685J0TMl8kPpIWYvlWZggwCAa4/H2CzzbfYnVg02poBBAyMwAds8xbj5OoQWJyOtrpotuvQXPphRVk+XeeDoTGTrrG8gMCijkYuUsIBSPVgkIldyQMlLBt5QEs3uR123EeqMUbsrUYRcX51ZwuXce1xYvY6neQ8tsKAl6xO5l9hpydioH0UyApXibudzJ6LEkM0qmQ6Vbw7CR038YpphOAuxubuGkf4zIjxBRQpcAS0vLWFhYQLfdVJJRCYjXkFk6ArOCJ/0RfvJoHffWDvFgd4SotijdoZOINS669FnybJElPhcFSQAEY1xuGri70sB///4t3F5ugXF+MlwD4On0eHeEv/4lmegxXg4TBKYnvaQMahKGUJvhf37vAv7s9S56+bF4+KlKoAaDCoJJoMuSsj84kXTy+XYTtmfAclhNNhI5tCwOAh1B6sKprSDUaxgkOh5sHOKL1V18urqBzeMJIsNDataRGexSJvtIRYqPNIvEZiKBgJwLJP0c0h0seQR6CluPcONCF3/2o2/hrbkabjiAxs7NLBdP6+44xMP9Cf7DF0/w4ctdBE4Dfmph5jOx2JZsAVtPYaY+9NkxLrPmaqWNP7h7FW+utFDx+6gyw4CSElGFZ5iO6cudYqs/gdfooNmeR7XioeJWBBDSh3wWEHKJWR5RnE15HysRmjRw/v8CEPLMLgEhFUwC2JSoQYKuFCCUnDJJGSVDaErwpZq9RWpcMGvKW/8KEEqgjGQWlAFs9Grz16qaiEn6JFXkNRZbggqOKQGh6gQtOwkLlcdpGeDX5X0lB/SNPJ4snKRSrOSXzngyxUBwxgf61V8XktHfBAi/jjBf/Q0FOFGhOzLzjI5mONw5wYPP7mNj9QWS2URqA2oO/TgzVJ0Yva6NVi1FxfbhOgEcO4RpBNA0H2lO9i8ST5S6MAn66NcoSzPVllodbMTUlH2oHg+ua8QsLBCDseAcHKqIUhfTmYXRxMBopItcdDLjgVtBzEEZHJYpG2UXlS4b4NzS4ecBZnmA7nIX7aUu2ostWDULmcOMq1D+J+ygQSBbmkRNFcfMxKc4Uz1MpoP5RhOdeh3tqisPRspptJSR5koqW0Zpf1XT+Yrt+xo3W77FZwy/6o3/Speb+o1Xb9dZgCjsyxk2sfhvlTKVv68Mp2qrwtRF1h74mM2mkgbqB6S+AwmVWVxi0IEyqcYp0yM1edhsDnw83DrBX338Ep/uBpg4cxKoQMkHN+DSuZVQ6sKBmg/MGDZ8aMEADW2GRTfF73/3Fn7n2zfRyFIpna04loRujNMEH/ziEzx8+gJ+kGF+fgHXr13H3FwDnbaHhuvCoQc2A56s7+KL1U18ukbGb4SjIEG12cX84jLe+9Yl3L0yhwsu0DKk4VJm8GmaSVrpR0838Ff/+CscxyYSsyYx2PyveEjKocYhldtoPjgtXoVcNSlflE1ze0hgm6Bna3j72gV85/pFXFtsoFe34dCjGs9kcDXIYhTX+/BkiP3dfYwGEwSzCK5bA8crAkLS8ZR3XlhqYGHOQ4OsG3EDL38eIFYDh3kVHz/fx//18SOsDzLsTTWEYNUKA6G4kWeQRwRPi9DxTKz0Guh1PMw1GB7BaOQIg+Mp9rhZPJ7iMDMwzjjcZVipZLjT1PBHdy/hd26vwEsO4SRjCe/IrTpSq4XBsY/B0QzD/lB6lFq1GppNB7V6IXPjYG17pyfPK9GCCrzgQCSsG58p5XaScsoi3IOvN1lZegNVGSxN2wTLjFBnal4g7BUBC6PVyQQro3QKp16BU3NFLsauTM+tSHohS69V11xRISA5DJR1KB+1TmkJGemiJoIHgSAQMlmUffMfJYhYF7ZOJtVCeqiSj1VYiUwJlLLFashjAqL8zA8CQ6GjVCqmbO0Jpvh7XIqdTBE828DRwxfYf/AcrchAM7OkA42hQ2N6IysWcgbLWDGca4s4x9qJ714BXl9CAF8AIZM5pePKcvD4xRpebu+Jh4uAsFvrotvooF1vqiRLSU01pVQ7s+hVVV4Ifk0RwydmM/G9EhDOgjGqno7FpRZqFQsV24SdW8J8MNERyQRZeIydX/wdpo8+QfN4E/VkKgxhIn4+HSE/NwGhwQNYHbxMBuXLKTaAohA+ZlcUsSPHPibg8n3gCEmfl/R+kQ32lWfVsoRlZRExw1qC1ECQm3B7K7B6S8ACU6O70Nsd8bsy8VhjQIehKhE4+VJSx3tdeghFxRIDaQiEY6TDPsKddUx3NjDeWYc5GcKNZmiQGaBXLA5UXyx3l6aOmWHhGC7087fhXv8O2pduozp/Xp6H9A6m9HdqFqI4R/94jMk0RJBkqNbqqDUaMtAJIJQewrMewiIw5GsMoWyseX4WrgvZ97GYWZYp9LjEstyb+lOMxiMc9g9ld8Fn+8JcGx0yaWcBoZ2L3+7h7hq+3HqOTzceYWglSJoKEJKFpjTaEobQKAChjmVvDq8vXcX719/CvNFALXOhCUOoqqe40Bj6AV7u7WI089HqzAlDSPtBzaqiarri15WkTMGEiiFkhYKoCQxmuyq/sCzpBBDm4nOdTSaYDocIyCRniTyTzi0tiLJFMGs4QWqksBqOVGZMswgvj7ekm/DLtSfoByOEVobQzhCxkJxpyrwAQz6ZDXXOUwbJZXQRJhFRvcBZwtDk+UwgKM/pM4CQz5vS00rfsrCDfP6peAZZTvN75rIJYQadAVNBjl61jeVmD9eWLws4pJS0Chd2agpLSsUEpc+UatqMdT9VXqjUeKp5yA7LM1UqmuhxpZfTRBpn2N3YwuHuPgb9Y1oSoWkW5ud7mO/OYa7bRtVj6ivnJYby6IidGp4dTfCTJxv4eHUX97dOEAsgrGEc8mzT4DCkrZD9c+nBJGH6bS+2bLy+Uscff+8ybi01UC+4U2blTKDh6d4Yf3tvHY+2h3g58IUdJBjkvFblGYYp/v33L+DP35jHXD4CizD4WjKskAuW43GEHQbFrK4JQyi+2HYFjYYNz0vhVEyYro3hOMUs1GF5PeR2Q9KxdyYx1vpj/Oz+Mzza2MfBOEGk15Dbbfh8hHOwJnusK29k2efIyghp3mG3chwAaQDbjHF1pYM/eu8uvrXg4WatTB1V89/mcYAvtyb4m/uP8fH6DpJKC5HmImIfos4OSXbWpdDJRIYjnPc03Jir4F9/5ya+famLZnKCWu6jSiuIBNtk8Gch+iczbB6O4FRZO8G+aFaEVb8KCMuAwW8AhEV06b8YQPhNnYPfxB6WZEYZKFMyi6WMlAyhVJDFKliJN2cWn2EI+bpzPiVDmEtRVOFXLl3ZCgzKs6AEgv8UIGQQG33nRViPqBopHS0YQlE4nimpLxlZKiBf/fjq3H7WQ3iWP/rtgLBcwL/yDr4Cjmoi034bIPxGUFiaHvkvOe8wwpW9Hn6GR58/w4vHazjY2oIWh6jZZIPGfOyj7uVo1nK065SpceANYVuBVFJk+QQZWcAsLNIP1VZTycbUISAlxlIrwWFNpf9IaaaUu1LKYCBJdcSpiThzMQtNnAxzjKeGsIKzwEUQukhApoodUBUZuMt+NpHiM0qYW087RffcnIDBWseD5miI2U2kRdLLRH8NTea8Vrix5QBMPTK1x/QY1CwXDddDl2CQyZFMJyzDVE8p+dIxrN70UnoqW8+S5JNr4OsbAjFUCSgsXBRn8V/xuc5eIkp6V34qlR716z/U7ypJi/iyJI0xFkPsdDaRIZDAcDaboNmsYWVlWcUXy1JSSQy4jdw5CfFkd4y/+mQNn+74GFkdTI0qfIJBo6JKiWNdGBgWvbsG/T4B4B+hqc2w4uX4o/fu4Pe+cwuW70vZrFtxwKrmwyjC//3Tj/DZw2cipazVm1hcXMSlc11cWO7ifLeJrmuD8O14PMN2f4iPHr3EZy+28Wz3EI2Fc7h08za+++YyXjvfQo/BMgL1FKlK7NXPgA+fbOJ/+X8+QZ/LTKaNmUxWs+X6YndeTqaiACWUoeRkMJMAVUNDhbUKgQ8r8uFEkYTivHn5HO5eXcKlXgNNl38fGZspdAa8MNyFJvgwwmTiY/PlLg72KOezkeSs6SADncO1dVw918Fir4F6syIBDgkZCKeJqVHDTmzhF8928bcfP8LmMMehT/aFgQOubC7zcAYt9tGrWbi80MAbN5aw1Kmh7bkyILD+4mTs48XeEA83BlgdjLE3naFi5LjadvDuSh2/89oK3r3ShRXswU7GsDlgmHUkZgOH/SmOjqYY9RnsYaPTbqFet1H1VEKnweADnTLuIuWxuHpV4IXqcFIaccl9VPcAu6uKVFAOeyGlw/QLSmhMIsldfN1idln6IbIgFEkXt68c0oSZNHS4nTrcpifpeY5tS4qrdAwReBZDskjNOMBLCqoChPxc4jujUbwYsClPFtkaQ7bIFkQpTA5tLNzmrieIkdJsEhH4cytPz3OILAyRh4n48BDFUsQsslCJviUoLLyIlL4XnWGUoefTCOFOH7OtA4w39tHObDTYkUVpPIAZ6K/JEdlMG9VQfe0czv3bH8F+8xxwtY3IiMQPLX+PeLINPN/YxObegQx9rllFx+tgrtlBp9EWObQEl7Cg3maholH4IRl1z+TpAhCOJgIIJ7MTuK6GxaUm6p4Dz7ELQKg6CQkI8+gYe7/8MWaP7sE7eolaPEatAIQxr30uAgpAKAwGN/0SQF30mIl31JRhh9iRz/4y3TVhJy3/Hsp4WEnE2guTm3WbOBFpyrRe3gtVxHYdtUvX4J67BL23CK3dhd5sSScq2RJRlxQMpGJ2Cwmv9OBRhcGeM3aqTIDZCbLjfcy2XuBk7SmSwx3o42O0CYi5rGDqqKIOJGQoMGyMDQ/GhddRuf5d1M/dRKWzIs8Vhp8xxZCeYbKYR8cj8Q9yf1AhIKw3lGSU/tUiMp7DvTodXv2vlIyqW4lDiyKlJfRI6AMCQsqtVfJuRO9dMDsFhPx6WX2zONdBp1WXmgYC7SQNkFsKED452BBAeO/lAwzNGHHTVoBQ0obJ374ChHaiY8Ft487iFQGEC3YLTVShJQUg1AgIU4yCEOt7uxjOZqg32gIIG7U6PFMBQgJ/kTmW7wPfi9JvJH2ZanEc8flQnF3Sn+v7mAyHmI7YqTeRa3Nxros6e/o8ByE9ZSwS9ywk7JbTUhwGA6wfbeP+6kNsHR/gKBojYM0Uez655RDZKKWeSh0gvJzcr1QNqIArWaYwcZgSPrH48b1QH0pGXjCERdCRBP7IkMkzKEWUZ8JY2wbDY+g/J1PI1FEXbbuGc90lXJhfwaXeeXSrbTTsusovoI+QX5epnnsExKyM4jPItW3U6zWpw6Fdg6oRSqLjzIRFIAMDB9s72N/exfbmrlQY6LqNTqeLbreLxd48anXKlmmvoe9aQ+Y2sTqY4afPNvDR0218tnGEuLYkAWeTSC35GJLDv48sL7cjVF/ocYg5O8PFjo0ffesiXjvXxoLnylzDZ0E/SPB09wQ/+3wTL4+mOJzGEnDGQDcCWQ8h2pjgf/r+JfwZAaE2BWPjKMfnEocy+sHIx/rmLr748qHI81v1GrodD51OBa22hWanhnq7heksgx+xLqiJjEyg7mKSGzgKU3z8ZEOko4/W9zFJXaR2BxOWyxNcVyirL0KOKC3LqYCzwMRRfo+0WuTRFIYWYmW+hndfv4Y3lpp4rVOSA6yVyLHRn+DLjWP84+PnuL9zCL3eQW5UkaR8JqheZS6eGc/PRPNFJ8alOvDH77yGd64toGf4aDCVPQ8UO8yqKj9BfzjD1uEIhs1rvYkm6588rwCEPI+5TFMZFWUkBS9NpjNTMqqkOuq8+JcgGf162mjpMfymUJmzqaKnHcNnGUI5lzMFCKnMEMmoAoVlFUUJCBXOUOGRpdy7lIwqX2ERMVOmUheSUX7usq+YcnaGyvDPKzpNqQol10GwTAkIeYyVakBliftnAYRn416/CSx8RW96Wu2g5hh2kvNsso0c/a0A2y8O8eSLhxgd9pFFoTAiFtt8oiFcK0S7AdRrGWq1VG1qnAi64UPT2KkWwTBzBQqF3lShLYbBiGpKhdQJxxdNNLiFXjwjEIx1+GEO38/hhybGMx2DE4aY2IjzGuK0ijgrwKBWQa65IjElIOTfwQdxgAhWy0JlvorWYhO1uRpsz5KI6ogtPWYuHxxUlD+E8gOVTMcwGSs34JkuWlUCwQZaXkXAoMODrJBySB+UmOPLwJzyeHgF1MouQlHWnYLCgsE7VXwWgPnX7KHqHTwbN1Nmkr7yYp29zAo2Ua261MFUJCXRbxWwiNqfSYAEU8fGTBltMWX0vBin2cFWxM8KSNofx1g9nOH/+HQN97Yn6KMmgJA+Pum2Y2RbSGmeNFHC1RPYCKAHAzT1GZbcFP/m+3fw+++8BsOPpLCa/W6DJMXOLMQHn32JBy+2peuOqXQcUF+7uog7V5Zx5+ICzjcq6BLu2670T378eA0fPXiOn91/jNrSeVy9+2289doiri+30IIChG7xclAFPciAj57t4H/9+8+xN8sxzRkJT0+qKZ9PZZSq1F0yfOAiI+GhO0XdsVDlwMYYdD9AOp6iV6vgwlwT79y+itsXe7gw56DtkPkkaBgjj7m9jsXnZDlVPH34AmvPNzEmEODEr1tywHsVCzcvLWJ5sQWvTuaPzGyCxGlgBBcvxhk+fraLf/jVU+xMgUFEhscTyRuH42Q2gh5NcX2pg7vXFvCDu+fQqzuoFowx74Egz/F4e4KfPx7gVy+38GL/AK6e4lavht+7sYz3rvVwd6UOfboNk4DQYvlvDbFex97hGEf9CSYDKgIq6M3PoVI15YPhBmReyJ2rgiaqDymmY0I67x+1h+OQJ4CAW+yi74/fIz9k+0/ZE3LxtfocZidTBNMZwpkPjdLJNFNBTk4FLYYPVeiZcGC1ajBqFAYr1k4ViquBhfclP6SAPWcls0qc5JBmcoAxbeQ2O9mKsCZ+0WT5oxDpLEA2DaCPAujjEPo0RDQYIzwaIvNjxEEo/gEuVTicpkGELOT2jB2W9BqXEnCloSXTTzhMFpQhOQ69bXzmjUPkowAYBWhpDuq8Bvk8YQhLxcYoCzBGCKtbRf2ta1j8H/4A9rUOMKcjos/LUkMZfXksPN8+7GNvcCwsFLegDaeB+WZXQKHDYmSm3NqmdCpqNq975YWgZzIKQwmJGI/JLNF/dgTbAXoLDbTqFdQp3+Z2VZhSIjIFCA9/9QFmjz+Bu78KLxqhbiaINR0EhPEpIOQznoM1PcOh+IYpdTNNGzYZZhUPoaLAizCiKA4k6U/U63x2seaDSzp6cGN6aizEfO5UO9CbPXi33oRz6Rq0Tg+oNYGKpwAhAzYo86HPmOXpRXo1P7Ec3vL5yeIyYXTGZmO5f4Ptl5g8/RKT9VXE/V20bYb98BrmclPNUwHZK9NC4LbgXH4LtZvvobJwBXZjUdkcKLQUdpD+owT9o5H4kJiS6Hk1AYSOW4V1yhBymHi12qOaRgWTKTZGABKvjzOAUKo0uL2VAmyVzBmGvrIDTMY46B/I/VGtutI7x+4+YQihQHZuZwj1BM8PN/Hl9ip+uXofx2aEpFEAQuFx+XSkKsgAU7etWMO81cDt3iW8f+MtLLtdtPQa9BIQ6uybU4BwY38fw8kUFa8ugLBVb0oZe0UAIWXMzAkofZyqFktpH9VQS7CoFkVcZKYSHsUhjAwhQSFTR408Q9OrYo4MaKcpSaOpnolPVpbBViY1FAeTIzxceyrSUfYKhg57CYGMxDEXn2S6eDWWvcci4sgKNUMB+vhcpfdY3oPyvSioMtVopwC9eKRfAUI/jTFNuDCvSEl5hYnWjMdn92DAlFMNLYedvPO4tHgB53pc7C2ghpqETPFrYkCan8ywt7mN/sEB/MkUDa8uXsBedw6tRlMAYZJocs05lPPrNk4O+9jf2cXa6joCn6y7hVa7hfm5OZw/tyKA0LINkQeT9dQqbbw49vGPz7bwweMN/Gq9j6S+hNBqqGTrLINJGTFre/gsY4coFxJhgGzCySDCt25cxJ2rS3jtUk+CToI4w8uDCZ5sHOLTJ2sYRnx/HKXK4JYo11CDjzbG+Hffv4w/fWMBcxprqqgU4OutFivDSYD1zW3c+/QzefZyqdBsVMTTPjdfwdLyHJYvLCPNbMR8RsBFQKkmr02bYVYGnven+HR1Bz/55X30faZ5t3ESpgjpMW/X5PkbysKQPY9UiWggtOZJo8UEhMy+mKBRNXB5uYtbyz3cWuqhQc+6wZCaDJv7R3i8sY3PN3bwcjBCpd2DYdeki5GqYX6EEloSwUpn6OoTLNkB/vTd23jv1jIueBmaeohK6hdJ/BmiKBNAvHkwQm44Mle0Wy1hCZlkbloKECrA902AUOjhfzZAWIK9kpD6TWEyv81DeDZtlH++BIklQ8g02xIQSqgMxSylbJR1LvToE6zR938GEHJJLT2E5f9E0VJ0FJehMlwO8Rwp+rwpF6WkXX1fyifIM4VLEvH+/n8ACNVrqVjAb5KNlv9OGMKvywh/WzpQCTb4JJMqt4QySNUtH88yjPozbD7dw9aLLeysbagYZQ5ZyQwGZrB0H55HQJgLa1hxExgWgSA7dGIpsBd5Oz+/gC61qSJDyLOM202Ri5SIh7GxfLBF1G6zmDOHHxiYhbzhLJGOkhWMc0pEeVQzqYql25Y8YGQDwwOSgFCLUF+so3Opg0q3AqfhwHBYRspBMebMwJIr1csloSuxsIO2TulIBTW7Isxgw62iWamKodqhiVtOaMWASN+daG0L9k8O8IITOUveFaLuV4CwsAaW9RCFJen0/TiD5L8KBtW/OMsznt07nLYsn/EdqrQkJZVjiAw3ycOTEwyHxxgeD1TtxMXz8KoVOA7zstRATf8Ge7S3xjH++t5z/GJ9gC2+F2YNkUNjtiObryxgba0hD0UWWFuZDzsZoWPHOF8DfvTtG3j/zWtSC0HfGyU0W5MATwdjfPDFYzzc2Mc0seVhzKCQhaaFyz0P71w/jzcX27hZd1GjZCzXsHowxOcvt/HTzx9hwAOj2cX7776JN66fx7wJNDTlIeRsPkkyrB8H+MXzPfyfnzzHMWVmJpcHvPY0BDF9QezPcySRzyQgTCZqQJTqDH5PugoMobcjzODkGeq2jtsXFvH65QXcvTqPcw0dPV738QhazIHZF6me43rY3TnG9tYhVl/uSHQ0x6ya56LbruP2tXNYXmjDdhVDKd15lSaOUxsPD6b4+ZMt/OTzZzimXBqu1GPwvqGXQwuncPIIb107h7evL+PdWz00HUvYNOkFlPoDYPUwxK9eTvHJszU82dqS8Jmb8zX80Z0L+N6VHt5YqkPzdyXin4uNlIDQaGB3fySA0B+FqFU8LPR6cJkcWzElIZGAMElZ2q3JfUQPHn+QxSvZad5TUgZe+ID4HJLyePqdGBwRKSAoD1j6A1lETKYty+EavAcZHlAV/5HHsBAZRAhaVVS4DNHlR1HYzWeXouSKRzy3oyLzzGEkGjTKhIMEmIQ07CnmL+DfPYM/GsM/GSEZjJGdzKBNIhhBApMb/UjJTRlyI/IV9huy3oCyLm7JyZBLOFbpHeLzSBcgGGUqbU9qBigvYXIxw6qiTNhBN2fVSyxF9rFtYJKHmLGoeKmFxtu30P3v/gDmxQbQJIOcIbf5HhvyuenXG0xn0DsmhgAAIABJREFUGIwnGByPkAR8Itro1tsiGyUT5diOsIQEhCjCUeQ5QSY5DBEEAcYTMktjDI4PYVoper0G2k1P4uktHqayzaN8ZII8PsHx5x9i9uQezK0nqIZD1E0mmKr6Fd57iiE0FCDMI7AUgGUcvM4Z/81hkjZGDrKs2pCDWRS6XCyksNl1xjVdFKnXjAucmGCT/kMXaPRgzp1D7fW34V6+CdQ7yGzW4fAssFVfbeE3lJh6yvt5UJf1DpK+F4FCbOS+BNgQFCaH24jXn+Fk9TFm2+vihbKlZ41TvAod8NMIMeWo7UVUr34b9VvvwWytQK92RLYL3ZEewiBKJRH4kIFWTOpl6nC9gVqjKXJRXg8SGV9cy+Uj/xsBYcFoS9z/KUOo6psEENJrG/oSxlICQlaI0Ce23JvDXKepitylbytCRumkHuPFYAcPtlfxi2efY6CHiBp0I1MwWgJCXXVuBinMGGjrHm7NX8L71+/inDePrtWEccoQWiKLHUesq9nHyWQiia6NWhPdZlvYQddwROEgAyz9cKdn5Ks+LRleeY9LUCwXZfQLReKZI0vmj8eYjoZSScEFY7fTFAkkS9x1m6yUUv4wYIbS0VE8xcbhNp5ur+HRxjOM9BlmZoTULp4fRSJgee8qnrb4UYRLyOCnthRqQSvzTHFaS6Tt2VO64B7IELKTlIuqogKFAT2STkwtaZhCj5hWbKDp1GSJ0+vModeeR68+j0alLrMIE1dZD7W3tY2j/UNMhwQlNawsLuLapStYWVyGxocwA6liDbZB76yFYDxBf7+PtdWXGJ5M4AcJmo0Wer0erl65JICQcx99c2QIef2+HIb44Pk2fvpwHZ+sHSBtLCO0G5glBEmJ9PzyOWyIHFylM1MtlUyOYSY+ljoNLHfrWJmryxzmhwmOZhkOxyH2T8YIZLHBxZxiVDgp1XMfHYzxlwIIl9DWA5ojhN3n0pbya3Yr7u7t4+HjJ5hNZ/JyV1wuKHVUPXZkN7Cw3EO12obDblOjgog5AVT2OQ4y28ahn+LBxj7+7hdfYHOQYBC5GKU6Ai5pGx7CHBhTlaK7/K7EAuBkuaSiW/QWZiFS5iMYKZpVGwvNOpbbLZkLSSTwez2e+uiPJtgeTXAcxLCZxK1xmcUvmUGJBhJKkLUEZjZDLT5BJz/Bn7z7Gn7w2gqud2y0TSb6zqTLlbNxHFMhFQhDyLoMqnPa7TYa9ToqrivPEWGxi87ukgRUDGFcMIT/sgDh15NGzzKEBHtn5aNfZwhLQHgaKsOewFNAyOAfIWDlLFTBMjp0ngGMiuKyTZJGy3tUEhcKp15hXyEoLGwVSl2XiXybSyL+3ZxXmNYv1X4ya2hFH2EJCIskVxJdpwrMIiPldK7/r5OMlqD61c9n5aKvfl0mqH4jIDz7Sb7OGBbcmJR/qr02E7E0JKEKriDSHu4keP7gJT775ecyQHH4YZgG2ZAooMQog1cFatUcrssNUgzTTmWwYL8a05nkWcrNmkhGBYkp0yaTBQvpC+lxnm+swSMgDMgOzsgcGYgTB7nJugH6BV3E8hVQzEMNvEok5QCmED9LinNJG2tf7GDxxgKMugm9yoNGlVBy6JAbh54AHjYcxqMIlka/iou5ZhudWhPNSk2qAzyb2wXeYErdojrk+aBX8E8lK8otePoS82v5CnKTqP3iQDkjIy2w5RkJSikfenXMlPjuFQGtPgH/uVAbyT8TcAtQPcMQisdAIv2Lzqo4wsnxoPg4Qr3u4fz5c2jUKUFwZJhWIDnGVLNxGAJ/fe8JPlzdw/OTCFOrJjUGYWojSiykBITiX3IEUDH5sgof85UMF5oG3rl9GW/fuoR5jymI7BRK8fRoJF1HHz56gSfbAwSaJ+wZPV9WdIx5J8Hv3L6EH15exPdXuqhJyWaCcW5htT/EBw+e4tONPTzuD/Gvfv938PYbr2HF1dAyWJgu84uklH758hj31vr48MU+pmYFaYXhRPwaMhnWpNtSd8WnZGkJEA0l6t7UE3Gxyg0tWyV2FbqIZzPkoY+VdlXSU39w9xJu9lxcagJuNhIZSBYw2U2TagY/NNAfzHDv0wfY2t3HNIgw123i3PI83rhxGUu9jqTyClCiT67SwVFs4N5GHx8+3sBPv3iO0GkgsuvyPclCJc9gpQEaZobv3bmO795YwbcutOAahvjwmJCqF56XzWGKB3sxPnm6ikdrLxGM+rje9fDHd6/gncvzuLNYhx4eAtEIGX2UhofYaGF79wSDI4ZGpah7dfTme3AqOmzXlNAf1lNQzs2/hwuf8lrk9VjeYfLAFtmX8v/xmhKvkySGKqki+xh5/5EJkt5ABsQ4DupVgpEaapWKJKoxOEbGNIIgnyl3MdjBREM9vYOSbCylkAQuBXPIA5UfMQ3mGXI/RT6YAAfHwP4QOBpDm0ZIyPoFM4yPhxgPThD0h0iGU4na92CjblbVUkD8b2XDE/GB8kgKCJcPKU2Vr9N0XRl4qVQICfb5vtH8X5Tjknlhe1s1t4Q1JDMecIllZPApZ7dztM7Nofmtm2j829+FcV4BQjg5YKsbn4CfwhUOWeMwwv7BEaajmbA5rWpDJKOMnHedirxOGtl/ltSXj6icBb4RgiDEdOoLIDzo78IwE8zP14VVatdrMDNuy/nGcqqZIk9OMHrwMfwn95C/fICKf4Imh2+BWKoc/hUglJxnZEQTTOqRpzOXO7bI2IipY95pfHabLOCm3Y9DLf9OynADFfKTMVmRexkTvlaB1lqEuXAJjbfeReXyLSm4p6Q6ZOiSiriS5zQ3tgQh9O7wtScDJedO5ItkVNdCCcLScl8tgoYHwOE2jh9/ifH6cxjhBEYayhKUAIsMJ1mfvFpDdekyatffRu3mO8grXcCmc8pSvkWrgtmMsvEAB/0TSQam37PebKLeaCrPqwzWLPlWy41/ChDKkVOcIUoyWlSgcOlASWUYKEA4HYuHUDrVTAMrC3OY77aKM5j3RIzUIjMSYWN4gAfbL/DRk1/hSAsQ1gkIVciaYggLQBimMCOgnru4OXcB37/+Fi40FtBzOjBk4CJDYSPMcjBpdGv/AMejsaiBGvUG5tpdVAwCQltJZXktMv1WDSdy66pzilJvrUgflTInUR+cPjf8GYLZTMJlZuMxZqMhmnUP3U4bncUunCqvqwCxxu8hQUoBC5h8OsLz3Zf4YvUh9qMBjrMRUnpqi+eGXBMSesevRQ14irXVZBEkHcmSjvr1CarY0quBQAYD2ReXAgTJMzAkGp8DJZ9iZFwdw5J8AoKOLKTqykDF5HOvhlajhXMLy+i22nAtF9PRBIODIwz2+xgeDjAbTlBzqliYm8fd26/j2uWrcBigxHcrYTegJdI13lzDo2NhCPcPBjg+HqNeb0iozO1bN6VmimyxhFZQCeO1sT6K8OHqLn764CU+frEvDGFkt8Svy4UyE6zJENI3RaBCb2TVsZEFM+RxIH2h7ARmCFQQUdGVIDUryCxHAm+kXzalSoDJ5DIFop7P0M1H+MvvX8WfvLmElh7BlmYcWwCh9Pf6PvpHA6xvbMqzigFkktll8Ik8Rc2z0O400ZtfQbezANuty2w4ZX0Y/26exZqOF3sD/PiTR3i8M8H6IMVYc+Az8M1xMElSnMyY5lqXQKp0FsFJUjR1SLUVw2BShBKIyFRbLsDpOZUKGO4Zo1TS0XPTBJ8qVEwQvDEsLPaZp2FCs2xkXLpTNZfN4PiHqPkH+Dfv3MSP7lzAnUUPc1b6FUBIQHwyDgUQUpDCDWyHgJBeZFc924VxLxhCPk9EPfovHBCeZQrPAsCyQ/0sE1gyhN8sGeXzQQXLMMTyq4AwK6onVLCMYghFX6FWOLSxfAMgFO97GSpTMISitGMvclHdJhJSURJQPKD6bhVDyByUwmtLBWQROlMUrhYPkP98QCjLpzM5IiWe++rvqdyEV3ss9Wd+IyD8TaBQACFT+2R7qzrA9IxSBVfpX7mVnWTob4+xtXqE7bVN9Hf25cFAaRxj900jVh+UiBoxdPmZpamMg1dl2QaH1CLFsxQ5q7RBom7VNyRvNhOCWFLORL7EQp7Qe8WUOBeZ7iHhocPNkWEhFYkoJRWZxGTzzeKPKhMH61VUOlV4S3VUV2qyWc9oJKeEjWNdmbwkEezUWTNzQZdESPa3MW2sVfUkSdTRDYkLFvahUIWV/l0JsOBn5LTC4ZCbs/JHcXq8koq+ovbkICzCRBWxoKQpZ39fPk3hvSx2keq3SmmKFOISEL5CmdI6IqZ29UWIub3ceBSgkIfrmOygMITHIivqLcyhUa+hwuh2Hsp8LenvcjwMcwv/6bOn+NmzTdzfPcGIxfTVtoScxKmNOOTrY4t8IY7IIExRNULU9RAtPcB7b97A9968ifm6jSyJsLnXx6O9Pr7cPcKLown2p6wGaYicj4OgPj1AW5/ihzfP4XevLeEPLi/CY5pZGCBxajgIEjzYOcSPHz7Hjx+s4srNW7h04RzO1atoMWTEtDCeRTga+Xi6c4LnAx+rowShU0Pm1oSJ4Gsek5EUv6oJSw6nCHo8hG3Qo8FBgEwQr0tGh3uoVLpIghBJ4KNupDjfdvDWlTm8c62Dd660UMmGcNIJTPa1iZwrh2Y2MAs1PHy8imcv1vBifR1Liz1cu3IRr9+4gsVuSzavMeV7fM+qHRyGGj56voufPV7HBw9eIKl2hDmMyKaI1C+UbSxTTt+7cwPvXD+Hb1/qoEZglOVyrfIiCQCsDSJ8vh3g06fP8WzjJeLJCW4vNPDn37mJt853cH3OhRYNpBA3F5aqglCrYXvnBMcDSuk01L0G5ubmYFcM9UGwQ08k07sK0kXm2SI1lEXyqkxeyUMpDRUQGIUit6RkOQwChIEvPXjsa2Q4TKNaRb1aRc2rSr+SzaFZzNqF/LTY0EkwCOscioWI3A8qDlSlftJMR1nneAx/OMJsOMaMPq7DEyRHI+THE2hHE2jHM+jsdCxYST3OIB8Fe0cMY8YaTOqpCrcA0/WV1E3JYsnWkHgRUJgq2arcxBwEhTHLEMljVMng5B6nb44sgabDzQ0BPGRMYy6xHE0qJ/izXrfhXV3G/I/ehnVzCbjUAhoWddkSZCUBzoyON0z4SYb9/hFGxyMEI1+WWjW3hmZdBZgQgDBdVQY/+ibFQ0dAyD4zSmEDjCZj7O1vQ9MjzM3VBER0mw0Y9L0K+OUzbiZVQ9PHn8B/8ivEq5+jMjtGyyTw5fDNMBUWNTNinaCMyX0RUiOSZRyZgTQxkURc4nFIrECv1KG7FdnksyiIA/1sdAwjClDXcvEdWxL0SfbHwDSzkLUWofUuovPW9+Bdvo3MbSE2qgjp4ZMZnUnBPKCZ6scBlm44KgOUXJZwWvGZtDiQDQuUbNQ/ASYDTJ48wHT1CWZH+8iCKUxhgYpNoGXCZljKlZtwzr8Gc+U15FYDuVkV7yAl6fT6jicBhqOZeAgJfN2KJ2CQoTIcqlXYjwIeZDBVbIy6NiRa5oxkVPZ86ttSobdnACF/yUAZpkNze83qCaaMUg3CS3VlsSfVE6Iq4/fBpFG+X1qE7ekAD3de4GcPfok+fIQ1Az57+nQCQlVMzx5KJtLyLfQSC9e75wQQXm4tY7HShRExXIRI3pag3VmSFoBwIr6pZr2J3tw8XM2CY9gSl8/uOyKCXwOElOcLQyjm30I6WsjpeY+ESknAD7KEw6O+1CFQTr60vIB605PrLNUoYVZ9gwS3kZZh53gfz3df4MnhC6wPd6R+gl82/y5ZEcviRgWLlN2QVDyU3aTFSurUE63M/iUIVH1mSlJaAEI+M7jIYgcn60FE3sslhSasN90qZZ8mF0niY2RvpmGhVvXgURlR8RD7EfwxJYuppJ7HEwImQ0DhG7du48blq2h6LfFo2rmjQt7YDazpUjuxub6Jza097OwcwvOo9ljAG6/fFn8pK0gIIFi3pFXb2Jwk+PjlgQKEz/cQVhcQ2k25r0pASPWLpJrqlupsprKqyPEVTyHPKNoBiqoZ3t+UOvK1lXuPslOmCbMvFgnq2QSdbIi//P41/Mmby8KQkZWm1kEAYQrJOxgcH2N3Zw8zn4E7kOWkricIw4GkBfNLWpxbxvzcIprNrrDTnJDCXEOkscrHkeqJ+y/38cnTA9x7dih+/Sm7XzUDsxwSMmPZVZHc0rbgpFRx0D6UwmSytUbptyowL6th6NenL53Xellkz5uNigB6uKkuIriUWgjWXDhMoOa8GcGeHqLiH+APv30dP7x9Hm+db6Ln5goQCiPL10zHyTTETp+hX3x+6eh0CoawUpFnCQGh9PryWfIvHBCW4K8EhOU/l6zhNzGEXC6fpn4WvuKztRN8D1hQLx5Cev9pD/dT8RLy13w+CSAsOwJLTl+82UXdBJ8CZfpoMcuUoI9klTCFVPvwOZTwg7MhASH7bhUgJDEiz3I+FqRK778NIDwL9L6O5Uo28L8YEH4TKCQY5OGYcY+WRzLEkQmxdUbUq0oBJm4GowzjowSrD9ewQU/U8THiMJBdrLziGU2w3BHH0Gjs1vkiqaUFDyWpZJDtJg+BYsCSw41vhoqdF1Ao1C9nFaJ5FwZN6/Sr6S6S3EYESobY1WVK2htTv+KM/ixfDPP8Oykh6cy30VnqQO84yJqGbEMjjXHJih3kk1klyauvyzUtkaURDFIi2qjU4DEmmFIP6RZSkbYlEXjWn0swx4uTP0xu/s4EvZwqN+XfljZW9faWAFACA+h7+hog/DVwWFzEChAqr5QIoURCpH6UgLBUsaoSauWzIvAlI0tAOJ2MMBkPMTo5kT4i+ghbzQY8r3ra/SREQrWGmeHiJ4/X8dGzTXyytot+YmJm1xEZlO4SBFL25AgjJsb+ZAaXoIql0skYb1w7jzevXUS7aspB/nJ7H2tHQ6ydTHGSGJhkDmLNg2k6qPCkGO+imY/xw+tL+N2rC/jDKwuopQGMYAatWscIJjYnAf7hwSr+06ePZajksLXcaorfjCEo42koMoudoY+DEOizd8iuSm+ZJDpxa8OBlRJlJsoyRCEPYWZjOEaKqmsgCLl1T0RGbdh1eLWFwpMUSh1Fx05wqW3gB7cX8Pt3V9A2ZqjrPlx2qJH1CiOYTkukzds7B3j8/Dk+/eJzLC8t4sb1K7h19RLmmnXpYEsyDTHlZtUW9oMcf/8ljf2b+PjZJpJaB1mlKXUqsrxg7UA0Q1WLJfH021fP4TtXFtGu2pICx+uVgHecAc8Ppvh0bYAHa2tY36VXcIa75+fwF+/ewWsLHs7X2ZM3hJ7Qs5AhzG34qYvtnQFOTgLY9LjVGiJRsasEg4z6pmSUngiOSEUbg2xKaOxOEDE2viiSJxikzJLMBVNtWYLOxEAOdpRackyvVVxhBFuNOuqeJwsKyrOE7ad0oyyRLcCWVAlQIsUDgJM2s/2jWEJeGACTTHykoxGmgxOMjwYYs3Sd7N/xCcw0R810JOkPkwj50RD5cMpuE1Rhoaox8VPJurQoB6uuhIorgE7K0AuJ+ONzQz0/pJyehwI78mQ+5P1cBJTyacOBkx9CYNL/wP9ODYV2rrwqZFFTytcdA5mrS3E4GwcNMnVvXEb1jUtw7lyEvtiE1qIHkuWoGnLHQm5R1KhhMBpheDzE5GgkEym7+FqM0fdqcAi4CkBIPyH7y/hFlkE+fhCJ1HB7d4OuTsx1PSzMdzDXbspwKR2NRexNno3gP/0UAT+e3IMzO0LbyBAwCEQUNHxtKL3nsiVCkodINF+Ck0zHRhRbCAILdm0OdrMHc34Zer0JvVJBkvgIpkP0t9aQDwdopiEqWQKHwTR8nSgfY6hMo4e8dxHzb72H2uU7SNwuEotyZ5rDlB+NYDCLM0Qcxgp1JUOL+L1TLmdSuWJSycKzgD7SCRBPgGiK4PljTFafoL+5jmjCpF0uNnVho91GDdWFJdSv3IDRuwi0zyFjNyp97BKdSQ+hLd2DBISUipP69GoNeAToNSYdF+mvlKT/E4BQnutnAaGMubL9LRhpVTBOlpt+XFZPkCEMyYIikyROJo0KiaCJqxWJkUgP4Z5/gke7a/jpF7/AYT5DWKOEjkxHKp5DubZ5oonMGXAjHdfaBIR3cbVzDsvePIyQgU0KCHNpFWQZtvYPMRiOZGvfYFhYb1H6DB12ZboVBQhZ/1IULJ8yhGShRPbyChBKMi0XTEwHjpR0NOX3ORrh5PBQaiioLFlcmEerXReWUPLp9FTkoylBsG0IS7gz2sdn61/iyf4qxpmPiEM+bwVDBcaEXIozE4DBKewQNAwJ9qDqQOYAAewqRbSUxstK+NRXqJJgyygtSkV5L4g15jRkq3huiNdaqR7478r/hq+J3D+mJew+A2YSPxYGkfLSLEjluWTmGm5fu4kbl65hubOIttNEhcm3zGSK6Vm2EFJqub2DNXrI17Zl4Uu1x903Xkej4QlDyPA43bahVVvYmmb41dYAP/3yJX7+dBdTZw6BpdI6pVg9jZTUUzb99MnG8Ge+sIQuny9UebErlsmcsrkwYXot5IYNn3UVsnxPJKPCYj80K8GyCdrpcQEIV9CxEnl2kAQoGUKywlxe7+7uIwg5uBuoVBmylsEPBgijCZLIR6fZQbc1h/m5nqgjKKdk6rFIVd0KRpmGzZMQH9zfxN998gJjvY6RVsGQKyHdRMwqsVLFkeWosHKJdgMZSrlcKEIIGTIkC9ocfkSPdA6DNTsEnlxGmQoM0utoMByIILaoN0oY7mXmcIwE1uxIqiZ+782r+MHt8/jO5S4WXMBN2MmqACGfKcNpjN2jMSY+5xEIIGxSMloAQrEEFMP2WUAoeQZ8+MmS+J+ndqJkskpZ6FlA+PVfl6mi5X/7yiv4ChCWwPC0dqJMGpUeMkpGlWyUktE0UH5CVk/QX/91QKjCZZg4rGqFhCCTZ1LpIS7UdYWHkOe3AEIuuKUnVfWof5UhNF55CwUQqhqK/3qG8BQOFjuoM3J12cOrxdQrxvDVr38rQ/h1lKlAiWIHU8yQiLiCAh4GMFegpzb01BL9LbezNG32N8bYXevj2eMnGBweIWMHCB/Q1HnSH8KNIg87xp3T08cNB7dIcmGXFpuC0qbcUmd/H09rmp6VZlpCZnILpsb+Ng+66Un9xDSiE4UpbwZSGyIHSQ0GUxDMzmAalKwaWJpvo7c4h7mVeYRujqEeSvVEmJHqV/IUbmXJpIhEzVYDabvWQN2uoErDNDfcqgWn8Ay+8r2X95VITotENBrfhSEUY2LxoyALFNtb9pwoWFgSCQICOUAKk/cKPhZClFMpr0KQ6kKQg+gMIBRPWQFDRTJafB5Vlqmo6zL+XUlvmDY6xWw6xng4lJuAHTpzc100G/Vig65qQRjSwIhoMoP3Xu7hZw9fYGMcop/yPagjNjwkiSU+ToY5xNw+MzJaS6S43c5maLkG2oyw580WJ+IHYPLX1HAQ6hWEzOlM6CuyFMs12UMLChD+4GIXP1hpoKMlcBlHbznwdUv8g/c2+2KA/+LZOg4HE8y3uiKdyTMdfpSKVczXLAG0U1ZlaCZCqT+h/EeH44hdXK45HmIEWqxVsc0MNuV+9IzFZJ9ZEFyD6XZVKm6WC7By4hGqyQDfvzmPf/2di7jQ1LHo5WjoMSzK63gA5g6yzEKU5Fjb2MQv7v0S8/NdXLl0HpdWVtCoeghmgcRvp0YFWbWO7XGC//jJc4n+frA7QEwwWKkLIOSbya2qHoxhJzNcW2jj9QtL+M7Nq1hqeWg5auvOAJtBADzeOsS9x2t4ubuDwXCAdkXHO9dW8D++dxcXGzq6JtPORpKOShAWJAbGgY6dnQHGoxCeU0eNwRANDlombMZ72/RJlR1yaqDhVphr21TqJGIBhWQJmSQ6C33xwTDdlsEsKVM5swx118Ec00tdF1Up2VVeN55dZKmlh4wGby6X6B+0GEbiiA+QgQwMfsIsBsa+ALvs8BjTvQGmhwNMBwNMhiNMRhNMGLZBkGppWL50AbffeB1WvSWZ8ONHzzB6vIbh0w1UKYmDjQoZpSRHMAlUHYLNBGNpuhJPUFIU2VIdIEdszjRiwOZ1wWfAaSFtkRzMbbFF0SH9ykyEVAl6fMbYOQ8qVkEwbAFIaM1xdPm5PzuBb2WwlhrovHEF82/fgnPjHMxzc4DLxFCaW7hxtoUlJPCejKY4OTyGPw1kudast1AjEKnVoPN9Mw2YDJmhj4VDNhlChjlFBIQTbG2/RJYF6HZrWOh1MN9pg0pqXYJ5JA0DyCcIVj+D/+xTTB9+DGfaR5upjvQk8kxmUMdXAGEAP5tKqqNd9RAmFQRxFd1zt1C/eAvaldeA9hw0typJfuHwEAePP0ewuQqjv4NqNIOX8t5UauBxrCGqzyGdP4/eW++jdvUNJO48MreB3K5J2Ii6HjOc9E+wsbYFf0JGOha5mVev4dqNa6i3a+KJtV2mOKZAMKJxXqoogvUXmLxcxdbqM/ijEwlLcqsV+bPN3hy8xSXYKxeg1fleMNGwImcUB1VZMmU6jodTAYQE20x+bLQ6cKuesN+8zk36JP8LAGGZg6QUIFwqFH13kmocCPNOppnVEwSEQTiTZ/n55R4W5jqwqNI5Cwi1CAfRSADhjz/7OQ6zCQLPQMgzlRU6TFiWzChWtkAAoR0AV1rLeO/6W7jevYBz9QVZrhAQGppDtyX8PMfOwSH6ZEbjRDyEywtLsM8AQi4GFCBUKiG1IlaVPAQSylNa/MxVBBcp9LWHBSBMYvgThl4N4E8niKMAzUZNlpqUDloOmXASm/SvsrSTwuAIk2yGT1/ex4OtxziYHmEU+4zIQ8ZydsdUTldN9edxRjC5AJKZRMnCKZ2W66tYEqs00VeBP7L0oSy5UO0IS5Cppa06pUuvoTrr5dwuLUfFUCfsQiEz459KuZRkzRIDebhsYOJnzJ7cDNcuXsX181dxY+kyFrwuPHaGhhCfMlMyWStzeHCI1dUNPHu+LqqL+bm4qSmhAAAgAElEQVQu3nz9dbTbTfHNMxCPzydUmtj1c3yxN8JP7q/joyfbGBotzIwaIoMBcnx/VEAJ5xNK4cOYCoMAbS5jvaosBFnTQLIgJWAiIKzy/lAZARkThLNIAUKKOrMItWSEVjLAv3v/Gv70zRV0rVTkmCnDAkX6rSFl7sHxCTY3t8VORJ+fR3+zw2TVCcJwjNAfy+vjORUszs/LgpH2A4pKRcruUB7q4CSz8eNP1/HXHzxCP3UxyFyMDRex7SBz3FMLA6vFKpmGapIjFzYohk/ZOAE0rTUsg2ePIaXO0mfsIk5STGa+PP8Y/FUlqUBWmOnUcYgkCREZrLnI4JoZnGAILxzih7cv4/u3zuF7V3tYqABOPFGSeallMjASQMgUaAKRDHMCCKn+YOVS0TVLSbMEZr2SjIqKr0iN/+cGhIqweFX6/k2//m0po2fL7M8CRc6znNWUZFQThpCAMPYzpAGzH1SdHWXtUhFReCaEkRRlngKCRT39KSAU61QhC+ViUYDoWUBIqxkXIGcZQs4OpMnKsBkJnFFl9aWgQKGD/1zJaKEaLAmlMwyTUpS8wg2/Dgj/CcnobweEvhj/GbfCnaDJTVNOQMjEiLIiQoc/TDDqT7H5Yhv7OwcYHPCBPEU0C0TXTYqUmxFKCOkf4PNDzmaRWyqPHTcrom+lXoLTBrezGin4VA45SmaYCGTk9G0xMc6RTicO8wxeiIwckRHLR2rG0K0ElpuhXrPQrDuYb3lotjxUmlXMzBwneowpgwDIAnEIYzmoZUlJqGvZEpohrKBblQ0m5Qrcvok6TGG5VxVAxXupNoJqZcilcBH4o3pOCpZAHXYFKyhyCbWNON2UlJ9aDKwlyld/obzVEiRQ9KUUn6cEeyJN44Uoke2FvEiSDUutKJdCRWlmcTHxz0oHW8KHuKqdGA1PhP7mcEvmqtvtqECqos8tNV3ZDu4FGR7sDPDjz57i8f4x1kc+8koLqVVHzGQvWIgJEniwsjiXACOPYOcxTEoc01gSMOkTo7yC3DLN3LldRa5XBDSRW3U5ZE920TGm+P03LuP9y/P47kINTURwueqxLMSmjYnu4uHhBJ9s9qWw/sVWH5ZVFx9LmpuqEo7XmlNBaNiYaiYSMhYcNMjk6Fxc2CrFTxJjGS5BXwAlz6SEePMXfZhkpymPzStFayYH+RBWNIQ+28OtnoXvXGni3VvLeG2liZZJRoNSxAg5p3wawS0bh0dHePz8iXSD9ebnMd/pSPJcSFaLfljTw8yo4MXRDP/7hw/w+dYA65MYcaWByKnClzKpHC7n+ngGO/HRtnKsNDzcXFnCYrOGLmsncg1hmqPvZ1g/GODZ5g6Gs7HEzS80HLx7/Rz+4ntvYNnNpBrESKbSDMfDZBZpGM2A3d0BppMIrWpLNq1VBg55NuxqUWHA904613hYcmCiRLYolCcgTBMVGhMFmLDmRHovfVnAcHPNcuGm56FVr8vhz+UMZYbKSqUevOJjLWRYlBrykKXHF+MI+ShCOpwhOhzC3+sj2ukj3jsSSWg6nCLxA0RBBJ9Ah5JFJtLduYrFO9excucWjEZTblz/6Rqm959jdO8x8v0TaCesRuHhoZKJuC3m5pdXBCWdIWWdvPc5SBVBNiL1YjUGOwxF+sWhkeZ1dQBqlFhZDA4ic0hPA9kGLqRUuITyJecyiEb8vBVTQOFJMMFEixBWAI8M8OuX0bl7HbWbF4BeC6hQtpUiomxU5IeWlCifHJ1gOBhiOp4JO8MPShUNR6X7nQLC0/46AsJYpIYbm2tIUx/drodF8Z61i8czh2CqPwgIpwjXvhBAOP7y53Amh2gVgJAJo5SE8L1ifx3lonFOf+RMPFtWhV7YKvyohoXr30br6l3g6h2g0RbGgfdgMjvB8bP7mL54iPDFA1T9EWqJT9OAbHGnMRDW55DMn8fct36A2uU3ELtzyB0aeQkIySYmyKIYO5u7+PKzh5iOfURhgunMR3e+h++9/x6aXb4mDGmgmoU1HFNoCZnrCPHBDqY7W9h+8VxCTMjW1BsN1NoteAs9OOw8ZMWFpdQrOcOqGGaT60gYZR/lOB6yyoOF16za8dBuz0uyKD0/VGUYBIQcLmX4l0xVNSoUiagqCEcdEkV2QfEkVx5Z1dOmHtYKEE4lsEkYwqND+MFUhtjzy4tYnO/AonqA1xfXvpTa6RH68UQA4d9/9iEO0wIQMpBFz6DT8lEAGT4SyTxZfi5S0e9du4sbcxdxvrEI3afUmu+5jVhjPySwe9DH0fEQQRiJZHR5YVkAIe9f9qcpQFjcE1wkF7ohGXCKHACRXsoLoryGMoxFkchjZZFBPyF9hOMxgtkElsnArip6vS4qVaYx8s8RDqoUQSaPplaOZwfP8XT/OV4cbGBvfISTcCrMfO5aarag6ogHerE4pmebJCNl4UzTLrsGJVxOvl7VN1iCQZ4xkjZP9Q6l4ZkKJisXudJfVjzXlFpFhdSUCfVKGaRCKIQ55OIryeForKcxYdLCkAD/L3Vv/iTHeZ4JPnkfdVd39Y3GQRwECPASJYq0RR/jDXlthce7E7G/7PHfbcTGxm7E/OAZ79i6LEsjiZRIgiAJEDfQ6Lvrzqq8Mzee98sCmhRlWQ7v7AwZFY2jAXRXVX75Pu9zGbmGrZUNnFs7i1fOXMZ6bRn10pY0WCaZUrJNOXj/ZIAHj57i/v0nwlwtdbq4/spV9Ja68Fye4/ymWBDcwmGk4/PjOf7h1mP87M4z9Ms6phrDmgjOlExqIYuVECzxvici9XcdC2lELy7999QTyESH1PCQaZYARJW1QAZQAUI9j1HLxmilffwv776E7726iZ6dw5UUUgUIRWqZJBgPhnjy+BnSjEx9Q9KuDZv3aHrK58j4fo9oKNKwsdLDUruFZp3XJdlfvvYWIsPBRPPxj7f28B9/cQ87gYaj1MbMbSAybcRU4eSJsJge71WFBpsVRJwRigJz1rbQAuUz1V4Bf4Z7Kd+rLeoPpqWbUgeiaiusrIAV8+/kM5IhZdkt0/q1FE4coJYEePfKWbxzeRPvXFoTQOgy5E2kt4ohJCA86AeYMPk6K2RR15I+U0pG6UdW/aq/CQgVs6nshf/lGMLTbOALhqSaaatKh9OA8HeFyhD0/U5AKIubF5LRjJLRBUNIBYOEIClwplLAlUxc2ebUnF1V1FcqkxeAkDOO8hmXSi7KVGeqFUQK/oIhpCrn/ztAqJ7J54zrbwWELxJI/wUMoUw+yiwrTCEBIZ82mmVVclWRqmJ5MSpL+niB2SDBIdMT7z7EuD/GdBxgPuNBzZsI2UEa+R2UOdlFomO+ENR8W1XHsyqj5r9JiZLITLWi0terf0/L+VCxwyxdhe3KFj3WMszKOUItRGGlcBtAu2tjRXwvdTRdDTa7vJBhZmgITA1zDpesDbZsuYjqHg8wTyL1WzXKQx14PEqqpEAW8p725p1+U4ubpOpPK6klonxMgGB1B6vYO3mT8yDh26y6CBYa5dMXzGIr8hyw8xBYAEIyJOJzfPFrIldRnyBDtARuiBy3CqOpPtL/oJK8FtsIJUuhNJeJdNwkM22UP2YAwfaZLaytrkpZ7cJjlJQGA/CReTU8Ognwg1/fxYcPd/H5/glKv43CboIV7jSdh7wN1GsoHRsRo825AWSKWThHEc7RIACXcBD2HBeYZrlEKJuWB5v9gLyRJCGMYA8rdoTvffsVvHtxHTeWa/DzEGY2E8kWTeKx6ePBOMGnhyycfYDbj4+F2WLQDWPppaiXBciuKz1DQZaBnXOSxiWSPT53lUZXLvQYmpaB8n6C2Zgx82SjLA+m00CcmZgE/HMEL4bEYlvZFJgdoKNPsOFH+B/+9C28e/2cbDi9MoGZRKrjqtAlVTBKY/RHfUn+8/n+c3250tKYvLyL1GjgJDFwe2+M//snH+LOSYABPKS1JmLLwWg6E0a/4VsSq2TnEYrJEF6eYJlSoHoDyw0GW/B5KCVUpz+bYTCdSvqe75nY7Lh4++Im/uqta1ixUtSKmSTDCvvDEuG4xHhW4uCAi54My42u+Flc1xZAaPn0R1EyRFmco9K3CFQLdqIpQEgZEdk9vr/ICrLihKEp/L1Wq4mlVhury8vCyjM1lNIYSSigFkYZwNSAwk0n9eaCERlixV6cDBjEKE5miNnl93gPJw+eYrZ7hPhgCCfM4GSAR0kTpeWahoGRwTi7gmv/7rtovnYFOLMC0AfJa2ivj+zWA8Q/u4XRpw8webArYQ8MeaCHRyRArBYkEKSVytREpk7v0WJpIvV0ZAgJIIVF4LBDJpmzEdMlCTpUtYTItzOyvAzrYKVJKbIgKigor40oe685MGo24jJFUMTo5zOgV4e7vYztb13H8utXoF05CzQIQBJEMuwYcOsNWbaMx2McH5xg2B8rdrfRQqvTgelQNmqfAoQs9GX/I7fOGYIgwNOnD5HlIbpdH+trPawsLUkoD79Go+TSgM7UGeLHnyK89zGmt34GSwBhIUFNEp4j8duMYSJTlklsfmJEyC0dht9CmPqYxXVsXHsH7StvAmevAl5DvfY2ZVghwp17mN67ifEnv4AX9FFPZ2CcGLeL86xE3FxGtnwG3Tf+EP75G8jsZRQCCGsKuDIsI0nx+P4T/Pyn7yOcxeJNn0UxNre38d2/+Au0ljsqyIuCW40+KJUmqucJ8skQUf8YBztPkcxDuA4Zvjaa3SUYvR70GgtuVPcbfcgaq0y4AC10kZmHYYrhKMB0Th+fJXLRpeWe9NzyTOYZK4Bwscx7DgjVlpvDG7fZz0/uU971xT1ElqcVeEiYMEopdnXdCSAMZ8iyBNsLQMhBVkLQCPgUIOynM9w+eIQffvQzHOczRL6OqGIINXo+eR/kCMXFRVLCmBc411pXgLB3DtvNNRgVINS5jNMM8WztH/XRH44QhpG8/zbXNgXMkLWizM10HGg2QYLy9QvIer6JVPH50ssqi2OVoCjKh0UiMb2EPFMi1tVMEU4nSKJIQAnftw1mCPiOBBTxDsw/x0Rknl+H8SGeTXZw6/FtPDjYwbPRCTJHR+GbSJhSKpZJAh+18KXmgkseDve8zgkK1eJaLV+fA0JWZfDrpmRUlDn0X3K1zoRcno+ZLIWkyJ6NCzIyqKFUutDk3+PZqgsrJgtlDptcj1NJUOiwCgNOacqDf3evuYTNpXXcOHsVmwSEuQX2RVpkRDhZERAOxnj0eAf3Hz6Va7PdbuGVl69IFyGD5KTvk8+u18RxauJeP8WPbz3GP37+FIeZgwkT3S1KokU4r64ZVvXRtkPFREYJKBdbOcJgLPfVZq0m96GEKoyMPj5GzbPySTGiTKtn86rOvt9UAcL/+Z0L+N6Ndaw6OXzKTw1PAlSUDDCVgJzHD5+Kdchy28o3x/mL9HUZo6SMeDREGcfYXOlhRepIGpJfweea6Z6RbmOi1fCLuyf4/kfP8MVxjN3QQNxYQgAdE9o8jFz8jY6mwSJ2i7mw4IylY84JmdeRJzFTcr6pSVa5F5iYzG9QfIisyglT6FQIxDEck2SEhpKbQz2Rcno7nqGWhnj74hm8fWkT715ex5pXngKEZIAICBMFCKl0SHM5l8mGM1SGDKGEhv03Bgi/Khf953oIv1w7oRRvC/mmAEKW08dkCAkIC0nBJ44QhvA3ACHf+Yp4qYZq9WNZAikQKIGMLL7/CkPI6iyVMVFU1UinPYQvQmVEglz5CpVpumKVToGK315Mf5ohfPEHFNH0m7UTC8D4vHaiPK07PI1iTv/jp6SJC7pUNXapJ0eJGxS1yidYugLJmFURqjQoseNjPg0xHU2FJTw57ONIhpCJAMOS3sOSemwCSxVRTFDIBzeJNPmrDAjqr0PoBIQGhyPekFVUvK3TE+VIDws3zxm7pdilVeOmJ0bu5PDaJuodE602064KuFaGupXDFP9AKlufiCl7Xh0my4AtG67tCBB0TKd6mBLvzK+Um0Bug/i9Pid1Fy9itcmTbSUHRB4IC6awYhG5yZOlnzBP1RtKEjvVj9XN/EWE7SLWlr8n28ZTwPE0iBQmptpmLMI0xCfIG3bVgSLgjxtdKemu+rYqoKjA4iJbibkbiUg9At5M47l4ULrdNjqdtqRXsTyenpmYhzkpP6+OQQLc3Rvj40d7+OjBDvZGIUZcB1sN5KaPxHIx1w1Ehol0UfJa3TjJnLg8KIUhSaUWhCZzSlgYKmIXBqw0hhFPsWzOcGHJxF+8ex2vbfew4egwkim0ZAbHNVFaFkKY6Gcm9iIdP/7oAT68e4jdQYFRpGOWm/JaU9bBzSBFxSmTAi2WzTKFKlN1AZQBiQ+MN+cCJYcloxCJichMuO2ncNj0JXgmiiBdcmSVjTySHiE7n8JOTuDnffzhqxfwzavbuLHdQ8/T4RFU0t+SZrKd5+ATZbFs81QpNeWkGsIZUxgbyJ0Ong4TfPykj3//s5t4OE4QOC1Ejq+2l9TLaYV4L8jJ2kUCK4ngFixiATxNF5+Oum3r0q8UkaljRHIRwrNLvLK9gncvb+HPXzmHlhbCTqdwpSdU1YxwEzmYpOifTJAnJVZay2jW66ixaNjSoDsEt7aEClAWR09WHFMuriomKBmVxMwwwozvrTk7HRM1UDfrMlSzUNknU6WMQ+o9q96eFRWyYLmVRlA6IPsDhIcDzPZPkD4bIdsdIWNIzDBANpnDZMR3VMCjtY7yDnYfstfPsbCrRcgvrODa//ZXaL55BdhcVgEHTEue5Sg+e4Lo736JySf3Edx/Bpv+u5KAxhSzOMNJJD6eu2itkMLrWGRlSmYii5lqYCQIErk5wZ4orLKKZeQZqDb9OTfIJdlwnjmGpIzyxkKfFDUaumdDcy3EeYJQSxHSn+driJsWWpfPoH39JSy9fR325hLQcJBRxMGXndLRkpWKKQYnQwwHI2gsWHZcqTpwvTpsnoGU5nIxUqU38vViSTxlvbt7T5AkM9RqhgzWlF6R+mCCquz8NfrSZsh37yJ6eBP9X/8Y1uRQSUZZD1DJZyiJpadSqhr0HLHBmH9Krdhp5mMW1bBx4w/RefktYPuKADlJj3AVIJw/uYPgi48xuVUBwiSATxmjRPkbmNh1TPwuVl77AzQvvY6yew6l20bODkJ6eBkTDw27T3fx4S9vYh5EwtxxaFtaXcVrb30D3dUe3IavPOyMlM9CAYQcc80kBpII89lMBgJWZfCssshsuZ4kCSoPkarNINhmnVKWFpgGIUajALM5+6pKeH5dGNpWu1ulVzJ9UEm7ZEB+vsxTidVKSaMiK05Li16ohargMLLP1dKRATJxolJGuYgZjoaYzafiKzy3tYH1lSXxEFIyKv5Tm0uEAkfxBHcOH+Onn36Aw3SKmVNgrqVIGSpD9FMpUQjmCDKMsMRWbRmvbV3GtfWLeGnpDOxEh5EqJUShW6LEODg+wUl/hMkkkJTijbUNCTrig8sxypd5fSoZbOW/lTmp6iGUrIEFQ0gWSMkUxWtL7w6VLhIwEyMMyBJOhClkgqrv2VJDsbKyDMNlBUmJMJiIhNSp25iVAYbJEPcPH+HO7kN89uQ+IqtE5pnyMeT7lUyY9E4q+Q/BH6/tRXiUun+os0tAnEkhv1IRJML+cVFrwiqoAqAAqvIlKS2ZeBxVgLXiMIXBrJLe1ev8YsFMVtUiO8i0X74GZGoLQ0J6tnobOLe6jVc2LmPV78Ln4EsAwx5l15Hz+fjgGA8ePRFAyHApJlReu3wJK8tLaNQ8yV4QJtZtYJA7eDrT8YOPH+LHtx5hP7EwptmDNVNyXnBRyu9Xk6UY72kMBZRmX3rV+PsMYBGSkwoGGxkXqrARJATZBHGmJFrz8xh6XM8DtJM+/qdvbOK/v7aMrZqGumWgkPlRBYjRlsTArGc7h4hSHTDrIoPnWUZwVWQh8mSOyckJ0mCG5XYDq7021teWKkCozu/YcBE7Xdx8OsdP75zg/YcnuDdMRYI+101ZHNuGuseKNDgtoXPGEYCuib+bSyvNYuhciDQOJFhNlgKUtkq3sQm73oVp15EwXTTOYIsqJIeuZdCcDDpDGLk0DgM40QzvvnwO71w+UzGEZBQnMMQ3TTWTJYBw73gigDBJcyx3uyKJFeWOrbpm+YWcZgjlcqqK6RfnjLzxFhkevwUffN0vn4YVX4UYv+331Ez75f8WRMhXuwhPM4SnU0YXnsLT6aKLX1vIRvlzeqdVki8ZdcpGNWEH87CUj9zSCCisegLFZr4IhKqCIat84MrSpWSNChBys7uQjKpEZ3aiSm80w2ZS+q1VD6FtUNWopPBVb44sASXw50tPx+8vGf2N571KuFw4ChfQ8bSnUPu9AWFliJZtx3P4Wt2Qnhe1krFTOzqRsyy+WTFClxgPJugfDXCwe4jjwz4G/YkMuSk7QOg/JBDkzSLX5WFqrkhBediSjUnyuch26AFERmhPR2gmJuqa44vUhzR5yie95sFp15DYOUq/RHu1hmaHch5GR06AbAxfj8m7yLY0cxso613UOivwGkxas2WoJxikrJWHrTqfJQxdtvoCChdS/9NgftGlyMh3jV6iChRW/j/pU6RWsWLw+HN5I4v+XMXuK8BX/Rp/nelIC99flWzE31cPZVgVs+sCTPLWuEhXrAYJyaRbFC5LWAqZwepwqEDiIhV1kQKy2MZwYKCUjx8JAmv1GpZ7yzK009NF8oegEE4dse5gkun4YrePmw+fSaH8ztEYScmh1Efu1DHRDASaMmdnBnshuQCoGAMCMA7qDFwh5CLLxm5CzrJ5ASeNJITmUs/G9TNt/Olbl3FhpQWffjwJfJjBtjWUhoaQUf1mA3O9gX+8tYNffHGIW48CHM41zOHC8H1oLlPvIpQlb1IRbAIpDh+8gEXm+MJPSszLYIGMD50BL4ZiIngDNj2uQ5GlEDDocRuXMQ4/gk12Le7DiE9wab2JG+dW8J3XLuH8Ug1LDNGIZ7DYSyiyDXoH+FpVr49hi/wlmGUo7BYKbwmfPxvjg/uH+NtffYGdeYm41sXcchGbtsSXS1wBk315Ey5T8WXaRQ6TTFRCjyZPHQ6a9JipcAUufZJ4BN/K8M0r2/iDS1v4N5fW4ZMdTKao2XyNWHKeYjSN0B+GGI9m0jKw2l4SWScT6QpONibgMvSFseOUx3AgiyLZlHJYI/iL5qHIyOP5XAARZbHcZjKp1K+RGbWh8X1QJQtLUTiZwAUgJDCoAmOyYI6UVRBPdzF9so/xoz0UO0OUBxPo0wQaZepSHmzA10w0mBibFbIZl2nDd/FYnyO+0MPF//V7aL71MoztFcT8erNcQjLyTx8j+JufYvbpQ0SP9uFI0AvV7AQgKj2MEjIOepHI1Vlpo4FJ+5QNyQwr7EEhf07YAybMSjLnYsFW9VlyYZTyNdPhaYakjNr0Z6cq4ZlnCsvjGcNHlj3VSxSeiameYKwn0NbaqF85g60/+QbqL5+FvrnMt6Yq4qZUmxc4U+lGYwwHY/HN8bWqNVpSEs6H67G7itUPyiDP54oLK7I5B4fPEEdTWFaOjfUVrK+uQGOHkyxPFoCQ1R18rm7h6P3vwxwdoEOGkGe0AEJTpZKmlF+rJX/M0nMGRtl1zGMPQexj7erbaF96A8bZK9D8phpUCFSyKab3P8Xs3k3M73wIPxigxuRihlAYOjLDxkBzcGLUsPYqWcZvQN94WRQLlKaJY4iMn2HiaO8In374KYJphITl2pqJZqeL7ZcuoLu+ilaP3YFc0qUChCXwgteUtKBVB63IixRTLeemFBtz+FODO4EbA7H44zhMMZkwEZH+Of55E03WfzBdtN4QQCjDmVRNLPDPQt2xkBW+SLVV0ib1eerfVxHTKlSsqlchu8wo9CwRUE+J9ngyxjSYYDab4ML2piSNcimlSeF3Bt0lUwEcRiPcPXqKn9/5EPvxGGMjxbyqbNB4P64WJ/RmcUFihiXW3K6U01/fuoQrq+fhphYMMcDqKA0LhWnh4LiP4xNWG00kKXN9dV1Sb4XRoFS/CoUThM+lJis0TklgCagkYbsKoavy3CqljaqToWyUIWX0EhLw0Q8fhwTwCVaWu9jaXIdD7ywXm8FUVEhMSS6sDGE5x+7kAHd2H+DXdz/FiN2fZoHIBkIjF2kgr2/+Wd57+bVxPlAVM/RMqqW1yHr5mlqm9G9y0cREU3rL6IlngrBB5cBiSbywgFRgUJJJeY0vmLdFvoB8PvkMMc8Iuyqy3crL6RsumnYN59fP4vzaWby0dBZLdlOK7nX2G2YFbM+T5dzB7j4ePXkmD4JxSkZfvnRBJKMM9FrIQEunjnHpYy+28f2P7uMHHz/AbmwKICxpW0gzRLyfOZaAQpIIC6uPmbNoPYHDICICGRbv8bUja+62EWkuxlGOTGd3rSNeVy64fcdCo5ihlQ7w717t4btXurjQMtBgYGDO+g9Ws5jI4hTjcSBJqUztzuGixSqTmi+pyARnWTzD6OgQ0WSMTs3FynIbW1srSonOJR5DYVg95a/g88MMv3wwxY8/fYrPDmdIGz1Zus7LQsgEJopKvyyluQllpFV4tEd6ky8OMwIClPEUtGbTk00wmFIhUOjQfdbQNMG9EkO5XGGuYhR5BN1JJY1f+k3DAPY8wB9cu4B3XmadC6tcODeMlWKK7LTBkLwEz47GFUOYYblDyWgDNV/1zHLBLPd8zhaVh/A3AaFEIv3egPCfCwAX5+MLluqU4e0rhNTXldMvZtLTv/dVILj4+WkwyEU02TrVD8wZiJsZHQXfJ1GJLGQMM728pLiUpDPn4V3l7KhO0cX/SkKqZIwkctTMTsko369ULPCaIiCUGi0JaeR9URExrklsU3mjCU45Q4gqhAPmaRD4+wHCr+P5nktHT6UdL57mBcD+FwBC9VcsDlxZTlb/vYh1V2ZoDhDqo2LBpJdDUDl/XCKeJ9KDNRxM0T8e4eRwiNFwikD8GyoulzreLGGlhBpame7DFDr2FTpkIJhUykR4t7QAACAASURBVMk7TeAZFmq2I7ps7qcN14fdrMPpNhDbBQqvRHPZQ61pwPMKFEkfRdSHjzmMIhYfk91ag9c7B6+zAsfvyLAiPT0aPzLJlJJWJb3hZl8ObmUfOPVELBa1SmdMczv9PoyUp8CWz50IU7jlD2PFalSgT/pTxPDKgflFFyDN9ioxjQObYiNVRUQlD63ib8VbWLGDLwykSl4jkomFb/B5QVIVL1NVfChz+os+RLV8ZviOK34CDvGsAqC0j1trDosEhO02gyhqKAoDac5DjsEVDjTPwyDOsT8OcfOLx7j94Bme7pxI0EPOLWKthdj1MeI2nqDbb4h/lJHAJh9M/5PIVgb8RCjTEEYWwy9zNPUMHSPF21fW8c1L67h2toelmi3FlGbJsCNuhgPkBYuTOVx2UDpL+Gx/jg8e9PG3v3yIw8iC3trANM8wl8j7iDEHsDEDuM1LQrRMF75Bz6Lqo+G7K+RwzIhx10dsGOAZEmY6Uspz3LocIgXl0Pz66Z5j0AlZhXgCV09Qo/wSIc60HXzn9Uu4cWYFl5ab8JIATjqDVcQyUPONptKseBPxkJUWglhDalEW2sEHd/fxiy/28Y9f7OIgNZDUlhBbLhLTlrACXqm8RswiE5BJMEjWVYCIeFWqA3/hY2FaoEGj/xB1K8U3r5zBuxc38Z2X1uVGbCcBao4l4QksgB5OQvQHM4yHgYSSLNVbaDfqsiBQdl72K3LoZrJhLuwg5Vj0Cy7kXLMJi6OnktxL6dDG6hrqTFZ0HFkGsE+S7z0ekvJ+5IHKzQMlo1yo8DGZoRxOMN49wPjZPoZP94QhzI7GaMyBZqzDlwJyICTbHMYowxQdzYZHM0+SwbAt6L6DfQ6AZ9pY+u7baH7zGmrXL6Igc0CG/WSC8MMvMPibf0T6+ADl0Uj1D8nmj/4AdRNgR15hmyhrFoy6B7tZg9+uw23URK7D9GL2GYbBDOF0hnA8lQAl+iV5RvLr4/fFAbHl1ODDhEPmbU5Jkeoh43Uq/WVVkilDeQpTg+Y7mGkJxmTOmhaMs8vYfO8NtN68Au/GS6JhK4yCodAikaU+ajyeYjyaIAhCkW41WVJfb8D1G3LtU2bEdz9DplhOz/MoDEMcHR0gCsdSHbSxvoqNtVUBmLxkZUiiZFSbAccPET2+heP3fwhjuI8WuxPzQtL2KGE3CIgTAkJN2ITEpHeGYI6F7ezn9NDcuIzm5mX451+G2VsD2gz6mSOdHuH48w8RPb4Nfe8R3HAEP52DsxgHr0wnIHTRN+pYvf62yE6Nrasoax2lImFIGWuPdAPH+8e4ffMOppMQccSv34LfbGF1cwPdtVW0Vpdh27Q48Lok051K4igBisHEy6p8WNiBaumbaWQB+OwpFogP2ijIzJKJnM+Z9BlD5xljeWg026j5dbgeJcjqrBfvoAA0xTItFBwyxC2UOKc2+RJSV6XXyj2YRzqBiSwNC2T07VaAkGmxDJAaj8nQDXHp/Da2N9fhUaZKkEe/r1OisEocJ1PcO36KX9z5CM/CAYZaJAwh0zd1Q6lSyJA6XJ7SgxOVWHPaeLl3Fje2LuPK+gV4qQVTACGXdbYoOA6PBzgmS90fwXNrWFtZRcOrwXd9WBxebQJHJY+UYYpMyMJntwCCFShcsIMLq4YMaLxGqTSJIkTzmQTLsLQ+mik/IZmvpU4HSwwAatSFkWJ3HCXWcHJkRoxBNMSj41188vQedsYnOIzGSOuKJQzyWFVS8PrjC8ZlbkL2GKImEnC4YHGrDmQuQ7g4ovmG1zElv2apq8RiWQ4tfErqnlN9e7IckIeoDdXigYw93wdcXBN7lHGOZMrqpQJ1w8Vau4ft1S2cWzuDreUNLNkd+Mx8iArxLPLf5f18Npvh2e4e9g6ORcZLMN5pN3Hp/Dksd9uos1OW3xvnCJsVUx72E7cChPexG5kYVYCQoVW0l9gO/cpM/KW8soRH/+V8Aj2eoWGT3dNRMw1hsuZJjhFTyeEgMWooCMgICDkjMbPOtlDPZ2gmJ/gfr/fw51c6uEjFF72BBGPVMM2wlvFkht29YwZCSxVZs9WVBaOmMz2eIVohhhUgbNds9Jaa2NxYljRhnglkbwkIM3cZt49yfPAowA9uPsan+4EAQt5nI74Ikpgfq15ckee6cpZw5krLCFkxR1lQsZCgaaaoeRYcLvG4DKd3eJYhKFyE8FEwGFHz4BmOpOGm6RyayVRcgucMRhTADmd45+o5vHNlG+9eXhPJqDCEearmDUlNT7F7NMY4CKXbsddto00P4X+lgPA0OPw6lnAB+k6zgad/7beBwkUf4QtASGUNCSMCQs7aLwAh+9SLChCSMeQFzdlfZjlh7KsMkH8GIFQMoZJ3CyBMCQgpl1YdiKLnYFCh4UgQnfhe/9sEhAr6LG52ytCsXsLn0sRKhMZbopK0qE2msF30Y4k8UdbTSOMc81kk25zxcCrsofIXRgIKxXAf5vJ5IgGRiPpIOpIoG+ewS9kB5Tq+YUgpvDj0yOrVm3A7bXhLHUQWkNmA17ZheyzjjhEHB0iDfTjZBHo+lxfLXz6L9uZVuK01OLWO+CJVkDZNpioshwePAEJJAzr1fZ+Kc13odZW0Q1obpXQ6YXR7RStT1pCGkSRSyYBYJXryo+iQhaeuZKQcOAUspjKgOfJ9VnLTCr8pX3qVTrbAdJX088XGuAKREkBDMKne57LvkFTyhfZ54WNUTATlT2QVeWGRIZwTEFomHM+RtFH6DBqNhgLtzLUs2fto04SJ1GB5sYHHeyd49PQQd794gsPBTOSjkVNHaHkYpCUipu45jLbWBBTyO2TfH1OXKQvLWGJPGShS9DwLG00HZ1suvnV5A69u97Dksx+wFE+aaxuyMIjDAbIsks2x4bShO8t4NtNxcyfA//UPX+DxGIi9ZQzTGEHGSG3exGew8hHqWoqWpePc8gqWag0BhEmWY56m2BuOcBJGmBtMMWX5NRNJTeSwpGaBErgyrgbFspB6B50ySbKWZgHPZkXbAB27wGsX1vD25TN498o5tLIZalkgTKLBOzu3wVVylcabo+YiLDjw1zGBjx9/9BD/+c4ePj0MMCgdpH4XkWEj0U3OW7J+MCg1oSxHgCABovIpyvuaDMnzdFsOxRlMPYWejdByMnz76jbe5td3ZhmNIoRLb5YAQh1pXqA/DHB4PEI0T6RupksPWs1Hvc6eODI4apglUCL7pBK+EgTzOebhTMJjxDdXlOIVZLlyt9MWqbZ8XYyIS1ltw0Gw2lhKKWQu1Q/FOEB6PEC0e4Tw2QGCvSPMDweIhxOUQSQAqpab8DicmhZS28DM0cQDx9qJVqLBo6dpHktaMP3CAz3DvOPCuH4OjesvoXPjErRaTTEQ+yeYfHIXBz/5AOUogM7ETQrZ6e0xWDDPpYYHkzUFrRr0dh1WSz28hg+n7kkCKs9CdlRGAUuzZ4gmAcowhp3liMZMQxwjHs9QzhP4pQE31eBS1hXmsGPKqRWTrsJF1HVLD1XJ6Puaw9gETIsYAztDtlZH951X0H33Brrvvg7N5uflSChLFlusjiCYi1xvwPTVQkO7swy/3oLj16UHjqCefjKpCRHZb4r5fI5B/wjz+RhFPsfmxqoETREQqtmYQSMVIBw8QfzkU5y8/yNog100yljYQZruma4nTEqcKtBjaEgs1cdIf1mWuyiKOux6D057Df76NuzeGqzlJaThCNH4EINHd5Af7cCbnsCJmegbSQUQJWSp4TwHhCvX3kLr8huwtq8B9Y500zLNlKwLh0kqV+5/dh+T0QwRwbfpSNJngxv23hJaq0uSVsiUZcpGCQhZncTtvC4P1R1HhlBKjMWXSmkklxlVbiRLqcNYkl3pVUwZUV4AjsPuUsqtGYChmLHFf+IfFBJMbR9VOMxCMnp6i7/whVfqzUrVIPcKqQFQiwsm+/JBhpDF9IPhAKMxq2MGuHT+LM5traNe82DTTyVpzSVyM8cwn+Nhf1cA4ZPgWAXLGLlIRimXUeqUXPq1JNAkAlacFi53z+DGmSu4unERPhOiM0PZREwbpWnh6GSIk/5QpMuu7WFleeUFIHRdAYT0oBEQSho2AWGVNiquvQoUqh7eF2BcfEciY+XShgnnMUIBhDOkTDMOppiOBgLXHcvEJoH/cldk7mRGi3QGzeKiJcO8nGN/2se94118vvsQ94+fIW/aiOwS4ywUr3DJJXXV2ckaIV4HDqWgMklUyYHy9anF8CKNmDspCZXh50mv5Iu5YhFesUgcfWGdrOTD/PuoYpHgKSYeK/8m2SpPs9GrdbC1vI5z62ew2lpG12/DLW0B5UZKBRYXHIaE73Ap8Gz/QLowR1MqsQzpG35p+8wpQEixq4bCqolf8CBdAMIH2JnrGDHOiQwhJe1JKAsUvndZWcF7eY1S8GgioW/bvRY2unWstzwBfdMwwcPjEHvjDKNER6Q5klpOIQvVQ45twc8CNGICwiV890oHV5YsdJiWTTVFVQ/Fc2UczLFDQBhybnTQbHXg+b4sPJlcWmQRhoeHkgrc9Cz0uo0XgJBWEB1ILdZPdfHFcYFfPwnx9x89wK1nYyT1ngS3pfSecwYVHzLvr7S5UE2myyI7SQNQg+RbCba7Di70amjXLGE6+f0MZ5wl5nh4EmN3QguAD12vwTF8kTpnaQTNTGGZKVwzhxFOYM4nePvKNr59eQt/+DK7PQEnmYqXmdcFE4qDeSqSUSYXz6NE2N1Os4ma74klQJYs0o9LX/ILAkBJRrl8WCyd/sswhKeZKjXGqnPsq9kZX+0iPJ0yugiROc0S/gYglL7LrAp6yYStE/BXMYTE9llIkEiWl9esunKVBetFoNOLQJkvM4Si1PtaySh7z7mIo1JBeqnkHOMCRzUNKEAoKgJZJlS64hd025dw8u/yEC6aCk7/oS8zhNUBI0+yiqXk7/8LGMIKEC6GyNMM4ZdIssWeTmkp1TFdvcmeexLFEIBSphIldWH6aBiEmHBbPZ1hFtD8HiOOEsQiQYgxj2cqj4oMCgvI0xBlNIdv6GjRY2Y7cFwfXqsDv7uE2koPIRO0mDzoc8vIBKcpgsEO5oMnsKITaOylSXM01y5h6ezr8FobsP2uHNFKR0cZK+UgmjCci3CWL7k2iKhkeCeYy5SZmgskSgqpRy8y6daJEg5Uys+QxWS9WJKpwhqyqrNEgWjl91OsXVW2XeTodrvSKaPqzRiBzshifqQUiT4mbqGpUa6kdRXLlCTsZmEnj4qz581bthis+eDmgl8DY6ETFfTBny8CPxb0POV+MRPq4lB06Dxgu0tdYQhZNcChm7IN3XaRs+g2zmB4LuxGXZjD0XCGe3ce48GjPTzYOcQg0zHKDUxKU/rCgozSEobUWPBsSnUpwSNYDhAlI1hFiJYLvLTaxbWtFby6vYYbG12cbftI5xN5f4RpgXqjJj62KDhGls3kuTEsRum3MUEDdw4z/J//8ACf7M6xG+mY5DlCrQBzQWwEMKJDnF2q49L6Mr55+WWcWeqJPDiIEpwEIT669xB3dg+wH+WYMS3P8ZDpDnIpGuWyI4fGlExKSoTlVJknMgoY3PIXSGcDqdnYbJh478ZL+Ov33sIKazfyAG4RCjCj2YweSvG4MareZK1HA6PMxWFk4G9+dgs/v7OHvdjC1KwjpdxGarMpUVNjh6XxGc1Foii+K5kpaXghWnNkKOfra/DzmGTGbWQ5Qc/P8YfXL+Ctsz281qujUYZw80huytxu8T10cDTEs91j2aK5piPAuea58Ojd5EwlMslctnHRnL4rlVo7mkwwmU4QzCao+TUsLy1ha30DnVa72uYrppwsPAcp9gaqtBaepPyLDWAwRbKzj+Czuzi5fR/HXzxCMZ7BmKeoV/2ALqts+G0XBaZ6gTn9xMs16I4tg5A/DGH35zD6M3QNBz23jhmXA3qBWctBfXsNq5fPQ6vXVfH13iEGDx7jyWd35EZq+g4Cq0TCpM+mh9bmKpbPbqCxtgxvdRnGyhL0Zg3wmNhJ9ot+lsqXwa03mc6E4DQHpnNoJ31Mmca8e4jx3iGCwz6ykwmMIIUXlWjmJuoFAW4lZpH3muolpSSFEiB6gahIYOT5AWYIujbcb1xA74++ga3v/iE0lwxmLumI7FKjjJVpo1Rm7O8fi9R5aWlVZKNkCMW3K9VAvEmqxVVIVms2x3h8glkwQhSNsbm5is2NdZGM8jvkckY3I2j6DBjtIN65jf77PwJOdmTLL73ADCzkGcYlRcIQGi7ONWRc5iCX683QfThWS5ZMMF2YjTa8VhuNbgfToI9gfIxoeAgjmqJJ7y+LrzO+dyyUOpMgXQw0DwOjgeWXX0f70mtwLrwCNLoCCCX2n6+laWHcn+DxvScY96cIAypRPJiWK71rtU4TrV4b7V4bXs2W7T110lQiWJRhF+pa51AvHhBhH5mibCr5NgNU4lSkttPpXJaeTAzmYoZseL1OZrAlvXtkkWVpWslQTSmkX6xilbSKYSNq0/piaFsMUi8GrMWylvYKVfmkQhWUZDRkWNhsJuFVQ4LCUR8XWXGztYlOi8sAXsAZCiNDamQItBSPh/v45d2P8HB0gP1whMQukTIan51r4hGjtN+CWZqwYqBnt3ChtYlXz76MV7Yuwc9t2DSyEhAalIMyUXkkgLB/3IdtuljuLKPp1yVMy/ZcaA6ZRFVwzvuh+KsWYWmcLr4CCBcOjkVyt9Q08d7H+okKELI6iFVK/eND8RMyefXcmS2sb6yhubQkFQtlHEBjxYiZiYdylM+xNxvi/S8+wYcPP0fRcgQQDpOZJP4uZKOiAMpElyL+YGHgRFVWhb1JJKkhUlEGyqgFu1LrcOkssnjxSlfJsRzYGKZVLQelFmphyeF5zkGSmJyNGQym0Sws1zsCALeXN7G5tIaN7qqoJFhdI92EOVOY6Q9W8sHxqI+TkxPsHxFExVL7wC+zXqvh/JlN6Rit+x5YTSBA2yYg9HGUes8ZwiczDUNWJ/kt5XFOIwGEUmNKBYSWw2eFQj7HsqvhrVcu4sb5dVzeaMnZNY4zvP/5AW4+OMa93QGGmYFQd6Vzl35TXqNeGqAeHeOvX+ngz6+0cHXFRZdePd7bKrRMmTb9czv7JwhCJpU7aDQJCD3oBn+XVUYJBocHmI+GqLNGq9vA1kYPrAdkRkBO1tLyENot3DsBbu4k+E8f3MXNp0PE9S4yp4bCoheYs1oulWole3QSrWr4ocR+jJqdYKvr4JuX16Q7cLlOaxOX5joOx3M8PJzgp7d38dHjAcapjaz0YOr153Jn0y5gS3BOAW02BKZ9fPPSJr59ZRPfeZndnlwWTqXLWOO1Z7sCCA9OJhgMp6I+WFleFqaXgJCSUdOml5Im4YVkVK0b+OelomahQpDBc/H4Knf39T//3XLFL/+5fyrG5DQg/Dof4QL8nWYLTwPDrwJC8RQLQxironj6VAkIM0Mko9zxZXP6CnnsVQwhrxeJba58vM8ZQjLlvwkI1TlTzdciGU1EPi3hNhUgFPClaRVDaKnnmAxhBQhl5q9sB9UJ/nsAwlPtAS9SaV6kjZ7KhHlxn6jyYH5fD+EivWvBKnzpqxQj3Qvz5XOGsPqiBDsuYvuVS/M5UpaENB6OBCZJJhGtKftppLOQXVxKPskXMWHMrwzY6sBOZ2OEI4K6OawsgcXQEdeDR9lTbxXe6oawVBmpWcoBECHPxpgcPcTk6AHM+T60SJXi1lcuoXPmdfidLdj+MjRB74wNUL5Gbn45d0nyG314iydg4dkTnxO3ARlyltZSN0zaOM8Q8mZEwMICcynLVd5H2cgIVVc9QVJYr4pmualk5QXTFVXEPiRwgxt7kRJVoFD1iKobiNxIKi+gkn8qKQ+fu+dhNFUK2/OLncsJDpVZLl5KVoIIvU2QyOdcioxj2SiTGWAFBcEiLz7bsQQM0vNFcNhstVSHGm9y/FrYY+ayl0iXVNlgEGIwmuF4OMfeNMbBLMFJmGMYF5ikTIurwoQIxTX2W+XQWO9gJmj5GnpNB+eWmzjXbeBct4l1V0eLXi3WmWT0RjniFXA9G3k0QJHNVWw3GbzSQWQtYW/u4qf3AvziXh+/vH+AuWUj4yaTlSQlg1+O8ealM3j76gVcXVnGas2X1yfOckySDL9+eISPnhzhk51DDAli/QZSpuZJDxJ7n1IYSQzP0ISp4LaPm2OXPo08xSyaS0ohuZx6Oceb51fx3Tev4mrXwbmaBi8PYDEOg4MW0+akZsBBbtRR2B3szYEH/Qj/4T/fwgcPDjE1OwitBhK7IR1K3KjyvcdkNpseB3kHK4ZeXXqmdEEWmitJkzygOMBbzIgt52iZc2x1dPzpG1fw5pklXGlaqGW8vkJZQPB9Q4Zw7+AET54eoOE3ZIDr+DWR9ZhkFmygkBTWDBHT/aYzJZ9gkMUskOfJ87i5baHT7UiKqGOxeoabeSZ15ZKsKdURHLClRzBBfDhAuHeE0cNdzJ/sIXl2iLI/BcYzOHEJJyvh0k9SSRdYgB7bOspeE8a5NdhXt2E0G5Igaz4+Qnp/D+Pbj1EPUnRzS9Im6c2LfQta3YXV8FRKKqsu0lQCKU76x+LV05oesm4N5noXzYtn4G/04K0uwW75whJqfEgZvNoISOiEPH+kByh3ZWIqBxlTvWizEMkskk7D+KCP8Ok+xnceInx6hORwhFZmoFmYaDA1kNJMSR1Vm0VeqzxC9IpJoZT0QAsx7hgor29i+Y/ewNm/eA+az9emFL/hAhBKjUQQ4tnTffHOrfTWUWt04PqqrJmAxLbIcCimZRYwBGiGYDpCEAwRBCfY3FjD1uaGbFQJ8iyDrFsITQ+A6T6S3TsYfPAjlIeP4cQTlYwo6zZNgjTEqysl30xnZU9hjhkDhqwaGl4bcRXykuuGgF635iEMJ+JhNNg7yIAQlsewt1H8nLZUPCS6i6HmYajX0bl0A62LN+BfugGt1UXBcvSKyZNBajTH/uM9DI/HmE1C+D6XXOxLLWDVHLgtetAb8BtkTXlOs9A+l8UPhdGK2VFdcupep962fPA8nBN4z0LECc9VXqRMGHSlZqIm8tyaDL0qWECxTbLIlwP+y4BQMYQCDZU3cZFMd+qmvBi2RCrKJR89u1zqJeoxj0JM5wEGI8UO8nHx3DYunN0SmRlrBiRVXKolGLpWYmdyhF/ev4n7/V3sBCdIHfZh8rznOcWFIxdLFUMYA0tmA2frq3j93DVc376CWmHDYSlwBQiZJsnBdTAY4eToBKZhSWF406fnqQ675soCJ2fCMO+5BIQ8z6ruLnXXXITLqOH1y4BQxarL10ZrAAHhfCb333kwEUA4Hg4QTCbYWF3B+toqVjfW4HtMPidMS1BSZmgV0r48LmL88u5NvH/vE8zsAoGRYlpEiHVKS2XDoV43flVqG6WyBniZC8ZSqbAq5ZHfiQKEvP9Wc2cVTqWCJ54vncWHKNGUz3MHeO0IqyjMouoobdg1tP0mziyvY7O7itX6MppuXew0DI8hc8hEdqa6m5YvYYC87x8dH+Ck30d/NESU5uo9mxfwfVcxhASEniNKF+EUzBqm8HGU+eIf/MHH9/FoWqJf2Cj9llwzDGezWZnCOSTLwUIetrSu101hy969fhYX1zvo+g4MKgPyArf357j5qI/3b+9gf5qKhJT2E16rlFWzc8+PjvBvr7YFEF5fr2HJ4/1BfV2SOKtpmMwICCuGUABhW0JVBBDye6gA4Ww4FBsEJaNnzqzw7SiAMLNMkYXOjAYeDDTcepbg7xeA0G8jdeooLPrjK6aevjE+aXEBW5RNvN+O0fVLXNlqibzzvSvr0v5jS2emiWGYY3cS4+9vPsYv7h3gJKIX3IVG+agw36wvzGEarN6IoYdDmPMh3rq4gW9f3sB7VytAKOqpWACdabuYhRkOK0AYzCKs9pbRabXk+xeGkOqDiiHkAk4x66cA4XOG8F8XEMq1+jWA5KvQ8jSb9U8FyywSRGVBQRUAFRBfeSzkogIOac0q0spDqGSjC0DIuGCCwnRGOxnfr7wyVNKoEv+pM/iFh1DlxSoPIa9LpY4gIcQfL1hFzvrSe0jPP+frWC1UeA6QIaRkVDSH/38CQmEIxfv8u1+d3/wUhUB/wwJaJassnrAXzKB6uRXeoQSu8r1xcJahXxmtJShi8YlVZ5fSNIreVD3hEmbD5YYqzS2jKaLxCUaHz5CMjpFNB8LGULbnNZfhrm7C2ziLwnClCJhsHWPSs2SI4f49jPfvwpjuANEYRVai1ruM1tbr8LvbsGsrwlTJ8EwnGINuZFug0jo5JCmQS2SvWEFG6RMQ0qOxMO4zfIOsYJgmiNiHRCYwz+TNQxOwycJ7k6W23MKrh0o3tcWj5xAAWhwSVO+avB7y/KuDSO0QKzPj8xflFHW7cL6J9n+RyKhM+NxkC4iUbTTZWp7bivaWpNPqI4EgEyDnc8pFWVI/x2g0wnQ6lcQmz3PRW+5hY3MNK6sryLhiMdg9bytWRG7kHO4tuJqLPDcQpcDuaI698RyHQSyH4zgtpTaEiZTcsLKjiAMJZb5uTUev42G17WG96aLnmejaOtwkghlHSMNEbhpwmyLLk2S+fAqtCOWWmyaUsNBLuoYROvhiaOMfPtvD3/z8c8ReDblLVpP5ZjPUMMaffOMq/s2bV7HpGGiLf4dl40BUlLi5H+KDhyf40c27OGBcca0tPsWU4REykKawU3oFTbgM/AjJlOiotVqYxjH60wA114CjpzDnfVxc8vCt82v4zqV1vLHRQi0P4JSRMHYKzNL7ZiMzGuKDfDAI8fGzPv7u/c/xydMBssY6ErspqWhS8CvvSX5F3MqynkW91zKywWS5NS5IXHmklT6eUeBmMYeRTrDiJ3ip5+DPv3UNb2x1cc4u4aRzGAmrLGiIZ79OgWd7x3j8dB+9zjKWWFdAqRuvC04+jGYne0Zp2owdlmNE8zniKJTX1vdcrK6uqDz+IAAAIABJREFUoNVui2+H3iYJZOBHfk1ZKaCHgw7oqZglyFgmf+chJp/fx+HthwieHUGfEFQbaGsOamQq+WeYHFqFroz1HFHdQePaOTTevILW29ehd7mRNoAvniG4eRe7P/0Ixt4Q9VEigNJgkqelmP2kzETWzUvH9Lk40DA3cpTdGrReC8aZZdQunkHv+iVYvTbQ9AGRy5INZBw6CU01qJCNkwmPPyUgYPogBwmLhstFsphSJGj9KeKdQ/Q/vo3RnUeY3NuBO03hhznqOWWkLDAuaH+TuhLpOBKJoCYhMGTwj/QQw7aB6EoP3T9+Hef/8j1odQMlh3huwbm5p/w3ZedehMcPn4lUf21lC/VGBw7TlglQmHRrqXOGN1x2FvIxn08xndJ/diAewq3NTZi6LQstAkLdCKFrU2B+hGTvLsa/+hGy/YcwgsFCMyKDPaP5LQ6rQl8XiPVCQh2iNEXNraHlt2UhRdkxf43nv+WYSNMQeR7DY42GxNOrAVykN5SuaS5i3ZOgi6FeQ+v8VTQvvoL61ddgtJelADti2h+T/lwf0TRG/9mJSEenowDNRld6JedJJME9jI/3Gq4AwmaT0n1dEgYZi89E++eYjaESXGpQAszQokzZBeZRjCCMVc2AxufUExDoM7zHYaq1owK+noNBBS5ELS0BIlXNiuDAiin8LYBQDUmV94WDiixZY/F+RhG9RXPMCAhnU4zGI4wnQ4zHykN44ewZrPWWJIGTz07G4Bg9RW4b2A36eP/hTXxx/BSPx4fIPA2C78gk8rFgCCkZTTR09Bq2vGW8cf4VvHr2KuqlA6dg0BYZCvo+LIwnc4yGYxwfnsg8wC7CZq0lNShOjfJzWzylEoYmqgF1GVEmqVwpizJcZZv4bYCQgRLsX+S9jNUbwXSCYf8Iw/4JJsOhyCI5PJ/Z2kKrTeku6aJYgocKKlUMSI/nBw9vCSg+TqcYsfbEYJ1LLl5KSpC5PGKgEbXALF7n0oZLAtVspqTvankrsFEwnso+UEvUhbqHdSziPeSSgb1pfFShdrJ04T1VN+EzkZUefM1Et9aWtOftVXbN9tA06rDEo6SUCCyp5zVqWB4Mp6YW8PM59g/3ZTEQhCFiprRDk1mFZe18Tyy3m6h7trCzspowfATwcVzU8cOP7+P7H9/Hg0mBPpdqZAhplWGytSiYWEVSwspT6dy9stHFq9tL+M71NWx2anJ+UU7KuWpnDnyyM8QPP7iHxychjpn8aFId48rizE4DeOER/urlpgDCV7daWBZAyLuzmovI+o9PAcI8Z2p1WxhC2iI4UyBP0D84xGw0Eglnb7mFs2fXoVvseCyQ2hZi00Gg1/FwUOKz3QQ/+PV9fPJ0iNBtIrNryC23msOomCaIoMwth2Pw+2GY0BgrTQ2vnuvhvctr+KNLq6AEgwQA1VSs2DiOgf/44T385PNnOJjrmGW0cbC2g9cGZ2MuyhIYVA1FQ9jxGN+8uF4Bwk1hCL0sYFy0AoQEsVGGo5Mp+szkmIdS29RpExD7oqAjICQ7LUmj/8qA8LeBvtM44nfBjq8Cwq9KRU93Ep7uG/ydoTJVmB0ZQgmWSRKRh/LC1kQ2qitAGKvk0ReAcCHF59nCsLFFQb1agAmhI/3UxABVqKOQRCp876uAUNnBmEJPQMhKrv8aAOG/QDL6nNarJAvPkX1F/z2PZv0S5K+2dqLnl6Ow6uFb3NBUITNfTKIt2XdW6UeCEQkuGGHIf5OHvWxPlT+KSZLx5Bjjg8eYHe8gPNkVrwvTsfxWD7W1s6hvX0JpNlHqvMh00bJzczPau4vR3h0Y0ydANJRUH793Bc2tN+F0z8KqrwKapaQ/JWPDCQYJVhTUNbjlqXpHCAI5gFODzb+faXyhJHIqEMUQDfEtVZtBgjupNbB0uLYpJmMCPw5yIvtk0AIPUnkeKv+UAIOqTqIqrV8UzysNMB+LDYwCEYsDks+XSL4IqavPU9iwujFVumWROskaRG1EFumpwtgmKr6bH3khDYdD9AcDDPp9SVEioG2262h3GmgvN2VoEoJVDPAMVGCvoIOa6bFVDQVlolmJINOkk3Ceawi4uCNDyB2wyFYJriMYdgnLA1qujaZtSFWITW8c/aRxIkmRBkNsrBrgtCTJMgln8OwMtsnAA57/iaSP6fU1TPUu7g1M/OSzPfyHX3yOie5izqJYpKh7JdZbOv7s9fP4o+vnUQMj/ymBk/ApCZDZi3LcejbEv//pbTwZJbItDKt8E25D7ZKymFS8g8TD7BrjO1t3PMyLAgHZL0uDa+Tw8xm6iNDTI/zbb13Dn1w7i67B4JxQqiq4OWUnIusxYr2GnDHYz/r46Z2n+PntJ3hwzNSUDaRmTfodlQad9zyGySTyPPEmTlAsYFEjO8gBy5c/w1/jfzavqWSKYn6MMy3g6kYN33vnFby23sEGi3GTAFo8R6HTPwhESY79w4EY95daXbQpFzXJZnPBwF4LFqAD83iOYBpgOmKKJZNEU3RbDXTbTXS7HblBcdBjWEmZ5RKswth+Slp1ehNnCTCNJTX06JPbiHaOkO71kR6NoU0ieAkEBPJhMK6bXVy8Rk1dCqSPtBhR18fZP3sX7W9fh/naS1LTIIfR0RTh7Sc4+fH7iD97jPzRIVoMBmC9RxzBdG002g358TyNMGMacc1EuVRD59p5tF+5CO38Boz1JdgdSlEJXkUnpt4wFmWOXIioyHUuWbgMkuoJOUPUokS8DJLMyTQQ1U9Kf08Z5kgGAdJH+8g+f4j+7UcYP3iGchDAj0ssmS6sTJdkQi4i+D3x7+NzyMeRHmHQ1hFdXUHnT17Hue+9B62mo3SUzG/BEFIRwHCTJ492kEQFVlc2Ua934HpNCfQxpRhdAUKe1Sxunwc832aYTk4wGOxjba2HrY0NOOwJlQUWpdFzkedr8QmywweY/PpHSJ/dQzE8rFgSyv8g/V12BQh5lnGwJhjnCsuxHPi2iySK1RnE+g/bhOe7KOhvo4en8r5wthFzfs79KwGhh0TzMIErBdO17Yuov3QVzetvwOysoDQdRBnrYky4Th3JPMVwf4jjvRPxs3c7y7AdDwzIYCWNhPbYGixXR61ui09Z1bqQXVdhYxz+SUCI2iLNpUOVFTBkPDmK8ko0eNbbLjynBsetCRg0ycRKX+dC5aGYQZHRLpQ3lddDSY7UkqGKnVELvUX/oOSa0HfOgUVtsFm7wO49MoS8LxEUzqp+2UnAQKGppIy+dPYMLmxvYbXXhc+EXzkVYyRkyRwbB7MBfvXkFj4/fIT7/T0UPgOUuCxTklH+e9ItTClsoqEFD6tWC9946QZeP/8KGvDEw6bRpMVFK+P75xEmowDHh8cCflg9QUDYqBMQcsFiIeVzL1JKJmlWfYcV8lsAQqVwqwBh9Vyo5TXVL7RAJOJr4/ceTMeYjEcYDfviJUzCOVrNGpY6bWysrqJFiV3NE/BQlDGiLEJhMbTJxe39h/j42R3cPX6Ko2iM3NUQGxlClhZpuXhSCYJ4npGVtWHAZm2M4Uj5vKQQCi2oPP/SMEOwVyWQKryvmH/6qwk0lPebx4opyecerTGmujZWuj10m200vDraXhNtty2MoEP7BgM8U9Vfyq9DktJNV5bd/NenwQzj8QT94Qlm9HQzY6tgYjarZUKxCFy+oAChBIqpbGLkho+ZVpMy+h/eJEP4APdGGY4zE6XfFA97WqbiTxRLi9RgpLDSOW6cXcObL63i3csdrNRtpFEO39bh2AYOUuDTnRH+/v0HeHg4w2GQI7d85CbBlyGA0I+O8b0rDXz3cguvb3fQ8y1lK6iGdf7b4xk9hEeYE1BWgFAYQo3nL2fAGP3DY8zGE2E+V1a72D63BY0JzPzfNqWYfqr5eHBS4LNnEX7yyWN8/myEuU3rhidBeAqc0BFAL7QC7q5Zyr29TEdYqml45cySAMI/vrIuNVaSQmuZCHINR88B4Q4O5sAsZWeh6lSU2g32e1ItlIew4jG8dIy3L2/gncsb+IOXN7Dhq2J6LVMeQt1yEYQpjo4nGIymokpYWeqh0yZDqAAhz5qvB4RKrab8yqfZwdMEw1f5vN/+868Cv38KFH7d555mBxcs4AIMnv7510lGf0Mu+pwhzBDnrONIkESp9BDKcor3WwLCeQUIE4ajKQ5+kRq9kPAvACFv1Hy3yCwhgV0q0VgFWal7Ja1uos4TlR4ZwkTuYfz9BSAUMkzOAz7vlU3sX0Uy+uK1Uc9v5YX8yku2+L1/AUP4/ASuOL8F41T9Y5XnYUH0LdyDC5DB541hCKdLdBVrqKRI6pSknJySCiVz5sWrRL2k5nTxhSjFPZMG50iCYwSHj9Tj6LFsppmKZ9c6qK2fR/PcVWhmB6AuW0I0+CaYYbT3BSa7t6FNHkCLBgoQrryMxuZbsJbOwWwQENLYr2SjjAkmc0WWRQA+5za+yaTniAeMOmTSJETCjqdwLn47yuTE2E6gYCtDLw9Zpm85Dnu/FCDkRp9g8DlTWu05VbKlMscLrVulgKqewRcvstz2qrAYtTZdEK6qP4+MGRGeMv5Xmugq+WxRwLnQLsuQwW4wbihZts1Ccd6cFn8n/XRBgMlkguHJibA/0sGFTAbH5dUOGm0fpkN5F4NWuAlhHDaLcskeuLIdzy1WUNiIWQsBHSlvVjTGE0lmXBIw/CCW7SysAi511+zWK7l1jVGyooFFn/w7rZr47FiucHx0jGH/GEttB62mDb9OSiRBHkfQaz2ERgfPAhe/uHuEv/vVfezMchzH7K4s0agZ2Fx28MevnsN3rm2joUndmcz1whBqwKAEPt8b4f/4+1t42I+ROHVEQk4QABIQltL3R26ZMJxLBLKHCaPmGUAjaYOUk+aoI4YTDmCOD/HX37qGP3v1JZxrW+iY7A1kTLUuPVxBbmKmuYiMOn5xbxff//gubu+NsB8UQGMNKX+P7BYZIjLPjMQnIGR0NUvC6e8h+CA7aNiIDR+J6Uv0OxcBBIRlOEY2PcBLPROvbbfwl29fw43VJnplLJUYlGUXBjvvgGCe4OhkjMOjIdqNDlqUizJRz2CirS4hTrGWYczer/kM8YxMbQ7HMrDeW0Kn1VB+REm61OQ9xoPV0fkuUdccTibIDoeYPTnA8O5jHH1yF9pwDnOWwp4zYIXAm8XKgEkQIPUgaoCmTSmxdRwbCZJeHZf/8o/RfudV4JWzXM2p1I1phujeM4x++HMEH95F+PkTdGHBK3RZehgMJ6p5mOYhZpTONR3oqy3YZ3vovHIBravnga0VoNtQxwTjNeU65HNNAMHgDAO6xSWH8jHRgyfgj+ecaamORrJJsgyr0sYIejRu4y1IHOheH7j7FHu/+gyHt+4ifHoIZ5ZiWXdhZxrMlCBEBUuw28ghcwAdB5hj2DGQvrqBzp++ge2/eg+atKIwZfQFIEwSSukiPHuyhzQq0OttKEDoNsXPJqEm4n1XNzmmY4YzDtZkfk/Q7+9Kj9v62hpqHl9XW7pi2UGIcgo9G6I4eYjg1z9G9OQLpMfPZAmwqJywckp9+fSpu2JucMuvBDmquN5Q4KYKbeEw5biO1CKwFy1NI7kJc9GmEsA56nKAdAUQBnAwJRDZOAf//BW0X38L9hIBoYsoN6S8moAwnWcYH45xtHuE4clIvJS+X1e3fV3JbDMOlJRhi2SUUmxGSfFMYr8kB3f6Qdg5KAQRkpJpgzw7iHxNuZZtl/16ngBBy3IlGZBLEL4XuGgUyWFFegk4UFrUaumnzvmvA4RKplTVXVQBMnJ/kuEneg4IpRsrZbK2KmmmyoMSUj6PGyvL8ljqtuBVHkICwpQhV46Nw/kIv3p6C58dPMTd4x2UPvs7RViquolPAUIyhI3SwbJWw1uXXsWbF15FUyMgdCpAyLAddrammExnONo/ksFIWOEGAWETbp1LPhMJbZiyQBFRcsWcqWordXuthtbngRQvQikkdCmnOidGxk7dOMRg0Md4NMR0OhL2jAxvo+6j3axjqd2WUB1K2ql2YN1VEAUigbcaNTwZ7+PO4SPxEe5Oj4G6hZj1E0gEGOdUZHBW4WuQpPAMG570JBMIQ7pFGcLFpGeCNi6GeHIohlDdt6V3XmppVKczO2MdsoG2h5rro+7V4fHHjo9uu4N2g5LOOmqWD9/w1YDK+zZrJWRJpqnEU1pn6J2tQv3o5x6MxphHgSSic1lBNjvMMkyDQBZ89JWyq69O7zXzG4hVDQ8zvY6h1sCPPnmI73/8AHf7CY5SA4XfFJaOwEo61wTEW9AYABgGeOVMD29c6OG9V3rYaDnQYt4XdFk87YXArZ0hvv/Lu8IQnoSoAKEjHZ52FqAW9/GXlxv47y618Oa5JQGEDHGToYeEDwqMgwA7e4eYzzlH2Gg1OqJkYiow57ScoTLHA4SBWgT0VpexdW6TfUBIeaZYBIQ2ppqHuwcxbj4K8P4Xe7h3OMXM9KVWi1YkVScjUYbV9V9IV69jsPtyiJZT4OJaG+9d2cKfXjsLh/Jy1llZOoYxsBuU+E8f38VPv9iR73WeWyg1FkTxPUGbgUpstpiuH43gxiO8e5UhdBt495JKGbUTlTIqvlqGyrCY/niM0WQm1xY9hO1mS2onOH8uACE9zmQIhWjh7UvuQWpeVJfR7y8Z/So8/OeCwK/7vAXo+7qPvw0QnpaO/rZQmSRXyZ9MeiYTSEDIR0nJ6JxdhFQUvwCE9GnLnZ33p8q7zXouBQgVkbWQjD5Pmq46wkkEEQguAGESJcreUQFC1s08r5ngjF2Fxf3reAh/H0AoS6jfXzKqQMFCulIBxOqGpRgpZZxWoFDFyXy5z0R1MS3eatUnVqVJ1WEof1j6B1jMogT4z/8+onZVmKsxnGB+gujkMWZHDxAcP+QyUeScheHBXz2H1oXr0MwuYLSUpJCgKptjvE9A+Dm08T1o877cVLzeVTS23oK5dAGGAEIyFQSRZAircm3Z8jNStpShMU2YFMpKiAhxFCAKA0TzqQTE8M1BIET2jwEsnsckOW5pKOkyYNqUnqrIZ/qLlDqWqXOquFve3PQ/cMCsEtMoleLBqTCdoq8X6E/9XN0cVT3FYrOj5LaL9NOquEJJbeROxEGU/za361X8WUlww/JMpiJW3WliQqYckwyfAsTJNMB40MfB4T5OBseYTMfwm44whLWGj2a3hWaXEfGlRHHnQSRdc032PNYbKBwH42Ame0fLrcEijW4ylEBp6yhDissUURlLqS1N7axPYGKmxCzTbE5/ge4iTrnxzPDgwSPsPnuKc2d62NjoYnmtDe7dSkq/nCYSs4kx2vhkJ8A/fLKLj5/2cf94isIy4XkGlhoG3rlxAe9cP49tF2gTPyihCWIN6BfArd0h/vf/5yM86sfIvIZ0JjFVUBIWKZuiNCRngmYBw3JpY8eIh4HloXTrolhk4ItHaej0GNpwF3/88jb+6OUz+MaFVWzWdTjJWDwYpmMhKE2MCwuD3MJPPn2Iv/3lpziclxjlDkp/CUlpCmtHuSpDLuoGQHjs5CE09jxR+mhYSDRLUlFp1g91T1hLDqS2pqOYj5CO93Ftw8M3LnTx3W9cxtXlGrr5/0vdezDZdZ5ngs/J59wcOjfQjUYiAGZKJCWuZMuSbXlm7Kmtrdqqrdr5iTO1VRs8Y89YkiXZosRM5IzO8fbNJ4et5/3OBZoQLNkej7fWrDYoSgS67z33+97nfZIvgFDnhW4TeGrojwMc9+inG6NZ53a6igqBCIOAbB2TPMI4DnA8IIMcyVDfrFfQbtWw2O0IMx5NJzJcMLGXr5EsimjMj3KQci029xE83MLTL+6i/3gH8X4f9cxAEw4qGYcDSLEyt+gcxKnHV16qQrb1Y8QYuQXyxSYu/+g7aL5/A7hxAah5KqY4yBE+3sHgpx9j8tk9hLc30c4N1Di+6AaCNMIgHGFEuVjTweIbl9G8sYEKfYhLLejzDaBVBaqOkojyTWXVQUhZeoSE4Rdk2DhISSgG2QEFbLgEkwUMFQAmnx3K2VU1D33THpccLLwkIDyZADsn6H/9EP2bjzB4tAX0RqjFhaSOGnEugRIc+Kp2RQCyFqfYy8bod0xoH2yg8yffxuq//0NoNp+DBAlBl4SZaWJ8Z4DXwe4x0rjAXHcJ1SoBYR0mPcAEtexS5F85ZXfsj4xEfjcaHuPkZBddyu3IrHDwomeY3aHFBChGMDFCcboJ/7OfwX96B8HBpigKzgJCl++lDCQ5DI+dZPTsMhVO+V75bMiXhG4ohYZyGbDOJJD+TEpb5Vxkn1vB78FFChfTggXjLszFc/AuXEHnWx9IUmnBFMHcorAatlVF4mcYH41wsHOI06M+5roLqNdb4llkiiyDQyKpKAqRpL6cR/xc8fMuKb4EQ/KXAndcbhE5MkmTz4bBygouyMpyaAn04BKMQkJWHHFpViZVKnuA+npZMvrbgLAswpatdJkQLZL/TCTaXE6GrFkIAgmVET8dKyzk2eP9w7RBZSsiC0RpIMERl1FcxrLqiTwhHAeHQR+fbd/Czf3HuHe0KYCwsDXklCDznuL7x5omvgqJjmpmoZW7eP/K2/j25bfR0CvwCkfSMIUh1CyppJmMfRzuH4rPmUBHzhT2YdYJCBkORCnmbwNCceWd7b8q/14NcGoBqoYxBQj5/CZJhMPDA/QHp4hCJic7aNaraNSrAgQrjq3OMZX9Ij7ooT9CRv9Xq4LjcIBn/T388uan2OzvQ29wwZaJgiAuYgHGqitVgbIKmTzDgcWHOs6QTCJhzFjP0ajWUXGU1J75AhN/qkAv5wbdgks20HRQd6vy1ag00Kw20Kg1BRjytZKQO92ETQZSyrR1ZLHyYpNdpLTUoQdTUu4ouMoEKIwnIQajMYbjsaBPPp9OvSqS0WkUYzgayDOxcW5ZAGHDc2Gwl5LBdLoH36hhaDTw06+fCUN49yTEYWwIQ0hASGA8s6ZY9KxHEdLxEBtzFbxxvo0//c4FXF1soFFaX2ijftwv8MXTE/zsk9viIRwXNjIuj1laX+hw0ilqSR//5kpNAOG3LsxjnlJ+SnP5fvHPpddzPMLW9h78KckG1e/puazNiNTiPlLhhWRsut025pfmsXR+WeSicZFIInVAQAgXdzYn+OR+D7c2e3h2GiAwKwg1C6EwePS4M1siE8km04YpGbV0SnF7cI0E59s1fO/6Rfzxm9cwXwHqtuyMcDDO8eg4xU9uPcCvn2yjz1DtguqKqlK+kxWmf9uAhPEYfh920MP3b6zjo2ur+O6lBSw4GcxooJLEOaUYNkaTCHtHfXl/2fc6352TlFGGNAkg5H0joUa8r84AQrKDXGrJ/KgUZP8S/3dWAvq7AKPM+GWd2uzvz8pFzwLDs+zhywzhq5JGee6Jh5Bgn2c4O3UjJRklGNQJCGNKRhUgzGKeK4oh5K/qLOFwPEsbnQFC1QbAOU9JRpXaR3WBM2mWuSdqUUZgSECozmCmzzuwDM6uqsFAltly2PPPPvvaf5Oh/d0po2dDZf4HA8IZQ1TC5RerrJl54rmPUAHG0m6rfn2+yePQdsYsPbMIUn+tLHlKeqOVnhJpjhTnYMkQqvQ1kYzmPvKgh/T0GYb7dzHYvwvLSBXIsmuoLF9E49Jb0Iw5AYSF7ihDdh5gvHcfk93bwOk9wD+Wi9RbuIbq+fdhdjZgiGSUtcOKHUzZiZgbUj1A/xSHN162HEZ4wKRxgCT0kUQ+0tiXDaZtGqh6FUlSrLJbzVZx4pQB6jqpeQamlP0m5QZidoEp+a1aD/OQUlBbyWm51SEgleAaSXZTwFH+vpTIzCC5ek3VICfhZroanBlcoOL8OWRJNp48hNxa6oy+lstDyVb4v1N/zRJhS6jJb1GGjhDj6QTTyQRTf6zK6/maFJlE7VdbddRrNVTE2M7kSyUh1Vlazsueplz+GdIKq/C/zoFZStNZ6q3JQCZDDAevTPVQyQePoS0UVSTAeBSjdzLB9rMtHB0e4OKFRVy4sIS1C0uwDAaVTJVvzqghNOfw8CjGp496+OWdHdzc7kFzqzBsHbae4p3XzuHb19bwzpKH5brq0qMsdJIUeNoP8PXmMf7y47vYnyYoqk3VqcVUS8bPpylsrmApD8wLWG5FyutHUYqYBnm7IqwLo/lZ9u5EQ1TCPq63Hby93MT3X1/H1YUa5ixKXtV77jMtMdGwNQrxtzcf468/vSPbSzKGmdNSJbchExZjKaBfqnvoODoaNKVzeSL1CCamWYFeEOMkKnDKw5ADhenC5qEUjpBPjvDeRgsfXpnDH95Yx6WmjWY8gpmEctnBrcGPCxwe99HrTzEcBWg3O6hXalKezkGdH9VB7GMQTTAYDyX9qFmtCWjodBpwuAhhOhs7BsnwCjtkQuOQ6GfIj4fIdo8xvPcUwweb6D87QNafwo002ARBsWIETS4t+MyW0QuzAZpePT4v9AFOzBR5y8X5b7+BxrduQH/vBtCqqyL60xEm959g/6e/Qnx3E9qzIzRzQ7yITNccpQEOgwGSxRrMtTmsvv86mq9vwLq8IoEyqJgyJBacHGWpwwvWFFksBwQm7SlmX3nvVPQ9JfAMSzJEFWDRZ2vbIidnt2OZL1yW0OvQSI1MU2AYIbz9BOObD7H36deId09QiXPYca78d2TZdAsNPsNRjtyPcKQFmC56cP/wOho/fBedP35fYsxzI0ZqlqEymibs4Hg8lTCVPNXRac2jynh6tyHfIwdFZXEsO+z4HAex1M8IQ3iyg2azjm6XzNK81HewlkEAoTaGyaTR/iaiz/8Wk8e3MN59LBehbEfJhmYFCAilFkUAIZM5C4T0eZB552kqaYiU+nLQVosshtDwsMjZGceaC74XZRcrO8G0gue3gyC3pdtM6y7DvXAJ3fe/C2tBAUIy66xzMaku8DNMTiY42jvG6dEArVZX0gkrtRoK20BqaIiKGEkRi09aSVbLyomyPoVnp3BYEoJhAwyesCwBX6ZjuQi/AAAgAElEQVRFq4DqhJXONNHUK0+ZgCiyoaYCu0Kcz+qvRMJVMoTKNKdqJ2ayrvJulcToM+EK9DD60rk3lqoFyhf5LHJhStktJdEsDmd4GZeMcm8S4LJ71uH3w61fCQiFISQgHODznVu4tfcYdwUQUjJaAkKmLZYM4QwQeomJemrig6vv4v2r76ClV+HxveBmvly4siCaC4m9vQMBMpRSERDS91Vp1ETiHUnvnqqsUlEPJSH/DUBYLjjV9lglNfJezDOp2SAgpLc/inwcHx9Jny5TIgkEO+2mSGRdLmslME4x+oLrtBzjcIrUzGHWXPTiIbYHh/jlzU/wrLeLoko2KUWgsfOWDCHv9vINzHJhCF0CNY4yUS4dqHWnina1icX2PJqsNSKwEN9nVgI8A7ZuyWeazCJBIb9c+k4tV361TcqMbaVYKr9mw6SE7/CLrxmXKOyCZeIhB1KmttOPG7JGKhZJtDwPjgXDpWInl3olekv5fK8sdLHQbqDbrEmJPGWRqe4hMGsYWQ387OYm/ubLJ7hzFOAg1p4zhFwP8Fzj4aFp7JVNkIdTLHjAetvBB9eWJVymwxCyPEeYZtjsZ3iwP8TXjwmQKMWlV4+A0BKrAhO4G9kIf3a5ih9dJiCcQ7fiyM+m0t9JQiQYjQbYfLaD6ZgWF9ZnNCWQTzoIk1AAIatfeJYsLy9hfnEe7YWOSH6jIkUsklEFCD9/eIJffrmDx4cT7E0yRASErJviEC8+cU0p3EQVlAmA490eRUOpfWJP4o2lJXxr/TyWWzXUXQtBnOBwFArAvHVwhEenffhcGDAJlhJZzphUzdCPqhXwyBIGA9jhAH/01iV87/p5fLjeRddiYf0pbPEx8+41MRwH2Nk/hR/yjNIw1+miWScg9AQQUpkyA4QMH5vJrAUMCiA8Kxn974eEv4slPPu7nwWOr5KLzv7Zq8DgjBl8OVzmm6EyZe1ErlKW2V4gXsHUhJ6ZKGLFEKZkpSMesWXdnMhG1bwtygxxVM0wjjApJSBUklHpFi/vfQJC3uucAygdjUrrAxfCVPPwHpQQsX81QFgeji+9rbJk/KcyhM83cWcJwuescvkPqXOQg4DDzQyW6ApbiMeFskge6Wf4K8ooEiXFFH+NmOq5bKf8hlvYEhBy4JLY9hncZPlqD3n/Gfo7X+Nk8wsYWiTlok61herqZdQvvQ3NmAe0FqC76qYoQvj79zHduQ30biOfHMrF4RIQnnsfZvcC9OoizUACBGNKyApTDd0sFWZ5NKP0g6l8sS8m51caChtDeV7VsVHzuOmso1atSWIaDfQyWXF7zo0rtewcaLQyBU22maqugoeMlMmLTHYmG+XllktyKWURScYC+wQxE1jFMEvPnbqUVaF5+dDyYSZjRTBocFuogmoIyggOybIxKly+NLJFlpJpMW0sSuSy4n+mP4bbRRrRqYOXNjtGpPMyEx10jjROsH9wiMOTExwP+iK1Mjxb0tvm2m3U6RmjhIfSOZuAxIBdoY9MAVAOLdz2cZPKeUSqLNhFRbkHpcQc/2nAZ5BGliNADj+jvCXC6ckYx3unON4/wmQ4wIULC7h4cQVXr67BtpmaOkFcGEj0CjJrHjsjDff3pvjrzx7hk0dH0CotKeuO4wkun5/HWxcX8b3LbVzoVuRZniTAaVDg1rNTfP3sEJ8/2caAi4xaU6Qa1PzTT0lA6IgHREkDaN7PDBt+xr5FEwlN/WW3mxYMUc0DtLUIc+kY616BH759Be9emMflOVfkIlwGUJZ6FOa4s3+Mv735CD/58iGyShuZ20Jq1iR1OwnJCMZomRouL3VxvuVhoaLD5oDC5Exo6IcxNntDbPan2BqGKExPhm16XMzEhx6e4qNrC/jotUV8eHERaxWg5vdh0KPAV6HSxDjMsb29j8EwgB9k6LS7kgroUHoitSYZTqMJhuFUvHcMR1qYm8dct41mq4YwHkv0d43sGcGMnwlbRxNpMQyRPNlFePMh9m89wumTXRh+ikphoW3XpZsvndJvqPxyDOLgs0dvo9SlcDIiG8Nht+JimgXIXB2LV9ZRf+sazA/eAdoNBQj3DzG8+wBPf/FraNvHqJ76qNGPSGBrWxghwn46hv36edTe2sAyi+qvngdWu5AUE8oI41AYfWFbJDlwFhShOiSlt48pq+wbnPpSN8OnmCoBqgacSkV61niukWGmnIfScpuAl9HXsZKziAb23jP4X93Do5/8nSSsVmKG/QBWmTbqloBQC1Jk4wBDJ0VyvoXGj99B5Xuvw/vuDRSGSk1MmAxZ1h2NR1Ppf50MQ2i5iWa9g6rXhEdA6DoKEHIpU3AZxnqcQp616ZSF9sc47e2gWq2g3W6phNJKBVnGkvupFNNbpg9tsI34i59j/PBrDLYeSHAWL0R299mzZFgy6oR/BIR6ITUyMT8vhivyzkLn8EtPt8ABZeantkBUJPRoKx83l1QO6y9ks2shKmyElJC25mGvXUT3ux/BXlhBbrMuhsMmwyZcJEGO6ekUx/s9DE6GwpKSIay3WtA9G7llINZSqfWgRJhyIVm0MdCC5yvPAnZ8EhTqdlmrQC81z0j6DQtZTKnQUF6cM8825fkKEKploZKMlrYPYakUIFQbaiWR5ImklCCybJWMojLaXKwM7NlKJThlMhoiCnwJPKBPncmRLOm2PQe2y25e+tcNUaoUCcu4YgltEzNknoANaSKVpWQ0GOCLndsCCO8dbYmHMBNAyPFf9daeZQidWEc10vHBa+/ig2vvoWXUUCklo9Lzy/eUtaKTALs7+wJYeA+1Gi00mi3Umg1oBClcIAmrrOSi/OL9MKtqKCmNM+KlMnlQkgUzkcfSyx+Kr38iFRu8L9mZ2m430em0xBbA3Q5nZOXBVAFGBN9BGgqrTm/0aTTC7ugIf3/rEzw92UXqQkJlCAgzpkuqb0zdkZSGMQyFzyzrHmIy+sBye176Ac8vrKJTb4oigUFynkOpOPsBy45AEdAbwi7yVy5sZVkrQ4L6VSwJGecSsvJKwOhQlkw2iAuqjKFqkdg8mA5Mdj9l5H6m/Eq8e5naSxUDe5NDkYxmGAz7IrHtNqtY7DSxPN8R2SdDtvi5Cc0aJnYTP7u5hZ989RS3jqbYJ7siDCEXtQoQSsY11Vnih4ylwqhjZbg438Ryw0bHZZ1XKiDpaJxifxRipz9BAAeZXZNAGQGEPCeKEE1M8ONLNfzwUhPvrbNb0Ra2h6+hzcUcEowHfTx9vInxkMotDY0aF5FMsebCPpQFPtUQXNBfuLCOuYU5YaPpXw75xNsWQtPBuHDw8a0d/LePH2J3mOKEskK7Kuwg8wRoCeADk2a0NimbiIQE0mKSUT0WQk8SLDoVnK+2sNydF5KAvtmTyQQH4zGO0hh9Pqd8vi36Qz3xhHOW4t3PDAC3SGCHI3jRCH/83jX8wfV1fPt8G209AvwT2MylEMmEjv7Qx/busaSuc+Zkv2+jXhcPIe+XlwEhVSLCB/J/zi+p0uD//fO8g/8YFvAfgplnQeHL7OCrAOHZsvrfnzKqAGFaMPlzxhBSMqoAIZNG4yk7giEsoYS7yYJPJY0qhrCU78v5W87YBIrPPYTfDJURyWgJEKXWLVR/Nmdr3n9c6rCq7V8HEJ5NeZ2hsxKjKUDIT+jvftNnb5ACxuX/9pWAUG0tlbyTB8FvS0d5ccmuilujMoJ5djWqQl/lbVMettI2SFZI/kNJbbNQufzfGkYMPe6jGG5iSEC49TlMPYZpFjCdGiorl1C//A40vQSEBpOq+HNECA4eINi9g+LkjgBCAi1v4Tpqa9+G3l6HVpmXwYMgMMw0+TXm3JpkqqsvSmTDGEwniMOp+LSqtikG5XrFRY19bFIRoVL3eMDLz0BRFIcXOsRNXh65AEIltykL40udskTV5kzbi9RXTCaOZaOBsG8EgfSAEBgSFPJh5+WnWEIReD1/d/mfJb2OKWZlwhl9DgSE3NRX7Ir4EepeHTUm3zkePNOFY7jqAs7peaBpmkGAKjVNbR5nJaYv3jNuHcdTH6fDIQ77PRwNeuLrrFerWJ1fELaQh3NGnZupwauRObVUPLUwuEILyDMiwlHDkDAh2TbyNUzU9owftn7oYxAEmAQxJsMA495UCr8JLLvdKlZXu7h0aRWuw4fGF9mkiqNvYpi6OIkM/J+/eoBf3NqDb1Tgi1wmQLtqYqnh4Ma8h6Uav7cCQa5jlOh4uNvDdt/HsNARUspCLyQvZsGAKWxNQ43ytbLPUf5MqT4xlIeQZdWUZ6CAp+fw8hCVZIpaNMKimeKDy8v4kEliV5ZgUr7CS7jSwr6f4DdPdvHzO0/wiztPoTXmAY+AsKIqJaIYc7aOc40K3r14DteW6tho0qso9c0CCA8mIW7v9nFz5wS39k4Q66zLMOX9tJnYmE7wwzcZab2Ed1ZaWGKAz/QUBod1vj+VNgbTBI8fbWLqxyKlbjfbqHqeiranN4kdZ3mCmCw/JWjNuqTQuq4lLAmDgvQ8hcdi8lSHyfV/P0B+MEByfxuju09xeucxIjJWjP+HBYfhKWQHWf4r5c2UhvLq58+VI2ARMHETt7W8pIWxY1JeIMmV7YU51Jbm4SwvoXBt6Z7L/QDToxOcPNmEPQrRDAswRoPPXKilCCs6wqYtlQ3d77wO7+Ii9G4VKV9Q+qssXX5WfshYCMwzhH48dn5yMRAwUMoPJNWQRfRcdDB9UtJUZyFZZIMcC5VmA4sry6g1mlJPkk95tnEAcmAwnYfS0ZsP4X9+B49++Sn8rUNUY4jfkb5c9nxxzUaPEf006TRE0nagX15A88/eh/OtSzCurYA6W/YQJqwEkY+ThsFwhOFgjMhPYBQm6pUWKiUgJFgwWXMj0jlVS0OimD8ngzkEEJ7uCbvSataxtLQqgJCSSoC1EwFMK4Y22kX0xS8wevgV+k/vwWMCL5mylPLqHC7PEz5jZN3IXmqFeJmYMJjZdfiZIcAOVhUuA0caHWFTcoZ4sUc2niCJRtCzCCYDnciEidLBRJJRhWAjb87BWruEzkffh7m0ipybePZ7GoyPd5CGBYJBgNPjAQanI9g2E0AbaLQ6MCquvOfMQlH+Ri711Ikt/V2SkMtHjS9q2V+rUZalzi0COHbbUX2g9n1cIJAlVDJIdZKWVopyITpLG5Voe94JpW9coGDp8ZkBQipcmFSpvlLxrweBj+lkhGAykSHeMQw0anVU61VU6lWRATPVJ+VdzXtWI2Dl/cDBPXoRlMb1I89q18ZRMMSX23dxe/8J7gogNCRUJicYkr+4fDJFdUIW3441uIGGD6+9hw+uvYu2UUeVklEpRVdy/zzTpfZkd3tX5Mj891vNFpoEhK0mdNfhrKY8lvwqobRYdmcM4cxDWC6VCT6ELS0BIX2SVK6MxgOMJkMBhQTBC4tz0qNLiWwc+QICLWFolRWDixD+gfzpuNzkbuY47GNneIBP7n+FZye7CM2sTBlNQdsvCWwuifg98Jp3eX6xFiLO4WQGqpqDjeU1XF69gPOtVTS9mkisGb7C5essQZX3LcEhWWf+ygUH/16MhvQ1lfOEBN3NqixKlQK/CQ7UHD7ZfclkcJUwS68oZZ+qGNtjRVfFkzOHZ8GEqieqfvJcUmcZwlOvWFie62BtdQl5RIaNIUsuIrMG327ibwkIv3yGW0fjEhA2kRqGhLCpaZB9i5RGQ7o6Hd53ZM6sAlWdy1N2QytFWUJvYq6hx4ohzUTKhFF6HpmZTbYVEdpagB9dquMHl9p4b30eXddCEvjSW0xpLOuqhv0BHj98ikHfR+gX8txzCZ7GrBwJhCWU/abn4fLVK2jPdWTxFRIQMzDUcREYDkaFjV988RR/+fNbOAo0VYPhVBHTUsD3t1yW8Vx8LiGXXlOlCJDk5CiFHaZww1xkv47NwCsGxaUY0L/rsuLCQMhkdTCgW3UZU24s/dJkHfMIbjCUGeFPvn0Df/D6Rbyz2kFDj5FPj+UstTkn5Rr6gzG2dg4lsZ2ydPb71ut1eCVDSCXWqxhC8a2WdWb/MmLRF2DjVUzg2X/2qjL6swEyL8tF+e+eTRh9WTb6W/5BKnbKHkIlGeVySDGEBIQGF41JCQjZXRlxDuXnrayeKO1cokgvFZEzwkW1IMwCZWahMqVklIBQ6ni4NyQrX4ajsYalVMlImBh/U87XJVX2z5eMztx3M8CnMNtvy3ZfCQg5wr4MCF/Sq0pnxsymVv53M9uaWlKWXzM/YYmapcBxxhDOwOTzVp3nhfTK63bmu5jloVARKp1/qm9P5IFyDpax+hwmzQR6MgBGuxjtfY3T7S+gMzqffhK3gsrSxZIhXAKMjmIIheoNEBw+RLB/D9nRXWTjY1leufNXUV19F2ZnDXplTkJkBARmjM+HRIhPAxb6RhIWw80/zfp6nki9QIum9DoN8exjI/U/a0OT9cLzugiarTOTubM6EhZ3c+tMaQ4BHjcYslVgxLrqLZySaQlVTPiI0szAFxBJNoRgkF4lAkcFBpV8VKk7VZjNbNkzeyiEw5A3R8lB6ROkH0H5FGoCCKuOh6bXRKvSVLIVnbIXsof8MtUFJaCwTECXt19JSnmDcjs1iULsHR5ga3dHJKX88xe7c2g2GiKh5UXLwA0OKA59G7IBptSl7PJStLJcKupiUcsAspSk3xlB3/enGAY+4oQS3gzJtEzXo3/TytHpVLFxcQWNKi9AghoyrjaSoipyy8Cq4f/+9WP85NYOtscJ+kkuxe6MsK/oOZZs5SFkyCK5nUluYH84xYjx3Y2OGMv5fEhVhgwn1IbrqNumgFL65yTRqwS1sa7L70OPKJlSLhEY/mIlAdxwgiYSvDZfwXcuL+FP37mIKjOUKGFx6tgchPjZ7cf49aNdfLZ1BKM5j8JrIOIAmlFKm+B81cZrcw25MN5cbmK9pkJx+Bni0uvQj3H3aISPH+3i7x9sYZzpEr1fkBnLYlQzH3/xrQv44zdW8VrbRVePoQcDFXnO199poTeK8fDhU0RxJhcOgT4DYsiSR7FK1+Xm1HQd1DtqqKs2G2W2FGOaMwECTpRJEqER6MB2D+nDXYw/v4PRg22Mtg5U0XKhw2PQTJyjmCYivZL/zNewKODnKUZ6hhHlXPNN6N0GilZNUkZFtz8YIBtNRJrKoBWPaSCl6JxsHj0k4/5A6iZYaM9TK9UzjI0ExmITlUvLWPyj99H+4AbQdpE7XA6x88FAYTGkh6SQJiEpLGyfsG8xpL9ORfwzHVMYbwbelME5LMiWTjj6jjkEOCbai/O4euMaGq2mhDBl01D8kRWyVwSDoYb4Nzcx+eQmtj+7i2S/j0ZswJZQHT57SkJIfwjZAJ5NzrkuvNfX0PyT92FdXwVWyIxm0kOYuaYAQp4Zvf5AeuD4Y1m6jXq1iYpHiVFdEpvJHPCzKkyL9I9qkqBJ9mk4PEb/9AAkOetVD+dWz6NeqyKl7qYIaWaESbPn5BDxrY8xuP8lTh7dQs0Eqlyus6KFfgr5rCvZVaax+46vKyW5FaRGDeOUMfBVWO0l1OZX0Fo6p1icOETsDyVtOurtSYWQFk9hszBeJFD8xgk6HMSVNozzF9H+/h/BXF5D7tbKPk4qFFwZAqR64qSP/ukIpuHCq9TR7HRhear+gPUTUl9ET66AKB5MSjKkjNXyQDy3SZTrTHXWMmSDiYG89sUHyVClWcjai2FAumSFKSyLo2WZp95fWfQJdVj6xAk4JdCK6gqeiwwuSuEzAXY8QDAdIwkC1GwbNddDk9L9GplpMq6Z+LzoEJQ7SUKfVDAUGRSyOfRB884UlYpt4SQc4+7+Y9zef4o7h1tSTJ9aTNZMRe3CRaUogPhzMfAoBuxAw/uvvS0s4ZzdlKRRg/JvuUtURy27LXe26PkKRebW7nTQbHfg1WowPVc+a/L78n54LrQtAeFsgpgNHGVoGgdGKYNm91jMHt0JTvs9DEZ9kULWahWsnluWNFHe1UEwkYA4Bl+p3WMuzGhG1ZNliC+Oy6f96TE2B7v4+uk9bJ8eKO8gfcZkVih/1KiASYUd5Jnj5Cbc3ICTaWiaFcxX2gIGL69sYMHrosJnL+O6Ti0K5P3nMyLefXUXzqwcAghLMKhGCtbZqE5DAmaCOvrxuZQiwy69wQGTZUNZoipGJYdtcnnNXAOG51TgOJ48vlzkhlwoEKzMPJY2sLTQxcb6eeRk11i0bbiIxXrRwN/d2cXPb27i6/0Rdv0cicsKJBMxPycCCpUskWSrxIVRWsnEUbL5BGfBVGo6yNZZlRoS3cSI5yZ9bpYtSdgq27SAV8RoYIrvX2ji+xsdfHhxBYtUFAQj6fzl88sQm35/iPv3H6Pf8xFMM7HtMLU9DkcoMi4dUlQrjhS2r19cR73VkI8u70iyfwR9Y9jY9wv8/IvH+C9/fwejwsEUDiLDRqLz7KfNhYsd7UX3NAs7ZHnBBHkqrXQJzSnGIYphAIfJ0FQTWRbYkTvla1D3AM9CwHCslF3IZAXpSVaLIC6FCaJr8QiddIIff/AGPrpxEZfnGqgbKbRorBhC2ovSXH727Z1DmcMYXtVqqsRe1/XEE65LyijDhTgLqb7D2f8JKCzbkf5l+MHf7h58VXTJ81CoMz7Cs/USL7ODM4D4Mih8lX9wJhuVbA56iNMXDKHYwGmdoVwm0ZESDIZUwMwAIXs0uczg7DmTi/LVmklGlVZbJYueAYWS5p8r9Z7U0hUCCIkb+PmhJJg1bFI3J0sgynW4wFQz9OyvM+/MczR19v36BtAulZMKeJ0FhGeqAp/HxpQ/y+w3UAwhOeVXAMJX/YnfBJwv/jzBAWcRovpmZv/sRWyNKmSdoROBmcL6lT7NM93someVosxZcEAhD7r0eNHoLnIWau0TaMkYmB5gsn8Hw52vkPhMDI3hVBqoLm6gvvY6NO884CyokBimluYj+MdPMDl4gHDvAbJxD7pmwW5twFm4jur8OszanAKBmdK289cgTnE6HGHKPrWIEjoWkBroNuoKCNYqwgoyMIOJeRx8Re4qJ2EZkgJ2bEWyacwsBnzE8BEiyBkD7mPqT6UbajQZC4iiyXxCaSqTS5NIyUTJLlmUyfGgpMRUgWUFBpVkjxI2Sk55QYiwinIiAYx83RRO5OHDEYPac8ZYVyyyEZoM4awWJhicq3bQqbXQqbYxV+ui4dSkOoJ5Y/Tp0MfFFDSJWy+/2LgkXirLwXgyxuCkh62dHRz3ehIdz0PJq3DTzw08vypwHVd5IkwV6KHYQhrCOWTwe1eDkGx9JUJcFYwquSwPTpq7Sb3bakMeRxhNT+G6OjbWl7HUrWGu7sh2U6TJGqOj6wjtJn56fw8/vb+Dv3+wjcMwg9HqKtkTfaVBIJ2CvMgiXcdU05Bww2a60N0awqTAeBpIMIvFMByDaW7E+oX4Sdl3xUQx8UJqZD40pLLhUNs48VMyhrogU0LWLEEHAd5ba+Mv3r+M8/NNNGoV9BJTmL2//uwObh0O8WSSQmt0kVguxj6TRDNUTQ0XaxbeWqjh3723gRtzTTS52Ofjx8oMDYz3wEme4Wd3N/H/fPZQACLBra47cLII1XiM//2j6/iLty/gnJejpsXQ4okKBaJkuqigN4rw+OmuPFNkevkzs2ZA1ymJmGI6GaBaraLRamFheRlWjRtVFZrETQSHJDsBXD+FPs6gDRLgy0cIv3yIg8/uID0Zy39vMOXPNJEEEbQohZUoJslhsXKingVfT9Fzc/RqOla+dQPtt1+DdW0dGoNjuCF/vInpw2c4uP0I8cEpXD8Tjx2Da8lU80xiCqoUz9umDHdTM4ffMNC5vo7177yJyjtX4Vxe5XpbqbTKonEuKbQqqw00jMlU9wcY9AaIAwI+1QuofC2SsSefFQanMPUx8lkKPsY0mgKOgbmVBbz+7ptwqq58fg1eGJkmEf16AElE7f3kY5z+3ZeYPNqDdRqjnXqAnyILU5HHUgbL4JNx7GOc+Fi4cRGdd6+i/v13Ya7PAU3GJLIjEijqFUnVpQf66KSHk9O+XEqOXUGLjG+ljorHkCdVg8MDWRZVrJ3JdEQpY+knGI9OMewfSK+Xa2nY2LiATruBggwTvX1FAp1/ZtBH8uhr9O9/gf27n6OhxajribDSdsYhiBcqXzNKMjNRBRhuFXFmI4hthGYdaC6heel1eGuX4ayuq6JuBoUEI8QHW5g+uoWot4t0fARD82FKoYQOO3dhZVWMjSqK5Qvo/OBPYZ2/iKLWEksAeWHTqgoeDSchjsgan5zCNF141Tra3XnYHn2/NgzHhm4S2vHM4cKSnakM8FC1PJyqJS22rFmSQYEAhuCbcts0KCWhKn1R8dH8//TfsmpIfUmPapm2LVIlPp8WA76Ymih/uvi/uZBht6h4VaRrVSWHTv0RBsMe4mACLU2wNreAbq0hvnbJwRDva4GCgc5ccrBHj68XB1guUhIfBc89shT8s00dka6hH/nY7B/izv4mbu0/wzDzEeisBqLShctJJk2zaNySom49LGCEwLuX38D7V9/GamVefIRmSPabS0YWcVvwpxF2dvYkbZSLprnFJbS6XehcrBK0VKvlIqdM6OVrVnooZZicjSDlLMT/+MI/RHkYQdEUJ70jAToEga12Q+pS+HhT8lfkifgmXYYi0QOWM1RqCD8P5a4iKA2QYXOwh8cnW3i4v4mD0QmmBaWiTO/lcF0GSiTlAkq3hCWlwqGuu1hpzOHS0hrW589JcbxbWJKbx8WUYmh0+cxJ4jifD7m8lUKKrIFYN0p1BJcAvO8tuyKAkMMwQeA0CDGdUs7PBV0sVh0+L1zsyO9raPBcC7UabRhqEUEPLQGEVKVEsfy7/cExfH8kMuelxS4uXVxHntEfTS9HBYlRRajX8NnDI3x8bw9fbZ9ia5RialXg6xamhiHhKXxNDI1OYC5F+LMQ7lLeaSGjmmg4gOe48p5QjcDFOOcfBh5ZlAsnVKLk4mt18xBONMJ7y3V8Z3ZlqK8AACAASURBVH0OP7pxGWt1C/r0RNK1OY/B9NA7neD27Uc47U3gM5Ha5qGXw5/2YTHdu2LhwtoCVlfnUe/UJQ2dn9SAqh/Gs7htHAU6vtrp4+9ub+KXt56iqHYQWR5OQzKkXHh6qnuQn3HpdOVMx+WMUnzxnrNyTc5xKyrky3UrEsrHcLppmmCURjBqnnScJpSdpoksyVhly1E3Zh5FGqLCair4OGeF+PGHb+FbV9bRclnBpaPCShaehZyVGAbUH+Jg/1A+gwySaTbZ6VmD47gw6CG0+XwrQMgws5n4bzbiz2ibF/TNWdjxT/v7V4G/s4zVq3632b/zDwHCs//85U7CVxXT85/NwrR4dvJ1JqFAYJZEORLGpqeUy1Pnq8tikPaBguX0XOSYjqg46NF+wXLNUj3UgkVyOso8DymoLwO2yEryz3r+50m+AH9vZS+Qfm6CQi65NfN5JYVqYiiFu98k874B4L/5+qlDcFY595wJKqtt1H9X/mZnMJ6qrZOKG4bhnwWEMwbwG5zdN8DfN/HjjAU8exqXJNErOy9mymQlnZxpl+V7LPOW5XcsYerMDM2fUKoPSEc5/PcItHjAZDCSKfSwB//wHsZ7NxGOj1EkESq1Nqrza6iuXAXccyiseSVb0BPo+hThYAvB0VNMdx8gHvSYowynfQGVxRvw2ivQvKYkbamvSLp5QnoyfF+2sDxIeYhx69pp1FH3PAGCHI5ZPaA4LfU1UxHxkqHhnHH84zTASTTBKAswTn1MognG/kQAFEGhgEACHg4REh6jpKXcNlCWw8OS7ynBkry3L7IW1JsurAV9PyqCh4BJASqG7nA7TQaWngPF2HAQIDgp6N1jYqFmoaK7qBoemm4D7UoLc9UuOpWW/H3LqYkxnqW4NrfBxOiJetC5+aAciht+yjwoUTk56eH4+Bj7B0dSlsrXsFJroFJTUgb2jRFQMXlQBiLx0ZR090xKWxbPinGYEf5k2cqABh6y9HzmOQ/WVAB0b3AMTUuxtNDCufkmVrt1ZGTsWFzNJC+rjsiq4de7A/zy6SH+21cPsDVNgNa8DIlapsOZRjBKz2RsaAhNHblpyubSZChFWiAIIqH/ZdNTdv7x2eSAwYFYk1WvYs6ljmCm2ecmmEyrRFaLekvCaKrpGDcWPPzo+hJubCxjdYl+xxxfbR7jrz+9jUeDEAf0lNVaSBgzHfjQ8xieluJSzcI7S3X8L+9fxuvzLdTI+kh8eSFdXhMD6AH4rzef4v/4+A4Og0QAIV+/KlK0iwD/4YPX8OdvrGHJSlDRIoioXgrvTfiJg5NBiKdbB/L8CKNg83EjSB8ho/i+SNFuNtFpddCam4fheSLDkf4dBoiw648k2yRDsdNH+vgI00/uILj1BMl2D2aYSRBDqBdycfLzb6YMUMkEFFq0M+mM59YQ6Al6NQ29OQtrP/oO5j58E8aVVWg1V/69dPMQ/r1n2P35bxDc34bdC2D7qQDOWqWqmD0GIJkaUsfAwIgR1E2Y613Mv/sazv1P78A6Nwd9jgynaNXlrOJ7SHA/1YFxEuFUgjtCxNMIOZNQxMpowjLZV2fLcCB7RjIWrKOZTjGcDCXO3qzZ6C7P48rrV2A4JqI0gquRWdCFQc17PtKDIbZ/8jGOfvU1tMMpqlMN3byKPMiQhikySxcZaECmwmGwg4nVd29g7t1rcN65Cn2hLkAQJmlXoPAcxEUmaoOTfh/9IRkxW5KQKdWrejVUXCYYkplRbJQwLpTE5ppUnBBIT1hM3z9EnviwjUKGxi49mnz2RSqTQ7MKgOE8z+7i9P4X2L3zCVqFjwadfezXyhNJ6WSFBFOFM7Is9N3ZHqLYQhCayLw5GPNraN54D876FRira2V3UwKEPqLtR5h8+THi400kowNo2gSmFoN/tJO5cNKqFNRnS+vo/ODHsNYvo2h0kTFMoLBgOlWpqwj9F4BQ4+shgHAOjkv/jSshQPTgqBC48nURMDgDhGpzTI80v9hJKx27pQdQgmhmd1wpfSalINH8DBriQoxfDDch28E+zbJuiMOynOG8f3jWlInPTL1m1yllvDxreWeMJ0OcnB5Ay2J4hoYLiyvo1OpltUeZ3M20Q9bDOAUiPUVIllAGFgYfpeCJWi0TdwlWYwC9cIKnJ/u4TUC4t4mpHiHSY/GmZho9vCl0hugw4YcdX7EChW9tXMe7l97ARn0ZXaMOqwSEHggITfh+gt3dPQxHUwRRiu4SAeEcI8NFzlirM4tSBcVwWSg5A+U5+jIgnC3IFSDke8DNPJmyCU5PTyQJm1UD7U4T8/MdsbmwKopBb5L+bBrw4ylOJ33sDQ9xGg3hNmvC5Ed6jr3RMbb7h9gbHKEfTUQaTwZRI5Mu6psCOiuACAR4VjFtFTYWax1c6K7g6sqGlMZ3vaYspthLwjNDsQKqg3jml1dWpVKKJRYNNaaTFaZUVGTqVMxIqixTDckMxvIVxWREVL8hlxlMO6d3mc+U7ejwKur7VT16XKCZSOU+C4VZ5EIhCIYwjBSLCx1cvHi+TD8vUBhcKNFLV8PNpyf47MEBPnt6jKeDGFOLyxcbE1bqCN2Uw9aoiOHChGcCoZsagKkCo1eOyiC+7o4tRU0ImRwsCiJdKlG4KPJY05WFsIIh3llu4oP1BfzZm1dwsWHBnh5LeJosku06jk7H+OqLOzg46GM4DORc48+uFbGAwW7Lw9raHJaW2rDYY0iCKM8QafSrVpDYLWz2E/zi9g4+e3yAm1snQLWN2HIxJMtDu43tII8zUc9wyV1YlLwW8vvwObULTQAhbQ4zJQeXOGR0uSANkYtslJYBZinw5yYjT78+4Sn9iKzHMDIflXSCc3aEK7Ucf/qdt/D25TWxgji6Jook7ir5fdCiMOid4nCfqg1HgGBLalT48ytAqBMcc9ajdUXm8NnMrkb9cpwsn7R/GgB8+X/9DwHC3wUKf5+P8HcBwlmozEwyKneWnAMquZ9fnBtn/yyOmPzJh5DDNHMyDGRRgTjIyCsJULQFEEqqWomFZgZvVTuhwOAMEJZgUAIeVe8wvyTfgL5QtgekL8gTTn9CJEhaPj9/akbiHPxPA4Qv9Jjq9Zu9k+qeeo4DXwUISyuClhdsSToLCM8oh88+JWff5edYURW+lnzgK5+al9OFBIXOhvwyXvUFY/lNpnKmo5cZjHQr30wO1g7Hal6qiWJW+IFJhoiOH2C6dxvB8FhSP6v1DiqdVXjzG4C9hMLoqp47K4fpRcgmB0hOtzHefgT/5Fgeikr3Iporb8Csz4l3ZTAeYzidYkQPECU5omDMxO/GDxqTmxgaUyW7JQhLdSmSk2OhKA0E3I5RliOSHEpQ9EwM8geTHu4fPUWPsfaRL9HPZAYn0zFCSg15UFA2xGQ615bNGRkMbst44BDwzR44ggzZQkuJ/axERrG0BGRKOlB9PtRZNtlDPiS8MDjIRKpLhWCT5e0ZSQv2AxUowgyu5qFmVtB2G5ivdbHQmMdKexGLrS5atSY8dmnx+GBlAFkcXRXwplEqQ51ZqYrHaTgY4P7Dx9jZPcDR8QkcdilVaiJl4OCshk8loVJ1HPyVDAW35S90DPL38hwWSvLissvLQVboiCKW6irfZa9/jDQJUKtaOL/QwoXFjlRPSCaEXRM5GhPDbp6G+GSvj//y5T08HITwvRYyMKLaghdqio3ilsmkoVyX0myCESZE8YrmRczNLRcYZH/oa+IFxteZAUcZt89Myy0DYlSCbCkKkMTdMs2Kvht6WbMpNmrAt1ZcfPvGBq5dWsfj4whfPDnET764i+1Jhr7uoajUFcvM9y/xpTz+Ut3Cu8sN/K8fXsMbix00uBtgERoDgRwNE12T8t///NUj/Me/u43TNMOUgNEw0TGBZTvH//bOBv7s6jIWzAieFgv7Q3M6q41HoYnjfiAeBaZpOqYG1yODFKM/2BOZbrNRwUJ7Dp1mB06lJimaKeU6cY4szlDNTNgRGwkyJDefIvzVbex/chvh4wMsFA6qNFtbFo6CCUZpLGZ4h9vWMIHOJNUkR6XehE7PRxFKtUJ/tYpzf/6H6Hz0FrDSFAmOPCQnAeIn+zj4v/4GwRcPYe6O4E1SuHEO1/aESQ+KBIGtwXd19OwYyUIFC99+DXPv30Dng7egVaQjpIwuVEXRMJUndH8ywNFkiN5oonrF+OzLxt2SjSwXHbyYFZPOfzdFwoJwBrKMB5gEE3jtCtpLHaxurApjE6UBapYNlwESTMnbOYH/cAcPf/Yb7H9+T8BgK3HQQR2c0rnhHFNhoCUIrBzeYguNtSWcf/8tdN96Dbi0AtQ43icynIn8z9QQpDGGlFxLOnAgnXhk7hno4bmKtZeQAenD0oWdyuMUUa5L4bqoGcanGJ8eIounUtJ++eK5EhDSBKwuI9LreThCunUfJw++xO7tX6OdjdHMJ3AzHzaZGdmqMiqLpitqtFnFYSOOTEShBa2xDGv5EupvvAdz/Qqwcl5twSSoIkL05D4mH/8UydFTZGMCwhF0LRT5lZs6cOMKBoWHdHEN7T/4U1gXriBvLSDnSr9gyFMFOZm2MJaz6aR3Ks+8y9ejMyebfZ4xtuNKkBYZGXXREvzFCkjxXOZXkUvVAz18TPdkPZFUEfA8J06iDF4kpoqdUV2LKhGSSyX6zslS8ct2FAiUQDBLguVlU83vg0M+F31MvWaNANkdDh1kCIfjUxwc78CzNLSrFazOL6HpVdRnmTopPguuhtQuMDFjTKlUKWKRmhIcufQbmh46dlXsAiyaJ9tzPB3h3sEz3NzbxO29LWQkScwMcTFV9RTS08hJXqVXM5xUC3NcP38Vb61fx9XWOSxYTVgR4GUWKvSFajaCIMbe7oF0p03DBJ2lJTS6XQmSYfhSo9FUuxhJ6P1tQPhygZaw+BzASkDIzkzercNRH74/Fr9ru1VHp9uUoY5eOQZG6oZK+jwZnmDrcBuPjjZFImq3K3KmcHHUD8boTYcYRFMEBDk2u0Z5P1sqCI34kGA/zJBPElRhoW1VsbF4HpcW1nB5aR1tp44avatSGs+rrEzj5CJ1lqdQsp1nZzRJE5XqM3Xnc4A8PjmBP6VXWg34qidbsYJEuCrN2IUrQTNkuPksFTDtcnDk2QQPRWYKY8J6EgLC0aiHMBrBMBIsLLSwtr4iSx4yjgxiIiCMUcfdrVN8+fgQH9/fx5N+iKnTwIil7uzpM5gUzqRVVjApqTyXrQSFaUpliS1njYTJxRHc2WzCGhP+xZAXgkP6gi0C7ABmMMLbKx18uLGIf/PWZVxtmPCmPRg5Zbc54DVxcDLCZ7/5AltbnDXGaLXaaDY5r1Uw165hYb6GxYUaWh1WEKnFOueuxKwjsRqYGDXcP5jir371EHd2h9gaRMjcGhLThs+ZSexLOvKIP1eBSqUqlF5Et6nIB5lvTH+38rxLKBDPzYjVJEDuuHIn0mdJLMJxm+cDA2RMShWyGFrO5NQMVu7DCfu4VE3xVtfAn3znbbx56bz8uZK5QPaULFOhYTqe4PT4BAd7+6g4rsyoBIRUYpElFUDIIDYBhKW0nSzhGZL9/y+AcCYbnfkHX5UwOgOE6le+NwRlCiTyfIi5SBOGUIFBPTdLQJgiDXM5KpkYLYox2QIqACSBZmVwo6R1CCDkQpPLgNJNTYVbCT7p5SVLyGUe5aICCqkgooJFyARFhqi+Xf6Zpa+w7CT9hjT0t7S8LxFyErYmiOD5vyYVc2e8hGdpxlmn+e8HhDOweJay/GcCQvXNzLaqSvuuhmL1f7Nco9lPUAZ1iYyCL5zII5jIafGgoIQgkQ2mxQ9NOkJ08gj+/h1M+gdIgilst4Z65xyay5eheedQOPNICQjNDIYdIBntI+xtY7B5H+PjQ/iTCJXuBbRWXwcY4w9bAKFPr2CSqjJhl/pvbtE91Ks1GVR5adMbRBePRFTTgF9Q1klZQa46mtj5peXo+0P0pgMcDk5wODoWuUmQRYjoHSxLgnmZK0ZQpY0yFphsIMHhrG5CREilRJQbB74+5FwJnOiLktG1LMaUIB+a0TVHgAs/FJQwskC+4PfH11QSXBTAp+yJwIY0ObuS6AMRL0hqwC4sYQwbdhVztTa6jTbmmx35td1oosaOKc1hvJZccvz3GRXPlD0OO7y8hsMJDg6OsLO9K6EkSVaIvp0bPA7QChDy+2PfIrfklGEqL41gXQ4D3HhSEisVHEq2RckmfXxhSBY1R5Qk6MmGcwQUkQDCy+cWJBxFPta6IxUUke7iaWzg9mkggPDmwRCHKcVmTKR1UUktGCk9U+xugwBC+kQIviltpVSWr5kK2VGBSDx0eAAQzLNegt03fGp5cLxw1qrOGfnisUAkIMEBkCF5zgyx5kX4ztuv4c3rV/FwZ4jbTw/x6b2n6KUaQruGlKCEZdxclCQ+tGiIc56Oa/M1/Nl7r+ONlTks2AY8kYwW4umgJPbuUYSf3H6Gv/7qAXKXwRoMJQmw6Bm42nbx76+v4AcXOpjTAjgFS79jaIYrfquTUY6j3hR7+yfim/JYKGyyoyfAeHqMas0WGRbZQRr5ZSPKpDkugGgMSw1YkY7scAT/zjOMvnyA8ecPkGwfwzj10WFxtUiGdQziUDyC/LxV6XPNdaTTAJkfwuF21tQw1mNMlqoIL81h9X/+ITofvQ0pe6IumumPvoZk+xTH//EvEXx6F9gewAtyVFLe35Z8vrj1n9oFxgTMdR3GhTms/eBbaFIqem1disglxbIEOBzieR4FSYrt3jGOJ2P4PCNMBzWH/W2OBAfIVrpkvjV6CEUqQkYvQDidyHA6CceodWpozjcxtzwnZ0WUhqjbLlwOlYMAk80D9O4+xZO//xxHNx+jkVlwE0PCeBjMQQaA7A4ZQtQczG2sYuXaRTRuXIa3sQq0KhJ2kRexhPzkpg4/CjEWT7IvbAIVGA6LritcdLXEV8S+UDlbOHQQEPLSY4fZcz/1FJNRH+P+EdJoDBMJLm+cwxwZQpUapi4lPtrhGPnuI/QefImdW79GMxmgkY3lWReGUC5UxTDllMOL3N1EEltIBBAuwlraQOP1dwTMYfWCSmzmm8KAgCf3MPzVz5CdbKHwjwBtAl2LRIrqJjac2MOwcJDOnUf7e38Ee+M1oLuCjD2eAgirIolmWNhxKaHlde1QctXpwnX5XrplsfMMEKrBm55NMoFckAhTmCUI/Kl8sZqIQ4FIxstTQO46Ybm4BVZLPG6FhfIppX0c3isV+rvc5/J/MoZyvtP3TWBKprLQBQjy++avlAgq28EAg3EPzZqHuSbl8i1ULU6+DEGSXh8UrgZfi7A77eE4GKAXDjENJgIIGUBTt1x0nBpalbr05XleXdjwB4db+HrnCW7uPEHuGchs+tl9YQglIE1OOdb30IKgS1/PpcV1XF+5jDcWLmHF68IMCQgpAbQlaTQKU7kXBqMJxkGI9sIC6u2u9Hi6ngKEMwA+U4+8CDT7Ro3x8yFINvIS7BWLr3k8HglzSnDYbtbRatUl9ZgqmTgJYBPYMZwqibB7tIv7Ww/x8HgTu9MTGA0b8EwU7AvMYkzTECGHS3o7xRJQfolXuFBEPBUmmY7FegcrzXlcWl7HamsRC9UuHELsTBMWUe5ngx9eprFT/qs88srvp8rpZeCUtFAldZPBUcBfIWCQ7z2Z6xlzrDyFZAZNYbLoS2ayr/iBaWmnq4N/5OxMyx3kiYYwSOBPKfufYDQ6QRiyizDC/FwDa2tLUlnC84bzkQBCvYmH+2PcfHaCX9x6hofHU0zdJiamgxGXiKJkIlsaCePFxTkXBUWmIQpUP23NqyKWXIZQLU3IttomMgFMmiw4OGjbBEy85/wB3lxs4IP1efzbdy/iasNCZdKDTbWBlkLzPJwMx7hz6x6OjhgilGCOkulOB51WA426i1qNcxzltpR3clmvIzNckcCOi6okkN/cHOAnnz7EZj/GaczwJII4Q3oKVYIqZHHJu4qfGZ55nK3oaya4dajy0E249EEynT4ke25LNyn7gBk0J17C0vYi1R8EhgQV9BNmkSxc7TyA5Z/gelvD+ysefvjedVxbXxYPNRfttMFQqWbRe0k/ONVYh0eigGHgW03mK3YQ8pyjh5Bp9wSD3wSE5f7heabH/0jJ6D/EEJ5lB8/6Bl8OmHkVGHwZEH4TDJ5lCF+whgkBIS80zroZQZ8llROxz8Utk15p/aIvle+NOq//MYBQRTqqgC/O3DLXl59b8fJK0STfAQZJqQomgsL/TwDhC8no72EIz7KHM1D4zwaEL8tQS6T9Cueqik6ehfkoCancl2TaDBUbmxUMmKDfLYGRERA+gX9wDyOmfk1HMEwPze45zK1ehVZbQ+EtSlIVze+GOUU0OkBwui0R6KOjA0xGPuzmKmoLVwG7iRSWSBupB+dhX6cOW5KaqqLLrlYY08xhTEMWcmimfFHJWckHRjlTsggicoR5DD+NsD88wn7/ELvH++iPB5jGKhymDA0T1km29ypwqPScqe2RsICzkJiZB1A2ENxIU//LnItSRkMwKfK8HBbLL4Wxc0QOQlOrsARGLimfTI+TThWFR2R7wgGF+n5+AEwmGDLQIyoA6uApfyhM1GwPDbcmgHChO4el+QXMex10nCZMAshCF5+h+ET59xKBbUsCX/90INvg4+NTDMdT+e/4ulZrDRlyeJEJGLQtucTETyOAUP18vJTIHPJXPgfSfcUkz1RHSE04pTNMIOWwOunDnw6wOt/AlbVFOBL/rlLaEtDY7eBIr+KJn+O/fv0Qn24d4yFZJY3sETuzPBlqmCybcntcbjBFWsTXmRc30yM5CFCe5rgq7ISeEHpJ6Yng+0TBqDC5SsetwpS4PVWAkIcOmVy+FZLClo1Qz/r44C0CwtfwaPMEj7eP8WjnCAEvE68u8eAcSAybUsQARTRC10xxvuHiw9cu49ryHM43PDTovbAMjNMcW/0Qnz8d4zdP9vHZ5h7cZgumbSCZ9rHesvHeuS7+5FIX31mpopVPYeeU68TQJfrbxf5JiIPjCY5O+uKrrNimdDvlmS9DYbtbx7nzy6jXG3CdisQry7BLwhxcMthgA6//YAeHf/sbDG8+xvThLmpRgWqsoSK+VBXZHtDLRJ8uo/INE3WmzgUR0oCxP0wVLSRMJlipI7k0j9U//wE6330T+lJDLcdCRnIrQHjyn/6zAMJiZ4BKAlSZICbpd0BkFhjbBYYkhZfqqFw7h/Uff4QKweBKu/QdU5WgzGCUw9GjMxpPsHPawzAMRUZcYTATWW+Hi6KKsG1cVHAZIumijIXndjIMEfkKENLrVW1X0ejW0ZpviSyepvca2UUCwlGA8fYReg83sfv5HfQfbqPB3XMC6QIkMOCiis8mGQyrXcP8xTWsXLsM8zxTURmWQFZQLX50z5UFACWiZAYZIsFkOoIMft81Dv8sBHeUjFvOEXqWS4aQyw/en4yl95liOR4IIEyCEfQixuULq5jrNMqOQNngqHaFaIxi/ylOS0BYi3qoJyPpFROGsASEPDspu8plCWQjIyCMLPHvmPPnUL/2Juz1y9DOXVA1PnxTIh/B0wfo/+YXyPt70IIeYPjQGWjDTX1CAO1hmDvIuitofvf7cC5eh764LoAwz8n6VZAzVTpOcdw7xUmvL2yL7VQk3MTlwoo9styy89znQFUyVnEUykCYRASGjPQPETKtMWRHLSkyzoDMClRyMll6iTR+1kNITEv2hOBFBV9xEUblgyspr6wisYTdkQHfNEX+R0myCDuSF0CBHjIWro+DEcLEl/disdtGg0sKnjmUg1K5YjEMJkc/nuDe4VNs9Q/UgjKmJYIR/rosYZpWBfOtNha681iYW5E6gSe9XXy99QhfbT5C7unIWWHCAiDp1YWcvSQvPLsKMzNQBBnWWku4srCO987dwLnagjCE7hlAyC398VEP/eEYQ98XqXmt3ZZuWg6zLKmfqYuUXFSFr7xQGP22SElVbyTy85CtnUwICEeIQl/AYKtZQ6NZFUCYJCFsh6E1kGTizf0t3H5yFw96W9iZHEu9hpjDTV38o7LiK+uhpJpitvHmAElZe6ahZrpoOlVsLJzDhYVzWJtfRcdroSJLUy7xmELKn4MgzRIgSJYqpCxb2E3aOSgG4rNGlQr9Tiy2VrUiSrLM2gneJypRkkM/ASDBIe9SPqu8S/kMiRSVn2NCSalMVf4xfv65MSJ5zGAsfzKRwKjx8FgBQiPE/Fwd62tL0llpmCYipvdqVaRmG0+OA9zZ6eNvPn+Ae4djhF4LYzKEuiHnoqxBuWRgSDVBKe8/vjdBKEEoBDN8n+j7Z7Jwzu/T8ySwLdK5ZlJsJ8OO9HgK+H28Pl/D++c7+LfvbeC1poXqdACXTBoVLY6BsT/F5tY2xuMIUawLIGy3O2g16KXjQplzZYCsCCU5uWDPqdfBMHdxFFi4vePjyyen+M3dHRz7vEY8AW+sN0p5J/LTrOWS0Eqp62Q0kOTsumsrKxOVZGT1peRdw9QPMZoGsL0aNMtFlDM53YHuePD5fmeZyNG5/ObqiMqmPIng2WQZQ9j+Md5ZdPD9iy18dH0Dl5a7CmzwzIgog62KF61/cop+T33xHG+3OjKvOgSMBK+sCRNAqM5mLiDEunWmwrPUdfyrS0ZfTsL8lwCEZ0HhTDIqORwlQyi+64gEhi6poibviFhJRmM/EVDImZWlLwxce1Ec/yqGUNUQyfKmJABeMIQ8h7gwpIojkzObd+sLQKgyKAgUpTmrDLKR9+L3egj/OxnC0oD9j2cIZ6uD2ZMi598/TTIqXODzUJmSITzzg35Ta6ykOGLQL2Ok+Uuqp4g1euooyUskVcouEljZBGHvKSYH99E/2oI/HorRutU9j/nVq9DrBITz0ifITDX6S5LpMeLRASZ7TzDtHcOfhEhZXu8twq52YTg1ucB5wFKy0my1UW80BKCIt4OHXZnsSeml8oexRkEVVSd6Kh1oemUL2AAAIABJREFUx9M+dvuH2D7aw9HkFKdMxCslhWqLrgJhpIBeAsToTyL4JQik51CF24r3rAwymHnoZzHBUgNBqUrZfcRCYv4zHi3tWhvNCvv/WkJ/82AK0in81BefBI3zlLFqvOwsTVJOuXWUNDf2sfHBzBgJr5jCkiwRjwQlChXbRaveUKCwOYflxgLW6qtosTNOwKqKYicbY2iU1BiydWHk72lPpRv2egORYLXaXZG2cJvpuOXlxgOsLGqWEAcCQokfVwyh6rtUiUR5biBPTcQpA4ASjKYjkU4NB0dYaFdxYaWLRs2Dxw46JvKJgdzCyGlhLzXx83tb+NXDXfz68QEirQrNZsJqRdg76Xjive3wcmY5bwyddRAMtYjYQcmAHk1ALWOyp3Em3jnD9RDTvydu0vKDK7S3YhOfA0Ia2WmaEN9BDDMZwgqPce3iGi6uncf2bg+HJ2MMJpEKtPFqmIS+JF7aHt8nJgL6cFIfdS3BuVYd6902Nhbm0WXBs1fD4dDHs6Mhbm0d4Vk/wC77/XhBki2enuDaYh1/cOM8vne+jrfnbNSSEcxMDbW66SDVLDzbH2H/mD1eE9iajhqDWCZ9YWE7czXMLbQwv6jeR8oeWDTN15rdW7ruQadE7+E+Tj+9g3t/9Quk2ydwxjGWKy00yBQMWaBN/1kBw3WEISDrwpAVh95WCd1gqEmMQMtF5jnp2JguVXHuo3fR/fbrsK+xR9QVeSZ2ThHf28L+X/0c/u2nMI581AsDNY1yX7beFeK7GzkFRlUd9etraL5zBd0/fA/2+TmgbskCpZQqlADHlOCRg8MjjCgHNAxURWbJZ8sVIMzUPtv1lLSQyyyGzCSUAlF2GSEOfAxHp5hMh7CrNmqtKroLHQn7YKgCaxk4WuhRgXzoIzkZYfJoRwrpGWHPBQSHR8tz4FQ9CZTRKg60Vh32Qgf2Yhdahb4WkkKhLHs0hwoJS57Ho94phqOxlNJTtkX2q+JUUaOygol0tuoqLU3IamDg5jrLJFWXklE/CCRAaNo/QuQPoeURLq6tCAjhckouT4ncywEGEx1v4fThV9i9+WtUgyNU4z68PBKG0JDwFXayphKMA4ugpwpkJtKIdS0einoH7sYVOGsbsAQQUotaAJMR/K3H6N38HMX4GHoyhGaE0DUCzUIxhImLceEi6Syj/v534Vx+Hda5y8hTgl4+Z1XGawnTQrnoyempLJYs20WjzaGKKX3csnPY5meVw7Qqixdp6BlGkNUr/MxImiPrNVzeIV7ZNakSaaUwvEwIJcvIVFoyJqxGYHCPlFLzWmBaISuM5IvPlDoXGeYkdxCZolIhRH8nk233D/cxDccoJAxkDssLXbhyrsgtqsKRLGBShNgbH+Ozp7fx5Hgbe8Mj5Y3kPcKBNtek1oSAcGl+Ea9duQGvUcfe6AS3th7jiycPRXKaGUwoVYtGLkX5XBKk0Idq5Sbg51iqdrHRWcWHG2/jQnMFFhWrqWIIoTtIkhy9k1MMhmP0xxORi9ZabRlg+brTQ0iPZblGfr4c/H2AkGcHBzH2D06nZL0G8IOpgMFm+cWTmQyvLUABAiB3j/dwf/sRHpxsYmt8iMjMpX9S6TyU1oO2DVGsiDRIScD0JBfmr6JbmKu3sdJZwJWVDawvnEfbaciSVPnO+HKRJSZ1r1jBXn+Iw5567kgW876jjIyD4sxTKGnr4ilUPax8lkSSLuyfAn78e6nokAAZBQK5hBCGlU9Aoe5Maf9Sifn/L3fv/STXdWYJnudN+szKsigUAIIACDqRTTm21FJ7M9Oz/cP8nRu7MRsxM9tmZ9WSmkZNiQQJgoQ35dNnvpfPv43z3ZeFIkRKmomJ1sSCkQJUAApp3rv3nu84jt3E8cKeNFZpBeyvnJ4iiSewrASbm21cuXxBBuAEZwQ0DJXJrK4waHcOZvivH3yG20dTxH4bC93BjBJWJp/yU0sS2GTrmZqZJRIk5RsaXHrgJElehd+NAwbsQZQrS93Ggj5DUpnirTWEIdTDCV7t1/AHF9r4m7cu4kbHQSsOYWMJU4uE/U4z1buYcSABBy57cpmyyWFwkUpndMYhZh6LN5a+Q6u2gYOwxL1RjPdvn+LTJzM8GWeYpVRgUGpJQFgiSeagFpryYsuh+omkwBKcGax5Dnb6PWz1OjDZpRqFOD49xWA2xygIVA+yPPiaXOiWjzjjoIiMLT83JbFlLUaekiEEfDDsbYLv7zXx5zc38OqFNey0GYJVSRDTXPIsmFA5OBlgOpkiWIRoNVtoM6lXpMJK3SbXBLXRMkxR6dQKHFbhMufcZ/+WDOGL9rIVg7gChV/HEP42yeiLDKGc1yXkRa2vfP+47qhQGQ7LKBm1xDuYLDOpYUor9pDnYAGEZwyh8PNn9W4CAquUfxUoU/WyVnUXVIyJYkGGVAoQMihTOolJ2kggoaUCm2jh+X0AwpIxYF8XKiOfxtcEy6wGchVkVfK358BwJT/4ukX6DBBK34y66s7r/r9KFdM0rdKbCAjl/EzJG2h8j5DmsXjfaKglIDSLAMn4CYLTexgdPz0DhK3uNnqbV6HXL1SAkB8hT6YBsnCIZHaCxeEDLAbHWEwDlFYbRm0Tjc4W/GZXJjaO74n+mqCQ03huAMLuMFJZiuAVMyix7KrCFxESjJcTDBZj7E9PcDQ9xeFkIOExIctKqxoApkhVo0UF+ngkOmMHyWJXrNJK4119JNLZsyqGZzQ596YqOEQOnGkqMgZKFfY297DT3UbXXhO53jKKMVlOMA7HOJmeYBLNEOZLqcCQGoySSXFqwxN/i6TOqS4kauBlE2NNgUhjWDmrEkqbtTq6tRY2Gmu4uf6yAEOXPipGi1PcW4F7jaASqn8qmAeYjGd4dnAkBnjXr0tRNyVCTJUj88HJusSvV0ECUkzM/y+hM+qF8+bjzVYKte8hislexJgvF5jOGSF/hIZvYLNXw/paG82aB41SIkrENBOh28Fp4eKjJ6f46RdP8Q+/uo9Q8wGnA0OvDoqc5hglDE7D4wB6HqGul6Av32fQTJUwaHDil5U4nUUomf7m1hBrZCM5WeYPFTCjyN6qeUwSpRj6w4Mm3+sUeraAnoyw2eug32lLWtpiwYMWJcQ0h7tSR8J0PAGEBqW+MfQ0gMlUMr1Ez/ew1emi4Tdh2z4Gswgn0yX2xwwzMhDoPFwasOjHXZ7irYtd/OU71/DOhovrLQ1uMoWRhYrlMGwkhYG7T0c4GswRBDS+AzVdQ7iYwLZKXH7pArr9NmpNXzxEMpJIC+gJYLDXh00EkxiLD25j+OFt7H/4GUz2/+UW1ihJ0ywEs4Vo+7lBSUS2YSCLY2js2ctKtbm5FmbJEiHDIHwLc1/DrK5j7cZldK5fRuPGZVh1X665/MkxontPcfqvnyJ9cgpnmqIBCzWyS1B+0HmZYF7XEXQdbL77JrrfuQnvzZegd32U9L7YDIyQjgbxfyVZjsPDYxwdn6IgcPPr6HTXhMmQwvWVtJBBA6zH4PMgIBRpcSnpjWkUYjYlgz2BYeuoNT30N9bk17yeJZ6dVwUnlzSdxAWykymKcSCDGG6QTEszbKbd0RttQnMtoOai5MMjgFc1AJSs8Pctz5VEXimAHo6wWISgZMZxfPhuXQBhjQ9OlDn4Yp+j6kKvwidUWEJYAUJG2S+DKYLJKaJgjCJb4sruFta6LVW5U5WmS6hSGgCjfYzvfYLDT96DGxzDi4bwyxg2wyAYNiFDNda+5CLN89yabNJlzEQ+Hantw9jYgrW5DXtrRzILJXZ8NkF6eoR4/xGMaAojD1CaKlqeCch27sBJPczhImlvwPvWO3CvvQ738isoK0BINQDXDwa0EBCSJaRVwDAdYQhrIpmsnQFCsjXS98rkwnCBkInQi5mwhFSLSNqwZcL3lPSTxd8MwFJ9casUsCqjiOeRqi6C6dXsqlqGkSRGUvpuWobai1xXmEHKST0CQ1N0wGotqYYO7Lw8ODlAEC0oYcDOzgYubG5I1+Mq8Kpg8JCR4WQ5xqPRAT68f0sYQkpGyYDJoZTvLpNukxwtv45+t4fXb76JZreDk8UEnz99iFuP7iNjZ2QFCMU6aFGlEYs9oOE3YBVMOirQd1rYbW7iB9f+AFe6FwQQOpkFN6fKxpGaIib0MsWbj2a3h5qoF2zZD+q1hgobkz4ItXZ+Nar+6xlCYQlzhsosBRCybD0IZmgyFbxVR7fTgsZeyTyFIYdxfqY5hvMRng4PcOfkER5ODhCWsUhFkyyWe0D2Xw5NaR2gf4sMHXe2UpNanLbXwHqzh60uC+h3sN7qS/0E/cdkoTksk/6xSqY8nc5xfDrC4elQ9VNKIJWyTLCmQBQxMkhQw2jZE+VBQKhAIA/7fJAZpKyTdCf/jFhzCLgkVI65AmqAza/Rf5pSAVQayLNSpMcEhCEDryYnSOMpPDeTPt+r1/bkuMjvQYYwMWrI7S6eTDJ8cTjHf/7gU9w+HCMmQ6jbmEshvQKieprBoue8SLHumdhsONjr1dDxTDhVgT3P5Q8OhtgfBxhEOea6g8D0kZu2hExxEGjSQxjN8Op6De9caOMv39zFdQLChNJzJgsTEPL1qRouhteUtH9weCTprCrNmIFvHD5JUJ9GpZAre/69YYTbh3N88MUp7p+kCFDDsrAQFxymVQqwbAGat3UO0uUsxyyLDNtNH6/ubOCl7R4urrekz5NVYYfDMe4fHePe4THmPJtQ3VHYKJmwa1BRZMpDdazxaTJMJkbBBGYtl6TvNSPGj6/18e/fvIgLTRMdDqbFbKrSZ3mWTuIEp8ensq4TWDTqTQkIU7UiSmK+GhIoQPg8YfS8O2yl0DvPwP/63fW7feV3DZX5bYBwBf5WAFFOUpUt6us8hC+Gy5yFyhRq+MP1lu8fGUK5/lk/IYSH8hASCFI2msV8jxUxIvaMMw+hsmmt+r7PA0KxVqxaWRl+yFR8hkOKhF0x/wSFtF+8yBD+ngEh4eg3/HgREJ7/Y1XNhOKuFCR8/uPXjYwroLiK45b++QoNvnghiBm6mrYJpSpAR+HTuEyxyEMkeYS8SGAzmpeAMA+Qzg8QjR9jdLyP5XwGy/bQaG+i3WfJ/DZKpyeHckqndH2JbDlCPDvB9OA+Jkf7mA4ncOvr6KxfwdrmHtprm6g3GwJQWM4sko2SfYQSKVIleKr0T8vjgYyG7hKTZI5BOMK9/Yd4dPIUB5NTAYKxUagCXxlqczLAJE92DKmYalZCSL0C48oliGbVvitjQsUkiY+nirVm75x0CFL3XAFCOWwqCSN7EJv1Ot689gZe3rqKvr4Oo7Dk+Q8WQxxNjnH/4CEOJkcYhWMU7CZwCZAKSR+ktImvVzFZvGxV5DU7CNlbKIbmgnUgio2kNMLXHWEGX925jpf6F7HVXEObvVN6XSQ5lDYwFdExPNS8hkxJwsUSzw6OMZ0vELN4tlZDrdFEjQXdPifylvIMrhL4+GuZq0i8gvhhKDPj4ZSyS9dpIQyYsrcUBm26IAt5DFNPwLqfvQsb6LcbkvbIwzqnj0u7hUnp44thiJ/eeYr/82efYA4fmdtFofmshRUiQqfcmDLgYCiyzu2Wjwtrbez2u2J6582+TAscTgLcPxgh0l1kdh0JJ+DSW6R6xJjqKhuJbFEqWILHf8IAkTWzy6uMYZQBXKmx0JGElF7ykOlApy9TNyUIgb4r0+HGz+8ZQy9iUATPbifOZuu2KwCccrgwKWWyS+kn3AY0fgZxCD2ewUsG+N7LG/jffvA6XuuZuOTzMDiGxvh5TiI1E8tMwxePjnE0nHPgK5H0nPTmSYhm3cXrb95Aq9MQJpUsFEM67NwQCbHOZun9MdK7B3j89+9h8sk9YBCgWRhoG57UMtCPGSWp6tMTOZ2ahuf8GpPcWKHhuzBcC+MkREAZZM3GTM8wRQK330Zjcw39i9vCqnCZio6HCI9OEeyfQJ8sUYsN+GCXoSkT1ajMMcpDBB0H6U4Tl/7dj7D27pvQdrso6C9JAhg8zLu2MI5M4KPPiWBwMJrAb6ji8t5aXw6u/Hwo1+KDlRmSeZJx4qvYNSmf4TCCniYCwvlYAqj8uof1zb6AOy54ZfWabfqLCF5NB4gUMFSTNOVrXPnBpDyKEgFDzS0Zex7SW0c2wCSg8CQghf6sWRBgPJoijpgmqYtMtM7uQduHZzMt2ZN6AnaDKUCopnfKOF+eAcIoiUWeH04HCOdD5GmAyxcUIHSYnCdyNJ5Hc2gsqp8dY3L/Fo4/eQ/W7BDOcoAaYjgrQFipIBb0DOmahE3Rv8vXHEQZlhyqNBow2h3YnZ4MWChPjGdTWMsAjYTy0whmSQmvCtDhIMvOXdi5Lwxh1FqH9eqb8K6/jtq1N1CyuiN3oOme5PqRmGMFBwHhMkrE28XPlwwV/ZUyFOSQ4szjVUr5O8EgHxye8ODKjjPG6LOjU2RlvB71FauovIeUDwlpx7W1OujzeuHQjnLk6WwmP4sEk7JTYU0dYQMaLJcnC889RFQYaujAMJuTwbHUmRRmjt3dbezubEnvJ6uQeG2lSLAsl3g8PMCXJ4/w0ePPcRxNEFFKWpX8UTJq8HqNac0w0PTreO21NwUcD+YT3Dt4ijtPH6v9zKD1gO8VWQ76uHngKtBgj2VpQVuW6Jh17NT7+NEr38XVtV1YKasYTDgCCG0BhNPJDKPJDMPpFA2C8FZb7AS8Dvjer3pqxRf/NYBQDrLnLCjSUymAUNVOMBV3PB5KOX3d90Q2urbWlQAz+v657nJYx3N5mEWYxHPcPrqP+4OnmCWB1ELRi8jvST8fARr3Qu61rGyiHNKjzNatYaOzLgwhh6QNdnqaHvJYeZIoC6N00PZqcp/PpwvsHxzj5HQsLCErTviaqTggEyz9fDJoYlKoqwAgmR4ZLLCaqwpjq9JJuV9y8LBiflZnM5XMzURSpVXhYJVhRLzOGfCSCVuSYBnOsJxPMBsfI4tnaNRKXNzbwLWbLwkrQkAYERCaDWROF0+nGe6cB4RuC3PdwpxAhcPOkhkEGSzKRtMIb+5t4O2XNvD9G33sdpgzy3ovYBKkeO+zJ/jo7jPcenKEseYh9tn168j+w04+i766LMCrGzW8s9vBn7+xi5dbNurLOewsgFmELDoU8MZAIu57TBLmwJnsv9g1OPSwTdlHaOnI4eE0KnB/usCtpxPcejLBrcdznIQmzMam+CVZQi+Niqw6K5fQ2LFaxio/IM9RR4k3Lm7j333nDby07mCrpXb1uCgxykr84stH+OdbtzGcx5gt2U9nIyuYe8ChJweojqrW4upNG4+kNMcw8xht3sd1HX/1xi7+7tsvoV4EcCVAh/skgbKNIGAI0BzHxwMB9QwIq9XqEn5YrzerUKwVY8yb/NyPKqBv9RUJsRLR2gt/7nfDgF/5U/8zAeF5CenXsYNKVq26Nr++fkL5CBnMyLVXUshFbl8gj1WAjJbpZymjBIOSp0elHHjOVsMN5SFUcPo3AUIqBlfP4wwQisxXERhcB5g9IQX1HP6Y7Mv9vTKE/wOA8EwuepbB+jsBQsUQKqHyCvQ9ZxIVoFwhfZm+Vh44BpRwlyYgjPIYs2QhoQssm6U63SgZKrNAuTyV5NDp8BjhfIaChdb1Hlq9Xei1LcDtClWvAlSWyJMJ8nCEaLiP5WQozMTa+kXsXn4Vze4mamQIPTIxluqdkvJ3/m1qPVToCX8t9mKjQJAGOB4PcDg+wT6nrcEY42iOoBBOEzFLgBm+IQFsZIEYTa08AooBrVJtRS5a+Qilz1EN6MVfyKNDFcTDC5q8EgGhxFxX4JmsHQ/QnEwz6OW7L38b1zevoalxc7alV2WUTnC0OMbnj77A49OnOJydiPSHgJDluhnTUIW3JhA15CKVcAkGp3ARon9DtW0pepvQitIPWOKP6BlNmQZf33kJW6119Ly2YhOZXlraEjZAbyP705IoRRgmGIynODg+hsE0NJYnN5riwZIwH0qkLEt8jWoayxuSgwMmsYp1F0uySLDg2k0swwyLRaSCM8I5JtMB8nQGHUtcvriJzV4LppRKc8OyEJl1zODhYKnh/XuH+D9+dgsnsYm5Vkes15CxPJmQWEDaElYWoO/r+NaVHVzbauPSWk1Sp5guNs9KPDiZ45d3j/FsEuGUPXGSaOpILbUChJlMFcWCIlc+v85uM25OynNBdsOiUSxPUZKFLgwY9NcRHFBSQ3kSvwej0qvAkJSR3CYjiylHIBulFhwCMwZmQGchLSVaNkpDPcw8gp0uUCcgvLaJv/vhG7jaArbdBDr9Ixk3vwJxBsyjDHceH+N4FKCkvIKdknGMVs3Fer+NS1cvwq+5Mh1L6U9gylpuSAm1FpYIPvoCs/c/xeAXd5A+PkUt1lCHKfJNPl/e96xy4PCDk0xKLBnCooqa1bVP3w69gwSAS4Y1uQaWRSbhTH6jDrdGJp/yZA5biBhSIE5RBuyvKlHPTKnh4CSfNxdTAk+LJbKdFozrW7jwt3+Mzndelc6+gsxHwY41GxrXgDTFZDrDwQm9NWSYWV3RkA232Wwrn4bDknNTQIMAQgkZqio3CjUIKjihjJZYTMfiPcmyCLZrYq3fhVdjAIS6pwmQ9ZwMkNRUg6o8RTNXUYbSi6hAIaXm6qGUBsIGyPtFCboqU+c2T+8gAS0ZKF4TlulIEX2DacE2mUFXGdwJykVepcDGSgmiACEQMsCEgDPg4ZHr5wBptMDezgbWum34lK/y+Cg+CUrkQiAYYPrgU5x8/B70yTPxxTCn0CEjzu5U8VDzZarnLKW9lKZzipsr2XXi2MjZE0ffJDs9KdOJeNCMUafsj2y3lIkTVKr3ziw8WEUNMwLC+hrKa6/Av/4Gmq+8BZRkkj2UTO0Vll7DsAKEQUCprYEmgxkaLfmcbX6+uq56pSg9yjOR15EhpI+QpGrNd1GvefJQnXJVDyn3Curzqn1Q0iIlNI3EHAdfqr+V1wsPsGEUSafcbBHIWib+w6rXst1qCtjk+s+/kFOmyXTqiAOLMVIOisjEbPWxsd5DyQmO9NOWSPUUyzLCF4cPcefwAW4d3MWoCKWqJGaCInJYTKekbJtsVg7UbAev3nwdrU4Ho/kMDw/3cf/gGXKDFQTUuzFFtZSibtZfcM+o2TXpqmWPZsesYafWx49vfhdX+xcFENqZCTtnUI4tzCwDx4aTKU7HEzTaXTTabVn/XccTf650YgrjpIJ4zhLLq3n0eUDIt1gS/cQvRIYwEjntZDLEbDaVTjuyhGv9jqojIBnOtZZrM730GisIMhxK4M4YQbaU5OqEFoGq3J0DUgZ5uPQ5mjY804Krq1/XLE/St33TlcRusgsiE8uVCpsSfI3DSNYETKY4Oh5IdQhtD9LRS5WMsDoEQlUSrchDFbPI9XE1h1fewKqqomIEV1711Z3LPyudaPJ+cDhFpqwUJQ0facLibLIlCeLlAlE4xWI6QJHM0PCBvb0N3Lh5Vc49TNek1SIx60jtLh6OYtzen+D//ugO7lAy6jaxoNxTAKFSMNkZ07MT+HmEP3rtCt69sYub2x42apTGqzwl2ixuPR7gF/f28dNP7+OUHaQeW3npWeQelsNBijoSvLHdxjt7XfzxK1u4Qg9hHEoFGSsaRM0h4TcmyoI+W13yE3hvK+aU/j1NLAdBkWO8zPF4uMBnBwPcPV7g4ekSRwsTQeFBc7vIdYt188hYqYQEnsP3jp7hQIZ7bPPZ7Xbw9qVt/Mlrl7DbNtHz1emWGrygBD47OMGHD57i80f7OBjMUWoN5LmNlEEmZl1YchkycYDHQR8BXxHDLVOs+7rYOf70lW381WsXYMZjmBk90sxaoMrHx3g0xnA4llJ6rid+TZ2f2CXr1xpyDzFzgcMDEgtK5HfOwvI83VFYVMUqrwDh1wR9/I7g8L8XEL5IEL0IAl/0Fb5YQbEqqv+6gvqVh5CVZAIIed2lZOwLYQIL5mRkWsUQkh1kHQyVaKwTY/Cf6nZT/53BZ9lrV7UTZ32EKw+h2MpWMlUGACl2kD5gMoSc9HG/lWAZ9lv/HgDham/XSkl7+KYf58pJVn9k5Z2WC+m3A0IJFKn+rryJIiFSqaF8E0V3L7+vWEE5EFYLlqTtENwsYxQ81Gn0rcSYRnMkOX2EqUhgjDKGlgUw0gm0ZIRgPES4mEu5reW2UG9vQfc3JDk0YRWCdMMtoeUBtHwBfTlBGQfCXm1tX8Hll16DW2vD4vSOevnK00dekA85ZPDGMi1hLMMixiJd4HQ2wMPDx3hycoD9wTESdjKZBUrXQGZQlsBDsvr7cmNKOh5lfoolUnIBZe6VLlpJEVVyXHXBqQVNEje5OFVpoHIgkF0mlyAXHiLZI1VzPYmPf/fq9/DK5nXUJR7FhQMHU8xxHJ7i0wef4d7hQzwd7SPhc3U0WnbEy8hUVHmdTD46A+grtkDJJERjXm3M3Ke5+TNZTZ/lWHc6eG3vOvb6O9jqrMPXbNR0Fw2TIdz0JukoGMtNSaFu4XQ0wd37DyW0gL47FgGT0eCiJt4syqVWgLACo9LbY3DaycNpIoDQYdn8MheQSWlcsAwwW4wQBkPE0QhX9jax1W9Jsr14PzSKTFwEmocpavjl4yH+03u38XCa4zgyEBoNJLork069iGDlAVpGisv9Gv747Rt4daeFSy2KhfgsgHmh4e7RHD+/fYyPHx7hy8MR4LVRWOxt4oJCiMAOTR6UFUBYAUJJbhNASJ9RCcukuVyFVawOFQSGZGUJoGybsiJOiCkfjBFRNuMYEhJDNoLx9IwRF0DP5Fi7Jn2DvMgIKPl1X0tRL5fo5BN8/9om/vYHr+NCPZOUU0Rj6Hks4CqIU4znS9x5fILTMTcjGwYnkXGMve0NbG/3sbbZk39bFl5uxroJO9VhLHJgGOP0/3kfJ//4HtJHA5ijCK2SAwQLLgzV08MJKaWG1QGHTDcHQmSJuYnxulxqOUK9QOTpiG0NGQ+gDPUIQ/ib0CTbAAAgAElEQVSmLb6nLAwl+Zf3w1kIh85gdRM1HlCJ5Gjq1jSEBIRYwnh5C/U/uIr+3/wRGm9dE8khA6hyyg5VfLAcKE9HIzzcP4DNRM5aSzx3vls7k+VYUmpNJQLTaNnFyU9ZeaJXacCUdBMQhrMpgtkEy3Au6YZkLOpNH37dVZ2W/HvcuDIFDCsjqqKWuVdziCOZ9VUxMmVh4kmmH5ll4gT/hpKJpqwUiISBmc8DCZKQ3kF6BmtNYQhd24dt2iqwowqtFsm+GNurQCSUCDIyKExmjBGFcwGE9BvFyxl2t9bR73VQr/ny9wQQ8pBNWXo8xuzhZzj51c+hjZ7CXByjrqUi+18BQg6gMk5KeUfRM8r0Uw7OVmCRHh4OBVipI76jUqLanSyDn6WwNNYSMBaf4zo+Z052fRhFTRjC0O8iuXwVtetvoPvaO9A0pkz6KMia08+l6wIIB4OxlKTzeTRabQUIGy1hrDjQY+owXz9DurjfRMtA2BPfs6XSoF4niKGypOpXpLKEMrWCDHhVD8QDs8omED+hPBi8RW8hA5REkZLLsGwyXyCIGIChwFa33RIFCOX6ZPDpSeX9kpIJiwJRyHktAp62XFcM8CDrIB5VI8NST3Dr8R18+uwePj99JGm9WtPBMouQFKnIhSlNNpNCBpeU/7/6yk3x0o9nMzw5PsLjwwNJxS0NhpSwakk1TkiXlrSHuLA4EIo0dMkQ1tbwo1e/h5cFEOqwMl1+XycgzIDpIjzz0TU7HTRaHQFGZMtceqAqQMiD6ouAcGU/WTGE/FkxhGTFyBDGiKIIU2HlZ1TGwvdt6SL0fA4d2QHGz4eJsNzjeX/pCBEjRCLJkilVIDyX8MIsVWQ8k6b5YJokH5ZwCVQ7qJRtsgqrgQ4HMNzDuU9wCaLXfbagjHWO0WQKy3TR8DlMUXse2WjpP6tOSYoRUmoZ3idyeGZHKzMNOIA65wWTcAuup6uONKbhVhUcKoxEydeoeGCPLucFSsqWImWwECs1FmOU2QINr8TF3Q1cu3EFputI5Y709Zl1RFYHd0/IrA3x3z65hy9PFojcJkLK/7lIVYCQ93CjzNDSUvz1t1/BH72+h9060DJLCWfjc2fX891BiF/cO8B/ff8WDhMTodfFgunhPNdkKTy9QMsq8OZuF+/sreGHL/dxqWkL2DSSEBpBG+Xz9PlKCjH746o0TY7QDY6M6IEscLoMcBwu8HQ8x72jMW4/OcH+JMZpWCI1OsjNulLTcAhLEEzZu5aiUTMEEHLt05IUNcPEK7sX8M5lSqLXsVEzwFBaOcepghd8OZrhVwcDvP/J53iwP4BudZEX9M4aMMyaAEJhnqWnlIqYCEYRoWEUuNjx8PbldfzgSh/vXu5CXw6h8bkw6IT3hVvD8fGJhDIx7IyecA6xGIQl4WbSwahCqMRqQ9uTHLsrNkJkYKvS9aq8/AwQvmAd+x2B4Itkz9f9tW+SiZ5BLSWfUHvnNzx+k2z015lCxRCyxkTCuzisFQl3iSxi5VohvYP8mZJRSkcLsThxL2ai/PnaiUpwS/KmOp+Lx55AsOogFL53BQhzFSjDB8Gg+AiZr0BAqJMd/P15CCXHRPWnvggIz08CvnkqoGDcbwKEK+R4LrqoYrYU1aveREolVcqVmpzK1JXdIJx2pqkwBPE8lM2MvgYGnsyTpYAVJqWR5aHfiuDOLJmIuEC8mCEKQwGEulWD4/dQWC2kek3kfFzUS0IAq0DdKdB2NTQcFqI68Otd+PW+JCrKwUS6D+mR0CTinoXJ/DWTHROdk6UZThdjPD1+huPJKWYsmo8CzGOahxMJwWHADGU1XJd4RJG4YqZiUu5ZBU4I0VbJaOX9eT67UbMIIVdVQIMqlSD+U/IzHhwJDsgi2bqlzNnswGN/k+Pinetv4+bWNWzoa2igJoBwjgVOogFuP/oc948e4slgX4qJJS2OvkWyDJStyafMCYmqghCWQp5rZaAVjX4VQsAwQQkuMKSqoQkfXbuBi2vbuLJxEbudDfT9jsRtyyEgq+KnCzIvOWbzEKfDMZY83HB9Mi0J5ag1Gqj7ddTIFpIxoIeQBb0iqeVzZK+RCsKReODSQ8IuwjhHzCREerWCMWazUwTBKXa3e9hYa6DhmpJaxjc3KmwBhZHVwp2TEP906zE+2Z/iy9MIgdlGZHjihbDKGF65RN8rcX2rgb/6zjW8vN5AzyITotJOuXk8nab46OkCP/v0Af717j5y9hpansBAYQcpkRNx6AoQimNHpCn0M/A9l2hwSrF4b1CeVAXySH6OsOfsw6SvhBcH2etEJthKOqhXJcmGVHGI/l2ktkwxJcjkkCVBmVKOUqBvF7jgZvj+9S38xXdewZoboaEHyMMxDNa7mCamiyVOxwt88fgYg0ko3Tx1GGgZBl7e28XWRg82u/+kGo7yaHYdWVIyrx/OUH5xiP3/9iGOfvYxGksN3rKEEfAVq2huGYRQHSjXnjLZaqwvoRzZskTKvGDFTK8Je70NfaMNNFxh04PTEWbPjmDT18jvGSTwNAM110WQJ8Ig8vU7mimgkImfkn7KYnujwNDMUP/WFaz98A3Ufvgt2Nd2kGsRSpNUoga9kuPRrH8yGuHZYIhGs4NeZw01y4cvMksVhkRFAQ8BHGzwUMKDBP8drrSrAxwP8AUPqMFcvDrzyVA+E4aPEEg0mjU5FFIeKNIv/mUCQ4X95L2RQlxOkXl4FSWLGr7Jiip1LIZUfVAeNmen2IJ+2jlSmZTrUovB4BvXZQ8o2Qj+e55MK8XjVi3xlYKwAoTqy/TIhhkLsVeAcCTysiiY4MJWH+u9NhqNuvItUdpOwMeDWjbH7MFnOP3Vz1AOHsOYHaOukyEkYCTTqfLwU81BRp8k/Y15Bo/DLiYMytpEgTh773JZi7mu0g1q8c8kqczV5BwoYVN8z3k8J4PfwKJ0sfA6iC5cEkDYf/Pb0IwmSq0ChFw/DVMO50wZnUwXwlxQLroChJTukY0hIOTBYrkMxHPF4B7KZBt1X/rtXJebPKWlMUpWPbBXjLJufl6V1ULpMynvI4BQk8Aip0/JkGh6zXZRmjZmixDzMBK57yIIpTPSZxWL58rgT+c9ncSSdk1ASHDKe7HHHtI2ZWMuojCQcCb6Cln9l5oZ/vX+p/jk6Ze4M3qCmZagrFsyuCQ7xk/aKErYLFgn42DaeO3mq2i32hhPp9g/PsbT46PqvK0GE5JWzcOFnC85nrPEA8t6lDW7iQuNdfzwlW/j6tpFBQZZQcN9QBhCYCZrzATHvL86fO4ER3Xpw2QFivjoKPXm+/MCQ/j1gJDDsCr2PaU3MxIfIXsI2RdLsoiKhnq9hjo9x3Jzqf1ZsIypEQoiFa9ZlfItZ9TKQ8gdUcrila1F7C3CqFdfpx+csLHyBHJvIBDkviT34yLAYrmUBGsCRc+po+k1ZS3h/SmHeAF/as8Xc4G8buXtX4muVJG9qmVSWXzKE6lKsVVyLc8LZEmZ5EkWMIlipGQGxdPEVYNeu+rf4f3I5uQkEGmkb+fSQ3hhb1sBLd1EbDhYGnWERguf7U/w0YNj/MudJ7g/ChHbDUS6jYioms+VapY4RlsvsOFq+Nt3r+HHr+9ijUMLqnySSAbsZOLuDUJ8eHcf//m9j3EY6wicDsd1cibgGadmAh1Hw2s7HXzrYg/fv9rHxZaHGq07QhAodQrVEQWVJdKxyPeEagJgmeiYLBMMghCPhkM8HIzw4GSIw9kSg6jAItWwzE1YTgvQXfDMziAdJp2TiCB7ZzNvgee7OIKZl6jrBva6XfzBSxv487cuoOeZYHWtuprU49OjIf7l4SE+unMfT44nMJyerDtkCGUFk3WKnwB9zwm0dAGrWGKr4eLGdhfff2UXr667eLkFUfQYGXM0FNPMc9LBwQlOB2N5jcwL4P6kOp6VjUGlt1fZC+JbUERMlTN77sS5CvfgHszn9m8HCL+OHfwmQCh34Vm1GjEFz6Qqdf+b6id4llJ+4qgChEAmDCGTvwnQmH7LCi66bggKKcPne8RzE8+rKp1eSUYrhdyvAcJzQxjpJ+RgRjGE8two2SZLWMlGuadzTVvVThCScXgvAPTsfvwqnK4qBc99sWJ6q6/I+qX0hGd/5jf1EK5iTL8GEJ4rpv8Nk4BvBoSri6f6eaV3PGMBuWDxg1Plr+c/RC5gTFcjGIz4gcVKApMFEYo4kcOvqjRKYZAFcQzYJhO+KI1bwtIT2Doj6UMJoUhZ+Mq6BauOVPMRlw6W/CDEUJ3AdzTUPQ3duommR+M6O/CoZlcHWV4GaZEoQGjpUkhLqVpUZliQqUwWOJicYH90hMPhiXQMJkiRckEi7JNKh6oEmszg6j+ZGFPup8zolQJXeUlWoFDuguebwFlFQcWyys2QK1M4N0lO9fj+cROhyZ0H8lUdxWtXXsGN7Zdx2b+Ill4XFm9eBBgsh/jy6Zd4fPIEB6MjJGTaqD6qWEyRsAp4V6CTZnaJv+bhuPI8Ut4gh9OKTpD2ikJDrXTh0jsWa9hq9AQUXt++hIudLYkxtwtTgkYI4PggW0EAv1jGmFILHzI9k3UKDpqtNpr0adWawtRIjTuZHy7S7PxhTx4nahKZxvE3pTlkUNUENoyXmC3GmMxOMJsdY6PfQL9XR69JxlHFrCUs5IUrnsGH0wwfPBjg518e4qPHIyzsLpamj5T+SQGEETY94OZOA3/7h9fx0loDbF3jwU+AuOniKCzx8XGEf/roS/z8M3Z1dZGTISScLzOYrEpZsYSi11c9fRSfEBAS6quKEeU1VK+NH0gVqCDdVPw6J6t8cOGhBzUTaQs3Q27aJXv2NMoRGOKjCwikBFUxNpRax6jnS2zYhaS2ff/GDv747ZdQNwM45RxpOJI/ywPKiP2RpxN88eQYw0koEre+X8eFZguXLl5Av9sWPaMyVDPFkIyLCX2eIvniGYKf3sLgw88x++wRevDgpzoQsJuKEzJOc1VNYcxDvwAaXWTGBLCU/8QGsDBy1F/eQ+uVK7AurkPr1OXvhY+eIfjsHpKnJ9BOZmgEOWow5BDLwJiA/iDpYjTgEnBzHSDLarDPEZj6Gtrfu4nNv/gOzNcviX8wRSQJnTq7yZj6t4zVFHYyxTAM0Wx20G2voWH5qNlksH0lLxcpOSXfqhSaTCE/RFGCKIQiBxuqA5IokPqJcDZGvAxVcrJtwvMc1OuUv9ZgWI6a/EvXqHLzVtQbkEWCoST5jxN0boiUCfO9Mw3xnlFKTSC4CEORH/LgpfwlKjXTFimRqoRRv2alwvPQLwVZVgyhKjAOU6o1KslouEDE+2t4hOVihAv0cK510GrURVrJtd4oyABGQB4IQ3j6y5+hOHkIfXqIhq4YQvpw5DrnodnwJPCpoH8tT+HnGUz6AQVwUKdB0FLIkI4qDnplGYBCCbMgQoZ8rTJ9ucZodQBNLEoHC7eFcGMXtRuvY+Ot70EzmyiNmmIIDeX/pKx2OJpgPJ6JlNGvExA2RTLK8A4+T+m2Y5VBMFefXZ6IRLTVqAkjZ9LDROl9EkuqIQum6e8lU6oCI/h6qTRxwCAqTvslgCjhRkAmw4LmMOnYQxhnWFJCmmYYCZs0kWuBEvoGPe4EBFzzCQjJPAczOJ6N/mYPzVYdfs1Bwj5EnnSsEsx5ScwM73/xK/zyyee4NznE3CAgNKW+JGOoRc6DaQmbsuKSdQEObl67gWa9ieFohKOTExwOTsWPxQtE9dkqMCUdePwvp3dMh53o6Dtt7DY38IMb7+CltV3YGb3FhgwHNbKhBIRBJIDw6HSAZpeAsCM+KA42yVyrQ5MCGapyQe2RFVGmQFM1i1YMIQGhOgQySELOFlIHEiIM5vIZmpaOZrOBTqclAVsEVnztKoWT97ECutU/qWTQVSE1D4XKY68IFqpzZMYuqh8lMROThaTtKDkwpc+sJBpOJvKIyFQYptyPdbchoU5cD8UaQUk/WVFh/54fyFaiNQJFBQSrjl4eTmXYzqEfi7Cr1y2vnQzpUh5UVDBrgLYVFRzH69CVIazUV7CaiUNsDnGYAowIjaaHTr8r9xfl3LHpIdR9zI0mfvXwFB/ePcQv7h/g8SRCXPnmkwq8CyBMYjS0HGtWgb/+7lX86LUL2PYM1HhPJ7GsS6lm4rODKT64e4B/+Og2jmMDS6eFmNeHTAxT+MIQlriyVsf1zQbeutTHTsuDz+gYps5zWEMpuUj1OYxiqG4p3cT0IQ+nEU5mIY5mAZ7OFng2C7A/XWCWcshvo+DZT3ISbDn0MwCIaihWdMignPe0DEy4HgEWg85KDT3HwRuXNvCn71zBVttBi5kMkugqbV345OkJfv7lU3z28Bn2RwvoThel7oP19Tyr8rrheYQhMjYBYTyFk4e4utnBty5t4geUotZK9PQFPI1nCOWJ5B7LPYKAcDCcSum843LA0VaA0PPlOlpVjqyEaF8FhIqJOyN5uFHJWnw2DvwNaOA3/9bvKhnl3rX68WK+yNexg78LIOT3XA1D+PMqZTRmTySHY/x8pB+SHkKq1RhQy4ooTYBgusyRxiSuFAAUD2GVraIAobrxv8oQqvO9xMoIU1gBQjKElJpTtcUhDAGhMISlDOz/fwgIXwCDK1Bzpu/nJqNQvELwamolqH21cHFqzsdyiTQiKIyhJ5R+QWK3GfvLqbDbcOE3mEZJUMhtNJb0Rz7AiHWJd1dBHdCYjmhLSlRMCapI9go4ZvWw6JeoFnwGGPBBf5XO8A36/jQpSg61DEGZYBwtcLIY42AywP2Dx3hy+kx+n4tExDoJjgg5tXZNKVjlTcYYa/ptJBWKz4q+AG5k9AfJ1E9NEtWvFRiUy02m9BWVv5KcVWXmAiqlkJ2VCCx4T+H6nkjkGAbDcuIgCHBlaw9Xt64IS9iyG9JfNkvmGAZDPDp8jMPREYaLkRpW26o8WQA/QYUE3ihAyE2Dm54UMZP65sRUpqicZqtJPU+9XCtt+t0I+MIMTcNFz23g5u5LuLZ1GXvdbdQ0F2XE+H36EnV4flMK7JO0kNhtJiAGsQp0aHe7MpVuNVpqGis3pi4yGaZN5uVSxLysyChzHqgqYEjTOwFhtMSESaPTY0xnx2i3HKx1fWz1m/BsGkdo7mWfoY3C6+FoaeDT4wD/+PED/OTzZ5h7fYRWXRI2jSKWRbrvFnhtp4H/+KNX8XK/CR43s4wF1EwE9HEcArcGMf7+w8/xzx/fB+o9FHYNOXXo9DjR90pgSOgnen3KCg0kGh0SChAqqQ+/H/ukWNDN+0YZnOnvoXSYhdg8iPKgLNM/fo2bGMuNC/rHLDnkim+AG9N8Aj1PJQCmZpRwtRQYH6GvJfjDl3fw7isX8YevXYStzaFlE0ThUJ6f73oYjGbYPxrhiydHChBqJi6tb+CVCxfQ3+gLM4KYRvtVXrqt7sFxhNEHn+PR//4PwIMTOCcLNEtbBgYG/WHV9R/nGRK6QVnyzIJe20JZJXMSO2aehbzlofvu2+j94dvQ9taBXkMOWcXte8jf+xVOPvoc8f1DrDE0NyJAyJC4JhJLQ8TqDNpkCQiZtEeGydIR+ybCloXOj9/C5r//AbQLbeQ9D5GRCiBkiqdF1WYY4/HjJxgvFkh0A67XQM1voGPXJTyDPg3ee2QURYAhjKdiB3mXV9YAlZ7MNYjroBQYR8jjpQDD+XSCnGwSpYc+k3Z9uLX6Wdoqp/PyWUo2SAGD8rZKJpZH7L9jOEQmDCEfQRgKEJwHZLoYhMVOMqZVeqg32nBYiyIVCmqiwyAuVW79/KC9aspbdSGtAKEwhDxkLhciLSMgDGZDXNjsod9ro9VsyiGE65QhQwgeLkPMHt7G6Uc/RX78ANr0AA2NcfQMZuBrIRvCMmsCfUuYXJe+o4x+Gnrg+N5w1y5R8n22dCXr56GaxdwJdXqqK456U0VyKkCoaWQIHSycJsL+ljCEG29/T6plSqOB3PBUeq9lSx3HeMw6nJmkMBIQ1uoNAScSFsQDZ0bvc4DZfCqsHCiHa9bEl9ZsUi5LaSfj7Sk5LuG6TCoZo5geIVrMkMVLuZftWhNuZw3wGoDtKSkzy8p5+rRclJYnaw9HSGQ+BgRMJwOEIgEF2nUCCVaGWMI6Uzo6m45gWhq6ax10Og1hnKUaiaCNHkKDrYEpfnr7A/zy8W08XpwisDJQ58be3FRi+/mZcY1gL6gmvrhrl69KkM3J0QlOhwORT1vsXbM4+KhGngXZXHp4ycTT/wk4qYF1r4O91ibevfEHuNIjIKRclOXs/HwUUDoDhIOBhNfQr8h0UWHfq9RNfu8q8uK/CxCK31N8nwocTUZDSYfN8wTtTgv9fh+1Onsmudaq4R7PJkyKJCAgOJQjjQAN5QtaeRkl7bOa53NGypufr3+V4sgDJRkqrgdkB4MoxulkLOE5/JpXq2NjfVPAoMNoe96r/B7sqjRN5XGsAKHKX6gSquU2Vzac1YF+5WESFrDyPHLATiDI65UptATErmlgrdU6YyItty7AgoBP9lab+2mMMg2RRex11uAwvVjYNzKEHha6j6nu4xd3j/D+nX18/OQEz6YxEg7h6YkzqFhSEXBWkcNOl3DSBX78xhX84OYubm766PtU/CgoEqQF3r9/gve/PMR7dx5jmJuInBby1Weex6LSccsEfVfDdtPGte0e+jUXjISquZaSadPmIod9Dj5LCSPjMIxDzWdHIxxyuLmIMGcYizCdfK62nPuk45hgaBkKc8m+RA52JNDGdagoxJC/ZxoSdMQ1x4xVgurVrXX84K2buLrr40KfMkOVATbOgE8eHuKD24/x4GiA41mMwmoApg/N8KT7kYq4pmOjZhbwmBYejuFmC3zryja+fe0CfnjzEjpGBGN5KlJnqpu4J0mzl2bg4PAUw8kcDmWiHhORG3JdUTbKjmYVzMcBghIR/TogXLFMKt1fSZTOVv//pQChGgI9ZwXP/3rFEJ5nCdV9fw4QpgwDonWslJAn9hCSEWTKKIvp6dMnIIylnJ6BcOqcyjPPbweEKnn67D96sgsy9RXeYVJ55SEUyahsWSobQtR+vw8PYbW5C0P4fDGpGKnzo6hfuwxWi2IFGoTSWjXI8+8/19hWq+eZ8ZlgaAUEVxGw8iaxI0gM3yGWQSiyDi7e3IwYbNCwXVXSTDO/ZaIwdUniMx2acek/4ywogaHn0vvCg4WAKAZpCCCkIZiBHiwIXz0dBm9kMLVU0icNSevjNJGTdg2axcANU0BPhAxhmeA0mMjjeDbE6WKC03CCQTDBJJqzHE2YRAJCkc1UaWtqcs+I46rcWZSAK12Huill46dUiBG0mqpwYHIZ5Z8qyIXBgdSsM51MpWSpgM9Kbks/jSSU0jPpSHoWfY+UD9I82/Ka6NY62G5uom75sDQDQRJgHs1xOh1gHs0QcRK4YhpW/ghhpXjOkTgVOKYj02HuTEyCZIInPZ08vDMoR2S8Vdk6WUI+WM5rZxrcTMduex2X1y7glQsvYaO2hqZZV+OzXINhkJmlvFETaRSlNKejscS+c8rV7XTR6/QFOHN7MenTYBQ7/21Knci2VX4Bhp2AU55cV32EUYRFyCCNASbzExke1GsGLu/2UaORME+FSdaYCKrXMM5c7C9N/MPH9/FPtx7haeZgXHLDcGWGT5N3zylwY6uBv333Oq6tN9BlzyvHS5Vk9PEkwQdPpvj5Z4/w0b0DYQgL0xODOYEgNzVuWZSN0gcrSZS0tWkuUgl9MdTUSSbYKkAgTplEy+uIlXMmXCmErxg/eoOko5LxHbp4Zdmnmhs2dIeHay7sPEtHIkex9AK+nol/UJ8cY8vK8Sc3L+M7L23hW1c2YJshdCwQLyfQhPW0cXw6wbPDAR7sn2Iexqh5Nby8vYNX9/ZQ81hizvdShcBI8qzXQJHqmN5+iPG/3MLw7z+AezRHfZrCyw24pfLcUP7K9YBC7owfncMBgzK+MyiJ133IRbXhQtvsYO0vfojun74LdF2gxjee6aWnKL54isH/+yGCX30B63AGL1IsYcJeMab2iqSY02KCbQaulEhtA0nDQtz30fnTd7Dxdz8C1hxkDQOhzqoGXQKNCvbDzRZ4+uQpZjyIM+WxSRasi6bpiWzUcX0Jn5IeUvGeK1/wSiAoM+VzsnD2vJX0LDHxLA6RiPRwLuCChwPxUVqGABSRnrKygBs02RfKaKlmZUhNNTQSiT2lYWpqIME8klwssjFKFfn9LJVSSE+WxwRfRtVzIl6FP4hkUsnxVj+IDWVV50FUJqIawgwiv+eQK17OsVyoRMJwPsZau461Xhtr/b5SK2QZTDKEXGPyBRZP7mD0yfuID75EOXqGhsHVOYdeFbJT71maNZUOmKTwigxshJXxLbPB6QHn8IkSLlNDxtcq2TqFCkBZlW9XklHKY1E4QElGw0Pg1DFvr6F+/XVsvfOH0DipN5vImfTH4YlhSlfrdLbAyclQlAvPGcKGCgwi45tncsCezjg4WUjKcLfbEgBGhrCkuoRDQAZCaTkcq0R08gjzx3cwHx0jCRci5bLdGpxaE36nD6/dg8HhmK2eCxhmxS5PeospqzRsTIOlHPwYNBNHsYwRWS9UYw0FBxFpgvFoIIBwfb0rxeuUjIrcVtiNDKmZI9LJEH6Ej5/cwcPpMeYcgDQMJGaJhH53FtizRxFkLQwJTlnvrsHhIXo2x5xyxyCQIZRKt1VUmVTpyPCQHvEMZqrByy1s+F3stTfx3WtvSR+hQ4aQgJBx/lXKKOsmGCrDBwNlyBA2qkAM+sdXSpUzuu5ctMP5CqvV5bvad1fMwAoQki1k8foyVEFA9Cj7visqIcp+pd6AwIDXEoN8JAjoeV/bqn1MAF9V6q30yVUAMMEcQQwtSXkuITtkmpKqsoagcMnwFgIW2xKvfItdsY4Hj597tVZJuiEP8ucYQgLC1Y9VkGglPZAnQCArMfdJJMCXP/NsRaksQSHPW3XfRdP3pJOXazufq05Fh4NrQUYAACAASURBVM79lGtBBX25r4i/lxULavgbpZRrG9D9LgKzhpPCxHufP8PPP3uMu0cznIQFMqcuAX4JPaj0JHMdZMpokcIrE1zbqMu+eWW9hrW6I73A3P/mcYZfPRrg88MJHg0XmJc2YovsPQdFlOOmau8sYvEeN40CvZqDuqXBKjng12EzUIa5DwTtlHQWBexSQxynWCwzjBYxFgUrl1wEdh2h6UloTV51OrIn0UUGN1rALxO0WATI95S+b/GcaxgxMdp04Pg1AYRUJtBL2Gv6uHJxAztbDWz0XQnl4hlkyGHi8Rj3nw0xCGLMyEDZden1TelvzCl1LdGydXh5BHM5Qs/MsdOw8O5rV/DG3gaudF34CGEmM3gur1F2H2YSbqYYZ6pAEqnu4oCd/nap8fI8lUIrRIICgysd4FfloueMSnIz/dsyhCuQ9+LPK4CyCo85//sr0LdiEF8Egy8yhFyzlTUtOVMM8NbmmZ+eQSEoqoJ6ZjXEQYZ4yRR1hSdouVnlwp8xhJVNY1VBtFJJrNYIDpxo51HqHZ6NmGrK+zMV24rkA/A7ExRKQKTCURJgs5KMqttR/Vi58ar8DvXFr0pGlaT93B+u/uL5NXIF3Z5DvMpDuNKWnsd+5/t9vooJ1T+sKtIr8+nqeUqX2goUVk/zbJFUqJkLFxdj+i9o9ObPaRrLxrpY0E8TyCLGC9e1bdRdD+vtLroNSnBoFOZhgYl53NyYyBSjYPTeinHh5F1kEEpeJwdhLnIGJ1tk/dS0Xt5zLnQEkogEUHIKxMN0zg+ChyTDQMLUyCSQfqangyM8GxzhYHKMYTjDjNUXPPyRVbPoK2QSYyJeA57SJD+EkwKWaksaKJkedUmlMUXK9I9xw9HFc5BF7HXT0eLEl71gnA5LdxTBmC0HZ079uMGwCy2lLrnIERf03FFCxak5p8p8GHLgpdeGoS30p3h0D5oOXMeRlNYoixCmS3kfVyoc4TYknryEVRXSEytTatfw6tje3JHNI4gjnIyHGC+m8h7wwE1/Jw/QPBTzLbAIbil7WnI8l6Cpe9hurOGNS6/gpY09XOruyPOSpD2e8wiMK1ddnOZ4sn8gaYicHne7Paz3NyvpIwtCOTklKORnrMC8WvB4Q1ky6eEAl6Wj7PViyMIsGGEyH2A+H8A2M1y7so1GjamrKSzHh2F6SHILIWpYGG0Bg//w8QN8MoxwFGso3Kb8u+y+ZAz05b6HP3v7JVzfrGOrpkvSGI//cVni7vEcP/nyBLcen+Le0Qy500JGwCkSlhR2kcDSFCBkBYWKA6dkxUVuqPQ5iflPEhgSYGRKJQcPFEyJcywDvmOqlF2+eWkkRdIEB/yu3IzZdZST8ai1ZaJLXtxhAE2ZII9mcMsYNcqsFwNc9HX81esv462LfVxdp5QwgWnwQBEIKOUNc3g8xNODAZ4ej2ST67V7uL67i9f29sTDxGuGP+j75bVs1HugpfHR3/8Ms5/fAj66j+Y4QTMswEYA1pf4ji9rwJIgiD5dfp4ug1gUE21XXrYZS3rbHqxLG+j9hz9H56/+iGkjUkAsi+E8RTkIMfovP8Hsp79EdPcZ/CXlSZ7cHwRGcqjizCJTlS7891JbR9pypW6i85ffQZ+AsKkj9UoEiGUA5TkelpMZZsMRDg4OEFBCVKuh19uQIUUNLlydCWGOeI7E1yphVKoqZgUIz/wkcmiUmFgFoOnxiTiFXyJLlDKCSZH8nOn/k0YtMsiGLr5E/lp62wvA4TCFstpKLioBJtwoZBKsJv3s8WSXmTB/pgXHc1VYBcEmD9nsshNJm9qA1Pr4VUCoJHHcZNTvLQkIzzOEwRiLyQDRYoI6vWvdFrYvXpAwIrKWJr2flYcwfHoX08//FcGTz5ENnqBl5XC58nLULT+4/noyHErCCL5WoiENJKquReLYeeAzDAQGJcaKSTFYIs8gMZG8kTms9igZanFAZIrMLXBqmDJE5/rr2PnOD6F56yjtDgqmjGoMXDLUwCuMcHh4gjBKBBA2Gi00GlQyrPoVS2GYCAiZFEsZ6Hq/h7W1Nrq9FoqMjO1SAULe80aK8cNPcXzrPYyPniCeT+FXNSX0mK2tb6OzeQH21i7MVp+JMCrkpuQhneuCi9xyxb+5iDIJImElBfdMvs++46DGdN2yxHhwAsvSsbnRQ6PhSeIrJfZkCOMyRmYVSMwcv3zwKT59ehd3h88w1WLkdQLCAjEBIbvapP6mhGuYEujlMAmV+yMl1AwgkRCM6n1mwqhBKb/y23Bdz5epSEZrpYOtWg+X2lt45+rr2OtuSeUEAaFB+wDv07TA0eAUY4LNYIl6q4V6syWAkAoFhz4oOdiq1M1Vj9rqfPKVw87qTCJfrKLh6d0RlpCPRGSTcUQPaChnEE7xecZwHPp4ffFoMqlbBhXUs8pNsAp/49BHTcIpDeewSdkrKvZOqiBMUUTx4MfglogPBrlQJUVXEu8924btqfAYelM925WB8HOt1VelsV89i1U6VZ7FpI9O+TelbJtgk6oDAYVLLHm+on84jeXeuLizhXazDodqDAJAsSzQ0U4jg0rQZUw+73kO2T3u66JyKDFnTUWuw21vCUP4LCnx01sP8LNbD7E/STFNuYY3kEiFUF7VtFDFlMLWSviWhiaWaJkZ1ls+OnVXACrJfXb03T2a4GieINRsRKxr4lCE/mGthE2pZMH1JJKuXT5ofVCgvQppozRbo42IPrwlPKnDYk4B+2N1LEsLudsCmmsI7BYCo4YFlWOU7qFAXVPBN2tFiHWnlGopkgxRuMQojDGMc4xKMumODG6kzoX3gXhSSzi+iVa3jlanDstU4VM8x0znEaZBikSzkBgOUruGqNAQUhZvGfBMHQ0jh7OcQp8c4NpaHW/srePHb13Hy5stWPEUdrEU2wo/N2ZQkLmaL0KRuPP7JLkmINCvt9BodmVIaTEE65zf9uzaUtEU6rpZGca/AiwqM/a/kYfwufz7Oa74piCZFSj8TR7Cb2QICxUsQ5wRhmHF5ltIltyHCQppQbBg6Q6iIEEcsE6Mkl5u7Vz7z3sIKyWNDHufM4Mr2wxXRiaIE+twFRJlAcPY4kwwAPuWRSXInAfp166sWZLVoexBCtadTzU9c5Op31v5O84Q43OA+FVst/rkzw2uVgvKVxnC34UZPFt2q4qJFUP4vFxektMqQCiz5CpNdEXnyrSOml5OrNNE+nwIBINwIQszZRrUw9Mr6Lqqa8m3HTSYMMmCavFFUcfNtEEeunLFDlH2RkDHSG1qdKuyTimRJANBkCeTL1WUrbYIau5zugTBAGV2y9ArIN5BzUFQst4ixGQ2w3A+xmA+woA/L8gILhAw0ZFGc5EtMWiGStNCSt3lLaiKfXnokwk5JWZc6MkKkPVIMpRJAS0t0fKb6NRaElHd8Gro0q9SAUJuvjKdJTgkmGbYDss0GZaSRKpnj+XrywDTOEBIX0vBRUcBRMFYFWtH8CUMGzX2SGkZl9cs3VE8yHJh4PvHMmYersRvZcM3XGyubWCju4HNzpaAk6iI8ezkGAfDY+mkYtAPQSkLvHUWa/OQIN8rhVMa8EtLWMKOVcdL/V28vHUF1y9cFT8jk9g4jRE/oXIDid6fhzEudIzipr+i3erJAYoHdJueJx5oOZ1m7L74i8RdqAAhQWbGmxGyIXMyymCZ6ZwdVAMYeoLdnS46TQ81p5LDEp5pLiKdRvkO/uXLA/zk86f4YH+MJ0GOzG1LXQMBehlOsOYC372xhRs7bVzuN4R1Y9rrOIhw72iKX9w/wcEswyBiEmZN5JtUA5AtsdkvpBVKHCpmQBXeI32FYGEthwSU2vHzUcBCEpGr1hsa/nnI5PfitNRKI+nkdNiPVuhIOd0qLWSWj9JvU1ANsSbxM+JGmUeo6ZywpnDDIS7XTPzdO6/i9Z0edtuUFfJe5EKmJsrcTJ/tn+DxsyMcj+dyn+xsbOHlnW15iP+LDndhkdiVaUIjuD6e4fP/6x+liL529xhrkYZeaqLkVLUKNiHoidJEhhgEhBwwSB9nlsGppFhzLqidGpzLm2j/9Y/Q/LN3AZ8vuNrVWIOxP8bhf/kJJh/cgn4whj1P4CSF8pqKXEYBKb0ChBljx5lSulaDcWUDzT97G52/+R6KhgKESxYPG+q+DUYTzAYjHB2diHfOaDbR7fbRa62dAULx3lGqaJayTqnE4FW63fMtdxUuo0Ah1QyZsDoFQ0HSGJlI5SMpJOd7k5YURHPoQrEkhYhKam4WOlzKWOjT4nnwLPGX1kWCPQ5MCAbVg3JW+XolQeZ9zIfE18v4fTUvriRoFShUE2Ulc1WAUP91QLgYYz45RbgYo+6YAggv7O2Kb1UAIT2z7MdM5wif3cXszkcKEJ4qQCiFLLxZZWXme2gLXo6XS7goUeNQpGotkmJt1j6YJmaUxguArQrBC513D2NaJMCFUmoZU8oEQEesWQhtFzO/jsaN17H93R9Bq+8ATh8lk4TJsZUGIrIJ4VK64RjJ7/qUizI5tKGYVgZMWYaAiclkhNl0LGnA6/0O1tY66PXaAgjTmAcODiMK2HaB2b1fYvDLf8b85CnSxUSADi+DJM1Qa3TQaPfR3NqFu7YNs7upQKHTQAkeigkIPUSFLqBwMg+FxZxNZzI4dEwOWGwS1JiOTkU1u9ZrCVvb7jSUAkYaW1NkVo7YzPDZky8FEN4+fICZFgEtHsJV3YL44AWEKwKQq7PBsBQJTVGEmShcZPDBOH+lWlHedd5r7DHURRpKNnCvs42r6xfx5sXr2GmuS8qokTG5j3uGK3aOw5MTTBaBSCrrzbYAQioRGJzD4CaqQFRCq7qvzhGE52STz2ETh8Or6bkcxkS2pVRJ4imslEnCpnENEv8jZIBCFQZBcN1RdRJKCK7Sezn0VUNpAqnnwSEqp4PJhZShqSJqvh+SKCh+Rr5hKmSG7DwrTMjg8NAuBfRSPq/CRZ4f9lSIzNf/UKJoPu8VC7p6ffRIcmDBMxZl6DwXsf6EwVX0e3N4QMuCqCVoJ2AHJy0GlI2upO68CSkBFomsOndoli+J2WTb6ZW/OwjwwZ3H+OjuUwxDKqpsmF5TKV7SVJKOyapLwItewtJL6fCl7LNmc13mYTuXMxqLxAbLAvNcF0VOSj9x1T/Ie1kAIYf/BIUCBCvvsUT1cuVgWFsGR4vQcnVsderYaDbQrzckdXw8W+LZ6RynUYkRKy3cLiKXw1pbrosiWmCnYeNK28NrfQ9XWrZIWh0O+coUn94/xuf7YzyYpphlTI934JAFpUeRa3eVLM9ealqGRM4rQwGeeakqMFCYLhLdQkBbh6RB6/AtHa5ewEkWaGQBuvkCb11cxztXt/GtyxvYbljAkhVQSuFjWyrPgd+XgJDJ0QTg3JfrzQ5qjZbUTtCbyjOw8qGqa0j151UVlV8BhNW1JGu92ru+jon/hgvxG7/8u3oI/0cA4Xmp6IuhMr8VEDJkarmUtYrybgJCegYpHWXFhEmr2YohrGT8Esq3ao9e2bpWcHoFCCWNeyUYrQBhkagWhQoQpvFzhpBrtwTWsEKEgJCqBDFl/x4AYaFWqDMt/m/7sJVo6PmjCiutjNXVjl15384+LJler9ISOVVU5m4p8w3mUuZL7xUnkbUG5S0+avUaPC6WDEBgkIjUVShekgJR+iAYfVZK+bDYh6uJu+rWEQMo2Sk5yqiQDcUlVBNwmr1lZyMnyG6ZVOLlKbWLC10YwcFijNPBAMPpEKP5GIs4RJBGiMjMsXCSSgJ654QhY3+a2iRWci05QBEQppmY/+m94OGIMij2OrGs20o0bHfXsbO2hW6jjU69hZbfgE8mj90kMEQ66ppOtbDEKlK+LLFMYszjEJNwgWEwxSCYYriYYrxcCJiNCfnofTCVj4mHS7lM5XmqsBsCQfqFWHEgYJAAJGEBOKOgDdRNDy2njhtXrmNvcw89vyeLOw8LTwcHeHSyj/v7TzBczJDwHba5m3KRI/BPELMKwLDRtmow41KA4brfxdXNS7h56Tqadh2+6cMmN8o6AAJDjT1cGoZDhjpMMZstYBgOPK8ushoeypg6J8W87PcSwz+lwxxIEBCSDWC6ISWX3JQ4kYkwD6aYzkeYLYYoiyXWeh56nTp6PCzxMMpzjOEhNRqIzDY+eTrGhw+P8ZN7B/hyHCOyW8ilvNpGMB7AKZa4sd3A5fU6Lq4rQEg2YLRY4ukwwJeHM/Essccw1VWxLm8dkxJMbmiyeeWyIUphNRlpLkLk/ZjVQ5ZVwofUwYdXqVQJ8rojs5vMUdNz1LQcDS1DwzLQdBykOWUqGuapjkVJj4QvaW/kwsmU8U3hSKBmKEDYTOa41nbxH7/zOl7ZaGDN5fu5BHQV1iNpimGKR08O8PjJAaZBLD6Fly5ewqXNDez2e+KzEDMDbzKyLKaP7GSO2d193PpP/4jo4/tYP1pgM7fQK23kCQc3akpOwCPssmOi5ESVPkIZGqVwdeXnCBn53nBQbrbR+fF30f3Rt4F+A6jz8AKUx2MUD4/w+B9/juknX6A2z2AGCfRFrArWycwzgIn/Jp+qxi5DYEF11mYLtdcvofZHb6D2J99CXicgpO6AiZXs6TOxGIwxPR3i9HTE0ROsVhudzhq6zR780hGGULxlFk/Oyj+o0oBWrNvzVVNZBNTKKb1wQqVkNLzIlFmAYZwg4aGVcjO+P6wfEPYZ8mte2xykUHbLmg2m7qrkwYoZJBisHpJEy9cvFTJMmVOdZtJbVskrFTuouBRZ3atDg0pyXE2SKVc/DwjLs5RRAsHZ+AThfHQGCHcv7sq/y0OxtQKE2QLL/buYf/FLBI/vIDt9jKZBQWQKLatkz1ylmZDK1x1x0KHDE9DKtVtHwoGHYSG1HcwMCyHrTegvK3X4nA3RbpDFIg03KdWUgnV2vvKwqmFpWlj4PhrXX8f2934MrXER8DZRgj2EtiSwsgOQstGDw2MEobreCQj5WAFCDhpk0DSdYDodIU2WWFtrSaDO+lpHvL38GgGhbhRw3BLLBx9j9slPMT+4j2QyhMNE2qxAFMXiPbb9BhrdDdT6O3A392D0d6B3NiTojIC1MH1hGKLSENn2dB5gOBwhjZQ/liwhZ3vzyUgGTvQ0bm2tY329pyovqBmhssYqRDZ69/AhPt+/j189/hwTFno3LfHKc9jJYBlRu1SBQkToJOT5INBSsTHVNcUBKNlrmbzzDlGJxk5pKa9gAlzbuIRXLryMG5uXseF3xGOup6xJIiD0EGW5DBlntI2woqDZRo1dtI4ngLDh1uRfFElVxRC+mLb3nCVcPe/VtJzHA+X7W51FBBSumDQOYNjzKEmAajAhuwktK44Lz7IV6JJsX6UGkrC5KslSrs3KyyssO9UeUSLSed5QalTOcwyHmAx1siRBVB5kB0W6veoRVPehAoT836qi5JuP3PLceIZitQY/55Jp7LOpPHi+IjAh21mr+6j5fD9tAWZk11Q1go6I8kVmJ1A6yrOTQa8197RC1ndJR8wKWL7y2z6bJbh/usBn+yN89vgIXx4MEObsbnXheOzYyyUYUAVFqdRr9XkRYNJHTyuCumbEDyv/tocQDJexUZqOSEUJunl6415pif8+VanFvK8qZlTWJXmHCQZTbPgl9no+ru9u4EK3jY1GA4swxvFogdsPj0W182AUIXC7iDnodXzx+6bzEW5udfHWXh/f22viWtdBxwRcEVGU+MWdI/zr/RP84skQx0GBZcHaJEOGsawzE3uRkcq9w/OV9ENzbZakUxuWxsoO+hBNzPn+SMyFBpfMIkfB/x9zb/pcR5ZfiZ3MfLm9HftKgCC4V5G1V1dXq7tnYmYUY1t2jDSfHDHh5e/yN/ubx2GHHJYXSaFpq/e1VhZ3AgSI9e1r7pmO87uZAMhilbothSR2vAKbBAG89zLvved3Nn+ARSPG1VoJ37m6hg+vrmKDATWlBJk3gEZ7C8Ns8rAuzw8xYggfa4Skk9BFvcmk/IZYAoQzpcWE1xetAEVmaKF+/hogLCR9+Vm+SFK6OHn5u0DCK3//jw0IX5c0WgTLFJJRCZliN6lP7/c5IAw9qps43GZwIUFiouonyBDSukWGsJCNvhYQqkAnBQjVf+OEPs9QDcsKQJhLyOkhJHEhqcRcG3jekfDGfyJAmCRxdtaJdEGm+vX3/FWNatFJlX/mmaw9pyWLaoI85Uv1gfDJswOE8okpRqOBxD/7/kRkDPQIMumLiV+ViitTEJlq5ECFYTARp1T5wZgHL81SxeSyeMuEKN8wctlTIW6VtB/R1aoDjSoZ4g/N5d1HKtHSCTr+BMeTEVrDHlr9LtrtNobjISbeOAdTqZKDqWob1dcnRe5kKzn8U2EOSsOeT74ICE0TFbcsHknK6Sq6JRLKWb0iPX2Xl9Yx35gRMEgPgfSnJQQEujB13EToMQw9T5IMOe3npJKMEVNPe/4I7ekAB91THPVaOBl0MAqn8Hgh0kNFfyPLwjkfJhPK8xVT8GgXkteFh9JUvEni+8v9f1XDRdOu473b7+Dq6jYqelWmKdzeXkxO8KzzAl88uo+TfkdkRpJOx04q9hlmlMpMUDZsNKyK9FlxKuymFjbmVnFz8xrW51axVJ+Hrdkw+IPGLL2ncLaEydhHvz/C6WlbwmY0zcTc/DyaDcYpV2RTFZ9ZLs9V3ToqjZNgQ8z9NPOToqcEbDLEcNQXQBhGYzgOsLBQx6XVRSS+J8C9ZFWRlmoIjDp2egG+Oh7gr758hi+Oh+hnZYSlBhKzjmG/h8QfYdaKMOtkaJY16T/jtsTC7kEIdH0dGaOrnYZM9RkqIAAjTQQQClNHRrlIauXET5ctT7pxiNEpQ1VdnXz/Mhk+2LaBJBhKJcRy1ZTHWsXEYsXFQq0m0tOJn+CgM8b+IMD+KEZoVpDYFZnSCoeXceMMUdYCrFsp7i7W8Wfv3cL2jI1qNkGCCVI9ELAahCFGwymePtvH7u4B4lRDszmLm9dvYHV+BgtsLSYg5EhYchYcwKph/OUuOr+5j/t/+VNkTw6xOc6wBAszsGSBFUKR1zC9fJT82jT163lMeiSDk4p4aQ25tgZahJYeYeWDN7H20TvQbl6GttBU0tr9Y0T3d/HsV59i+OwF5jQbDrNV/DjflFV4jRTSx/SdAUEJGFgp9I15LH18B/Z3b0L/4DriqobYIRRWB0Myi4PTNvqnXZHppXoJ7uw8Go1ZNKozSoqt8Z4kQ8gE8XxtFGZN8jlzsHXOEhbyUSWDVFJIAYWsxGEgFlODKSOW9S5TgJBdglkqkmSJGxc2jIEMKnW3iKInUBEPFOV7lI0KW5gHV0kiYQEKeYhX12ThGVS1GAquqpW8OBgUQQMKlLGY3otzQOiNxDs47J5gPOygYhuYm2lgY3NDupW49gsgzAIgnsA/eILxo08w2XuA+PQ5qpIyqgCxFNjzQf+feKEikbRSLsghR5Do8FgybVWQVhrwa03ElTpKbkWCI/Sph3g0RDIZQI/HqsTa5HqWwIgi6R7zdA0T1xFAuPbRv4RWu4zMWUUiOYW2UijQexyEODpqYeqFIr2qULlRZVAOVQyaDJn8XOVCQBgGU8zOVAUQri7PS8gMk4d5GKCEzeLFd/wQ8dPfof3wM4yP94RB5YmNoFAke5SIssZkdgkz69twrtyCtXGNaV8Ag7g4aCm5wp5MAnbYTXFywjod9sZFKFs86OuYjoZygK64FtYvrWF1bRlJ5KuOM9lYOMxMsdc7wqPjHfz60ac49fuIHE28sx4TsplGWtCyeQdYUavAtYkMv2qrpHdZVaGIZ4esEEVXTM5LTSmgL/kp7l6+ibe338DlmVUJYtI89hvqSjJqOZKgund0jFEQyFVAyShfc9olCAjrbk2BQcngUtfs1+PX82qXAlCd2+1y9pKnByXt4vCOZxIyhQRSfCjfHYOZory4XUyAsjfKgY4HPLJB/MjBaq5akp+HoEc6ghk+oQa5UpEk9VJMrWRHrgXLPH9QJqoYNHqmqYBS1RZqoHRuGvpmhlCdv7h/U3VFRpAVXhyS9rpdDPo9jEcDuEycnZtFc5YD1YqsM6xB4TrDvATNsiUkJtAtBCIdVT2YUuQu7U7Kf83/R3Z+ECT4fLeFL5+38OX+KV70PbQnTLAtwzB5drPF7hAJOylFW5JtwJinkOm1GlNMDQnNSjJN0sXTHIwy6ZOsoJzqZMBFm0OuiKEqRiqbSAIUr49q8+X9Q/awaiR4f0tVUry5MY9F10bdMDBNUhz3PXz6+BSfPj3B754do2/WMbUa0J2K+PGjcQffubGJH7yxhQ9WDWzVmZiuXDi8xh+3Ivxur4//57On2G1PMYoMlDUdNkEr5eslYEJ/bkZygewl93HWr5Rgaxb4P54/CXQjkwFw9JX6KGU+zNRHNZ5gu+ngo8vL+O72Gt7dXISbTWHGU2T+WF4Lrj9Uj/iBAoPskKSigX2EHFzVG7OSu2A6jgzWCQjFMvD7AkKlhFb/+WcMCPkTvq6D8OXmAuIO9bgYKkPwLnY1pq7n1TAEg5GwhMxBoBJCl9oJFtbzPMZht0oNzn2EZ4Awr3vK18iL0lF6tpMkeMlDKFL7UHURKkDIg5CqmfgnB4RxHGWcFl8YR30D/r8ICIs58rnPsbg3CyPjmclTihjPF14uvtPJGJPJSAzdkspY0lTMermMcoW9WJRPMDGxiFNWpZlcTKSoV4pdKYnkFNNDlKpOEb6wZISUJFrJxM56V1hPIQ+m9DGIwlRevDhAGI3gx1NMYx/H4z72h130pxOMKGdloqBE1LJDigBKOXIlbTpnBckMCtwUyXURMa1uRIKROKR/xBS5IwEh5aLz5QYu1RZxpbmK9cYiVhoLqDtVuPRJcEvh1CBSi4mAXMpd+Vr6AXRbRdvzZ+CkkjM+Jsaxb63vjdGbEhz2BNS2h130vBGG0UQmv+xOZIKcSDspd+Vz4MElCoWh5dTXYYol5aVhaTroqgAAIABJREFUiipBq9PA+7ffxbX1bbga2TweQ0s49FvY7R/g0/tf4rjfQcSy8CwUZoXnF6bOyfvLQvTMgENdNkvr/Qzz5aaAwTe2bmJ7eQtl3UGJQTAhpapcPinh0DAeTXFydCplq5zaz80vSjEy07NMm5spZRmqgkLeHykAV9cAmWLe1AzFIUtBUz2npYNxD54/QAIf8/M1XN5cpalTfAKc0qspfAWtQMfeMMJfff4Ev3vexvNhgrFWR2DNCEBltxirGWz4sMnrceIqZdkG6AadZkwIVF8viDg5otdJIwcBi9JNCcigTydWXUVkcfPNkIuxet3UNJ7Xly8idk2SdREMkfk93Fqbw43lBq7NVrBadTDvOiK1Gwcxnp0Mce+gh0/22hjrrjpES4AIv20IPZrAiia4MVvGhxvz+NN3r+NyzYAdDjnnlB4+3jPccLqdIZ4928Pe3pEUsi8tLuH2rVuYb1RRtY2cIaTkmKkwJpBYOPnp5zj52Rc4+e0DOEd9bAY6GrGGKv2d4tVlGirlf0w9ZMWIJfdX0alJgFkm88NCYMQYIEIbIdyNRdS21mFfvQR9pq5i5Y86iJ4foff8EGF7gIZmweFGXFh/eG1z2EHfXUw5kga/lKFrJdCvLmP9j78L+72r7BJBVNEQ2ypuXqU9Zeget9BrdeU6ZDdcdX5BPBq1cgMO7wh6q2jEJTvISOQzZuV8QFVwFfmZVgZISlrPQQKZW8p5leydniUVHsX3XuFsgkKfD/Ei8FtwbCKrhZpC52XnPJvywMWHHCDkI8/r+eFOGEKyicp/cOYXz7P7zyuFLgDCPC1DHcEoWYQURdNnxJTR6bCLAQHhoI1yAQg31uXwS6mZyUMcAWEyRXD4FJNHn4pkNDrdlXAIhk0oQCgOJqRpIBItHtxLXBOtMryIfaEmIr0Mo7kIe3Ed8fwystl5GG4VWhAhbXcwOT3CpH2EbNKBlUylINohK59EEvHvs7fSNlG//iZWP/wX0JrbyNx1MLqG7D9RPYcqnh+JZHQ8YeiIg3K5Jl2EPMTzlaHNoQju6Pfa8KYj1GoOFuabWF9dgplXX9BbqFHWrQXQes+RnTxA+9NfYLz3WKVJCpZSh1rKvX1KgKszqC9toHbtTVSu3ATIYlgqlTBl4I5ZEXA8nAY4PjnFgB6iiQeHskMGWXhTYU8cy8D6+ipW15fFq8rXVK5rPk1LQ2vaxW57H7959Bn2+8foRmMEJsOWMrb3nA095dKQUQCHDxT25z1cMvTMe/sKybLUyNBryHVKDQHLiYF3r97Bu9fuiJewprvgVIFDQIOKAkroghA7R0eYsh/VZLF2U5JdmS5asQtAqDpYySArf+7rfp17kM4wlYAmBeqKDkHeb1JcT8WPZBmw8op1Vcw2KBIByQ5QYqq8kiJlPwOEBPGKGVSDSWVh4HvJNEI7H2YRGIv/koDQpNdYlVBL8mNeMC89g1SJaIpZkkf+1NT9ecH/8zoGhmx66MvZiqEyXGEZLEQpMxNFmQC9tLiAWrMBt+wgYk2KMPIcYNlILQej1EA/SNGaMFuAeQj8tjkPLNWmZC9MTMII7ZGH+/ttPGsNcTDwMYw1eBnXdCp8DJEvVwwqjHQ4lspOYBjgNPDR5z489UUibFeqkghKT3LCygeGC6moNdnHJTCYKicJtqHsnMMGyeDOXxLlcyMYJIdIb2HTTPFv7lzCd7YXcWOxikaJdVE0FQGdSYR7OwP89jFTTHfR1libUYbG2hfuxcEQ3721hR/e2cLbS8BmlT2J6lvxyjmYAJ8fjvC//+oJnrUmGIU6ShEZz1TVDZkaPFsDRxpUTEnCKW0/5AczQzqaxTrFL2gbAgY9fyjD2WopwWrFwJsrs/je1Q3cWZnB9mwZmteDFk4kjI4Sf429pKMxRqOxMIP0pPI1IAiUR6UqfbJMk+afS7VN3lOp2P78uP+1UeVF9Z9a5xUgLHjFP5AaLLii15l7X/N3FyWjasjx+jL64u9eBYSFIvFiD2HBFr7KEDIwS5oNBBByLTMQ+QSEChRyO6KMM+GWFTK7g2cbDib+EECoQrwICFn3w3O2rDcMlblQTE/cIpwA19Y8WIY+6fyAkL/6/0gewigKBRCeHQq+MWG0MGerq+l8uSre2WIyx49K3imRrrKYFnp91YNDlobsICU1lmmg2ayj0ahJXHcRxEIgIUchKrCoxWYKFQ/bGSRSP0gjBImHcdTHOBhgNB3B83g4yRE3/UnsY7Es1etVNmVK5jiqc4upkqy38Bg2Mu5g4PUx8Ec4GPSw3+/I4VvkdZQasYNGSsK56OcWddlcyApyaqjAKg94krgmr6da0PjmUzbBDYIBGvTEUHKzObeK2ytX8P7GbSzYDTQMV6ZIyrCfTyUjpYtXJ3jVlydMDMEg0/tIeyOWxYeLC2wyZix1TjHKphKAs3u0j2dHz3E4aGGihQhKCaJSBkMqMTiPp3k8kFAPJmKxw8flZJOSy2mMqu5g1m7g3dtv4er6FVT1KhyNaXYWjoM29gaH+PThV8IQsr9qknjwGLbDJmOTUgWyWRGiSSCSHx6ek3EgH+ulCj66+yHubr+Jul6BRTDBUIiMUlkLJoMGvAinhyfo9Qey+M3MLUjynFMlIKTUxs59F3lPkwyQSe9Tl01ATY8KO2USidsej8cYTvryGAd9zM5WsbW1Kl4+cS8yXZbVD5mNqVFGOzLxo3tP8YvHh/hsv4t2XMHEmIfJTkSG54QDZOEYaTgWNo3AlL1iWcmRLjV6+UKmnRJAMhmSTDjN8ZS4SpqrOpDQrC9DKHqnJCKatmYdNvWFeQmyR/+pkcF1DejRGKVwgI/fuIIPrq7i7koda2UTM/n6PQkTPGpN8MvHR/irT5+gExvwSi4yyxGvIrvR4nEPGPfw3sYivn9tFf/u3W1sVDSUpn1EBIQUR5q6gKDT4w52n+3j4IC1HbNYX1vHm7duolZh0AMBjJqGCqc5pYkpwrO//CUO/vZTYL+LxiDEWqzDmYYo+ZFsatJlRUkke8+koovDGkrIYgFvwpAKcOFhI8bESDE0U4xLGXxbR21pHibDCDiJHkwRd8cqVCTKYMcMIDAkxVRJiSl1SwQgsu6CaaZ+CTi1I+i3LuHyn/0b2Hc2gMszCMsaElv1O/Ie52GwfXiK3mkXPuWPbgWNxSVUqk2UWSLNa1W0/7owuCmvfbImeTk3gZtKDlO/im5bylbPdRYcEPCaUCy9kkIVn8/7VPlHA8aYS7dVnkSWs/WSeJYDPumlLLwijMwvSrNF+qkYT7IWZ58nmtvim52VoZ6fQaXtWoUPKGmWDo+BEexTYthCDghZOzHutxQgnG1g49Ka3J9USihAyM13ivDwGaaPP8Xk+VeITnZR0egHiiRxVcoVWPicTCQ8hlN3Bo7oVgWTiBFgLlCeR3V1G83t29DWNoDFFcCtIB1PEO+/QHf3Cbp7jxF0D2EEAzQt9oTFsLlnEMBmCSZmCfWrt7HywQ+hzd5AVt0gl4iUki7NEFKIgHB//wiD4USGiASEwlgxkIceRt5DucSw2z7BZNyHY5cEEG5srEj8PUEhASGj+414CM07RjbaR++XP8LkyVeynvO9sE0OaijpBgbTQCpq7OYyZq7cQvPKLWgL60B1HmASqlkVcBhrFsZBhKOTFrrdHgb9oZJHU04WUYHAQBANa6tLWF1dkn2MoTIJlQm2Dt3WMU4mOBqc4rOnX+LR0Q522gdIywZS15B9gmu62C/zGhUyX/x5yXzJ/Z6kwuRz8Mn9nkCHcn6TXmt2yw6msBMDs2YV71+/i3ev38FcqSYqkczjmsu0REuC3IZTH88OD+ElCUpuGY1GE9VaTRQpDFtpuFXF1DGYiwfjbwGExaHxIiBUvpbzQyYBoTCFefqfYhHOS9zZU8phhuoxTKSuSgAhP5/DaWEIVZowAZ0AJqlnIiAkK6TUPRcBIX2JUslxoUvxbGHIw+ho0qTqSJSxF4qlXwWFL5V4p1TBEBCOZKDGfaXTaWEyHsiwqVFnrcUCnGpFfMX+eCwMKIdwcckWS8GpF+NFf4ynxy10Rh5GPpNFmd1AKwdZMhOW6aI78tAejLHfHqAXZAhMF5ldFonndOpJmqhr6CLVvLI4h8U5JsWWBSC1h0MctE/x/LCF095YBjmZVRYJaqTTRFGS4DTBONIbS88hpcq8ngkKyRRSLUTgnIeeiKxUGTDMxMecleDffXgDH28v4nKdOQiKVebrOQpSPD2O8NvHh/jJvSc4jU306Rs2+TxTlNIAH9zcwMe3N3F3QcN6BVxxBAwSULZD4KuTMf78Fzt41uL500A68ZAFoar7IshzDERMAJV8MaafQlJOSwzni1VyuPiKbZ4LWAPSQ93MsFA1cfvSAt69vIKPti9hvWxi1kgQjVrQ4qmkeOtcT0sW2qdduecJCilhp2KKNULlai2vqVKJvDJM4xD4lcnJ18cLL1vBzkGgSMj+Xr/+UMnoN4HBi39e/P73DZUpWMLCQ1xIRqlmkBkRPasS9JIgJiBkFEjC3mZVPxEybKYIlfm9GcK8i5Bp0y8BQtWBTJaQwyaGPtICIoNdrhdM/ZVWgXzf/ccMlSFDWCw0RZ/V6zDh+cHlHBBevE6krDWPxFfIXS28RODcOJn0SPngZEzgNkYYeLJZsvdnfn5WUr0cl4cHSjVU8iiXXeqryWbRqzeJA4zom5sGGPljjP0RhkEHI7+PkcdI5RhBQPmNmmyzWNSU+GgNjqXBtlWEvM50KN2RJK0gDDDx+xiHQ5FYjnlYoDSVi71I6zhh58RdHbLODNyF2yaf7ClBah41L29sTiNSDuRzdkVjMgNJgKpVxs3VK7i5uImbsxuoZKawFlKlwM+kpEui0ouDmDr8FUWhZKbkSZpMHmTXHDdtJdcUCZ7Onz/GYDqSQJzjfhsH/RM87xygG4wwkcJtTToHM8a2I0Eg1QucyKlpFpMYUy+CCwvNUgU3tq5ja2UTS/UFVV0BC/uDQ+x09vFw9xm6edqon4YSOBOxzsDUZBoZeAGmownqblW8VvDpUwSMSMN7N97C3Su3sVZbQs0oi6+SqXRkCy27KtLCYauHdqcnUeRutQa3WodbY8dORRK16M8UI75szmoqUwBCBm9wM8uiFD5/jvEUw8kQg0kfvUkXlbqFlZV51Cv0eKrNPBUQZyCx6phqDn67e4xfPH6BH325iyPfxdhcgF5uCKjJ4olM/8lq5CGNqtqE0i96IDJ6ofT85uZBn4cgPlK5rlSpKcOIMvWQRFwlNSLRVGLAj7A4lMrx/c1gWRrMeAI7HuNfv38D37u+jjdmTczx9c7Ffuw+agUxfrt7iv/jt0+w2/fRogGNRdcsC6Z8e9QHRj359z+8sY4/vn0Ja26KUtBHlHkCCHkZDtjd9OIEB/vH6LR6WF5YwcbaOq5dvYJKmYArlv4z3gC6WYXWDZA97+Lh//kzHP7kHprjBLNeivkggTENoBEQkjmiFJSSSCqFGQYsATJMz5SyGNABLN6YLME0jeGbgF8pYaIlAldZoUAVAD2GpSiDFdKjyhALQAt4PGDkeTFI4oQvhcWScXZVGrp8vUM7hH5nC1f+6z+Bc2sVWCkjdDJpKSCbK76jKMLxwTE67a4ABadaQ3NpBeUywUFVesMICDkMIhiUHtIcEEoIRzHQKXbWYr5D2bn4DLheUSSnEpJVvyCZyXMEqQ7lzEKW+Cy5xnjBKXVHvhLnXr9cOH3GKajs3mKVJ9Ataq2Vo1p+viJq66WG7wvSIfE7qgRFfiUv1QQU0usZ+GPxDhIQjvpt6facn6ljk6EyfJ+TgiHkQchDdPQM3uPPMHl+D+HJDsr0+jE0SAAhq4DIABD2SqyJyCiZ0DtJSkhKDZTnNlC58gYqt94B5haAWlN+piyMkI0nGD75CsNHX2By/AyYdCS5j4DQytOYybBOTAPVrRtYeftjaIu3kDW2BBBmrJ9hh1lCf2CE3ecH6PaGcg+79BFW6zJUZIlwkVTHIScB4XjUR6ViY3FhFpc3VlGpOLCly43yPA9aPAQGL5C1n2L42S/g7z5S0j1hhpnQycOXCuxhoigDZUpzq7CXN1C/8RbspU3AqChAaFLa7sCLMrQ6PbTbXfESUoJKEMivJ4AnibEwP4fFxXlUa2VJZWZfasapZAkI9RD9YIidkz082H+CL3cfInQg0tHQSBGSvaclIt/fpGadwWR8UDYquUgqKI3XLtk8SQOl7J9R7kMPTauKrYU1vLlxAzfXrqCa2rATE0bMfdIUsB2GCfqjCXZPjkUSbVUrIkuv1uoyTHVMGzW7rAAhI/oJCDl8vXAIedU/qKYv6ho/Z9vyOYt0+ipWXqWDvgwMi75k1TeoKmuKhwr2UkNgVS1D8KL2fDVsESc7TPGNFfJRAxYP6Ll3V4rqLwbFyPPg1xMtuGz96rldDJO5cIyXJ5QH9/FUItLXQFRXURDImavXPRUZM9nBZqOGmWZDwCB/ZM8PRPpeKtdxQs97b4wnrR6e8XHSwdCPJUnU4PCcfJx4VAl6LUT02CYZ+l6EgNVYbg1ZSYXGsDaHKdxrMw3c2VzC29srWKhY4ivm/tb1IhwNPXxy/xnu7x5hHKsgtcyuqVoVGAhCJevlcIOAsCRBaCp8iwqKs/J0nd2X6kGfIYcKZuJhtpTgP3t7Cx9vL+H6YhnVItkdQN9L8fggwu8eH+Jn9x6jkxgYMkiQlUkc/GcBtldm8ObGAj6+PourC2WU89WRCo37pz4+3e/jR/f2cTgIwPIoI0qlT1csTRoQSOuVYnzFpiDXAmAmGSwOMyRSnefiMUwtgmtlWJ+t4vJSE3evrOHG0iyuNKtwU18UPExn5ppIL3uUsk4sRafbl0Apvo880/I+qUuQTCVnAxnCxeArlSL92gTeryG94i45lypfrB/6/4sK/76A8HUA8dsA4avhMq+VjOYeQgJCkevz/aOKi/LQgHVQCiSmeUG9Pw2RUrGnorWUr/e1ktEibbSIlWF2Cu0fIeIzhlCxhDJwCmMkBIRsE/jnAAjJEHLqq6RDaoFVv3/57S9yc87/VJ1WCiKzAIRFRw4/8o1R0c7KsE355WDQE2aQE55K2UGjwfj2GdiuSo1McwMmGQwe7FMeAuloSkN0/TE64xHagxEGkwGG3gDjsItJOMKEKZdM32eDtdC6ujqkyYQ8hWmwb5ApW5SaUKLiqnJq1jYkY/hktlJOZi1k1F7nBzWVKZQJICyi4sVvl0/6lfafE3zVDZhH9BR2ezGLZoEKgGBADFNEF+tzuLNxA1dn17DuzMEMMug+AYKKneXPzYuN74vQyUIWaAJAdNsBmFxHeZVjSTIjN/YoCRHytWMallgkNYRJBC/20fdGMgV+cPAUh4NTdLw+fC0S+ajm8JBFj2EuY+A6xvUgzpAFCezUQEWzsb6wgrX5VflYsysy2d1rv8Dz9gFenB5JuA1BZija+RARJR6mjnLZFW8GPS5MiSMoNmINGY26kwi31q/K48bKtgQNlFNLwgb4OZZdE5o+6E/k0HPS7siErMQOtVodlXod1UYTtmHLAU0AIcNsuKnKJpLCZNIdL1X6nbwQ3jiQ4QGvn/a4I1VfjZkKFuaqaNZcOdRwz4mZVcT0MbOKR+0hfvXkAP/Xr+5jb2Kip80hcRsyqRPpJesj5HSkPC1hzCMDN1NOHVUViywewvxGsrmRHVSMs0qt4wGf0t+Q0hcWQUsQBovV2RmoUg09kbGTZcxgJx4q8PCff/QGfnBrHbdrQIOx75RvSXGwhokG/Ha/jf/tV4/x4HSIg2EAzanB4KCEU9bxAMa4j3919xp+eOsSPt6cw5Idwwz7iCnSJFOTphLus/v8UFjCyWCCy2uXsbm+jkvrq3DKlKNQd+/JdVpymsgOh4i/3MOjv/gFTn7+AKuZi7kQqHsBdNatMGq5xPQ4XSVn5oBQeVUAW8hlekl5DYdSGzHVEoS2jqjKyG6yZCmCiS++xTI9RpqJCky4BIS8PQOCCgJUA54U0ygfEP+uGjPJVINnAgdOBP3tK9j+b/8M7vUlYM5ESLmoxck0gTy9OREOD47RaneExSnXGphdXJXgBMpnef3JQIJyV/a86cpLKj2qksqYm40LljBPlFbdnQoQqoxZVVBBv44ChHlpqoTQqHh7irwiCchS3j6CUGEcL4jniqznIqparYYvHy0VYC2YxMIvqErULliXzr0kZzpstRZ5BEy8nFMFCL1RD70zQKhjfqaRA0IVmqJ8P+eAMHjyOca79xAQEKYejBwQysFHT2DR58akSwnVUYm548REZs+guXwNletvwbn7AVCfAdwyIDU+KjbMe/gFJl99guHBI6SDE1T0GA4DLNg/pWUIdB1jw0Bl8yqW3/wQ2sqbyGavMGZJkjx1CdPQ4Pkxnu3so93uiafQZvIzKxBc+pctYY4JBilFp2Q08MZoNqpYXprHJgFhmaEhDAfgz8YOxhHQ2kF2+ADj+7+Df7ADXZhR9hWy5kXd5/QQUzoeGQ5ixuPPLGL5/e+junEDkDJrAsJKXlivo9sfod3u4PS0Je8fjysEZhICEgSoN2qYnZ3B4tKC1E/ELBrPuNpE4iP0EaAz6eHhiyf45NEXGCDAWI9U/QRL7MUjrwBQsecXnn1Z3fKu3MJyQADH/3HPYxkq7RB3aQ1YuIT1xhKsgMqHEqzMgkZAoZdE7spo/v12W3ol7Tq7HFmZUZeQBe4bFaZfcn3j4clU++6rZ1p18D2nQ4rcXDmUviKPVoCQrPc5ayiBEMIYkolUh3zZ13MYotRAZ5Akn7Ko85MCy+qj5GWL3YPDGK5lChiKzz33G54dsorYeJ4xihGR3NOFh6s4db0CCPNTPj+cAUJvgkDK5yfo91oyXF9eXMBMs4ZqxVV+6zSFT8bTdKGVZ3H/4BSf7b7AvYMTPDnt4aA/xlSGZo4AQh4o4omXF2ibMJiWXrIQ8HxC/2G5ohQuUp8zwqxr4c3NdXx4fRXfub6MRimDS+GTpmEU01sP/O0nD/Grr3ZxNPAwTkrIuNeSKeYqwdoxRjwxMVcUEwSCBISKhT6DLWeAkCc8FRpoxR6aRowfXF/Bh1uL4iFsuqaEvtD33B4leLg3xWdPD/Gbh08xAPtmTaQ8RzEDIA0wV7Vxaa6K79+5hBurM6hy0Jdxjp3i070BPt3v4tPnx+gwgES3VOVQpuolwiSRvUmGdSQjOByQ9ZzqlAR2lsBmzRfPmv4QTdfA6lwV26vzuLa2gDc2V7BaL6PBobY3ROqP4Jj0hCul2MQLMRz7ErxEbzOvU5f+2jprcWool8u5HSD3lOcy5vN+8PMTvDri/x3039+THSyA2zeByYtgUbzsF6SirwOCxb36+wDCiymjFxlC6SHMJaPSSxpSOkoPu6bqz0J2uRIQauIlJEM4HbMbmIPqAhCqajWFf/KdW9aRomu4SBnNAWFGUMjAKjKN9CSqhygo6SNkRsY/B0A4nXqZSKpy/4kcMiR44GVQeBEQFr4XmV/lUy6+MIV2V4AMF1XeHJ4nxnvGc7MIlmEctl2S0BgW5taqLtwyaW0ulCrkRcU9MrWT7EGKF6MWDoYtnAz7OO33cdrtY+SzYmGK2Jgi0SNVQyHGCFvCRygz4aaoah4oBJ4gS3xZUOgR0TRXxTVKQEyM1IiFaUupdWeCnRhRVXUCpVzK58OP+RRP7iWCtAIQKu8aNxEe/snwUfhI/bgeMdlQk9CD1YUVXF66hDtrN3CpuoCm5qAUAEaYQS9xgzRkEseLJApCBH7hZ6CXxoLDG54gl9MnSkSZIMopLg3RvJopsZJyVk7sKG+JMQjH6Hp9HA1b2O8cYPf0BVqTHvrRBJljIHV0JJYhQErcbPIcGOJKJoo+LB1V00XDrWGZ5cmUTGk6jrunOO23MfYmCClos/T8a/AwxyQspsfTmM7oXb6OYpuFxToQpjZNEyy6TVyaWcF71+7iyuwa5o26vBZaQPlRWVJH02mIdreP43ZXGCX2UDr1BqrNGTRm5+AQEOp87ZQpP5VuOnUNEQAYil5B7MUIp5Gq6qDPctJFRO+fnWFlaQbzs1WJq2dCnNz8Tg2wqziaxPhsr4X/+1f38bib4TCswCtVJMKeDAm/J/2uSj7EIQOfuyH+KdkQeK1wik4gFPFwyAf9AErbLxJg9iTpusRQ0wEiTRT8nCAHhEYJnnjuCJpSuAjRMGL8Fx/dxg9uruF2IweEZMcINHQNfQ349fNT/C+/fIBHpyMcjkOJA6ckQTYnb4pqMMGffHQXP7y1gRszJcwYPqxkKAdGXlMMlDk57eDp0z0MeiNJ4Lq5dRUbq2tqkFMxoNspgvFEZA+2O4PwWQujn3+F/b/+FMPf7mAtLWOGMs6pJxuzAD1uoASuOtlBHQn9rAz+SFOUCeJlsc0wTnxMGYTklOA7OiYOM3pU2e6o1UMy9uFmBjiiqKQlZBMfehCL7FnKkFnXYbLfkZdEIuxhrQCEloZ9N4L+7lVc++/+PdxrS8CsgdBU0lwCQlmH4hgvDo9w2u4Iu1quzyhAaBMYqAAFAkKe/pJ8ICHSTDIm9B38HYCQl2dxxJThEw8QXG/E7pRHgMsASnUQshxZ/o0wE4rdO/9fzooUlRHqmJqnHBbbspIHyWH5LCxCgc9zt1JxEjhnD5U6Qm16DHbxRVGfIPQnAgj77WMM+y1hCOdm6ti4vCF1FzTRExCyJoWS0eh4B8HjzzB+fg/B8Y5MwktJIJ4mBjPJo6TCZRgiFqQGfALCuITUbKCxuI3qtTuo3H0fmJkHyhWAaXG8r8grPvoS/v1PMDp8LICwTIgl11aMhH2ehokRU5/Xr2Dx1rvQLr0JzG+LHJVy8YuA8OnT5zg+7QhbaJosLq+gzMAGBjsE5/25fA0oOVtdWcTaKh/LsC2yRnxd+bzJoE+Aw0fInn2GweMv4J/sw+KbnDB5momoCizQRckKgEBTpdxoLGDto3/zTtnGAAAgAElEQVSB+tZt5SUsVWSgmVkVCmwxGvtotTo4PDpWUlH2Bjqu7F+U8LkuB6+KsW02qzJ0DSMOUKci609KKSI9wvPWPj5/dh+7nUMcTroILXoJWaDNPZH7pPLFU/pO0ER2UMLPmN6bh7oRrKUhhX8lWeeZUr29vIH3b76FJXcGDfo/pxB7gFNyhSHMMh39wRDd4Qit0QipacKt19EgQ1itK9bRKMHhviHMJ6UTquridefZi4fM8+Lt/No/a6zPQ5Ly3s6zO0MAoQJNRR2Dch3K7q8Svs/49PPs/vx2lHWb+7eER+aVOQTKF4c0Sr+ehzXlQiI1iVfrgIyIVKpMPnh+WeAn3WJFCnDeBS3gPwyUfHs8wmQ4RK/XlmHl1uaGWHJs25R7jAfSqGQiLFXgm3X8/P4z/PiLh3hw0sUBpaJUtVhlGR7qhiV2lWjqi1uZTK3G3lJWV+W+vJAJ2CFDjaZwtQib83V8/OZNfLg5h3dWa9Cog+aiUWLwi9rDfvTFc/zswQs8Pe6j6/M6qykPIRPGmWeATLyHHJzSjiB2mXztkVAWqcVgOItKUJf3hMxy6qOmhXhzsYK7l+bx1tVNzDdcuLaG7gA4aPu4v3OCh3tHeHRwiNC0EJmWSovnyCMJxNJRt0u4u72OzaV5NCplRAm7PyPsnHax0+phpzPAmCoqw0LZrsheHwbs1iYAgAryIlnAn4zd1KEHPQ4lTK5iJKiVUsw6OjYWGri+voCtxRlszDewUq+gWsqgR1NkkSeposzU4HP3pF5ijHZ/LINJWpPIALqOgwrzN8pludepmFLgiver8veSaFC1cBd/nReffw2w/QMAwfN76vVO31fB4h8KCOVuyXHG6+onXg2XKUJlXgWEPGeHPq8xCeVgpbnKIhFQqAsgnIw8+chhl5zo+Frm6bFqBMXXmjYx5ftXPYSq5odBXvT1xgSFEqxJbJSDQtbRkCWUTjCVzSz+Ytbl/VNIRgeDYcZpZxEuIJ1CeXT5mZf57MhxsXuQS6SaiMnCRUmF3AycrPHspVJ96NvitIpmZ8oZ+KjXK2jO1CUS23F58eZAkFIhGfrxa8TCbo0SD4/ae3jaPURrMkJ3MsFg7ImHMGb/nB0iKxHQcSmlF8HK53Mkdym9VAWlSKfQshwQiiCNgJA3FTsEVfIaQSUnlmQQeYhRaF4BC/ptitE5ZR3q8K9kW1J2X/SN5UlEwghmBqy0JJufSCEj4MbmVdy4dBXX5y6Ld9CRP9dgMHrbpAxJbeKT0UQefsiKDjVZYIqhlEpbppTnOvw9fSo2Q3KUiEWmXARiDLfJJYlBGoivbxxORTq6c/ocu50jHA3bmOgRAjNF7DDhUkllVcIgUzMN1XHGxCV6snKGkwE53M9G0zEmwRQRvZQ8wfPwIJJNAkq+Zqogu5iIRmyezTSp0CBAZoZ+OS5hwW6Kv+Tm0hY2a8uwaOj1GS5jCyAkfT8YjNCiT8Zj32EGq1FHrTmLxsycHCwsgwc5RW+qQmpVRXIGCDn9oZzYSzAJfAz9CdrTPibRGGHqYXmpISyhk8tLGERjcFO0yhjEhhTN//jLXXz6YoyvWiEmekVKc2VDkpJsfje1GPDFodyQBwIGhJAVJNApiS8uf20oReKZhPJBRuyXWLlAaZw69PMmYgehQQYyDxWSWPCcaSwjQdNI8S/fvoqPry3jzryBOUpJZePVEGgZDv0Qv9w9xp//5hGeD310QwL0isiYDD9APfKxgAR/+kfv4Pu3N7HmxKjrHsx0pBjnOJAOtqPjFh4/2YU3ClDKDNy5fksAIYc5RlmDZqcIpxMJ77GsBob39nHy17/B8GdPEN87xkpsox6lMANPehKZLsfgDGG6+LpR+szDQqJeJ8o+efCjXGvExENbg7U8g2ypiXCpqQChaWKyfwzvsAX/tAc3BGqZhXQ0hRHEqJXU0IITfkpDyUKSXWDyaI0ykJIuX3e/HEN7d/sCICwhMgjyKeuViCJZ3PcOjnDa6YicsFJrYnZxBSaTc0uOeMooYeN6wCEWHwrYqfJ4naiXoDA/yJ11zrJvUf6NkpdwW+G/Y6cVVyg5/J5ZO1TMneo94+BDwcA83yzXM5zL4dTw9yJHeGGHv3iOznvazjrlin9zduA8B6tKopYDQjL3POtINcQEPhnC9tE5IJwlQ7ghErUzQMh1GB7i42cgQzgiQ3j8DA4lUUkgklFTPEMqRIKvCuV6jKCPdBayl5AYVVSa66heviE9glhYBOoNtYMHHjAeIn56H+HTe/Bbz4FxFw7XAg4GmXZoOQgZoEFwt7aFuRtvQb98B9riFUSpiTRjvnxJGEI/iPHo8a4kjU4mvuwNpsWy8rLIsDgoIJtBlpCBUmUmeq4vY3lxTnoIDVEqFJVIqoMx3b+P+PEn6O18hbB1CJdBZ5KwyigNdXBinxh7Q3kEj+wqUF/A6gffR337NlBdULJRyuxMQl1TvI6nrTb29w9kAMvBSq3K7kJdwjuoiilXyri8eQnzs02YvB8iD0EwkRAkVqVojoaTUQtPT3bx1Ytn4iWcGjF8soSsEeLgkY+8gJkyUWbTyNCQ7JcwYkqanwaRsOZVu4Ll5gKurlzGnc2baOiu+HdLngKEFmWxDG5IIBK4Hv3donxx4NaZNt6Umg+xBFD+Jkl8+dCCa/1ZH8rX+YcCFL4KCL8GFvmE5NbI74+XgizyMU3O0MvddtHFoW6ys/8WFkDlslXSWvkRcyZe/ZTKG1hIQs9/f4FrkM8v/EM5A1H4eNWXOKuFUYQoz15kOgKx40xHI4yHA2Gt6Wu/tr0lye2UC3MgKcyn5WIIF6exjf/380f40WcPsTucoh1lCC2VSM2BA695SeqeqsEka03ISpERZI4Bh+iibAnGSMIxKvCxNV/DH715HR9tLuD91aakd/N110olYQm55v3NF3v4yf0DPDrsSe+gb5SR6pawxbwg+PZyqC0SUfZD5qMqtooSDEkir5y7RGgvawV/x05eFwGW7RgbMxVc21jDTL2KsmOhM0hx0pli56CF4y5D90bI2CdhmXm9CpONuQclMDUNS406Zms11CtVhHEi99IkCjHwA3R4riVzzLMQQTIl5JIWmSfDE6xJzgMBgI84ZJlGCEeP0bSApZqF60tNXF2awfbSLJYZRlW2UGYOAW1TsaeyKzhQNimpjtDr9NEdTKRLkWmijuvCdV04NnMyLDi2Lb9noj2ly/ylPHNUI53/2fkU5VsA4YVb4ut31x/2J7+vZPQiICzA4rcFy7wOEL4aLPMqS1h0dQqbnVAuykoyRbwwRIaTVtblkiWkRJR/Rp6FgDBmHRu1S0KCXQSEBUP4ekDI0EAm7hcMoaTuknQQ/zUlo6xnUWdjrhkcLhgclBWTp39MD2Gr1c5ct6wAYR7gIB9F1nCRUX4lVCZftBRDqFaoc1qWjJBK7pJE0TEfQ0QhOz9izM6xvHcWtSq75Fgc7qnuHEYKM9+XEq/AQ3fSx/Gogy9PdvCkd4BBEmBKzxF9YbYBwzGgOZS9UKaYIIipr6bsVFUOcDLFLqaSHsM0QphGLDcKVd0ZHDmQy4Em8xFloUy7LZ3dh67IUuiL4AUlNToX0kXVoU9JaFQPkZreS05QUcjLSHgW8lJymdqwCPwC4N2bd3H3yi2sl5dR1Rxmt0uYDNlEskVT38PRyanI0zqdnhisyVaSieLflywTLnuEKmU06jXUG5yk1iU4h7ICHqoZ186LkGCdfhJKNyUdNQM60y72+gd4eLSDp6cvcOT1MYQP30oQmqqbjeBG6hG4qLGgM9VkQsiNnt7CvGoxtzVqcqCgXJTpijyo5itR7jnKJH2LYJcxybwRHNNVhfSRBm0co5bZeHvzFt5cuyZBO25cQsnPxEeoywHNFMkpQxNOBwOMowgmq0kaTenccUsVec9YuqvxZ6DcTHIZY9hnDCF7BpR812ONQuij7Y3QZ5jQtIv5+QrmZ8toVBw4nO7x4uB01HAQ6A6ORzE+3+/gJw+O8OP7hxgbFYSlMgyXhngW+moIBeRlworIrUPP0nSMeDoVk325ZKBCyWsecsJYe48+Vh44yGbb7GHi96ShWLFlNg+yQtpqEgvOFDdOyN00RV3L8P72Ot7bmsc7azaWqwYq3E/Zr5cmeNAe4ufPjvCXXz5WoTK6LRN5hDGy4RALWYxN28C//+F7+N6tDcyXQpTZApVORH7shwHGkykOD0/x6PFz0daXTRfv3r6LjdVVWPRcOikym909vhwGS6ig9ZvHePLnfwvjixbcZwPMBzqq/Ls4kBApCTXgPs8tXIroc0DIQ3HC8H9OxxL4cYiRqyGedTH7xhYqd6/DfOe29BVKLcOTPXS/fIynv/4M5iTGrOZAZ0dimKFRcgRQhYznLmVyXVNC7EZAIzwHhHvVRADh1f/mT+FeXwZmGXkeItXYnZf7hnUNe4eHOO10pZ+LHU+z8wSEZZFUka0kIBQiMO8eKpg+SonopRIqtAB3uX6TATQ8HAkozP+lyNtz/6SAtDwxWW3iHGBdXJOVNPq8Fvv8UHt2+Cx6V3NmRKyHuRqkcEWrqolC/VYA1wuyu+J75Es9rz+RjHJTYw1GoBhCAsJRrwXX1jE328Tm5U3xcAogFJm0CpWJT3YQPPkCo90v4R8REHoKECZxziATH/myn0gkjsXQiiqC2ESiuTDdWVSWN1C7fA3ayjLb1wFWlgx7wPOniPYeIz7YAYan0MORgEyCQdrlE6eCwKlgbFdhrW2hef1NlK7cgb58BREHBZT4w8gloxEePdqRpNHBcIqU+w6TIm2ywpbaS0RJk6FWcUSWt7q6KB9dhxt6JP5BnRLi2AO8HsLn9+E9/hT93QcIu8fCRFg6hwBKRs6hhRdG8BnIQmDqNiRRdfGtD1HdugXMrknSKDKGS7iINVPSGlk9sbv7XMAAQ9zov9NLJqa81zkjMktYX10Rf2Ojzs41TsXHsl5y/TZsA6N0gpbXwWe7D/HwcBf9ZIpRFmDMsm2CCco06dcSxYeqmdFizgF1kUeyu1bSseMMVaeCufostte2sLVwCZcbq3BSDkYzOCHDP+iRNkWJEQYxTrs99KdTxJYJs1IRQMi+WYZlMAtAalWY5iiJ0rlU9GXi7GunVAEhZzedYpBkP8/vhcJL+80+qRyM5d7Z4qu9VmUnzGAxM84/Mz+Un/1gsgWrbkeeIZQMXGmi5L6UK48OkFwhIrfgGQQ+U8Ke5T+daScVIGQuAwfuUkg/GmEggBC4tn1FhvAMPJMKL+6MVhWnYQmPein+0+dP8Lf3nqCV6BiVbCTlBgKDudlM0+V+Q4tHKCxt2XFkyB9EPkyHYEhiQJEmExl4ONEQl+oWvnP9Er5/ZQ1/dHk1r1fiC2Qi0HRMAPz1J7v48b19PDkdojVNxatPhpDDGDLlPLcQUMnPS1UNUxd5P1DeqRNYcnxSsLZqoaRxh7UTZuZD97qolBIsNBuo0Ovt1DCaRBiMfHT6TJWP5bVneXzJoiSU5wXCTeWF5eEwYahOpkkPJgGZN/VQn2nAcm34ZNnZ0qsbmKQy25Z3zoZSqzAMjc9DamdiH0k8hWulqLvAYtXElYU6Prq2iWvzdazSY6klcAgagrHYUETvZtvSTxnHmdTLHLc6GI0DTIMUtfoMarTMVMoyHDWoCsuHrVLXVgBCPk+eJRh2pBIRz8D1eaVEfoUWYpCLd9I/AFP4hwLCbwODF//u2wDhN1VPFF2k7MgWdVfCYQb7CHNAyGXNz6ScniDNEAkFJO2eLB67CdmT/YcCQl5fMcNlJGWUxJnqEiYgjOVB+XoBCHlGVF3UhT66GO0Wb83Fup1CJXRRKl8cNkRNcHEBOht8nefIqYlWbgc4Pe1kjuPkfVR5sIN0U+VyJFJB6l+oOP/8/6nFVgEHNUVXm0TxhFWMc4gxp1UsoB8NhDWir2J2tiF9g06ZbFyGKPYEQQvE0hP4PKz3WthvHeLZyR6Ooj5a8RhsR6OkjsdOjZuTMAs+Ii2UwzgTHVlxbJDl40LGknV6V6jZ1gIYGidNfBKMArTPZCCxrqbRfFH0zJBeJA53Rfop3mAyPgXdrgz2ZNLoreA5T2Rv8hIxgEYHg0wYjELpox0bAvwIDkuBhu/efQ9vX30T8+YMnLiEzIthE4QaDCDJ0BsOsfN8T+Rpvf4QdrkM02YIDj1phiRZyTbBoBtDl4kQfXq1Ch9lSblj2Ss3F5lb8H2ipFF2KwhTOIjHeHK6hyen+3jaOcAJU1r1AKHNjYKStILlYwiK6nfkK0olJhND+aW4YKveNQ0RY7s5BZFyeJW4hogSUaZu0vTN4BsNET10/FqmLTJOkYX6ZHZsXJldxe3Vbbx7+TbqmQMrJHPKRdWShMHACzEZjXHU6WLg+yhVK3CqdVRopLaqcBh0I8CTkslE0vR4JzNEhIBW3iRqW0IODWJMaLoPRuiMu+gMTtFo2JhpuFiYbaBqMzKdV3qeXmbYGIQ69ocRfnr/Bf7msx2cBjoGmYnMqSE2bUQ6o7MTGTAQ9FhkOrIQmj+BlYTYWp7H6lwTM7WKyEn45Y/bAxx3hzgZjDGJlX+QngyWbEuSXpaCVyknSTJ8pG+IgI7dRmEIKwpweaaC7fkq3ljmNN5Bs2yKn7M7HWN3MMaDzgCfHffgl8oy9eXmAj+EMR1j09bxRsPBf/ndO/jg6grq8GGlUxjJNE+eVYDw4PAUDx/vysLIYKAP7ryNjbU16IzVF3Y+VOm3lD1PdBz89Evc+49/jfqeh5mTCLO+hrIEi6hSXW52dJQxVIbhLsKuGkxfY4oc/SYlYQdZoxLMOsClOSx8722U37oB4+amuoeDANkoROfLx3jwv/4F9JMBmpEBJ0gFEJJ5p2CHvwJThdbwniYgrDGTiQyho2O/lkJ75wqu/of/Cs71FWDeRqwF3OrFwymHxlIJ+4dHOGkrQFipNjA/uyiAkImylutAlylzUTifM4Q8IoiHME+RKQBhri8jtidWfBkQngfqFKydOtOKQfacFREpomKgzhxNF43fOeuh9v/8YFus5BekHwUoPJeg5RMd+Z5qXRfJPJUHF+R2fpxJLH3MQRy7+MZd9NrHGPTOU0YvUzKaM2lMDhVAKAzhrjCEw9178I934MRTAYRaFMHiQZCsuxze2VlGmtUGbBdBYigWT3OllsGaXUTaaAA1Jg6bMP0pSp0TpK1DpJ0jWEzizULOV8S4H4YpEreGyKnBcxqwCQivvgH9yi1gaVM86JT9SOiSbsolvbOzj+OTjlRPSCmPYeWR7rbsfZzGcw2u11wJ76hXHZhyLftSoUGW0CADR0DYP8H02RcYPvwdvKMdYS8b9M5TYRH6whDynaJklHwhJelMBk7KTay9/RHq228AixviH6S5PjJ4rZYQxRlOjk+w82wHo34PcRhibm4eplOR+4zsBl9LJr8uzM9iZXlBmCP2EmqksamoIBOICF7m43n/WPoJX/RPcTTq4GTUFQ8uk3l1ScekPCqTlFEus+L35XUep3B0ExXLxWxjFkuzS7i+chXLtXlUTQcWk78THXZmw0xK0MMMvsfuPB8nnS7GTOOuVsUf7jZYj1AGzyb0D/L7pGEkayfX+TNQ9i0H1lcBYXGYfBU5ioskD2gpWMez/k2h8/PDUzFvufgF8gPRGcMuf1ecki6y8mr/VYxgHtIj68W5BJWfzaRrOW6egcu/GxCqs1eE0Pek15mVI3z0ex0ZVly5vIF6tZz70MhQ6jLMfDHJ8PnxFD++/xy/eLyPoWFjaroI7Sq8zMCEoN2k0sJExmGwiE8UalAWIioppK0bJQ7QyGn7XSzYGW6tzOB71zbw/eubqLAHlP2ymo6en+J4FOFHnzzCrx/sox1kmGZMOqXmhYoO7roq90HZfXjooOyK9h4TGc9JGkEhc8EvvHaiyuABnnJlrt0T8elxDy2VXFFzJEz7jlWdDHchelANQyWWUtYnuQOUVzIgiG8W7Rc8/9CrKDJpdZbS8jJOrt/SZ8vEYfk3ulzjbkKLEBl01gyEMPQErqNhab6KteUGtuZq2Jqr4spMDQuWhroWw0UMS1heRnSzX5tnK6pONPT7Y/RHU5GGRyQ7OHbl2adSQ6V83tdNvC/nsrx/lmcxqbjgvfqSfzafpJx1DL5sJXzN1fvqLfMH/f9/akB4sXqCgJAPqp/4kbfqRYaQrCCL6GkvYuIoiRpOeguGUHSHBIXCEJ7fm6pZQZ1uCpluUU1PXCPVbrQGkLGlfYjnOWaYhJEAwkg2H9VFWFhQivwk9W69CglzhaJs7wWSvyjNVb8/DxN6ZXpWrGkXwKD89vCwlZF65jrPjZNSN+VR44WvvIWcJKgnez6eLgAhbx6Ze4nXRslEhR0MWfIaYDjoCxjk5Irewfm5pkQgi9yMCWwG2S9fUjI5NZvEE3THPewd7+PZ4S4eH+7Ao0fJ5o3Hcz1H/VwYKNUjy6DYPQJC6s8ppbFMR5UHc+KaT6bZDMOMPgmGSXRk7Erj0iPIitMr2gn555wmExgqv5vIJuVtoqyTFLIqpWVvWmhqskkympsbJv1jnGAyyITeO91PYMa6dPlZcQlGoOEH73wX7964izr7/EID2jQVDxzlM1GaoNXp4uGTxxKiMpx4aM7Nod5oiDS0iOVXr22IKCDjSq+djkaNoShV1GtllF0btsmUKSVXkW1HKNNUSWvNDHuUjnYPcO/gKZ4PTnASDhC7GjKX0Q9MveQFrDYBTmdd1jtQrsaNgXsAJ2C2JR5KAnjGuVM6SiaVctUsVKEe1LiT/SCDK0EY/HdMLmNojRejnJYEEM6XarixtImPrr+FuVIdtdSGEfJQb8HI00YjP8Rhqy3SIgInq1JVUct2BY5VVlIJsqGM9OIJIqOEhBIMVVAPBg5FmhyQvCjEMJygM+zgtHsCyvRrVQur9AxUXVg89IhskQXOtvh5hqmJXz48wN988gTPuh6OfCB0mgjYM2hwasikUMBiVyDlIfEEdT3Cgmvg/ZtbuLa+jIVGVUBynGbYPeri2UEHDylhGUzR92Mk7ISSGHYRx8CWgQlN0PzCZZGmiLfM96FNJxIkM+8a2JyrYbHuollz0B310B4P0PZ9HAcRDv0EWbkBvVwXL1Tm+7D8MW43HXxntYl//fY27l6agysHc/oWfGH3vSBAn/HiB8d49HRXYsfnGk18cPdtXFpdkVMLWzAzLRCfHIum0Q6w96NP8fn//JdYaGdYGOqoh4BLQKhxYESpBg8SDJNQ6XDKYqc8x+J/MkoSUT5iMtdKHaVrq1j+4z9C+a3rwKUF5RULmDxUEUB473/4n6DtnqA+yVCNACfMpJCe922JchsCQoODDXYQApVAyVQJCF8QEDJU5j/8Cdwby8DCOSBkTYVESukGXhyd4LTTg2ZY0j24QEDIdYbDjbIDTUqXL0zaBD6oDipVpq2iz89+5cEyBISKJciTSfMDoaSCFtPcgiUUeVsulZNTKq9xlch3JnuTdb/QhF74WPiR8s3l/Nj68kZRhIQpJak6BCn/tFojZT3JFBgkWGOAUhBM4Y0H6HYUIBQP4VwDly9fUl5mAn0BhD4vXPEQeo8/x+j5A3j0EMZTWDGTRmORaqkQpZL0VHKSTwY+M00BNxz6RfR1aJbE3CeWg4xDMQKzNILjTyQ5V5sM4OiRRNbL0IqhUiEZwjpiuwbfacBZu4KZq29A27qJbGk9B4QEfYxrd+QdPD5uScro1ItEqsaEatbdcA3jvkiZFqf0TBctsx+W48JwCn/alzoWZlUIhvJHSFv7GD75DIOHvwEGpzDDMWqOBZ37pTdVB1EePkuUyFrwYGKkWQidOjbe/i6a1+4ASwoQUsAfUULOI3CaonVyir3dXQy7HUS+h0Z9Bparkkj9MEYYxbIvzM3OYHNjXeStTHDkgT5jeE8WqP5MU0c/nqDt97Fzuo/nrQPsnR5gHHrwed9J/19+RKEcmiCBfnkyhKkmA6P5xozcHyuzK9ia2xTpKO979rA5wp6UxSKR0c89mmAwHKE7IGuTojIzi3K9Lh5C7nmUwnHdEQl5wM7i0t8LEH4Ny+VDDzV0UcEzKq9Jsb+qdPhsJq5+c+HcpSSbFzrkL57Jim+WWzek8iL3uymZOI+K5/Xq/HQFCJUKR4LlLrh6i+9dfM/iI38ArtcM75tOhogCytt89Htd2fc31tcEEJJxEzeCpsM3HOyNEnx6OMHPH+3jNztHGBs2vBIl1WVMEh3jSINpV2UIItH49IfSh22x/1eHH/kig6OZ1DW5bifQvC5q8LFWs/DO1iq+c20Ts2UbrkVPrI6TYYjdlo/f3HuMB8+PEJdcpAy3sVzZE3lgFpYuVWCq8F8q8EcvKwGhpZjC3FOdH33Fw8uHwWAqjUEdPrzxSF5Vw3DzdHmqT3gMUcCJ66f0nZLNl+AaKspUfYgkSvLcy3oO+TMdnjdCHPuwRHWl+iJjMqS0iGia9B2KDYh1MkwU11NU3BLmZsrYWJvHlc0lbC80sFZzUM9iOEkAM5pK2IwMhliDwKE6pbkcZkYxjk+7GI49ztgF3NK7Ti+z45aFsVWMoLI3SOhtQWLw+RXzwPOLJbd45cPFM+/q+Z1x8RL+ByAIVW7HN/x6ScJ9AbR+m1S0+Dev+ga/yUd4rlxUYJDDZiby8iOBP9nfwKdChaEyKnyQnYTMS2AfNmWj03EgDCH7ClllRuJIsfc5JhJAyIFiDgMzySA+C4mi+lAAIWuKBJSqvZVAsHhIFlEBCOkhVL1UeXhN4UK+8D6dcXXqvX+ZIcyXqrOX/uvv5OtSmbWHD/eyaqOKsluSWgZOWKT1iod7KcHkvIrBIOxmonZS9YIVxwhOUASB0zjIBU5iyP28sNdHp3WK0bAv8duSwLY4J8lrutxM9J6lSEuJEDjk6Z61d/GsvYed0xc4HrbQZleaqyOzudVyESU45ZKppkOEGTw8i3CKgO5C0asksnODTlUSJB/ysv8rgqkAACAASURBVFACQbkiO+pk6quAL9++Ilqa3XV8413NVHJPsh8eQz6IhjQJY4lrJvxSAl9PEOj0NPJ7ZLIo2AyTYLporMFmcAwBYajjh+9+D+/ffBt1lOHGJkwWm7Kcl0leWYZ2r4eHj5+gNxzBjxLMzs+Jub5cqSpPlBxSOT1XgT2Sxiqae4JRKqdKqJZtNJo1kZWWXVcVEif0DojBETA1DDMPp8EA9w+f4qv8wf6pUoNSESb7RQiiQMlOeQiQAmUueiWVVEbKShJWZYog4Q8+EzTFP6cSMsUvJ+yp8hlEaiUWKQRjNRMvQl23UWWJeKBha2YFH169i63GGlbceejiWmfADrv9XOh2GZ1WVwJmWsMhnEoViytrcExHos4VICSLKidXlfQoHi4xgShChZ2ETC6kvzXy0R/10emeSvIe0zvZ2UXJV8W1VWVKFMKwHekVDAwHX73o4DePXuBXT4/xqO1jbM1jbFQxYkiR5crpTyM74HVRGhzizqUZYd8+vLqG7cUmqjLdZqgK0PVCPO9M8OtHbXy5e4r7+yeAyyCbsqoVkPdUeenopaJUhq+f8qZFMGOKehI4OlA2WX6sS5VLwMAI6uNLJYzTDB3q050KdKcqsdVZ4EEbd/CdSw382zfW8N6lWWzPOLD4GnCiycksdPFQ7R0cYmfvBZ7sPEez3sD68jLevn0LqwvzCphpZPUpHTMgEXK7Axz/9Es8+YufoNKJUBulqDExltH6DNbIPWsSjUsTNv1wsmvRlyIrIkqWBU9L0M8CJMt1WNdWsfbHP0D1jW1gsS73nwRLxAa6XzzCg//xP0LfOUFjmKDspcISMsyFwELkqRrZV64cGqxEgxsbIoGb2Br2WDvxzhZu/veUjC4AczpiU3kIKdmlLyQIExyckkmewNBtNMtNrLAY3eZQi6nEZHZVQI74r3McViQxCiAsWL6Lh8SimeZs5l7klSnpmDoA5ivtaxd2tQJ+bSMomLyX9oALSo/iEJuziC8dkvPvc+7BKn4Ohm0oSSPvJQm3SVKMpwwN4zo0ld6zfr8tZehzs3Vsba3D5r1I9o81EgSEyRTe4VOMHn6KyYsnCE/3YQdjlNMIVb73+QbIgQHddyElqZT1c/pv29DJoOtkxUh0c2WhyqQEl/13KZnhEAbXrdiXCHmNaz7ZiUxHmPJ9LyMqleEZFZRXr2D+5lvQrtxCtrQpMlEa+Tn8JChkp6sfJAjILkbcY+jf5JpnyWCG9wivL3q6yQSK5DPyoGeBsOE6D8gaDSgDxJ1DTA6eYLr7BaY7n6OeMQyJnYtMzSRDSLuELYwzU1WnmYlRZiGw68iai7j0zsdoXrkNNBeR8c/4PNhbKF23sQSJjHo9jDotTAc9GfxEmYGkxEEj1Rkq5KRWq2JlZVmYQsp6pZQ9CRDEU2H8zbIp8eheEqDjd9Ea0m91iu6gh95oIN29HPiKfkLqJ1gNwIAYCzOVOhabc1ieX0SzMou625B1mdc/JVFWHjRTYtdjoiH2I/S6A6nM4HtasmyUyQ6SJSSAkcj8kurMlLkmB9W5neVb/IMvnz2/+TB6DrAuSJ/yE7S6W/IbOT9rvaS+eummyecxL32rHFxe/LyCYcxTgVVYTX6bKw2WKHtyMY+cVWQXuxgwc7YuXPjCcg0kKsl9MpK028CbYNDvCSBcXV6UIbzrMF9BrRi0D7RiE8/9En72YFeCZY4GE4w5Ny43EBmuDEGjTHUDqvGW4u5ENsy0YwbUkFWjEkdCuFIY0RhW4qOsRVis2JKYWS0TxDiIdFuqKk77UxkAjD1fen+5p0mzo1SwRLB5HdJLp6VwbRtl18FgPMF4yuuU+6AJzXRz+SgHIspHqFJk1eso1TUEldLJyI5icbnm/dD554kvM+cZRa5NOV+kht2SEEq3vQpmyQ8PiCNfzpPS4SrnPYJkrm1UN1DdYqBWMjFTKWOuXsHyXANLcw35OFt30KxaqJAxRAI7DmGzH5UhWrnElIwe19UgiTH1A3mN+Lz9kCNDVt/UUa/SB8wEYw5MbJg88/AMe4Hok5/vTBpdDDhe2VNeAwa/Ebn9gX/xbSDw9wGHF//9RXAoW9dZuq5SsLyui5B/fp5poobNKlSGNrAEIQGhpFIz4oEAkcCMwUyR9BES/GU8pHFwFUHkowkzKIgDeF7PaaICEKo5aV41kQfKXKzqk4CqfBjOIYoAR7YwSC0fc0JCZXPjGaVEyaiphux5cI24py+sA+poUMgTcoZQVEMvF9ifv9bfDgjP9vvfffIgq9WZ9skbj3JD0u6UWqqeL0mUymu745SHWQUIxdOdD6nlsCpNokq6wL5ByoiCcIpu61S6B5sNerQa4mGgp0KSd7REYq9ZLTFJA0m9/PLwER6d7mJ/cIp+MMI080kIymalhnh8kWSGplhLmaIpD59M3/LTGCc3pPYpa4hZaCoLTE6dcxXmWZZon9OjXBMswJKvOxkusoSJBic2UMksCayoRSU4ZBcZba4nGJRCjPQQEyNEaCVI2DxK3xqnRASUEb+GCAlgxJTIGPj+W9/Fe9ffxoxRQzVz4EYGdKUZk7CI7mCAx892MBiNEQggnM/7mBqymLHIUgJjWFLt+xIrLiXjvMBjumFjYWIbjSoazYaky4nlggePiNp0RmABkQ2MEOBpex/3XjzG757dw1QPkdDnT+ZTixHEwRnA48XLF9rmQYhncR5ieJFyg6YsjNMslrQRYhNEMi46D+QQWS075zkZ0Vknwf6+FLEXoKrbKPN9mMS4VFvAu1tv4NbSNraa6xJmQ3F+PE1Rsqowyw0MGbHe6eH54TEst4yVtXVJPZVJMh+ip+cGkC/6Z0mNnMiodZ3PhYtDSJZwNEC/34E3HcqUcH5hBrPNungulAE5kq+HkiUx3Qd9D4+P+/hPnz3FJ3t9nGQN9I0GxmZdYrp5sNGTAKVpG2b/Ob5/ax3/6q0reP/yPDabZbAWngfLiIEPAA4GIX56v4tfPzzEbx8+R+bWAff/4+69f+w60zSx5+Rwc+ViFasYRIqkYkvd6t7unbQ72IUHa3vW+4MBw4Bh2H/eeuCFFw7wDiaqk1qtbokKzKlyuvHkZDzvd05VkUN1j9QzsmYoXFCiinVv3XvO933P+6S2JEnKYYHMOdlVScNTPxMrJPmO2xKYVEenN6ICYiUJ7yhFakyR5pSTLQafOL6E0lSUpwWH+INr8/jTdzZxc8HFmq/DTKM6jZFPbCKMMzx4/BQPnz7D460tLC0s4NLFdbx+/SqWB30gY1ecCtGR1Bam1ny+j8Mff4ZH/+UDeOMMfljAK3k95Kikr1EdnriocsqmJvHqD3kQ5eScqauBlmNE9nG5A+fqBVz8Vz9E57VXgNU5VbVCQDiOMfr4Du7/2f8F7fEB2sMU7aSCm/H9URIefl+JzZegEg1WaUjkfWbpCB3giRXD+M5l3Pxf/zv41xeAuQq5rYZUZsk8gxxhmGLneIKTcQRLdzDw+ljrLUuSo2FbKFwNOYM3JKNKycabSGoRHz13UDy3MJ9XZ56u3GecwNkffdmcVrH/L/31paNdHjDVCzqVgJ4/WzaMSf1nTdm9qEB4f0timHpWHlwmsxniKJKJ6/HJEcajE/iehYV5hsqsgpkNVRlLoBc7CJEHAoxGn3+EaOcR8qMduAyjKBlopKm6DZrtmTbIgyf7IqtUAIpBBo5SKkPJJBPpRiMYs+BoJuyygl0nmjKohdebSF1FriaV98ilANtFAlcA4dyNt6ExvXNlU3EzAgqVOoae7Uqrh6FMfpZRKdc8shPqUKwC2FgpIw3Gwq5TsuaYlKJRSh2iONhGtPsY42d3ke3eRXX4AAOjhM/9j4FhWSEDNgbWaOwWpESpsjGDi6q7BHPxIpbf+SE6m9cYsYvS8kViRwmeELg8XGRMMkwQj4cIx2NMJjNMggRjHmQIDAkes1y8j4NBH2sXVrG2viYSOAlwS2bSG+v69mkiXqrFCNMA03CC4WSE8XSMIArl8MTbniocSSzWVU9gv9XBoN3DoNOHa5KRctS6VRc/83PiQJFEDH2DURDL62TPKdkOSXAlGPR9CU9jGA6ZGRFLNR2bDYtwypR/xZPqb/pyGcI9h9DO0NpZ2O/Lb7e/AwZrQPniVzegsB7jPA9Xz9k8Tl9GE8WvwOFLf8l+TA+h6iGMw0DSRjmIpxFpaWFOUkbbnZacAzj0DisTY83FsdHGLx5s4YMvHuLBs10cTSNJGK1sFsa3pYsw5iCF9waTvGmPKDXk0kHKBMU6zMVQIM5kDgQH8EUCuyrgEuwwtNByZH+M8gqziGwMdyYmiRqKxWcNSsJgsggd10S/7WFx0MWg30av4+PoZCL1KpOQaiRlOeCck150emj5mnhPNuEzZL+bOAM1kGtSAM/9LjNXRS0o5QMPBwR5aqgnZ1w5c/Ln5HqiAqJEKyfBfRzYUiZdwDUrtCwdXddG3/dFCbQ06GKFMu1BBwvdFnyL5EABLYuh5wkMCdHidsbuUMVI81zFbkFaNaZhJKBQzlnsJrZc+F4bbb8L07DUvWdzaKIAoYITZ4DpdC5Y3zPPrfd8P/4h6L+XXJBfBwzy28gZ84VfL4K/LwOEDTB8GUv4PEOowCEH/SSvlNy6EBUWpaMS4JgygIw3lSKOCAh5pCJjmIUcNDSAUElHlZ2uLoyRc1qTMKogoXrNHNpkkvpPPMJBCh88gxIM8t6VfYdnFNaC6bQt8YxUS1MbpdE5RUEDCKULtaYSz7oRv9q6yD1EVJ/vv/9hxdoHeiDabQctV4dtcprIjZRTUpqyGAcsR9DTqZnEwjf3kNCfPKOpNzoIJpJ2lcQBJuOhmJ0ZQz4/6GFu0BU0VlJCJBn0MujHdniI++Nn+GL3ER6e7OCI3YJ0NdAPVuu7VYA6ARwnXYrdI1tY56/LhIhMrlQPsKidSaQVH7kAQsnJ4WGt7qWjYVQAIQEmp6g88DAow7PkouCKY4bAgt2VioiN1gLmrTZiSvGmx7g32sZxNcPESFDS1mErpElA6JNAowadaIhT7NwQQPjeje/irStvYLXFygkfXqYLINQIfnRdJmGPnj3DaDJFEKeYm1sQhpB9TIyiJdXMBYSgS0o1eWHnDAiIBITzfefixYhpgsG5uT7aHaYymqhiFd6TU07pm0jMCnvRCe7tP8KvHn2K7fEBTpIJrLYtiaFkCeWiqxcOlSqrJDQipzybaSpLt0IwakJXbxRyQ5iGBBKIz5AfuW3IVDuJYgkacCivDTKstefxxsXrUsnx6tJlJbPNKD/l9ejBtFoIw0wkXA+fbglbsLi0LEyo51M6QUBoSwJgU53SMOm1cvb0OhUTfsx+xCkmkxHikFKQBJ5nCxikz9W2TRgmF2mKhBmcYyMoTZwkFf6fn3+G9+/s4s7UwtAcIG0tYxpXUhrr2fTMTdEOd/EHt9bwr9+4jDcudLDWtmBzMeCRUbMR68DuLMNP7k3xwZ09fPDFE5ROB6XbRmHyAEvvoLqGCQoFSBFQ60wyU0EdokmXMzo133y9nGipwYD0ejKMJqePyRU2i5sp/Ux+NsK/urGAf//uRVztG1h2yYInIq8lW82AjVmQCCBkoMr2wR5WlhdxeeMirl/ZxGKvIz6+U5lVagKHEfDLZzh4/zYe/eUv4UcVWpkGh7Jd8sRyH5NJqUQyxvtOFj4OOAzKAxPpHMwoHUeBiZZCW+rCu7SCjR+9i84bN4BrG3I9iWR06wDjj7/Akz9/H+WTQ3jHMbqVqQYMdQ0OQ2VgG6oehsXKTP4tKCPVEdrAlh3D/M4l3Phf/hT+qwvAvIbMpi+SEh5NAcIoxc7RFMfjGLbmYM4bYL27DMd1JOSJUuvSVkMPAsA6UkhN9877+l5Yo3/T//v7Lecvl4n8tr/7ZYCwmcT+nTNsrQiRPxe2XZXqcvOczWYIWS2UxDg5OZZ7icOoxcUe1tcW4VgM54qhMeW5DIUhnD27j+PPfolk7wnKkz34RYg2GUJeG5LKy6EJlQcWDNcG4xuiMhaPskhsxWNIKZcm8kNbdyXt0uB1ntUdnzzA8Xqjr9lU/iX1cJFrHJS4cFcvo3f9TWiXCAgvyT7HgSODBngiJCgUVoTAi+MtghnpPjPVelfUfhHx+5Lty+HwqGrk0Lj4ZzNU4RDp9mMEWw9w8uwuzMku/PgYHT2HzcNBwg5ClTpnWFQYOAgLEzFBq9mGubAO98IVdN/5gUhcQako8wqrOlijlrLRziuVOXGMIlIHyYPjMR5tH6j3UjcxmwXiR3YcB+vr67h86ZJUPnGNi5JQ9kjHNURhkJUJLJseK8Xe03OTpDEiDh9FpaLJgVRYCrE8qDAQhnCIzI5Mjgzg+T2YfOhBZ4okvWmzENMpe/ImyEhdVhocl4mJPly/JYMW3luNF0pNL7i9n/NCnfc//bYL/nf8/1/3gPv17u/6UPV3AKHKFH7ZKZ6vj8yG6nxW5wA+gulY9gHmNXA43O33hDHkgTjIKwS6i5nbxZ3dY3z6ZAef3rmPp7tHmCTsJ+7Cbs8hqkxEhSEF8hWD27wOokyx5pR4ipeUPL1B75MBh7NTnrWE+WaZdyJ2B5bZk62W+4c/RR4LeGxzrzQr+HqBdHqMPBxhvuPh0toy3n79BtaX+5jvOTg8ZhfxBIfDEYaTAOMgwsk0wHAWYRplCiSK4oRDQA4SasmvAEFVVXIasCFDlDM5nmJkKTel2Ik7Rz1ok3A+nj9VSJ2kV1i6MHKsxHD5u6Vhud/CUs/HoO0KK7jQ76DPM7VLKbsOzwBcnZkC9KTlssZRhUN1gKjTqLQiYChKBGGIyTQQBpWhc7S3eH4bfruLTrcPi+wRez4JEEU+zf1T1VedzjJOB371eew37EG/463x8vnEb5CI/qbn+2YBYaaUDlWpLDn04ApbpzoBqSSTDnGeywkKE9aWFYhnHHaImexUYcj7XO2dDIyqwaAAQ0rEVZS8kChkCJ8DhIqUIFtJdl/sGSUZQhsWh2cV/Yq8NohZautJIw6tK84EbDa+Xkn3V5V3L/31/GT6uS9R13kF7W/++scVTbU0xNPXR1M8pQW8uVnLIJJA8ftYqLhh1lOIxuNyyrrU0cfcNCaToSRdcUrFhYmL0PLiAP26HLUsqd+NJSWUwCPRCtw5eIyPnn0mvjZ2IEkxrlVCrH5090rROH9gHXqpjJ3q6NUURSpDp6o9oB+RbFQuktKcN7NqmKglo0o3wTfclDeepmGl1yZwISjkxUA2gQmhTEh7bfUq1pw5zBk+gjTEk5MdfPTsDrajIxwVU1RtDZXNS4CAsIIvrIjqIKsKQwHCzMDrm7dw6+INXJ3fFKBJhpCqIkpUKcUI4gS7B4c4Ho6lqJdpcd3+AN1OT8AOAZlFGQ0PK1KLQVkEY3MjYWZns7H0PpKWZthMv9/F/PycBM6Q9aUuP8sTVJ6JwtExLWI8m+zhi717+GLrAR4fPoPVYdkbJbrsTuGDdSB1ol7jjBdfqSqEpdRKJnCnJeyk1dVCKgZb6u0dUw77DOQR7yjleCnZVBU0YCclFsw2LnaX8RYTR9evo1W5cEoHOt87arlpPi+A8TTEg8fP5GzaZjx5r4t2uyUMIQ8oPKiItOh8VLfcObXyo5Y2ExCqSpQp4nAmaYnUebO8mR17nR6n1a54ckQSbZrI6RWEhZ/d28YHDw/w860QzyITQ60jBbspLLQcE04+hTXewQ+ur+L3XtvEu5sDbPYZrMCrVDEWdDdsTzL89M4EH97dxUf3nqGwWyjJ5DGER2S2qchuef0KGyEhH7m8v4aAROXxpa+iScFj2bUw/DX1RnWvadoy0U/SBDbLd40Yf3xrCf/+uxtY80vMWQX0LJeNiQtKGOYYjQMB3rsHBzgaD7F+YUUCCi6tr2LQ9lX3myz+XDQtlLsBkvfvCCB8+v4n6BUmeqWpfJwMP2EkIaesBTdHteCJT6b20wlDWDOOlHhGyBG7Gsqeh+6VdfiX1mBvXlADhixHtnOI5Nkewkfb0I5msCYpWpoJp74O6a3iQk+GSB6Sn8GkQwuZrSOyNey4Mcy3L+HG//zfwruxACyyhzBVgJBMbpojijJsH5EhjGFpLubcPta7SxJ4wS5QMoSFfY4hPDfN+zYCwpdtFi9KdF6+0/P+UT4iStT43nA4xvQ9HmSOh8eYTidYWBpgcbGPpcUeLCb+FhGMMoROQFhGmDy5i8NPPkB28AwYHaCLVCSjlHvSe8OqFq4t3H8ICDPkSMtYLMAiphDJGocdlCv6sjZUKcEkryt6hgkKuWfEokbhXkZlghzr2B1KQFVacJY20LnyGrRX34W2cQMwfLnR1HvRVH4oakhVDoigr4nrquV8TUctrRbkLXjgiwQMluMDFMM9BNuPMdt7iunhFpxsiraWwNPqgU5COT+nqfQ0OYBuI2bvG0M2vB7cpYtSj+HceAvG8jrANEbNRsEBLQGqgL2znkkJQhILRyXr5P7REBMGUgQMHInlEMS1kSXW/UEfC4vzskfY7LRtlDti3uBAiSypmvxSKcEqGgmO48GFclGCQKmE4D5Kv71iV0sBuOrQTTDIyHvTYFoiE8VLAYPNg//Pc33YtgvHZc8j/51yOK7hin1Vv9RgUhGDTWH7PxLF8cLF/08BEJ7mNsQNKAwQziYyMKZ3VM4Bi/OKIWRgV5Yj1CzEjo9RXOJwmuDh1g4ebu3iwdY+xnGBsDSRwGbUGKKKCdgeNLeNvCIHzgAY1UvJ4XAjW6dthWQV2TUOjigzTzlA4v3jeKKC4vOTKWNBO5M1zTSEFk3glgm6FnB9YxU3Lq3htasXsdT30HVNBCHDh1IEPOckKcIkxXAWY0iWOUwQZVwjgEweFZKEPbo8f9SKiKbDsPFm1hJ+1SamoHbjvVPEAR81iUDmk/MpQ5MhMRVYrs2qBzLjBha7PubaHnzbRMu10HZtuKYOl19PhlQK0djbybUhU/3CzDfgN60lj4n42FIEEdfSWFhUnm+4BhIMtjssnu/JvcS7XXkaef+p9NAmNObFa/XrDSV+N5j4de+XL9uDXmQJXyYZbYaZL8pHz7OD5yWkVDk0ElIBgxKCyUeuctrEiVGDQQJCEXsUiKcKECqgpkgpsZvx+qoD81T7YOMhrAEhK5pYTC9po7mQNiLXz5U1i8McDgV5HuLnSkDIJH4JsPkmAeH7f/1XFb1ovu+i3Wqh36P3jOW7ft2vp50yhco3oQ7/nEg2ktGGLhW5aKzSrYIZg2QCJWG0DFxYWZAiekbVswMpLyJYvimAL6gS/Orx5/jJFx9iOzjCST5D5ulSmF7ZBEpKlsCNk0waWTclOWP9rUoU5cSS8hSCFx4gCAZhUW/OxYg+EhWKIBeTnAyoM7dgczMThhByUbA+gOX03OR808WiM8Ct1Wt47+pbWNIo87QQlhEeHD7FT+9/jAfDLeyEh6hafK0qZIOAkDI5eibYR1jwNWf01Zm4vLiJa8tX8MbGTaz6C6eAUBKtGKaRFcIOMtHw8OhEpkLsY2KwjOuwWkHJIjmRk0WYi16eIWbkdBRgMh1hOh1LsqvFBarlYXVpUaW6OrbUUjBuvKTvydGlB+4km+DxZAu/vPsxbj/6HHrLEs9mYXAx5/QtVQdqLjxijeAEjtLROllJDG/qgCClvAK8FFjlxS+UFovFeaig6IoJsTJ4pt9Sh1sZ8Asd7cJCt3Tw9uVbeOvKLQzMHlpkAEpKTA2UGb09DoJQMVfcGAzbwWAwQLfbE28iDxI8XDRekxdl1s05jxJnAkIC6Zg9auxvIls4HcoEkNUoc4xo73cVIKQPkz8/Q18sF49OItzeGeMvvtjDp/sRHk8KRGYHhdWSziMjnaE42cKbG4v43vU1/PDVVVxd7NAOK7+45pwUwJNhip9/PsSv7+/h08fbKCxfdaUxxZbF3FUqjCqlIRLfxMMe0wEZny4VFzxw2RK0RMaCkmIWe8scVgYofKNrkzy9i2GAlpbiYhv4N6+v4r95dxMLJqW7iUpzEw26jtEoxNHxBI+3dnB4coJZHGLz4hquXt6U4J2u5wBxpCSEove0kW1PMf5/P8Lh+59i54PPsaB5UgVhiZ+U92BO3QRHZXCgOiYplcu1UoKZ+G2EATU5fOLEt8Q4CzEjQ+pbsAYd+Etzwvbx84sPh0AQS02FGeXQwlyi0RkKIMm2XA8kKbRmGAgICyYAm8hNQ3oI97wU1tubuP4//dfwbi4BS2TOEwUIycKnJSIJM1IMIbsxB25PGEICQqZbFlyrCAhrDyFTeUWmVEsKv2x7/d0366/HEP42QCjH73M+jea/yQYIGOSDhbrsT8rYNRthOp0JIJyFU6wyPGlpgH7Ph6lnwgpapQKFBISjR19g/6Ofojjahj49EvmkV6YwkxBmrkrk1YCMVDiPU6rHKaNXmcXtuinpmgR20DxUpS2JcASErshOmVZLCWco4RIMtOBQRdUF6cJWMLHUmluFf/FVGK//CPrVtwG7LVUzauAq2vL60Rgrm6FSLbmVaPeG0SH7TVlZDEQTVJND5AfPkO09xfhgC+HJAdLZEC5DJmzun6XIY9nRJj5nhpgxIpnR/JS/kVFrD+CtXIR3YRO4eBWYW1al9JYLMH1UwC3DdxRjypfMa5+HRa7FnHyHYYK9/QPs7R8ijhI58MhnyMO6Bqyvr+HChRUsLC0K+IuTmQqYE+GNSpeVlDwJ+eABu5ZA1QE4IvmWADb+TLoAQl4XksKnkcFwZL+gAifigT6IMZuF0m/KA7Dvt2V/47ptEQg6ntrfaFepAaBci+cYQsUY/pYOtd/tTPvC9Py3+BC/5Lm+3v391RnCpvKL5y9aSDiEjyMFCKnO4giDgHBlZUmADpmMMEsRsySencCUh5ouDqZTPNzew68+u4fHe8fYOQkQVRZiMuq6K3LrgiEwrOUyGe5iyLUnXaEMRiLi58iEsnmjzprgGkoQSpToshGUX5ugZWrweQ+wC3M2QjE8f9OAkQAAIABJREFUwmrHxeXFPr536xpubV7A5lIbHdsQ2SkHJgLaiKEIKgFMohyTKMOUQymG6uQl4qJAmOUYTmYIYzqP1VqmHrWgpQaDQm6chnY0wRwMkNGkwopSTII2+qB5JpD0cMcSIOjYloBD2zRkL2zJ/iyaNRVuQ+lplYtSimExjBzjoItgUOSy7JqVwC0qlej9jKTnkHJRsoKsv+HZxnRctDod+K0OfL8l97aYITiQkQqWxh7zzQxH/j631T80IGz2n7PPsZFhNp/rmZfwRcnoi4CQ/7/5s6YVged+MnUCEjN6WVXOiDCEXNYbyWhYIJkS0Cv8oQChAuPyigT7nTGEKl7mjCHkGsrzMH8nMCRpo8AoWcJYVBXi6NKVcoq4RGouvklAePujn1WT0VguMjIslCZKv0m3Wxe3c9xjSMCMVB7UZxAmTsotRGlIbaYk9UlQMiQgnI6lg9A2dbR9FxdWF4WB5KaTUpJSRNB9AxESHAZDfPLsDj588CkO07H04hUCFpniSekqb7I6IESkQYYwb1LmLii6joZuwvz0QsAMi+sLLZewF8VCKAOqvOa8FDDIN97WSP9SMsqv16QcnCsJAeF6bwVvrN7A9zffga/pcOoFZmd6hI/37uPz3Qd4cPwUhVehIKNJczGj86k+1QkI6d1gPxP7/CystBaxOb+O711/Bxd7y1LMrtPyRZaQUcplJdOv/YMj7OweiISG8cK93kA2T8ppGOXOxUqchPS5cSOoqWduBLNggvF4KBQ1V7xBt4O5QQ/zC/MyvcuTUEJwMr63rokQKU7yCX798DY+efQZpnmAGKlE9StQophWfvQ8aHCDlyNAnZ7IzV5MRWRV2V3IRUu8bCXSIhVPImV7IbuveLfVUn9u6cQIdqlJd48vtQE63rp0E29fuYULnSX0rC7MwkRF6SirOwxXhZ0825FuHvoW5+YZvDOoU+kICpkyy0OR7B6nUopGcCOXMNkjSXiKpfNSCn2DiSSzcTpOIL24tChMoXLzqdATsdBrOmaVi2ezEu8/OsIHDw/xi4cHiK2OJBjy+ekTKKdHWG5buLzYxe+9dR03NhYx1+KABZJGujsCHu2H+OXdPdzfOcazw5EEysB2EDOVSt53ehjVdFKtOBwA1MCNwJwTQxnUsLdG+bxYeUGXLRPLeJLidF4Kbvn6gzEGVoFXl3z88Wur+JO319EpA7gV5cTKp0gd99HRGPsHQzzZ3pGAo6TIcHnzIl65soFlypCpK69TbmXSUrpIno1x9J9/iuMff4rDjx5g2WxjznBhpLkAQsPkYqsAIe8FYc+Vb1seyo/CIYGK+qbULyFLqJdImObLviiPTIYaTBTjAGZaomu7KOMMScD0N3pITVScvookQIVe8RBEOazOOhiGyjAlz9Fx4Gew3trEK//jn8C7tQys2goQ6rkChFmJOM6xczTB8Yj+MBt9lylxSxJ2YLk2Ss8QQCiZWxIZ/+0HhL9pknx+41WTTwYbVcg44OEayUeizPcEhGEQYjQaYzgeIUpjXL62ieXVBbQ7zJSkry6EXdGfGglbOHrwGfY+/DHKox2YsxMM7ErYAS2eSdIoAWE9H5DPkG5l6Wm0HOQmD6gmkko9DKcHw+6o4AjO/Hh9pRGQBqiiEcwqQctpmC7VE0oWIeIArrMAa3EDzvXvwtp8DZo3kOAqQwBk/WGe0lLnDJ9kMDlsIWLJM4D9uhGfb4osHCObHiMdHiAb7iMbHaKMJtCY4Ms1lNIcSR9U4dYS1iWsPNkwpXaR4CcCKa8Nd2EZ7sIqML8M9BaAVh9o9QC/J4xNpbtSRaMYU5V6pwIIalkBdIzHEwyHI4yGY0ymU4RBIOwJ18G5wQBz833Mzc/Bb7sysOV6Q/kogaB655XXhv/wIKqGbaqTUFLICUbZl0sZNxlashcEGkxErpjip4Apu7zYJ0v/p7CHuiV7GtlKFSCjQCHvX3XQVTJRBQjPQjJOJzz/WCaov8+p9x/ta746IFSVF/T00UdIhrAGhAH9vUql1Wm3BBAykZJgR+4n7o82BxB0x1RIKx3TpBAf4dbhGE8PhtgdhjicxrRrY5pVCDJNPK4JvTkGK5LUEEON7GsZpnRan8XkcxAjNV21zI2+VSONYKQxnDzGnKVjrdfCzbVl3Ly4gisLHSx3XHQIyvIUehrDIkij185RqjXmPDBjgft/yp+dpA4HnmWFmF2eBFr0Ip/WpdWS0ZohPB/k37xSGbYyEfkUEJpiz1EWHSHiJUVdfpeHsgSQdRXrO88cErQkhjG1NvD1cz2TI5DqCuT1S6tHPOMgOpRwQIJXsoSUohu8D1i3Qrbc9WE6jlL4yH1lyvdo7sOGGWyGD/9cGMLm9nqRDfwycPiyYJmXdRE2f3a+iuI5QMhKCCVIFJxQZZUqqSdDGJXIZgT1DUN4vnqitqnWyaLnGcJGRamAoKqgkJL6miEkbuJDghqJbySoS3WTf+OA8Nn9j6vR0VAM+pT+uX4HLcrwBnN1qAx9hLxICRi56dZHRsqyuBEwLVIOyoXI0WhqPgOEU7Q9VxKuVpYX4Pv0EFBHmwjzQXQ1yiZ4eEDv4EN8sfcIwzzAjOEmPuV5TKfMZRjIG0qmkKUqtTVyVfgsoS0czXPTEJ5fl06lgpp0LUOmK0AodQs1ICS7ICXaugFbNxUgpASC3hUyhOyVSXJ4uoON+Qt488It/GDjXSk4pkiHH9RRNMbno8f49ZPPJamz9BnGogAhGREWojuC8nWuCUIz25WFvtnBhe4yfvj6e7g0ty6MmM7EU2I3BhXw68tKJrpb27tSfO26Prq9ATrtHlqtdg0IVfqa0kDX/Sa84LIUYRRgND5BEM6EsXVtE71OB2vrF4S9YpJXVBKKZwIIc7MSgPjFzj18tnUXT4+2MIwmKGpfFA/r9Hfxc+aGLQcONTwWbbMAcoLstIBj2nCZHCZ2I6Z5pigZy+xwE8kl7ZGfQxNwpWUljLwSQOhmGuywwmsXrwsovLq4gXlvTg7xGgt/WFjPwtykwP7BMYbDiYTv9BcW0BvMie+EXhRhUhtd/SlT09jN65mGJKXW9SiMp2ahbziVZLaMpm+tkkPSwsKcsOe8/nO+z0L3VyjdHk5yGx8fBJI4+refPcFRakgyoCSi8lLMYzhlho6l4e1Xr+Dq+iKW+hys0E+pYecox9P9AHee7mF3OMMwTGH6LWgEhEyFlWu/1i/UATIK1NIrwY2YMlFuMJS5EfyqZZQqa04m2UemMlocuW4NTibDEZY94DubA/zhzVX861vLcLKJ1E3w51KSOBN7nBDvHWF7dx+TIJBuyiuXCAg3sdhtoUVpdaoOgHL4hIf42Qh7f/Y3GP70c4w+eYpli4DQg8beQ05LmdJSl8FymMMJm0x7BRByuMGQnBJ2zsQ6Q9IbGdaSGhUCJh9yjeFU2eCCqcMMMzgcJpi2GMI5ZbXoPWLQCzuYlO6n1uYrQEiGkNJtAsLE0XDkF7De3MDV/+Hfwn1tBVj3kBjxKSBkfx2TJhtAyAFU3+nhQncRvmzYNiphCFXK6D8FQPiyCe55NuO8/EYmqryWygJxlgoA5MGzjFiirDqUgmmIk5MhxmQkygyv3HoFK+tL8HyrBoQR3CqGRfYsCzC6fxt7H7yP6ngXZjDEnAPYNGnEU2H3eO0yoZhXIn+J5ZsLhu0iM20E9DWxjkF34Q9W4faWJEGXe1MVhciZ6jkbIhvtQc9maNsMf+DRkPcUfxYyJCVKrwuttwRr9VWYi5dhtOdgeW1ZR3R6ThtVhDoJ1nHtYgZR/V48hycJyjBAORujmI6FBcymJ8gmJyjCMap4RoGqJBCSYWC1EHtQZX3i4VFAoQp/FuGnSOqIby0JgrJoFegOULa6QLsPtAdAdwC056Dx9TsdYXjA1EWGWkkiuC6STZ0DI9NClmQIwwjHxyfyOY1GI6mh4Ounn1DUQd02uj31sB2m8xJQqqA4DlKFlOM/UktVA8+mlkEGkyx4TpTkSQAdGT56kQtEYYLphGCQaoxUEly5JnFfI+shzIep5Kd8veKJEhlczQQQajQEyNm/vNRP94+G076xb/zlgFDlZz7PBJ1XwFCRkySUn0V1SX0gHvnpeAjPc7C4MC+/M1/ArP3xBDhRmorkkqFjZApz3cbhJJIgrZ2TGfbHEY5mKY4mEQ5YjxRmElTGkCZyX+ILlMov7kV1yIbYNRQrR9ZERpsyFNTg0JtK60KRoWdq2Jjr4tbGKm6tr+DaygIGVgW2EhppBo1++IyAkLYHTZ1BBZ1psiZJaJFKeJEhIIc9Eg4pLCKBrwKpwtScJjY3rW5NtYgao0iIXNYkpWuy53OQ2ojEVTqS8hdyWFJ/a1HmcCguIE3ukhKayMAplye6UL55DhjJ6nEoRb8aU4HjSFU8MaSHgJpJw7bnwWu1a0DoiXJMBZdwLydjSTNDDUZPk0TPwsKa9f0sZfSbZQ//IRjCvy8gPFWv1H2L5wHfeUDYAMBGNipKhlIljzaAUFXmceBOYSPVGxXKhNYmJo4CRawCDnmW14QhPAcI6yBxrpfCEZ5PGq2DyngeVlJRXrfEQbVMlRkgNSAkEBVJsGbA0ZxvHhBO9u9V0xNOEKcIQvptPLidPrpz87BcT7rmmPBpslzUInplWifnmERYNI9TpqkODEkaCRhh0hwZwiiYok92qt/FwsJAai3Y4cJI98ookVulVEt89OATPBntYi88wbAIMNNS5K4uh7+ExcKnyZWMr2cohCmAkOySAoW1xUAmUyyrp0RBVUGkOpnCQlgq6aPnPzQYZ1wuVLSwzYhXRorzxiag5PQppBvMxIX+Mt5Yv4UfXHkXrka3CllCB4fRCJ+NHuKXD29LSqfZtQXgEvkbRQFL5EsqKYgXFA/ADiz4lYul1gJ+9MZ7eGVpE/N6F2YNCFUuljJG7+8f49n2riw0BEGdnvIRUl6jGEK1caoOIqVJZqgPgQwvLknPZFT46EQ8hvSFbq6viSTYdS3EeYyYQQ1mJe8LV9ztGbsJn+BXdz/B1skeMruC5lrQPBOTKEBaFGBnJddEHgxpCeP7b5Py4gYRchrvwXd9RcGTueTFzy51sjsWH/Ra0WyrbnkW3jIT3St1OClgRRWur2zi1vo1vLF+A8vtJaHTjNKEWfLdN5GlJSbjQOonDg6P0WVXY38Ax/fEj8KHOpQohlBJ916w40vHWolcmFUyhGdT1ZBAOpyi1fZFarO4sgTPc1GwNJbATCuQGS5mcLCb2SId/fn9XXzy5AAPD2ciqbHdlkiw0zBEFgYYtDwMuj7m+12RebLT7Ggc4mgcYH80RZBximrA8loSr8+EV0pPPJvvdSisLhNFpZiZLCLlO4wG5xCSqY+19tyxyLwReBUoCAgZ/kAPD0NmihhuOsLFji7exh9dW8S/uDoPIx5BzyMVqCEtUDq2dg6kkH7v8AizKBIPFv2DZAgXWi58HpiZrCgxh3yPfURPR9j5j3+F8c/vIrizgyWjhYHmAlEMnQd9dgrUqagyoTkFhKqYnj8fPVD0k9r0yrJ7juuABYzzWABhyqE2fUeGiW7B1F9Ao2yRAUFJAqflS6kvGVbWnHBdUpHeugSPMMDplCG0dZz4Oew3NnD5v/9juG9cADZbSA0GmDC6g+tVKZHfO4cTHA8j8GbpOR1hCFtMQ3QdlKeSUZU59m1nCBvA12y6z5UWn5NYnUprWPtQZML+yYbJgVqSy6OIc8woF2VvajgVRcH1N17F8voSbJeRXeyojOFpmcTRI55gfPcT7P/8b1EN92CGI/RtssIJqmwGnZ4iXoGSUqxSW1knJO48w0YsfaAGUsrcWgMsbt5Af51yynlh26rhCeKTfYRHu5jtPkI1O4Jv8LNkSTU7M5UnOuLwj12DXheFPUDlDmD7PZV0SSBG28BpwXPtpW8OlzJFVrLLjBVLYYgkmCINZiijQFVPFLGkANssnNbIEKigGh5WE7Jj9DkT+PB8mavqiVMRpNxSDEgzAA7XbBc5pepOC2h1AJ/AsC8A1uwuwOuvwCB72FmQHl4GrTEmnZ26Mj7igb1iwfVYmMKT4VDYCLK+XAP5Y3FIRVUEAWGbXbbsYrUMCU2iLJpAUPIYa/8orwMp624sBBzS1KyeSqHOkTKQKYhFHkpQyEMvn8yxWUPg1eExDJBRvcEidX3OE1VPuCQFTmJxz8GylwesfGO47R/tiX4zIDzdOF94fr41DSDknib7WhIJIBweH0opPZNGuY/5LQ9em0NT1jqFSkJHOb3jiRyZgDDMgVlWCQsf5BqOgwzPDod4uHWAvZOp7F2TKMUsyRAkTIw3UdEywmqkWtIpoUsyOGH9SiUBRUwV9Zki6jiYb3m4uDDAlZU5vLq2iNW2gzkOI9JMVccwDVsCvnkArxM+5VrghpepQDWeoLkXycOUGhaCQoJT7rHCWp6ii7OEUZH61ey/yJ6br5HXq4CfApF8rnoApLSEZ/mwtabZtjnQcEVNQvUELTxSXSGMnrIzVXkuacxREIrfOpJHrFRXJu8x2g9cuS9sWhF49qYdhAmtNdDm00nPtfl8xcT5S+HLGMKvJ1/+ehf5NwEIX8YUvowlbABgs5fJ1xSq8oEhPgzIIqHC86qqpmAXZKU+S9oipG6iFIaQodWcaQoJVTDoRRIsT4M2JdRSgmTOAKFkaNSAkOfzM4bwnGSUHd7SEqDUixJ+BwOOzkE+VRbfYKhMMnxQJUGKw8MRxhNG+how3Q5avQGcVgs2ZVE2p/U6HJv3XuMf5Fif506medYT5IQX+0zK6Jk0GgdTLM71sTDHQJk2MzmQ0kBMy5OtiWTx6fE2/vb2z7AbHGGMCEOm0JG7shgXz1ANloyq1g+dvj+ySIUOT3Pg6w5apgvPsGUzkmk2+/CqRGLKp2WIqEqECSMoIVMl9WfihVE0P28tAj81IZIYR+kypByKYTNzXh+vrl7FO1ffRNf24DF6udCxOznCp/v3hNl8fLQNo2MBDk3WKhTBLGiaJiDUhXamdJQMoVNYmHf7+N6Nt/Hq8hWs+UtwS6ZpKoO28KCaiaPjEXZ3DyTQggd1GooJBikd5RSp6WiSibIs6CrGVlRMOc3JqoeIgJCyER71F+Sz6GN+oS9RO1mVIWXcMyW5joFRPsHe9BA/uf0BHh48Rahn0rEGz8I4DqQbh3HgAgjTHFpWwWTFHZlQxv8lBfqtLjrtNqIoFkaBUsOoyhBSiO2apE2FETq9j/ISOiPXC8BKKlhRiYv9ZbyyuCHv+fpgVd4bhpDYFRE3qzcYOZ/Le7Szuw+/14ff68HzW5JU53utOn2LEiy11J9GMJ9uDrXMhotBymS2SJKeyA7OZlOpouC1zvTSC2trqoaCIA0ZTJ1MJ/vtbIz1NrZmJe4fR3j/kwf49cNdTHNVnM2Jq7DO/BkphTRN+KwqYNG2ZiBKM/E70ODPEG72DOqUihn0yKXQykQkb4zxlhRD8nechhosrmZPFGsk2EWmJrPCCFBqKRNJPi+7/5TM12SZbh5hgBmuzTv4l7cu4p3NPt644MNIKGljV5wp3oW80LC1vY+t3QMcD0cIyYLowGUyhJc2MOfb8E0y8xyl1eEbhYvo6RA7/9tfY/KLB4jv7WNe89CrLAGEDPowjXqzFZUBfYIqmEA8hGK+Z78ipEeQZxV+dJGv0kCHRYzE0qD5DvSiFKnoXGGinbEEWIVoUCCr09NnaAjyVAZV/DbcRE/jpyj3yHQlGbU1DL0C9mvruPQf/gjuW2vA1S5SnQxhJiCSh1j2EO4cTHA0CiUgqut0sNpZRFvi8R1UIhnluqHWk2+7h/A3AcLm/zUbqBjtS1bQ8FqNkaQpckqbwhQle8HoCZvMMByN5V7XXRM33r6F1Y1VeJ6lyujzAB5TNfMIGB9jfPc2Dn7xE+iTA1jRCG2T6XuM3abfSeIqVCG1XNOsVqDvT5PApli3EWiuMHvu4jr6115Ha+MVoNNTw/tghuxwG/HuExw//BTZ8Ta5a1hlCIOSVYaNyaCxQk6ptekhrxwU9LraPmzLgSPddyp6XgWRNWmxSuJMeSQfcuAVDzeVGZlUP2giEaOPl0CwquXbKkyJwwlJOqXsXpKQlcyVEx16CcUjVScJqwMc5emK7cj490wbpeNJ8FThtFH5PRjtBTiDC3DnL8BZWIPlD6C7HUkylqaggmuGkvmHUYzJdIbhyRBBGIk3VtYN+i4ZXU9GxNAEDDJ9VDxSji3XuAzYuIGLrZI+HMqwVfACfw6+eDlscTJesBMvlUfEkmf+fHWwlW25wgxK+FeTCi0BMooVPPNEncN/ShP5wkTvm/MQfr1j8df9W18TEBImUTIqvcSKlUpTFtVPcXJyKFJ98b05FlzXQbvrw6U3jnJgUf3yOmC1BNNrmYLN4BhT0mwpESU4HAUJhpMQB5NQ2EL2sg5nIUazQFI+CcS4sktEQ20/IPAigKEPz3dM+LYuz7sy6GOl38NKv42lrocFhrJouShqbLJpMhxMhIAQq25JMxftJs21wGuNLDc3ONowlI6TUmjxjdOPy0H1aXlkM4FuBKJN0XczWFBDY/FYSl2W+hxUHD/1g3VrZONHl8tPBbqxV1MXD7+6N6TvuU42lUoD+hslryCREC4O8MWeVFQy2LepapKieU+6OAkEadFinZf8Xt8bfH30N3JtUj/N3/W2vsgOnh/6fd0r8qv+va8LCBuQ9+LzvSgbfdl/n1e1KIvIWQ/hi7UTPPvzbMTrhPeMskKownj+OVVB0k3I7kcBgySQNJTsIYwq5SEUj4tEXtfBfk0vTm2xoCi7rnJQdvSGOaxlo+ckowSkUoNRPzfXWAJC16Dl4hsGhOX0YcXotv2DMY6HASYhteUubK8Dr9OG1+YU3IbrGPAc6ql5wKoNl0JEEBAWwgSFEWUhDOZgoAyTG6e4sLiIpfkB2m0XTDONkwCmp8PwTToF8WD/Cf7Lh3+Jg3SExCkxzBkikSAT2SfRtgaHsdWVgTLMoKcV7ExD3+1gvtXHSndOCnFZYMrpTJwmGEVTDOMpjqIRJtkMsyIUP1zJyQqrLmgRVD0ZMlUmaBP5K++vWiBOQylBnAsbG4truHn5OhZbA7RtX6arW0f7uP3krjCcJ/EYaJmoqMYU83AOPSeQZeiNrhiuyhBQY2U6+mYbb16+hRsrV3FtfhMtPktpyAKhJro2xsMpjg6HGI1nkszWovmeLGF/DpbtymZKSR1ji3kmJxDmBc3LjgEoBDmTCb2EDJgZIUsj0cKzk2jj4qpIRqihC9NQ5HG6MLKZdD/+7Sc/w52dBxjlATJ6o1wDY/oOq1w8U2JlI8OalgIEfd2Cp1nwKguLgzkMun2VlpXECPMEJ8EUx8EYum8BLuV6Qg7Jjk8ZhfCzlPDGJYyokPTV9d4Svn/zXVxevAiH7GplCzNL6l78hKWG4+Mxnm3vwGp14LQ78CQMqSXvFUMKeIh5GSBsUpFV1DPfq1i8hLwpufhPZ2McHe7L1IaTvvWLZFa70BhjoeewDIJpDaluiW9wprcw0Xz8+Qef4ie3H2B3EuMkYpKbBtNpw2RqaKY2gCaIRybrJgt22fFiSd+aJLBJFkydypnMUM5O0LE1dF1GeqtDUMgup9LGrPSkk4wyHyU3VtHV4k9qgkFkgq/DyEK4eYB1J8Xrqy38wZuXcHPFx+W+Dj2dKTkpN7Wcnp8KT7f2sLN3iPE0EGBPHwgB4dXNi+i7DFyiVLjub+ITpxaixyfY+U/vY/bLh0jvH6FfWmgTgFEmRoaQFTIypFXXOA8huXi6uH5kEgjjsnyXphZ6Q8oc07aOsQcMNcrIbbjzfWTTEMVohvkI6KU6WpUuB0zDdUUUGBc5Zmkiz0XfM1mYJvRC6i5yQ2oTYxMY+yWsmxdw6U9/H853LgLXBgoQklWqASEZwt3DCY6GIUqGH1ltrHQWhSF0fQeVb0pwEg9Womb4lqeMvgwQqqGJkh01G6j0I/FRpIg5ZCJLy0FPGKKYxcgnIaLxDDOmRs4CaLYBr9vCzXfewNqldXR8R0JkimwCl4AwDYDDPUzuforDX30Ac3YEKx7D1RIJn9EaM3WV114cFUzCgxZ9Z3HFOgYHqdODv7yBucs3YF1/AwYDV6QeifdHAew9Q/70PvY++xDR3iM4xQxmPoORBzA4lOCgkd5EppXy+2c6SloQNBk7ispCJKEy7OBQpYmtr8NbJBlQsWM8rEn8O38XAEtpWKnsBfVDE99lioRdgbyHGZgiXiIFCJkWLVI1OdsyVKmWTFL9UWZIeWjhwEP87RZS3ZbS8JTA0O3B6q2ivXgR3ZVLaC2uw51fERZRfraEigYOGVngDURRgiETrMcT6QCUvUSCuCxZ74IwEB+h5ZgSeqEAhC0BSiwXZ/WRDKVqNUsTqsC9ZxYEMmnngSxmOAZj3Ml8Uvlge2J3aFMK5/hy6FUhIQSalJdyTThLSzxfrK1Qc53+cXpabDrnvupx9dv+9b8FEDY6xb97alaF26IKURUKAgijmSi2yBbSXy7qSstAt+1JtkPLt2prEE3aSj1FrrqiP9B0EKZk05m8b8CgnNHxMEpKDMMMhzyjDMc4Ho0xixOESSaBKFQSCSjjINKy0fEceQx8B54slSUuLi9jlenntqpQkj7OOECVhmg7tiR0UpBKFUpTo1QnbvAAqh619UQAoVjsqY5SMjz6U/kd1K8zNlng4PlOQpFiKnglEm5+39O9kwhXabrV9cgbtI4glZJCdQ+XLEPkNFJk0uo5WTbOWi2GbXFtnNJ2UQ9RlLpLyaP5fjJZl2cX5kPImUDqbvitWSehlE4858lTP/fTPH8RfBv8g18G6r7qXffiz/Kir/3887xocXjRJ/iyHkICPoJ1AYFkmqW+qymwL5CzpJ4qmBoMEgSWcYWM1DntS+Jz4aXBK0oN5EVFwb3jnGRUbDgiKVaAUDGEfF4CUEqFORzgOqnqhwhGZYhX6fBY8/Kq5y6MAAAgAElEQVSNA8LZ/QqVhTFLnicJTiYpYgbDwZSL1Gu30Ob0xrUVIKR8lDdgHSTCD4MSHDm8zSbCrjDlkqxUGoe4uLKClcV5AZQafX15TMMISgcIkeH+/hP8+Yd/g8NkhNgupCw91FKRevIO4FSSnkEr12FlBnzNQs/0sNKdx2p/Eev9Zcz7PZGR8U1nis+kCHAUDvHocAu700P591mZSkAFGSp+fqIEr6UAIvGqBy4iHxApj85hMpAAXbeD5d48em4HPifKeYFhOMXO+AgRUqRGjqT2KsoiReYkZygFu9aU15FpowSYVq6hrXu4uriJmytX8db6q+gZbbhkTESRwAvLRBSkmI5DHBwcSzKb57brigV65TzZyCnn4WSXA1rq0rmY8wIjMCZLKAB9xpCZkQSm0MA81+9gY/0CWgwQcJlqGknwDkxOzAvMiggfP/kcd3YfSbXGuIoRGaVUg6SMJecMkHI+Lp5pBTOv4FYm5rwO1vpLWFlYwsJgXibCBBLjJMCjvS3c23mMyjFQmEDMxEDhKEsV38wfIMlhpRAfYVdzseD28P1b7+LaymUM7Dac0pKDPNNahbKvTAxHU/G4lZykOS68VgetdgdtAkRHsahNqfHppOz8yiSR2fREMV0qUb2OJYvIZ3VZfSB/1u/3pJbFcy2RcLKElrJiph3KAdVoITW7+PjpLj7bOsDT4wCP9kd4sHOMyvJhuF3p8WRPUpqpgA5JbhemwBRQKA2WIs1T6ayuVqCNFL0qwYW+j9V+G57D2o0Sh5MQu7MCu6GGRPeQ644sSPSe0huk4to5bVdhS5zWmtkMfjHD9b6GdzZ6+MO3L+NS38SCTc9rKhNZU2NaY4kwSAUQ7h0cKbM7rykUuLy5jisEhJz00lzPV12f1RBqiB4eYec//wTBr54gf3iMTmZID6FJfwpT1/RmGl1XB3AiTTaUrEJJeZ0Om1PTgN1VBWKuAVeXoV1ZRLU2D325D2O+h3j/GMnTPZR3dmDujuBHpQQ4sW6Eh24eoBNOmC1L5GgMCuBhSBIYmU7MlFFeciYwcgvYN1Zx6d/9CM67G8CNBZGMEhDy62kFYSjGNhnCE/a4ERC2sNRZkDRmenLY6VkxSVeWFsVGfptTRn/TBLfxWvBgST9SzNTCLJHB0ThmVyerSSr0DBctVp2kudTHiASRci7HwPzGMlqDtoAvvWK3ZSQx81Y0BZ49xvTuZzj69CM48QR2NpWwGQJC3eZ1kMrknx4KgkHKZUh4UBWQarZKOvQG8FYvoX/5BvSrN6ExhZM3FE+7HHTtbyF/+gAHtz9AvPsQrgDCKfRMAUK11pHFZwIiD4icwir2SxRpEm50TgnUKBcFcJ6VX/M+puyTe5SsMzIgZYog00ZVkASHp5Qsk+ngQJQ/H6tt6lw6BaxEvl5H30u/H5l+NXFmKjQf0r9I+axuINMspJolPsrY8JHaXejtRTiDVQwuXEb3wmWYKxehscImKaHZPsDIf0o4pyGOjobKz5dkwkKIXJNyz3O9TJIsKt1UtaS0PpwyAe80SKZONm0YFUmUbpJB1TsiX8tADB58lXrDl+RRMh/Kk0jwe5aU2ISHnkr46o1Z3q/nerT++QLC5+/Pmgtq6n0aceML5JBIRslAc7Ag4T9sBQpPHxI2IwqYRAY+zBVwHQs+axKYYtmmB5eDZYZHEcxZknJJiXNaVIhShpwpJpGy0lK3ECWUkedIJOGTQFB1uqW0ERWs+lL3Rtu2ZIDIqhVXblENLsNReL+WqQyqOXQQaWZTmUTPO6uX0kjOLdyfeW/xByM4EuaMe5Aw2/WDAx4OcqjQkuC783ReU9x+xgg+xx6e3uP1AeG0eqaWiNa9crJX1cyhHPb5nlFWyPeHXYh1yTl/pxxRyRIJBNS1Ll5ZdiVLXzJ/V122zGYgUJQKGQ5GarZc+gWb8JoaDJ42sXxVlPUNff3vwhD+fdjB8wxhAwxF9fclPsKXAkJ+XmQG5TM6A4T8b/HJExCyi1xaDXh+N1HEJeIJCwmZZyGx1SqNlFih/szEc61ymVUmA1UTIs0/q6tvQmXk3CkMJSswqLxRyd204ZEh/P8HEAb3Kprf4qTCNMhlCj4OUvETur4Pn1UUXVZROPA4OaRklDeigCgiYuaJqHqC8YQpZmPMpmMkvInTGJtrF3BhcQEW5V7081UpMoPevkzSRO8fPMVfffQTHMQjhFaO2MyRsO6AfU6mISWNegQBgz2jhQWvJ6zgen9RAMhqZwFdsjAEqKJgqRBqCY7jMe7tPcbj4x1sDfdwHE8xzSNJAxTZKNciJjYy4vycPV0AoXgkCQg10Q+b9LdplMm5sKVcl8blHAETNG32D2qI+HMRWNEfJwsbXS/M4iQQPPMvkVHzYONCa0EA4XtX3sKc00VL885NHExJJk2iHNtbexiPA/FdtNo98RJSXkCZgSS/MhqZ7ASlRQTnnHzUoILyEUoUyBCyG5JhPx3fxdrqMgYDAicXRcloZh7UCxRmIemij4c7uLv3GJ88uYODmKmvqreQh+iAun6d8g+mR1K6R8YWuNBfxGuXr2FtYRWL/QUKRaR38DgZ4/ajO/jo7m3xDzIghKxhQoBe5Wh5HlxGy0cpzAxokZXNDfR1D+/dfAc316/hQnsRdmnRfCNezCaOdzwJsLd/hJhTTdaEtLtoSV9PVybaZAl/IyCUSSAXeFXdIbHd8p6xC2gq1R1M5OMG5LsO5vptdHwbLZf+BFWQzclpYfoozQ52Zwm2pxGeDkN8/nQfH37xGLNcR8pofKslHWgctnBSrzqGVFgF/Q/kdsm0pwQvZYGOUWLVN/BK18aVxR425rsylOHGu3Myxf2jCHcPEwwzXZUG0+8mwxnlcuACRUDMp+HU3swmaJczvLVi4/tX5vBHb13BcgvwyxAOCrY8SlhSEmaYjEM829rD/sGJ6pDiQaMqcEkA4Tr69IFwKMQJRh0wgUmG6P4hdv/PnyP4+BnKxyfwY8BndhRLt+WQnaEyKpF0phQGcrPja5RNnCBYl0AZbcarsEBoAd73XoH/3etw33wF5sYS0G8j2T1EeP8Zxn/5EbLPnsI5DmHXXlYu5hKpz42VwyTbOvUHkMVhahcBITvtUrPCmIDw+go2/+QHcN69BLy2hNQkICQTrAAhS5h39sc4JCDMNfh2G4vtebRbZAhd8dhqNUMoYTdNAu+3uHbiZZt2s6mKxIlgMCbDECIm05BGmKYz8dCQyV3tzGPR70rXqhSRy0AjR85+va4jfuqsZPl0AptBW/zz2QjV/XuY3fsMwzufwssDOOzsI3tHAO5pyAp6zZj0xytSksCkHJjJb6XuoDB85G4P7vIGOpeuK0C4uqEm+cK+ERBuo3h2H4e3f4Fk9xH8IlCAMA+kl5CAsGDAC++NkmyeC0OzUNHDwSl+WZ4OVVR4Q3NMURIxBWBU3L4c4MSuwKRNNZBrwglU0bWqUaFsjsEyVRGiZGE9E6DFv0fPlTpQqERkBk8ouaoka4osOztlQ3gXSZciD+SwEMDGtHSQ2R3xQS5cvIrBxjV4l16F0ZlHVZqonDZgt3jaRxIkODmmaiQUtlC6HhnyIrUPfFgynBHlROMDZ4Gz4ixkR5OAC1W/qGwOdS0EU4FFdkr/pYTE2DKkkToJSnEdrskKDIrMtAaMinGs32epbqmns6enQzV1akJmFOPzz1Uyelb58tzs8kVA+MJb1FSlcO9vQlA42GQvNHcHngXokw+YPMpuaErpCcRsC90u98xOzdRScVTVqfKU9TO8hXUkiv3LylLCTuh3k17OOliIxy/uaQQ/HECSeVFdlbpUwTgM48sTJaM2GdqXKBYtTcS/6rd9uY9UJgLXAHXNBQGrtMY1mOUdy9et2GsVRGRKsrRYaDgA5muXABdVhaKuJZ7pVLpns18JBSAgsKkMaIKT6ve/7qgQP6EMLBvfWVPBUtew8AxJv1lKdlb5ZlVgk3oudUazhF1V4K8GgwIKVaKueIkF+Cl2sanMkiR53hvN+lOrpp+z0n5DIO+rPM0/BUAolUnCZJ8BQjnn1P26VHQRoJEZpLqP6eIspg9pG0lV9Z2U4j4HCHmNqTL6ZnCgrhtiAi7vdUMhn4fsoAwHlVyVeRusDONzEhCSkPItFmp905LR8F5VVbYUW0cpcHgyxXH9oMGVgHCu1xeGhBMl5SHUxJfDjYvAimwPGcLheCigcDYZCztYZAmurK9hbXlRvAmaivlDkIeYFjMcFwEeHD3Dz774JfajIaZaIgENuUXARdrfgGM6qMaUG5nYHFzApaU1XF25iBV/DgtOV9glg4CAiVRCs2sSkELP2s7sSPx99/eeYmd8KMmgObsJRbLI9Dyl81XeYOUTUSbQUiRL0nLIKTU/eKaAckBVqYmndKFZGqI8QVQm6ntybzcpQSDQrD0hDPsgLOT6SCKu0OBUJgZGGzeXr+BfXn8Xi94cOkxjZPcWGUV+IwZu5BqePN7C8HgCi17JVged7hy8dkdYQk6MueA4LpNga3DO1NfGNCvyCQbMjDAen+D4aB+2pWNhroeFQR+9TkvixfniSi1HYeRI9RwnRYD7h0/x49sfYHt6hFEZwRq0kFs6TiYjmSZ3Wx0YSQ49LqDHOS4vreGHb76LC90VzDkDmaQTJB+XY/zq/qf4+e2PpPuQctGwSBCXZHIyKZR3bQdZwBjqAh67JeMSrdLC9179Dl6/+CquDDaUpDbJxYdJ6S2LQRljTlntJMkQl4Df6aEtXsteLXFiB1YzqVZLWnPWaPLr6qI+YXXJJIVhIJsn6Xwy3ROR3M6kh2h1eQGDQRe9ro8sDtVnbDsoKONifIbuIoKDYQ7c3T3GLz57iPs7J3h2NENm+BICU/BQy0JpzVCx2LzeanM6fXrcWHkJz9kabi338PvX13FpzsFq24RDIFVWOIwKfLI9wy8eTXB35wQ7wxkyykxtB06rjTilxKyE6zF1sJKDvZWO0MUM71308cNrS/ijN66gb1PaPIGraXAp64KFiGW/xxM829rH/uFQgBXBKn1klzbXcGVzDX1u4NynJBKL8eMmcBIjuruP3f/7Fwg/2UL5ZAgvLAUQemTNZEWkZA7ySJhA2Ph1ZTFM0bEctHjPp5WExwSuBv9HN+H98BaM925BX1sQhr+cRsi3j3Hyv/8Vwp9+iurJIfQgk3uLwwWGLlEqSpYxjGncV5H1Fjfn84BQrzBxctjXlrHxX30fzncvAa8vI7FilGYhns9TQFgzhEwS9+wWFjrzNUPoQvcIbHmo52dH6WBdyfItBoQvk/aI2kPCQFJVOC8lyQEiphZWqXi/JeRB07HaHmDe68iaplJJeDhkgjBZQn7GjH2PYEi4CuF/Dm0yRPnZpwjufYHJw7toIYZbJSjTKTRKdNsGEnpFKXvTCAhNifjmhswtmYEpueYggAOzvwx/dQPOzTdgXr4GuJ468GWpSEaLrQc4+vwj6QLsMOE0D6BlgXTaUq6e2yzEKBHnOWzDg0X2UTqoxAikJFqSBFq3vQgroH5USiAFEEoqb3OoPMdGNL1U9XFTpKVkPCpWwiSwtEQCn8RrRIbMsKFbtqo9pC9RpNj0HfN3SlZZeq/YOvFm0YPMHjjLR6I7GOemAMMILnqrm+ivXUH/8k04SxdRdZaQMWSm0GF7bVGfZFGGg/0jbG/vyXvGmpzB3Lz0uIrsWRgJZUOQoansk7UPRjzRao9RB21WASmGhksBWRsyGiaDrBo2RP5deSbVAbdhPdTfV1LR+sh5Op09T4GJnqdmCFUwiLCULyRufpVD67f5a79sWHNe+qim32fvWSOZpH9TIE5VYhZMJVzG8zzZqzjonPB8NpsK2OeX8TMSoK/p4v1vd9potzvyGYoeiIdZCW8nzFQZDUqiVw80671LVJhyKyhJZdPNJrOCgmtzDpfJoQy+kx2lLnPi9cW/y8EKhznszywLREkiMsuT0VCScZX3TtUoMSSNgwWRanOYQWkzhy4MVFOxfKqduvEBC3ujUn3VwL/2fdWprfK665u7kc1Lj/Ipw8PznAK5SmKoqmOUwow/kyaVnUpGznMYPblMcm1AH8+LSiLK+1wAYp3EK+z8uSAleQsFS6pEUj7UKtOsNGf0xYtM2Yupouevo38KoTIvuydf9As2+9aLtoevVDshHsJaHlpLRgnKlHxTgfosJThjRyx3Hkv6hwkIg2EgATMNc8hMizOG8AwQCtHAa0Z+Pw8I+We1Ku0UEPK/zxhCglUBhKYvXenfaKhMGXxRscuo0BykhYbxNMZwOMPxyVgmnvQMdNpddNttWTBouFeSFi7kFUop0M4RU6rJAzRZwvFIwCAzni5dWMXqwoKazGqFyBNTpJiVER5Nd3Hn4DF+/fhzHGdThGaOnLkhpiqYp5/DhgUnNtFDC68sX8LV5Q1cXV7HwGqhTTMvGT4mO0kZbg0IGT+sVxgVIXanx3h2so8vth/iyeEOYnYTmhU0Jp6SG+NmJylY1NabsumSQpZQOCb9sOeNHVe5pvS9OdOyONUxods8wKjgFDQppjIhUIWUTMiTWSanCEUFqVioVFJqq7DxyvxF/Iur35E+wkWGAVAuSlRAilqMyja2H29jeDSS5Dj6MFyvjU5/AL/VlUWUB1/6PVQUs+oWV+leqp+QEhL6CMh2DU8OUeQJQ7mwzEqFPlP16EPk16fI2E2o54itAk+Gu3j/0w/wZLSHg3QCreMgszSMQ07zDbQ8hpEUMNMCVlbhldUN/Mu33sOqv4ie3pO45xgZxgjxy3sf4/1f/1zCNzIBhLGwg2QUfJ9pdpYChDnjpgkIK/iFidc3XsWttWu4sfIKWjq7/UqYDD3ioV6zEEwjHB8McRJEEiPf6vXR5UMAoQeHDCGv0xrsN4cOwSYCEuojBQ9wsjBksmlyE+UhiNNUyqDHo5FcE52Wh7l+D3NzPeUT1StYjo1C14VpKA1V4Mvgi/1Zggd7I9zfGcrv++MEJ1GJsNARF/x6ephUoixZBoJ7TpYoG6WNYa3r4b1Li/h3b1/GWsdEn4dxJqhVwKwEbu/G+OBxgA++eIz7O4ci7WFKnNvpIM6UfIeSSR4MKLdxiynmzAi//8oAP3xlAe9dXUHH5r0TwOGhkKCtNDEbBTjYO8L+/hDDcSCJp5LKmETY3LggDOHANeHxXMfrXlhOE5jkiO4fYPf/+BmCXz9FToYwqtAiIKTEWLJL2fNJuV6FzGC5OCNElI+TMueOzaAoEzYlOI6BpOvA/6M34f7+G9DfuQ4s92QN4Q9bHgeY/tlfYPZXHyH87An0WQqH7LJliXyc6oI0zxFGkdRP8KDKtYzggvSgsLsmMHMLWJcXcOEP3oTzg1egf/ciMitBYalEV557swI4OJrhaEj5UiYAYq47L+shE/tgczDDe1GlFovc8VteTN+wgeoAoryD3MAadpBgMAzJKAQSPkW/sdOxldTMNNC3W+gYDvVktVyzVlNSIWFxnecENIYuo5IcGv1BR/vIP/sU0cP7mD19KJJoV2N8WwQYDJ0qkdSeuYqcdWUJEGTol81IpcoScBMUBiq/D2uwBPvKNdgXL8Hq9eXIlAdTVMd7qA63ETy9h+pkH60igpkTnEaqMtPUBBDy2ks4/IMjQl9Jma7DJISl40FSTiCNTEwdzFT/mBoA8FfjJxS8KICn9hk1IfXiRWRZNYNmyJamwojz78m9IwNGR0q+pYqqVICQYFCvH5JSyoMEJbvce9jJaCgvYQgLYUVAaMHqLsCfX8PStdfgr1+DtnQJzFjNabtwfOgmN1gNe7sHePp0W9KJebiem1+oAaEmB2yyE/JW1OXK6vpQcew8TBHLSkC6sEAqkEYAId8bAZVKCipAUNInG1lok8qnQKCSx51SsOcw3ouA8Jxk9J8xIFTy27OjcW2NO3dWPvdenQeEAgLPrl8CaO5l3LcYDMQhN9lCKl7YFZ0kZCUIcKD87XkhYTO+56HdZko3Pz8OgFQ5O72k3EflihAwpKTEDVBRQjkxrMuDX9uQxyIDlbAYacsEewhlslQzYlS2JGQWqTKgzzXLEMQxJrS7cA0K43rIzQxsptkSCFq1z1iBWWEEuddzX5fQMtVpKw+5X+vrr2GWmx7tOhNNsdwKLMrpQEJk6lJ7eW/VmUFOdvUa0dDkVExQ/so1v7EcMR2UgJBpwnyc2kOkN1h1JIs/UAZCtXdW3lDFhPPB97B5z88ugLNByPnr5DyYelkn4TcJCF82bPy6A5gvk4eef44vk4s2f/5iOb1KGlVDLWHmasmopOILICSRouSbBITNgz2ElIwyZEYBwib9s5Y1yPXTzKnq3uqGIRS5NYd9qodQ5KI1IOTzK9uSSjWVBP9SE8koB5UGSSmx6NU5J3UOgyK563FBrSgRq9tpkNIL7/pzkvvn/58KTyqhlZPbFSUlSckOF6Y0QTxrk/EMk+EEURDDtT102z0szC2g5fr1QVuZbVmezU2cjyAOZSo1OjmWzcy3LWwsLWFp0FdgUFihGLpriHTww63b+HjnLu4cPBF2MPcJIlKkGt1l7PtgRLyOJWsOa/6y+Mkuza+JXJSsAxMJjYyJnpxaK3OwHAqMSpWqG8CsSjHKQvzk9i/xyYMvMCtjYQmNli11FDzssIKB6wQjmWXB4wdE2r9kH5qlyusN5zR9iBcTP3mpNaj99WQ9eNildFZ1ApNJ5IbJEBRqkQv5nZ5CyludVMdGexnvrN/Edf5cC2sKEBaaXHCmQaDUwuHWPkaHIyQxJ8RkYyzMLyyh158XMzgfhs0/Vxeiahyopx/0xEmaFSVgEaZTJR0dj45Fxru8MI/+gKXAmlQqEKgTEJLJ2wtYuP4xHhxv49n0EJFZIGFVCBcsKWtlciU744CWYeHaygZ++Pq7WLDn0EZbesNkAo8cv7j3K/z1r3+M0uUhvBLpbqaxeoT5CpZMpPM4lc+zpdtwMg1+YeHS3AVcW7mENzdvYeB04TG1JyaI4eHbRzAJcbJ3hAMGW6Q5egP2EQ7Q6/VqDyHT65TESx3i6gMcD351yfLpZFWmf7WWXDTd9EWRJQkxnU4xm04RBTP02m0sLcyj5bviH7NdhlmoIB8W4nKtoG8wN32kZht7kwyPj2f45eePcWfrEHvjSAz5s7iE1WrDECN57SGUyWgsQPPV1Xn8wfVV/Id31rHgmnAkMEZUxcKw3RsBH+0W+MsPP8Wnj7ZZ/y3eDsNj8ii9UdxcVQ8ShyZdI8KqX+DfvLaK718Z4JVlD22LrWWso2CqG6Tj8+RwiK0nO5hMydRUkjTMLsmTyRCbFy/g6qWLGDBllNdbmtRhD5QJmIgenWD3P/4Nph8+RPLwEJ1YQyvX4PLQyYAN3pe1d7SymJRqiNev8WS0GJTETTVMoPk2sNSF/2/fhfOHbwE3N4CBJ54TNi1W0wzpf/pbBH/xIY4//EI6Cds6B0Qq6VOizxlWQ7kbpYTieSTtoYvkQ3qrLAORV8FY72Lh3atwf+8GzN97FYWTCiCsrxI5qA9HCU5GMcajmQwj+p158Za2Oy0UWiHKAIZv0WMlcvNvCSB8GdvQAEAygfzFdawJk6FU9DwY5PWvWxosz0S756LTdiUggknPBqcTIT0VTABkSZYqwawMStBzVFoKjQnGnGQc7aPceorkiy8QP32EaOcZWsjgGTlMq0CpJ4i5WkjiLOVn4iiFxfWAkI1gieEWuSZDldz0ULgdWIvLcBaX0Zqbl89rNh6hCkZAMIIxPoQxG8GMpjALJvZycMeeWgO5ZYoHOKfkm8M+bu5yaKzPtDXTIAdD8Q8p5kUCZiT5UIPDQVx9QJY1V9gTtQ7Lx18zJQRdfH8l/bdkwFKiSu0lGp+BUuzNtEU5UNQGd3Xo/P/Ye88lydLzTOw53qQt19Wu2ve0mRnMYDBDggRJcHexC5KhFbUbUoR0B7oBRchE6J90A7oDhf4qYimulpDjUiQMAQLjTZtp31XVZdPn8econvf7TmZWoXswMwA2BhBnIqOqq7KqMo/5vvd538fw3iV9qICnY1nYrBJKpusiyuiWaqFwQ2TMZ7U8JATSYRdnrr+G1sWbsM5eE7p6aTCOgjctp3MO9nYPsbW1I5E1nFiQZu9K/qI9018vainmkqo64FtTXKUIVlNBnbktQKJm3IjDqdbXzKYzWpYxK54WMM68TPl5QLhY58xiA75spfkV/TkBHQuVPqcDL/rvaH2nmhXqftfGFpxg6UJPUdNoXKFqG9FoxxnGExWIrkzPaGxUSt4fY6rCwEezESAMPdH6qxgWra1VbkgKOGmmi5oka2Ba68vrXL560q1NbSRORaaTphgmMQdxNI0xmkYYTiKMo1j068qYxlcTZ0vVYkofyO63imvhVJSdFGbY1s0bFtjcz5UOR9peyv6/hrB6fT4CqqRxrBo9yuRI/bumcNbaPrnWawdiA2i4LgKal9XTRw32pBEiAFBNPqmplExBbaCkHHX136s1jDMguyhlWkD+fN+z6fhzb5yvzJX9WdTRF+1L9Ys//v3Ffx//fFE7WIPAFxnLzCaJEonMqDzSNpVMhx8p2Umoi2fTi/KVwgC3DUrHqCEsI9KDuTQz7k6xV0Q6pxkUkl0r51cxLOhgKqZFAghrU5k5IBSwquvOWrvIySQvW8ZOuHzoJp4koOhGDK8l1YBRUjFpJPB6FS37C66LXwAI5Xdkg3errHJQOoE4S3FTjKMUw9EE/f0+xoOJdE/DoInlziqaIbNsAilahSJkFEgIqgoFCEd0Ge0dSCeo6fs4u7aGtS4twTmSTZDkEYzQRmqX+MnjD/H+5m3c2X2MsU0XQQsJMwgNxR8nIGTMxMX2OVxZOo+X1i9JIPQyNYPc2mhUQdqicG5Z45EqxuQn2ntXKGwTkyrDIIvw8eO7uP30gegJJ2UsryGrw+uZ4cfAawnjVd1cXixCHeX/dAs12UHWsg9SBDTNQrpyfK00BqEuie5B/NsaoDjfGTcAACAASURBVEmnh06mfGjjAdJHzajAutvF9eVz+Nr567h29rKEZsuj5N/0YFcupoMpRr0JeodDZBnBmIvu0gqajJ8gbcLzYDErUii52uNDYjWoJ+TiryxthS4y5vT2UB48JyeWlrC62pVsoDJnMaYmhJzk7cd9fMig+u37uLXzCCmHAU6FnFNhTaVwCGzZyTAsXFg7jW9cexmnm6ew4i7LsjYtUhymI7xHyugnb0uEBQHhlC6ytH83WSzqG4j5c6UJHxZcmsuUNjbabAJcwOuXX8aK10VQujASXhcE2yGiUYTBXg/PekMM4wytpRV0unNASA2hAoPHAGHtEKgnhIp+oLWEmgrCG5V5jhTij8cTMeeZTsZCQ/FsF+1WA+1WiFaLVtEqxJlOUaIfYmFn+yicJvqpif2oxNPDKZ72I2wNUzzeGeDRTg9RoTLJShqr0F6fOWU53TghusE/uHoC/+rrZ7Hm0X1TaQ+5xVHPfPewwLtbGX74/m3cevwMKQtmWoZbLCypSTRl8TBp0FGmWHZSnG2U+JPXzuKtC11sdG00WOjzemdVyOl1YQggfPJ4C1FUSHOIIbmcgJMOzgkhASFdRgNe37kOpueqlBIQHmDrf/07jN9+gPTeHlqphWZhwiuJE2gSoBdEtnss3i98qEk9wZvLJgobs9MEpWcha/tofPtVhN96Ge7XLoupDBgdE+cod0cY/eX3Mf7+exh98khopi2HOlxeeZwIyrhCCnPJwpQJZc39ZwNF5WJGbgnzZAPtVzcQ/pOX4X/nVRR+hlIAobJR5yrQH2bo9WNxtiU3vNtelsZDs92Q4G5mtXoeAeFXa0L4WYCQ16oAFU6otcMaQSIBIWnSnA7ycz90EbRctJdDhB5ZExWcjM06dh2ocdM5cSIJIKWR5iIEibGMtcV479EDZA/uYXL7FoqdbYmfCDh1pPEMm4ECByNxgub9kFdka3Ciy8Yf1xkuzQQhlljhZ6YrICgLmijDJswgkHU4T2Jx1LXTKfx4DC+ZwMkZe8I4C74+bcwiE2oatDDjTP1eVdApRFiXjmpSoArfeuKgnGf4b51LNqOOKhCoR18ymZY8Qd7jcjExDIJNGDJrxAtSrP1zZqvyo8HPCRKVGZSijKoIGUvAITPOcqGvc21jEU2mAeMoaDSTGKTB2jCDDk5fexXdK6/Av/gyKqcJBnso0Eu6mocDiezZVYDQcoRZQdt70kZFn8XCVQfSy/vRlTSLaiWgrlvhaoqq9JKsVTXzYsbK0PrIGV2vjvDQpd+cAXeskP1HQCgw5ksCQl6js31NU39rwzmx3GexyqgIEi6EIpchjSNxJmXNIBRnEyITIjhsBL58zuiK+QRLX+qa4lg3EJSuUI/epGat3Zp0vl/FODEyLyoxoEnEHT4XZgsfWc5Cmpp6srZoDhfIpFkAIadq0nJTgJAPAkJqfyUMvp5os77Qf1dRQjUo1JdVPTwQrV/9tVoOq69JAYIzkKgYA9xTxGNi5vhZwbNNMY6aP3euCZSGiNxLas9RDAJ1D3CiqRonPM81JVRFVImxFSeFyv5w4WYhoJwbW31l0N8LXsgXAYWLU8xfFhAuTgfrvY373XFAyP1O7guCsjLXgJDTOq0np36dgJBgUByWDPk8T+lnQXmXcgrRfRDdBFT3Betk6hKlp6gBIdmIolUkRZT+HZqCzL8t9XqiqKrcWlzDlUEUHwR5FYdFi4BQA7xfKSBMej+tGEdkhi3JTaP+hiPT8SRCb7ePYW8kQeCuHaDVWEar2UGz2YQl2rNKNCM0gInLDOOI9roEhIdsxKIdhDiztobVTpsQW0LpY9J2QguxU+InDz/Ae5t3cGfvEaZ2hqLB/BsCKhWfwAKVMQ0vr1/DzfWXcHXtIlb9rnSLJT6bm2VaCCDkwuC5XLQCOamcMVa2LRl4wyzGZn8Xj/a38fGjO9if9pF7FTKbAeMEj+xKk8tOpKZyb6TrRJqnjGAVNUYtIpoWxtfAf+uAXlI3K4uTGeXGyUfN/ebt61DDxEWBVwbNC6YZlhDgnLeKN66+iq9dugmn1BRZ0kV1XhqdXKJxgq3NXaGr0YSAxjINBtQzwNQL5KPpUMC8YICgw+OzhB2PRMwhGKcwGvYxGh6iG4ZYabewvraCRsC2foqCdFqrQOmZ6Odj3O9t4t3Ht/D2w0+QeQYyhqSbnIJyA0mlc08A51QGTndXcOP8RWx0z2K9uS7ZieMsEpfXW48/xcf376LyTRQc8iGX6SyBM4E4//NoKMLiT8454OUWTjdXcHX9Ar7x0tfkvAeFC5OFKOlPDGWfpBj3htg6GKAfJWh2lqWwYaFOUxmZPgpd6ahORahamt2ieSGKDKJzY2odKTuqXDCmU0Wf48c4ipHEKTrNBjqtEMvdUPLWbM9CVSRiTpOyoUCTCjsQTSE1T5Hpo59ZeDYu8NHDHbx75wme9afoM6eL15YE6zqia2W0y5lugN+9tIY/f+Mc1gMHTSVjlUdcQQxl3n06xc8+uY/7W/syKSBJO2XxabjiRkhxPfMLnSrGCS/HxbaJP/36OXEZXQ8qBMyhIiBjsDAXobzC4X4PT588EzdUAiE2HOIsQ3/Y14DwLNqeiaB2061HIrGpXEb/zQ8w+tkDZPf30c4ttBgZwgk+Nzg2G7gAysSFUzsHpusirQoxGRKaHp0b41wo31MPCN64jPAbV9F47SU4p1dhhD4wnKCkhvB7f4/JT28hfbKHoLTQ8kNxExV5Cw0GeEwtUke56NP+nr+fel7mbZlCHYzsHNWqD//6OprfeQ2tP3sDpZ+jdFVnWW3PFgbjHP1BIkY7jJ7otlfQ7rZlQkjWH6c2Lql2mgb0VZ4Q1nt33Vmts0y5YZIyymudkTX8SO1OqxPKo7MSwLWZG5qIARQdhuc7odIiy0MAYcpdVFF8qxzF3VtI797B6N6nMPqHCNIIngM4jCIpIuR0M0aMyuXklo68jOGREyDOs25JEqlqztHhkKmccWVhYtiImJmmaYcsZGli45UpwiJFUKTyb+WIq2hhQvE2mcBmifufNP2E/qi1T5o2VlPHFFFMA0Jpvmr6prSKeV1p4Y/QJRVdlNcXC2Np9MiEUJV2it6mGjZ8VSkBruS9WWIWU9B5lxQhUuCUCkABQ9LuKGWgDtHhFM9BQkBIqp1hSWMpKQ35aPhNnLx8A8tXX0X72mso7VAAdlFwIkFHwwCHvSGePduX4ptTDEYaMRYiCEMxAlHvQ10pqr6nvp11qspi1PkxYjOjClcNCDV1qTbzUgBbTTXmGqeFOeALhxz/CAjFaOcF9K8FtqY+mAsTwjqmo6Y8io5Jad5m9Dk2jeWadLSRBgHhVBw9SSvNkkhMAekZwestCFwEviesGMkGZANAdLbUkCojIYlsEN6wPqm6CVLXQaTMCWuDLtDU/ScZpgldSmnEwumiar6ZpqYZixkTY1ECta5yWsiPtYOo2Pmr96ZErlqZKAHT6sG/WdM9aw2mAGXexXpKqGoATQ+tmzuarllPumc0WD31n2eUVnI8tEWSnpYrgxiZjBO8afO4Oth08d6ojX1r3aeqMFl3EhBqh9NFsShHITSiOmKF+NWGhZ8XFH5ZQHicMnp8SvhzOYQ1ZZSOuClBGcEggZoyeIlTRd8kPV5AGJ3haVKRqqlgxmZ5lGu3e7UncT1UoG++ZnLPEM33DBBKKJz8HbIl1RRbTwj5t0W3yMiLXKRpAgj1hPB5gLCmjP5KAWG2+/2KugyDgnMvEKcmatBouTo4HAogHA2YYUPxbgud9hI67Y7QClgI8fpkf5fAazylVo3PH4gBxlKzgVOra1hutYA0Qp7TnCBBGVqInBx//+B9vPv0Du7sP1KFWdOR6SABIY+iRZScWfj6uVfx6ukbON85g4bliz6RAMs1LfiGLYCEVDGHeYWWJ9MwLjpSbNKtMM8wKmLsjHp4984HeHSwJYAn1/EXmVWKQ2hG4wSZWvHkUjBR25Areox0bkUPZYvzKF8fNTQEhaoIYPdZ2HMyCePn3EXJmOKCMeOD870lJcLMwnLu4Y0rr+KNl14Vt9TQCsU4hcDHSGmE0UAal9h+tIXxcCoLZ7O9jEa7AzcI1YOOo6QsUMekmljyHy9oXmCkIVI3MJowFkS5wPqmiZbviVFKu+HDJoC1S5R8uMAYMXaSHt558DH+/va7mJgZIlJsrUrlkqUJmjQdogtsXqJle1hrdrDeXRPDDU5RaOix09vHdn8PO4MDVAyldwzweOecFpnK2Id3EmMseB5JRaNzqZebWPO7uLp+Hr9z8w2s+UsyIWRsB7VuDjzkcSGU5qd7PRyOIzRaXRXN0Z67jApXX5z05gXJcUGyOlr1xqE6q3xN0rVh91IMNrRj6ygSMxsJ23VttEJmOnFi6AsDRulq+TvYzWHh6SE1A2R2E1PDRS+v8LNPd/D9959INMXOaIqMRaAWnBMsmUaBrlvhjYsn8C9/5zrOdTwseUqETzA4KIBbmwO8e38fH93fxJO9gVDOGFLPwrKSUF5unJy6pvCKKc61LFw/4eNPXjuHr51uoWMmYv/NyXeWpMjiTHJ3ZHKwtSNUNtDp0bblXPdGakJIU5kW4yR5nyx2LqdAdG8fm3/xQz0h3Ee3cNAqbbjUM4qbLzduNXlnocPuKTWKNIAa54kUFKR++4znKAuMygTFxhKs86toXd5AsL4CtxkC4xjlbh+jn95Cdm8b9iCCb7FgCSXqhBPBOtdRhkp6Q5VeHjt6paMAoQlEVoqs68C40EH3u29g+T/5fVSNApVHsx9ls87tfhxVAgg3N3eFuthuL6PVUYBQctscaltYHCk2Qb1hf5Z245fXdcwIUC+sCD7PZszn1GCQgJBTwX6/rwBhEmN1dQndZcbeULeTAVkEhzRjCc3k2DpT9GEBg0RwLMakrQrEY1TjISaf3kL04B6Sp5twownadB202XzjxjtFViVIzAwl2Qp0AC15/5D+UsGr+GDTSE1fSX1khAvBT2TSzMlWelw9z3Xomkt9MrMt6fZM8ydtiUmARmpmKrp50m7YYFKxKBa1R6LlVTlgqiGgdRp6aqB0x0oHJUZpGiCyG8xGErktPCwyOyQYFCdGTv34t2zknOjRvZrTQHELJXXVQym5bwHATFGtOxJTFhq0SFYrr0KlK/RYoHuu6F9I/aOhVJwXmLB5lWQyaeyeOY/lKzexdvMb8nvz0hQdId1bmQN42B/jGeNbUtVkbLe74tDcaDZUCL2M++Ya6xqACP1JsrfmYKXWYs+wnQBE9cOza7wO036OBG7x4pUC/rn/Hb3Wf3spo4suo3WK7gLmW5gVzUZbGvgtwOxZREcNfnglq3gf9eAanOcMr6e4QzvGi+8AwVosLvGLcQ8CVIQWTIDowHWUQZAChbWGtDYNUidZCnP+Ta2zzSo1HWGBTo2WhH/nSpvKxZaNCU4BXZdyGU6q+W/GMyhDohoQqiaDGufVf4MfFZ1b7eVKkchGTr21q+uqvrpqqmidQahud0V9ru/9WnrAf9eTPDX91EQAfcDlONR6FN1UmukRZT1Z4KHLS1/8HaqZonZ39R64+qi9tb7mFymjv3mAsL4Wvghs/SITwrqe+7yxEzMN4QwQKuOsOSAk04t1PQ2eS4k8yuMSRq6yxNNpjmRCu3j6g3A4QQsjZmPXV1x9relW4sxU5rMAITWLudRg9YRQcsstFx73hOdMCH8tgDB99O8qhtjCDQDHmwXmUgg3HceShXe4P0I05Y1MrUEXnXZXimGGm5uuIRl1cZXLdHA0HmEyGiKwLay0m1hfWcNSswlEYxTU7xHwBSbGdoYf3X8P75Iyuv8YkVMATW6SnO3RWY0GIoCTW3h94xXcOPkSVr1lWEWF8WRI/zmxP2+6PkKbXFsbDbchDy5qJSkEzBGj5TI4savQjyf48P4nuLv9EI96W8icElVgILE51SMgVPbeSuusp0iaIiMFvrbYt4XGZMIjOJGMEpWNQxoQp43U2sUEPAQGdfdI59iQZssFQOiRCRBMKrxy7iW8dukmzi6fRtfv6Ca7CTuz4fL90P11cw/9gyEYtcDpYKO9BD9swA0b8EjhJSAUsbK2LWchTHOZrJSibsoohZg0sCHGo6EUcK5piANstx0ioA7RqQQU5jZff4ZhFeO9R5/gR7ffxkEywrCMRJvJOIkki9EMGwhd+svnQh9zSwPdZhudsC25XkmSo89JAwOtSRm2aSZCfacGgzTgEVoSudpKx8bj4qSGHNslu4nL6+fx+6++hRPBMsLSk++75G6XjrixMzfvyc4B9oaThdiJ1sxlVDYrAYXz0OPjgLDWVNXAsF6M6BbLDg4nguxokm/Oe2I8jlSIPd3TjAzN0MZyh1oLG75vw3I5Va5EM5qbKjstNRuIrQCR7eDHd3bxf7/zGHe3D0VTmDkeKpuaCkcWJnIU3DLC1fU2/vDl8zi3HGK1yTBrW4rgflaKWc0nD3bxYHsfe8NYssZy5giWSpfEziSt/r0iRpCNceNEiNfPdfHPbp7BtRMhAlrxi6mDLQtQGqeiHd4/7GNn5wCWE8CSvCkT0yTCYNTHxsZJXDx3Gg2rFEAo2bzS4jTF6YamMpt/+WOMSBn9dBfd0kW7cuAyV4d6jopiaWo9FB2cbo2W6wqte1jGYj/OqIeQE6AixyidIuKa0PURrq/A4TSOTsdpAWuUoHjwDOb+GH5G2o4L2/MxZQA4RducfLIjzeaLbNjKhpwOvnZFO3VOiirEZoqkaSA9FWD5z97E+n/2R0ALqIJarM3AeRtRTMOtFI8fbyNJS2k+EBC2Wk3pnnM95ISTxjUEhV9lQFhf3zNHvYpW75l0SwkMCQR7vZ58JLvg1KkTWF5pi5GnhDXkERxS4BlvQ/e/8RDR4BBllYqVsh2wSKRld4xq3EfZP0D05BHSZ1swej0EeYYW11kJeuVarenqsvYw85c+hIqRweXBpdV9VcLlOZTsO0as0GCJOZwOMobSU1MhfhCcMRQSdu2XORyCQXko7Ru/y3syMwOhLPMY2HkKuyBNrt7IlSXFAilUMSQ1SKxZJIruru002EAisBa1IcklDPfmJJqmMbx3XWmwMN83KznldAUE0oiqcjzZf3kPm24o9x0dg+lmzbWLjt5i8sFikwwCPY2m1l2aVhIrkMo6H02nYv0fLJ9A8/R5dM5fA5xAaKlFSaYEQ+hD9AgIdw9FL8OzSndmAkK6TJIyyr9XDz4XYQmPoZhn6OzexcMyp+YpYC2Ha/EJCxXhvDw/NiKU4/mi/+bUuRrEfJEi8zfhubIbLhyAxaPz81j56JGaFdELE8L6JNRTurpo5p4rWsKE1z01caqLLFoqslyYPxqTDROL63ats2KjXHJutW5U9FLKHWiWl1cjr5ojpYZ3jESSEAcN0uqAeE7meY2rHFkCQd/x4UosA/0FeN2raZvUN7MJvDLf0WrJmZ6qvkWrinT4uTHMETC4eIXV0279gyoCRU161DU2Y5tq8aT69+y8kGFArwhtkDNbIzTMU2Bw4cpb+FxR0HWDSTsSK0Mcro2afTFXPeq/z+L0N2tCWL/7z2pOHr83f5WAsKaMshEx0xZKZqRixMiEUJIBOL3mhDDVE0JVP9eAkNNBz/CRjFNEoxRVRl24BVdL7XjRKFdmdQ6ld8aPEs+jtOcqmF5pCCWYXk8nJQ9bTwfrCSHNE2VCSFymzSYXKaP1kFjcoLWGUOIAv6SpjNTh0/f/58o/d5kcK7VZSpeEmS6cxAFRlGNvt49BL8JkkquA9EYHjSYdL6lfY7e1RFTlGMoEaoTpaIiG62C9o4xoOo0GMB2iYjyDWyH3DAzNBD948B7e2byNT/efyMQQTVKBMunuWAzTJiDMTNw49RIurpwXcJhMIhweHghFlM5S3bCJdthEJ2hitbOCE0ur2p1HFbrSAaImxawwzmM82t3Erc17eO/Bx4hJU/UNyT5kuDxpo5VQPQkmlTmF0q2ooldmHDyvWQWfAdWlLRPLhq0yljh1YEE6LBIpcBVxlaQzLvK8UHKh2HKNCNmpZa7eKMPFlTO4dvoSXtt4BevtNeTM66kcBFUgYeGss0a9qRgBbG/vSTFKR02/2YZHQBgGAuRZoHBhVZMKLWTNKynq4oxZYjGmOl8vGvTFov3MyTWsdFuST2hqQBgbNJcpZdL58fan+If77+HxwRb2ooEYzjBmJCkSCRn26WCWZcijBCkNiDipcdjRIIXSkE6L4VHX4kgMBafJ1G4SOBMwc7rC151GMYy8hA8HbmbAzU204OPS+nn84evfxMnGCpqVB6+w5Tqg2RANQqiLefRsH3uDEfyQAbstoTSTMsqH6nbPAeHzioJFQHhUsKzoKBTc88HiiZNzdlUHfdp3D5BMh/CcCp2Wi+W2h07Lh09dIU96kgi9jVb548pHYjVQNdr40Z1dfO9nD3FvZ4CdMa/BhhSHzOXjwlAWCRAPsOSVKnJiuYW1pRasIJCCchRn2Nrv4/GzAxwM6bBawQ67qExPtEjUXrFjxSmJn0/QSPp489IJfOvaafze5VVc7DiwkpHuqFKVDCRxhsP+EPu9AfYPBvCDNhw/FMrDJJmiP+rjzJkTOH/2JBpmCZ86MtJnKHjkZqhdRrf+7U8wfPs+ojvPsFz56ND5UNy6FHWQeYSc5pNVKI5Ylo2pkWNsZBLdwGgIAkIu3tMslq9HVgnDpwkUkOQpQsMBVcTBMEXISTt1UQRhNImhvTqdTCVnTom6CTId0oyERUSXWldnaBEQZoiCEpNlEyv/0Vs481/8U6BroWoolkAl2g/S6C0MRxkePNrENM7hN1oqv6uj7h3meXHNEFOZrzggrItCMcUSl1de4woQ1pTRw8NDAYT899mNU1hd7cCyc2mA0JxFaIy87w8P0H+2hWdPHiBLRkCZoBHa8GzqphOU4z7ywSGMYR/2ZIyQNvhVgYD6cwmbVpPFktmALjW1JdMqxXVTpgLMCSwLAXbUYZNSLF5JdEfkayeg4nMdVyj7bKjUzpwOo4uoM5dmBM8np4N0BaZDZyhgjRROxmI4jMbg5EQmfCqwng9qnWYTP10ozrKmOO2uuedSFGuKKCf+pENzI2fWmBfAcrm++jDtBkwnREWHVtuDwa97Pkw/FMmGRUDossFHgxe6E/L6s2AEDeXMSJdRbkfCYuH7UpNs6nmrNEZBl9U0EQmIEbSBsCMmV5XtC2NB9nbbR68/kVgZrmWcEEqGa7MpD4fNDTYYdUGsSmQ9RdKVNf/kzO9Q45LjroczMHhk0WWhVE+QuBce1RS+GAwenxDqke1vAsr7Aq/xlwGE8z+jYFKNxmV/m31TQ3Edr1VRA8wCVk8Oj+Tt6XVB5fNyGk2TukwYR2yO1o1Vmu+Jvb6OZpkZEM3keYo9Je64en1kA4+gj4YZ/Eg3d2ZO8yGGdUK95z6m/qup2NKAZElGdpFocevGXR3Sp1txmqf3PBAiP/HCC+0YgFs4d0fq7Bk/0FD3il5L6xdc3wsCSY/1POpfqQChpqLPMgY1SKwPYv1a5XLXDoazO+8Fv/gLXG//oZ/6eUHhrxMQSkg8o3NoKpMlCsRxDEUpVEE9a6L0fDSWoXRGTwjt0kFghYiGMabDCEXKWsaCx3VdtZtlL5X9lXRf7QZ6PHaCGYQKDNLhtKaMqglhDQoJRAkIxVRNJoQqk+yzASExJ5uoLzCi+jymMnv/1/9Qrd58HXDVpsGCE8xF4kZLSktuoN8bo9+fyiZCGo9tuljqdBE2m7BZqFkVYqNQgHAyQjQao+k6ONntYIVGHwSE4wGqKkXlAblvYGgk+Lv77+Kdrdu4e/BEog5ADSHLgaqQjZzuoaQI0qhk1V9GlZRIkxSRZBxSeFnCd1w0PB/toIX1zipOLa/j7OopLDe6UjGwAGSXicUhIyIOoyHu7TzCz+59gP2kj1EVIXELZC6NYLjIqPExT6bqyOrMI0OStIROi6REAw5W7YYENPPvthsd2bxHWYRnkx62RgfoTYcyXZHiiWJ7cSItZGpIPQynYG5USp7imfY6fu/GWzi/dkZoWB4vvioQnrLY5CfA3m5PrMJtL4AXNhG0O5JJGFDTqQNO+V6lo2xR8CpEeSRZKjqqOE8wjWklP0J/bxfZZIyTa8tYW+pK6LrlGkIZjYpIQBtcC/cOHuP9zVu49eRTbA/3YDQ9oXtSM0pqLbuFQt2gUD3J4FmugEIj0xEaLCQ4fXQtTMsEMSeFRiG606zMFOXOZYTEWPz9CQg9GpEUJoLCw8W1DfzB69/EmfYaOkYo00E2CShRYkYZDAePtvex2x9KzlYQNiQfLgzDBR1hbXl+zNCg3mxmBcrc8lvtF4o+SlCrHgSGpYBCaqxGwwEmE8azJLDNAg2vEgopjXoavgObBZvjC2VrUnpI7AbKoIPv39rBv/2H+7i/P8HOtEDltyRoWlKWZIJMCt4YPmK0rAytwEEjUJOEknS3EpjQjW08RcxOF+flXks+xhmn1bQqtkRH1chHaKeH+OOXz+OfvnYZL68HOBkAZjwR+qZKsbfEce7Z3gF6/REGownCxhK8oIkkpyPqFIPJAKdOruLsqTW07Aq+zVNaA0JTAGF8bx87f/VT9H96D6OPn2KZuWgVab4KEBps9JA+zQfvTY5dDBOpA8SukJrkeAsVUZs1caLMBw132F4hHTQwHTQMG35cwssqcSZlF5qTkpiZqLzPfAJsklRJ1DOYRS5TaMkV4oSQPTzeWlaByC/Qb5dY+ZM3sPGf/zGwHqBqE5TyRVLb6SHPHYwnOR482sIoSmC71NW10Om00W4EQuETm/bfQEDITYZgkA6j3KBoJlNPCPn1jY1TWCEgZHg81XuSEcthYIbscB8HTx/h8b1bmAx2kUVDNKkxtXleMhjRCNVkAC9LEBYZ2gbAdEybFB3qlPJENbzp/umRKqx0cRb3IG6yRQ671I+ZnT1po7KqyjVPqxZOssWoRbsfQN5GBAAAIABJREFU8szTiIUf+Uw+n8YxOTVTcJHBlyxQ3udmlcCiXEC6umoiTC0f7zVSO9kU4NcqbVREJzk2sRjPoPLELAGkputIhISa9nuKccOvCxD0hArKSSE/l8mhOA86+jmufFTfZ3OBDxVaLxsHfycLQcliqxGYosWpjiPv5QxVGomzsOEz81TRyE2vIWCTmsxSnEZt9AcT7B0MBOzyWDeaHckcDhqcUKpcwXpCUk9O1bxEaQkVZfRorSvabDVfmVHsjhScun49Ck4+LyDUSLRes19UZf+HrnB/xX+vBoSLJMEZKJqPYH/BX63N6I/SdhchtVAUtUOoGmHQSE/FT0hBO6N8KmdD7n1cG6jFFo+GmUGH0gXOXHaVGE+jOH1ua0MhMXdTQI+gj/FAbACScsdGmit0+9oETun+54hQs1F0F0Ixl2lqSFCoJa06Sop/nHvM88rizwtIPusAz2bYtZO01twuYsz5nbD4m44CUQGD+uSqyeCRt7tAcJ0VKgttmN88MHj8mH4eOUP9M0cb9QsriKYNf14d4YwyTfiQFUhyZk6rmp/TO9EQihGjdhqdAULuJw5Cq4EpAeFgKs6jxBcEbNyr2JkTQMj7aXYyueaSFq0D64kwFiaEixpCvp5FQMjavwaEAvIEEKpFVxqF+m/MJ4RfHhDWta7x8H/5L6uNr/8ujOYKjLADWAEq0lkMZnlx03QQxRn6gyn26DpKzVOaYXXpBFrtDpzAR2EbSK0Sw8lIstui8Rgt18XJbhurS6toh9T90J0vQ+UbyDzIhPBv77+Lt7du4dMDTggLGKSHcYomBUABYkQ6zDXQgFu6onMi953jF+br5QwwZjSE5aDlhVhrruB05wReuXQd59bOIDB8uKSIkejE0ElOe6wSTw638M6DD/Hg4Cm2xntIg0peU+GwG6y4xDPKC3G/0BVI9amQcweNCnTMABuNZXHBvHLyPFaay2JkMcimeNh7hrt7T/BkdxsHw0MVLEy9lkfjAJrX0CSgglswXsGGn5vo2g18++vfwtUzF+EbDvzSlQeBD00wHDPA4V4fDx8+ER0Ki4uQ1NFOB412W4WgagMVAYR8zTKlrkRrwhB4UunihAYpE+xubmI66GFtqYO1lSWsry7B9klzKjHJJqKp5FRvc/QMd/Ye4J07H8iU0O4Ecr4J7Kgl5LGa0TGFxuvAI2UxNSVGgwBVinnS88pYAUIxpkllatld6iIIA4z6A1Qpw2tteCUfFrzMxvmVMwIIz3bWseK0ZDpo0y0/ZnHPzcXDo2d72OmNZKLlB6GAwfqhjGUUIJRm3UJHWnQHxzvUSpsuwETZoivH1nmUh5oSTsZjjCZjDBlHEQ2RxCMYxRShXeLC2XUsk4ZLJpsfAn4DsZ4QZm4Hf/PxNv7i7z/Fg16M3bhC5beRGaSDlnCsSvScRhnByKcwkolcPyyymCcmNDebEEeZKrGg5LShtOkGamASF+LKxs3Vy2O0iyFWigP86Teu4U/euoGNRoWumcNIp6gohpOK0BWL76ebz4SSHCU5Wq1l+EELUZZiFE8xnAxwYm0Zp9eX0fYMhHQoFUCoRavDHMmDAxz8n+/i8Cd30Xv/IZZkQujClrgVZn2Kqb7IzGgcJLx4Hm/fRhk6Mv3LODWaJkJhYqOADARODqmVErsYkxEWKjnOZTwLuYM01qAegIs56eGOgbLhS6wEkYs4/JJCnjHKhv8mZZTaDmbSlZh6BQ6bGZa/8zVs/Kd/CFzoAsuB5DeSemu6PorCxXRa4uGTbQwmsYAFAsJuty0Nr9B3FTVVW45/lSmj0mWUXOmaJqYAYU0ZpYaQgJDAkF87c+YkVlfasG2CKxWboBpOBfL+AfafPsDDOx+it/ME094OQqtEYHJym8NOI9jJFA2jRMsEugyRZuFWFkgFEKaS4WowlJpsE7HHL2Bx/2Gll9NdM1OgUMAXKZhaR0PqaGkgK/ioGK8na42ajig6qhS+8jbF2gt55SAvHaSVKxNAcUyuGJ+SqSxXmTT7DPWUyaN8LhNIH4bE/CgQx/WWeW105XRIb/MDecDzAZc/w9/BBYABoqSLaqdB7VSoBXYyxSGzZGbGsTAFYMeZXQuCWWGq8F6ViY7mFeoJoap+VQyUCF/40WV+KCf/ORy/ASdoIGenm95RbPIOGfo9lqmN4/pCGaUEwQ985fws+kido6upbbJ+ClW0poxqMqnqCcreLMwoyVGbr7ezQlAjSKXbquFJHTJfQ8nPh7B+88vh57/P2amdAQWNrTSl8IWTrRpZaDAmBbSmKy5OCOdHnXpUbcKioymKlHnOpCGr6SIlN3XYJgtRfj3XoF8m6WLOUQpFmSZ8ErsyJ4XqukAZ8kmki86t5Oc0VlLZgYquKrRRcd6sTYi0o1JdWD/n4xFAKNN7BRT4VMWROabB/IWX1mdNDp/3w5r0qY/9jA773L+jjvwMK9cZiaookebK4n/67tFayVkX5DfKTOYXHu6f077Of+LLTAiPg8LnRU/IcySuRDX6WRuzhhVAqCeEHKAQEFLjWusIs4RDKk4IG2pCOFiYEFqsRhYAIe8fbawkhm28T7jPiEO/Ap4zUxlNVVUuowUKTRuVDMSMgNCB5wQyIeTaqwAh/VsoDVIXza8GEKrr0/j0f/pX1cqlmwhPX4S7dhZorgCmL3Q/KTRJJTVoqpCI4cTBPmMLxlhurwp11AlDsW+n9mMcjTGNJjNASMroWj0hnCjKaOVWSAMDQ4sTwvfw9uZt3D3UE8ImdQ4EfdR+0C3OgMPcvsKR7DlquTieD9oN3bXKZDIlhjKwJai+Yzbw8vmXcPX0JZztnkLT9GEKs4ZLFTUqFfaiPu7vP8b7j2/h1vY9JD4BIV1HWVSoQMk5R5zH35ITwAKC5qNGUmDVaeFq9xS+duY6bpy8Ao8h4OL2VmIzPsSD6TY+efApnuxsIoknksflho6iSxL05qRBGWjBgRWXCCsXb938Oq6fvYqTzTXJ3LNzAw7BID+3CJom2Nnek82cNs1hp4smre+7S2IZ7lF3Qp69LLAKDBJ40laXYDguUxmR03RnZ/MphocH6DQCnFjp4vSpE3B9dqJLTLOpAoS+ib24hyfDbfzo/X/Ap9uPJKC+dJUxTFykEi5PuoTi+BME0onJgJXSdEdRbsV5lZNXmxpFAwZDx4sUk3iCVpv0Tg/T8QRVWsCrmLlnwyd/OjWxsXQa33zlGzi/dAbr/rJMjE3yuCLyt6k7CPBoew87h0OhZXl+IBPCekpYA8J6qakBID8uFsZ1ASMAZQEQiuO6FDsquFtZA6eYRjEmdG6NInFvHQ4PkYwP4RgZrl06i5PLLTR8U7RAlRsgNxuIzAZGZgt//cFT/MWPbuPxqMReaqJgDihMJEUBl5MVgkKDc4wCrsRZZEgyAnpOLZSlNRPLOFNUVBoaU/gSeB+lpbLqtmz42QRrxgTn3DH+7M3r+BffeAldRAip16MwVTKcuEiZGE9jPHn6DNMoRVnZaDSX4PkNRHkqE0JO/5eXW1hf6WKl6aLps5OrQTMvtnGF7HEfw7/+APs/vo3dn32KbuHKhNBmgc9ppAaEnNY5Jac/rG8LcNzI3EFOsalXyaax0hJSG0vXSZq/kMbB+5KTC7qnMqdH61ZJbuNJI42QDrYxGw6eLYCQz3cYSUMHOgLCnECGE0K1t1Z2hcjNcdDI0P6j61j/l2/CvXEG1qk28jSRoogUvpKAMCqx+WwfvdFUMuAICJe6HbTCAKHnitmHmtQzWEBPU57Pm5s1Jz7Ppvni5xyl0T3vec+lTNUW5wuT8TqQnh1OAsLBgNPviRgqnTixjOXlNpqhA7NKkTPKwaZrMq24I0wOtrD/6C4Ont5H/9kTWNkEbh4jRA6/TOHmNDZK4JUFQlPFFXKuJyJ+dmd5+kiBdOj6qe4/FfrLmBCVw0ddoIBQmRpwskd6NdcWC3mppA40liEgVIUiaTui+lduf5r1ApPjcR8lQm32YsDxDMFskiHFfDQnhEEASF0fN2M3ENon6Z/MT6tDpqmzI0AVuj5dbbkHCAAk+OO7VLl/pGTy9dZ6IuUoqM6dvM7a9mjOj5NyVtnL6+xA3i8sqHkzSKHOi1eS4lGy0SrKRQUGDb5nyZYk+KvktZtugDRKkdLVMSkxHMcY0BzLC+D7DdEPUovueEq3KMyPmReGeAIrZ2adqVVr+GrzGHkvKlvjKBhcrHRfiOLm31D3zS/+7/M96xf/nq/SMxYxwWLQwNEJ4S94xQu83XqNq8dQ9WqhPTaVnrtgo27m0TLrNaiTz2aEMn0h6GPhWXDSIS9Bx09JBJUyd6kzO+sJdt1QUA6dZGopcxhexzRhUYBNGTPJ4G/m7KnFpzUn+fjorJ40a/2uTAj1a6qPjpL7qH8tXl3PP3pzIPkcBLbwI3UjY1ZN6KfPAmn0ur74V47OCuujJ6/pCAhcvKI/A8h+xn7yVbqWv8xredEUUA7V4nV97PMZdVmu1TpuRX1+nAKtDJXIaFOAkDVHrSFUDrjKK2JGGaXpERtpSSGDGd8MEY8SAYWMoSBQ4xRPpRGoCaGYm2kjIbl/NNtJgulJTa2D6QvWWirurAaEdewEKaMkijGYXiipuin4aweEt//HP6qC5bNYuvwyGueuwljdAJym0mfp0Fx2yJX1/BC7O7s43O+j4dDJsSWdx8qzxT0yoglENEE8maDpuFhvt3FiZRVd0RCOlYaQUQ+hgYGd4Pv338c7W3cEEIqpTIMubKlscnQmdEF3NRaAlgRBRkkiHdpGtyUbqfBvqakoKlgET4mBILVw7fRl3Dh9Ga9uXEPXbcFKeOJ0fJJdYVhOsRv38fb9D/Duw49kWhlZmWQjkqGpkLe6QWX6S4BlsSTRzndJiXWvgxvLZ/Hmxit4+dQ1CbMX9p3pYaca4GG2h/fufIz7Tx8qWqFZSLgzASG1haRcyPSTOpaoFFfNm+dfwrUzV/DSyUtoGoHQ6vzKhUQzU8waZRj2x9jeISgcI6DuQwNCofvQcVSc6bgcKjAoOT3U5TD0nBe7nsIQEPb39+A7JlaXO9g4ewp+QKfSClERCyA0PDpaTrAbHeLv3v4hPnlyTzSXBamlNBMi7ZNzG+H1a7t1WvUypoQ6P7ra0VWPVD8WLI4hBb7lOzIhJCBkR5rUK4rbmYXnFMwiJCh0BBCSSvuN66/h8so5nGmeUNozAsKYJRZdmAI8FkA4ECoWHVfDMBAdIUEh87pU8PZ8BVaTESUA5sdaS8XPlcHofNmuDcLkawSFFCHTmj+KME0SjJMMg9EAh719jHq7MMsYr16/iNNrXTR9Xg+W6IlKp42J0cReHuDff/gEf/nju9icmjjIHWReg3MXxEUO1yrhmnxQo8csGkNsudkASBknwY3VYqMkhVNGylGWlGjDF4fRhM0pk26QBoJshDN+ile6Jb77+hX88SsX4aZ9OPlU9IWsvMvCEKfB4XAq+lTGTTguKbdtOG6IKGe+6ASD6RDtVoCVpSZOdhtoB3TWqm14ObE1UWyOEf/dLez96BNs/v0n6OQOWqL5VEU9C1a+XJa4Ll1MC+pbqR20YAWu0DU4MeK1QEDLyXFJ2RSdgtm14+LJiSR1iAWdaCH5dC51gWIaYyGlqZNRYUKaKQEEM9vYWOJxISCksQYnhNqDjo2a2CuwH6bwfvcCuv/8VbTfvAr//OoMENqk2+UOkhjY2e/jYDhGf8I4hhaWlnieXYSeJ7RRccSzv9qA8Hmbda0frF11R6ORZBESHHY6TSx1m1hZaoHE+SweSTSKw1Evs0tHB4h2HgsgPNx8gGJwACMawCcorAqEpG+mEawsFaoosy/pnikJfxwC0p1TJMEqrF1x6y3lZinNVjrvqiad0vsq6mNR0XfTVYwW3mO8z22aBRFglihJeyc2I3BzfdhOCNshvb4Jw2rKFJDgzQksOD4FoGwg0FnXFyMWAYW2AoKcENIchtRNNTlhIav3Cb6w2eRPT1UkFFbRVAUM0rJGtFwqY0weqjxQ4dkiU1DGA9xvRMFOO3OxNKceW6w/5N5WuWb8OosbuvbSNo25j7mAwVlOorCLCHL5Pl1EoyniKc1nCkziDNM4E1p4EDQRNpoSTE+TJzpHKtaHbmvw40JdewQUKhqFmn4cmfq9aJhxbBRyDAAeBYQvhn2/7YCwBm+LtMfPkADNb+nFYnmGJOeB7LPmA+8+5tQKIFTGMDKp1l0AiUnRE3QWoVJY19S3ekCtQZh6XYvXtWp46ApKu7Bwn1VmZ3Xep3Jdr516NShbNCNamArK7zp+0mtgqBDDEXw1m7DNjsxRYLYA6fSn+vtHptf10a/rQf7Wo8ZG6tJXL3RWNR45Ueqenr+MBZ71DLGrN1cfseNwcPGOee5x+DLo6yv4M78OQMjfWev6Fk1l2Dtj+LxQRmnORbZLpTSElE4IIJRJIuEIXUYL5TIKD+k4E2MZmspwsyGbRdZEMcxXd5g06me067nOles9AaFoCKnJ1RNCMXNa0BByUsgl3TY4ISQgZF4u70kVnbQ4IZRoC02XlgzmL6EhrBkbxp3//utVZrWwfuVVdC++DHPjGozGMthJlZwmdnU80k8KRPEEB/sHONjvo4zZ6fHgUuzuu2I2Qgogp0+pAEIH660W1lfpMtoC4omaENLRMyAgTPEDxk5s3cad3hNEFAw2LCkI6d7okQrKzCZq4lT7FuM4EjMS07dliscHFwI669i5CScG/NjE+c4p3Dh5Cb937Q2s+0uwGWYuVtk8fyViK8fETvHuo4/x7qOPsDnZR68YI5WoCGUTXAeIElDJjUrqIztmnIAlJU4SEHbP4M1zr+KV01dFm8fn+V4LO9UYD5JdfHDvEzzYeoTJeADCQMM1xM2UDwm9p5U6OwwEfqWFM50TuHLyAl678gqWnbYYqHiMWihdmYaxKChyA4+fbGF3/xAOp4KNJsJWB81WSyzDfRFlqymK6gAq22cWXZM8kQue3Yjd7S309ndJpBb94IWNMwIIyXJKCVmtHJVTYYoYg2yMv337R/jw4S1M+F2nkvNdOobUbZz+8fqgi1iRUMdSIKAjaCUBHULx5WRQ4kQonfFIDVb87dliSaMRutZzYARHHk5s4GRzFa9dfhlX1y7g4tJZmfLQ+d5KCSxYgPt4vLWHnYO+aL1I4QqCQNwfCQpd19OAUG2xvJ/EUl30oMrUQE0d9KIunU7lpl9bTcu31JhQNE3U6IymE4w5JcwrDMakX/XQO9iGUUR449VrOLPeRcBw85zdH6DylzBCiM2pJZTRv3rnEZ6lLnqVh9xtISPwKzj1S8W4g/MFcUZkSC8DhEtmODakIJVpCV1Cs4G4kbFALZ1QhdIzcFtqzBxBPsKVLvCtcw18+6UzeOvCCSA+gJlP4PE+0vCs3xui1xuhtz+UnLJGowvfZ+HsI8oyjBMCwgEC30G3HeDsWhfdkKI/5rBpokzuodqNUP3oHnZ/8DEefv99tBlMn9uwec5kQqjs/1n301GOADuOUtGi0tmQzAChhLMctpmB6IrudMqYE2qAOS2VWpyaQEPpB/nIKwQG+f2c3pjIDGBI4CJ5VAY8xpnQDa7kg+YyjgL3LKg56eaEMMyA10/B+4PLOPnt19F+6SyKJJbim7TfMneQxgYOBxPs94d41hugSUC43EXDsWVC2AwCoRJattIoqmLnM4raX7rb++UmhHUtsLgBc0LIRw0IaShTh9MzkLrdCkVDyuzAnDRQMghoBGRmqJIhysEeRs8eY7j1CNOdp8h6uzAmfTRQos3bi9q2NBbzE4FItinUZxahKTWMElbNCTA1dNTLeXM3PYJBUu11Qcrrm4CwBMF3Q4xYGJlk0PHYdSRfsqQu0QMM14TlOXA8xvM04PkduF4Hpktn7VAooexNSLSXBP/ZMEzuN/wizYfUdI86RTVKUee1toYXq3tesxrkKTqkmu4p4KhyBUWHyPxBcVvUFvOsIAzmGNYPlT0mgFAeOteJU9CEtDwCNaUtVPpC7bIoNFE+VLQLzWbyLBYWKc07SHElC2DYG2I64R5Aii0l24YYcZEqSmaF2PzXWnRxUK3frrb0F92ZEmzV1NGjI5HaGWOhhD1yjT/vep0Xwj9fo85HQ/VPLmCEr2BJ+8u9pMXC/5cFhIuUUaElz0i6ujjVLChhGgs1WFHo1fPYLNWXtQZiqvmhMBn3s1ouWutIRQ/H36n3yfn9sDCx0ZEu0mwQHe6xmIojh28Oi2aNiYXvy3XAqcmCi8scCyuQuRgzuIDIfu4k1cBVNX3VPTWHdzUI1L9wBu60hrZGaPIHZyurrmvqEeUiIFwAtjNAqNcMAeNHX978vKmvz4ycfgs7Ir8KQLhIG60/P+4yyr2fSy/rPzLm6mB6BQgzBQhFM0tAaHA+JYCQhQWnhNk0Rz7NUbHQ4JrMFjfBGjn6cpOo+BL+N9PjakrzEUBYZvJ91uMKENJYphBJHgFhlRADHZ0QHgeE/IsCdAWE8vrQLJLnLUWf2VHSd/69/+ZaNS09LG9cR+f8DfgXXoG1cgZoLIvBDCcSpUOCGrV1CUajMYa9MXp7U9nfaeRhBi7AqU9Bu+IYyWSChuPgRKuFk6snsNxuA8lUTGVoHZr5JkZWih8+fB/vbqsJIYPpy8BCWsQS7m3X2XSafsVzyABr6s8UuFAZH7I5E0wwzDwxESQWTnpLeGn1PP7JK9/EmeYq/MxS+yWLQJpUOBVit8DdvYf4ZPsePtr6FNvTA3E/ZRHJDdsiBYgnlRcF93xaEwiFgoYcpRjKXG6t4/VzN/DymSuwKd5nYW5beDI9wO3+Ju48vY+t/W1keaJC7+0KCW1zaLagKZ1mXgk9MjRc0RFSM8dMQtJGu2YTVmaKoya7E5bBbJ4AT55sYndvX4onWu17ASk/BIRNBNS0iMZM2FISTs4/xvdEl1HStHjkdnae4XB/D2k8QafVkIw5Bqw7DqnCJUq6rlo5EiPDpIzxww9+go8e3cZBOsLUzJEzy961UNgQWiEBHoG0RHJUFpoIEJo+fLrsCZ3KxGAyxDSdiCmNiMFJ7ePInmHLBDrkfmQVghkgBE6Ey3j5/DVcO3kJV1fPg44qpACzAUBASNDyeHNXACHRLPUwQeij1WIkQOsIIKypBdQ1CrdbACFlZjUFS9kDK429okPOC3oNsLWN/XA8xjihSY6F4TRCbzDA/rPHqLIJ3nz9Os6c7MJ3eIOTflAC4Qr6RYAHgwp/c+sZvvf+U+zmPvoIULpNFIxIoaFKFYs7I8tQnjtDF2+kxsHjVIPdqAJmPoaVDtSEkCDIoomEo5xKSbMrM4T5EK+e8PDdmyfwO+dWcPNEE2V0CIOUPk5pWHybjkwGD/b6mI4T+E6IbmdVXIZZHEdZjlE8QX/ah+sYaIUeLpxaxVKD7lCxTDbkEkMAHKTATx9g7wcf4cH/+w7asYVmSs2noiaRwqeswJnhxgkjI+wyFdbN2JZCfZ9aPE56OA0cVimmZgGzHcBa6cBdV1pdZsZZvSmqgyGSnUM4UY4wN4W6XVkmRlWORJx9S8k1FJZ/pRZvg06TpECxsjEKJE6BXpghv7kK861z2PjuN7H08gVUWSR6NTNsoMwsZAlEP7jXG+Lpzj5a7TaWlpfgW6ZMCFucSHvqep91ez8XIJz1lr9gRXm8wD5aJegWyBFqUv0MtVmqDFB26sWCnqAwz7VxF/M2xxIjxGuM0Rqn1lcQhjSAKGEJiOFUKhGtK9IJ0uE+4t4u0mdPke5tITvcBaYjmPEUtgSrk+JPATCbAoacRzpnkr1AUMiP4i7KGBbDExBGiCNTM8acMA5B7Ohp0kInzgCm15KoBrp1KkDoqnB712RwodDTySohSLdsUqkZch3qCaGa+slOQuqm5Khw+lYDQW1YQwgrId61rQo3Xt6fevItUSqqIK6pdvw9qqloCRir9w89D1TvSY4DJzScnCsDHHU/keqkgrPZgKSRGw8bm4FFqR6yPmlnacuh3tYUx2aRV7J5wgZswR1cFZs0Q+sfDhFH1Eoq8xrD8hCELXh+CIeNMwGDKpRexQooPaD6TzVf6+mggMJZAVsXsjoIXF9ksylNPcmpJ0mqd65/b92MWyimZ3fBHBAu/sTRr37BW+Yr/vTjc6zFO1o+X0SNx99LrR+snzRD9HPF5myOq587h1RqYl//iZl0Qr+AOmv+uEGn8imo51sqUH1xAl5P7viyVdyg6jLMXENrat0xwKora331qlelW2xy3amIZ/3qZ6hpvo7WYFB8yxaOk4qTOI679EHVzeD6KMwhqf69s18/TyCf/+7Fi7yeCi6sz/x2fe5mP7TY3qins/MXu3gtLP6ozJ7+ERCqa3XBVKb+/Hm00SORE1xcCQiZw6kBoZIvaEDIOpmNfNb+lM4xaSkphCJKg0eG1OcRedSktZDFYgrBQ/QOBGR01JW8XE1hJbVZsz9EtiZREzrugpIJCacn21GF0vNBB9MyYZKCLRpCRRlVDDbePzT9qhs4yhSHUgERFfxyE8KH/9X5alo4CFbOoXHqKjpXXoN7+gqwtiEuowRBzPAjRZOVeJbm0mV8fH8Xo2EChw5mgQ8rcGTEynw2AsLQcbDaauHU2jpWOh3VHUaKikWyB0yMFD96/CHeJyA8eIIJA6J9SJwBUTqLYdLACG6YiUN3K8NzFCVI6GDKyljuDboHJhX81EIjc7Bchbi8dBb//LVv4XznpMQVGBzBEsHbhoCZ1CmxHR3gYX8LP/zkbTw43EIZmIiNHNMym2kpOOFR0wQaFihAWMUFuoaHs/4Sbp69jOtnL2E9WJWpx6Cc4M7+U3y49RCP97dwOOmDG7bIQQgI81hGxbU7Z5GVaFiexFd4mSlTwtevvIwLy2dxOjyBMi5QxaUITF2HVL4Otre2sbe3r8xl6MzleuL4ysgFTscYHMsiWxOPZAJG/n+UTOXC4zd293exf7AvIfXN0Me5jdMIQ3YjTNg+tG/lAAAgAElEQVSMn7AKZKSDmTkipPjZnXfx8dO72BzvY1DEiDnlpEmOBUziSMC5Yzto0n3RbaBrt9B2G2j5LJLptGfhyfYT7BzuYkxDE04KfReTdCqNhEYQCuWPHOoAroBCJ66w6ndx4+wV3Dh1RUChkZYC/p2SlvFqmiCAcL8ngew8FnTKE0DIWA4W6JatXJ704sGps/T9WMSJkH1OzBFNnabIqIJnvtCLiQvDD8sMw/EEkyST4PlxHKM/HGCXdLl4gDe/fh1nT3bhebTzTySEF8EaDnMfd/Yz/PXtHXzvwy3slQGG1DK5GugxhLpg8czuvniHwqE+kPEdFBVzQsgGCQvnfAIzoymEIVS52HCFdiqpYgTYVYpWMcabZ1v4129dwKtrDVxo2SimhzByTngoh2LeWYAH959gd+cQSIBWyKiYE3Jd0UKEVM1hPEFvymlkidCzcOXsSaw0A4DnkZQ17n9WA8YgB959hL0ffIiH//5naE9NtGJTJvQEhBK7IkHFzLLSzq8EgASEdPFltiPjZhxqIitEZomBVSAObbTOr2Pp+iWsfv0mLN9X7esnu5jcfYydD26j2hnA7SdoeZx02BgTEHKRz3P4lQWfVxfvCR0JkIkRjSrkU6vAMMiRXOmifG0dF/7jb2P161eBIpIoC1AnnRvI0grjJMfu4QCPnmyj1epgeWkZjklA6KPdbsn1xklLbVH+iyeEddHwZcrc5wFCdb3Oy/g5lWr2FzT9mRbyLN5o8EDqvUwIswIp9aoJm390nB0Ka4ONIrrndjohWk0PlkmIw9ZpBObiCFWxjAUYYmcb2e4Wps+eYrizjdHuM1Ce7BB05aoryofYtYs2m8YUFPgXQm8kuCsMTxgqZOWIbM42pOHV5H3dWYbf7MJrdFSTxAmVgQv1fy4fyqAGATnX2vSorkjJURU6qksBqYoTKviaGAlEh1Hl8EkztZnLqAaE9VogBFBhpqjJtwBDCZXWztSa9krHUpVNpfSt3H4krF7nFwrE5NRcwGCGirIDTZsmLZ2NJAI5TkQJAnm64oS5sjw/mRw/av7C0Eez3UC73QCnuTSgi6djZIlqrla81rNC3MLpkszpP6mink9X5qYE1VP3qgCmLjo0C1YxOOqJyRwQEqgqPFivkTRNUM0eVbPUFet8ba1p+4uTAJlOLay/c0peXfU+v/L9LayHZ0jgeZjvyPt93hOOmMnULE3FUJjhJb0yyL9nOmJd02hZq6431TP1giF/TvUDVENc31IKlC0wIuWeYAunvtn0W6qBqQ59PwI8a6CoKcd1duG8XaC0huoaVJ/Xdc0RQHjM0UUMw3RimFxJcwx3FBAuTE1qwPnCnsHicV+g5s6cYuqGh2yIR4/6kd8pJ3PONlDo7ucB4QycH8OStebzK97b+MIv79c5IaynhPXew/kMQaLoBXUWIOty5deQSGNUGsYEhJoyWqSVkKLKhEw4drMVIKyfw+exrqFelg++H+5rOu9KQCHrH9ELakA41zlqF/uUZpmlTAhLGtkQEDKaaAEQkkFClpusysw21PFH9aRfKv/nZRF+ngnhs/96oypppYom0D6J5cuvo3H+OtyzV8QdsXI9Zd8uQshYb6DAztYABwdjDIcRTNeF32rIfUGUG00mcC0L7SDEudNnsL6yjFLogSTFlkjtHBNEuLX3EB8/u4+Pnt7BYT7G1C5ghIryQ62bxD+IN5wKKCZXlmHS3M8JDDkZkXuPxqOFiTC3BRA2EgvnW6fw3Tf+EBdoLFO6ojHk83jvsdhM7BLjKsF+OsI/fPoe7uw8wn4ywNhIEVs0QFEbHh0KRWvFApRUQ3ZPqV8qTTQrCyeaSzjZWcFK0BFDF4Zpb0/62Bwfop9OMS0SSkDkomAnmpx9Tjeo8+MJZVHqMmuEWWpxibWggxsbCvxcXjmPKsplShjaTVBNyAsjmsQYDibY3tlFXgKtzhJc34fD7L2Gilvgv6Vvx8JLChNeZAyeVnlCe4Me9gc99PqH0lk+tb6GlaUOujyPeSwFiiFB8sx1S/Dhk9v4aPMuPtq+j34VowxsRRk1KiRJKlQRn3EApi9A8MLKBs50T+FEc0UAKi/cpwdP8XDnEW4/+hRRmcFrB0iYd2iwQ6KPcakoowSEbgysh8t49fw1vLR+AZdWNuAxdqKkPlHpc/h4srOPZ72hxDE4LMw7XbRaXTSbLe28SvqWonTI0isiduUWozY0xc0WsbEAx3oFVluE2gdUAUiKLaccBBRxXmKYVuC0cDDoIx3twUOE61dOYXmZOWJTNf3gzemfxEEW4pP9DN/7eAv/2/uP0UcTkc3oFjo4Ui3LSfcUdh7BKjMYbE2VSuDMxcnxmkKRJX1ZWYSniiLnesjcQGIrSH/gz4dVjA2/wu9fXMG/fvMyLgTAqpnCyiOZHrKgpWFUxtiOx9vo7w/kuDf9JrrtrtjoSyh9nmIQT3A4HaAsUomauH5+A2vtBpBEEl0hRQTNOqYlcG8P+z/4AI/+jx+icZCiNawQ8oZlHibt8BlVQroQdzXez1kqDQveOwQoPA+kPDM6YmwUmDD+4VQXJ7/5NbS/dhX+tQ3JJJQOzd4Y008eYudvfoz89hMYTw7QZvC2qX5e5N0VKaVsIKhNuKRbsOMiZZFeVGiYnCgCIyvD+LSH6EoHl/78j7H21nXyuAFqy3wbSVEiZXEOE/uHQwHRgddEu7WEVqOFRtCA7wfwPBeOpzIJVU2sipl5AabazPX3xJVPHG1nZKC6ijq6oT6vCJyVerqnXWtZ6h6GBOMeGypIrVZPtFSuH0FxkdAshroGbkzKZn40maA/HmE8GaKoUrS7AZaWm1hZ6cD3ySYwdcwB3Z658eko98kI5bCHvLePbDRAOhnB4HrO+JtkKtrMnNpR1eycfRTowMgFTvuCprh1knFBTaaEpdP0hNMsNo9o9OIGSgdIA5eaZsnNUNxCDaGnK7duHWIt9zXvewsmdxXR6HGCp/VRovNT5SbpnWJeI9RMBtjPgY28bha/+qNMRZQT1ax5KNoVzTRQaxuz2kjTZIaryhKsdVeVUIcIAFO5B7hG03SMzSkpwiU9iK9TxR4VLFDIAtC0O+YGer4j5lwujxObRJJnqlx75R0R+FJ/bbrwPWqr2aijS2oAhywONmik0lfX0gI7dnYFHZdG6WfqE1hn39UzKH0DLPL2FovohatcGTDUl/viXKS+f+rv/TbDwC9cP79gfVhoAC2wE463jo4U3xr9PRdn1od84bTU10b9rXkrq9aaLgDCxWnYjJI6f+nPBasL7+w4SJsZ0ci9Vy90Cz+glte5aZhafvUqrHHYZxzqz32FHTlYz3Mn/QzP0cVjMoOn+ouLL2Dh184ajL+dw0FVYT1nfXje1+vG/mzF+ALRE8pUhpM/+idoEEZn64J7Xy5AUHkZ8Guc2lXg0IYTO5ZjpJAyuoryrQmdRmWK585AoQla3CnHUcWeVvsiPURqUxk1EVQxLkqbq8yaWNPJhFBoo+pzgjsOmjgpVCMe1YSb35ZzkyfVhKtbJl90PVEXtHH4356pYDfRi00kThftjZtoXbiJ1uUbMDorQLMlkzjya/M8lk4iqWT9wxh7e0Nsb+/LJupSP0P6DTPSxmMBIeyaX9jYwMm1FXDTE9c3Tp6sFJERY3O4i7s7j/Du/Y+wHR1iUEawl5qoAkdC5JlTJ5Qvg+RAbmi5oorapDWy00rAoxYGp7AQ5BYauQ0/MnCuuY7vvvFtXFg6iRY1eOT6crxLQGhUSM0SuWNiggzvPb4l1NH7+08xQCw29AQpnGQIsU3slUlnou5FRVAyRB1xitBy0HQ8mUzQyGOaxDqYPkViVaowFTCoNGgB3RH5eqkpIewizqTlMrvVUSa00YsnzuLlM1dx88xLErHAGIa214HNwpri1tJCNE1x9/4D6RYTEBIM2jUgJCikkQ9JSAIIFa3WlIBZmgok2J8OsT8eYO9wX7rCq3QaPXECJ5a6KOiKWqqpQGHTtTHB7Z37+HDzU/zk4YfoVTGMTiAdOB4lcp4pAQ0NGw146DotfO3iy7iyfkmor1LsVxl2Rju49+w+fvzez9BLx7BbBDImUqtCJKP7QgAawTFptF4CnA5X8frFm7iytoFz3VPixkoXUp5LjvOZrfV0vyeaLjo/un6I7vKqRKI0Gi2YBqMpVEdFrTrafXVW0OnuJ+kBuqirdxOlB1rUSwjPQIFCw5QMwINxImZLo34PPqbo+AXObyyh2WYxOuJMXIXFe6ewl4T4cDfF//7xJv7N+48wcTrIXbr7tWgXAZNgLpnCyWP4ZgHbzGAhUdo6ZrORygYaL1F3ZSBhtesFKDwfKW3m6TVYZHCSITqIcXM1wB9dXsefv34JJ4wErWwEh46NWnsblSbGuYHNrV2MBxN07EAmus0GMymZp2ZhmiUYJBPsTwfI0lj0XzcunMd6pwWDLisituQ6JKniwPYI+z98H4/+8m8QbE3RPMzQYfhoYQj9VNH+uLhRH5kho1EUrcdJS+ex5YTQspGYFUZWgWS9BePqaWz82R+h+fpV4OySUALlPA4yRB8/xP5f/S3Sd+6ivLOJVs6gcV63qgNL4EkNI6nZ3KIz20bsuQLuuFYv2aFcH0OkGC6bGJ3xcfnPv40T37wBrHhAg4CwQlQWSHjNOC4OCQjvPoZl+mgEHSx11tBstMTdlYW56zk6o3Ne5KrNTk9bFqNPdPYiAceCaubotv9cMKgvZllX1BMIGKSBoSM15pqgOWVMjltBxzTSHblXkTmRo0xylOxOChik+1qB0ZT5k2MMxwPE+QS2VwkgXD+5ItPQMPAlXF6y8RgP4VDsTgSWA2kCTEYQni3jaZIEWRIhjacyuWJkECmNBFNcn2gywyaZjLe4AbZaEtYO0oO1tk0mgNQXyh5EsKZdOBnNUNM562Ol9XUKpmjbbxYOetNk55W0HjGx0YYvQu3UjsJCUJPKV2sBFzhaap2odcXqY11kSBEhdGRmtilaMh+if6xKpHkuJlG1Plk1ovgzDClWE23uNUpLq6Mf9OuQ11kXifojv8X7h+BQHKbF+ZR2/nyJ/H2J/JtMG5dxNA7dqBvykfE0pI2TQcF7oAZmWiY5I0fMq+ljlfrCsZamh4QxLwDC451q/fzjRXf9934eJiwWNXPY8UVLnf9fPP/IuXj+O/75ZUSzZgRBPR8KzYDIwg8fZ8HXjZ16f1WV5XEIevTsHn+FL1zijjyx9rY9BgCf93YXsOIxjPXrYVsefwOf8f6Pvtxam/iCq3RhsqnAwG/vfy8ChLNddHEKfgxALmoHF91Fj+sIZ3RSgjEdl8KpIIckNQiUj/UjU0wiun5Kyk+ucthZg/f2+0inOXwaj5UWiWOwKltMMEVTKNeEdrumXIZSKWk+6n1B6KJkyygnUqGMinRDMTGZuc4rnvUQ4yeY1Sn33mzvUQ3DurlcA8LnJ3B+vuvG6P93J6sst0GT8MzuoGieRGvjJaxdfRXmqbOollfntqkyiSTIgGRyDQYx9g96GE9ixGkmFD2Gjg77IynEGmGIs6dPYW11WShGFPKx0wyGwDslDuIeHu49wTv3PsSj/g6eTftA20MR2KIbInBj1WJydMoQeho2uLZMB2m0TaqRHBBq82kukRjwExPt0sPFzil85/Vv4Xz3FFrwYCQ0I6kk9Ffl4pUoXFJEC9zdfYzb2w/xydY97JUjDJ1UjF9IkyUglA46ixyOlrTYXiz70xS+acEnbVNM40plliJ0N4JBBQg5WeZ55LQxKAwENLfQrlLUpRqSlGiKNrFl+jjVXBGa5KvnrqFth+I46hWugF6CQlqyM0j86dNtjEZTofaF1BB2OvCYjRUGAtA5zWRhI0bPZQWbGiEdQL0fjbE/GWDn8EAW76WlDs6cWMP6yhLMmFOkFBZNduwciZXi1rP7+GDrU/z40Uc4rCIYbV8mtTT2YbefJrFN2GiUHlbcDr71yjdx9dRlNKxAdCg01RnnY2webOGnH72LZ8N9TI0MESmBVoXKMZXhQpZL1AhzCP3EwJnGKt649AqurG7gXGcdfmnDLW05Biqo08TjnQM8O+wjySuZIHSWVgQQho2WhC6zUGLXnDhIDClYwJYcxytzCFaBYsKjHaJUja2mhkpcX7us0f6eQl8DKQO84xy7/QgDAsJBDytBhfWug9MXVtDsKEBIox0CwtI+iWdTHz/bHON7t7bx7z7ZQtZcQRV04DLvkwXzaAg3jdCocol2WGq5WOrSvdIRWuJoGKHXH2P3YIiYmWpOE6XfQGo5GLAQNQimKrhxDytGjLfOreEPL6/jO9fOYA0xGskIZq6muSysh0mJ/UmKvb0ekmmKlaCJTthQ9F1XafE44R4kU7lWaBhF/eKNjQ2sd9owSfGbzaBsinyBXoTdH7yHB3/x/yB8PEJzL0Gn9GCVtnxbTFpYtHKhlAZFIusXqYMsiFkIc5rB+2ZK86Jzq3BevoD1P/9nCG+eR9VhI0itiSajLj7dwvCvf4L8vXuobj2FN81hJXRkVXEDPPdmSoot3b0MpLaFyHWkESOA0Azl742pj+4YmJz0cOlPfw8nfv8mcK4LdCyZFDLwnvcqAeGgN8bj+5uiK3SsEN3umhjx0JiDYND1qcVShbpapJUlez0VqsGAgnQaJB7Z6tWUavbf5wKE3FRq+3NOuLTJpf4lC3uIchbMKYqns+//x96bNUlyXllix3f32JfcK2uvAlCFwkaQBEj2Nj1j1j0cmR5kMv0LyfTQsjGN9K5n/Q2Zzai7bTSL9Uw32c0m2U0SJHagUPuWW0TGHr67y8793COiEgUWAK7NqYIFMisrFk/fvnvuOfecBDrBXAGoKG/2g0gk0ZO5j6nvI8pCBPEMc3+AesPD9vY61rodNOo1VfcRwCSJHFdGMdAwQrjJlC1VzsWxI8tjS7CjvkrntHCuWJhGyEFVoJCzhDIQV0qLpRoqWNSi+0o+UsnY6DrKpxoyY/jp3DVlbKEyB5VgrXTyZGOH86xsdJJ9W2SOFrJWNUulCufyPkBAKFLOmGYAxXuL1FyBaQGD/MoFXgCiWvjFBE2aAZRmKidPMdggoBP31JKZU38X+ZE8r8xRLZQMJ+Zm1C900rafc5cqgqIEi5bhwrbo6uzJPYdqAxYbdFnmvZDnp8xYrYKLz1OBKsoUuWQ/PgkQruSsrZ7LJSnyGNb7LCDxDBB+vpLu8z9LDsVnsDKLIrz45mmnwc+Txn+eLfp8gPB3GxB9nv30u/ycXzYgXAWDq5JR+fkKICxVc58JCAUMZsIWEgbQ+ZMAcNgfIfZTOKxxxQ6d83umMIgiTSlnHDUSCIoQE0BY1JOSH1ioR/hzrhlLQEg/Fs7bcxl8HBAqVdtyBGoRAUSPk8cY56ddtZ8+m7Tjf7OeJzHtuuuIjRqmqMDbOIe1C1dhn78Mc+u0yKxyzhiYZCco3cwRxzp8P8ZoPEWP+YTHQ5mpYUj8dDKT8sK1Hexsb0qgtWNzcSOwCmneJg6W42QiIfHv3v4AN3sPcX90hKRiiOlMaHLUg3OC9C2IpMNfrXhSOBIMxqLDzVRmEtmiKBVA6MUGNu0WLnV38a0rX8XpxgYotszpCsSMNubCGZx+yZA5OmIT2J/0cfPoAd699xEe+D0cZmOEeopUIgDoLMpBUB5QpaVhocfuNgEh/50PjXNiEj6pyXtGJh1FgdjIBRCKE2oOeIkmdvlicMNaigHALMeYtxgDlcwUlvC5rfO4dvY57FLGazWAIJO5OZdZEJmOOEhxfDzE8fEIx0M6HrbR6nbh1muwKp44NLL4ZqEjviM04RBbW8UQHocz9GcT7PePxNSlUathd2sDO+tdmFEIg2Jp7iUrRWwl+OjgJt559IkAwn4+BwgIdT4jR0pAmABV5tflNrpWA998qQSEFQmcJSScZlM8Guzhx+/9DA8HB5ikc8wJCKnKYm4cswHTDGZGxldDJdSxW1vHVy++hIvdXew2NuDQ+lfiLIrQ5szA/f2exE7EmSbZec12B16V+YZqNoYdcJNOpxmlVio6gkWpAoNKQiDSx5WOTVkIKsVwWRBmwmJYNHFJAZ+AahxiOJoIINxuWthZ87C124RXZ3E1QSyA0EJun8KjiYUf3urhr67v4a9u7COrr0HzGiJxzFl4jwdoG8CGZ+HC9hpObdSx0XFQozxP03HYm+P+3gDXbz/AMNLg6x5S20OgmxiQcdEzOLYOLxpiw07wh1fP4pvnN/DmqRZaeQAvmkLjLC9XX8dDbxLi0fEUo4kvOvmNah2NSgU1l1b7vOY1+GmEMQHhdIT5nEYVMS7v7IAZo4zEkH1Yug8mGjBLcfTDd3H3z/8LrBt9eHtztDMXVm4hpQ5epGlsUpB1ZzcskEYL2SUJNiY4J5On55izUbDbgf3CWWx8+w9RuXYe+UZF3RMIHEcRohsPMfrOjxC9ewvZ9Qdw/VQYQd4jZPiabAnNg8jU5MzPNBBZlhw/zkE1mFMKHZM0wLQGzNZsnP3nX8H6N67AuLoNrWsjdxTATMhiWQ4mozke3TtEMOfMl4EGM1nrbWlAcF7WcsiUqftEGf5eijdLo6ISHK4EnKzcnU8AQoUcn/Cn2PdFEV5axavZguWMtZzLfE7JgFOay/iUMEAeUcpJ4Kb+nczgPIwwpctoEGIWhjIAH8dz+LOBjOfVqy667TY67TZarSYcxxXwXXBtItWVRh5lm0VHVM3LleCXUK6UWa4MJ0kAoQJ+lGyqRyGQkd+//L5gQhfTbcuAaIKnhQ61XJSFISxBoXIrLRkRsXYpjEJFjlmwe8Lqyf1AsX+rC7cox2UGVf27WvnLGatSnroEkQuzA8rOCVoZTSK5rcplcQEMC+ql/LvKAyRgLQFh8VEr96OyiHpcRlXsZ4NuruocJANIt24ygqbJvFpHOt3yGWVubYm5FufaikV+ATqXTYqVYqMcJJNMxdUEPXWPXmr4Pm2ssWCb5O1KMPikk/0kIPzixc7vcjH9ZX+3pxXhn/d9f1FA+Hk/59nzfnf3wNPOxdV7XQm2Fo2LlQzCkiE8CQhXmcOSHRTZaDE7qBp5SipaMoRxRGNA1iocb1HyUcZMEPSNBxNEPrOiXehCUtDBnI9iVqHYuEx0YpEYS5br0KJJWABCmTdM6DlRmLuRvAk5BMT+qCFeEoohLNxtPwMQqhGn8l75xe+R2uG/budaZsFwmog1D8d+DqOxicbOJdRfeBmVc5eBSh1wOLjvQuIxUi7uplCpvh/i4d6+RCFUKjVYho0wCKX+4SK0s7WBzfUuajV2JLn4RtCsDLmVYZb52Bsf4MN713Hj8D5u9fYQMrjehkgJCZboRJlHiQAoGqZwlp1umREH8PkzmjiwLA1SuLEu84Ln2ju4vHkOr519EdvVtoCUZBbJkCallWT5qBem0wGNUVgMPhge4Ge3P8CNwX3cme4jNFIJsbdMNWNCSllcTcWEpJCRxrGwRQQ8ZCCkYBHnTR0J5yC1XFxLiV3YgRer/IhMHUGJ0hQv5G8Z4KQ67FiHExs4v76Lq7uXcXXrOWxV1xDNfNqsiGFLnuhCYZPVOTjs4eadu2i0OuhubqLSaMCuVAS8K0c+W83McW6RJ1wUwQ8DjCIfx/4U+0cH4vRZcV2c2dnC6c112GkiweUZHV/tDImT4UMCwr3r+Ic776OfzZE3HDGUkagJ5osVgNDLbLSsGl5//jVc3rqArteR2UKWBcNkiHv9+/jRuz/Fw6EChIGZI+L1Y5NZYKeaLCgEYFZCQwD91y+9ggvdU9iprcn+ocOoDNnSWz43JSz8qD8We3fXq6HRaovbo5h7sNynnIqOhnLTUCyUkmEqmVY5j0fHS9GQF65NykrhcVt0AgxemDlNXBIdw1mK0UjNEJ5aYyRDFRvrFTgedeJTRDRO1Rzo3mk8GOn47of38TefPMJ3bx1Aq3Whe1UBVlroI5+NcbZZxeXNLl6/cgkXTjWx0dYkzJtxHPd7Ga7fPcZP3v0YD4dz9EMgsRz4moFhFIlBYsU1UM0mOFXV8Kdfu4qvn13DlZaJWjqHHc/U3B9vGG4Nj44nuP2oj6joem3WG2h6DFln/poK+Q7zGONgjv50hOl0LPNfFzY3sNFsokrGXqb1ia6KKf7EwvE/vo+Hf/Ffkb3/CObdEbrw4OQ2chmmLe26WUxTs8/8EJVPKddXMY/PKJMZNRrrDVjnt7H1R2+g8toLwPOnVZBhFANHI/gf3kb/O/8A//1bSG4+Qi1VjqIZmwuFbJDsKg16CAjJpjOag86NBIQ0c+I1zXvAxM0xbxnY+eYVrL35Apw3LkHboAtspLLt2AwwHTHVOtwfYDSYYT6LUat3Ua+30ZBZXl5zlO5pIp9UeW6PF7urP/vcgPCJoLCQR5SAUGQqCgwq6aiC64odU5l1ZPOSOEQahcXcYKicoaMQURQL880ZtyBOJINyziZSHMjz9chH6k9lJrDRaGB9fQ3PXb6M7sYGzEoVGqXUUYggmItMk/OUpauaAsfFQ6OzaYGgysgGcX7j1qpFjM0DHi9ev5IDKzRy0VCgjJMPyksXEQ26su7meVE07pT9hEr7K4sDGgioRXkJ4GbzQNYx1UVWcs/Hi4rCjn6xCKvXyly5yDoJuJTLtLBtAuQU86aOtbIh53Hhz9jxFSfPkiE8ocFTDLICcquP1VLwJBBc3d4yeJz7m40wxUAqQyUlD7WKkHDFpkoG/YrHxXKGesnWqVNqhTpclRiW8jgZ0i9eI0CwfKxa8q/8Fqv1ykJiVwLK5fPUpz4OCJd+r7+7BfKv4zd7WhH+ebfhGSD8vHvq2fM+aw887Vz8MoDwsySjJUOoQKDKBPwshrAEhDR7SSKqxOj0rmM6nAsxY+S2SEUJCuUrh9dZ9Bda+ywPQVBIxaEMMMg6U6hGTgBCBQpVBFQJCLkGEBCyNpb7tdRQT2YIf2FA2P83ndxkUDPZBjiYJyZSu4G8tobGpTU2SK8AACAASURBVBdRu3AF5s5Z6MwmFOc3EzGXZ7qlMUcsjHB41MejR4eImKMhsyn8t0wG43e2NrG1sY52uy7sBfmSnHJMRhogRN8f4NbhXdzYv4cbB/cxzgMVa8ACURwUFWvEFZgLKQ0C6EopS4Smw2G3lXXOPBLg19Irwq5d3jqH5zcvoG3X4JKi43wTVZ804SBrE5OpNKC5hrio9vwhrh/exnv7N/D+wQ3MNDpIpjLbxM/kDKUwRfQqKHL+ODsj8y9ikKG6qcIQ6pD3JGGSFp16yjYJi5ibJoCQ3WUZmFNzK/yfS8OUWIMZ5Niur+H82ml85eLLONfdFcBrU5JJ846EzkeK4Tg66uOTG7dldo6zhPVOC261powYGEFBO/Gyey8nmwKEkzjE0J9i73AfYRSIXf/ZnW2c3d6ALcHfNDiYI7czpG6Ojw5v4Z1H1/HDO++hl82QNWwFCCndLWcIc1MknXW9gsvbF3B2/Qx2OlsCMBgr0Jv0cP/oAd65/gGO50PEVobQooyP/RMFqGV4NslhRrlk2J1rbuPrz72K850dbFe7MENIDIex6MSYeLTfR+94ItlhZAgbDWaNsTBXrKOSabEWjsVmmBdTxrwZf64iQWR2R5k5iMSLBWORRiQvFPt4JaorC0a5FjIT00ATyTQdGS/sdnHuVAfrXQ+uy0vfF/ARGy4CrYs7/RR/98F9/OBuDz95OETuNeiCAyNPYERz6OEMl9daePHUOt64dh4XthposX/BMisDRkGOewcz/PSjPXxw9xCfPOojNh2RjMZiCMHuVYxNN8XFNQ9/8vUreGW3idM2MwmZWzgXpkxmkUwH94/GuPGwD91w4Doe1ms11F1HMvVYJaoUkAzTUAHC8Xgo+2y32xFA2KpVpbDP8lhFOojJj4PpOzfR/6vvY/qPN5B8fIB1qg7o6sjztmCpuLlkjcM0ElMXAaCFmQVdL2PmnvJ4eSbQqaNz7TLqVy/Ae+GcctYKA6T9CWZ3HqL/sw+R3DuAdjBEk1b6YjJScnKF5bMounkTJUNpIhfXLh2OQdCiiWR06mSY1zR0XjuP9tcuo/7PXoKxXUPmJKIoYI1LhiUKUowGc/R7YwyHc3gec0BbaLU7cDwXps2IA109eK9YqD8L5qY4H5fyunICrlwqWfyeNJkp/u0xyR3P06VMT2ZeRfOnXqvYr6K7KQ6WSrLJWdAk9EWuGwY+/GAu9/GIZiYELmTZTEMkvhIHQSYxDGHTDGY2gT8eyWXh2A42NjbQWesKK1+tevAcBsWrTD/+/rwKRG4vfi4lWChy+ApUJltaDsfJUwigmMSpGggqpH1ln0jfQDF7pVxUKVcp6+EdqYAl4u7JuCR1fUv3tVj4FQOomEMBjiLZVLLQEhAJPBVJvwKlahvKuT71dxWyrWSdCryVoNB8HMypNyruRcpZswR9JQBcHP0VQLj6b0tjoiWSOgkMS6aQ0liZzSUgLN+vmIekA54KCFdsqnKnK2dRVlm68mQrvi68Xx5Dciu03+rzy7m08jw+0a1e/LVkIR//3CUIXF4Tq6H1T5gme1Zp/5r2wJMK92eA8Ne083+HP+aXCQifNFNIELYAiIVkdMkKLme4VxlCGrzQ7ZkYRAFC4huGxOvwJ4FIRklMKDDIOCzz0wxhAQg5Yy3/rQBCFS+kxg24JnGNIjClL0cUMedZjQKUgFDWmIIlFGKDo06yKql16BcGhMP/o5tbOecnyIQRGFbgw8Ykt1E78xyqF66i+tzLMDunAL2KVHck70wZVzI0O8VgOEavN8BR7xizWQDbckSjGwURtjfWsUVGYa0tsQa02SZaTjWGn8eYxBPsjQ4FEF5/dAdHwQjj1BfDFzJttOiW8rxYjCS/jkYEBVPDQpQ61nweoWlVsel1ZP7u4uZZnGpsosrsvjCXA0UQweKerBALId3WoTv0QzcwyXw8mB7iZ/c/xI/uvINR7sOnCY5lCNhPxD5FdS8lvJe7PmG3oOhDiyySTnI5IoJWFkKLIFZK5HQxxiHzZVKLzGKEcR4WTwglWySYIiDU/RRtq4bNahdvvvhVPLdzAW5mwckZ2K4Ka87Q0WSEstFbN++ILblpu2itdWWe0CA76DConcwsZxT5GlrKK0A4o3ukP8Pe4Z7sC9vQFSDc2QITwGgqk5JRsjNkHhQg3PsEP7j9Ho6yKdKGJYBQZjnjWGYoPQJCmvvkDjar69hqbeDUxjYqNBwydPRHfez19nHzwW3M0gBaxURkaWrmMgmlkLNJxzNaIsrQSG2cb+/gzRe+IqzvpteWeBGdZrWE10LNG9jbH6B3PBU/WsfxUKvTUt0Wd1MFDJQpUBDOpfjlGUU3v/lsIpb6ShrG+daC0i/MCOUCk/Z5GRStix0/2QRGsiSphVmoYz6PMJvP8cKl07h0bgtrnSo8j5dphMy0JSNwkFRx4yDA375/D28/HOHDvo/MpjGPKdb9VurDTua4urmGV85s4FsvncHZ9ToqAmTlFJew7YNxhLdvTPGjD+7iRx/cFECYEVS6rhg3ZdFEwOC1M238868+hxc2KmjnM9jxFGbsC7NP1oXGNPcOCQgH8Kp1MZLpVDzUXIJDBmKroprl9Zxs8nSE0XAg+2yj3sB6q4G1dlOwcpJFTISEKeHdLsLrDzD//ts4+M7bmP3sLjZRRSWxoEW5uHtJ1iDl4LxOaL/M64Bz2CIr1OBIkHaGMI3hs5i3DdR31lE9s43ahVNynJIwQDyeY94bYHR/H9rxFM40RNNyxehJ3GKL40iDKEnfzOgUy/6d6vBR5Mj5MV6nsyzCzE7hezm857dQf/0iut/+OuwzLWQOXy+QUOR+7Ef5swSHhwMBhRbjYGpNtDtdcfm1GHXCOUmLbFAJJMo9WuZbqpW9ZHOWhjKrbMhJmdwKKBTShVukckULxLUET8KuKWttiZSI2OBRLpZR4CMKfYSRjyD0MQ98xGyK8Lhw2x1bzqeMbrYEXhxuDyPYlI/OpgjGlA/PZcGyLAu1eh3dTgftbgfNTgt2lZJ1yiJFmiC/ZWmqQudoHv/lQnYC+qqwMpEz0hBKFrhCLqpcgBUzR3kn1x6Z+5MZb8o91exeGX5QLrxiGiCAMBbQK8YtfJ7Mc2RwPeUOq/4UweuPMXQ8T0qA9zjwk/k+rgEC8JaAcMn+lYBMzd+XbG0JCFdB4WcBQv68nFVUjdByNvVxZ74lGCzgFBlCznMWgG8VWC8c6QSYla63S1Amq1kp8S0aocUzF7tJsf0ngN6iYbEqWzpxHq+CQXnTT4PQk4DwpFKjdJv8Ha6Pf2t/tWeA8Lf20PyT3rBfFyDk53C+mzVhCQiVCdgSFCq3UarHFCCUmXHGQYQ0QtMlHzqcJ8IQZpEGgypLlIDQQF4whIorUgzhKiBcgEJRmii2T2YITzCEsk4K6aTUc8Q9ovYoFCry7wIalZpE7pMLZ+cvIRkd/e/dXBcqS5mbWHYVs9TAcZBDW9uFdeoS1l76Oryd54DaNjKDs2O07Fb+bQRAvh9hMvNx9+4D9PsDFcpIKjTJ0G6wcGzh1PYmGgyXNrj1NGxhmFyKIKd8cYLbh/dx/eEt3D8+xNF8JKBKGChTk3kmyjwVc8MavUDFLA7CRBhC5ozttDZxfuM0Lm+dxy7dRXUPZqwhD1NxVrNo2U9HtygSxztpDFts+5PRSzGGj589/Ag/vPlTHIYjcT0V+SejLvhQlqawKLsRgMX8KQUIVa9ePWg+wV1askqlXJSSUTvTYWY8eJxBTSX4nQUuASHdM+1EhxVBgFUNDr525TVcPfMcNiprqFB6SNtbOqZmLDYdzCYBDvcOZZbTD2K01tZQbTRg0eBC4ic8meuUrD1mrhWAkHECEwLCgz2EPgGhhnM72zizvQmb8z8ZZ4tmyJ0M6QIQXscP7ryHo3SKpGEhNjQx/uGFYxAQZgZsyl5TA5XcQ9WooEqbeBZLnAtjyDjBxWyIkGDbNSR2ImQ4OPO8NB2u4QgYJEPYylxc7J7Cm1dfx5nWFtadJrQglwgRwg8tZyafgUf7x+j1JmLNzmy9aq2KigAbzsiQSUilAJ5MR5iMhyJxFACY0vq+CMkuGB2R+RWBz2V2QOkCJSAlJKAOZX5wNk8xHKeYziLM/QBXX7iI5587i831Jioe2bIIieEg0lwchC4+3Jvib356Ex8eznB3zGgTG6nMo85gpQEqeYhr2+t47ewWfv/aLnbbNTm36f1BqbZZAfp+gnfuBPjBe7fwg3c+Rm570G1H4jYyZjpOe3j9MlnVU3jjyimcaZqoJSMYEa3/A1i2J2BwMg3xsDfD/d5M5MbMbWx6DqquJSY2i5krAH4UYjQfYzQ4xmw8QsN10W3WsbmxJrNyjKRxmBkqwkwb2b0e0ndv4s7/90Mc//BjbPJciAwYQS6/j4AfUVVQL0C7oVQYYsnIpJqVzofCyFIZGkmxbzH30LORMAKCM20Js9sgETB6nMJmvhofvL4IEkK2KnK5b8S2muvl+zCuhK69pkQPcE7SEEZ/nscIzBSBk0M73YD36jns/A+/D+/yBvI6JeYqSJYzqWQXk1iT7Mbe0Qh5Tma6hlZ3DZVaFQ5neNmEoaOqyEbVjVkteGqWruyoSxEvPyvFkquA8OT3y/VevSoFoSrvPuoTVHtK9m/hlslmDWW+zHKlKoLfB8FMgCAbJHRyJoSyXEdmj2lGRUDI/cK5cbKFTm7A5NDldAL4ZAsjzGYzzOYzTGdTAYYEfF7VQ6VeRaPdQpUupFXef3hu2os5XDF1EdZd5X9KNmSx9QJwZbaT5wkl4YoZVyO+KqtwOWdRzlsom27KvDmQzwxFYfZEXrrqnFmAKDlptMJERYWvMz+VZjhLsFWCOLXIKhkoAaGh3DilS1u+t1oBSpC2BFolyCqO4cJyvzC2KZm5FTZwFeytvh+/V/LUx/+UALA8t1YLKn4vUiPmMxZ1wSrIWjI6JftXgDI+V4x3lvOD0lootv/xEqOcfy8Anwz3LmDtQjKlNNPyxitgsgSBq1LUJf29uq3FVbOQE/NNngHC31zt/wwQ/ub2/e/yJ39ZQLjaCFtlBle/LyWaS4aQpEABCCV2gvVgAQAXKhK1xkiTsYyfCLkYES8pHw8G1PMrGUKTbXGyh7mKpSgbbWqGkB4kS4ZQNTFJBK0yhOXnFWqWKBaTM/5hTrMChGrmmyt92SRkU65sLP7CgHDwZ+2cjBWZNn4gM4n8VMcwyjGvrCHv7mLtyldRPf8SrJ0rUpUytFdy9cRZTBOjjjBKcfvOfewfHCHwGTCtso9c00Kj4knweafThFdhJ5YmBhFyM0GiJwi1CHvDA9w5eoA7h4+wP+xjmoSYpxH8PEFO6Z8EGCt5lDii0XyCs4xJhopho1tr4dzmaVzcPifAsMNcwFgXVoIBdSzYLItujhGyhJbndHZR+YAZSyIzR+JqeP/wBn50523cmxziMBjBN3IxuEgNBQh5eJiTxtJXPr9YNxmHwYxKniuUXTGAWA4U/RVYtLKgZ04egZy4zClA6OuhlHXcYQIIM1NmCXU/gxlkePniVQGEFzfOo25VJcqRRS0ZT0t3EIepRAYcHPRwPBih3moLQ+hyNo2db5dB3cpanJ/BLjkLfMY8TOYz7B/uI/LncE0DZ7e3cGZrQwKkNR6fdI7cyZF6OT4UhlABwsN0irRuIjYpj1Xhm5xxY1QEzWAsgtrYFEdUmunQpZWfTUaWJG3AbD0aDJEd1FIx7CCQ5vlCWSzBIEFxR6uIOdA3Xnwdu41NMauhWyxBMQd72YVJEx0PCQj7E4lksG0HlQqt1U04Fi8eFpORzDXNikw1OuOzUOdMKzvoLPKY5UWpn2krF0xKbhX9rphwXrwiPxPZaYzpPMJkEuF4mGA6jTDzQ1y+dBbnL+xirdtU8mjmFeoOQs3DXuTgnQcj/Od/+BA3egEOfA2ZZP2x4J3DzgkII1zbWsdrZzbx+9dO43S3JudMQhd/niIesD+N8JNPxvjRR3fxk49uw3ArYpRE0xkJBfeH+INXL+Fb187hyqkmNispvHgIRFMgCSV7jLPKh70JjkYRetMMrTZjOhqoeSYqBSAsb6C8RsKYJiNTDAfHmI6GcAwNzVoVOztbMCnt1lI43IfkwemCezAGbh3g5l/8HY7+7l10AwO1QIfta+IgK5miPOaGYgYjNgQk51TJ/XjPoETCpiydG5ukUtzyHCFwJPvO2Vy6DWsmnT7p8pvDTHkNkYVnJAzvMXQ11RA6OiJLAUIz0SSvlDEvvK0mhi7y7gB0000RWTnCNRv2i7s49z/9ESovngY2KkhSzphRc06fWeUi1jsaonc4REgFgumIuy2vvUq9JtecJREbZJROAsKiLpYoTNUdXMxwKVjyWPG7ChXL71WYAu8clM+X5fMKIGRDjiAqDBEFgagAOCsYR5SIzhCGvhw3SnVNZtjVq3BrVZgyP2oqlk0MgAy4mgWbt97ZnMnoEjMRBCH8wMd0NpG8QgLDMFHgkoCY4FAaM9WqsKalJnEBsChpl3k2LqBK2srri01EPrSE+YikOEuXX3Wf4dy6cu8sHT1V91bJP4ssBrq7FkBOmDu5xgvHTsnuKyIaROLJyIZS+lmyb6WcU80HKrZPRTMoV1AFAlUBo56zZO2WURFLeKOOtwI2K8Brhe07Kbl7koy0LAafJBP9NFikGEbNOy9eV27FCqpbbs9KqHyRjbmIHPiMRnM5x8eOuUA0XswlcizP43LucOmXXpzCq4Cw3C+fLncVM1j+KXO4VFPpcVb9d7lU/u363Z4Bwt+u4/G7sjW/CkC4AICFa7TKIVTmYUuGkLETKhewjP4pvyrnTzUKR98OhtMz7ozFPn0XKRkNZpHUPRYJG4mdYO1XCDmJBZQN5gIQCkO5yCBczqMvjGzYxC3iJ7iG8/lsX7N5KupEAYRq/eHvowDhSYawrCO+2NmhHf3PjdxlIUWJIeddyCLlBgLYODZrmFe6qJ15EfVLX0Hz6pvQnbrI5VS+ryaLbcbCKtXwcO8Ae3tHODzsC7J1GCxMJ07KEc/sYnNzHe1uEzrBRhIg0UJkRgrd1TCKpuhNB7h3+BAP+wc4mgxxPJvgeD6Roo1MisRMkNEpIhzIuFVNB+vNNs7tnMH5rTM4u3kanu6KvFKLNQFQOpWfzAnUTSQsaph1RtaRb0SQFPnI6cjWcHBr/ADvHHyE60f3cG98hFEeIWBmIRmNYraMGYJCdMpso9rhPP5qf9CNVeVb0aqW/vZamEKnOxGBdxExQUotMVOEtsonIXIkc0FA5FK6O42QTUJc2j6H53cv4eULV9HxWjAYPcEZuowENfWmhkjYHj7cx/7eIRwGZFdYiNXgeDQ38WDS/MPkTA5d5hMxkJhHBIRTHB7si/yuYps4s7WJ05trMPJUHSNm4DkZklVAePtdHGZTJHVL9okAQkY4ZBpsAkLmtJCFyW0BbjQEojyLrX/LpXmRIXEVjP2ItUzAIN+DrJzsS7KDYQ431tA1qri0dgbfvPoV7NQ30DaZfcdikZIyU8BgGOd4uHcsM4SG5SpA6DmKRSYTyCI1pmGGmpliLletWkGt6qJWZRYXO/90j1T5eAYvOILBgjGQnVbIHOm2KOHbWo7pPBQgOBqmmBAQziNsbq1hbZNsW0VysZMgEEAY6BXspx7eujvAn3/3bdzuhxgkNkDHWxotgYAwhJeHuLrRxSu7m/jmtTO4sNlAk144fK8cGGvAjaMp/vZnD/He7QPceNSDW6nL74AwgJOFqCLEn75xDb//8gXs1DU0zQBuQkA4R55GMG0PMz/B/UfHGM/pIuqiKYCwDtfV4bkmKmTiYmW2w8JUmgj+DMPhAOPRQOIE6lUPp3a3YXvMhoOYK1l0h+XxGQTA4Qy3//y7OPzOz1A9jlGbAfXIFMBm5JpIhHkOwDGRMJ6F0IaGH2QDyUoJEGFzQLmGsqki5himgdw2kdk6ZnqGgO6fYtnM4xyhotvwoIt5E511eY37FiTahDdXnp9VNitkBpUMNUSyzMaEnJNmhkkNMC5v4uL/+EeovX4ROL+OLCMg5IwdZQVq/mp4PEG/x9lKX+JP6o0WajTbaTZldpdySjm/eF8o5IKKISzZEnXzeDogXL2pF+CyBIRsmBVFt+obFkYyXEjImAUBIt9HMJ8pUBj5mM8niNMQXs1DpVFFtVVXrCYNtwojGio/VOXO+4yuji3ttxlg7/tKxs/N0jWRoA/HI+wd7ItJ1Tz0RTniuIqtp4Sb1zfzBHl98kGJpinKBVPuq4r5iySMN2NMCBuKYjBUBvyukE/lnCSBH3/nYo7PsmwxHiPgU+xgMVchqknF2PEcEiW4sJPK7KV0flXRC48/ZFkVyWVpEKTiIOS2IPO4y5nChYGMvG8RzF7Sc6vrsxzCFUC0cnhPsn7l5y/dapcy0VVgWD5PvZUqRpQBwUp8SRkJsZIwL0dxxQxGmOeSIVzZrp83I8aOePlQFsArLyw/flUWugCYivV8Ur746hlftjtWAeCCCf9i9c6v9dlPK3B/rRvzK/6wZzOEv+Id/N/A2z/tejl5v3tSY2yRM3girP6xbMIFICzzYlUovUhES6awDK2n+kRGDCgzLQGhKvg5tkVAOB35Aght3RXVmgKEyslaZJzMIDwBCBfbU0hGSwmpzA+KqQyVL5z5V2MNJSAUUzLiD81YGJ8pQKhMzXjfL42vv8wpow3+l27uJqkULixiGbyd0UHUcnGseZjYDaBzBrWz17B29U2YrU1olSZyk4YdyggiF9dFE8fDCY56Azx8eIDAD6VoioNQrAG2N9flsbW1Dov6wpyOdnPkNG5xdURaAj8LsT86wuGoj95kiKPxCL3JABN2pDlIRaMCMhGaBtewULHIDDax2VrD7toWuo02GpUG8oJF4gHivBBTzxj0SPfT2WgM2zTR7bal+BeDioDbkcGs29iPerg1eYC3H1zH9d59HMVzzLUUKbGXLJZkKFnUEmguu6pkLVgsMtBbAo+5KEcEgrkwfp5mwjNsiUsQM57EF3bQt0LkZi5MBuewyBBapI3miTy2m+s4t34aL1+6iq3mJhpmTWIXyBJSNiq5J7mJw/0+Dg/6ShZn2RLKznB6gkMCQuYvshJil52MzzyYYzydoHd4IHlkDc/F7uY6Tq13xFBGI/NgxEjdDLGTFjOE1/F9zhCWDKGliayX7BmZQDKcIufkIzNgZASuZRB8JuxgTraVMtMCENLvh+w6j4XkGjNcPtbgJTo2zDour5/BGy98Bds0OdIr0CIyruz4m4jiHHM/xb39HnqDKZxKFa7jwnUtcUWkcQaz7ghGCRB5fhPntZoN1OtVKUpVILMqoqTwK2VmLOjKnymaUOa1NHYXdLpjZsK0hXNDMrijMIVXd+DW+PmONFYSP0RiVRGYddyc6viHW338xd+9jUcTApQ6cttBZmpI4EPL1BzhruvgXKOKF8+u4/KpDs5td2BYOhgCchBE+GjvGN9/5w7u9SboTSP5fXk95LMJ1h0DZzsV/IuvXMabz2+jZRAgzuFkE5kJZYgOGzejSYgHjwaIMhe63UGt0UaF+ZU24AogdOSmJICQtwRhhHyMRgSEQ2GUCRpPnd6R31ezVeQApZoEhMYshT5KsPcff4Ded36K9FYPlWGC9Yx5moyBUDOjbAjANZFSsi0ssZrSJawReXUOuFEuRkwEhAJ36PrrGEgcA8d6jCmZfVMXGWmURqjqFiqZLvETFlkmNnxs5frLAFWbgDAyYbGIhQ6fc4xsasgcYy7n6LEdIzvdxM6fvI76m1fgvnoRucH7YiLNKTZ7GGw+Hc8lk5BMYRQl8Cp11JotYekJCAl8yDwvYwNKyejqzFZRwn9uuX/JHhbyE+FNS69SVYyLA6bkpNI4yRcjoIAMXjAX6TQbG7qRo9VtodqswavRlZgLlzJN4kIm10XGhybAkmoImZzmAsU5PM7f8cOkUZcKOziaTDCajDAYj4Q15DnDRYoOvwRrNHqieRHPWYcuwHQf1tXCVg7UiykMz6MyLF1dhYvZyKWBC4F24eZZMJnsnnJumE1KJeskwykWz0sGT1eAXHL+Vsx9uONU9t8q41cuqSsAq5wnJnMlQ/3qvct7xUlgtjRCWfKDJ0O7y2L6Fy+qT8hURY154sRaOIKWZ00J7dXfy/8WxYSgMfUeT9o++c0FBLKZrNjex/6sZp4vPnuFKV0Fyp9RwZT4snxnxQ1+hunSl6mCfkWveVqB+yv62N/I2/7i5+5vZLOffehv0R542vXyiwDCk0whwZ1EScjsIOsizg+q70tQWOYCKsmoip3gPGEuJaUmKj0CwtHxVGpxRyKsWMfqAiDlLiURShLOJhhDBu1W2Mpytl5FohU5hJxflFGPZYYt6+uSIXwMELJRXtwPhVT5RQHh5H89lbtJJDNtAu9oA0/w4FQw0B2M9Armbgfe5iVsXv4K7J0LMDd2AbJ/moGI8h4G+5oO/CjBcDzD/fuPxIo/DGLEAYOwM3QaDWytd3F6Zwuex9kazgfNpMgia6TZGj1BMAwmGPoTDGaTAhQO0KckKQwlW49gjuxBzXbR9CrY7qxjo9FBt9oSKSZ3bDANxYWz4tQliNc2bPR7x+j3+hgeH6NWqeDC+bNwWLhTisZ5Qi2BXtEx1uc4Sob4h5tv4929m3jojzBjIegoipb/ycGReSTV4eRBDQpASCMX6ZJytCdMYKdkaTy0vTo61aZIoIj+j2cDDJMxxtoENGDULQ0WGRGCKBJRlKFFuRjlbLXWce38FQGG2/VNkZ0apK1jdVJacDAcTDDojzCezFizCSCs1Chfq0O3eHxYKJly0onk0Z9iMhmjf3gIPU3Qrldxar2LrU4bGg1fiLzoMOooFvOjI7qM0lTmXQUIawxGp/GPJoCQHQyaE8mMGC8GmfMz4FDOx0KLZjtppMwryOoQFBIESC1RzOlwv3K0MNVRSU1sWU0BhF9/4VVsEYjsNgAAIABJREFUeB3UNK+YoVSFYBCmmMxC3N47wtFogmq9AddzRSoa0vxiNhVgZps6qhUGvNuouAx7bwlzId2bAuyR0WZjXJmRqO5OyRaIQEy0wbS0JyKl1SkvPgtaWoEgmkwT+TNBBQtTHoRkHiJzWphbTbx7lOB7nxzg33//PfQjB6isI7VpzKMh4tmTzqElc9SjGG1k2Gl5uLS7jmvPn4HFuTnkuD/xcX2vh7eu38IoyBAbNhyeM2yWjIe40Knja5d28QdXd/DqmRacaAInm9I7GIbOYegMk0mI48Ecewcj6FYL1foOvJrab7qVCSCseo7M7rFbRZYmJdMUBgIGyRDOJiPYtoXdMztwGxUYHoNaMxhZBivKYIV0ytUx+Ou3MPjuz3D81g24Rz52tYbkcNI0KOAcIG2YBaxxhpcunsqaX8r/NIMRZ6jEzO6ks6wEEEixn9g6QkfDoZVgWjGQtary+iBP4FK6HGZwRwGsIIHB2TeHrD0HwXM4MRlCxdOzqGRAAueVydRqjIowNBxpPoI1B803n0Pz915C6w9fox4aqU0GcQkIGfsyG8+x9/AQc5ppOa7kgTbaXYk94d9tsvNF/EDJCi1ZqCWV8nhB9WT2qICORYFeOuGWtjTFV4JB5umR4Q0jAYPhfIZgRoZwJoDQdgyZ7+uud2Tmz3IsYWfJ0PF1OvM8TUcaOmT5w3kgMk3OREp8AvudXLw4j01Qz/lby1KutGmC/nCAXr+Ho6Mj+PNA2D/X4UyvC48KBgJCGiGJlbZyWZZtLuQ8MkdqOyqeQeYtVdyEkn2yQ0oXVzL5ZBj5c2X4spBZFrJO5fCqZKGKCVRGRmpes3TWVDmD/KNIveL5jwfkFbBUDXpKw6/IJ1Vs2CoIKnIIi3tImfutipkCfK0wdCXQWmUmV9nAsl5bZQ5PAsjPLMZXT6PFJha5LkvrnUU7QbkCiLXTSpn4GKIrmmePn4kCCNk8EGBYhNAXbyFKonIXLX5WbljJsH6eqrQQjxaGCaWj3ud55W/qOU8rcH9T2/Wr+NxngPBXsVf/23rPp10vXwYQSn2+CsBKyajMDxajQJwZXDCEXNcKcEjGUBhCGrMRECqX0SzORRJqarYAwmF/rACh4Uo9zvsgn1OajS3cRThm9ylAuJJNmJRKmaVktJxzXJWMLgChjEqw6V1IRtms/kUB4ezPLuVewoBiHyg6xzQTyEwLE9PDxKxgqleh1bZQWT+P1vOvoHH5GuDVJIKChjKG5cDyqohTDVM/Evc9RlFQOsqCkvSma5tiU7+51sZal4HGNaSZGraElopkMzMz+GkgxaK4GyYRpnGIeZIgEimZytQjp8LsNlc30fYaqJpkAiESTR4406Q81JZYBobx2raLWzdv4e7tu+j1jtButvDqSy+iTjdK2xSGjNb5qZUhtlLMjQjf++TH+OnDj3B3NsCUgNAl0lcXKMGNTuMDguGFkyEjMhhIzWGlHBmljwlQM1ycbm3gbHcHZ9d3ZXUM4hAPB3u4c3wfN/q3EZupzNcREBJQZUEiRg6eZsPJDJmHfO7URTHLubRxQXGerL4igi/KVw1E8wSzaSCzhEEYSyZkrd5EtdEUCSTngjTTks4+cwdn0ynG4xEGR0cw8wxrjTq217vYaDeQxXMBP5Jw4WQIrAgfHd3Gu8whvFWYytRMpASEhgLKdG8kwynmRDJbSThYyLJ40pIFoHkOd4CpSyHJSAOCQhKiLOwEDKcEAIbkSW7ZTTy3fgZffe4VrFU6qOYO9JQziez+W5gHMYZTH7ce7uNgMEKl3oBj2zD1XFgsGgfVKx5a9Ro67RZcxgEYurjgUh7KokLKDEk1Kb+WN+HHp1QIpggGNT2ErhMwq864kXjQcsUKR1ko7rlkQrgf0nmMxGliZjTwk4MQ3/vkEP/pxx9jxNdUNzEHEJChMiIYRgbHyOH6PrwoRN1I0fI0dOo091B5lkPNRC9M8WgwQWq4MCs1ATxGEMCaDPHS7jr++NUr+MqZFp5bc2AGA9jpFLbmw7JUHhlNUPpkF4/ncL11tDtnRGZM4w/NzuEQLLi2kmAmlO5RKpEgDkNMCkBIt1HT0nHqzA68ZhVmhfR5JteEyxnSlCDVhv/99zH+u7dx7ztvwXo0wQWjDSfIoAcpcksT6TCZ9SCP4eexklpzfrOYEaZZTI0GRWTDhYySEwVzLcHUTDFd84Bzm2i8ehVaw5OZxOjhPsJ7ewhu7sEYzuFGRREuOZwZnERHJaHeXw1n+2QQeR+V7EDlCsoZ2Wldg/HCFtp/8Aq2v/17yBsGsoqaR6ThCuNRkiCBPwvw8N4jTMczCa2vNVqot7sS1k5ASCZMst9EfrFkqlZnBj9dTP08QFhW14XcVFmoSHlPmWZCZlossmMkjJIoAGE4myESQDjH+kYHnW4LrufAsClv50yDknbz/iORLjpZbnY7TemOUkZIFQPZLTF/EXkvZxiVWzKbOvyecSEzf44pDWemnDtlNMe4AIQeKm5Frj8+xFCGLB7vFBLbQMm2mvETaa2MpqnOqIBqAdYKABIgKlBwMg6iYPkl/qGc+Vs69ogja9HYK+lUtaYU7GBhGKMw0QqqWYV9Zc7jQpuzAqBKsFdg/cfmCIVOXM7LfVYRXf58tQBafe5nMYqPF0zF/WuVXiulqiIRXXixFiBQbdci1PgxFFew0gs2VE1Xl9N9vNdLE1RyMIv755LOU+LYktheGNQUbLk025b77wRWLqe41fmw0KIuo1UeB+O/XQX00wrc34at/TLb+ESm+ESW5m/D7/ZsG/5p7YGnnYu/VEBYsIMEhavuojJHKEqqQkJaAkI2LCO6m6tZQjKEnBmkocxxbySKONesLCIpSEjx3kSlTUY0w9r3aYCQ21JIVKnQIkOoZKxMT1ZJBRxD4bgUq2sxOxR/DsVEco2UtuNji84XOwe08f92Ja+mARBMgTQU102aNaS6gZnlYma4mGY2UrsJq7aBzvOvyANr20itioQ0G7YHt9pElGky0zWZR9jfP8Ldew9E/kPZkWXoqLqOgMJ1AYUt6VSTTMkpycxjyH8553RysT8vC0b6wjComD4+MiGTR8JG0HCjwsKYgdOUuMWpHCy30pB5Mu7cmPbkaYYbN27i7u076Pf76LRaePnai9hkfla9KgHlnA9K9BipnQso/Mn99/H23nV80HuAYR4i9cxFPh23gcUvzXhKIVDC9jLnZExLGSNEqRSfXbeOK6cv4vLmOVxcY4YaECQBHoz28NHBDfzk7juYi5tpBpsSKgKJMIEDU+ahyBbWDA+nuzt44dQlvHTmKlydk4Y69EhX8kkWbRHlizEe7R1gOpmLnT5nmmh0wQJWuumuI/IuiZ2YTDEdjnDcOxBwvd3pYmu9g7V2XeImcgGEOWKbgDDGe/ufSA7hW/c+xHHuAxJMT5dRen4wnFOHw+wwMm1CYxcde14WBSDkrBALIt1icDjn4jhum0keo3g+0hAk1eHGBmq5hXO1DTy/cQ6vXngRbbsBm9a+GTvQLAYtTP0Q/dEEdx7t43AwEsmoSJ9Z7KQJdC3DeqeNbrslrCAvGOmoSP4WL1Q5kvIQXRm136psL5hD1d5Wz6AbaSyAUCMgZPMkpWusC53zqpqOKAvE8oRGIiK1i3IkVgNjVPHd2wN87+YRfvDxHkaph8xdwyQHfBqlWGRfANfSYfkBbM4DpgHsbA4DM3GSJCAMnCp800FA4E0nTtOFEcdw4hD1YIavXdjBt994Gc+1bexWATsawEpnMPkKS5VThwcD9PtTjCcR6rUtdNfOiSmNQUMdV4PFxoRFlywlqWDzg0AhCUJMxyNhCIecI9RzYZiqnTq8ZkVCz3lNOJR6woYFD+lbNzH94fv45D9+H8adPi6gAWdOsyQ2QAxhh8MsETDoZ7FyE5YgbUoVlWFULdPFvVb4HLotGsBUTzB1NWhXTsN99Tm0v/EazHZVJBnz+48w+fg2jn7wDrKHfbjTSJh8Gs7YMUQyylxSXj9yzCgELllqMl26jiF8CakPtytof+slnPnv/wjYriHtOghcTeaZyaIJ6I9SPLr/COPhGFmqCdtaa3bgeRW4HmW4iulSoezLOTRVPyn54pMB4YIb+jl39GXVzUUgZgyQAEI1jxfTEXc6AcFg7M/F5EjLE2xtr6O71hY2lPdeLojMNtFofMU9w4t6niJndmtYMEQcjqfq3NLl+uVxogabzRw2d8TvNFeOsWQPyRSSZabr9OFBTxo+lmmjJgxhRebLZTRenNPo8kkTHltAHy9PvqMaJFTNIjGfKQCeApFFM6c04BFcXMhAV51AZb+XYKeUfqtBfVVgFFLRQt6zkIwv9nrJkK2usmq/f/onJ8jCzzpyT5AHf1YxVG7nKmv4WUBylUUUiMvO8eo2iMqhnBlUoLCA98uZULkPluht5WvJzC0mFMumBb8WgLD40Wo741MO6NJQUH9EbSOHrfCZLQzaVkHhAnjKD0unVXUv+Myszi9WA/3Knv20AvdX9sGf842/7PY9A4Sfcwc/e9oX2gNPOx9PAkK5h6zMCn7W909kCAUQKiMzZSCzIhld/KxwsC7ZROYQhokylmF8HGzEYYbxYAKNM4SaIx4h9CYgYFQ9Ra4fqayzSi1R5N8WGbhstJbxRypHV4FAmSGMlMOpUmqtSEa5Xq4CQjHuJiBk7NcvCAiP/uxaXk99mFkoRiJcMMj6pKaBuW5irhmY0znQrMCttFHbOofq6cswnn8ZWWsTwSyG6dbh1FuYBwniTINhV3HUH+LW7XsYDycI5iEqrouKbYulfdWzxZSC2YS1RhW6ayJO6IQ3XQBCmqGQLWDRGNBwgBIyjZ15BrxDWC3O8UmEQ2HwQkaQRb1uMCfRkhyt/mCE+3t7OOr1cHw8wHQ6RrVSwZndXZw/exq721syZ5YLEKXTYIhAC/Eo7ON6/z6++9HbOIwmyKu2SB7ZOZB5NBrs0x2voJ3FVMhQLpd0AMkJCFMdW7UOvv7CK7jYPYudyoYshmEe4zgd4eP+Lfzw9ls4mvUxjaawTUdkrzKvkyojB5lBzEy0nTqeP30ZX73yKhpmVSIoOEto5Q4czUUSpAhnEY4OB+I2Op3O0Wi2sbGxLa6num3BbdQRJYnMDs7HBIRD9A72UbFMnN3ZweZGF512HXlKmBIiMUOkTo7IzPCje+/iZw8/xPsHtzEneO3WEXF2KE3g+4EwhFXLk7NR3JuK7Crp6KsodJX3xwugqLHYWCbHKgUCHVhzxlWYsEKgmlp46dQlvLh9EVe2L8nvKw6rRVwAj+9oOsd+/xgPD3s4Ho0VqBGzCIhEtFGrYmtjDQ3GcFCeKcGfGXTLAXQTYcqCmJEmiuGTR9FhoeyWKQhqnkkDiRRL5o9CBjEgjXwBGhWtotjahCy3ytdMOYOZqw5SYtZwHFn4f3/8Cb5/u4/bUw2D2ME09eAbNgIGgNu5dI/I8zhxAieJ4ZEFzwOY2QyppgChb3lInAr0SlVmdOfjGap0/DQ07JgZvnn5FP7VGy9i04yxpoWo6yEs+JJzyLkxFuhH/QnGk1CcMRv1Lax1TzMVXvadW+esqSrGuf3qJiQ6QAGEs/EYk/FInCUj5kaaOdobbaztbEgHjKCC+4SA0DU85B/twf/pTXzy7/8WuL6PU3ML1UDNBdKxl+cI50lpKkTJp7jzGgRcqm6l5wwloHaRTcfGARsI86qBaL2Gzp98E7U3X4Lxwllojrj4yDGb3tnDvX/7n+G/dwv6wQh1Gr5Q0pFwHlFGYwWwy2nHJgHNlvhC+S5D7OrwPQ0DL0Xz9edw7l9+E9qLO0jPdeG7vH5TxH4Il8oI3cLxUR+D/kDYMMZ6VGptNBpNVGs1USeQqeJupHyUHT7VcFDzC6Xr5upiWM60lmXz49CjXGNL1kZ9ZXFd3iel0UKH2zDE6PgY/mSMPArh2RZajRrqjQqqVUdyEtkNDf2ZNNfI8GuGB0wj4PYessMxsv5czUGYBuKqCb1Zhd2pA806UK+yi6E6n2mAKGVDjyuloVTzWYrBYCRKEd+nAoUva6FebYikXexqNIJBBQjpzKrOiwTsLYlBZhHRIXyXUHmlUUqRDbriyFrKPZWuUzV2KDlVM3slCiln55Y/kz0o4GlBY60UMk/6mUJFqyTiF6p8ngAIf97reW58KUneSaK5MI+h/bk616nYUGeX8s9WICtjY4xZW58KdyiKHHnR8pUKmLGRU4iiRU6rHuL/U0a5rkSrCBCVUOWlPcxjh0rYSLVFwn+XgLDc6f9EAeHTit4vdZyfcPI86X2eVFB/ofO2ePIzQPhl9tqz1zxtDzzp2nja9VL++5PMZMq5wfLravSESECLgPjFzGDBDrJ+LRnCx2MnyBASJJItZAdWl6+xz/xn2qIwQN4W9RCblsrNlP4VBd9QJAcLW1gAWUailYCwZAPLPN04LM1laPKo7pNsLtOMjZ8h0X5FdIUyPSPR8Vh+1dN2+af+Xdv716/llWgCO49hlk44LMo4h6UZCDQdAfWwmimUqNvegrN5BvaLX4O2fQGJXYNuMV/QlQI7oYbWrmA48bF/2Mfhfg8jFkqmBYfzf6YBx9Jlnovy0Va7AZcZYxqDIllQK/MYFgcSCM8QajKAsq5TmkgwmMMsvkqKlcwtFCijkK1ESYqxH6I3GOKg18NMbNIDzP2ZyETXOm2cO3MauzvbINFKR8pUYxxChEgPhSW4PdrHX3/wY9yf9jE32H1nPD2LOAITFSNRru1kDbgiykGhw1CUoQIL2801fP35V3C+s4sNtyvLG99ljDk+6t3C39/8R+xPexhHU3F6FfhE6RblrnwkdG80UNUcXNg6i1cuvYjt+jq6TkvMW0w6k1KymBiiWx4Opjg+HqHXG8i8TrvdhWZb0Gi2YJkqJzFJMBkMMRkOMRsN0fA8XDy9i2azJoWizlk4PUKoB4jMWCS0P77zLt5++DFu9B5gbqYwmxXEpUSNpkSaiSoz7qIEURSqsHGxdFc+dwIIBSgWZhQCoMv+Lx2bAFsAoQU7BOq5g69eeBHXdi7hfHdXXEtpFkSNNgOrCep4bO89fIT+aIwJ3WMZ4GnocCxTJKKUJjcoC/ZcNT+ZyWGBYVcAw5HmRZjpCHIDs3ko0RG006fkNqLVMKUBlCobkJxGy8hRr1loNix4Bh1uTTSMCuM0RXacEyySQdRSNQCs2ZglJvYnKf7tP36Mf7wzwH7iYZi6mKQuIstFaFuIbBXDQBmendD4JIPLbD9EsAjMacBEoGJ7SG0XucXOVIRoNoeHWMxkrq018M3LO/jjV86hnQZoZD5qhnp9lgbwAyXjOx7OMQ+4wTYa9XV0WjtiQkTjIadqSbOfIEFuMASEBBucRwtCzCcTTCdjTOcTzMM5ojREZ7OLrdPbwuawcNOSFLZGQFgB7vThv3cXt//D9xC/ew+dwxCNQEM10RUDyXOCOK4wdUkLxomMnZTzOSTuQPYvy1fKa7UMQdNButPC5rd/H7U3rwEXT7GbIIAQuo3ZvQPc+3/+A2Y/u47sfh+tzECDko4YMGN1bSqMwJlEQ5mpFM0K4S08E4ED9BGgcmUXW7//CuxvXYH+0mn4HmWuqYAtm6yWbgrbPhqMcHTYQ8ZYGbuCZquNeqMprpe895GdFrmHzMUVAeWU2Ras4eOA8CRiWHIqyzt4ucoUmYOUH7NxRoaQsvA4Qkj3z35fAKGWxBL/s97toFK14biUZrD7GCEOfBX3kmkY7w0wv3eA6JMH0PbHMI99FQth6PCrFvKmB6NVg7PRgbvRQWNzDXarCnim3NckQoeEUXEsx5Mp+v0hhqOxGHvVKzR0aqLZaIusXx4CCNVD4icYUWNRolqyWYX8UdBBCSFWXTxLlrVkjqR3XJxERbdpiQhPcHsrYHBhiLK6/z8bvYli9cv8+YKA8Mt8hLzmU4BQNT2UK23JEC6fViolCAYVIFRwTDZ3GUu4QH0KqCnJEqGdRGbJabncMSqaSh3H8tcuDWEEDsr7FnOHKgXqsUOn3qkE9WSNS5T4T5MhfFqBK3elX6H88vN8/tPOt2eA8Gl76Nm/f5k98GUAodwdTjiKnmQKS4bwMUBYMITK0GxpKrNkDJVUU7l9FvOGlHBGnCvkjD67yCp6gmH1SUhzygymxrn2JWATdq90GS9mtJVBoVKoEBBK7cF1u5CHqvgLZmerWUJ+vhLLEBBaEtdE5xAFdNl5U7WMqEgez6/6wodBe/h/vpFb02O4nAikG46eKit8U0esG4ihI44iMQphwW7WOjA6O/Cufg3mhWvQTp2XYOY8SJCZDK23EWYm/DjHLEjw4P6eSIboukO2wWZumK6J8UenVUen2UCr1ZAChfMsDAanuQPBFbv2YRIK40fETelazgiDNFUsoXSNl7MkLN65KpFmJUB4sHeA4XSKOcOKNZVjxuwsjqhUKy5O7WxhZ2sTrsym0NSA2YgxMiuBb8S4P+3hOx//BDf6j3AYTMQZk4WOydwqdjfjBFaRpyV5clxmSS1J0QnULRc7zTW8dulFnO7sYN3riA0417wpAnx0dBPfvf5DHMz7mKa+FI5i4hHFChBCl31OQEiW8FRrE5dPncfzGxex29oSR06dBjSxDo/ARHcxmwUYHI+x9+hQ7PEJCu0KXQRNzKJA5rRoBz/sHWEyGAj4XGs2cPH0acnOM2iK4vH4p/DhY6r7GGkz/PT2+3j/4Q3cGeyLyQ6LZmH3yNgaFlzTQcV0Ecx9mSHKbE3OI4I+lgvcX3JBFtEhfF0Z/M6zluadNoEv2aVIR0tz8ebzr+HFU5dwqr4uc2mUsImtLy8428H+UQ/Xb96UUHgGxhNw8njUKh62tjaxsbmuChTK0EwLqW4iFjDJXAEXaa5hHOfoBxkeHPSwx6DxwVCMeWiGQfqehhPCSpMhNHPsbHdw4cwmNtsNbNTr6FhVOJQ3RhQfzmS+0KMUmucUDPQnMe4cTfGXP/4EP7k/Qi+rYpJXMEMFseshtm2EBIRUmmcJrDgXd0w7IyBMYYujaYSIGXiVKhLDQigxHjRxSWGHE+x4Jv7ghbN489Im3rjYRT3yUYl9uFoEU4uQ55HEAhyPhhhOAsSJDtupo17toFlfh1epwHZdmMxOJJCXocqCIeA1xZtgEMCfTiXLcTwbYxZM4cc+Ohtd7JzegUFTFgkYTKRLxuYR7VSD6w9x/z99H/5PbsC52Ucr0NFMOZumCnbJ7aQqgdefruYKJcKlqB4JBtl4kegNmbfMEbU95Kc6WP8Xb6D2tavQLp0CHCJGtulMATQP/91fYfrT60juHqKVGmikBhy6lcY5Mt5ghYFQunvKBMnYKeKD1qYmQjPDcTyDfrqDxqsXUP/TN+B88wWEVTrrqkVE3CrpQB3FmI6nONg/gh/ESDIdrXYHzWYbdWaCOq4wYCX4Kw1QyuLv8xWAJ6v7QtpXuHaI8iDNEFE2SkAoAfQBhsc9+JMJzCyVWdrN9TV4Hq8fTVx46cbLuA7bcKBFGe787Y9w8NaHmN7Yg93zURsn6p6qaZhVDERVC0nFRnN7Dd0z2zj7wiXUz5+CdmpDTMHY2WFTj/dDzTYw832MxlMc9Y/FeMexK2jUKeHuSi6saThyf6dJDMGyTIoRPPCGwC4Rv3/MxXPJ5JU/V0xg0VwSUPKYaPEEADy5HwuXTGksqoX1886l/ZMChHI9ERBSulQEzy9TEYsJPQl0EjAo5cdKH2IRJ1gCNGH3VBOIpyDdrSM2QtkU5Rww10hBc1x1VaOgfDtx4pNW0zK3sHz/BSBUiTErLCzBJ8+HQob1O8oQfllA+MsAep+3enwGCD/vnnr2vC+yB35ZgHAVJK7KRVl/LtnCpdsnRyaUu6gCYmnpOErppuQQMoKLc/kKELIUoxCGMlE6jlKdl/ipCqgXhw9mhDMnm1gkkdl7MWNbGIstRxZKhlCxgmobqKSTGKZQRVDIe4hIQpOxC84QkiHMhPwqDBCLNXBxf/wiO37ludre//XHeXb0EC5imLKQZzKnQ8c/yrekYItiMa9waNBg15DX16CdvwbruVfgXX0NOuVhZB04t8cg7ozdYgupZkkExd5+D5PxVDQkHueVFE5A1bXF0bBercCrOnArruSaUd7Hzr0Y/bPwksWJiEsxhIRUiwwp7g8JjUxUWPKcDE+EGYuh2VwKJM7QkSHi+zFgO4kjkX1ubqxha3MdzZoyl2HWWK5TOhqLceRhOMIP77+PDw7u4ObRA4lYYEwADTVYkGdhCIeW6qaFKImlkBYrFUo9mcUHA91KAy+cvoRzG7s41dkS9oQr6CAe48PDm/j7Gz9GPxzBz0PlTkkmOgzVwadLp24JUNLDDB23gZ3WBl6/8DKe376oGEp2Knzu1zo8u4bYTzAaTASI+34ojqO1VhOWy+OiFlQWpIOjnkgAK7aFzbU1XDx/DiY1epQNWwyNZ0h3glE+RS8Z4a2b7+OjvVs48kcImSXhmCI/Vd0LTeYfq4YrMiACm9BMkRipnEsyh1eEaKruDdsdsiFFd5j7SwXac+6ypXnYdJv45pXX8fzWObStBkzufGYvsIigIYjl4MGjR3jv/Q/l2NPUhDImOsiurXWxtrGGdqcjjAmBRmbayE0XmeHRcxPDMMXD3ggHIx8H0xCPekMc9EcYTebww1D9XkXtYUnAM8emMlRcA/WKjdMb6zi9toYzzQ4261WsVR1YZOR0xqzE8nyC0+E8w/3+HP/u79/Bj+/0MUANM60KX68gcVzEtoXYgkghOftFBssUtpQNmBwOyyl2sLIUmldBSsaejrtI4XJ70jnOtTz8y9ev4LWzHTy/7sILZ7CjOSw9gi52tykOj/s47Pcx5XWq26jXO6h4DVTcGmqFy6hIvpR+ThWFUunxhEyQ0bFyPoc/m2I0HWEyH2MaTNDutrF1aguuZ4shC8EFXSAFEA4CxPf7OPqbn2D8gw8QvnUbbV9DO7VEDsoiUBH7ZAoqpcGHAAAgAElEQVQVo6wYw0JqxqYPT5VidIhMYmjkGNuA33Kw/nuvovWNl1H56kswmgw/z4DBFP7Hd/HoL/8awQd3oO0PUctNVClQlEBZNRMpklgQ6Kv5RJGP8EbM+4XEqeSYZRHStSpwtou1/+4baP7hK8i2akgrzF1lk0mxH/w9/LmPHqWjQ85nBmp+t9lCq9VCpcKIE3fpWluwgjILV7ABS3CzeidfkTouKJ/i30tFRIGcuS6ELMoJBvMMYRgimM8x6PfEbdcGsNZq4NTWhhhoUSLPe7C45/KqChJEvRHe+sv/gkc//gDG/gRrvoHN2EHmR3IdhRVLMh1nZg6rXUVts4Pdq5fQfv48vOfPQWu4gEtAESmLbZtGSxmCKMbewaEAQ16/tVoL3e4GbJs5oMwNVNmfNPWRJieBCot/Spf5+BQgLCJhZMsLACezGkvDluXwXAkAT4LEcj+rMQOB9ovd/TkovF9EMvolF+sv/LLVX/mpgLCYpaaOnzN9Rf7jgpwr9o2a+RO+vjg+tH8r/El5DyaDy46rSH1LMWo5qahAu2rl8mFxJVf7v9jWko1Us9sr0FwqomeA8AufAz/nBV8WRD4DhL/Mo/Dsvco98KsGhI/PEip27WTsxIIhJEAswKAANY7N0JMkIiklciXoJCkSNlY5QpKKsaNEwRESchSJ5E7K5iYX2jI/VmWpLySjtGJbka5K5iH/nqSIaAxXBNSXgJAMIcEmY69EmaHKXlVHl+zg51i+Puus047+72/n8/u34GqpMIQ0CGAHUeoMmeEge5PADGM4QYxUdxG7DYRbF2Feegntr34LZqVVhMm5yAgIeaM3PJGOHhwOlHT0oC+/nOfQTECBOjKFDK2nA6lXcVGpeXA8B7ZLF0jOARaSFRqJ8FGkD7HYXizzRPQ0lKEcdB5gOvcxZ/HK7BAubJRpOY4ATPYox5OxhGzTfr3TaWFjrYv1ta5IJemymuUhjeiluz1MfLzTv4V3H93Au/euI6ABA30vHBY9nKsKJAbDtkwpwNgRsOkoKKBQhxbnqFouzq7t4PTGDs5snoJH685Mw9G8jxv9e3j74UcYpVMEWqw65Fku78UFkieVR1lapiOfxyIbbdk1fOPK63j53BVUmbOYaMj8DBWnITEbZNHGgykePtjDYDDGZDpDnQ6b1aqS4EonIpY8xsQP0K7XsbW1gbPnzkB8AlMfFCgmVorM09CLh3g4P8JbN9/DzYP7mCIUFodDddxOdjHIiDKUvqI7KifOAOZ6iNBIxPmRZ6xa8Esjh0L6VQJCzp2SEaUGO8yx6bZxtrmFN194FRfXTqOSMeTegEapoTiDcksN3L1/H+++865EgNAYh/u+025jZ3cH9WYTXq0qslYy3alpIzUr8jiYh7jbH+G92w9xvz/B0TTC0XiO42mAOTXiEieSq/kuhtbzwSYGL+Q0Qp7F2Ol0sNvp4HxnDRc3u7i41UWnrqHmMrolEBMay9RxPI1xrzfFX37/Xfz0bh9jrSZgMDAqiG0HiWUiMYtwdc7JphpMmtXQYKfI4pOGB+XSji0sNAPGbcSo6inWnBzPbzXxr75+FVe269jxGPswgxlz9ovdArKyOfaPjrDX64tklpLGdmdDMuEYL1Cv1eG43lIXxutOZGOq2ZIzuiFKEPsBAn+O0XSgQOFshHqrhvVNzmnW4DC+ICYgNmCbLjQ/R3Y0FWOZwffeQ/87b6M5zdAlIOQNtbyIC2BF1liZlCwBIXsP8jwycToQGzmOtRhjF2i+cgnN16+i9cZXYLTJ+mrQD44RfnQXvf/6Q0Q3H8EYzCQD1BFnLkXjCyCUe5AOm+6WEg5LSXgqTGwpdyRrG9RMzNsO1v/06+j80SswX9gFWh4FvEikgZbLjGAURhgORzg8GuDoaAjXI9Cuo91uy1eCwtJARs0NqlkA1c1UTRrlmnkSEJ4EhStSwBIUFj8iIAz/f/beq8mS80wTe9Kb48u7rmpv0WgYgiCxNDPamJmVFBsbCl3pH+hGulCMLvZal7rRlW70AxQhKUKzsaFdaYc7MxwSBAECBIGGa+/LH+/Sp+J5v8wyjQYINIYcLgfFOOxGdVWdU3kyv/ye93GsdyEgJKM7Hh8AQs8wsDDblNqfMBwjjqlIYNCLSldFf4LgyR7e+au/xuY7H8PaHmI5crCeV6ExFZY/29Yx1ih3j5B4BoxWBfPn1jF75SxmXr4IY3kGWsuXoZIoTRgeJemjGp5sb6Pd7SGMMlSqdczNLcFxKuK5lMArBu9Yyv8rp19egEEBHkUFTPGuHff6HWf0DiNLDrYZRw/Y5+Si8rMLRuyrMoMHUPIb3Hh/L9vArwwIRcOhIl4ksEvda6Wf/pBMVEdfgB7BGXdFLORSKeElQFTUOxcOtfFRoFApSVROKJ+H4wmLLnyA6iL+veynOMJKfjEg5I8sgsCOx+b8Xg7rV32S593gfjXFwPFX8WXf82XA73lA4beA8KueAd9+3dc5As97vTwtGVX3VLXXLBnBEnSVXsNUKhtUwMvRHkIBiMdSRlVBvAKHZO2oUORgWfWAExCmUSZgMBqTyeO+RvUUi9WCSqhiITtkCA8DzZi8L9kaR4JslHyU4DMWmwVlqweAkP5BqXKzFCBUS20BCGWa+nVvY8feIq37v/6rfHD/lrANBIRJTicIt0KpUJ2MS2dCn8Pi5SBCSsBnVtCpLkA/cQ6LL38P9sIqUJthQoMs9rlVQWp6yAwXg3GETm+EJ0+2RYbHyHCLiXMSNkIvj4oVIbvAhEh2YpEhZAw+Qxj44AGmn0ndNJTfT5k+ecAiYfx48BLSulJvwJwMC26lKtJC9vDRl8L+veFoKKEYk9EQ1ZqPmZk6lpcW0ahXueUUv1WWTKE5JiZ6jHuTPXy0eQfv3f0YvXiMCb2WHm9ipIgpPyVg0KXygu873yzhvXINMSs52EPoVjHfmMXy7CI8g8AT2OntY2/axW7axwQhQj2RTSI3NFGsGEKp6+Cbn2lSYeAkGvzcxmsXr+HayUtY8udQIcCMcrimB8fwheAbD6YS5LCzyy6wjnQROr4H3TIQsE9uMICjGRLyM9dsCqM2v7QAw1Sy2VE0QKwnsKouHo13cKNzF9fvf4aH7S0ktmKOqbul9C6PM/Ey2pkJJ2cSBGV/GUZmgKkZK0BY5sEdaIYKoC+TaBXwIUAoAoxpitOzq7i4dBovb1zCWn1BPq9npjzoZY2zHMMgwv0HD/HpJ5/AznLx883UG1hYWsDKxrpsMMWjwrRaeu4MC1PdwRg2Pnuyi4/ub+G9G/exNQgwosQ5N8RLmNIMLHH4fDCBkICE720hj5J4/gRWmqKqaVj0fJxbmsfV02u4fLKJjUUfeZ6IHzBNYjzc6eLm4z28+fEj3NodY0h20PAQcLBiqR5CARb0TklyLus3jMLTxRRZpR2Xm7DslDNoaQQzmcBJp7i0OoOXTi3gRy+cwEbDRlOLYCUTGOySNHg9KC06w3f2un3kpg3Xr6I5M6dCUQwDnutKwqNsBIW9UsdA5OmsViGAijOkEYNKpugNKT3toT+kT9VGc6aO2dkWfN8VppyLl1SjMH11lCL9+AG6P7+Ox//PW6h0IzQCrimK+VOnh2IIyS4Ip3AEF/Hfhbjmr07PqaVjqGcY2jmypSbME/OonVqD7tnC1tnjENjuYXL9LtKtDjCYCPCiT038vXw2SU9V6zR7HKk24GItsl2eNQRIiqrCxAYGHuC+dg7V711E65+9CGd1BrkRI6N0lMFeuurlmwShgEEOv3jGcJpXq9YlYIZsIeWpqpOQ6coEhPbBTYvXfgkIj2+4VK/dMUNYKW0s18QCVAa5AoSUjLIUfjIao9feRzQew7cMLMzNYG11BUk8QRJPRRrD9FOHigxKiXf6ePTLD7H97qdo//oWWt0EK5GLGbsKx7ClBmicx5hoKYZ6LD5Le7mJ2Usnsf7dq7AvbEBfXwC7Y3J5qDoPKjQ2d3ex3+5iNA7k/JudW4TjVGE7HgyqRgQU8kaqTnOu8cIOFsmSJUgpg0+KtsrP7Te+BYRHDslXAoSHPm7F1hWAUJF76twrvPJyWbLPVJg6yrMp2Sge/G9+ngCRShsOVvgeygKqFDoEfkpXTH03tQ8EhC6Qs7tXRY8dTnqfykcQE03JEJZ3lD/scvrn3eB+nU304XDiWWnF6l/L1/E84O9Zr+VbQPg879C33/PbjsDzXi/PAwhVZYNiCMuaiQO2kICwkG+yIF46fYktyBJSJVlIRo8DwhTxhEo1AkUSCQoQCoOnjNIHqdbyeotJm5KMllLVo7JVPhc9jDGiiEZFJRmVQBlappi6Vqo4JCBP1SYduB5+28H+gn/Xdv+Xv8jDrUcFIGSAS3zwYCCI9LYxTj7O4IUxMs1GZHjYtWpIZlfROncF/qlzcE+cguSS69wl1IRJTDUbQapjzDqE7T30e0OEQQSbYM1mQh9Bj4oCL8UkIsEiECXzZtviv+EEVwXHFBsj9tdR90vJYhEXywm2pMwV8iN2gtmeL+E0vBmRCo6TWEJlRvRBDfqwbEOYweXlRQlUsUkDpSGyeCqyMcoe9/MpPt15IIDw8XAPnXAIq2LLTjaJQ5E/Ug5pMz6d25dMmecpQeJJxIAZI9fgWz4afk0qI7gZHYyHGOchAvb8aTEiLZENkXilKFIu7Pzyc6kVnsawIqYuGri8dhaX1lhlcQqzXgt2ys23CSNjUbqOKEgxHEywubmDx082ZXMv8kxTkxOMm8WlmVkszswKg1GrVeATMDJhUk8wjIcI9Riab+N2+wE+ePwpbm3fx86oI/4qYXLyDFXbQ9WqoG5X4bJqINYwDicYhCN0tCGG+lT8VpLIJxK9wjAvMeOHU2jptmaqKtWqIXBl7SyunbyIc7PrmHebMELWfJDhUdGDQZwKwHn46DHu37vLznDUbQdry8tYXF7C7PKSgKs4TmFWq8gcF1PNxN40xeYwxAd3n+Cjh9u4sdlFh3UdhofYcJEYjiTTimSqSLfjwELPE7VB5d+L4upkPIEehmgAWGtUcGaxhe+/uI6rZxbhO2R7mPSY4ON7j/Cbm4/w8YMuHvVijDWygy4Cg7UdKkWXAxhJ6ZRydwNmbqlOSg5YJGNJ1SHI82cJzCyCHY/hZRN8/8opvHZhFdfWm1hwMrjJGFYegaJtgvYgijAcTrDfH6I3DmC5FXjVGuqNJlzHEk8v/Y78+RxA8PqReg56bgUQpuocZp0I9exxJEBQQGG/Q3smfN/G4uI8ao2qJIeKTplpo6yEiXTgYRu9tz7B43/zM5ibfXi9CDYHABKcdATsFIERRzkxAYTFJyhj54IRsZje1jHydMRVG3rDVz7ENEEl0+FOEpg7A+jDEFqQIGFfpnQccpHm3IegWvUmltctd6L0LvL90KWAXeJ0MNEzDMwU2ek5WC9sYPXPvofqhTWgYYnPNiPw4SCFubxpil5vhE6bSaxTSbTl+lWr1dFqzaiiegb4lElhlDEXxW1HAaFixI6v2Orr1EMkIgU7KH8W5d+BMISKbaZ/kAwhAWE4HsE3DMzPNrG6sizdr2kaIowCYXPY3alPIqA7xejeDjof3sX2z96H+aCLxl6MWasiAVmU5DPcKLE0dBFgYCSIGxYa51ax8foLqLx0Ac6lDcaVSsgPZaNgz6tpYrfTwX6HlSVD2GSoZ+dhOxXYji+gkKFGPAZFkCj0nH4MAkL15qvjcRh0cvj3w+OkvvJpRvXwuBXb4yNfow7yPy2GUCmADs6lg0ZBHmkFCEuYdZQhlPuz3JvJCFJ5EAB5wNJcIJ8A2QRZOkaeTpAlE9lkcerNbkkOZ3XLFWuJrnvQjAqgVZBrHpCTUeafBIeqR6sEhccC8w4AYRE/WlYF/REyhM+zl3tehvAf6rmeh9V8nuf+9nv+eI/A8wDCo8OOkg0shyBPM4THJaOHhfXiH+QAv0wX/QJAKMX0MhhX5fTcLBAcZqwXCygbzVRHNpsONKoeJLdNWXCK+3n5mlSuM4P1yFKSISyev5SM8rVQLhoREMZCOAlxIgyhDYsM4ZF6tLLmTX73o6naX/N00e7/T9/LzWEfPsNEdG4mYsQZPSOReAEEEObs7mJcPGGqjVh3sAMbE78BY24FrUtXMfviK4DuAkwXtKrIGLmfm8IShqmB/fZA2Kq93T0Bg1W/IswEJZeK+MiEeQnjUIAbbwzcOLGvilQFAZ9s04tiX0HVxR2LixEPFCsfGI6hisfZDceNnZJi8Y0QUBiHGNEHNehJPQBBECWjrWZNqgoM9qEloQC0yEwROhrudDfx6wef4cbOAwGFVpUl3pQvktaNkCcJ6q4nFvnpZCLMCv1B3OTwBQeTQPoR6S10NeYDGSLjI+jMfaa5ikhT5JaSvClMiSqDZr8fy9q1MIUVQzx2a/V5nJ5bw8vnr0q4TBW+SEVTpnDCluAVdqI9eryJO3fuoT8YSrhDlpOF1GBbFi6eOYvT6ydFWmmaGvIwgLDQNjDSppgYMUIzx8ePb+Kdm7/B5nAf/XgCw1VJgPy91+dWsT6/hvX5FdQMH9o0webuNh7uPcFmvI8uhggN9V5KbG7BvMnNQwA+31elNjLEP8gSchPfOXcV3zn3IpbcFuqaBz0gqCaTY0n/3nAa4M6DR9jc2sTe7g48aJjxKzh/+jTmFxfhNupyEYVxCrveQOr4GOUabu90cf3BDt6/+xi3dvro5TYmho/IrCIxFSCULWjhd2SXIWXEBkvTC8Dmui5c30c4HCObjOGEIaqI0DAS/PPXX8D3XzyD5ZYL1zHEvffLj27gzQ9v4uFuiL0xMBFASJadKbr0zHGDr36+Jn2OJkz5XW3VfpgqppiyVT1NYGURrDQQ72ADAf78jav43uUNrDdMVOmODHuw6XfkcEM3hJHZ3e9iMIkxTXJ4tSYqlDBWfWH3XNuQMB6GvIjcmZs3BvAUqYFcJBkoRRlrTsNzEmEw7GNAUNhvI0lDYVJXVpek7JzhRQSRUciaAx8OQXwnxOBXN7D9V3+P5PY2tK0BPHpsM115BAuwc3RTUVgZFZNXJByqqPoMhu8Cno1uGmCQRRhnMYIoQBQGaJouWrqLudyCx0oDzcTAzDDmsINALwcMrmNRAo0Dg8JLyAVbKi84jLIsScclkxgiwUhLMKybyNfncPa//BGar14ATs4iM+kjDOQ6JlPI0JvJJMJoGMhax4RNXv/VShUzs3Pw/Ro81xc2lr5jBs2oD65fZThWAVKeIUc8dsPkMSuk9GV1HBlCevbICotklPJeAsLREJ6mYbZJNcQCdIvnXYppNJHbEtNPrSiFOWVnBzC9tYW9//gOgg/vI72xg0ZswIuAjP/O1GDXQk8P0TVC9KwE3skFrH33ElqvX0Xt5QuArwM2wbsChJlloDscotPrY2+/C8O00WjOCjAkIKS8Vuo5JIFVHRElCucQpgSEpRbmsIj+4C779E2vuCEeDBCPgsRjgTPFN/5TkIzKaVYkiz4TEJaS0TIVWkmRyiBR0vTCDBohoAUKEGZjIB0ByQB53EM63UUS9pHEI2HMeX/WDBuG5cF0fFh2HabdgO5wnWgAWg3Iq8WDTCGT8wrYXuK+A69mwRAexJ2qAJxvpI/6mpulr/vlz7PB/brP8fTXf1UW8JsAuG8Zwm/6Ln37/c86As9zvRxlB/kzpaj9iGS0/NznJKMFQ1imjD4LECrvINlBxRDKI87FM0gAyKBMEUSwxlf238w4OQIIyQ4SuxQD22JlU6qgpxhCFSRzGCoj4FQAYSKBiQSE/BaDYLBkCA8UFUXydnHz/EaA8M6/vpr77KhiiiIlUJrqkiIwzNmfRUkkPU1JDof3As1CotvoMt7d9hF5Ncycu4Slq68A9TmAfkLNFQ9hpntICCCZ/Bek2N/vibeNaJZTaXYTeq4Dh5IhXQEExqUTEMrNhNH9ZCuo92XZeVniLCSOYrwIWFlmrORYpvo7ZWBSZqwKw5XkTlG2LGymZLTb62DK3sM0QqNZx0yrLhN0mxuGlB7EQGSTScXCo9EePtm+h988uoE7+0+gVUxoZIFMsoSRBGl4fG6+/lAOkngXCU7JzI0JCBN1soifiUwMN/tkkbRUegkJCClV01R6iTBG0mHCDTGTFhk0UpRqz5pVrNbn8cr5F3Fy7gTmnCayIBNAaGvsPXOh6bYc69u3buPJ1pZ4J+nTbDbqUrmxsbyKpYVF2NWKgJF4PIRua9A8A4GRopuO8Xi8h082b+H6wxvohCMpDzfdQlqY5bi8cQ4XVs5gtbKEul4RwLrT38WDzmNc37+JJ5MdTHVyCmq6oUtxdCmoVoV/LPDkiU4vZF33seA28cqZF/DyqStowIGXWrBiXmRKLkopXm80xid37mJ3f0/Y3pppYa5axfmzZyTEg91yQl2ZbHuvIOD5Gmd4//YjvPnRLdzZG2JrnGHqNBCY/HcPIc9TiWpRgFCCi0CATdCgABuHFqKg4l5XQl8yVLUcVjACxh388KXzeP2F0zi12kKl5jKVGG9fv4lffHALj3dDtMcaQr2CyHLkIdJIdloy4COjITmDzs5PkW3xdzWQFL4yPp+Ts9syhBmOsOBmWK9b+OffuYhXzi1jwU3hcoMW9sQXRkDDDKFef4onOx0E9JrqNqr1FvxqFa7nwvcs+J4p5y/fCzL3MtEXv62KkSfTyn/jGsB0X/p16R0cEhQOutIdmkSBsOwzczPwqvTXQWQOrGVgRb0+yRFef4j+v38bww/uYnLrCSqJAZdBQqK5VyyOKp8vIFIBAktAKIt8ERHNTk3dsTDKY5ZqCIgrJ202hy6ZhirrWsiymhb2EWNAqZvDyZouVRamSJ1zSfLl28B3lqML9j0S9HB9IUfIsJ8QKUZ2DsxXsf6jV9D47mXor55BzpJEM5TE3dTSpJeTsvUoyrG7uy8dfFzMOagiS8jwHoJCsoYcWllk5shGcz04SEsufv8v86eJcaBgUjiBpNJO10CGkHJRJRMOxWs6YKjMcCgS53rFw9xMA3bFhuGYRRoomTz6d+k9zaCNNKQ7I0xvbiP59R1k791C8qgLvU1GWrHHHFz1zBhdI8K+EcBYa2Hu2hnMvX4FrVcuADUbqJgCCnNKRk0dAwbc9AfY3t6TVNFmcw625Qog5DERlpChWsVNrZRoK4bwqByujKD9PIv6rE1GyTAe/ltZbn70q5Wj9I/u46hkVG2TBBR+IUMoShx1PRTCHQXIpQeRGm9GWpNVngD5GFnMfssBsriDLNhBPHiENOoKW5hIpDqHUjZN94DpwWQ4mNOE4y/C9Bag20yBrgMZ7RpkCikd5cqrvDFFllDhi1G+ReVJ5AfB4LeAsDxnD5mHw9qK44FVzz67vyqAPHa1PKMW45sAzD+66+7bX+i5jsA/BCA8ChDLn/d0Mb3IRSU3QHVjq9qJQq5Z+gfFknYICHlfp30mTdg7mCAOYgGCfAgoZLfyASA0DhhCySxQup7imBTexmOAkCzhIUNYdhQzyEaIDSbo057F7UbJEBLbqBt/IYo5vEd+I0B47384n1fSlDVSMAkIdQbLJOJryumNI7jhC4k0WBFfgoXMsDE2LYx0E0OYaG2cwfLFq9BXTkJvLiim0KwAdhVRZiHJWRJvSwLfo4ebiCKKcAHPcVDxXJmg08fCDjmRgYquV22+FcLnZlDtkGSYy/2+ZciDTCD/JBAUwFjAcfoOJY1H8Yqqo4MbvpAMIQFhW4IxJtORJJzOtBpYX12Gy9qLlIzDBLEWSyH9TtTH3f4W3r5zXYBh6mrCpGm2hjSJkCYhzJSyRnbJCYyXybjlMtXSwHA6lWkrX4/L5FB2fonhNBXPVZgpEK5ZBjSLQTh6ET3LM42AAXByQ4runVhDNbMx7zbw0pkrOLt0Eqv1JbFycIJvm7482LW3vbmNu7fv4u59soR9zM3NCEOwtrKC2VoD9UoVGl9jGiMa9QXk6r6FwMiwPe3go+1buLFzD7f3HgoLE2sZTPo7TUtSRb9z/iqurl/Eoj6LhlaBBxPtoItHgyf4+b1f4VbnPsZacAAqSi8czyIVWHLIcjBhdM5v4vTMKq5tXJa6CQ4gnJiSZdLvTFUyZPK83xvgw1u30Rn0RDLc9FwsNpo4e/okKpWKhApZvg+rWhXWj8n5TBJ98/ot/OS969gLNPRzD0llFqFZxURzEWQGolxHKuFFuYTISBm9lsEiICwkUEESYcrieMtExTLQsE1g3EOwv4XXL53Ea5dO4vy5FVTqPiZ5il9+cBNvf3ALO50Mg6mJyKggtlxEZI8ZgqJlsAm0swQG5cZMTsk4LDCQ6Dpiyog5HMlSVPIUXhrCDgY4PePi6loL/+yFk7h8ooWmMYXFaX04EKaF7GA0TdDuTvB4uy+MveFUUG/MCCCkV7fimfA9owCEDMEpfHYas0mVg0sGMyLp5fvFqViM0XggQHw86mM87CMYDzA/PyuAsDHXlIEG/brCkmsm7NhCdmsH0d9/hP23PkL3N7fh0/caaXBSNQhSkrSndZKFH7tkCItAJBVAYkpBPBNkdZvMJgdD9LUmANkuBuHwp5oG9nICwgwGh0/0zhYDLlZaMFRGUkbpMWYiJjX94qWkN1hJ2CjBpMcXVRvzV8+g+r1LsP/kJWgtHfAyAUCpzU5LQkoVzLG315Y+UIY6cUTocK2rUIVQkyoYMs0EiuJv5DBJWthVgT0/Do7EFwFDmUyomh1RFeh8fpUwKsFRcSSM6ajTQdDvAwEZWwO1modqqwa37ovKgcmtDNIhkLZjDfoogzakph3I37uF9Ke/Qe/6fSSPO2hRGE6Pra5haCXomjG2tQmypRoaL5zA4utXMEdA2PIUKPQpF9WFCWfqMwHhk8eb0HULM6152JYHx/YkZEYBQi6qaiiggFyZVPmUU77Q3/y2urZnH7rPoaTDpNLn2sb8gX7T4f7jyAssJMcS21v8vRjFHFZNFJE9Cgcqj7+kQhMM0i/QEscAACAASURBVCc4ATAGsgGSsIck6CANdpBOnyDp3QPiLnRMi0oiSs9573eQag40sw7DbqJSW4NTXYNRWYVmtIC8DuQVAJSO0muo7g9yHqh8K8VuEhAWOaXfAsLj513JjMjaUQzOnwUIn950fwsI/0Cv33+CL+t3BQhLxdfR2oks5x6bgLAAg8mhl5CWLQGJBSCUUBlikoSVVTkipm6zjL4EhBy2kyGMaC9SA31WT8hKSuwiMs7jHkIFERkWWBbTK2DKx0FvoiitaPGijY2AkAF2iiG0DLuo7Tn0XZfX+zcChO2/vJgbQQDH4JNlSHQGx3CjlYn3g54qJukg1mEERL705FkIWVRM9gsanJlF1JbXUT19Ee7ySaDSBNy6eAmjxECaWTDsivQSUkrV77PPbCJhDgSFzXoDvufCcQ6DLagjLfc83CiQ7ePkm+XwBE+ShMrcB24ETZXaR1aQmzjOOPn/LFumVFEMmdIUwTdzisl4hMGoh96gi8G4L5q0VquGMyfXJWiFm+80niJhkqCno5NPsB318NbtD/Hh5m2MWdouCZrKV0YqRotCYY24qab0jGEhqWGIp2cQTqHpJnzXh51Auua4aZUkUcNAQmaB8J9gUHoYdfERRkkkDKEFHZ7OjbUm9ROVxMSMWcH5ldM4v3wK55ZPS0+fxpRO3YWlezAsF91OD1ubO3j0+BGm0ylWVxaxsDCP+bk5keqZZMIsynRoYJ0id3Wkjob9aID73S18+OgGHvS3sDlpC0tC9oSbboaRVG0fr194WQBhQ/NRh4cqHEzTKXaDDn5y4+f4ZO8WhpjK9EU00MWkX1jCA+CuTLis1mDP4tWNCzg/t4GNxjLsgKwonYMONEoWE0iK7E63i8/uP0RvMpILaqHVxNLcLNYI6F0X04iAsCqPSLewPwlxe7ONtz6+jZ99cAsTq4qpWUdgNxHoFQSah5BgMyMgVPXMFgNK+NBT8exxSMDAHfblsQGDq4FJhpASw3CEbNDBq+dO4JWLG7h04QQ018LD3hC/eP9T/OrDO0iyBhLUEOsVhJaN0CJo47YmhZfFsFJ6A3P5PXlix5qGyNAQUJoMMsUp/CRCNYskOOalE7P4/vkVXF5tYKNlo6qNYKdjGOlEzrU0BbrdMTrdAPu9BAZ9nn4TVZal+/RumXAdXn+8LsiAssqFLCzpdzJjmoBCLlsCCLmwcdGkD5cdhBN2NQ4x6ncx7ndRrfpozjQwt7IoLDKZKvoJqan3MwfmkyGyDx+i/fcfoPvWdZi9APY4ES+hdHoKe3Hohyv4jANgVKbUcqdoc3hkWZiyfD3hg8MUXYYVPD/5NZR6MDU0yDNMbRORgEYTTgr4QQo7ymGlORyGmcjgCwjZU8rXrXZVxVqigBc9obpjQF9qwL12EvU/vQrjzCywWmfhqDCEYRbKtIrs7nA0wXA4Rr8/kAWdcdWO44lk1K9U4Qso9BRTaLGjUIFxBXKKrr1DwvSQLTmgBEqGXck4+SBAjig9IXAXM3yEcbeLSa+HZDiUcCTH0TG7PI/afBOZpSHIE4yiAFXLQ113ofdDaKMMLMeM3r6B4CfvYvTpI2SPu5iJbZhUUacpRm6OnpMIIEwXK6hdXsPKGy9i6bXLwGwFaDig7ET1s+YYTafodHt4eO+heCAW5hbh2hU4dgWVCsNlfJhMppXfpRx6HmlDPyiNP75Tehr0PRMEfu6TT/sMv4yOfd6d2dPPcQzmP+8P/erf97R18uDpKWEqCuUP5tZk5IrUTkr5i4tPukJFqZMUgJDql6GAQcQ9hNN9TMd7SKZPkE8fwwoew0y7MPOpDJM51CIQ5EA4zmxkWhUwm3Bra3BrJ+BU16E7i4A5V8hGFUuo9BmHOF1lJhSvowCEqsNQDXP+UD+eZ4P7vL9L+VwHKqrSr/9UqEy5Oeafymqjgra+zse3ktGvc7S+/dqvegSe53p5WjL6tKfwqI/wABCKVYk5GEdrJ0ofofrzaKhM2UNIySitX1EQIw4S5LEm7KAkjYZKoSdYg6EyxEkFICT4OBy/qcoJAYTEMKyvK5JGFSBUykABhewVLgBhGiUKEFIuatiwf1eAcPiXl/I8DGFwx6Vz0x9Kel5GWko2rcqPRkCohQRcavMSaRkijU4CHblbhV5tYfbsC6iePA996QRQaYmfME5NpLkN06kiTjWRTzKFb3+/I14jSkcp86uyi5Dl2NygWWrzxo0RN5U8AAy7kIpb+teKFNRUSnHFsCcMIBM+LYmXl+IHCbY+SMQuJaPjiUTnT4IxesMu+sMegmiKas3DudMnUXUdAXZ5FiGjj9DKJFGvrwV46+51/ObJTbSTEYbZBAFClcLKeymPIQGhzf5Fbi4pZdNlkzmMApGu+Z4Pgz4/ephC5V9yJFhCmUs5TS9LGqMsFkAowFY34JNJiHPk4xherKGuuVifWZY+whdPXUHF8GCJ/4w9j+o9mk5VoEi73RapLCWxjXpdyrLZoYgoUqXc0gOXIrZzTPUYt/YeCStIzyS7GHvZRDxSqcaizRSOYaFm+3jj8mu4tnEJjJSpwUENLhg70Q67+OvPfo6Pd29ikE8Qp5ymcNKsppcSXlL8j+8UX7eTmzg1v4bXzr+E1eo85swanFCxg4buSI5BFqVo9/rYandwd3tLmFeeAyeWF6VfbW52Bo7Lwvlc0jRzy0Fo2NjsjfHrm/fwqxsP8d7tx0i9GUR2A1Othkj3EfE8zS0khGfsjSE4YgaelqoHASHPhyySlMuczEoSCEj0tBxmOIE26ePqyWW8eO4Err1wCqll4pPtDt76zWd4/+O7sOwlaGYLseYhMEwE9Kix6kVYvwhOlsKSUJkSEAJTko+U8ZK9J5M4HaGJBCeqFl4/u4IfX9nAWt3APOWiSR9OPoUlwkcdYZhie7uL7iDBJLTgeC141ZawMZ7vwbZZOZDBNBKYZZrqgQRLAUKCUuX/JCDUBAiQIQzCKcJgIo9hr4NhZx+maaBar2BpfQVO1ZehSBjHIvVuaB7sbgI86KH7d79G76fvI3vSgdEL4CYFICwYgTIgRfakpfZe9GtFvqQE3DIJVReNPbswozRWgyFHXXtkvfgnHAvwXeQzDaBWgR5nMEcBzPYI2nAKbRKqUBkJXeLvC4RqqKcErJQ4k4Bj/Qc/owNjD9DPzqP6/fPwXzsH90UOwAykNgNdyKDwZ5kyTWRfZK8/kEe/PxQWkKEylUpdmEKuBwSJlMxbliNDLSWbLUKXSnBYEGTHGDFhcFiDQp/WISAkCOaNheAdSYJxr4sJQWG3i0xCZFK0FmdQX2jBrntSozOIpqhYPmpcQ/ohjCmHaD6mv/gYo3//FiafPQGe9NEKTBlmcd2eVnQMvAxbGCNZ9OFfWsXaD1/C8utXgVkfedVCZqmhHT+G47Gs+ffu3INlOlheXIXvVOE6ChwLILQ8pZKgZL4wxx/gwC8DhAX2KmuYPrcB+b1jhj8AFvKLGEJ6ltWoVdVDiDxTSWbVn0fC2yQgrQSEjHrmwGMAJF0gJBjcxmi0iXj8EFq4iVq2BzsbwMjHcg4fAkIbUWoj1Vh91IDtr8KukiVch+GvQfNWgZx+woqkjiqxfgEID2aHKt20lAArQXdZPfFVt5zf5OvKA/oVT6ajnZhHnvZw0/t5MfPxV/esgcKXvf6SWS8OXPEyBQAWnvhD6ZyqkSEY5P5LJfh+9Y9vAeFXP1Z/GF/5+xiAffPf9HcNCMvzX10TqhJCvHtpIsqzrGDolJ9QgcKyGF75B1WgjBTGs26NRFnCbAUNKYvpp8pXKOEv3INLf7qSOaiRdwEEy4A4jWDw84BQQmZYNUbFTxipPnF2QdPiIoDQEkCoVBLFcxR7a7Vv+rprx+F7p/X/8nKekwqVoglyYuyZo+wRMGx68iQGUaRsemzKC+LGJUpCkVKljPOX2H4bS+euoHnuCowLV6HVZsUknuTsTnOg277yE+QGnjzZkvRL+owIAJszLVT8imLQKEnkBslmNLUqjBYvAm9UlIbSZ0fPEEEM5VFIinAZYinKRFXfmCnmTtF7yeZIMQdAPJkgjkIkWYTBaCBpifQTkjEhQ1j3XbiSfc6i7BQRj4iZIbBzvPPwY/xm8yaejDvYD/sYREOYrinfazBunymQ3FjmKQJ6wmxHQOGE/2YYIhHTwgQ6JW2ZBku65kgxy9uoYvX5vBpAQEj2g7UAtmHBtWyAHXnDKewQqGQmFrwWLq6exesXXsGM34TP7kd60MSHRvqUqZwWGJ2bk4FitYgEBRkAg3sShuwTiHIwa2CqxehEA7x940N8tn1PwOCY8fIWO/DoOcoxGU2kBsDTLfzo6vfx6umrBSAkKHQxzsfYDfbxd7fexmf7dzBIx8oTyqJ3CfBgybvyeVJOyNARSmiZUnp+6RR+cOW7aBg+vMSAl1igC003XOTciAYRNnf3sbnfxma3jVEYIE4TnD21gZNrK2qo4Hni3RzFCYZRisjxca/dx9+++yE+fLCDmzsDZG4LiVVHkHlIDB+ZWVWyJljSQZjTfJfzv1LI2cvUTo6C2LvFxBbHEKkwMgK5BAYB4XSAsyuzuHJqBd975QIyx8b7j9t45/otfHTzIVx3GbrVQpRbMkSZSkBKDD2LhPlzM/Vc7B4kHIh0DRMDGJo5TJeBSRrQa2POyHBleRY/uLSBH79wEi09RCWfwIg6sBHBNTVhBxlu8uDhDoZjork6/Ooc/Nqs9OG5ngPH4caPgC2EY+lSA1MmV/I64fMnXMgIilgjzQVUACF17YE84ijAqNuR4JIkieB4NlZPnYBfr0KzTEzCQPp7WmYFbmgA3RSDn/4ag7/5FaY3ngA7Q1RidlCqBenQH6T+W4JejiR0lcsWZaG8pmVLyARWymrZf2nq6EcTEazpNRe11UXMnlqHfWYdxvws0Bsi29pHfGcTweYuwt0OdMo8uNxxA8vfmQOSQp1AH5T87vQ8yx46Q5udoQse9CvLWPgXb2DhT78jstHUThFxkCb1ILqsXxxM9AbsJmxja3tXDRs0FrPXUa3UUPUYMuNJH6TLsBlT+QJU/YSSrZb+uWfJI0V0QnUCPY+GrvyDMmGMVYpqmmHc68l7NNzfQzgZIklCWDUHlZkqljdWYdY8STs2NUOGMv4ohxUywayG8c+uY/Bv/x6TT58Aj3toRZb4L8mYxjULYx8CCMMFH+6lFaz++BUsv3ENaDpIbeb2TKDT522aUnWzs7uH2zfviFR0bXUDFa8G363AZdqorQAhQT09ogew5dhO9fPb1pLNUuePagv5FhA+I2xVDkopFT30Uaqi+JIhLGwZ5YZF0r8T6GXNBP2DOdnBNhBsYzJ8iMHgPqLRQxjRNuasMex8BI3SdVk7mJrNdZWKARcJqki1OgxnCYa7AtNfg1k/CaN+EsgbChTCE0CoWHq1Bqgb5JcBwq8DZ55n43oU4D8lXy5/3LP2YGVCzpGnVEaYcoOo/Oif+yj2A+WvXkrOivT6gywlSTEshmZPg7RSoiadZjIkUg9RDyTKD0+bTrVSUQnWz7psvmBf+S0gfJ5z6B/ue77qdr+4mpXKp3h69b1FwnvxuaP/doAlfteX1LNO+2dcL79N0vx1GMLjgLD0ELLz79A/WEo2aUWSWjv+GfPaKWsnVDk9KyGka1yUa6yYSxCNuM9lLQV7q+0D4qP0gZT3NNnbFH0+B4DwKZawfK3MAmBdH/fPHK5LbV/hI1QqCb3oaC/D1oqaqucEhdrW//hCDqsC3XYlACBi7QSlcQUroueReOOsjD42U9IIyaBwI8LNIgxHfIJRZsOaWYJ74gzqL70GS1jCJuKYMjwmblYl6IRRrYwe7/S62Ov1EMQxXN9VfV21ukzQOS2nnIrhA5IQWuhwpTqB4TNGESjAQbYgbEW9CuvEDSIfamslHhtSrTI9ZtdYGEnSaBiFGI4HErbCbkJdzzHDcJlGFbPsJJQKBnr8poiNDLGj4Ub7IT7dvYcPH9/G1rgtYElzyUywHoAUFm9afEMUupfuJW4y6Sski2nw65TvR0XuaxKmwvRRAa+SMKoKsgUYEour1knl76KEJ0qlnoGAqaF7ODu3ju+cvYa11jLmKzMgbcsTMuOdhoCQ5dd8XQJw+N4lQMp0RMV4iN9Lz6Rwfmu4j4fdbXz0+DYeDXYx0iIJmInMHIZji8QxmIYA0xlT4PKJ87iwchqLtVk0bWadOhhFQ+yO9/Duww9xr/dEOhb5wfeCTy1JSTnTJQnaDXhw0DArWJtZEkD44vpFeJkl3YNuRtGvDc3ykAQRotEEDza38GR/H+3xUDrjKB08vbaCtaVF1HwfrmvLBnSaQ5JF+4aDj7f28W/f/BU+2+7h8TiF5jaRG1UkCYNbHKAIP2KlisbOwizDNAxh6RkcLUcFlHOGSOJAgow0m8AxgJEnqFHmy3CiYRsvnT+NaxdP4eL5ZfSnAd68fhef3d/Co60ODHsWmlVDrruquYs36mgKR8+w0qig5dqo2QZYIM7rbX/Qx/50gj2CdnoNjRz2dIgTdRdvXDqD75xexsvr8/By9hGOxT/IHlHL0DAaTtHvT7DfGSKI6Emtwq/OosJAGb8Kx3WE/JdzIY9hC8t9KOPl+yX+QdaLFIyBvH8ytSIgjBBFoVxHE14/vZ6EzLCxY21jDY2ZBryKLymXSRSjbnuw6Y2cpAiv38f0vZvY/9l1RLe24U9yGJQTMzSH6Z6E3WSvSfzTf2aoXsJjWzJ2frIbtVDqy9rK8BLbRDcJMDJypC0fzRfOY+WNV2GuL0GfrQMMd9ruIL2zjf77n6B//QZsBjElbEpQcfu8dRLIcUOacIhU+HEMMaKnGOcRgqqBeLGC2TdexPwb12CdW4K+UENiK/UCu1wlfMk0EMYJeqORVC4MBkNMJlMZgvn0c1brqLAGxPEVS2jaauCmq3CsAxPVEU9QWcsgSxs90WX6RtFJy/eIzGkWxki51k3HkjI66rUx6ncw7Heh2Tn8po8zl8+hMldHoPPmpkmfqBeZsCILCB2M/vY36P/VTxHe2QG2B6jH9D+rmpLIMzBycjxKBkjWGmi+dg5LP3wJc69dRu7rSC3K+5lAy6VUw3A4QLvdwYOHj8WnW62wm3EGtWoTrluFZfsic7c9T7zX5TRV4ZXjG5hyL3F0zyKHQbzifyjBk8/atv1+d1mH14z6m7iCJTr0KNoq00WL7aMAjLKRnjdeNRzTea+jhzAfIA93kA3uYdy/ieHgJqx0Hw76qOgBzHQCROPiKfizucZSLsoQrZowhKkxh9xahO6uwpo5C3v2PIAGctSQw0cm33P4MpW/mDUkHMoV1gPeoIsN0e82abQ8iofvp8LLh8Oag72tfJ6+eLUHkKNc9seq/zgAcPwtIg5W+CBAK1LVaaORK7/o45T5xvHd/OGxKV6SKHwOzn/FFEqwl6S2qx4z+ZMBeGnBDmoaqp6LVr0Oi0PiIvDtAOwVYULyS8jzKMWEDKaK/z74vb/otD7y+d/vmf8PB77+sX/SUUa5fC1fIJb43EstfdhPA8LCJVwMJo6fXs/GEYcryReHB33zd/iLwN9XBYUl0HpaNvp0qEzJmgvZxKA6WmHSrPDvKXZOgcRYGELWh8kwpewiZB8hMwqKPkLZUgeZMIRpxORRTaXiy56iBGrKNXgQdFOAQmkbKFjCsg/xsKierQjsfqblhEmn3JXxWiUoVDY65jRIEFfRGSt5owfT4686Ojg8dbS7//qV3GgswWrMQvcrkqoXRVPEkwGycQf5tAczCcDswAo3KZSBxXFRYk3fnoM8d5BmLoYsoJpbxsJr34d3+jy0pROSuJcmOmynCo2QJGYNWI5pHOPe9ibaw4F4TJjCN9OahW0ydZTpo4ypdmWTJFIWkUgVGJvJjCIbO5xoKlM1AY8KkCEolJNXKiuOLNSyoQ3FU1eW1IdhKN4o+oQWZptYW56XwBhK+qJgjMRIkTo6toMu7naf4GfX38WDwQ5CXxPPXWIxjTGWDSO30JSOFvV75a33IJ2yiM9QMjx2scVMcdVFlqaT+aTvKQmlRJ4VD5MkVIEzJqsIdJiaLqmb9BN6sY6N+iKunbgkYGp9Zk2klTzGZIkyjYDUlJJgI8+E+dSSCFk4Fukjg2/YKzjMAuwEXXy2eQ83tu5JtUY3mSBxyFQxUCOVRERJn+SkIoyRhzHmqy0sNedxcmkVM5UmXM2WBMq94T5u7N3FzqQtPYQEaDyBKfnkPd2gxpoXTQxJFl30Z3Ht9GWcW9zAifqi9BlqYQ4r50nPhDoH4WSKUa+Pu4+fYHN/D8MohOnYqNWqOLG4gJXZWdQrDNQRgx8i08bEdLCZ63j30Rb+r797C3e6U3QyG4bbgK6rqg6w7D5nwqiFVHdgVargp7vjifRSepaGGhnCOEA4GanYfctGkk5hailmPFMA4bS3jx9+92W8eu0i5uY9PNrawU9+9j622iMMJglSvQKYPkzbE5+i6MXDCequgRfOrGOV5e4VgkIC/xj3Hj3Bg702HvTHcq3w6xt6jAsrc/iz717D5ZVZnGy4MOIhzHQMhz2W9LlpwN5uB+32ACEjkln7YHrwqwxzaEnoju0w1VdF+0u8v8h4j9xPWHhaiLPERlRsgEr/CTcYXKi4waD8ejoeYW9vR7pBV1eXMT83g1argWA6FTaevlwyn2S4sT1EfHsHj/7q5xi+dwdON4QZZeJnrVAyzuqWPusalFcwNTUBhWKtlM1ILmwlQ1AqBCfMkAljAYRSRcFEUUdDOF9D641XsP6v/hzaQk152jiM2R8C93ax+x9+jr2/fQt+kMOPAV8qMMhWqpJ5bj0TVibounQTkjUWFQWlsCblvBmq50+gee0cKn/yCpyLa0BVQ4QIQTpVfkOyXZaNIEkwDCbCkBEUUQZCY3it0kDNq6LCSH7KQJjKarriKTwMWFGglGuaWteUKpUfrLngcEHYlKLyW0tzmV5GkwDRZIqcoVfhFFP2RrZ3sLezyY4XVBoeLr10Cc3FWSRc63iDY9APo6ECC+hnGPzk1+j+3z9F9qgjKaM+Q60M9sNaiCwdIyPF/bgHnJ7H8p++itnvv4D6S2eQWwlSM5UUUw43jCTFeDzGoN/H9t4+RnxtSYZWa0HSRl2vBtOpSFed51fh+b4KUuLQSn53tRk9ukd9Wh5K+Q8/ynvCP/ZG7h/7+cstXBHCLmsiAZWMeOQfVfjRAagq2Sa5zujR572sqINKExh6CoMLdj5ANn2CuP0pxr3rGPc/Qt2ZomLSMhFBoyw5mBTJoCxm5k/hfYgDxToyo4kQTaTmPHJnBc78RbiLlwGNgLCOFNVjgFBAPiXtUkPC4WK5ySGLrYKYfneA8CgYVM8r56AsivLK1IBakm+KlybJ2apTVk0oOMBW17A6QaluIu8KTOIMkyjFJAwF0NHuYOvcJZW2YBZRc4NXIMQyXLj4szwUEpNAZQvXAMqtqWTLc4yDUH72ZDpFEAYy5Cx7kh3LRKNSwWKzqbpo6ZnmMLKQq/MXFUl6ke5TBsJJ+XVJNJdg9ci94+kt6FFlwzeHDP/YV9Xv9/k/FwBUTAYO5hEleX50aFC8xEORotozl7w237qDDujisyXG588tWejjv+nRN/wwxfb413zzlObfBvy+6OiXLCH//bfWTvCc5v6rIG0kZZQKSQGEBIMKECrJqAKDwhIW7LoAxwIQljJSCXSMcjBCICUhw/ytRCU2Szu5qEZ53ahrVGZGShN4mHbKgDx6F4tOQgm7kboLPjiAj9Sgl1JvGcrasqemfJRrOUVtfD28fqnAe94P7fH//Bd5beMSzKU16K056erKwgmyYQfBo1sIntyRBEUzmqJuaHAMysvU9EkFajrI6Q+IbYwou2vMwr9wBZWzF1E5fR6Z6QkrojFljNrERAWKh2mOrV4H+8MBBtOx9FApKVUdFa8Ch8XyfJiOqpgok8cKaVm5SZBFRjTBCiKrKXEBBotFmihcjrycBKyKYJRrIJuU8XgkU3tK4LKUPrsGVpfnYbFWQs8Rs6uLx9cz0ImHeNjfwZuf/Bq3O08kbCZ2gcTRkfAmWkxWGQ7CBxk9Yf4EyCp5SMm6UKbmwhKZpafbcATtAzF73qZDVkdLeAk9PvTvURLHiQZfuwdLRcBPUixaDZyfWcel1TM4u3wKVcOHzQ67VHk4coMeUKZkpnAEMKjYcTKQrLroxiNsDdt40NnC/c4mHnV30EsnmGgxMtdAkLG/LoLlMhGRdA3zVMhAJKiYLuqOj9lqC1Wbok8Dk2iCQTDE9rSNiRbCqXlyotKES2bQgglPdySwjn7I5eoCTs6uCiDcaC2jZVQl0ZahdkZxzvCtHfQH2O90sN3eR3s0lLAe9sW5roMTi/NYmZsVhtDiDYvJraaDsWnjdpDiV4928O/e/QD3hzG6zHm169A1F1qQQReGlgXxlPfaSOjvyzIMmV5ar6BV9WCMutCmQ/Fg5QxZsjikSKCxAiImOxfAzkP8Zz96DS+/eBFJmuPGnUf4jz9/F+MISA0PYcqqeEsCX9hvyJL3uqNjY7GOH7xyBifna5ixdVS46c8ztMdT3Nzax69uPhGZ7HAwwMZcDVdPr+CHL1/CyVYF8y4rwYbQE8U0lpPl7e022p2BwL3ccCVd1K824Ffrwryzd04BQm4SMwEZaqp0MHIuZGQqEKT0FsllRF07vXucXEmSZYhwOsXu7jaCYIxGo4b52RYWF+ZEpkwgJbN8scfqQDeUGoPdf/cOer/8DMGdbXgx0DBdAQ56wW6xhobsL8//mEE+rP0gcKVXmPV2DIfhIIU1D4yAJpvoWOgZKSZVCzgxh8afvI6l//q/gFbVebGpTVlnDNzdxfZ/+Dl2//aX8McJ/DBHJVWJpwSaXCp4NU91soQEpGqyLxI2Q5dy9mmaQJuvw9xYQOMHL6Lyyjk455aRu1yLpoBLGSvkPGXQS5SmCKMY48kUnXZXpNeMrq56VdRYu0AwDSvWWwAAIABJREFUyPXOYbiWJ6mbhqXK2qVSh/U5XNdkIVG+IHnDbV2xDJz80/ROFjdVoTpJpMBgNBlh0m2j39lFd38HjYaH2YUm1k6toTbbgOZZCCZTxOMpKloN9tQAdqZo//V72P43P4PbDeFOEvgUz/JmStbaMRFaGrYwhX1xFev/+ffhv3IW1oU1eXNyMxUvukalBOVqlL5MJ+jQTzmcYDCewqdk1qvDdquw2UVYqcPl2u+6KnlWBn8lM6EAYflR3mTL/z4aqvG8N8M/pu8r8YkaFijGz3gaEGZHWLYSEIpDRPnnuSbwfOM5JYCQizIZQiaKtj/BtPchxoMPUbVHcPUJdIagJZEMHUWCIPcLVS2UJ4R0PhLUkZizgLMMs7oBa/Y8zPlLAJrItQbiAhDKW83hrsJQYO4xAecB8pJi5t8zIBSQVJyHrOgoa7CO7qjlwJeSpkMfpAy0yz1AEdg1CEIMJoH06vL65Xqn3hF2wuqwpIeZdgFLhkSFVfjYdVCes8I0FIAzSjMZQjHIScCgMIRURdFfrup9HMtAq1LB8swM3BIQipVD+ZeLKaAChOJPovqqqO86jg+O4fGn2atvAeHzrypfCAi/AFkf/XRBlaghxgEXqM6RL2UIj77c8iI8ps/5Tx8QqtqJIrjlABASFBbePWEMla+Q+3EBhgeya6XAIUMoUlJamQgGuZ8NgYwhBCQ0JCxPcYSlR1cRWkcAYQlLBL+kEiRJP6N6bQqQKmAaSe+3AoTcs9Eaxy5jxRJysEchB+1OYpf7JoBw63/7b/K5K69BX16HPjsPMA4/nACDNoKbH2Jy52MMHt6BPuyhhgyepQtzwuh9Dtx1w0aemEgjExPDQ1RpIF9eQ/XMBcxcugq9PgfNbyAnE5MS4XCCxc2xgV4wlc39VqctEjXTctBqzaLBjatuS5olgaHOmHluxMWgWSjwReJQnL0lICwmHCUgPKYvFhmHeki1RRTJYjkZjzEaMzFxjDAcY26mjpXleXgevZK02gWMnIThmxikU2yN2njn1nV8tnMfD8e7VFZJEmmip8gE/TEYJJMEQ26emM0jO8wCLiacEDIwNtNEKrnkzaLl1lB1fGFqGHCzN2ijMxmgF4yEgUxtHZltiDeRkwIWbrukpEcJWpqPdW8OV9bO4dLaGcx4LfESZhxBEnww9VQ8cQl41PmCclNDmIQYhWM87u/gUXsb9/c3sTvuoh0OEegJYjNDZusIM8pOIlgOWYsytZUXQCI+TTs34HMzy+7HnDKYGEEWSpgMfUR+oyKMRTAKparC0WxhEskC6mGOc4unJCn1wspZLPgteLEJVlAYKS8kWyYfyTRCu9sRdqE3GWNClrrwTRFjnFxZwurCHCoeiy/YBxMiMh0MDQcf9SZ459Eu/uajW3g0zdHXfWhmBTrZxyAF2wSoBScLKX7YVCVTBlqO1aU5LM81EGw/RNxrI4umSHUmSnLAQWomQD5qS8L+fMPHj994CZfOn8Lj7SE+/Ow+/v7tD5DZVVjVGUwijV3o6sYaRzCTEKstH5c3ZvHn3zuNU3NV1DXKshXDHOo6bm528dMP7uHm/YfYb+/j2rl1vHRuHa+c38C8r6OCCHo0gkFfWCGJ5qK2vdNBpzcSdopg0PYacKs1lS5q831U8kgGSYlgrIh3VzT8kbGvTLJKQMjQCQVEooQLJeUUaqGKwwh7e9sYDfuygZ+daWBtZamYPEPK7DnAMR0L2iRDtjvB4KfX0X3rE+y+dwP+OMWM5kAPIpjir+VrYpiOgbgAhDwPeeXTU8uKFytRrJ7B1K8oFq9uYhsCCKc1G8b6Apo//i4W/qu/gFY3Ab8wmLVHwJ1tbP7kTWz93dsKEE4z+HEOL9Hg0BcgUlmAte3SAsIAINmVSqKNSEp5DKaegbjlofbKedRfvYDGdy/BnPOkUo0sHBkyeolZjZGRuc41xFEsLGGv28egOxSAy4Wd9QuW48rDZvqo68Egs2oxUYxGclXhwUESQyI5bRQGzaL8WBXSExiSGeDQiaCN1RPBeIhgMEDQ3UfQ7wpTuLKygOXlOTRmanAbFZi+i2A0QjCcoGLUYfZTJLd3sfs372Pr/30HjUBDNdbh8mzhMCAIYHoOMsfEvh7BvXISG//yhzCvngROL4JRrrkpWpOSJJEhCIdZZC16gxE6vYHEflEBwOJymx2NjRnYHn3kFKYy9ZYDAMWOKobwEBEeTVNUM8Fn1JY8/17sP/nv/GJAqNKthR0kIBSWUE33RYijU8TBSLT4ABzI7EEjQ8ddzwh5sIms8ymmvQ8wGXwA1+zB1kYw0wB6ynF5LLJ6qlokdl0p05FkHuK8itSckyAZu34K5uwFGDMXAK2FDCqJmSMkgS1HAKFB2WohGZUXy6Stgy7C39XbdZQhVCBPAcKCHTyoSDlCXJbfcjC5OPwEz1GR4osbXUd/MkVvNEF/PBbrjAJdZAAoeNBhWQSE9HvTQuPCNnX5fMlKHgVb0qvGn5/nmEYxRmGIMdUbYajCMdJEBlMKMzLMzsBMpYLVmRZcWVtKb3+RcKx+2c8DwmJDe0DUlreLciv2NFg5mpT8u3qb/kh/7ucB4VFKsFwLS+6vBHpHDsYxuvboNO2pN+3gzSy/5sjXKlnOsSP8bNnoHwZDeHTPfyDPLKShIg+VTBJlfVEPsoEMSlMsIfdPzCcgI8hr5sBHSEBYdAXGAgZZGv80INQEFFIyyj5p9o5/ISAUFVapMC/CbYQhPASElKyKl5HSVQ53RSmmrHEEhFQR0WLCNZzBn/y3bw4I//f/Nl989Z9Bm1kAag32IChAOO4hu/MJkrufYHzvNtDZhxdMYZIZQYqQPh1uLG2ygwaSUENsVxDYFQwJcE6ewfLVl2CunIQxu8RRu3rEpCYc5IYj88rOeIx7LE4PAoR5joW5BczUm6joDnzLgee4wgSJH69YbJROtugoKjaxwhAeAYTlJuHgopLkULXAlQbrIAgwnTAefiib2fFogFazKpulasWBzTRJ9qmxW9e3MM1j7AcDfPDoBj7avI1Ptu5g6uRIfV18hlLVwY2MMITc2KuERineLuSuEtRBFJ/qWK7O4fLiaSw3FzBXmxFkP46meNLZxK3N+7j55J50AsYchvq2MJUM8qGf0yKjEWpo5i4Wjar09l1eO4v56ix83RVGjh5M03HEc6m8ieQEEwGvvdEAe/02Hu4+wZPuDnb6bUzyCKFGuRerFRjYw042tVEgGCyrPSS1PM0AJoeSpmayEnuLGTzCJFI9Q2AlSGzWWnB6QRo9F5Bv8pcIUlR0F027hmtnruDS2nmRjVY1V7yDdmbCyi256TPNadwbYrfdxvb+vvj7uOHVHVslziYhzmysYW15EZ5rS7R+yomr6WKoOXh3q4O3H+zi57ceYSsyMDS44XBlM2RFGQzpQgRM25GalWEwlQRdMi/nz6zjzOoc9m5eR3/zIYLJCKHuILarIu/VWSg/7WF1toaLp07g5UunsDTXwnufPca7nz7Erz6+D6u+AK+1jGFAFocBJRrsNISfTnFmoYZrGzP4F68sY63hwabVNAqhZykMz8H99ghvfvYYn969L7/7j77zIl4+v4Ez83X4WgQtHkkCqiUVGGSzKeEMsd/pYzAK4PhVuBWCwRZcn8yLJ/JdYV2kZiIXz9VB3l1pxDoQmJAtUyITmVuXgFD09CqBi1JrLlTt/T30em1MJiO06jWcWFtGvUp/nIVoOhEAbXsONK4BwxTpB/fQe+dT3P/Z+9A2+6gNYymT93hek9nm78MEMNtAwnoEYRvpLqLEGnINVHJD2EJOxmIDiCxNJKMT14C22MTMa9ew8hc/gnZyHlioqxvbXg+4+QgP/+6XePyzX8GfpHCnCdwggxtDUk8ZvERdZsS1QmoheV6r64Cy6fIxQIKhlcM4uYD61dNY/cFLsM+vAGtNZGEfecphkgG4DuB7AqYot+YmjaoEVu90Okw6Hgpgt1wfGn2Uji3BKobJeg1bqjFcgkbK6dmvylsCb2L0NzC4hz5l+hUdQ6ScMQc+caxk8Z02pt0O0v4ARhTCzlOcOXVCKmg0yrldC1bFRTIJkMjQpop0e4TB259g/82Psffmp5jNHdRTQ8B3HsXIogg+wyg8Bx0thH3lJJb+5Z/AuLIBnJoTQJiCoUMDGAwsov9Y0i0VVzUYjNHe7yCi54Kkk2YJIKzOzcOkbNhiz6khm1+pESoks18GCP9I94TP/WuVMOSoZFQYQvEE8n7EAcURQFic3zzH45wlQ5SJqoAjgT95WjB0BIQ7yHs3MRXJ6AcwtT1YWg+uMYWWTZHHY1lnOMgV0JbqwhDGmY+IgNCYBdwV2LVTsGYuwpy9CKAEhFUJoZE4pwIQKsjKji9JNFLXMQGhaKe/+Ub0iw+yOooSvCYS5lK3zjHa0Y34U6LVIzbNA0azAFeUixIUEhAOC0DYG44wpm2FgzBuj0QmqgKzOAiyLUtAoTw4JOLaQOtCoZblq+SmVtZBJgvzup9OwP0NB3dUVnD9EsGa2AOU0qtV8bHabAogZJwVa7tK/1GpvCqvuSL3WMmIj0ZBHx6GAzbqGMlUAMKnvuy5z+t/St94HBDyvVNMvxpXliCtKOY+kE6X0dyfw3GHh64E7epNfips6rgeWPXqfl6W/XlQ+M2vw38IyegXAcJy369CXEpAWMpECQY5s2TXXykZPQSEiiEs+tEP0kdTxGEBCHkPE3Ywh4gYhCEkQaIkoyX8PsYQHgBCDpgIVFk9x8oL9hKSCSyTTg8BoSh+CkBIICg+QtZPkCHMFCCU0Eb6Cp/zQ9v6P/+7fOk7PwRm5oBqTaGsYAwM28jvfIL07qeY3LsjgNAPArUoc/LNCbjJjbmDLNWRRBoyp4rQdNFlcuTSCcyco2z0IpyVDamgEO1jwBWPxfWeFNwPpgEe7u5ibzRELwwx02ihVW2gyV4sx0fV4yaJTJcpi5p4So4YnNVirYCeWnQKTX+hJz6YJBdw/KDjI8tA7yAXTcrxhoMeBv2uFDfPzzfRbLAGw5ITRDNz6DZ74TL00ylu7T3E9Se38O69jzE2EyQuEBopEsbIcpMtPifFDgog5O2tuH55Q+ArtVMTp2bW8Prpa1iszaHl1qHpBibxFJvDHXz66Bau37uJsRZjSj+Oa4hniNI5eqisTIMTA5VIRy02cGX1DK6uX8DGzBqaTk2KLJnywc1rmCfiRRxGI4yiKcbxFJ1BB/v9joDC3nQonyegZd0IHykBJMF/4YEoJVrFzEMxFXIqUF9HWRj3fEVKKnG/naswnpSTZgsO60oS5RvUo1yA66nFdVxcO4dTcycEIPKYCCDUyTjaou2ejgP02j10en10Bn0lQ+LDNIXOD8IJzp5ex4m1RdAXwWPPTXdi+RjDxTuP9vHLezt48+ZjbMcWRlZdQpCy1IBDFldSaDNYHgNlKHlVx8FwdFy7fBKXTi1h55MPsPfgLrr7uwiYmGfXJNnStQzMeDrOnFjAC+dPYabRkDCfX3xwEx/e2cGtrSH0yhys2rxIRxN2UGpktkLUEODcQhUvb7TwZy8tYq3hwuExDUOR2JGBedgZ4BefPsTDnV2R//zw1Rdw+eQKZl1TpKp5MGT3N2yed2GAyWiM4XCE4ZjdfDn8WrN4sI7Dg2mzjqSQ/jBBUwDhkalgycDI6Fk9ykVMCZkUExPTdF1Mz0omatDrot/rotfrwPdsLC3MYbbVRL3qC2jhWW9a9Gua0LhoPmhj/PF9bL75AcbX7yG6tYklo4IZnaCHtR6J8rxwEEJ5IidnkpxJ720ugJASRm5kOBVPTE0BwizEkOddxUaVTOqrV2GfWoK51FI3gnYfyb0tbL//MfY+uolmZqJCj3OUwY5z1RNK0KdxA0vXYGEXKv6U8AZKrCwbozwBxd1BzYZ1Yg4LL51D7dppVK5uIPcoM9ehsfpC6WVFSsZDzKEQp4zRNEC720VHwrU4qhETEMABGDd9FqViTBh25OGxf4iy64yAUAXrcCDDMLDUMjAwgZGeYcxuwSDAmGx6r4tkPIaXpGjaNuZqFaysLGJmtoGEEmhutFn1ID+TXbMmxre3sPX//QLDD+4hvLGNRmqhmpKZZTORqrPwHVc2/PvxCPrpJcz/+DuwL67BOL0AzDjIqqziSBlyDIPJtwSEuiYyWKam8ZoORxHCSYwwzqB7FfjzczAICG0bFduBK8yoCgrjefstIPzqd/mj3JaSCXKzkDwFCAkKC4bwKCCUJAFKRktAyJCEBAyYQ87QmD3kw7uY9j7BpP8RkD6BgX347hRIh0iCgQAWqVFht2luiUIoyXzEZACNWWjuCpz6KVjN8zCaDJVpHmEIPw8IqZpQG+ESELIv9XfpHyw3y4d2lMLMd7BBPsqnlHvrwz+PvwPlO6fAGVUGGkZhJH7a7nCM0TSQIQ7XCYZpyfjkIChGl4EsgSG9/CL5p4xcwvUU4pLAiyIMg+nOk2Aq4JArGCu7pNdZpWYJ6KNXccb3sdpqwuXwRZhDdW84JDef2lcV+yvFkBYfXwYIywTUg7vJVz9/v/3KMony4MwpknZ5l+CjPPtKH/CRa/kooXec3FM/7HOAsBi0COAshy5KLqD46mcPXo6Dwj88QHiUFDooe/9ShpAJvKxyonyzYAnjSO11+Ch8faIwFJaQNRQczErgPPJAeQkFECaKIZRQmeKQF+rrIneqZAgLQCgeQiUbVYCwLKovACGZ/oIh5D772YCwSEX/JoBw8//47/OlV38Aba4AhDyKkwHQ20V2+xMkdz7F5MFd6L0OqglvEqpQMdACYZIICNNcR5po0Ng1aDjo8Hytz8JdXkfr4ouonT4P+KyhcKnDklRHBmzA8jCOUmx3utjq///svdeSZNmVJbauFq49dGpdWVkCBTRQDTRmelTPGB84ZvMF/ISxeRlOfwJ/gf/AB9JsaG0ku8mZQUOLqkJVlkitMyJDuPar76Wtfc5198jKLGQlms1GoxLmFonKCA93v+ees9dea681xO50LJlUHb+BTb+JXthCp9GUIokzQgy75TyhzCLJPsgPkw5dXw0IuXmKRbNmB+vFQYaDEkyaHYxHQylmfd9Cr9fAWr+NVsNX7B6BklmgcIC5meHJdB8fP7qJH3/xAcZGgsQtJbKBzBKDy1XPhoBQ3U5iGMMOnO7U8YJ6hYM3ti7iX77zQ6y5HYQGA3kNzIsY+9kAnz68hY/ufIYJEgGFsVMKsGPmGiMCaNLhZoA9y2COYrx16iLeO/cm3tq5gu3WhixC5UJYYDCf4HA+xt5siEM+pkMMRgOMZiNEWSKpjqB7JpuuVBLxfVDTzCKAM1s2g87VImXGSt2FkOXOWQrdvFoAQrIqHhmWHNP5DIHjo+03kc8yICnhVw4u7JzDe5ffwcnONjbCvhT6dDm0M1OYEFLiCXMUR1PJL5syPzJNpaAkICQISNIYUTzFpctncPr0tuRBCgCny6rbFED4ywdH+OntXfzos3vYyzzM3S7mGfMGDfhqGl/kr27owuI8VpFICrvtA++/ex7vXdnB/uefYvf2TTy5fx9RSWliS+j6TquFi2e2cfXiKVy7cgZHkwIPdsf48W8+wa0nIxykLnKng9JpIRHnV2YblmgiRc9IcGmjgW+d6eBffmsbZ7o+GlzTNEhhpILn4P7BAD+9fhvTOIHt2nj/nSs4u9mHQ1olnqCKxmiHHhyjQjSmBHGIo6OhSK4ogW12+mi2++IuSgaUBVp9HgjDLu59vHi6eFkFhBoUqmYLf4oFmDqGOCNZxxuIpCFNMJ9NMRmNcHi4L/in0wqxvbmBfrejTBbEcIkglBslWcIc6f19TH/1GR7/l1/j8f/za1xubmDHbcHLDaRxIoAGzQBV4CIlmNOsNFldAsLAsCQSgk0sBsPTCXiYxxgWKca0CVpvo31mB81Tm/DWOyIXSUdTJLuHGD14itnTA2wFbbQtD05Ot1P1ICDk/coiizIsYUi0cUTKoo0yT99HWhWYlzkOsjmyho3GmXVsfO8Ktv7sLRjnt4HtHhDQcYrXawYZvmakgk+0yK5iJut6OJng0dPHGE4nqtnhOLLn2Xp2iCZbjJ0JmLNK0EZglkuYDxqULzs2MsfEAVIc5AmO4hnGcyWFz+cz2HmB9SDE6fV1nDuxI3mRru+oGIo4FomM57fguU3gIMHgg5u48b/8FYo7+wgGGYLEUHJakzmngEWHV83i7s2HqNab6L97CcGlbbiUjJ5fh3GyD2OrDThcMansXZzF9IJQHNOi8QzJOEY0jjGaUl7uwl1fg02XUc9HJwhFIcK9rjbU+QYQvnqZvApHahbA1Ooe1dnRpjLPAUI1505liHK0UwJCE6YYk7GTMweyI2D+CPH4C8xHnyKP78Eod9FszFEVQ8TzI3EtJuPEPC7wUbkoxK+5jcom8D8Br3MBdvsCzNYFVCsMYbXCEIo2QY/LqhKqBoS6SH3JPNXLPqnXYSHEXEXyGNVeo0549UesCbT0SzGpteJCu3GJS7iWM8sMHqM4FLSNswLzNMdwPMdkPscs4Yw6pRS2FId80JW8dtyVz5MzxTa/0ljC1vJRAkIdLcE9jlmxaaoVDRzFYXSTqpnk/VdsItaAsIeAcn5pEGq7EQ0KqSJZNNorPXkm0u1XAITarrIOPFi2GF99Df+xf+fzDKESGzPrlvdhTUOzwhSTCfXgOf38IOfLQOGCIeTzKqJHBXcvTZMqeU6lmHnRnyUo/IcDCFeBoNyjK5LRmiFUxFAdAM+5eCUZfTlDSIBICacye2FtwPlBPiiHX84QkiVU+YQcRZL6mPe/7BErMlHBLrUEXc8Q1gwh2UECQz1TyBlCsoMKELKWIguonUZXGELWlyJTfcm1epX7yXj4P/8PVfvy2/A3tuG2O2rTmI9QDPaQ3v8CycObyPaewIlmaMlMh6r+GUDOvEKDm1fFaAXa8ZP18xFXtoR9J14Ta1ffQefyNdjb52C4HSBmYRkCVgMwPCSFgXGSYXcyxpPxSN40i42dRhvrzTa6rTYqx5YuOIslMl5KyqI2JXXTqBVfM4T1G+eHJ858/DnNdpDRqBdILXujZJS2+WQIYeTwXANbm330Oi14InvhBUrE4CK1CgyKKT7fu4sff/YBnqUjCa2PrFwcOSkxU2zacUAowFC/Zl40L7dxZfMi/vlbP8RG0EOTIJn5dFWKg2KI6w9v4MNbn2JURZiyoHIKJkQik9VHSSrHoixYUY5yMMO5/g4ub5/Bpe1zWGt0aXsqdtY0/zmcjXEwn2A/mWIYzzBJOFvADmKyiJ8gE6gCLdWQkthe63tc/isPJ7okkRGUQ4+SFm12YdQhwUpiSLAmxa84K5EtZd6iiSqmU62PMxuncHn7PK6evIzA8tS8qOlJDAVdUm2yibAwGo4xHIwxOBrKwcvDkN1OboWRdFQpiYlx7uJJ7Jxcl+43X4lDN1unhcgI8fHuDD+7tYf/64Ob2EtdRH4fUW4hL0164grbwZvN9i1YzPozCxhmBtNM8f67F/Dda2dhD3cR7z3Gs/t3abKr3EJtH51OBxcunML6Zh/tThMf3z7ER7f2cf3uU+xNC8ztFuLKRcJN1aTYsYSRxfDLCK0qwumOhzdOdvBP3z2LS5stbDcsYX3o1sR5sMd7B/jk81sIw1CcO8/trKMfMhJgDiuPJQoj8GjqlGOwt4vJaIzpdC6OjS4z3lo9hK2OyEZFwiX3wcL8Tuf+yUDasuNY2ze+BBDyI5NYBtHeM5OHlsgJEpFfT4UlJCNIALi13sfaWg+B70lzvUgTKRJF0kCAfDhFdvMxHv/1L3Dvr36C7czFeu6gwVnjpEASJ6gCD5XviMmLGPeJWZNgdmHJ2bCR1+LQVMZEZBSYk7njDh04cLpNmKEnTJ0UOFGGahKhmMxRRQnWwhZ8ZnUmHB5XRZjsF4y7IQsnxaiB0PbgmrasFXG01HOFZL7GSYyEwKcXwL+0ica1k2i9cwH+5dPAzroYzFBLQik1FbM07hL3QR4QNIrKC0wlkmKOOEsxi2NhhBMeAjlZes4ZOnKtfcsVp0/eT+KKyoJR8hMNHBUphnmKaZbKjshynox04DjoN0Js9Gj2swbLo+EHkMcRkGSwkxy204RVesCnj3D0809w469+BOtgjm7uwpzlIhd1bUeKcyOn6JrAHpiXKdLQQbHZRL4eylfv8hYab5xC9+2LsNdCoGEhLmJROEi+bAkUjMWYZYgnSuI85/VtN+A1KXNuokv3VQJCFsB6D6+VIPX+/vwc4asceH9M31OfjOqkpLsoO7UsKJ4HhIplUrmfKvuTD/VH/YNIRsschhHDKMdAuodscgfp+Abi+V0U2SPY9iGqYoA8HYkhCjOBudDKkg1Fjnw0UJkd2P42nPYZ+P3LMINTMJxtVMIQtpGjgUoCkrRkVINB4QLlJdUNLD0z8vcBCHV9ITFbtWTyObFdrbYXUFibeIi5DFUBhQJbUrewVaxUQkleIkpzZbI0nYu5XsZ9knvZgl2r32A9I6uMXRR4Y4NcX6Iaf9IJmXsKzxEWomRq2UQV8Eo5mnJi90wTa2EDp3s9+OJsqsxmVsmjxUerlU6yGrTb7+I+ehFDuAAa6n0ua7P/7/xg/zHe1y8GhDoPeQEIpWWyBIMLNk9fmBeBwcUGqu+n1ZgZLUutXdRU86OWSL/MUEZX3qtDra9xQV6nWfM8+KufY/WsOA4IFeN/bIaQjd96hlBqXBVD8fwMoQKEfOiYChrKsBznjLRIRpVsVKSjZAlZnxAU1uNtK4Cw3gMUKOTsr2YItVxUSUb53/Tv1ICQv5t1A1vhdBil26hqBphSlwjx9HvI6I27/9O/rcyN02iub8FvtwUMlNEY5fgA2d495PuPgMkR3CJDg6Hw5J24sbCLKNPPykI5Z01JtGpxZi3ALDMwSEr0Ll9D98pb8C+8Bau1BRQ+YDYFFIo7KRykpoP9+QxPxmTphqiSFCeBRw5kAAAgAElEQVSaBIQtdFsdJbvybBjM4pNZthoQLkFh7eRTb2k1G1gzXGpGWs0PipuQLmhZcNFtdDqdYDIdIU2mKIoYO9vrWO930QhopcBuQKQKOrtEZGe4ffgIP/niQzycPBNQGJHBs5UJhToRlGGHdDcZMcFDVeXdC2NIQHhh7Rz+7PL72GpuoOu1RVoZVymeFUe4/uALfHDrOkblHDOa2VOCaZbIOOOX0jW0QocmFGmJfDDDetDGdruPE70NNL0ABUPsxfyDDOEMg2SOQZFgRtfQMlMzEZTx2Sq+g6+NjpDq8FLufpxfkIwUdiV0F1TmMKXjwgOKBxIBOjuVqpsstrwyC6HyUmgkY2SlFPi+4WCz1cfbF67hwuZZnO7uoOK/lRVCm4YwtmQocklT073/7BCDATPuZuLAyDBvvlC+r8l4ijSPxfzg9PktbG73VLwGQ8TpskowZjRw86jEL24/w3/+2XU8jW1E3po0LAgdbb5nof+TRWSj7YoHLspiiu9eO48/fes8Trs5gniE8dPHstBtw4dl+whbLeyc3kHleRinJf7bBw/wi8+e4vEwxrh0UQYdzHIgyhmhQE15iTKdwc1nAgrXAwNn1pr4zhsE8m2c7SkzDW5IUZxgNBjiYHcPp7Y3ce7kDlq+BZf3XTwF7xzPqmTGii6fe48eYTaZiZ2/SEWbPQTNNrywLQ6OAgYJQmrXPrl1tARLR7boTkbd0VhKRuVQqTsd2ryATl0ErmmClHNstXPvdIzpeIzpZCiS0bV+F/1+T+bBsiQS5oCdbWnukDF+OsCz//oBHv3VT+E8GSM4StEtHDhcB+zAUQ5Jh92VsoK7kNxXkjGq5mbEH8Nh/p2KSonYXePNxp+Xdc17kVl7FSzmaPKeJMPGuT3DkO48GX7O34mJFfcYrmPOyKYF2rzeXFeZygPi/Co79fxcabqUcq6aBlAbPqoTDXTeuYjGW+fhXDkLa7MDo+Uho1mTUcjrqtjYsm3FpLCq472aZjLTPBqPMRipfFQaX9HtjK+HkjGCMoIkAkKRizICxjBlznFS5Ig4VwvAdz20/AYaoS97WDOki3ND2EGaSlFKVqYZrCSHG1cw2O2aFMh+/DEGP/kY93/+CfyoQt9qoJinkn8qZkRcC0UJv2ARaQqTGTkVRnaOCQUgLQvu+XW03zyNje9eQ+PiNrxTfWkg5oyhYFOHpSzRR1QinabY2z/EkJmWrg2/00az3UUnaCrnYs2EEKTXh71Y59cOj7pIfY3644/iR3i5ahijgmCfA4QyI/Q8IFwGntcW6TRK4/5lmSkMykaLI5TzhygmdxHN7yKNH6Asn6IsjlAUE7gWCxZGHrFQ4X7OJkgTpt2B1zgBt3MW7tolGM6mzA8ycqJESwNCZSqj5u+XgrUFIFTIpO4Af63r+FpF5yJVQnX1F5bxGhTWET31S1IJokriyvOUKhQl1VcSXKkMaMBWlEiyApNphNF0hqPpFAn3IKc2seLP1PNASm6uHrVfwjKPuc5L5cVW2Wbqwss8okW4R1UH5WgEhAYC28JGGCpAKFmhXwEINfNZ25Yc+wwFCyxRuSKnlq2Imk39hiH8WstU11vHtZ+KIawlo3UTVxecogdefdStiWPob/kiZH3o569JFQGDxxFkvbZXofxXmcq8PKfwd7//17o3NSm0CgRfBBIXoFDPEK4yhKumMqy9JMtXS0aXpjJKNkojPdaf4uQt40bKNKvkyFys8ggFFGY8UwkKV+rrFwJCNZYjLqNfYggJPDNhC1UWoWYIme4A4iACQja6VfSEsPkCFl+frTVu/KcfVDO7DbfdlYH+qqBZxUzcC71kCI/GFVUiIg7HNJEkkTw8ny43LERYgNBPTk0qmKaLgHK9uMSzUYTG2QtonX8D7avfhrt+FvD6gMVZxVCcSSva/wctDNME+7Mxdnd3EU+mWPcCdMNQJKNWGIiBAV33OFfDYGcBIyvOcwoQrsoaFPjjf2cxUQNCgpvVOUICQs4RzqMZ5rMJxpMjTGYDbG/0xT6fkjdGGSBjh5tREAUyD3gw2sVv7n+KG88e4P5oFzHnCB01NydB2rWDo5jMaNmLfGUxa8DNyYJu4c3tKzi9fgrb/W0EdgNxmeLRfBef3PsMH976BNNCsY9GSNmsIfNtcRwJK7Te6YpsDrMEXkEXQAseZzaKCmmUyK3NjiSZRbpmzukgx2tmU86jsufURk1QpsLrWQST3aztvgX8FaU4ninJoaE7kKrbKEyEBoRyDOosY5n1qixh/wgGaSRzamMH57dP49q5N2RusmkFsEpL5RIK46D06tRmR3GGZ/sHGI0mSBlx0Wih1+kK46hkvmNhOA2zwImz61jf6iqHV+qrGSNhNBCjgYdzB7++c4j/7Ucf4MHUwMTuIrV8lJYj65nxETRGoSSYWjzHYU7NHHk8xDsXdvC9N07j/VNrONN0YCW8Fwy4nLjg5247qDwXjycFPt9L8OOP7+KjO3uYwUVi+sjtACnllVUl+VCEocgjYfbcMoFXxRKPd3q9jRP9Jnb6DVhFhorM53yCpm1gp9vCpZM7OLu9iTKLYDCjUofJ0zq85KzYaIRHDx4hzQq4XohGuy/sIB0byRY6XqC703V3WRlmKgtAxUhqb3H1DzVLuJA16M1cs4aLgohxB5ohLMVkJkUUzTA8OsTB/h5aYYBup4WdnW1hCQkaOfdCYCG/J81hDiIJq5///HM8/dl1RDeeYC3z0KwcAWASqcA1yEJKS65sWbvKWEUBQoa0KLk2PMaCGJIXSMk0O2+LpozkDDIHk4Y6yq0vr6hiVoxi0fRh9BqwQk+MTSjLzsdzRIdDNDITYc75PcVSsstIKTWLXhnNMSokVolpUGLSKFFtteCe28TGe1cRXrsA+8o5VIxCtFV4PVk9/ryw7vJcnIY0xChGzTZHYg7BOUoV8cFZAjqbUT6SoYi5TnIxduLP0qGZ4JlyU87gtRstdJsdBCFjLBwlGav3JYdAlvJsgl3KlE0YuyMUd57h4G9+ifGHt5A8PoKfW2haPoqUsxVKSlQ7J1PWy5gZp9kQ058JYgytHGOvRNSxgRNthJdPYPtP38KpP3sXpW/ICDnl6Yq55KCxgTzKcbB/iIP5DAdFioBzp3Sa5vy464uhDtlR2cP1nzpr6kUM4e9TkPzukuUP8DsW9Z0g+ZVIBG0pumIgtWQINVOom4ASL6W4PtiMowAVAFMJqKfjaBY9RMpH+ghZdoQ8H8MxlGS0kpECzhLSTbYNx+vBCTZhN3dgtk4DVp/zJRJKX4qkNJC5JTlXNCAUgLUgBvUb+nsHhFS/cD9ROcq1o6ewhvJQJi88U9UpptU2knvGjFg9C8t9jOZrFZundCsuMZsnGM9mOJhMEBklUu7rNILTcVtibKMjs2pAqM5nyqnJPOpzVw5zLTDlJi09PNZkluxXZDyk3WqaaLoO1jhD2GotAeFCKrpc5wtFiZ4XUNK3FdCwAIQKBB5XKy7syhbZd1+T0P0DvOH+7l7yixlCNX6xBN26+F8xPFIAfflYNUCSXsri8umrsXo9FRTVb0KvpQXIX1kXX2IDlyDkdffg/78AIcEdCYg6doI1hQTRExRKFmEqs33KWV0xhIuf0fh8CQgZsUTzNQkKfj1AqGcIZY6wVNETBIRUTxKvsGST4HuLLt1sy9aAUBk7qqnF1/tj3PsPb1dT2jOELQFbVUlTixhWGQmL4VcxHLrRsdNk2ogoj0oS+K4a+CeyZdebDxbrlmGh4TQQpxUG4wTm+jbc7TPoXH4H/onLsAkKKR2lm13GsNoAZtDCvCgwSiIBhJPhEEFVIXRcCav22y24jaYEkbPYcR13kU1YEwdLQLhkDeuwYjKKC0C4qifWLCEzCVmAcR5tMDzAYPAM/U4L670OttbXEVDixeB5pgNaBUrPwG50hM/27uLjR7fwxbP7mHt01iylKCxozKLnsngwUN6mClFeyEoC6Z3CQsfuYCvcxFZ/Gxu9TQROiKTMsDvdw/39R7i3+4BefRIBYQS2FLyUjLLw5lbbaTZF+mHEubBwNEjhISodDjqYiKSEGXtM+zCQChgkkKHUU/uzaVkL7wjK75Q4QALnVDCtSEUrGWSXopXPJ8YiiuKWPDSa1+gCuzansDMa51jwSktiJkLTwxtnLuLCiTM41d9G0w6VU6oVwDEcFKliHfmqZlGK6SzCYDhGnKQCaluNFtrNDgR4cBh/PEGWKYZw81QPa1ttiTkQUSTH8BAiQQPP0gAf3h/gf/3Rh7hzVOCgDFF4DZSMM5FloeYlhfE2CtgWO0RzFPFQsgHfOtXHn18+hTfpWukBTZs5ijay0sA0q7AXZfjiWYSPHk7x0Z1d3N4boaSpj0UXVDUwLAW/2LYrYwf2a20e3OkcTpWi7dnoBBa6AZmfFF6VoWUVOLfZxnuXzuDseg+bnQayaCoNG84MElTx/os5O3g0wN7uvhRSZAcJCINmB5bL6AK69PK9soGi8Z5mCRUgrF0HxW1gUdwsWgXPh79xdeiYKm7g9Qyh5OUQzMRzDAdH2H+2K6xgGHjY3twUdoqMMw1GuJcwooXSQ4ss4aMBiht7uP/XP8fwg5toDgu0UgstEERSzsEZHgJCNUcsjDa/6tlVrtE61FXcEVxTZOYEiXx9NEPhPSgOpdKQ4ZK1BJTNyhwxpeBNVzIF3YsnYbYbsHxXRVrsHmJ6+yHwbAxrGIkLKpsO/AyUPIPASM3nEJZO7QxjJ0PacWSGrnXpFBpvXkD49iV4Oz3Y/aZIz5kDKjuVNnFTMtXacYwse44kz2QeaDG3QFfROFGHQ5yKGZI0QGg/TSMaOpQSyNKV1AsQMs+QjTvOYDNfTva7TN47X7cdFzCmOTDMUNx4jOT6Pez/5GPEt58Ka+jQxdUgaNVmFFrxIKBYHHohTURxgTVyzJ0KM6/C2C+FKUw3fJz4wTu48K/eh7vTg9kNkDOSQOTzpjixlWmJ8XCEvfEID6Yj+L0uuv01tL0Gmg5nJ5lHy72HoGK5ty/63s8VJq9bjLze8fkH8FPHSAYNCLWgeBGuWRtILSSjnCNcmY+rAaFEIjD+gedPBORDIDtEke6hSPaQUUaaHiGlu6weKxC5qVikB7D9Diy/C8vpwnR7gLcOWBxTaaFCiBK+OIxyl3whIKyLVTlb//4ko3WJnBHAFWoMQ4y1pFHFJpspDRdpdvErGTcGvUuNzIabAoSy5qkGICAsFdtIZSebn+N5JJnMM5SIbcZY0YhJ9+zEIZ1nrUboeqZZXEFlP1Quo1JQ8+k1k1jPLvL8lFGOgp4Alsh5m76LtcDHdqOhAOHCYboOJ19KPVete8SLQRVTavHXwFxfmyUgVNdIfVedfPf7lKp/APfa3/FL/DIgVFnaC5ZftfyX2E8+bJ2ZuyL+PQ4INW2iv7c2Llq89CW5q0eIuFy/zByqS78KPP7hAUK5b2t3X6ln1XiJkowqSaYwhwIG6xlCLRkVhpDNZprKZGKOWANCkXJyhlCluS1mCMvYQBEXKJMSpc4ilHpYS7xXZwiXklHeI4ohrE1lRIG5aiyzYAgVO8klwLEzGssQFCpAyOabqklEffOaf4yDf3+xis0GHMrKbD4xJSEpzCqBXc5hURhrMleKnXdfOlp0yBNXKr4V6tVNZm3pEOrKkOK/zE1EaYXYa6JsraF56jLCc9cQXHwHRtAH7DaqkqH1IQyX7mOGZHYdHBxgNBggm05EqslioNXrI2x34XgMbmYcBN0S1dyactlSNs3Pa0iE+FgoGtTWJIzXyiLhglCsZ4w4iXA02MfhwS5C30Gv1cTprS2RXIlWv+KgdobKNzDIZ3g42cOv736GDx/ewMROxXGUstHMYvSCurOU46gCg8xXo8yNgJAslk1pXOGh6XfQaLQlgDYrMzF7mWVzxHkixj2SH0wpXJmIC6bIOQkIRMJFvTJlKWo2QGZutDxQiVZEuMJmBXJhWRQzIrITGvKIUQznS1Tul3QcefhItADnpQgKyRAqG3zK6fixkrlRGmd9KPJgok18acvDz2x4qSnGN+uNHk6ubePtC2/gzMZJeGJhDwGxjbADzwkQzyIJPGcHdjiZYTSZIU4yAaBBo4mGFyJ0A2GZspj5anMkyRxpNsfaiTb6m20JpiddzmI5NwKkRhODsomPH47xn3/8MT7bi/B4bqEK2yg572oSuCtnWM6C8e8G4xzyGEin6LslTrRs/PnVs/jWmU2c6YdYC1y0HBuTDNidZfh0d4ZPHo/xycMh7h9F2J8XcEM6xpoos1hYQZufc5ZIMUWmVQJFbRdZHMlcnVkQtMQScB8aGXoecOVEF9++dAI/fPci1gKCUHae5lJcuJRNqwWJIe+Xo6FY+VuOj2aX7GBXpKKGzQxPGgrwwWurutf1nXIMEMrJoDrdq+599b0i99FCDF8X5ixolD2yXJdMMVt07CVLyMYF5cdr3R46nTbarSZsxxRylbb2dFN1GF0yLlAexHj6f/4Ew59dB+4dIRgX6GSOZFUyD5tSCLKEeZ0JKEUXAYs2a5L4i1Q55dIcybMlooXsmjKLAVyCIJlOVRmHZNyH5OvaPrxzW2h89000v/8O0G8DgQfME8S3HmL6wXWMP7mD+O5T5UhKeY5c3wLICnha3kZX3sQsENsFspaDtO0ibXvwz26hd+Us+u9dReuNs0DTF2VFkcYwAw9m4KJkw4kHlTAD3N+Ve+oiakfkIIx6yVGllI1THm2IlFr2QjHc4htXkSJsrkiNR5k/wS+fl89HEM4Dhf0igsG9qTi+xh/dxOzDmxh//gjV4QxtN5S9IuPv1XOfbD7JZ1gayGcx8phNMpXTyKzUqukgbzgY2xmOrBR7Voz171zG+X/xJ+i+dwXhmU1UJbUk3Hv4flxBHuk8wtPhET7bfwqv00F3TQNCN0DALFrXk/2nZgSfN5dZPfu+AYTPVQLLZr8uJuvirs5RUbtBLQ0Tny390PG5qpGkBWmUjoo5jcHALTrETYF8pMBhMUKWjJBEI5FJSig91wvjUvwGzLALBG06jlHUDJgNNT5iNkGLpFKbyahhhufkosJsaNZN6MKvbyrz/Azqq9ZMXFNiAkMzpCTFPEmkWZOwOONuynPPtuA4BFuWyMCZGehTVSM1korw4H/n/3hTEwjWEtI4LTFhXBC9DMoCM5LnYgjH+1VllHGPrWV7onqSuVoVIcSXIAZYPMdXAKEYholqi417Fry5NHXZUKcZWd/3sOl7YjDDc0FdrRoQap+AxXmx7Cwoyery/6/ec8clozqiYsEPfgMIX3XN1WDm2N4mH7kGhfXHr9k75f+ga9ya+FvFBXJhVvheOWR0fbxK+OqnEQWqwpcaENYmNsffwYtMZV53D/67ZgjrVyo1rJyJGgxKc2Qlh1DmB5XaqFbErTKEKnZiCQjZoJWxkVzLRiWY3lAzhLGeIczZ8FTgrDZr+mpASGJiNXZCjW9Jo13nENK/IOP5T3d8ht5rhpCjZn9ngHD0709VmdOE4XCDtlBShiehtDmsMhZwyE47JXaF20AuUgclu5IChZCDRhwWGaYCJsEDhynFb9zHuLAwM30Y3W00zl/D+js/gNXaANwuKquN0gxUEC3nDSxLMgFpYX+0vyfuhQQZnf66FLoeO94eJVCeyFFq2ejq18XExMoir41n6gVXL1i10RYCBuWRxhiODnF09EzeS9P3cGZ7G61mKIW8WAkREHoGZkaCw2yMX92+jl/fuY6DaoaRkSB2S6QW5/2UxkXm9GSGkICQcRHMECRTaMGgeUZG2RklanwQbHF+bK4YBMtAWpF3YPCamvvhwpTjcqVBKv23ugDUEg6yH3J1xIyFEj1T5HHyGdQbi+JddDrm0lxE1OeLsPJViYj6jwI0eYPJ8+uiVUtiHNjwCht+YqNRuGhbDZzfPoUrpy/iZHcLfa8Ng8UsQTEz1SxeS0c6LlGcSqf0cDQCs5nIbBEM9np9CecmG0IzChqAZFGCaD7BdDZEez1Ed6OJ9bW+GH+kUYSKRYbdwhgNfP50hv/jFzfw8eMJbg+Y1dFB7vqIOCTM8pSMVV2IlxkssnhVDiseIcimeOdED1e3u7i41cFWp4FeM8DBNMbDQYRPnk5xf1TgydzA4bzAlMyoT2DK+bMIFp+Pbq0lHXpZx9ioTAclGH2hWFmfZhtFDDudYM0tZJbwn7x7Hm+f28CF9RasfCYAldJlkUvygCdgzzIMDgcyY5nRHZMFdKMj7KAbNmWml4BQgLz8XG14UJ8dtdGEPitklki7CekDhCClLqQUIFSzoupoqqVMpYSgk7mKGIYczRDNZ5jNpmIwQ7lot9PG5sYGHA0IS4PyJbVXGLMC1TDF7Dc3MP7NFzj45Q3gyRjhpEIztxGwyUA5sWmisCykskmSqWBQvQmPrpzc4AkICb5Z3Xg0uyoUINQybfbSpI1EApz3lllhgBRlv4nWtXNo/vBbaPyz7wCtAODcclYhv/MI2QefY/9nH2PyyR0ESSnze/xMRbqZpAjo+KUZWMrKKdFOPQOxb2Dmmyi7Acz1FtqXz6Bz6Qx650/B2+qjajdguKa4+/K+5wuTvHA+2PUXCZYq05SMm3mf1KwpCad6/7Zq1gvraQs4FBE4ZS8cQOc1o2sq9wBuBpIdasCgPfYgQnbrKea/voH59XuIbz2CM0rhxCzNbQEGie4E85pz7yIgpOlX7VAuM8N8rbYp6gjm02a+iZlX4tBOYJ5fQ/jWaZz713+G9bcvCVWrzC04q0yZrI0yy/FkcICPH9+D22qh3eujwyxbr4HQUfu9agJ+eUzgy53qr1Ny/SP/3mNgUBeTCymjrhZXjFJkGdWZdQSF+ufr8QGpOQXoqQgKZb7FEC42qiKgilDmc5m3V4UrO+ilSBt5vsEN1aNkAUPZvScRVJVBmShjpdQkW13a1vODS8haAxGefzSnW7a2XuVKvg4gVABHnXezOMUsijGZzRGliTh5ErxyX7Id5gXacFy6/5mioOo2Qtg8V8pcZr0Z/s57lmUTGT3eq3xkWYVpnAogHGQpRgyRp6qnvmT6za3GbakNmC9Ou5AK9lMjAep9rogGeV5oNRRrATbZ24GHfuBjK/ThaECofs2ST6p3esHf+t/kLwsKUvN/x2YIVxfdKiBUALPmCl/lev2xf88LAdICFNafTl1/rQDCF0h3l+ulZggV4lvKR/XzrTCEi2+ozQZfcEH+EADhAgy+EBCS2FCmMso0UY1IKUCogunFfJLmLgRmWrapwulXgunZH6tNZUQuSmdm1QCqvZpfCxDqhruaIXw5IGRLR+55MQD7PRjC6X/YFEBYSpFKh/REZG22SXmICrIlG5SbHnKXobHkPBi8WAqzZBoFHLOEY5dKTkL+NUtFxuSETQyiEqPMROy10Tj9Bra/9UO466dhtTcBr4fCCBCzg++4EqKeJikm4xGePnkoVva8GJ21DbS7a9Jl9H0NCGWgUoXT1tmDChgu86pqRywlRdQWynWWoWySCoFTApvSKTGNMZ4wT+0QSTST8NbT21votlsIwoDWeKh4EHqUXxaYmgl+c+dT/Pr2J3g4P8RhNUPi0Ui1FKaAbTd2B0QmSoZQ4iaUO6JyGGSgJOUcaqaAJhPc3klTE4D6vouYZjaUeohrp7qDVZGu3MSIMvg5iDG2Dg6XvzP6gSweow4cBljS7W3ZBZGtWs4yznioLmTtJCrzRQyrpcOq3uyVGU8t66xpV3146wgQSlM8OAg4/5W66Jl0zlwXMHjt/BW0wKw9zr0lEtrpmXQcVAck3/8kinHA6AR2SqMIjXYH7U4Pa2vrwvyRCWUBTkBYxCmm0xGGwwOEHQedPvPVtuE5LtLZHIbDuJIO5laIO/sJ/utHD/Druwf4+OkIaPYEEI55zckOkkEhYySzGBLagMA2kQ73UY4OcDo0JRbi7EYbm70muu0Qz8YzPB7O8cV+jMPMRWS3EBWM2rCU8QfvlGIOq0iVZbsYunCuzUJWOUiltDYF5LUsAyFiBMUUZ9sWru008Rfvv4HLWy00qhTp9BDpfIiQlvy8JmUla5bB48PhBFGUwqILpt+AF7Tgk20O6OjH2TEVEC0zo8slpEYGeSdLrqi+nnUXURyG1KayyhDW37cKCOszQpnLJIijudxL3Ejp2jtjlEJVot1q4cTOtqxpzh5XJlkGSh4BIy5Fulg9PMT00wd48H//CtGNpzCfziQUvVO6cEqGJtsotYkLHTj5ChkREXiu7EVVRpatEIbNYKB9VYjhi9i1syDjFZBNUzHmiVnisEpQbbSx9u030PoX30X4F+8rV1D5nE3gwR7w2xt48je/wOBXn8KfFzJbuACEaYbAdJT5icyklvJ7xdjGqjC1SsycUoxX3K0+Wme2cPKdN9C6dAbG6R3YoSNxJ+JwREtQl3PZZKsLzVrzwFeFnthXC0mijIck3oaGMnKIMS5DA0JpGPCQK/TPkr23YeQVDM43zAtU4wTF3hDzT+5i9LcfIbqzK/+/ZwagvRMpDBakLEylBqGpCJ1GDQs+1zfXlmGJaRWBK++dqEwRsZESOGKwM3RSTNccJCebeOvf/Ruc/P67QMsRdrSkdFWvTy7ApwSE92/DCHy577tBFy2/iYCRG7oJ+Hz8xDcuo19RMn8JDK6gixVn7lpZtpAwseFXS0drQKhVaaw4ZJaU5xFncy1m3HHvoI1RPUxDgJjXCEIYdKVso0s4I4PoisdFpTKOKna3adYkeiAtR68BUA1q5PezeaWspVShelzJ8Crg4WsDwtpMhrE2ZbUAg+PJTJyACQoFNHNvtU05swkKCQIDSjLbbcnGlcYXpZqiatJj27mSrRMQkvybxRkOplMcxBEOWfxRIaBNwMj+K5O2OtWMW4BiBGv2Qxrk+oxRJhVqVreujZRklE0YOhZb0uxeC31sN0PJJFR6kxpE1qBQvNllz1HcnqoZFCDU66leGzWeWGGqlvCyfsfsIxAAACAASURBVN4FxHyVy/VH/z0vAoRSyS4Kfo3eFln09f9Xs381CNS9gpruk9pz6Se76N3o79e31ypapHJqhRFevTD/UAChrDWt/Kv/Xr/OlzOE+h4SuegydkJmCEsG0+txjTqDUAChAmULQJiqLMKKD+00KnGtGYEZRzN4/6tmyFcBQlU3LBlCidPTMm9xNyUY1ICQr5UOpkoy6ooZJRurChCqOcLX/WNM/+N6NTU85IZy8uOMEmedOKdEiRCHw2nRn1Ye4ipAznkvtrRF9kPmI4VvlAgJCk0lJykodSRwMS3EcBDDQ2I3YHZ2EOxcRveNb6F18S3Apc20J3k8Ng0EgoYKpI5mODrYl1kkukxKllqnjzBsCktI2UMQhPIQAKjli9xc+W+1XIqsyHJR1K2P1a6WAkIqj5DmDTGm07GAQrKURpHj5Pq6uCS2+11UyRxVHsP0DGRuidjK8cXeXVx/fAu/fXILu8kQVdvDtEoxyiM4AWdfqI+jTIvZaZyrU8HavKgsiDjnRWkIB9XpWsguRZIm8nOea4uBCtkgylHqGSMJmaVsM6eWjmHP7K4qAkDZVSuND2UkdGBkocgOpfSEFlbYdb6R2rYJImsNwWJGq3byY9dYtMuk1HXshEjT6m4TM4yUIxrnBRtmgC13DSdbWzi7dkrcRE90NrVUrYSRFDKb5DoBSFtS/jaeRRhOpzgcj2XdmK6LoNlEEDbgB4HIAxk3UIPCeDrHbDzEaHwEv2Gh1Q1x4uQ2AtdFFsWAFaByaHjRxtNZhV/fHeBHn9zD316/C3T6yIMGpnRlhIHUstT6F0c39loseDzAswROGqFTRmgiQUDWXPR2BWKYmFc2xpWP2AzEQIZ5nALsDbJImbB+FpkQifKghNFEnNPwJERlN2HSta/M4OVzbAXA+Z6DPznTxnun2nhju4E1H7DzCEaRwCgJ+jh8BuRZLvl1DKGfTmOkLNTpKNnsSPYg/257ASoaDLFwem5+UBhg7YK3WmRJWbDo9ipQqFspq6fEsthTO68KWxf3LT4yxRZmmURQUD4aRxE810Gv3xPX0U63xdWLMk9RRLFkUDJfj2NJ6eMBBn/7Www+uIXhx/ewljro5g7smIYmKseL9zcLHNUA0gYObERRDimuegpgMbOTRZtJwCj7gpKx0RiFMsfMAg6KOaqNFja/cxWdv/g+mv/mzyR6RiFmF3hyBHxxH0/+9/+GwU8+QiNVWYVklsWwgQWWuJ4aYnIjGn4WkEaFjPmQBoEhHwVi10DZ9NA8uYHgxDq87TX0Lp1B98JpoB1K5iKaLI5ZdFNaSfMZ5ZQqRbpAr5UZHm0hL26oYs+vCy4p6tVVVoOy7A7RPIYDSwWye3tI7jzF+NYjzG4+RnTzMdxJCi8pBQySAeXnpCII1LA9G4AWsw8tW5oudROLc1RybvB38nOX4WQ1U3hUzTHrOUhONHDlX/8A299/B+bFHVQBlRGRmj2mzNW2cDgd4/bTh4ippbNs9Fp9tIMWAi8UQMhGYA0IF5hgxWlUHNa+ZHTwusfiP4KfexEgXByH9QzYomxcMHOK8dKgcEVkppp2vHdUnqils/WUOkW7l6qWsjpj6t8l50UtRa/D5KWVIaBO1s2KrX0dt8ArUM+u1YMPbCAtZqaO2et/vev1fKH9/P9/XgLJQo7rPErJECaYzuciG+XeIgYzmpFRs0LcQhnRYqEdBuKBQHAYOK5I/dU4lnrPtWSUgJDxEwM2RKM59qM5MqohxFSmZv4UaFNFfr0H6CJY70WL163BmpzOGuXV9vZ8Po6GsBG51ghwZq0Dl47KxwBhHU0r003yHDJOUo/mSA1RZyvqF7S4BMs6YvkvqzOEX4/V/XpX9g//u79ybcoZoB7q9qphWk128Hxctmv5HXLkcUvV5IRaO7U6YLGcFMbnvaopw1XPJqUEXO4V9Tp70Qzh77MHv65kdBUM1s+x+rVmCOtGiRAnOoNQ2EFpsLImV6QHm6H1PJ/M79PUhaCsULnlwhKSnOD30eOAahsygpkpIsIirpDOmATAhj/VEKpOroH8ovm2YtrHU1SyR6meKVldKGd08UZgXcUMQsEpmajpqqzSLqOuqOxEaUPVpkqbOfbn61wTY/yXa9UELnJ2laXIpyufspiWTjiLXJo70ATG6aPymgBnuWj5n83FAt/LEjSKFK5ZitQ0rWIJbZagdstHbgZIzQCV14PZ3EL/ze+gf/U9oL0uMtSUb4KSSc+XdUckPBuPMDg6wuHhEQzbh+02EDZa8P0Qvh+g0WgiDBvCssgHx8wwDQiX885LQFjLKCRuQbOEteEHi1jl5JeIzI2gcHC4jyJJsNHrYH19DeubG2ICQgdIhi0XTonULfBwuIub+w/wC7KE031UbRfjKsGQgFDCzi1xA2S+HFlCMoT8KguPHX2XAdclMhqPkKliqUyG1bKku5jRVr4shBniu5GLziKPJhZFrhgAsls6iF4bUku3UC3YQlgUkavUnWF9gy8gMmVpQp0sXVrrv8vnJvkm2kSDcjEx89Bso3QrVPwBZ32aTkMiNM71zuB094QEz/f9Drp2U9lvU0KUsRwga8P8txxxlGAwnmAs4bwJnDCE3yTTFcL1VaA6zYrEz5HDvEkqTrTT8UgAh+MZaLQ8nDi5hdD3UNKJkUy26aP0OhjkDm4fpfjRx3fwN7/5DBPTxdxykLoOEstGbJiSFcifYcfaggPXcOBRzlkW8NOpOIwimyOvKDMtUHCW0vGQ2Q2UlieSatmiOYvJZyIgpFxUumvsn9OIxkJCG3YrhOE0ZHbQKRM0yhkurXl473QX75/r4O0tHz0rRoAUZsG1oKSi3Mi4Qc3nMSbMrtJSUZgOgkZLAGGj1RNXUc4TClSqXfA0CVhnZC0Aoc4zUoXDUg6qhwe+lHErm+9qA0q1LJU9smR8ameuTDGE4/FIWEL+SKPRwNoaoyg6sE0qDJgBydlKRlG4oNtKcTgX19HhBzfw7Fefw9mbwRukCDMLbmFKpqXyfaekmkWlanIou2gqG+huqIwWMjKEnC2kwYxtSlQEgQ6vEcPcC9vAQT5D3g3QvnoWa//se1j7i+8LuyhSS84GPDlEeeMh9v76pxj98jO0KANhigodeS3dued2L82KUlQAEqwghS6NNJV8PCVTiAyJXcHqhjBaAaqWh86ls+hdPgtnoweXxdlaC6bOCSRbSNdUyl8lG67KZRaQoEuuAU963lMyZK7kInwcmwXlbBFl1uNIPYYRkhuPEN98hOmdJ0ifDoDDORqVhYZhK9At3vqKDZD5KVasbGppFpKKA+X+qlwXCQ55yFGFIA+B+wXGiDFuGpituzj/5+9h8/tvw3rvMow2r7UChNwDGV0xjKZ4tL8rKgHa8ffaa2hT/rwCCPncBIUvA4Sqdn797ugffjm58g5WAWFdmR/7aGqDippNqIMSdDNhpW6XpbY4B5Tli1KWsELl/aiKFzWzdhwQKNqpfrK6ENVQT98jYlJVY50VtkP9lJ6E1+MXx59r1e7k1a/eVxXdX1o/en6QDGGaU3GgQt8jfiVTwIYIG6X69cmghsRzVDJDGHqeeBD4jgOPZ4Seq5TTVPZbU1S4cVZimuV4Np1ibzqVWWnWY7ru17PBuoBfMfp6fgxm9RJ/qTDU60BaRVWJTuDiRK8tElcBfPyqZx2VTHTZOBADrQUg1CXt4l5bvebLv69ACNmmZX5yMcf26tfrj+k7V9fml9YpZdyEClJTqM9SEbZqdKPm/eRftGpLmqdi9qgjSlbvUL1YlEmcMjlaBYTyPPp8P7au9HX/hwYIBQBr45Dn2cJl7IQiQo5lE2qFjQqmV67rNUMo0lEtGVWmMgoQ1rN8MkeY0tCRrue2uIvmUYloksoMIQGh7JMvBYS1qczxGUI1p6uMoKgYZG2lfBrIFlKqWgpDKEpMy9eAkK/9xQzhq56LxuAv+1VkeSh0NpgoE7nB54UyDSAVaoZwmtsI+ufh9Rkq20UyGyAeHyAZPIM9HsGbTeExZ8pg0ZMiNQsklD6Zrjxo8lHZbRhOD/0zb6B7/ipw5jyq3oZyZDQVSyPRBtx8ZzPJVRuPpxjPqNcvhUFstjrodnsIg4awhapPopiDWpOv3vzxwuCrASEvciqgkGzGjJlAh89ENtptNLCxsYadE5sw2LUnWie7YdNtFNiLjnB/+BQ/u/ER7g6fIvEqTMwMYxbzgQPDNkTKJh32soJHlrB2GGPNaRgCBmmAwRlCMSPhHKZtw3dcFYSdk32t3ckICFXRJ1ItcQ/nfKB2PVsY6SxznNQwuyEFsxTDwn7U82KKTVSAsD6Y1WcnnVFZgKnkmtHxjyYPJMk4G0ImjmuEjIuvre7Xmn1stTdxeecSdjo7aJohAgbPG46Y6Vi0/ucMkzg0lRKkzlDe0WQihSCjHNwGA6ob8MMQjqfkrgQNIrhh/ktKQMj1wcy7EUyrQhC62N7ZQDP0xCyH5kdJYaLweojMEEelhV988RD/5cMbuLF7gGdxAnetL9LRGY3USwdJ5aAyPCYZwjF8iZhwygIejXyyWBx4xTqOckSD+ZsybaukTnLgKQsfcu2El5SNKpLakNeiQCpnaz0YhgsjnyNAgp2gwjsnW/jBpS28vWnjfLOEMTuAVSQC5h2Xhj62zITN5xGGo4kwg1GUwHYJmhtoUJ4UNCV2grOElJDKldbXub4jlAeBBkX69dbdxrqPq7rFL+/krgLCumgTgyHmXOmv3ETH4zEmEwUIa0ODdjNAuxWi5bvwXM62AbDJ4LnAPAdGCardCWafP8DwN19g/zc3EN3exZbVlCgKR7pxtOertGGKAmXye3mfCSCHul9YqzJjkNmbZC50fql8j+eIE+lhNsOcS2azje3338GZf/onMDfXYXoecDBCfu8pki/u4/DXn2N28yHaBtejKXmF9X3LIoq3D+cQyB7KOud6ZfOEMi6xHTSR0I3ZrlAFDmZmjqNsDrPbgLfeRufEJronNtA7uQVnvQuj3wG6bcUc+sxwU/b1CiCSieNMYA6kiZAycujIheEGzn/TgHE8RX44wvTRHqaP9zF9coj0/gGyx0eoDqdwZpnEaYSWi4Bz4jKAr7KYuFa4d/DaUR0gLsRsurGZIk0sHqxK7s6NSLGUhrjwUnaeOsChk+IwyHHqh29j/Qdvw3n/TZi9QA1ccC6bD8uUUO4nh/vSFGI2W7e9hpYAwtUxAQUIVzvU9d+fL4z/mIrIF77X5wHhl76J3yDDBWqvr41lmGelpZvH5sj17KHscXJUyM0lgFDF4mk5YX3sPtelXkHxi7/W+8hi6dagUP+uem+pZ/Flf9L7qfrL3w8gVJ+UAsX116SokEh4Nbv6PJP1+LUU10qKT1kt2TfOOLvamEkpKvQ9o0dcCAjZFI+LCnuTCZ4MRyIXVSy/vq1r5kezg4vLq8FhfR+Il53+80JAqP+NgNC3TbQ8Zpua6nV6NHBylRmOnitcPQUWZ8gKrFtebsUiqfuwfqgaY9kO+AYQ/q596WWAUD5RcbKmlJ9xaqp5W3O7AiDE9pINGzWqJAx0fS2EqVeLo27AyP/T9aOS3yt3X11RazDIYu+4xPQfKkP4+oBwxWFUq+DEzEXYOcUQLmMnFFagSovsqwDChAoaC9YqIBzzXP67A4R01ycoJEMo7CRzgQkILQ0IOU5DMPz7AsKD/3Gjmompi3Kj8yxefBVGnqcsDmx4rU146+fhn7gGe20bZquNYj5AdvgUycO7MHZ3YT87gMuZQytF7NLKvUDEWREa1bAIZt4gGqCZvN/fQbB1Fv61t2GfOoOq2SZ8QizxBizILVRxKm6SSZzj6bMjHI2mYpDRanexubEl7KDr+spqlfI+RlFoyZ8qGnQnWW+QqtGhJBCy5JUYXs385KmgcAY/pnGMmBbQB88QTafwHBMb632cOrUjM1jkerJ8jpLZgL6JUT7F7vwIP//iQ9zYf4hBOcfUogV7iYoSMUYg8kaVTn4JnzSy3GAKyJGlSClbpRRHGA+V80dAyFk0GleQzlbzB2qgR6lw5I2LXEviSiVwU8k5Vd+RwdHqId3+2jKu7sVqdzKR7OhaclVEqr6NzId2L6U0zrBETkZpHB1CGYxNgNdwPfRaHWz017DZ2cRmaxNbrR20vbYM1pLV4cM1aA5C6oaxjimSWYTJLJKICc56kS3weF3DEJ48ArHTV6G+yuJf9N1pJi6j88lUQCGvH6/N5mYPrVYIz7dltinJKyRmiMwOkbsNfLY7wK9uP8Fvbt7B3YNDZJ6PyHIwB7MafaSGD4rmKgQwS0+YF8p73TKHw9gIqXjJ8JEDVABcnCB5I4pJhupmc66WhZMsFy3fK01bCmf+DMfFeACvBSZ22g6ubAZ4a6uFb+10cCpMsebMUU6PhEGj4RBldYSaUUxJ8wzD0RRJyo3KUKxgs4Ow2RbZNUOIbceXe2Upr9IzaMdKqNqDVs/lLPJrnuvmv+QEq+sO1YlUHTeCwtoZi3+f8RoJ484syUS+x+V8jWdjs99Bq0EZoCFxCTJbFGdAlAPzSgBLfOsxnv70txh+dAveOEMjBtqFDYvVU8adj86a6iESj5wND8ZLAGoXUQVkzGwvs4JJaTWBDAPZmc3nuZiWKaZGjqlTITy3jd7Vc2hsboibcXk4RvZ4H8mDPZRPj2AM5hKFI3EVyDEvM8RVASfwBbSz7VImBYp5BpezpIZ6KNaSADJHbpSoPEt+fpDPUQUurKYHuxXAbzfQ6LXhdZpwOi00NtfgrnVhdhocalVzhg1HACUdUiU+htmD3NJyqSiBKONAEvLpDOlkivhoiPnhENP9AaLDMdKDCSwax4wz2LMMXgYENHcSSTlltipziU9KUM2GhAIOWhonQJtsK11QVdPIkFkJC0ZGI6USAe95MtquIcYy+26Krfevov/9awj+ybuwNml4lAGeqwChAUyjOZ4ND8VheJ5k6LTX0CQg1IoQSkZXGcJ6fvAbQPg7blCF1V7wZwkIdZqsagItGGbdJloYSmgDufrJhKnXDkj176ApkgZzdVH5lYzQYkZPA4gFglkWr4u2bp0zvCpp18Xr7yqyn//3r8sQMo9MAt3ZvaqZf0YvsQbXc/siXdd4VbnoKpUVzyXeR8Ku1RIxAZe1SyojKFSPK6mAvdEEj4+GKBay798BCFdKeF3ff9koZJWX02tBzO442sAII5OFqwnXc6WxS0McmXlkI1Y7jwtAlPxXxU09D8XV7sD3XQsZhW5akTDqJsI3DOFXLtevAoRsbpIE4BlS31fUlCn7QLrFsyHKM1AZtklrRw3NL2NCdONH3bK65SLdDK5t/WxsWLDGo3KHkn6u3JUu8B8iIFwYy+g6uZ4rVG6jnI1WDqPKaZSKpy8DQpnl01mEZAhFjpuVwtgZmiHEgiFMJIeQo1HHGcLa0Vl/FXWNGoGRcHrKRSkbVYMYorwiAK0B4YIhZOyTyUQBJRmlvwKNql42Q/jKDOGz/3iiovs4W/WUDLAZzUUkckOWOE6I9vYF+KfehHXu2zC660AQAukI5f4j5F98iurOPeDeI9j0pDMzxEGBuZNjbuUoaHpAUwf61hU+7DxE5bZhdNbR/ZPvIbh8BVjfRGxYmOeclQvUsKR2w6sKA3cfPcWTvQPkpSEM4YkTJ2Se0HU9KUjYsaaMlAuX0g5mVqlQ3OW9p44cBQClTjwGCJcXmoYlaRTj8OBA5IhlnmF9rYszZ07C8xm7AMTxWOIn7NBCbGQYpBP84uZH+OzpXTyeHqj4iYAzSozkUC6NBIS02ffkk1BOQJScVa6FlDkjPHQW8hRebG7IjsoTFECoZJPs+rArKQeUjoAgoKxV3tyolWxN5aPx95FRIx3Orn09f1h3nKQsWJHpLAp9nSPF38u5IRacBIAmFyKZkKISVqHpBlhvdbG1to6TW9vYaG9hrbkOr2rALAnMlExPWEQ6XvL1xDlmZAaHY5E/xmkmAN4NAsV0hWS9fIkZ4XykmtXSB6rIYDMB7dFshoigkOZDWYp+r4VOt4lOryHyQEp8ZjmdKUN47R4eTzPcPBjj59c/x/UHD/FsHmNUVpgbNjKjgYyyaKOJsgpQFp7ky9DV0TMr1UX1HIk+oIWCZDCycC5zAW6yCctcjRJxq/WmurySnSeRLgXyZIbAKNB2K1ze6eDNk128d7aPy/0A5xsuGhjBK0YoE5qxsOYPmd+OOC1kZnA8nWEyZVoVM/18dHtraLV78MOmgEEGQdOgiSYiy+7scoR8KbirD5KFyHhl2Pw4u/7VBZdiBmpLZ9nMFvmejKGIMZtOEc3pPhqhyhMpRE7vbErWp7Br4jDMMMBMje+ZPjBJgf0x9n7yIfZ/eR2zm0/gDWKslZ7MuhEU1vNHfAE0cuF9QRDIhkvIz0EWNmNbDJSOCdO1RWY9n89hM0fV95BbwKRIsT+fSGSC1W+g2+8hZND7aIbsiCBqhHZlo2U4cFwXiVFiUMSYIhPjmKDfhd9qynpNJzGiwQwO8U6hXocwzTzMKV+l+sI1BaSOywQlGT/XEgkqzWQs15Z5SzGl2NpEi2zlRkecT6vQBdq+ineglCP0YLdbqkPEQ2kYAYMpjP0jJPuHmB8cSiTJZDjBbBYhn6cyQ9gqXDRLR8CgR3MnFgPSaCoxyyPlZGzSpMaEx7lVUXpUyGl0QYt7sdLnvLMqFGzYcC0XBiNCEkqs6aGrjH2OrATP7Bi99y6i+6dX0fpX34VzsoPKZUPNB1zK6ArM4zmOxkMcjiaYzBN0OmtoNruLEYFVQLgKBr8BhK8ACOtvWWzuNYJTRbzKlVM7gwD8hZur9NxlplbpIfQpI/IyrhnuaWqUQc5WNjtq+1kBl8oJXElQXvA6pR6tm7R6Okpp4BSwqJU+mvmuWZHnxD9fFw8eD1bXjeL6SV4kGWUWKJu0NOfiZyMM38o81wKI6TKdn6jMWcqjntfWvJmwjPz8tJxfHExVUzcjIBxO8PhgKAzhSyWjGnar66U5nVrGt8oQrnwy+qNe/BdhjrgX0fSMr5PNHzahaWbHrGcqdWzlmEpgyJlI/l1yFkU+qp5qlSGs5w3VfKF4I69IuGuW6eXKk699If8R/sDLAaFaDwL99NrjiiIloLJBc5hgQoByNqHngCEFjGZuNREiYyFCnCjFmZrf5R6vzJ3og8BmH/0nTM6T24GOSjku1Zdrf0yer11Lfw/J/u87Qyi71Usko4s5wtp8cTWP/JhkVOVuy+we47RIjK2YytSAkHW5MIQEhGQIBRBaqFIDRVQgmiTircWzcQkI64GdFVCoAaEYyDBmQmcQrkpG0yxZAYSUjiqGkCCQY1e25SvDPU3evMhU5pUB4dF/ulCl4vjForuCaykHuJS6VQKzsI32uWvwzr8L88J3AJ/dXXYNIlRHT1F9+jHKG7dQ3b4Hq8pQmRmSMMfczjAD8+C44cvSgstiLmfmoIfMa6L7rfcQXrkK8/RZ5H6AhB0Kk3DJgZNTXsh5NRtPnh1ij11ukch5WOuzWGgLKBRLa9sV+ah08CR3RwEn1aNSfxaAsC7VVwChdAPEDCMTgxPm2B0dHWE8HGI2n6DdaeLUqW20Ow1hn+J4gsrI4fgmMjPHpJjjtw8+x2ePb+PmswcYWxnS0EJi5MgICPm7NKVP5oKsneQHSreH1hGaadKHgPRmKJ/l5yFuruwyKmMYOo0lpLHlgKLBD4kBWpapg5wsHq8OQ6Nd2sQzTDeKxRTGdl01W6g152JCoz8bfhW2RnLdKM0iADPld0vgPYF2acA3bDRsD203QL/RRr/ZwXq7i36rg36rjYbXgm83ZB5MHFSZxaLn//iMfB3RZI7JeIrRaKxnIi34QQg/bCAQmainHmRddGC32mcoGSWjmyMRJneOaEZgORKAGAYOut0mNrYYys55QGCSlMgNF06zi1FuYG+W4+aTp/js4SN8dPsWdqcRZpUlmYW51RJn0spoAVUIevbkfO9k/6jSc8gMkumpHR+VPNQie2iQGVzKpggcuU0rfX4ls3LMN3SqGOuBgZNtB++e38Tbp/p4c7ONraBEy2T0xEhiJpQ5igvDCjGZxBhSOj2aIIoZamDC80MEYVuYwSBownE9AYQinaajpDA7qk+vRGC1MHS1OqylPeq/iQjlaztU6TtLryluZHVUhTJrSgUMzviYTpFGNGZKsbXWFUDYDHnfUiat59bIQFNCShvQuEB84yEmn97B7s+vixGKdzBHkBgIOE+oo2f4+TIomoHRNB8iyAkICGklzU6eSoqW2TwCQr4WsoUO51N9F6lRYZTMEYukkwajtki8yHQxizAfz9HxAjSoSLBMTKsMh8UcZr8Fb7uP5vkz8LY3YLaaKIcz5E8OMH2yj3j3UGSZblIgEL8x5blSMcjdLDFGhtQCcqInGsfw/qdSQGZtC4SUTgc+Kt9GTpkyQWCvAXQIDh0UniPzkWVKZjWBM4xgjyPYkwhGnArApsyYYbYps5bYnEkreLkJn3mKhWoYuVwv/N0mkBgpd20wPkNMbPiZVJmQQXQA5X5D9p21hnJWK8UtuOM34ZU2vNyAF3OWkt0MAwMzxjMrRuvtM2h97yp6/92fwj3TA/xSsh4p22XTjVE748kUh4MhRtM5ut1NNJmnSWfpIBBTmZoh/AYQfp1KuHaEfL7JU3O+NchbAkKencKEiXkI59QTGASF1PlLU5X/RoMUzvzrjF4BhGwV8PtpPMP9R8J3dPG5UlBKMVmzgrVsVcnt1fPXYGNZuC50L6tzdV/nY1j53q/LEC7CrKWYVBY3SpnwZe/FGhzzTdgSFaNNr7ScUs5eORe0SRy9ntnP4VxyXmF/NMHe4LhkdCmTrWuZpYvk7wUItcEcG5V88IyQGUIBfmpfEOaQ4yuuI1JS+hrQpI4gcaEl0Q7Iyu2mtizRXxcmJ6uA8DUv3B/Bj70KIKybERL5VtEEMoPD/GTEUpejnMIo5uJ5QHBYFnTRTntlegAAIABJREFUj+VcpukiWSXT8rTDrwfDDgFLPQgOeW9Lw0doBWaGsvnzhwcI64ZJPU943FRGB9WLkYzyyXiZqYzM8UnsxDKGQgAh5aJZiWwFECI1kMecIYzkjLSkYabkvWwC1VPRtURfzRYqw7iFqQz33JUZwhoQ8vWRmawlo2zN0JiyZgilmfcCU5kvg/eX30jG6C/fpH2MVuRTQpChKFQEQ0bg12ijfekdeJfeg3npu4DHMFkulgg4fAp8+lsUX9xEcesebDE9yJEGOeZmghlikTJyf6cRv1e6CAsfcWEjsXyEly7Dv3RFHlV3DXnQlDkrdh2dnKHrHMh0MBjPcMTHaCyuXp7no93uyoPBzGQKRWpqUV5YdyWXumfBYwtQqA6dmiFUtKzuBtC2ngObSY7RkJEGAxyNDhE0PGxtr6O/1kGzGSDjjWbkHHdDbhaIygi3nt3H509v4+MHX2BQJZJBRvaQ9vOMNFAt+ELYAmYSqqgH5gryAOX9ppgkPnRprpqzBGS0mDXk8suGzeI318YYYp9PpkobOkimEGWjeQk3rwQQ5jHp60oktnUsBxk0MQqot3Wdb8eii8yksuqn1JPAXLnN+qaDluOj4zfQC1roNzroN9tohw0plgPbgW1QOkdmk26QPDSU0yVvCi7kJE4wGXMGjjl1kWxQvJ7NVlvAIP9OFobzlJybE/mvxoJyDbWjrORGRgmSKMJ4MJa5T8o0W20Pm9tduWaUBUYpC1obhhcirhzMChMHswj3nj3Dz69/jAeHAwySEtPUQVT4KO02KrOFkgCxMJkDLmYeSovIPhznBpU8iE57nBPkFKFZWzOL6oqGAJY8hN3kwHc6h29kWAuAs10XF/serp3q4cpWC6dbLhosurIxqngGg2YzZOFtD3llYzCc4PBoLJ9ZTsYyCNFoddASAxlfJKJivKMftbRJe1t9Sd6jJ1MW90S9PdSxwV/KJnrh/qHnEVYs7GteVEChvk4C3pNEWLnJdCIy7Cyao+k76LYa2FxfU2ZKMrvG/ZIZf1wz7KxZwLMR0gfPsPeLjzH87S3MPn+IYF6gkVOOyf6bKfUMcwnJRtMSiMHxPmWMAoByMWSRCBjXlk13nsTCzluOA5uh8JaJuEgXTD21+nQNbXJPYaxClKDhB/A9D5kJAXIHRYTO5TNYu3YJ4bWLcE5tA80mMJmh2j3Cs48+x/AzFWbvzTJ0Kge+yK4NZHQeNUtMnAqxUyFl3ASNY6jCo61/FMOYJ/AtmhspJ1WW2mwFlGJG46P0HQGJhW2JyVIVxfDGMbxZCjctlFycjTFh+DjzStDNLYh7giWurg5nHcUVV4HB0uJrKZG7pcg94ZswAwuZb8nvs8JArivl3pgkKIYx5ocTOJmBrt9GAy6CwoIXFyIr5+UbGDEO7BjB1VNofvcK1v/7H8A7t8Z+CwzfRcUmCzPd9Oz2weEAo8kM3d4WGu0eXDaK+Nn7vgD1eobwG8noq1THKw2flYJONUiXklFVyGv5GM8OPZ8k9yRSVEYkmYMEhUtASHYwhFE2VUY82UHGqTOnV4CjtD80IGRBqRpUqvGkZYWaTVScWe2fWO8r/B5VlKpiVJ0hx8YIX+UjeMH3fF1AWEu6uMfUJkpsVHKWWD5FfZYvpjHYTKUYh5JREeXU4yl0E2eaMLuL/HwUoJT5wazALM4xmM1xNJmqCKRVtmXl78f9wTXgr6OfVt/vIj9QA+wF0FYrQBWKLIbJirAI1ZIznm08+w2amZlwTTUHSTDIh9oLqT9STKH2uFO2BPK0tT5mZWrhmwzCV1qtXwUIJSN0RdFViTw0ho0IthHDKKdANUaVD1FlI1TpCFU2Q5lHiOKZNBtZL1NZZNoBKjMArAYstw3T6chD1Dl8gOo7Vz/UvVz/+UORjNavtwaESsVUx7atGMs8Zyoj4fQ6dmLJEB7PIZRgeu0ymsVkCA2YuU0XORRxifnXAYSyh6yayqjRm9pURgAhgSuJIDZ4JX6NDRzWBmzO+CIfVeMbmhR+brW9MkM4/ctvVUZJ4EW2gy59GcoiRp6SOamQBiGa56/Cu/JtOFe/D6PdA1wPSMfA3kNU1z9CfususnuP4Bg5TLNA5uWIjATzklYOCoA5hg2vdBDkDtLSRsJcw7VNuKfPonv1bVgnz6Da3EEurJIFu3RhFKRBbaqhME8z7B0cSRc5TlIxlun319AI28IOyhyhS3Doi5aWi0DZOuuw1pcBQspjdR4hA5LLlK58pbAZw9EQe0e7YgzT6TWxubmGbq+luqUmWaMCeZUiLmPsTQ9wa+8efnPrEzxLJ5jYBeYEhFYFk7IwYYqUsQzZO1ZnskAZHm0znJoMgQrflp4i3QH5bzRroCGpGEcoxkehEc6ymXS7lfkoMkKmTQfEShxNjSyXiAufAJS2/pxpMuvJKuVYqcZF2OlUhxvBmZpdpC7ZFralFTTQpoMlHUTdAG2/gbYbomUHYhbjUcrKA5Cft9xYzPLjAejROlakCPSK4ULmTBnjEsZkilJmrlQSHRKGIZqNJgI/kNkt5ioSJCzYQT0zqQ5CXq9SZtKSJJPcytl4jvl0jiSewfUN9NYDtDp0pQ2UxUvF2ShDMgIz2vPaHoZRjM8e3MG9vX08OhzjySFnmDLEhYcUIUqzheL/Ze9Nmyy7riuxded735xz1jyhABAgQIpTUxTbCkluhR3dYXeE/UfU7g7/Cvt3+Jsd0RFtu+W2ZJEyRVEcQGIihpqrsnLON915cKy9z33vZWEGKLVJohAvCgW8zHp577nn7LXX2mtRQiFxLCrno8MjzWTIkgjQYz+NYJEmHBIgyk1GQQ1jJsjgEgCEjoWR1+DSMMCLF0d4YTPC8xs+dqMG60EtQNEpU1hpLNJeCo2cbh8FbMziDCeTqbyKvJL8u/5wTWZpez1u4ARP2gRhwSyztG38r+lQk53+sA1h2SRRxN32AD8ZEC4LzXazbQt0PuvqbMYNzgS8FmSAUswp8Z3P5JXPp+hFAW5eu4ZOpJECkoNJVMh73w7MJyWasxjFvT0c/ext3Pnrn8A5mSOKawQG2Lg0tmC3rmoE4HCthzX3EPZtVJvPdSPzdnT9ZLC7OOsyAkQz9FjZEIhy3XFGlTeS2YJiQV0Uwk6xIUAzmZlV4QQZdr/zNVz8/rdgv3QD1oUNeSbZeGniAgd/9SOc/t1riN+8h+4kwyZCRDRUqmrMshhzr8G87yHrusgjV6SnVAvwWffSHP48x9Dy0bNchJSXsZmS57KfMBswpesoMx17XWEB6yxHEOcI8lKcjCUXkT8vM0ptGto0yJknW9WI3AiB5cn3rKmIyApkTS6KhpLK+4GHYKuH4ZUtjG7sApd3YG2OZGaRc57NNAYenyK7f4BHb9xBfjxHFyG6tYsO9+5EYyoqu8HYznDi5gheuIj+t29j+199D/6NLTQ9C1bA2VELPPCyOAajZI6OTnE2nmO0sSNRQwSEwZeA8FMVk+ff1D6jy3mjBeiTjpCRakrD1rA5xm1CprXl39kIS9HYCSwrN3mDfD/lZj6augc0A91bLLLJmbCE6oWogkkVTbJLruod3Wna/rjOPmmGYSthN+yXAAvWJczmPQ8IFch8jktivuSzAkLZ08S0jV18ZQmFrTau4ASKPIu45/FjyQwe9wuZK+djo8W0KEUEEHK/0XktAsykbDBNcoxnM8yyHHGh7uELsYYOai9+nQOEwi5og/tZMebqPv5he7q83zDB4lJp2D2Zh2wjbaQuJNlP2TuZQwvrwwEGva5xJF2ZLTwXeWBGEZZ41ciHv8CN+/y3/LfmKz8KELZPTRsFJO9rCtgNHRCmcJoJUB6jKY5RZQeoskOU6RGacoaqjJEzMo3+BTJOEsF2mFPcBVx6D6zDCzfhR5tAMJD/BqsDNDT/ClDzWZcGj2ks/Ba4jLbPW/v7coZQn57VGUJlB5Uh1BnC1WB61nWluMury6hmE8rsIeOnigoFfQ+MZNQqbAGEyZQpDKxHPgVDaAAh65SlZNTETlCtWWTiQyK+LgYQ0p3falT+S0BoM4tQZne+ICAc/zsCQs6IFSL5DKUTmKNuCszrEpnrwdq9AufqS3Ce+ya89S0JnMfsCPX+IxTv/Rrl4yco9w8kj9B1GDVRoqD0qEk1x8ai7a12pV1eMMtHbgeY+RGszQtYe/4lhDefh3v1Fiqb7ogh7CZEU7sCDhu62lU1Do9OcHxyiuPTU5GMrq1tYDhYQxR15cJo4dDRm80LYwChGHR+CCCU7pgADBPKzsFSkUE1iOM5xtMJ9k/2UTQ53NDB9s6GsIRhQKc9Mho0YCCzkGJSzfHg+DF++s4v8Wh+LHb2iV0ipxpXXALZ3WHnnIyfZp3IzWPvhZ1vuki2Ek45JxuZX+t4IULHl3nA1mkzpRsqXw0lqQ0KSskIKmlHT/loqZIzytR6joe1sI9R2McwGMCnS2JrWSz2/Hqw8YDjALFmFqo8laxkx4/Qo9OfS8mIyVNiV0LMZcT8UJoJPEwIRtnNpVTUskPJwatqCwlBW5rI7NuctvL8fJSkBKHJk4wk24yxFcwck8xEYwy0PD40GoMvAYSMCslL5FmJLM6RzPj9z6QoibqcNQ3R7XfQ7fTgOIGRFDKqw4ITRMLyHU7OsHc2xqPjUzzcn+DxUYzTWY1JamNe+khrCxn19HYJxuTxGrMvw/vErq/MibBoatePnIEEZr78bFyLXc/FMHBxeS3CjY0evrLbx9WBg4udGp0mRthQ719K5iXvW1OR53TR+JEUB0enpxLFkfGacZ6T37M/FLl0GHW1c25AvTiScubSdGnbwkuLraVDXztmsoR1SznpJ4PBZQd4tQO3CjjbzbeVWnEDFelokkhwfRrPMT09gdM02NxYw2gwwKBPpkGLIG6K/ETsTks3KC1kPm7+3iMc/OQNZPf2UTw5QXk8gzWjMQrnBR19iYERWUL+u8ajqJTXuOuaslTAIGphBinZZiPGly64JwCLG7DmL+kzqiw+UPkO5naN0zrDhe9/C5f+5LvAKzeA3TVT3DpoSgtHf/lDnP3gp0hev4veWYat2oebU2pZYlKkEnXh3NhGfWEN1dYAeZfRPhZsOvfuHaK4vw93nCCcFxjUDnzW5iXlz5pvmLK4ZNxMwE4u6/EaQVHBr2p4i8gIWpRz/VoopHmk2WaOSIvdxcEmJlYdH+4wgn1hAOfCEO6FAboXR/KytkbqdspfaQnMCuDBMdJ3nuD+3/4C8cMjhAXBoCug0KUNN/cyx8IZGUI7RfjiJQGEO//yewhubKLqqVsvrylNofI4QT6d4/iI2aJzDDZ30BkQEH4pGf181awygMvhPa5i4yCq8KRtry2AgB6SahKk+wV3yRSw5wBnk+TPMlwAgOzBAKiHhgaq0diZgDudS1yCQQWFKwzDiiNzCwjPMYQqFdAZRe6F5uuXe5jBR58TW3w2QMhrpTL4dnafcjptVlJBQgVEjjhJRC7Js6vf7cgcsDg+EhCKQkjvhOQWkumRkQJ6YzWYpQXG8xSndNpmwdfOnrc/nyK3xfd4liE0XN+H2rW0+/nqpVrs8eb7alNPwayuElUwiRFdrWZ4cvyZ/MLNtRFGA85/K4Oor/ZMbLGrOV0WYeEc5XnWiubzrezf5a/6aEDYtkzYkFCvAjr6W80MdnUKqzxCleyhTJ+gSPZQZweo82OgmgE11yYl3+xVM9M2lBq7sggK+7DcdbgEhJ0teNE6nHAdljsCbD7bA9QNa3Ka1P3/GxC2zenV9bEqF12VjC4AIhs0i1B6JWk+mENYGJdRTSJQdlClppzly5JyMUPIWcK6BYQ5GytmL21NpFbaYdroUvUA20QyQyhNcXqEKEOokXgKCAlUF4AwJaMvIm+RjHKWUGZDBRC2Fd7ySnxqhvDoL14RhrChtX6VoecUcD2hlJBVhaiS4+4aiq1raK58Fd3NXXT6A1in+yiPniB+8gjl6QnqyQSRowYcZNAazp3QO5R5Y+x8czWS5SLgckLJiDviQGZvHcMbL6D3/Mvo3H4ZCAeA1wfsLuqa0kMLjk/3Rxsnp6c4ODzE4yd7wgr2+yOsr21KJiG1tJxDIzjURWBsd9v8FbPbSfZgKxk1Mj+RT5JVFGaNGg5I8TqZTXEwPsQ8nyOvc2xsr2Fzc4jRoAvfpeVsjLLOhCUsnAp7k338/N3XcefkiYDC2NGZJIuugA4PgVodOk3eCWf0OBvoedR1u1L084bzs7RMx9ZghDUydE4gbBxB2tHZKY4nZzjL5mJlX0dkvTQSisYVBIU0fem5PkZ+hGtbF3F1/QIu9HfQcztSMBNciCzUgEH+WWWphIv6jwo+6SxKId7SWYw29IyiqNjJ5PAxGUwjL2Gngi/KDmgClGeFdD5PZhNMyQIUOsvY6fUwGA5FDkYZAxcxZxU6YSSfS+WL5hiTitfUCASE4OFcoigq5JSEctYsznB6doysmAB2gjBy0euF2NnaFVAovhsEj2kheZcO5ykdB+M0xdPpFA/3x3h0MMXeUYL9swyHkxLjrMCUB75doHKNiY84cLWiXhPUTAZKGGl2jj10yKr3+hjy3nUCbHVDPH9hHbe2ergxCjB0MnQwA9IJkGshoUHNLhqy4pUDTgacTCZ49PSJyIg57yYg0ABBSqQdztoZoyF2oTn74cmQWlsimKJwGcy5yATTg+e8LOnTgcEPAkIBTauSJiOhItDQZouZ+8w4y6Ay3/HJCdI5D6tKXHwvXtgVdpjGRymzPunEStaczqEMnK8d2CcxcP8Qx796F0e/fA+n7zxE8XSMkDOFNaNNArgNVyzl5ib1qmkQeGx2WLJm2fnmbAwrNfIYZOuyMpcyV2dlAtkHNE+R+5cN3/dVRcA1GHlI7AZnZYrdf/4tXPjT7wJfuwlc4OFJ1EZjHw8n//FvMPnBz5D96i66pxm2eF/jTBjtKeePr21j87svw33hKnDrIrC9qZEmxyc4e+1tHP34lwKA8fQMG6WLfuOiK8P/lHfqHGvaADEbS5w3th2EFrdtyr64h+i8A/NgCzYOfQ81XT0Dv7UekOiIxuX+6mHj0hY2rl9E+NI1eLd2gYuMvLAB9hwoH+XZxcOSsR88FO6fIX3zER78n3+L+N0ncOMGncpDt/bgs+nC4s93cNwk2G/m6Lx0BcNvP4+d//qfCUNY9qlw4M/CfbdEmaQozmY4PTnDZBqjt7mDSCSjnNv+cobwsxfBLSBUixP9pazUsiEk7VCRa7ZmhOcAoc31nADWVIEhQeECEFJWNgCa0WK+qLYIGiUMaQUQeueC57VltgpNyQ4WbLPJ99YcPwWmzIQVQEiPg5ZhNH2tBcD5HKDwswBC1i6tAyABoRxFlLMbc5k4SRFT+TKbyRnIxuZoSH+DSJukBEp8rg0glIaiekLKo8ToivE8EXddzomLEMzl/PsqQ6iAsGUMddRDf7Xg8NmCb3UvX05/fTC0up1xF7lom24n0k8FhJxntgQQkiNSN9LN9RFGw57UCwy4l+axAMLFMb34dJIRa86aLwHhJz/FHwsIxbxNwYjn0ngwBzAF8kMg3UM6uYdseh9F/Bh1fgC7OhEG0bUy+D7PCI07KVlXNz6KJkKJLmprBDsgS7iFTm8bQXcbVrgNy9sGnC3UDWcLOUv42wcI5Rkx9YjgAmMqcx4QroJCYypjjGTo8tmaytBXhfWLgkH9GiYx5DHNJtRUhnmEVBjG00wi+2zxQWnbLKszhCanxuzH7R7zLENYcpQlz4wDqspUyUqWKTOf+ZyStQ/FWFMMvJgj/EUA4f6/eaVhblmTJbDLBF3qkZ0Clku0WkrhEdsR5tEmZv2rsLojuFGEqIzhJBPkk2OU6RxVmSG0uGxq+AyIpmU+JRNODYuIwdgzi5zMCVBaASaFhcLvw9+8jA5B4S3GWlyEPdgGvAEqBllUltDcLHrYhTs5OcPe031UBCK2i+FoHd3uQIAFQSKZGRblBDqqsTWBnC2gkMOqXdh6aMoGy02rZJwCG6GWAMJpPMdxfIazeIxJMsZovS8M4fbGCKFnoyrnAnwpk6ndBoezE7zx8B38ev8e3j16hNStJYuLToI0ZZBAUdlkudm2YnB1SaUGmJIw3nCyHF2PRg1dPHfxKq5s7GLd7SGiy6Hl4MHhI9w/fIwHR3sY0xUwtCTfjI6mLML5M9HymnlgnPl76fIt3N66isvRDvp2R2aINMpBzXdUWmtybWS+0cAxyRcT5ctyDk1PEB0eF/MesoHmOpuAbtbFeVojTQvESYZpEsuLWJvzlHQR7fT66PX7Ov9JUwsxznGEhdTUxBYM8l4ZKlW0LDxMdfaSs5SFDPXWwhKOJydIsjGKZgrLKuC5Fi7u7GLUH8nfIbLCguvGZNdpAoYU1rMUmCTAybzCwTTH07MUh7M5juIYkypG0iho4LUhOBGgLHbdPBBZy1ua4cQ8xl4Ho35PuqhD38XAs7HWIVMI9G1KeedwCw5+U/LRiHkMTQYol47TBnFG5qrBPEkwm56JHXin20Gny6zBjkh7ZV6WLlPC7BIMqhOrLnPNGVzlxWXFyyVtvdGVP5QN07j5na+tPthlWh5nS27x2UOi3YDbbpywhKazRdOXisGuzJGM55iNxzg9OUK328HWxhp6/R6CwBeJrusyF8sTsMDuGGtTO2vgJDWydx6KFHP8+l0kdw+AwxjuvIKXAU6ts4eUX0vrh9JPdul5EOS5yEhDhzl5Gp+Q1oWEqLNI42VgUUcJiRweonigw54nslECRSf0OFWFcZFg/RsvYeN7XwO+/zJAEEVpeFajmaQ4+Y8/wPRvf47szQeIxilGIn9Xhi/t+/Bfuo6NP/s2nBevANe20TCMnixmXiJ5/Q6mP/4VTl97D8WdpxjOK3RzIBQHVv3cje2KuVBORtkEw3OOlWyoy4gNWat8TjhD23DWHZljIfNsTGgeE3roXtzCgPmHl7YRXdxAeGkDzu4A9noIdMiGFqi8AhY/mwTUWnLoOYUD3J8ie+MxHv/7v0Hy9kN40xphYcMvbY2k4SoMXJzZOY6dDINXb2D0nRew9S++CffaBsqeLfbplO7yM1dxivxkgvHpBLN5iu76NsLBCF7UQxCSbf8yduKTy8nVd+jZpjFLLbukgLAFJworzgNCjihwj5NfNg/DGGjOUFVTVNVc9EiMwXHdHixrHbA2IN1ITnCLXFQbrkt/zVVW0nxbM4Ot+5TwZOZzKChsZxqfBYTtTF2roPwcWFB/9lX78Wf+/AFgJYCQHXvjxqqTc7Jnsu5KEzops8mVShOEe0WPDCGbL8b2vzVEk6+hKROBYK1jMPMsxyRJMU9ziVuRXVeG8j4ZEKrCtwWHy+BxcWhtaxyzja+Sje39b3+X+kfkriZSQozlFIK3gl86jFKGHjjKgHYjKnmUNZQ4CmOYtVxd5jMsrvWq4+hnW8m/T+/+aECow2FSb9ZsVBaw2aypx6jipyinD5FP7yOfPYJVKBh0mzPYzRxOk8Hh6JKsZZa5rgDC0uoKS1jZA2EE7WCEqL+DsLcLq3sZln8RsC+ibvpoeCD8FgPCxRzhygwh/1vL9EkTWBrBzzKEOjvIOIhzgJA1QtWIoUxO9+6SdaELm94ZeYNkopJRS6J5uBUYc60FQ/jRgLBlCCUSzwBCoj+VsiogLJgRLx5fJAHIEPrqnyJb+hdgCPf+7VcFEKLK4VYJomoq8RGUjUq+GDXutYep1cepu4GCw6iuh65TwmvIErHQZ7wC5wTpbFkjygqEVYWwqURaadsMNmaHnXMlBEaeOD+mJd0dO6iiNQQXb6J7/XlEV56Ht3UViEYo7QBFra6DBH/U78+mMxweHotLJYO56UTX7w1EQur5ocxY0ZWODIpKTHTAe8EwGftdw48Y22t1GSJVTIRvF7a6IqYxzvI5TmYnODw7RG8YYW19gEs7W4gCzhrNZY6QLKgYKKRjvLt/F68/eg+vP34fqU+TBko6zaySpFdrsU4Gg2chAQrDJRm1kWapLErO99C0Zbs/wiu3XsTtnSvYdvoCCAlzKU19/+A+3rz3Dp7OT5H4DTKnQk6HWNPq5dFP+/3IcvH1Gy/i5d1buNm5hJHVRVgqjS1guQ0dbdNKxWmy1cipCQUXoYHQciHbeTHRo7uemuGYLoyY8qQF0lmGZJ4hTnMkRY6sKmFHATw6BrLw73SE0ZV5QYkloRMt5xzJ7hjgIp/DgI9Fk4WHKjOg6PzEB4aAsEGeFhKCHmdj5NUYeTYTd63drW2sD4YifSWYpiVv26+lOIczVjbdI61Q3G/npYOztMbhNMfhfIaj+Ryn5RzzMpMZEkfkiO4iY64N9eXvBIOMC+hHAQbdAMNOiI5DZ1ZK6HJh4Nl0EVawSDRKQ0K8AxSNIzF8Z/MC46RAQjMUxig0JbqdEL0eHVjpJkpXP5UrkR1smUFpQhtSQKFeKxdbuX5yWdvSQHXUC7erlSgWvdefBAifLT4/WJ7pADf1+trVpOkLHYxp2lLkNBea4GB/X3rmLKCGgx66vY4YFvghzYY8kVEIIJRGCbucIbB3iubePmZvPBDZYnnnANXBFNXxXKQbdPOqJJJFN3yf7HPNuJRKnomQT5FpLnDf4hwuWTcp+pgZaq4TJaxix855HxqplBUCRlU0NaZ5ivC5S+i8cgvWH78CvHAZTdcHODuwf4bx3/wE85+9hebugcg+ew2NXRoUvo1is4fomy9g419+XwHh5Q3UVS5rnUqH/M27SH/0Og7+/nUBW8NxgU5KSagB72ziOLQJZ/aQzsiK3Jwydpud46W7IdUPNKCibJRgMPUdzPohyo0BNl64jvXnrmLj1iXYWwOI41GXMRhkeVKGaiCnWUHgwqIkgjOxtQuf1qgP5sh+9QR7/9tfIX3zIYJpDT+zJG6DygFZfaGHsVvi1C+x/o3nsPadr2DjT74O98oayi4ZEr6P+58tgDA9ZkTGDPMkR2e0eQ4QMjR71WVUb9FC9B0ZAAAgAElEQVSyyGwLqU8rjfndLzL1uT8fPL9kqpZQQkIQNAZJak7jaU+5tE2AMkFdHSPLTpDTpMKqpEEbhGtw3W3Y1o4xoND53PboWIYtLNtS7TVflEailqLDpcZakF08DwgJNI3roSgolrN0K0f6Z76VnxUQispBnKZ1zxW3bCHMGxlboPOfzBmTMZPoBs7iG98AcRflz6UUGqWiedMgLmuM4wRj1hlZjox744ItMDRqC+taaafZYluGUPu1es1X1728fWX7PvfvC5Fam8tsfjfzg63ShzJQySElyGX8DA1lqKBgVrDvIWAGqo5eq6VB+5FX+OilXPX8DORnvmG/R1/w8YCQz0oGNCksmyYyUzTFIYrpI6Rn91DOHqFO9uA3Z3AxgYsp7DqGXdMUSokCMeWDK2NbtU0w2EGJnvx74/YQMjKsvwunfx1WcAOWexM11tCgdx4Qnrul5mlczJCa+u0z3belu/Bn+jLz5lVp6LNf/wHZqDSKDfNvQOD5GcJl7ISAQcMSMqs8yzVPWf0/gDLXkSXWHQIIK4fGrosZQov+BpITsmQJdWc+Dwjb2AltPvH81d9F5ZMzSkTvnTSVOSplACGVkASErgBCMy70RQDh/r97qckqZsRZCO0KQTWFXcyBgmCHhiMuai9CavcwswfIxJiDGwAzTwoBebnrI2OhymHrskGYFOhUJKMrBFYO9tSrirMIzEFQO34WwLAi5E2AKQ1k1i7A372O4YuvonPlOaC3gdIJkfNAYDi3SybJR5GV4lK5v3eA48MTdKKeSEc5T0gJHR0eu4O+gEJVKrDoNswJDywDMPR/aStNumzsklU0RiHt6yCezQQQzusMh9Nj7B09QdQLMBr1ceXiDrqhiyqNwUxtz2M3r8FZNsG908d47cGv8fO7byENgIwugiaPkCYLCga5idJZkaObFXw3gO8EktlGFoszgxudIXYH6/jajRfx3NZlrFmhsByUpyYlJY0n+Ls3foq7J08wtjIkDsO3maSuTyr7sk1WwM5KfP3ai/japRfw6sbz2HKHYjtPRk6uhbGplUJA7eJWJwn0GmomxbJzuXjeFXrITF+ei5tkRllckqFk3APZu4KyNBuW76E7HCDs9YRhFhMdMjfsNjvMMaMPra1zX+fILXOytVWEHKoEhAzx5KB/A47f0XCFESFZPkNZTzGdnCCOxxj1+uKC2g866DI6IAjFYZJ3vcpTNdah8YYYyJC5ZgwBs+Y8ZHWNhK6UTS05cQQCBK7kMMXFUbqidIDVpgPBgx6SlWTt0XacPI4jUQIZ7LrQzCCjwJMwWGN6E2cVJnGBs7iQ37O8EHOC9QHNdgIBm17gS8NDmFlxgaXkVz+D1AriIsm1pa6nOp/TXtDVEmqhv5W9U/aqRXGtzNgCXSo6Wsp3n51UMfMn+n59n3Sa2SQweJ7AlmoDDmeL9NLM3VA+SX38+PQUJ8dH6HRCjAY97O5uI+rQaIY/gRrCsDCRM43zadTmxw2qx2NUd/bR/OoOJm8/wPG7j1El7Jw1km8nYLds0GHCQWOhaxxIPXb2aNCSF6j57CrFq0Y4RakzvVwjrWue6I0LOHUtcmCuGTqVJgMf2XYf/rduw7q2JWCvHs/R7J9i9uv7qB8eYDCv0atsdB0PsyrHzGlQbHbR/faLuPDf/AncFy4BF9clz1IfXBfZr+4g/uFrePKjXyB+6wE2YwuD0kaXe68YWzDKpu3fe2IaUzEjUIxpuE4ZoZNLjA6NkAjmfJpAjHqw1voIb19HePuayFbdnRG89S6aoEHl1bACsvg0UdIZ8KxJxLyKz6vDeebSQSexgHszZL98gkf/618hf/sRerEl+4pXcq6qEJBddXyMvRKnYYltAuDvfAXDf/4q3IsjNB0LWUW5PZ3vPBRJitnRKWaTORKeH6MNhGT2OUMo6o8lIFztVH+ZQ/hx5ZMBaOfaO6tAsTX+UFZQXrJtqEkW5aJldYI038M83kecHAtoY1Zwr7eFKLyMwLsMoZMt32gGtQkrz54xFFlgk5UiUk4aAYQqQRFAKDMlLUPI5odxKm0loyus2T81IGTB1s618zmV8TpREpgt1sxpa5PV7ISURIs6gioiWyJrOKaQ1zWmWYHj6QynsxlSzizTsCUIpenNAnSh5GibeHI266+PA4TtLixf1n4OExbfioVboNYWmHyvjDvwLKOCx9MMQs0edAQIyovAkOZbi1zgpUxUjme50csQdDW6WWkUfl5K9/MghN/Sr/k4QKhi4xwWpdk13UQPUc7vI53cQXz2Pqx0H255go6bwSNgbBJYZQyUCSxxJVRQwTOmsQPUTgeVFSIvA+Q1JaQe/KgPv7sBv3cDTu8lOL1voLa20VAeLr+oDNMn+nzzTW/u0tpotWb44M043242f/q4HvQn3M/PAghVvaTPL5vVLTPYxk60OYSaPrCUjBIQtpLR1oiGGYSsecl0ObUnElH6kNBUpsqpBlRAyMxeZQn1uohSwyizdAtR87tnXzJfn+fnAWHB0Sdmi3P7tOC5JJR8URmymONnU6Jn+evTNkqt43/7fEPDFo/B23YFr6J0NJVFJA8+rZXdEKUdIhUAx0kZbtqpFB+5ZSMN15BFW/BoWuJE6FY2/DyFm05hx0dwMtLXCRy7hO2aoWrKLhofeeViyi53Zx1Y28Hw9svoXL8Nd+cq6s5A/t7KjVA7oZbgRNx5g6O9Qxw9PUDNcGVm4q1vilW/7fkIex2ZuWLlLYWzQ1mk3gZd0yphbWtbk1+tGR6VJZJRgpskSzArUxxOjrB3vAfHtdHthrh+9SIGUQiryOBJ45zHWYl5leAwO8Mv7r+FH7/7S0ztAnPmMlolKp5tHhcHTUjYFaedNrvpagXsuYGgfs7kubUjgPDCaAuvXn9BAOGG3ZF4g5KRFk2Oo9kp/v7tn+O9w4c4yCfIKBml6sx0JkkZ2LSfLxqRi760cwvfufwKdoM1KeoWabg03eC8lQBUzeewXB7udEkzh7p4xei8mXZGDRgTG1yyPYUW2FmGgu6hBQ94dZaTDErGSESBzA2SGXQopxFTDwbiqrOjz5lGQedqfb0Ahe09W2AYBd/SQyHlL0PB6mJKa+Usj1GUc8ymp5jPxiJDpdSFpjjqmEozFl9ZiZIafOJggl1PZlZqBnzavmRwMtJDBE00vjDRJRQMubxe3Felq9rKM5ewSULqWeSI2Q5/ryTLUGwWWgkz2ylljbyokWYF5mkh5gIZ5bamm9QJQ6wNBpr9JAU5zQw0yF3XNSW75u81wF0a+3T7Zbd9teMui50bUpsp1G5MpiGyqLAINnTKZQEoV13+zk2T6rPEa6AbcnskqAxZJy251LTApFGVAkM6ZipjyEKLmZ9HwhQ2iAIPO1ubwogGob9oPbeNFOnPm2fUmuTAwRS4v4/5uw9x9vZ9TJ4eYnoyQVYw5L6RPNN+5cirS2bXuO4SLJWcgTXsoMzsmMOhjTdom0eyHmWuFwJM+GNyuHzm1phHDnBtC/VGF1RSIk5hjWOUR2dwpilGjYeuzQLLw7hMJbIiHQbofPUmdv/0Owhfugnv+kVttZOJJ6P++vuY/d3r2P/Zm0jv7GE9szGggyd9oOk0xsFzurKyjGbzkWvZtcSBlLmnGee3JWrDQjDoIlwboLu1Dm9zDfbmEJ1bVxFcuwBs9tH0OVdoobIZz8FRAc54k2nkuEAuLzZe+Bx7fgdB6aKTOMCb+0h/eg+P/8Pfonp/H2u5K5JdZpZydjBzLUzcCmdBiUkPuPbH38L2d7+K6NWbcLa6YkKckXVvSvhhKLETR/sHmM9TFEWD3mgTnd4QftiVKBpKRlup95eA8FNWuy0gM3tX+0zrzqvAS/QSND6g1FqKFj6wfF7pKjpFXuxjFt/D2fghxrN9+ZqQsUPDS+h3b6DbuQGgT+e0801DM/D2UbGmpgdlFCBcyav7Tfvzsalk9qw2rMJUOR9fbn7y9XmWJfywr2jFFLJ/CXu/hKHn97sVOSSvuZnh0cxfdSwUIxkxlgPiohB28GQ2xziec1JFzls3COQ84zO+iFdZBdZtwbzSwBMFhuGCeY7pnB4/g0rMeM63ZajEHxlZKM9cqe+M1FPAIE3JCAQlmJ7/znEEzXslS8ixCKrAVhnIVWAuLcAWFJrRhPNl6Upf8ZNv0W/ZO74Amln5ST8WEEq9YVx5mxNU2UMkp79ANn0bRXwHXnmCoJ4ICcOGtNQ1nMfnq3UAlG40AaEvTXCRjtYByspBybPR9+AGXbid63D6X4c7+i9QO5dQY0OMbGSswbAIUk/L89hCj/ZurzpOfLAL0LakWoDZqpHkqz9zDrL5LgvzouWf28t6niE0M4ULQKh+AS0YVPbPZAIaMMg5QlU40eCFQMxkF4rCr0JOgxf2s6RgtNAUjbCGJEVkG2XxL7L6dp5wRQ5unt0PBYSmiU5n0/Z5ls9R0EyRn4lMJ12MPVEY8qUFDV3/l/elheqf5oGyJn9xvbEor2JHcFG4ksPjILEOE8sypCsW2UL5+yo0TobMqjFrPCSdK8gHz6G3cQOD4QUMgh4wnyA5eozsyVuoT+5h6KYIrBROnSposR0UKc1BbDBJJfO7yMM+ulduILp+G9GLr8AZ7QB+F5nbQ2ZHYJyeZzEUfYD50RlO945wvH8sDNEazWVGQ0SDgWRbMeiZZgnMs6PzokgbZKeUHVsNEsyO32b+iA1FwYRYnSuk2cQ4neJocoz9k0MURQbfc3Hz2hWs01iGRT7lWTYzwnJkdBX1avz8/lv4wVs/xXExxVkVI25ymS/yuwHyLBV5CTdbPpvULlPeyriAqmgkX4Qsx0ZnDZfWdvDyjdt4bpuS0SF8AWQZTssz7M0O8ca9d/De4SM8nOyLLJVZZhJITuOTokKn8dC3A2x6A9xcu4TvPfcNXOxsIip1Zo91P01uOIvmuqEEV4uhTacHiyGLhcmTM+WDbEUNQQwZLM0OS9MEOcPSzYyVxAUwYiTsiLzR5c9GCSCD5pn75nkyNC+yR3OA8RAToCTNRQWEq9vM4sE2Sla5jS2zS3BIWWtJkJEIIMwysgxzCa7nZ+TcGgfju1GEYb9vhv4ZqkwmjU0PZdzIkHJ5sC7nMpDDnOtf/hdletpFl6aEREzo5qFGRcZoRhhp7bi2640PpAA6AXDKRBFIz2cJZrMY49kcCSM0mB0ZkA2hORLz1zoIKYMWZ0iaDTSwXUsBoQGFC2VnO2Yp7HMuDmRyg4UKbp0BuTa4aeiGvSRiddaoocGH2MezQ025mEx9mgAIsRRoeVGdGWKR1IatG/OAmjNIBII0LjKzqUoxU++YCkNIQJPXzNM0cSTTGWbjM8TM3yoKdMJA7tH6xpocUHTPZe4krz/nDcHcvZjyWzpvcigHaPaOUN97jPu/fBNP3r2D471D2HGJfuVirfAxLDydcWOmp8iG9fDSvES9H1LI0SnQxF6IjbwYBSkby6aJbiFsRtRIUSGxasQ+kNFkiteiaeBxk64qULTecwJhwGzPxVme4KzOMAssBFe3sPnq8xj+wVfRe+l5gA2sLAcIit54H2c//zXG7z9E+fQE/cJGp3ZE6qpZSmoGk9sVUrKBjD9yIdmGjKDhPLHb6yAY9bFxdRejqxfQu3IR7vY6sDGAtdYDhh1RaxD8VbzXInuvYRmKXv4shbBa6lNJ63td+FUAP/XQ/PhdpP/vW9j7f34B++EptquAQ1ES2RFujpCEFh6mpzjtVJive3j5X/85Ln3/G7AujoCuBw5zFmUmkmC/28EkmePhk8eSG0oXx9FoC73uEEFAQBjI60tA+GmOdPOetvdpIgbZRFPzFn3pM8nFzMakB6sO1JVMNgWh4gHrFEn6AGfTt3F4fAcnZ4/kSzrRENubN7E2uI1h7zZgDQFL84mFCVswQx9wGTHPz/n9XY9ho2Y49yOuwg0ta1Yx0We4Gl/wre1OuVpsPgtJzedrMRHf2uJrc7Up3U6qUsHgZIJpkiDOc2EOZS5YIiC4t9CZVE3fZBaXrCHzSc2vpXSacnH6BqiND5UvfE54/5hZxkYti1eav2iMBBUummnMPTbyXEQ03BJDODINbDx6sl+xYcpGevtTrmqHFqIT83lWYPLyOn9cLsjvHFN4fn181sX2Yc2J9r8tpPA8VU1WqD6jRyiSdzB++pcok1/Bru8iwgxhPZeRFBnAYa4gXbq5xiiroTEelTP0U7Bc8eeo2AgCDaJUNWXTP4T/378Mu/dtuBv/FRr3BiprR/1AxDSqtUXS81HZp+X6p+nSMj/0/M1ezr0ulQotYNHVtuIf8cyF/Kgmzkddv9Vr2IJCoYU4YmHm8XTUSVMGVMnE89WomahoMuZsbc3GOoGqPokHIxtHUEgzyIxGLxpFURdUGjGvt0Qel7DrAHbDl85am11EoaDUjpSLL89beZpFLkrjGL5UoiqZiHyuC8ZfaCahRG0JOcCoG19cTVsjmw80Yz7FwrTO/s0N2cLUdphBqpQEECTwByZINCp13njpSrOAKFFaKXIGOntd2DuvwLv8HQSbzyEYXZZDvElmKE/3EL/zY+QPXkOYHcOvpvCaVDtT7J5VDPrmHKGP1PaRuAGcjV34F69icPtleLtXYK/tIHG6SO0OaiuA1wSImgDVPEc6jnH09BjzKV0JHXSGQ/Q31iXfiqHkXhQIIGQeV5uEtCppUFkGJYgGsbPhIcYyegPyqsAkm+N4ciozhARz/OyXL+yIlK8rzo7cy2nawMzBEplf4429O/iHO68LUDtIxwIUG9+SPEJKuegAyEHsllnRzD1XKGYOotKlaC2kZHQTty9fx42ti9jprCGSwO4Kj04e4f7RI9w9fIhHk0PsJ2NUvg2ECrS0/m4Q0pmw8TFEB9cGu/ijF76Ja8NdDO2OMB5sTTrsJnDzsAPJ8ounsYB/OoSyUJZrw/suUk0dim+7mJT+qaspZ+Q4Q0rHIx4mHlyCQT+QCAaPuUyeCZun2Y/MwJn5TgnxbU1pzg/8P3tuPNuD0yKHEhs+GKVK1RgjQOOSgo6OGZJ4LqC1SDMBaex8UoLJ7Dthoejw6vJzG1DYyhzFIdN0j0wnTAQwBhiI2rbthppNsY05WXxueY/m8snd5ixXRXkt8xMzMdxJKbPNadWubLaAwKirmYxeqA851wrXmVtzbMyAaVdZ3faitNJfkXJQVqLxMcvCjxuRFn9SBJ4DhCbNVPYqAkJ+HgWFWoIJL6q5YPI7xcvmpzQzQMsun3b0yTpLR0zep8UoVQU8TMjsFrUjgDBnvl6ciONoMp0jTxKZ4+N9CiNGh2ieJBl/XgMyjPJJuE9R4iYqmgpgEOzZDJMn+5g+3MPk3kPEjw6RPD5GeFohnNaIChtezcBlfXHmRy6gqNa4htWYhzIp/jtZb3UVbKVP7aHX2nGwIdigYhwJI1+kw6OsJ935CB8DGv+4jmSNziqN8pnT2Wa9h+jSNrrXLqJzaQcWjbM4i3Q2RvrkEOmDfVRnUzjzHF144hpMx1Uyn+J2GDBKogYnuJvIgdXx4PQieIMugrU+gp1NBBe35e8IdjbgjXqwOx4dddAEDhrOMnKPpw5XbIJlC5X7I0PtlZjfS3ODxQObAQ4PtnkD56zC5K9fw/SHr2Py8/cQHMyxU4eSsciHohlFmPgVHhVjFNsduDc3cf3Pv4/Nb7wErEXGtVSzIOk0Ssvm09kU9548lpBuxsSMBpvod4cI/UjiaFpAeG5W6ssZwo8+4k2Numj6SPQK9wN6A7T7gol2aJj5SyDBZhc3EG4mCgiz4hFm8bs4PbuPs8meFH5RMMDG6Cr6vZvoRrfUbZSy0WcBoZn5W93HFwTSCrRT7PBhRfWSefgUtcw/4ls+DBDyr/sgKGxlskZso4oaI8snICQ7SCB4OplinqeqZGARIeeikaIKG0kVCBtrKjuVKBzzMfi+NmqoZQgFEBLUmbgLZhgTFFL1QOcBAXwyD6jyzw7n3T3OBGqeLtlDiZwiKyjNRp7JehhKYW1ctIWBNHtme8ENYfnM9V+5688e5F8CwnPX6pMAja40AwgXM777KNK3MT7831Elr8Gp7iDCFEEdS2NRJuW9dXWFllzLQgFhoCMGnGVlj6GSWAQ++7zXJRyH84kWau8S7P534W39t6i951DbF0xiQDuKYlyBZQ827YLWh6IFhOdEiwYGLYyQ2mdq6U/xTwYISXAxJ5egrvW+EFaQ4KtlBzneovUt69wWkAn4IxCjuqnipIcZjcpKdf40echkDoXwihnbEsIxgFBpgmUrvgWE7czg4s8fBwgZ4yV5iOrNwLpRI+N8yT20xVjvo4H1x22U1tH/cIvDcyITYQFAeZ1pWImkjoUBKZt2RqoieqaUCDkK10URjdC58V0MX/wvYW89D2t0CQi6QDYHJgeY/eKvkL79I2DyCF52ioCOR8I8ss50UTuemMckcDBvbBTdIZz1XYxuvoDoyi34V24hdjrInC4cvw+n8eCmDHhW6ejp/hlOjyc4HU8R9HsYbG7CZwHZCRF0Qng+CzKd+VqJ1jQD6jrYKc+Y3CPOEDawSwUDBITTgpbQYxyPjyVDjddpe30N63SRjDokImFzdseukLslEq/CnZPHeP3J+/j107t4PD1E7lUSW1A76ualQ+bGYtts5FwoHB1ghhl94vteFxvRCFe3dnFxfRs7zJ6j9NK2cGePger3sT87xnFOFjIRJ1MWVuzQin64BILKRVi76OYeLnW38P0Xv4Fbm1ewQ3kuKbCSweqc22PB5+P06AQnhyeYzxMxNaGUxfI801XSQ0vmrdpgUrJRkhdnyUETMX9PgJ+azXDejXOdGpiuzq+tpGVxmCzAlHaaPo2UZ7mg9cHig6uhwRpxwGvc2u6TKYzncwlFZ+wATU1Y9IdBgPW1IaIwFEdLzkywQyrgS9hK3ivz/aTIV2llm9vYAiJ5r7CdaiKgHahWn87PpiCwpfoJ/uhKx1fOLg+jTiyNNmDR2zKDLILFbIiBozIuxu5dpUU7D2sTCrIosNpiQS5OCwg552tcBoUVbAEhpx9bhlD1uaIDkH1d5VuN5Im1XftWtsWvb2fXtPvf1AXqhn+fsS03pgviO2c083pPqalg40Y/KGeI2aGU2JAsQ5mmSOexvmYznX9DjcFwgOHaAMONNViuhTiNEfg0NmCepiURLlZeKDDkX5FkqCgZvfsAp+/cx8Hb94BHE9j7MbwUcAp9BrVTzk/J9a/gUmRTEgWjbl0lmUg5NFTKLF1GkUVpIdh2R6V4orSeTS6Lsm42EigNp8yUMi4CepbhVBLUSDjnR1DWDeEOOvB7kTwr/FxFkqCYJqimqZjhBJaDyA2k4ZHmKRKy85QhM2qG7sJUdw9CeKMuOnRq3d7A4MI2wks78C/vAswQHHbRUEHAe9rkwgLzH0ZSkBVW1lldCnk/W2dXydkkQPYZQh0AuYPmOEX9ZIq9v/wJjn/4S+DuIXrjAttNCJ8LyLYQR8CJW2KPHevbu9j8xnPY+MOvo//CdSDidRK7Hw2m91zQv/dwMsbdPUasOPCCDtZ7G+hHA0RepBI2n40RbRw9u3cInGijVr5IYvk/IqT4J//WLSBcYQg5e2RJdAQBId/AG+5L+LRV+UuGkItfBnXPUNR7SLM7mM6eYD4/lLUf+H0MexcQBdfg+9eAxkhG2aCS5upSQvlhsyvP7vGfdr7ln/waLv7CjwKEHwSF3Cvaml186lYAYdHU4ixKx+2z6VSyhHOarUkO8Sog5GNk1jrHNkTFQBmvIW+FSFFn8DaeQq4pm6ss3oxrKJ9jZgOz+RXSEMbz0OEZswCDDtXisGQYiWqntjG6LCbb81SUO+b/t0qKVUC4MCtbULhfAsJPu14/HSDkiIqZYZHC7CmK7E1MDv8DquQXcKr3EWJmACFHVCLY7qbUkqz1GjoGC0NIlR/PKZOJKcCBewCbeQUcey4zgpV7Gfbgj+Bv/3eovedROxfhmAg5FSnrS5vgq4CQ9910Fz/kAsjyWIDC1qugba3o9/koZus3xhCywqEaTtjAVunFP5uRFiEDDEtIMChM4UrUhAmH53gXvw/jz+j6SUaQjJ2ojggUDSB06ghOHSpQWxgTGIbUMISixhEjGb2uaiijAFVfWkOqdFUbw8JWlqWcixy98gUQsnHbAsLl3PGnXYvWo//x5YZ647pIYdelDA4zy4yvsmDmBjv72iWn2YJQqAzStiuUrofE7aP73B9i9Mq/gLV1ExjuAm4gLopITjH/2f+N5K0fAWeP4WRnCFiQVKrDtb1A3ssZRZLcc4aYOxGa7hq6F65jcOMFjG5/FWXUQ+n3YPld0eI2CTc5FoQe4rMYJ8dnePzkAA0lEP0+emsjdGgsQ0BIhpD6d2P+oUUcQY0BNpJHZppepF/ZoRbZYCmAMC4zTOIpTidnSFio5hm6oS+A8ML6OnyXmzBQ0eWTgNAp8SQ+wd3JHn72/hu4c/QIhU8pF4VZZG3493OoVS26ZSxBrzBqGUAl62EjhIcO5bFBF0M/wtAPpbNH++ej6SGO5icShzC3CiROJQwhIx0UIChgZrxEUDrwk0ZmB//Zra/hxd2buLlxWWYVwXlFOjdKGezjcO8ATx89wd7TQ8ziFA47892uAG3Kim0DDnno6CLU4lny21wfHZ/yOAJCOiA6Il+lG6JEIwjYWhZ0H1UUfPbiQAt1Ya750PIBE9Ct7B6lhpSNzmczZGmKIkvNqdqIJIZSTr4IEJlBRwc1gleuG5Womay+1fPNgMP2zgk4XGEDRYJIep95MWYmhOHFpPkL02ESCZC4RTrweW8piwv1d15DkQDIfCVNZLjHksmpRMdP0C/gDjROWYzhrPSrKRc1oFAaD/x8BHJkB41kVHK+zObc0ozmzzobYChHszZ1nlRfrTxEAIRsYoW4mOlaNpJRAk4OWFNeK2CKjSUFjhodwr2EapZC5MYVwTpls8z1mk1VjpwlCKJAnuP+aEB4pJAAACAASURBVICo14HfCXRuUkygStjMZBJ2T0EyuxhNkqM+naA4miA7GKN5dw/13QNkRxPMTsYYn5wK2GOLlLOlge0h4DolWy6+3MzW1NwtYQ2NA6OhhI2k2bjxKhpR5pzA2rXReJQFs8lWw+U5LOCTeyjjMBgUT0VBg9QiQKzkzz5nkm1bg28p0aQhFF1OZXbUF5OWlMoMspGBJyHy3a0R1i5twd8awdsawdncgLs+gNvvwo582KGn4e90OeYhb9PpmYYxWvtTR89mGVlyMuscmpcgapJ2HI6WG0QjJErMHViFg2xvgvjOUzz8v36Ckx+/jbV5g1FmY63y5J7QcfrYygQQnkUVdr/9FTz3Z99G8JXrcC9uyBrmZyiaEi6z2nwPkzTB4fgMDw8PZc/pdPpY74zQD/sI3VCeBwLC9hz6MED4aQ+835v3mcJ86frPZ5pgkK8l86+A0HsGEBJw0IF5ghoHqKrHSLMjZNlYmjyu00En2ITrkjW4ANS0pFdTmRagtPv47wogXCb/tRuuObXNftiOPskeaUYaWi6F9TsFOTSEmmcpJvEc4+kUCVUsAgg9HVng9TPfftWcoz16DFGnYt9FI9Kmm5kWt2xXGVZP+m4SKq/KHYLAfhRhQMdqjnDQEZWmbmYvFbmgjDmocqfVdYi7oaEmWTe1DOEHRjuebcTo4dCWNucfuy8ZwnPX41MDQjGdoLUlz/c9FNnbmB79Jar4V7AKMoQzBE0i3hFWE8FyNhQQ5gYQUvLpO2I+JsoWaXDynisgZLMQiOV4r5wrcAbfQ7j736P2bhtAqF4c2ho3Z73xCpAvavGdUX996F7bCovky9sFsvhuHztk+psChHxI2IiXZsdKZjLrGGUIWUu2gJDjEka22WYPljrH11AaWpos7KxEQUM7M43GkSLKSPOEyQUB7CoQQChjaSuuiauMoAq/jYRUnNn18+hYiwJDkYwahpC/878LNjMMoftFAeH+//TnjZVOUczHEk7vW7U4SdFGvyIg5OKT/ceRTpYiZcZJMHqDxrYhure+jbVX/hTW7k1gbVes/JHHwPwE81/+AMnbP0E93oObTxGyO17QOCCH7dM91Eft+OImSu4wbjyUbg/+aBfDa7ex9eIrwMY2mv6agkfmeTHw0fLlRRQ+Hs/xeO8ASV6gtCysbW5iMBpq/ISvhhyUS3BAmjIxGbYVDZ5uftLFY5HPQtAwiQyjZPh5SmfAdI7JfIL5ZIosngtwJiC8truLIGAWnALCwiEgLHBczfE0O8Pfvf0zYQkJEmnizjlDdW7l36czm8uHghuoMjDUALuVDY+v2kYAGxGZCwJbx0ZcxoirBCkNa5h16FtiKkH5FRkpMoQEegSEzAVz5zU2nD6+fukFfPXy83j58m0peltA6FJUYgdi1LP38DHu3nuA6SxG2O2LDLc3Gsq9Ypi7G9LpUmVwmn/HgXN2H31hCMmy8f9LNpoAKs3Ka+d/WhZwqek2Z0bLOn6eDr/pOLVaa3nIjPslmSaRjiacdUw05FO02Ln8N26EvKacm2DhSUDo80Vgy2JcNMHmkFzJ+WuzKxV4NhrPIQ+xAYNkBUnpkyEk80PQI/Ed6uZKuadD4CnMYCh5jCx6CZwFPFPSyIdcZMKNsCoWpZwEhMLLEgwyBF0ZyfNzlxKmKe+X0GmJEuHaal86C7eY4T6/L7dK6qUiyhjHteO3ph6RdUy2id0sNoiUJeQvNZRpaMG8AIQEmASO+r9lQtm47FIKKS8yprRgj2MkaSKMfC2yRsDxXQGE/bWByMBF2i55mw1cBifLo0SXRLKGdAWtgKQEkgJ4eIzq0RGSg1PM9o8wfrqPeDxBOp2LGoCqAKey5N8tGiKVFWjKFhCQcws3TSIxEjITla2EhyBI4zVq4VQJBhuCMMpGCSrzBi4jM8gWGmdYAjGyhQnlo1UmWYhOwL2Qbrf6/eSW0J03cGETLHYCNJR8Drqwhl24az10t9exdnkH/voAzrAHDPpAN5T5ac3xNuyvgEEWAbWRiXJ2kCuD90yFvfP5FPP5RIpHyqmHayP5zHWWwWZwGo18Kg/xwyOcvXEXd/7T3+P4p+9gt4kEDHYLBf65VWPs10gGHpqdHi5+96u4/sffhHVhTeSibCCUwk6WEkHTOA6OxmMcTcY4mEwQRF2JEVrrDNH3ewjoLu168kw8Cy5WYyd+b4Dep/1BVwFhK8kUQMiiT890HXJjg8gHXc90PtrUZHygnBlgnaDBIcpygrJiJiGLD0rZR7CwAWCLQbvaoBJAqKDkdwkQLr1azWVbyTHU0OnlyInajOkvXk4BggIIG+RVhXlKQDjD2XSClEZshiFUhclSebDwvDM5wa1rs/arTJYyaxmRm+qzp/OEWpVrE0tHOTgz3QtDDHs9jNhc4xluMgbNTm2aiaqE4P6zHAFYuZeKBZZCwKUv30qcUQsCVyr/LyWjH/vUfjpAyFNfWTzJNWj2UKS/xvT4r1HOX4eVExDOEXIki+dYQ5OnoQGEvFGFNpVZKwog1IgyrleHDsFSxxRoGjqv0wDpCpzhHyLc/ddoFoBQ464We4esBLNuVxWgzyqpV3/6di2cWxPmifmE2u83CQjPSUbluTEOn2ZmT9k4BYP6WjKE7fyeMITipF8KO8gEhJbFlzjDrEaeVkDmwyo8mSHUbHTzIJlRPYkD4ZjGCiBczhAqO9hGd7UMISWjq4CQ9aQYy1BByQafNMg/B0OY/Pu/aPJHdzA/2UcxPYFb5gicBhG73KUOJescDfMAPRPcWEnhUDQ2TgsHnWuvYO3l78G5+jysLTrmOUA8AU6fYvb2PyC+8yvU4wNxMO16NnIx/0i0ALIdVJYjzo61HSCrPRRWiMYdYnDxGrae+wrcG8/B3r2oOyxDp2sCUxaUlFkEyPIax6cTHJ6c4vh0jI3tbYzW1hBFlBuphbKwPiy2DSDU6AEtzpUhNLET8oBYisSrElldIM5jzOMZppMx4skURTzDWq+H565cQRR5cDzKRBQQpm6BqZXjtE7wt2/9BG88fleMZRKBg6VIy4hFCQiFJiaTIAuEQNGHQ4MXlqGtk2LOUO4atMoXYxye2TSCsCvJHiy8BqVP1kEdB+VAoBWt5cCvCQptePMGwybC7bUr+NrVF/Ct26/KrCRPKpczVbYPz+tgcniKwydP8e57dzGZztEbrqG/xte6OKBxjstjIK0Yw1BabOaxWqaQ4E8C7zmDqG6y7SzEwjVtRRb6YQ/4Z2cIl02lVfpfT2STgSeDuGToqAcnC9IIW3h8cixgkaWxPD4md06ZQwLZFsyapcK14XLYXof5ZQjZ6LjZQGg3Gfl/xnVTJERmvxOttwGAdE0Uox1fC17+XS1obq8VPwcBt8ajkBlsg59ZdLSAkODDUrd2A/I4P8iiT5xGxQWV8EUD2xUUrmwUi/bzMgLsnJNAu5kTFFJZZCRoog5sASGBp6XspRRHOpWCmoCQwaOiThOrzkWyCbHxQuZH2Sc315y5poXMvgiQLzhnGWOWzDFN57A8B/1RH/1BHz3OFoa+NHrAOZy8hJWVIv+ULpzIY9X1S1KgkxL16QzN0Qnqp/s4e7qPk70DTI5OMT8do5jEkjXI7+Py+aE0jmyIYQ1ZVOkkHdc8jRhalz6VdAkg5MHCxoyn88ECJBmTocOS8lwIs87GGkGhA6RNiazhTLYlZlh047V9NaHhnB8iH96wj2hrDd2dDfi7m3C31wDOBA66sPtduS5t3IxJpJciUcLkJT+QzKQymPyMZO5ZUsZ05c0SlGmGw4OnEv3RDyNsbmziyvVrkjXGzy3WtxKlFmJ69ymO/+EtvPOffoT9n/0au05PjHuCTIVEFQHxVg/htW1svnwdw1efQ+/VWwDdWAMLDeX1qJHT4ML1JEv06dExTijrLnN0en30eyOMwgG6dDWl5Nw8h4ulSPnaitT802Kk38f3nWMIF3LR1qCEQEJVA3QZ5bkhxl5S0PFZjQF7AlhnaJrEgEk+Wz4Y4oJ6CFQjBZX0UDZNCILC3zdAuCzxloBQlRAtKFwCwindRQkIDUPIBnpbaOtIAu+FHhqtmzTPHPF3JLDk/kgWg88ApaYEhMb9m3P0AghF3UBgSEAI9MIO1vp9rHVD9APev7bfZ967wLpsZNIRWg8UzhXy71ZzGy1MhUlcicGQrf3DGML2onwJCH9DgFBjJySLsN5DkbyL6dEPUczeRJPdQRdzRFYm8UgWmzzMDpRSgIctGX8FhFI/0hxGSmCeSWwsa60kIwNstTqX4Qy/g2DnX6HxbqFxduV9JIYWbuULwLEE/1w2Kx4zH/1zfxhL/KFgcfkt/jEBIZva7QyhNFcWQFClme0cr0hBjcqLkVacIRTJKBnCjAWSNk2EIcwbIayqxEGT0ZdAAaGUaS3TaiSi6ptvDOMEIJKlJENopK0my1lkolUlM4QtIJR9QjwRGN3mfzFAWP79/9yUj+9g8uQe4sMnqOdn8JsCHY/OVBrPoDbKxt2QDBTXFTtVFTDJLVjb1+BffRHR1VvwN3dUFhVPUJweoNi7g/LgAerpMdwqlbxDsjNlmUmhQtBQsDok4+eEqEEr3ECyUfzRDnoXr6P7la8iuH4LCCKVo9o+crr4lLTJ7aJsHMySHPsHx3i6f4Bul0H1PXQZfh6GIgfkzJEwMDK83UpGFRSaESGRPPE+cTPlTScgzJtCZ3fSGLPxWF7x+AyDToRbl6+g22dhz7S5HCVdRt0KsVNiggw/ef81vPHkXTyZHUkkRe6Yh1DackoNq2lPu0LUmtauyUrYcEplJ+hBwU1djgR2dRydR0zF2ZSgkAylmr4QlEgeZGPDb1nCFOhXAS4HG3j16gv4w5e/CY9SUYLOkgYdPkK/i3QSY3x0ivfev4fJZI5Ov48OZxeHtH+PBAz6USTOjwIIZRGqa5m8pPuhTzU7ozJVZpxEP6yb/xsDhIuubBt/0PZo1X67dWeSqAEDCAkO43guQJEARGQB0vxQdlEOzMUhp9+P/50gjaBQmUEzr2i06G3sAjvl8nMLatKumgABSmeNQQaloQTWCgSNIycBacumyteYrEyxeeaLHJQ6hhIQ1rLpm1m95Y/8DDvIFa6un1KxSd7YCgpskaRsZILwDIAzDqVGBiqSUXFKMEnEkt/IDiMPEPFWbiOS5UChUySLTf6uO6Cu3dZ5j/eEC18aCCbWgXOEMudpzBB4QM3TRBj68WyKvC5E8kKTGZrN9LqUrjHDk8CNzp58rGjoYhagDPHoHKfMDdIwilLROEUymSE5myA9OEFyeIL46BTZ2QTZeAakhbystFT5DVlD87tNtq+dOeTvK304Xo3SIu9m3EnZQJBbJ0OlOvdDd+HQk9D2OgpE6k2H0IwXI/DQHfXRXRuiOxqh6UWweh0Bft6wh2DUhcM/d0PU1HoFHuww1AYcu0VGzMNiTphGgkyuVRaMko2rghSN/chxenqC2Wwipj5nJ8eYTSbYGAxwYWcHN2/elBxMykaFdTXOGJP7T3H42ju4/3ev4fiNu+iXLiLmD7LwYCxKJ0Dn2i4Gt69g49XnEF7fhXd5A3mdoWasEaNEuE812lmN4wxPDw/FbAOcber10esO0A97iPxImyWSu7lsYsjz+SUg/Az4VuCCYQbbppKUEQYQmsgJibsxv8S2PgEsgsLpyteqOgGIgKoLlH0tEMV8TJ/z331AuHKZVmzytRZcuYaiBNLRZjKENJVJiwLzJMV0PkdOEzQ2hPn8mrPG46gA85QNCyhNJJ4JrmPm0SskdPjmLLHEWUg1KO/hs83MQ/FCkH1JM4/petyPCAgHGHV8dPlcm8JdfX+WvKY0xoVl1F9UAREAykiEAYSat7t8Hr8EhEtG9TM8lIu3flqGULRsVNnwvC33UcbvY3r8Y+TTt1DFd9C1ZoisBK40uNkQDZWephpMLOW5GDguoLJ9eV5ljEeVRrztrPUbi2NcV+AOvwF/+88A/zoaZ0cyydWJo+WXzdne/iRGSfSRgHC1RvmwC9UuqY+QFP+mAaHmECoIk/y/dl5PwJjO7/F5aiWjYuJCNrBQUxnWFnQbZdZ2SS+EnL4B2iBWQEhPgI8AhIZqZx0pDKGezMIS8mFTRlA/gwJUnR+UWpa4xLiNEiBKeUUvBItaP19en5shbN7/X5pm/z7O7v0a00d3kJ48gVMk6NCjRBxH1YFPWAgCAHbJawu+XAxgXjRIuyPko20MLl1FuLaOmjEM8RTJ5ARufAYnHqOKx7DKTMK6STWQHbPIQjL0O6dNPpm8ELYVoq58xLGFJhjCHmxh+OofoPvCS7BGG0CnD/gh8rwWm34n7EvIJsH5wcEx9p7sy8Xgpto3oJBh0mQLJdzYRB7oBqzD0ypxWRrCiqEEAWHNFx19MplFIxicjs8wOTlG1/dx/eIFDIY9RN0QVcNcxgKlVyN1asytHL98/DbefPoe3j94iHExQ+GxM9PI9REjJhbJRh4mBVtD1lOtbB3KRmtKXV1hY8lMCEDngmED0W4QlwlSq5T8MbGuJig02SQ27xEBYeMgyGx0Sw+bTQevXH0Bf/Tqd9B1QvYSUKdke3lI9FBnJZJJgrt3H2A8ngoIDLo9KdK8ToQg6qwAQoF/xpXWGHQY5kkdOFWOIODoI4q33yggXNlsjLmdMT1R1pTFpzpGadellazyz3Ql5RqkqyQBorzPaMzbmcS2U8O6lKBwkePV/r3yc5qweM6tttJPExEh0QXmv1EmSsaa10U7rcpU091L3icZUaa8FwMifQlDKDIPtga4ibPTq0BPWzb6S5lEmkQp87nIGhNAuMBnJgja0H56/GtKPasYcRkszENhZhDbcFUT2q7NLu1YkiGXrazhtXHRkImkFIW8mhnXbcdKuDa42fHzsgMtxUvdyPwgQSEBoXS5bSYZZIizBJPZFLMsRlykcAMXfhgIS0hQyGInYv4og1kJYISR46wFmS0mhPIAhMidbWZsSgeeP2IFnIxRHp5ivn+E6cExZocnKCZzlPJKJN6CstM6TuXfGxrYFAo6OWtM5pDFkVEV69A3ZWAt22ziVVSdR9bPBTo+rH4Ee9gFupSC+kgIIqMAw80R1ne2sb67C6wNgEEPTRRKpAznAeX+87DIUxXs+GyQuSobM40RRjmw+FSW3hw37Zwt99ssxXw2x+H+PibjsUh04/kMZZZhe30Dly/s4rnrN8SNl+tFClJuUDTEeLKPo3fv4/CNuxjf2YM7L+EapYEdBmKSs/78NYyev47BV27A2eyh6XmYxxOUdYFetyfrm9ku08kMZ6dTHB4fyWrtjtYQSU5oFx0G0lOm7nC+Shsq7X7RAsJnDao+TzH2+/E1i2m2peuw4ZHkORUTAi36VQ3EzYRNDe4BzDAjO9jao7TmVAFQhfoydJMyi78PgHBZsS7GoNq9t53NNj1eXnmKceR8F7KmFjAXs/nFsQJh7JdGbcwrDT2aSJnGpNk/+B4yAxnjiqRJlmLO3F8WiajhkvVjc517nvjLsClMUyueFDYGYQfrgwEGoYcOG/EG89EhvWUmTAtX9i6qLNrMQl0XyzNTXeLZWFw5S8w4xbKhsGSNPmA2+REF/2/vs/iPDwjl3ogKh2qcEigOUM7vYnb8M2STX6OY3UHHmqBjzeE7eu5L9p0AF6NCk0eXZwJXTIlaEsp4pvC8dlBVNFPzALsLeASEr8Lb/iNY/mU09pYAQi1cW6VRa6Rn6g4tWZYjJx8GAJ+9VG3hsqSsVzTJ51fEbwwQisuogjmtBc8DQlF4GUC2GjshDqP0hTAMoQJCNZAp8gol3eIlLJ7ju7XkEBYJY+Qc1C1DyIa82vcquSMswnJ2cDFHuAJKVw1lJP7iGUAo30PqEAWEvhV8AUC49380zXgf8f1fY/bgXUz27qKZj+FXGUK6R/Kzm82JoJAlqM95NrJLNQPZbUxsF2PXhzMYwepEUoAVnBNMY/TsBhG3rHSOuqChDJ2MGIJqidSSF4BGLXT78yVcMYRV+8hT2qJ3UHgDRLdeQHTrefiUjq5vAVEk4Kniy41QwEWcN5hNE0zHM0zOaP5Sot/podfpostXryszhXTApGRK3DhNZ1PA4LOA0LhDFjWp2Vxmz+aTsbwmx8fwbQvbayNxqiQopNMiGUIBhG6J2Clw5+Qh3j24hzcevouj9AyJXYiBxCogZDdBm23smnMGkDUsWViyC45aQcORjZ2zb6SRvdATMB3nichQmTNP2RjZB1nglbK4dBAVQJjb6BQeRlWIr1y8ie985Q+w2V0TJ9MqLeA1LiInEplqkZR48OAxTk9ZwEEKtN5oBL9DMNiREGlKvdixVOkIM4xaG/9lx6i1324Pg08yF/giXf+FLGpFii7/agqc1aFcsoAyFG3eoFIAdWta7Qbxa1oWsO0ksRDXgHWVPrY/P9lAZUIVEPLwboGdGuvorKXOj2pxu5TQqkuXfI9zjqtiM6Q6zQUgbF0/1SCmkWFwgkFtrbV7q8ZGqGtw2ymS+SBhB1cBIQs+ziO00+AsDrkASfdwXihR1GN4c20pSv6FASFceFpsGoGTgFRlBj2JK+CBI9vfInNWnTpbFlYk3EaWyQxCzhHqddbmR1YWyIoccZ4KGEzLHGmZIS9zAdBB4Ako7EUd9IJIzKOkgSKzTsrUGkiowJAbvZkbJKsYlA1s6fCVKJMCxTwT4FfPEjTjubCJZAsFDCaZBMdTQmkVpTqc8lmTUT3lBlqpMD8bES3nrumkSTavoasmjV4iD1Y3oI4L6AVAJ0AVBfIez2OWmOZ2yteQGeDZTvkZnUCl8cN7qQ5vzPwUIlRkq2YNUAVB0GVzj2RuaCnzsnGayO+MYUlp3kMQmKuRTE4gXpRYHw2xu7WNa1euIgy4vhRm8ucj+1rOYmSnNOuZojiewZpm2jegnIhFaTeCf2Ed/vYQ3noPVtdDHdoyg829a9DpiZKgykuMxeBnjLPJFI4XYLS5JQ0nT1QdzDHVeeX2WVktCJ5VHLT7x29vUfmb/uRt5dX+3oLC9u8x0u5WNWByEuRpXygT1Aiqsdh8aJ0FTewMm1E16QYWiW0jythN/M5LRj8eELZ7MX9vr1qbDi+RO4weIttgGH2JkTC3RYzaaD5lzigF2dpUZZMnq2rM0hzTNBFzGs4hZlUpowjcG7i/SauboFDAoIXI8TAQhrCPns+oCVsbnqwpLG0Q5Xkq+zzN1DqdjtjYExSqiklZQ35K8WAw8ZJStbTnybPekK26ZrVTuVx6v+nF/p/5+/1nAITlIcrkEeKTN5CO30E+ocvoCSJMELo0ApNMCQ1V5llqCAMe3wSElVVohSASUB91TWMxehf0YDtrcAICwpfgbH4Lln8BcNa1YSw25woKCSK1eWTMkBY1iIIdXRvnpEvLQmB1e2rBoOmNf6CBsGi2fDjF+EkMa9v8X76vBYTGkFAIKhMx1sZOrADCliF8FhAK+JMMY4I/DYsXltWATeYS5kmFJnXR5K5KRlcAoQ7kmudLLaHMPwakUrb6jMvos4BQQusNICRdRzD4hQBhffyDxsrGyB/fQfLoPZw9eAf5yb6AwshqELKu4WYg8jhm2thihU55FmWJcD1M6xqnLBYCH5XriJ05nUjJtPSZ+cbOOHW4kt9RiiENowocGlHQiqHM4TaNcb6idaqPKveQ14yjCGHvXIZ7+Tq6L70K7+IlYDAEvACN4yGDh7S2xTuioGY3q3Gwd4j5ZI7IC9CNuuh1+uj2yeR1ZBaOzpdClYvEUbv7bYffNDnNs8ToCZNvV+RIZhPMp2NMT05gVSV6QYCtjTWsrzOYt0LNmT63QuZxlrDE0+QYd08e4Rd33sST6SEmZYzSbWSol4W2/MMN3MgLeTXkGRZAJySwbMwEy7z+MltVFvAoFXNtJDl9ByuRj3HmiCBNZYzqd01pm9yvwkaUu+gXHm5tXcXXbr2EKxsXBRQ2OQ006GpKvtBDUzTYe3KA4+MzTGcJol4Pw/VNBAtAGMHxNO9QupCtWY/ISFYkBGYq/pNUAs8+zJ+3678y52/2IAV9y5cCvMUG1bKYbeinBJNqp0gof/n/7YOp0oI2n42RAtJFlTXcAr02G0qZPpWJGgMZx4Ir0jed9RBCUOS05mvaHEazsSqSNeYArVzUgELdG3WOhy+d12vlgv8fe+/ZJcd1JYtG+vLt4QkQhCElijMj3Tdrvffh/fq75t3R6GokUvQwBAjbaFPdXS59vhV7n5OZVeiGI8jR6LKpEoDu6qqsk8fs2Dt2hM3UWfNY8z7cuEVkwCpjaoAv2X/M1K9Bdjf+lXSUOariGFU1FVVI4xEjgJLVSbiR9LuSvk0TW80ckkZGcYkOqqqDClHdSyg5MKEwajZMM9Fm/VkLRKGim+syVFxtrM6EHpEUKRZ5gjn7ChPaoizEd5JrKAx99Dod9DtKIZVqoQiRqCCQZESdXJQtKSFN4EMhGQGEUoFXgMs1J8PMyiGB3ywGEm4sbAzP9e/sqWP1MWMF0mRfjaG9ZhmUeaB/ULGFlT0FhPrg39lP54tvKAFi1WXVsCv0TibNBOwZmXeOlfh9MjTjvGHih69pGQ7CKjCAUAyq7QGtIbyMXZJKLyaVWxcxgz9SpzMDYjWdwJ5aVggH/T62Nzdx+fJlGVNWw0XZrmLvEBXTSjMetPhgz0CsnDhWXqkESkroWhdl10NBvjszipGLKX1p8xzDsCv9ovk8xcmYFPwp4iRHxB6n7R34nY6oGQcRfUzZRtAkT14HCPWj/8OVH94x2LVrze55rSZjU9ITqK9lAk3amCBNRbj5D1YWrCdpK2kkIFKFCyyvpgmJVcjoH6+HsHUbWofaaRVC+0wZE2tUb4ZKRlVYfErpNiQaHX8rx2Vevx0z8wncmrKqwjQtxMvwaDbFlEmeNBF9B600NgkqAsLQ8TAMO1jr9bE+GKBHiyXxgC5VAbvS1onZfCaBJcXVhsMhIoqqcV9vJHIEDJKxTa/C7wAAIABJREFUVE8U80ElIfYrIHzHdbrsvVzPHev/WL9qUyEU2mhxiCJ5juTkLuKju1gc3UFYvkBUHaLrkTbKRB8fBPLSm6FN/6I1kaPgg2eHeApHKKsOirwD39uE75+D3/sQ/ug23PVPgfAc4K0ZZXMCQU0M809Z58bH28IZpSCb922TqG1C2bam2C3lFweEWjQlcJPeyVMqhI2oDKmkqg/BYoJUBw1lVAoF4kOogjIZ1cGN7QQFZ4hF0nmBKqHI5lmAUPdpAa0mQaTVeMaixhdRFEZt1VIrhGQhqUG9Mt4EW5IR6ESIWFR7V1GZdPynKsAC1fgZ0t0fcfLDN5g9fYj5iyfoopRHQI+agsAtk+ogJYulH4fZ/ygSZduYVUHfReY60lVEakRalKKeSFNyiovI8zl5ikxAYJXP4RaEdDnCqkBAmXaphtG2oIu8IBU0wLy3jmLzAjZ/+0/ofPgRcPEC0B+gDLuYFw6SwkUmHh9sjg/w/PGuZJ4ZsHWCjgLC0RDdQV+yz5RxZ+M2lXm0GVNjNxOrK9VQCqPM5ikI4yOezRCTunZ0hGwxh5NnOLe9iXM7m/AZ+PgQYZksKJCEBY7LGR6f7OLP977Eg4Mn2J3siwAME6si/24MoLViZHz+VKlDVV3FENpIQRsvOwaHen28NmZvWcXXHgMCyxoQsmVJ5O5dhKkjoLCf+rgyOo9bF67j9gcf4cr2JVEX99kDVJKWGsItXBzuH+Fg/wgv9g5EaXRz5xyiXt+AQvVMExqZMfemSidpJMu9ac2AroK+dtD2qp+9yw6rSphGKc3E51pNMPfX/MnFzMWti6npPZSsqQGEuigVYMviZ2XQEPMYKFtaoMxpFWirveraAFUqWaS/EaCYgJ1gWqqCig6NGIveV9kQjC8obR/VG7AFZo3KqFYJ2x0gOm/ZxWaggTmolfJnRCcVcEgUPwOcCVDRiiNRMJhOgPgIeb6PojgC6F8kCqdKB+UK5dp03R5ceoNGQ7gdJkT6gDsAHJpU98WoWpRmTQAkxCZONqkoElaa6qZU2Iz4AdeBXXxmU6TIDPs+xQImjXGymEm1jGcKab4LgkOuRcJj38fGaA2jQR+9qCPfY1WKlhiOXyGgaIvQcU1zD8dY6J8EYOrzJPfDukrbpnlrtWHptDbLYIzYTfbABEoGEBpRBhVcJTBUSreIv0gGSt5QfABVK4tCTLRJoRIkn+ZI/xzniVa1FexQiIvzRmgpAgRZpee+qh5wnNNCb58vMJ3OsUjod5lpxdXOOSZyPE/6qwm4OEYT9kefTKRCMBoNceniJfmz1+ui5F5NqyHSlajoKgA4oMw0ME00wmWCgL1JAn55DhTCYEDowuuy55v7fYGQrJJ5gvh4hmSeIE+ohuuj0xtgtLEJlwwOCjpJ0suX67PV81cBQlnH0hLz9spq77LP/P3/jgF0TY2qSVaYclVtI2MBjq0wmwqhikQpVdRW9UWTVioDCiT5Zfc6fZl/REBoE23m87UrYysZT7XlsUjJAkI1jZetxSiaWxqpAEJzZ+S4Mm4/FkjaBKIoMxMUVkBcVpjEiQDC4/kM03iu3rTCSNC9jZULqi93PB/rvQHW+wOsD/qIuK+IAA3zOhTNS3Aym2A6nUhwyfXTNy024tFL1ot4U1P1mhZVxpi+Fej/CgibdMi77Auvq3DVs08oo2T1pHCqCVAcoJg/Rnx8D7PD7+Flj+EXzxG5E/jVHA4tKMBEHivBCgbljCArj73upIlKDNFFVfZRliOE/kWE4WUEw4/gDT4CBjcAfxPweK6Tts+HiTl4cJmWIIUzzX5hGQX6TO1xM67VWmE0iag632COTUs/P20c3w9lVF9ZXKFOA4TSS6iqo1ZdVC0fFBBqzyAxgTKNRFRQ+gepZk87PRN/iu1EKbYT1YLibIzBjPqnoYzavfJUQMhuwlZ1UCmsSnEVQMhEuRFKlLNP9g0PoftTAeHkyyqgYXRyguLwORb3v8Hxw+9x8PAOumWKXpmh6xTw2aycJuJdQ0qWw6hM5GkpDEMaZInMBXJaH3geNQ5psgA37CPoDtBZ24Lf6UplKZudID05QnKyByRT9LwSYZkjoGl4XmhlLBigKEMkmYupP0Da38Lw+i10b95CeOsmnOE6yk4P05wm1wQofTjkzsLHwfNDHO2T3jkVY+9+b2AA4UBojxT2oOS/lYEXcTR7lplshfb00VRcq5p8JIuZgML5yQkWE32c397EhQvbiOj7FTJZnqIIK+RRhTlSPJsd4D8ffonvn/+AB/uPUXY8lBSSqGjHXJpeMZNlqX2cdHWwP8wKlUjC1ipXmmotwQoPGgsG+RHs5LX0DqngpUCYOeikHs51NnB57Tw+u/lb3Lj8IcLSR1B48Glk76hC0fRkjsP9Yzx58hx+2MGAvT2DIbr9Pjr9PvxAezFFVEYOCgNa62s0jSh2LNsy3afYS9iF/q7Z/fZGofQAs4Xay6iNkvUHdQ9hKyvephXUwM4YkWtsb/neCsHqCqFw8Bkb2YqkfZ5eg6W2CYAWCqMGDA3ljbYRNrfWBBI2syf1P7FzaHlLyGxVH0KVBGgsgPRoagChnUdqmaACJ47QUGkST7GIYwWGxRRYnKCc85DZQ5K9QFYcKl1MLCVsfyCTNT047gCeO0TQ3ULY24Hr0zh+E/DpNUeAODDCMqRsKkgtaXZtRGyEfC6VhkYNT+ExF56CdLV0MJmxiv0zmXh3ZYaBEKcJFokKPrH6RNAjPThhIBnukMJHHmmlHsLIE7BDCxoGObKWhJ+t7AcRtjGVElvGFbU/U4nTAdB7peq1+qcVYLBJTtuLVYeF1hJFGnssOLT8dNNGTvArwR7pJ7msKVq5aJ8OE2jqNUSAJIJYrPzFqWQq6fPIrCQPCx5UrP7FMXue2RebiZgFf5cVaooYBQRtoqjroUOaKn2LsxTT6RTz2UwC/04nwtr6OkajgfT8cVeTVABLqkwMMnCkCBhBIRXsRNmCtA9NahVMjDkFYvo6ieCrwHwZ62K6wOJ4Kn6QPEMold3t9AUQco9x2FvL5JY8dH/5FRC+S5jZBGeaJuLDKgRq0tF65jWsLrN3GgEoVgktGayudJmqoNDcbQVsqfdQ3+sfq0LYAELNMeo5UifYWrenDQh1z9TkpLJBTJhsKoTWnsOyk2pAaHJ/dYXQ5phMriqtgFma4Wg+x3g2wfFsKtVGMY5nQobBK1kQZYWu52NzOMIGASFZPpq3ljOSFUIqHIuK81zXPwNbLlkK8ZE6SmG+LgXl6I0rSd+mxavZ836tEC5TI99uvb4NIGTPfuWk8JwFnPIEVbaH5OQHzA6+R5U8gJM9QeiM4VUncKsZfLeQXKSoenPmso1ApOB4IlN+hiyjPiqMUFUb6ARX0el8CH/tBtzeVSCijdya9hVKPKqq6Uz2ConYJDqaKET1C8S03iSxNeFhO1J5/hj7K8nstiox9YQ6ffzeLyBUDRSb9FdxGSMsQ40Da0xvhFxqAUGhiKoPYWH7CdNc1g0rhBLLmU6fIq2QUmV05qCKqQHSBoQWcJi6YB0DNhVDCwiVNmp8ti0gLLQ6qHZmjAPUdisSQNj9CRXC+G4VlAwOc1SzMfL732J89ys8+/5viNIpekWMgZMjLFI4CUvRtD8Q7pJMCmliZgbeLSVhXHL2hRFyP0TqRUB3HQGFYT64jnC0LgFDvP8C8+ePcfzsAcrpIYZ+hahMEeQUbUhEWTPqDlFUAdjiMkMPSbQGf+ciujdvY/SH38Nd3xRAOKFuhNtBt7MlFhTsLZyOZzg6OMHe0z0ZqG63j/6QFcKhAJqg0xVPPenPI+XPxNoS+CvLr67CqUllIRYcSbwQAYZ4MsHJeIzx3guc39nCpUvn0BtSfdNFTh8Xsvk6rphO7y2O8NenX4na6DeP74qXWBV5iPNYzudOyIZepSRq55fJtcjC08WnXjFKTySNg9TbOkjkIcB+IdnkNShkEK3qZKaXLa3gZQ6ixMGa18NWtIY/fPov+M312+g7HfEr9NIKHbcjoDBd5BgfnEgvIfsaQxm/kTyoPBqSziVWCVptMXuCMh1F1IaN8qZq1uKQrwYJ7woAV7eLlzniVrStEbTR8dFxlgXEbcl4m2mmvKkS2r8376M7lTQBG4qpNtZrJVexQtOX2AZ8Fvgx2OcACY3UbJAGZhpfKX1/qRZbg2DjpVhn2SR9zN8yvXzC5bdVwRYoVEnIFrpk1d0AQqEjUomO1cEjwBkD1TGqbAwcvUA+fY5k/hyL9DmSbB+g9Lw0svPlOFcJCPtw3CFcZ4RO7wL6g0vwgh240Xk40UUFhR7l6HnYUIFX+xYqAkJjdFYapTImf9hlyBksc0csKFRwRsBh3dxrbA2cSiijs8VMjZ1ZQWSmW4BhLN6FrCrSNoR+eoN+F4N+B70ePTJZIdRMtwJOHU45qmywY/tlhGVjfJck8jVBoaUYS1+1MW02CQdZc3xdzn/5Xf1FsaTg8w0gZAVMBKAcDcpEadBUiXkdBLWkbkml2vS4MqEgAjKS3SwwOz6RvgUiLgLAxYJCMXPEMYWReL/Ux5I9v6wEigUPFVkj9ovoXGXwyHnJqiR7pCXjSGAtDFAPvV4fwyFFYLT414mY8UuEHRE4AXyKBjELxrvHRkeuA9dB4lbS11wG3A9VZCfyWVEsMT0Yi9XH8cEheiF7vEcYrW2g0+vDCztwSEcnLVb2YVVPlHvTsqtZTqjoffm1QtjeFdvZemsxYUC7zdQb/9I6V2cyotYomYvDjrvdY5RSqoqYllHDySL2qnXy7R8LELYLgBagtYwlXgKFq4DQ9p9r/7ieidabVhIzHEv2BhuGCbduxj/tMRf2iWFFyO+zwzvPcRQnOJyc4Gg6kf5CUkbZTiKJFwGEJTq+j+3RBjb7fazTMsqkBWTNaLOA9GZTsOtoPBaWwGI2l7Ox1+1ia2sL62vrInTDa+X8kHlhKKKyf7ZsJ2oK7a89hG+MCs8ChDZmqWeDKHkTymXwHQox0kf5BOn0RywOvkM+v48y/RFetQevOoJbniD06RleIcvoU8nzVLoLhcVHQEhFUThUCt5A5WyhF95At3cD3vpNuB32Dlr2T0dmjsSkNEo3cK8NCBUAcka1QaG2JFhAqCql5lErn5uKjM2itorsS7vaUl9Q85PXAerT4kMVX7StQFZtVDUG+HwRkxFQaOmaRoDGJF5VaZT0USZhU9EgICi0CWHZF1Mgiytkkwq0cHVLdvQ2SvwaCJ4GCA1LzNpfGG9EK2y4WiGUeFaYVqSDd9DxCAjVKuZtv5z57F7lFwm8itW5OcrZIRY/3sXJ919g/vQBssOn6JcxBl6JPg2XkwWKJEER0FSYwhEMYAt49NijnLjjYFE6yAL2kYzQu3ILvcs3EZy/DG8wkl6d4vgA6YtnOPjuc8S7PyLKZui7BQY0zCT9gcIzgYK7NHdQuH3kXh9x2Ed45QNsfPYZgstX4GyfQ+qGyF32Ew6kMZbG9UTiyTzHi6e7IjKziFMMRmsYrm9gbXNTACGBlk+JZ89HJNUuR8RcVMKZVhhZDazUby4TFUqam88nE0zGhzg6OMD6qI9t9hFuraNDAYUqFZP6IqjEZuIon+L+8WN89eR76SWkAmnCBQo16Q6FE2jMrblILV21bkhXOMCbLf9xMxZHAF1oQgtl8GkADyuaEhwxy0vAQkETeqgVLkL2EpYh+k6E/+vT3+PTjz7Gmj9AlxXWtELX1YZU+p6eHE3w6NFTLGKOg4uNrW0Zv95gIBVWUoDVvJ3egxrPKuYxvKMWqLaT8lVZ47eduK3twFTv6iO0BYRsT5EujJqnLSkcU60xkKD52QoHSFdtA+GMQqnG7zbr1a7eNblCpYM2KVU9I5eXqWq8aYXQBrr8U6plkj1rgEv9WvL9JrvWrhAy6SYKYrJlW8KxL6JEUm2scjikhzpToNoHyl2ks6fIZ89QTp6jSvaB/BB5eYCiImBcgLxivXZmCEOUFTOKfVTVAJ6/BT/chuNvw48uoju8Dq97CeicB0r2EwYkraASUz5Nd2i8o5lC6xpomLEK1MRHyfLX7Kam6oUEV6SPUrJdpJeZKTP0CVI2KJjCdcrsmowS7fhYvPJVMIEPztsooKqxGp4zoUJhJGP3qL2mxhJjKWlh+4GszYgAq+betedw0x/aBHe230KrxDanairKpoFLEgi8FqGQKj1EFHDZv0DVY35m0lMWMQo2saescOqmIWNpBIpoZyL7W8DKYKhrlawICtxYMS0xztaqZCxKuwliUS5k0FEhYv83KwSRZx4uPFaXM3I/jK9lbXviSpWCl5IREIoIDguIVGnOkDODysrldC7XzR6LLq0lugPpHyR7xDXMDTIeyKyVpIuppr/p/vC+kkyr7/e+qe1v+nne/Xk2KXQKIGxbJdjtzlSyVSBKV2kzlnVNzHiY2qSW7m2SnbZB30oM8nPdj3cfl7f7zVVAWJ9l9pQxrJiXXrVNp5V+bdMaYEScjdlU3TJgWWR2D7KvJ73sPAUMnicwZLgdFwVOktTQRqdISF2ziSWzhzKuGUQdbA5GWOt2RfOA9lVMgEtwyWuhHyrXaJ5hOiF1dCr0UV4H98Z1MgVoP8U1ysyQiEzpGWZOoaUzbbmnsqU+s7Q5vt09+Pt/tk0VvPuVvgoUamSjp7xVCPWdHB77BDFHGVNx9DHyxQ8o4gfIkyeo0heo8kM5611RJ1e9AQI6pvyYQCg9ChF14fvr8IMdBMEFRNENhNF1OL0rcAJSRQdsGkNZsRRkaJ+ihcDkgLUXUxaTVrp5nRSla6qEVuVAZ401ajIWWDVrwcyoV2CYVSbYWaPdTuif9jt1Fc+c3xZoSYXQ2IlJD6GljdoKHQGg8Z4mEBTFUaGP8u9aMZRkqxF2rHIHZeoiOSmQTSnKpm1qZL3YHiahoZr2EguurcCNFjB4HaSrqsCMvS7GPHyoGCK1ESgm6QgY7Pq9pQrhWZXVei9rJVud6fRB5eYpgjLVRlQ2m+49RvrgG+x/+zlOfvwOvWyKoVdgvRegWMyQxnOkYQ9F0BEak1/l+vukj1YOTui/EVBufBPrv/kfGN76DNi+BPTYY+QBs2MUB7vY/+u/Y/bwO2BygL6TYxQSVc8EELqBvlZGFUC3J92Mk9KDu30Oo1s30bl+E9HVD1F2hwI+aWhfFsxCh+hGI1SFi4PdA+zvH2Jvfyxqmf3RGjZ3dsROgVlNCZj8AF36E9Kgnu/lUaDFE6sJ3gBugtJMamwLqIg646Z5fITjwwOhp40GPVy4uIPBsCvjR5+X3CuQ0KS+WmAvHePrJ3fxH999juMyxpz2FAyQnYpsKq08WeEN+dOwsaXypGpw0ldIUMgMYuXCozeY8UQTpUaTbGDQKIeNcARNzxJj8dJBVAYCCv3MwR9++8/47KPf4Fx3Az0nEkDYcSN0SLvNPcxO5iIuc3w8xWyRYHvnPNY2t8Q4WpRaXU/6Q+ntKGqOumvVmWITodaMgDbYefdt86UwrSnd1LSo1efYo6sJzO3fSOXRL0uMOms3MhlRc/g3C8xIZ5osT32ILx1+DdA7S++irF3lm18kGLTS3xrs1+WsxivQjLk9jmTeiBky6cgKCNUohkkSwgBSIxM4lXqLVfkzVNljLMb3kR7/iHK+C7c4gg+aUR+jck/gUIVUKKMELlohLKseCvYcFD1U7Bn01lG5WwIIR+u3EQyuAYMrQEnQSG9RNUZnH5+67fCL1S7tkbWBhVTqZR7bKMiW5XRyW8U7kYUWWwUVr2oarFUNmHRJydpl9DuljYj2wPm+WwNCUqJoa8DeTgGK0lNM+qoJdqXtz1Sq6kxb04sq1fCaRmxtVghadT5ZlSqNA02lurVGtO/Q3G9u/KRimsZyUvBFyoPqn4WCNXkYWxSp4pElkBZiFUN15jCI0Ik68nkI/sS/z3j4WXBo/czEBNtRBUH+xwMnyTIxyp5RfMaAQgIzVip7XR/9iA/a4FCsinQg00sme5MGCiIRRhVFhw/1YyTNV6i9s3mtZEphim7YQadLCn9ferqdIBJmiQXohlgkFde3+fq5AMhph+rP9V5v83nPfm67Smj3wKbv76WdVOat0kxtikqna9MFZLjx7U3KPEPp1tyvGkKh2Vn/m4v8nAYI26dEDYBOm6dtX0cL6uySP+OoOQ0Q2jtpHIZk/6Ta6CzPcLyYi9ronHse9zv2TDPsdlwMOh0Mez1s9IYCBntMCEn8QEqcehiS0WXp6hSdovjUZDKRmIfzm37OFJqygNDGGWaXq6s/dXC5ulxX7/8rAv73M+//K17l5wGEdTxh5pYkRLlfOyoFI0UYsPf/BMj2UcQPkS8eIl08Qh4/R5HuoWRpiv69ZHM49LI0muWiPRHBDfoIow2EnfOIOpcQBNfhBVcBfxvwaOkWqpo/7dBE/M54wgqIMGJmQhFvhBmtKrqljVqBmZW6svFHNp7gdY/h2RPE7sGvAjirzzkLRCqTrSUqY/0IuS7avn8ljeCNMT0tpUxlUPwAqUxuACGrhRSYUTEagrMSBISMpePjAumEiVsy6nxh1tmzw5reS0uIJIJZgbWeiNaUnme0ViulcilehMqMsoCQ/YxlXgkgpIWcqsrrWL5qvOx12Oc48/nTisp2IXL4ZQonm6Oaj1FNXuDgyz9heu9LRIsxOukJOvlMjn1OzKnfQUoaEGWS8xRRtkAoaoMeZoWHNBii6BMQ/iuGt/8ZuHBFASHXDi0ojvZx8vkfMb33NRZ7j+FnM3SkWTaD55eIeqxEVCLl6hYUoIiQBz0UgxGKrW2s3biN0c3bwPZFFJ0R4owHF30Me/Bcehl6iKcJxkcn2N8fqzen52Owtia9cEHYEV48QSEDKmu06gee9NlIlrykup6KOtDUXOiCzKbHc8wmExyPxwJeA8/FB1cuYGNjBE/MyUqUfoEFYsyQ4NhZ4Nun9/HHb/+Kw3yKkzIWwEjJ51qw11FLStmk5cH+TNO8K3wS7Sfy2HdD43ryn6kQSiE/bfWWg0CoiWzliXxUnFweMJ/NUWYF+kEPQeHCiUt8dvM3+PTax7i+cRUjv4cqydBxQnTdjvQRkjZ6eHCMvb0D7B8cYWNrB2sbW0IbJWWUwSbHTyoQFFhZ9SGqD77mhHj/AZTdiNsb8ksn0tIJ0f5pAwhN4HPqXqSgr4aVxq/L9pm1X1xg/amvoRvmWRX8swChdmZaZdA6qdSUIFt4SXpejZKnrRAqFFFAqJ5UBZyKEvIToBwLvSRf3MP86B7S6WME6SH86gQ+JgIGWUV0qGgmVFXN7gkgLJlQ0UfpMMkzROluwAsvYDC6iWD4IZzhNQBrQDVAJdRClunEWtd0FqhHoa2Yyvytaa2mFFc3LrWhdmNbwcyaZM1MlUsVScmrJ22S/pLcPDMsZhNJYqnJmhkV9r56BDysnhFQsb+QCSJWvFVIgSqltn9NqbxauVNBIFWIbTL/liJtXYUsYNTSuWy4RpWU1THpXTSiNMxQCoBlxo+AikBQHrn8yX/XKqNkMDi0efFUgKKoBMyGXih2FbImfVUIVKsTZiRJjVchKFEiNBYnVsBIrCnYI01/NFJxqVyYxKCfIT9F4DnoBA4GHR9RQKVBasVw76RYGP001QuTQmKU1I9LmmbnUh1kxXY+b3o8uc8StIrPYLePsNODQ3XSIETlR1IVFEEd2/Fm7DzeNMx7/3uMvvN/NSB8XZa3DsjrALzNG+BPVQxiKUPXiuJ5prdFITRFaQWr7ObV3sTqNFRDuyYFbAUU/lz3403nw/t4nj0zWsXU+mWbROgpiYsVQFjvYq8BRUtVNtMTLz3LvqNnOi1ByxILWlAkC0ziOSazOeZJLBZZ3PWZnF/r97HWH4jCqPq02oSy6YM2Vja2U5QxDxNqcRzXvdHsH2TijGwKoYwaxso7AcJ/SDCoaZOf0kP4uqC9BjmmB5UsPNX7ZoKXQIMaAGz7eIoqeybqo0X2AmV6IICwpE1TQhokl7T2ekt/dthFEHEPXocXbcNjy4fzARz3IoAhSmEDUQ2XDB8FMY32gd0X7Se3sQ9vso5HozSqbIU21Vp/br+0aqiNIy8nlVaB8Vn/bo/jWZXB+i0tIBSxQArsGGqoVAg1YaLVOGv90OodtAbx9B6UQpE+2MpFCwqlcGrFjr0TyZEBhGLrwbiCApv66QVIioWUxhQq8taoijbqoq2KpaiMGlBoqoRtQNgL+jVl9HXnxkuA8PjoUSXKe2UGr0zh5Qs4+QzIJpjd/QKLH75G+eIhnKPn8Ob7IiJHsHHiBkik9AmEaYxOMkdEE2EnQFyFSIIBks4GRrf/BYMbn8G9ch3OkM2pLnAyRrH/DMdf/AnTB98hG+8iKBaIXAafCgj9ri9omH5ZQRHAq+jL1UcSdnESdjD68AbWb36C8OoNOGs7yCjd6XTguD1UrBaWPsrCxXS6wMH4GCfTGRZJhqjTQa8/xHBtTRVQec2V9sJROVJplmZS8w+yx6TvjGVZFZghtWoxJyg8wWI+ExW+q1cuYntzHZ0u1fFoFJ9jUS6wcFLEQYk7uw/xH3c+x/N4jMNsitQVwwjDt6GohApLaKWQlR42AJslZQChrQyS/kmrCI8lYnjo+RR40OtkIEd5far70ciaAjZUYeTEo+KqlwHlIsOty9fxyeUb+PTSJ9jqrInhdgeBVAgjp4MqczCfxnj27AUeP3mO4do6BiN9dLo9RNJHSMoog2gGna3qSesU1kCj+Xq/AUIbENbllpUY4OwKofV6kl+Qw+7sCqEFhbrXvQLdtXoml6KGVX3yOhizdJDly1YgaN6nVRysn9Ua1jo0o8cl55FQRi0piYkEelkSfhEQzgGqh+a7yBb3kMy+w+L4Por5U0TVFCEb0UG7CfYYLoQOrnuXqINIlbAsIxF8KnhgcK5QEdgZCW2UlNFweB3+6DrgbgPOJuD2xKqCFgzqqsixbrpZLPFWs89GlUwWgkVuJNzSAAAgAElEQVS8q3l6BYxSMzR9lrKBs2JICkUrc8Y1SzGojD57pF0YtV5rSCtKw2YjViBo1PoICAOCKOX8Ww9JAir1krQN9W3PmoYGqmqChnxnbDTEzzUvBBjSeoECWiIbSGooDxVDRc0IcNl7x2qqEZxRT0NPACuBq/Q+E2TT+kR8LpUeyp+LVQ0/i9D51RuToJDPF4P3ep434FroqEUuqq0MCOlZKBUHKs9SZdopEXBfJgVXHgSdFOZiX4Qe5BS3Ic1VQKz0YKhtCME5x1DEchiYsq9RPE27kpirBAwGEnTYsMDODunJfIuo/v3uLzboOb1K+XO811kf1dKgXveezc9Xg1QVkTlte9JElhWh0YSvPlH3H6sTuJzRauws9P6wPkixiMaKQrfVt7l7b3Gjf8GnvhYQaiT68tjKL57++U+fUac826heCyA0SsW8jWQQJFWFeZZilsY4npDJwzVLiiAVin2sDYYCCodRV0SqhPQnPYraq042SS73WkXtbIKNQa4EkozthFKvAnKcEqpPYHvClpopmuNuCTm3Pv9//6lwxqz7JQChKoQKrJJ4UM9KJnpZRKGiKMojSfRWxQHKfCy6AFW+kPhUeghZDCCwo8hX4EpbFvu2/aAHx+f5vQGU51GVmyirSJk9UmBQ/9sGPOgwyO7QuqciNsP5VedJW/FZnXCSxWIopbaBRC2oqHPfqJGePtSvo42eVkU8tbLYrhAyvhcvQgJBrcq16ZltURcRk7GAUGij+qCIk6iSivKogkLp/yIgPC6kj5A9FKKZIBVC9fNU8KciXBJXUJRT1ETboNCKyuh7yLkqFhjqfiCxg1Qo6WjVgQLClmDPa/ZKvnddIXz29E61vr6BMkvgsNLn5HApQ1/Ogb0HyJ7cwcm3f0Hy7B6qk+foRS46vRDHYjWhuaUomaOzmIsBqudGSJ0OFt4Ac3+E/oe/Re/6bxBcuwVvcwug2fHuU+Q/3sOLL/8Ti6c/IEhm6PoF/Zm5zaFyMlR+JZsbgVeHVEenAy/sY+b4eJGV6F2+hrXrtzH85DNE5z8A/L4EpqSiZTnVk9gf1BUQeHwyw+7ePg6PWPVw0B8Msb1zTtSzQj+UUiunI0UXGEzyfcNQgyuZoEaMxKr60BRbRBiSGEdHh1KBuHrxoiiOjkY90OaQ5uBxMUdCsZ6uj/uHj/HnB3/Dw+MXeL4YI6GJPQN34f0rIJR+DKt6b0AhK4XC2mdFQKiipHy6ogzacyOMgi42un3Z6GkyfXA8xiSZgrajlRhgh8gr3eDFaDYpRPb9ysZ53Dx3Ff968w+4MNqGkxWISh+dKhJxGZ+CIIWDx4+f4d79h9Ln0+0NMFjbkPHjw/NYHfS1j1DEOl6eeauA8P0GCU2WusnSrR61Z4M3C5ma7e2sldN6Ddvh/9qAZOWQsD0kb/x7Fgw2QVx9FasRikkicA7R2kGJJapgKSqeZSBBvM85Vk6B/ACIHyGefYP55CvEk4eokhfoOwkiJ4bPw4XqolQzE6XBloiNAMJAJatJJXE8lG6AtGJP8TqC/geIhh+is3YDCC4D3kVVHaVKmRcJGCQGUkNcPU1W6w9WvU/7CM1jadxWgy9L/TCZPSsEJVQPWksQhGmVn2uYPW0ioEIKpvQF6CarfkTGssR14Ee0p1HQZSW7JWEkNhIaRNWnojkdbfBsOwulsmf2D1GOFdGcSvz85GH8F9Xw2UjTG/EJJoQUfFI4SvsfKc4iVUwxvPdQsSeQB7wI5hiRLLGDsU6PBhQaix1WFxsV3ubA1s/NSqH2EqqBfYwkmSs9hVnmjF5lqkKoAvSkImtvs1WM1b4Sk45gDEuhC+ndDETQhnsuk0kUu2FAQpuJyvNRtoAqh7INCF+7ZFpPeN8A5E3oNm9zfe/6XKuMfNrna3/vVZ/ftKnWlyD/tiUu9hmJHxbPozbTYXV1ru65RonNAsIaFJpd9R8IEJ5272w8XAdUZyG9t7rx7Si7sT1SLzndi0SQitTRssAiz3B0coLpfI4kS9QvMPCxPhxi2Ouj70eyniirKNoDXJc+BUXoa0ifWaXtKQ9m+QNYQRDZz6ygmhE+a/bus5HeUsf8r4DwzFnwehqkaR2yFlemlmDci8Ragv6E6i08BcoJkPNBn1imFlkwod8u6WNKvxC2CM83OYsZfHdRZSNU+QBZqT3hJP3Zh0A5hhCceAYMGmtD+TcxUJaJNbkITrcFqxpygu1tthKKxlJJoFIobCaNN87+ehV19FWVwaUxZnJWKKPNmW97CXl+2SqdJJlNxU5oogRfS4BQ++OlQig/N1YU0tbBReojOynBGluZ8ZxUZpIkmKlb8hIgtBXCBhDyGu17WvVTXhNbRzQBzvcnIKzEg1B7CN9RVObunS+qc+cvyl0mpSzySnjlQiqEoAT94WNMvvoT4kffIzt8jNDNEQQV5o4GnIFbIUrn6C5mCB2WRCny0sPc6WGCLpyda/DPX0P/0gfw+qSPVSgOXiDdfYrZk/uoTg7Q9wqEbilG9Qw6CtLa2GLEMm6eo1OF4pGXVz4WDgltHrC+A3/nEjZv/w79D27C3b4CuF0RlaE6KdWTHK8jPYjzOMPu3h72D8dYLBLJ/I9GGxqckK5UaAWAQQuDxThZiOwy/y25C+MTqKicBtdaTmaweXiwh8nJES5ubQsg3NnZhOg2VClSJNor2PHxaLKLL59/j293H+Dh+DliNxdpdq3oEAwSFBrhDAsMZeO3WVqqoRpAmDroViEuru3g0voOLm+ek7Fn9WF3/ALPj/awe7yPaRlj4RVwQ6WKSeOpMdneCAe4tHYO/3r797i2dRlrXh9h4cIvPESIZLypIrj7/EDEZWikC0rE9wZSLVxb35C+JZGzN4DQN9JzS4nRMypj7ydwW60QnnYar55CzaGnv72Uzqx3oeWj0R5rlnL1pl5ny9ezZFEloOi0TW8lO2+y+u2wrGaotC5d+gsEEKopPTu4REu18qSZuQGEE204n91HPP0a88mXKOLHcLIDdJ0MASgwRVopVczYo/CyXHRVedLXquqhVPl1EBMkOkN4nYsCCLtrVCm7DoQfAC6tKGhfoP2EIvdSA2T9EHwXoSOx1lBr9Bij+qVhNHJ8cjotVw6lLc82hZsMGzdT0iqJQuntKIbMpoKotAt6+qivjwrUNJU6AjKr3aPCP/qlt6SxCmnLyuhoaV+OJnfMZ9W0jlbAyoqscviFY6i8xHamt0AOaaJ3X5gKFIWyPmAUvglIOZFDnX6mLgqCQir6iheoVgWlosn3skIzPGwFECrdVOeP9lDYRIoVErGHHmm3kvQiaC4z5GWCJF8IhYagQdikhRG4Iijk3kSQyKqkAbF8P/Ztcn+QBFsYSM8x9wy10NCHiJMZtokFLeINW3f3vnk0/X72FXOf37J/8c2v8u2feVbA+KZg0E7eesXIX+zMtRVCW/WzvbCKGMX6pN6r2nuu0sIUVYq8mZGUb/bH93k/3n7U3s9vvArjvV9AaN6prdBpvW3JMlDp3VrB2xrVsyI/XZAymsg+RvYCWV+Dbg89Kguzb0nOgkL2QgWExrfUGmLLBzHnnNWCWUo82n3a5sDaybxfAeHPTxldAYTid2d8K6VnlFNDeghoSmS8hRfqLUykJmqixkZJpGwL80tWXI9VDIoy9lAVEXIe7Pwf8aLxtJeVL21TRjGdvyotFLpTix2ezS+0pgR/T3TPJIgxe40opvJBdKlJZwJC1Twwfs1nLN/T9sI3BoK2km/EAfl7ajlhFOilWtj07omITMv2oQaDRkiGSWZ5MG4w1UNSRxWgaYUwnwIFAWGqIg+sDjaAUNtJLGVUvcQbZVMVmCEgNPZbxg5D/dH1QZr4EiD0eibSeNM4tRlo54vP/1hduHQFoedJr0jkl3CLBRwaVJdTlNM9LL77CxYPv8X8+Q9wsqkoF+UODS8LdLwK3WyOTjyDJ71WAUpWB6sOTugj2NtCOdzBYPucALEyjZFPj5CdjFFNxwiKGMOIgQQHIUecTJCXMfyOJi80dxHCLz0sshIpAqRhF3EwQN5bx9b1TzBkBfKj38AJBgCpolRUciJUboS8olofsHdwiP2DQxwejgXFhwGtKjroRuw7JGLXgIyBEDPkEQEhgxZR22IwE8lEkZKyADflUx/s7+FofIDt0UgA4eVLFxDxXCxSFG6OkrJekYfn8SHuHf2Ivzz8Dt/vPsTCyZDyM3t8Pc2aWECowb2hjUrwSZoX+f+k9npiND90e7h9+TpuXLiKj85dQdeLhPXz/OgFftx7gjtP7uPZZB/76QnCfkdAIQ8LUtW8okJUeNiMRvj9rd/h9vmPcG14SfsL80oougSEkd/F8XiKF7sHOJ7MsEhzBGEXo7V1bG3vIGKFlbQDoayppL9lyNgAQlWnTv/66cHCcnDy+k25fXC1AnwTrGuIpF/1Qd8m/fBDSSb17Rda0wdglIZb4MIOkbx83UBuuktt/2KbNrrKjq0TCfT6Y3VGKaNSARVAGCKggBEPi2qCKn6GYvI94smXWEz/BiffhVeMEbGPmA6iZSLG9fQrVOqq9TzkgWJUKg0wKtwChVNgUdB3lP1g59AZfIje2i24/VtwCArdc2pYX3UFEJYcP9s0uGSPodVA6wfY9vtSJNa6M6cG6411iFAtTX+AlYKWzb8+ALiWSXFUiik3VSaDpPfQHAKkP2q1Szdtgs3V1xCgaL0vSeFRCR+t9jOhY8Abq4qWxhlU3CUdhJUrqn/MiZKpwKy9Q3lNqf7RfoHBn1dbL3AvDIxNh6gNUg05ML3GMqTWydEI9cjc0YBeqKNG5t4CQqXkynHdAEOrbGaVlXnoVDnSKhMT61zAYYEyI/2VD8YWepyzr5GCMWLnI/uBBqbsxQxCrXDKZ3Sodsd7yXFiskp70TlmYrPzEu3ozQP7n76nvB4M1tWgX7D69SY9jGd+9pUtWP9p02HWRNDOBTvWLeVjUzniudTsVRYM2hfn3DOdn0IbNfvoLzhGbz5L3u6ZvwwgNONvgFl9hZJZsjL0mlxSSyfdHRn+s+94wQSOkcq3FPcO1ZTJ2pITS0tKtKKQXm1W5A0F0e5hevA1Alh8nlLyDe9BEkrL4E8Tlb8CwtfHHq+ec29eIdSAhOwt63dnisYC3PT2cGYQaGXiGyubKls2eHbLuUmASOVRfl/FDbVK6NftVpY9YLUPJEEuZ6rG6UwESVRqfGLrzGlNcWvacGSnMESnqi5pamuLkp81WeqDBRiehj8NEMoI2DjKzN9mPVl6t1EDNT9XmijPe+t9bKpyVuXTsI5OBYQCDlWzQNpSBBDSr9dBlXso5y6KuSPq/dJXaIpMPAdFgMYAQll7jBlMJV7jigacqjm99jUyeS1gUMAoWzsKVHnVsp3QOPVtz0Pnf//p36q1jU1srI/Q70Zw80TkbEXSNj1CNT9AefAYs8f3cHj/K6THeyjnY/hOJj1/AzdHJ4/FOoJgQszU/QESdDCrQkydLmK/j7A/kBpAmczglxkCKpMWVDbNpXrBD8tAoyAf2i0oOCeTrsozyYozAx2nJXKCvWiIuRNh4fXQO3cV/asfY/TJP8NbPwd0RjKxSRlleEs6W+X6mEymGI+P8OzZLo7HJ4jnsajyUVa9I5LKVE+0huPaVySc+YzqhIGAHwZ4somKsJ729IzHhyIuM+pGOL+5getXCc7Ur4ttjyULkF6BcT7FbnyIf7/zBf72+C4m5QKpWwhgLNn7JeZDtlKoAiGFAZ6qMqqAkMC4X0bY7qzj0w8/xs2dq7g6uICOS6Nv4CSb4unJLr55cgd39n7ED4dP4HYZYFIpKpNgteP5cOYFelWI2xev49NLt/Evl3+HDjP27G+iEmnpy+RKkxyzaYLd3QMcHU+lukMLD6qO9mgm3e0ZSpuCQmu83lJhqWHWqybn207cZntdBYWv2njbMM/sjfUGquItbUDYBAJ6ICrIXQWEqzSb0w/H1Q1f3ss8tf13OZPNzzSz1pgB2wTbyz3sTFAQDLLirNVBrWgpmHNKesZxVfBwOEIVP0F+/C2SyReIZ1/Arw5ESCZgwEBKIH0Kuemb4EEAISezZBhNytBk+kovQ+FmWBQOkqqDyt9GNPgQfQLCwW/g9m4qIKzWUeVUJdVApAGEbVn8xjvRBp7t0ax7Kht02LQ61VhRPfaUutiomkqrnjSPN0BRNlwDGik5LXLRpJFwnxIDWgpLGdVe83v170iG0T50ikvmvQII+KT3ips7VfxMXzJ7+Lj+CAYVEHJfU19X7j/s7ShE6MFF4WuPD0WhuNdID56IrXiyH/I2iLiELfjV3mDLmftGxbXWrG2G3sx2qc2az2J7K5UepplKphcICKfFQtgRIsYkyWhHLC9cPghuCQqlGml8U+sKoQufYNBkkyUkKRhQGNU634gONThF50edNHjzAP7d95FXq7G9CSB786t8v8985Wduo5lWlU/NX8wPG+5os7LqhIvd+9r7bAMadfezsKBlfP9/KCBs39lX5EJfomZqU9jKvLCHjgy99bnVoFEAoVUjZ+hvVBJlnhrQxp5dMZNXSSF92Lex95wVCWuKXXtJqmo5v0RG395hAwi1it9MrJ/nXH+/a+TnfbXVZMrbv9vrAaE54GwQUKpIVEW1eb69Jd3oUrSpAqEI6zI3JHybXGAsYCuF8qfuxRSN0/5+a2XU2Ik5BJhCSyUgpLUEFW3F3d2YdxuGgJjQstWCNFW+Hl/XdA4yppWDkgUQSWfUgJCnBx+kVb7JPv6qSuFqxbD+t+m91HNcwZitEkq8YNaR7SW0yWE+5zTKKIGfgjKtFPLftlrIZCkyD4gDVLGPbKG0TgGE4l/NaiCvwZw9tmXEXJcFtsug0CSwW4BQK4QUtYHYxpE2ygSt6F6YBI+dke1+wdNmqfPv/+t/VuznOLezhbVhTywk6HHiuxmQHgPpCZAcY777COM7X2Gy+xDxwVN0qxh9xBgiRYeCMMVC6YiViyqgb2AXqRNhkntYVMwMU/ikgJvHQg8NXaOSZEJXlSzXIICVQQoYOCyPEqAaE2mWsaX6F/SxqCIsKCIzOIfOhetYv/0Zwssfwt25LFWRkqp3nOCclH4EepRNpzM8ffwMey/2Md4fCyCkrDKNkSkwwxtJUENak2yGxuCVN45WCyIFT7l7Bk8M8gJfLCjmsykiB9heG+Hm1Q/QDwP4vDtdirpw2SSYIcYJYvx/3/0Vf3n4LQ7TE6kSliEBZonCZbtw09BPMEh5YWs7QclaAYSFhyG6ON/blOreze2ruBztaJDIngLkeDE/wDe7d/H1s3v45tl90I2jYCWyyhH6HvpBB+U0lUrj5dE5/O7ybfw/t/8VQ78Ln4sxoWUcA0+qu/rIcxdPnzwXtVH2ZNJEemNzGwMa1fcHKnJBaptPyrAKCainyssb5c9zeLTf53X5XAvguBGYv9tLrWmLzcmsh6HJqTND/pIKVhtkLsGX5fVmRFBauMXuufWGbvZ12TlryqEhU2pbj9n87UesPyo32UxBoUOq6LKgjFNSh7YUr1ECwjJ+jOLoKyQnnyOefY7QGyNwZioNIn0mBI588O8GVNaA0KQhJdOnZvOFp4AwrSIU3hbC/jUM1m7DHX0Kt3cbcM6hKtdR5j09OGST4h9KcbGKhkJhkyE0oEY+XzOmDdTRoa0DLvsUCYSaO8azUIkpVgi7qRDag0Ceb3iKtfehocawgZuHhu7YRilUOucb41j9vt4XgrugdOQhm7nrIGcmXiidbP3Rfjutt7oCHNUOhL0aVOsiIKyQuTxH+LuVAERJChiQxTsZiOk8ezy4t7Q7YW00YL3C7IhZvdpT+jUNBGjAbQN0+TlFglsAYYF5lcr78X1dUl+oeiwVaP5Jj0LVtLVBp2A6sjzkQRCrwalUaWmZIxRTfj9UxVbZdI2YkBgRch28aj2/fKS9SSBxVrh2VlB21vd/ynu9fch49m+8aWVQQYekmWpfs3pG1EJZGgha/oTOIAWPUiG0e2HdfqjUMsKNZm9srdn/wyqE7bv06qlrk1/mN1pHh4r82PZOsy5sRC2HhEb/WuEzS0ZsedrnFu+J3jdeBymFbQ1H2dd4nrg2WG98X9vzSfbJFuS3AWV7Tfw8Z/r7XCE/92v9UoBQ/f50gWrGrGrbC9TnoD6H56s+3bR9mPYTEYoRRpppV+I5LkcHVzfng1JApT+c+7LQU+kzuIDjxoCn/ofUGSmzBaoyU0zokP0Rwak68oDP874jdFVtM5EIVy5dPOnl/dXmhm/vMd1pe9LfYN94G0BowVXNcBB+6yrjxyiOWuVR60VohWZM72C7h3AZELJSZ1RHKcyUQSqEbhICSYB0Tlopk84MgxQQah+jBYR6D0Sl1FYNOTq213GpQthUBwkI6YlIsCnMPgMI2xXCNjCU/eWMY9X5t3/7nxVR6rlzrBIOxW+KfYI+hWXso4yRjncxe3gX+w++w9GjexhlJxgUM/TzuYDDCAnKlCbmlKbqowp6QNDHLKsQk1ZE6qdboedpFYLeKNKwyVIsCQ2eyo6rrDuDqwxOkaJipY12GFS6CyKRsKeiaOZ0kbp9JN4I3toFrF29hc6tTxHe/q0sFgGErDGSjsTXpadhkmP32S5eyOOFVLdIf9ze3kG32wUVhETAgXQtyb5UIiUrpeSywjSJMUsSUfYSBd/AU2UhWlKkKdZ7Xdz44AOsdzvoUY6vG6CkQX0xQ+rlSCLgf935HP/58Bs8nexjWsUoO64a2dPrzSxUsQ8Qk3rTNyAriKqiBhBWHVzobeF/fPzPuLV9DReiTckEqpiIg8PkBHfHP+LLp3fw5eM7mDsJJJQjxTfwMQi7Agi9uMSG18dvLt/E//tP/7dUHXu07kgceLknwZ7ndeH6HTx7sisWFCeTOVw/FFEZjt1gMBQbCmvyLcUfI4ahMd7LM+/v5gB56dJswGQJ7+bf8rzWz15BkWmOnjpVp996u7i2BovSB1j31hnl0ZcAITN8DSA027zJEjEbQCXdAl6VmgrhIxTjLxFP/oLF9K+I/CME7kK8OFkVlEYAprfKQnz5mIxwKmMTIYDONPrxPd0MrBIqZbSD3N00gPBjuGufwe3fBqpzKIs15FlXlS4JDGTDM75nxofT9hUuD9XyONZBlkkSieBam9diDhIrcm1tLvTI0RBJk6ZGPMZUxpQOYEVsLK1EDeoVKJqKyspz6mBJk54IS1eooFJEo5+ggEL2WWoEbYgcQhVVQKhgj2BQGAgCBmnurg+qAPLziZCL40qXBcGkqP6JsIQG9w2obkBgm8xlK4V2fsotrHv0mgkllCDzWa1PEwEhr4PVSDJeCAjl4JbDm/sEwSD/rVVSO2baFcpgo1D1Zukxbii2orkmQYQJVWU6mPsQqIfqLwEI3yw7/37B588dojbc/dY7mdYE7TNSYFjLvNeWEbbkbH/P3lALPdqrU71x6/5C00u0BIreILD7+cfip73D61KMNthcfZezqZRnAAgB1kzcGhn6un97ldmte4LAc7M92oph+5WLSlsHFBA6CMw+IquQ+5jgSuNNWWcjW2by5nt6/Oko/AoIT5tLvwwgtPC/6dslWycwiW1rBa8JHNu6br3/JKG8NJENEOGMo/Ah036GUaPHnfaEk3LMpLA0CHpGfZwK5MUxkI+RLY6Ri3d4Dpe9qm4EL9iAG6wDPj2Kh4A71P5ECtLJuWiYM9IaRfCjpzN1cHkmSOPDW+wbq9XAeudq0UbPBISWEbTaS2jaw6yozGkVQksNtRXCwihqiw2FKI+yQujAyzpAGiCZ5shT0j6Vaiu0bfo7ngEI5eetCqYydqwPodE9oDierRBmrO2GUiXUXkx9D7tuV8e0Tau1P3P++Kf/qOLFDMNBF2ujLrbWh+j6pBYkcNlP6OYAxQRmR8jGezh48D3GD75H92gX3ek+ovgEHcToeETGBIQVSr8DJ+jCDXpIsgp5zgutECJDRGNsqbUVynKuKF/ho/A6UlVkPEB5dr/IpJLYCSoU2RRVFUsVj7n1LPNQuH0UXh9zDFB2NxFsX0b/1m8x/OR3QG+IMuwip/CF6wso9Cm6UtDx4hjHh8c4Ohyj2+kJoBlubAgllMCPE1+U/ww1jpdDbjArjJOYnj8LTCnLTjU+YybNpt1iscAgDHHt4gXsrI2wOeiL9QN7BAkI86BC3nXxl0ff4q+P7+De/o9iP1FE7AWiGIiV/dbA01YIhXrGJWL6B1kh7MQuNr0h/uXGp7h94TqurV8S6wn28NCSfH9xhO8PH+CrZ3fx1bN7Up1M6CfnFgg8D10aVi9K+EmFfhni+uZl/OHGZ7iyfgE7/S1EBXs2fbgFaV4deYwPjzAen2B8PEFKWqnrS4VwMBxi0B+ociANprXNTisCJgA8bQs9a8G/zUaw9LpvC7ja8U47Sj6DNKoB1Fk+g6d+wqXq1svX2q4mnvL7ApI0f2YdzEWU30rH17Jd5uc1INSeNw31AumprXL6EBIQcoc6RpU8RnX0JeLj/8Ri8mepEPruQo3YZXdicoK0ENJGeZDw+7Xuo16sqe5Jn6xbIKl8pOii8LYR9j80FcLP4PQ/BqptFPkQWca5xJ4yAzwlVaaqhnVAY4bFBpm21rUEqlvZcltQVMEFK+Bi/dMMDpc+dvPCtpehrnS0DnNBca2MnQmmFMQYWTdbPZFfa2XPBRA6UmHnQ5SJWcHzIICQDxGpMaDQZx8hcbyR7ZGXM8+hSA+BJMGXHQej8yrVR1bilNRl9WTbHlDNZJaAtFVxXT0oxU9RAsq2kqutHmkWUQ5CoxrK67KdY5J1luqxzkkFh6TCmJqTvK8VydI+FTVWNl8cL0OdUZVSvp4BhByMX7BC+LaVwZ8GL36e3375M9RIoRlwWWukiqnxi1nIkpvX9a2JR1neK8Gj3pzVwNdIm7cq9KtCWe+8n/88w/TeX7UZpqYnXcbvpd661QPK/HsZX5vO7+abus4NtBUb/OkAACAASURBVLSYXJdWCxBaFWQL8zWhLDR4E2xbGrfVEq05fPJWKnSx5CGwMlKWRbHCLq6DzfbT61YI/Wnr/9/78P+dvOAvAQi1Oq8aAyaRIwkYpXdK2CznAfdZ3WW139POneYwWUqx2tYPk1S0yUD2KyibRXU0JHh2jgEcoir3kWe7yJPnSBaHyJITVAX9LylqFqLTPYewsyPehk6wDQSbAPoAW0oICkWZnH8ywWiYN4Y1ozDG7ExvCApX97420JGl0tYbMLGDVMjbLSIGEMp5Z7QDtBCkBSEVdjE9fPZPY0ov4i5i0aR9fUoZzaRCSEDoZh04SYB4miNLVNjOKo1aQGj3YqGBm8qlFdprt3NYQEhRGeqdqK1TIu9ZvgMgtGNTA8L//PzzajoZw3VK9LsBLp/fQr9DpJ/Di1zxBHSSOcDScJ7g+Mf7OH7wPdzH9+DuPYE/2UfHTdANmNnKpG8nJ86n1DFBWaYKfyEI8mK46QQO+cMeJ4OH1PGxoBG6T5rpQMAGTdT9NEU/AEY9UhbprTJFFHJy+ihSH5XbQ+EOsKh6SIIRsv4GhtdvYeP2p3AvXALWNlE4PnKH1FGq86l9exanSBYJkhkBZgfdXg9hvw8vDHWPZKk3SeH6gRjZk/OUpRmS+UKqg6wSHsdzHM+nGE+n0mRLAJvPaLvh4RKFZc7t4OI5erAxKMyQlrFQR8uej2/2HuDL3fv426PvsUv7iagSOqdSRvXBBa89hFzemstnUO5RLTL34U5yDIoIn1z+CB9fvC6gcL0zQi/oYFGleD47wDcv7sl7fb//I+ZOjNTJBOBzwbF/KcpdRJmLKHVwvruJG9tXcevidXy4cxUDrydKoy7fi+PmRogXCaazBfbHJ5jMFpgvEqGLEhSur69JP2FEGXkTk7sBfc80aD3r67Rg4Z0CiPcBBu1F2uCmHS9pirShwL4RjW2lQrg0CGcYRJu3sREZN3YSQM3Rb+T9ze+aqrFp5pJATymjKiajRwYbWH2RO/YrQxn1ToD0KXD8NeKj/43F0X/Adw/huXPxqhNKCqndTCAwpWJEXuTgse9pKJZ8v9wphdqYU5LGGaBwFRD211gh/B0cUkbLLRQ51zYVJumlx8VfaNZRglSNG2olMgEeFga3K146QLKJyaPlq2YnnjkENeeoX/TrJFiTt2nfljMwud2Q9bdNRUuEZfSgXT1w+BwBbAYgERzxSyqEvqn0kfpp0BKvhKCOFUKtjbGRXExCpFLIDGphKZS1M5N2dri0rLAFnjpJsWITUIPAdrbfiBSJRoWhkhlqt1RZzeesMXVr3VoVNhk8MicqVZSzGFkpSapgKj1LqmKv00XEdRisKJFZExyG/lzbEev9sW3U8hRTNPwvqxAa9cW/k4hz+TKWrs32lpnZWgc/q4rIFRy2gRhAKHuKzBPlb5EBILPR0J9Xt6uG/t/aGG1Syq4jy25s7Y/vtJ//XQ766RdlR2MZDupzm048u7GfcVC1hlT3btsBruvEWj80yhwWTFrqqCpFNkIzpovc7JNCLhTMaPsJzbnM5Fehye8aEJ4RhNueK+4FVEKstQJM1dCOzksJgZco//+Nbu4bX+ovAQjJvlDGiuFnmvYLFWDhuGvPvC0u2Pmni5MVP5k/BiDKnGrlUOs8s4k/NUFH3Qq7uFm+2UdVPEeRPkKy+BGLxUMkiz3k6TEqCtFJ71+Ifu8Cur2LiLqX4HUvAZGxngIrhZGUhiqHquQOKMRpwgmbA5ReV/v1pvvHaaDw5XPa5rS0f9BSRqWHcKWXcBUMiv4ArR4y6goYcGiVRgUEsn/QAELpJVRAWKWuqRD6WEwyZHEDCAkK1Ru2zqhpwrXdQ2jijqaPkKxK00coInhaIVQvxFKEeQLG7nR84A7EtWrXqFn/9VptCe7UgPCLr76sZtMj5FkM362wvTnCxsYQ6+sDFHmMqojFWoKUM/YVJQfPET97iNm3f0P6+C6c8XP03RiDkFRQ9f3Kcn5GgkoaxKsAQehV8IsFkByJ4iXCAFnlYlH6mFAZtL8Nb/0i3KArYgXZyRHceAqvmCFwTuBjDo/9jfKRO8jKEGkZIUUfadBH2hnB27mE8PI1jD75FN3LV1EGHaGjppKgVvUiUrQElYvqrpo2S5OLrDP2LfJzcEIaRUnXQ16USNIMCEIRfKDvz97RGI+ePcVkMhGwiCxFz/Nxbm2Eq1cu4drVK6I0WlYpcukVpMiij/vHz/Hd3kP8+f6XeDTdwzTKkREQ0u6Doh6S+rMZdXPImwweFUa9wkcYA53Mx0YwwMXhDq5vX8b5zR2sDUc4iSkqs4dvn/+AR7N9PI+PUHYdVAE3/lwCcYJeCsp0Kx9h5mCIDjb9EX537RN8eu1jbEZr6LlduLmndMFS1SXTrMDh+AQH42Psj49EjIcV1q2tbYwGI+nJlKwU+518tbpYSTUvxxmnHD5vugEsvdC7AsL2i7zqNUy1o6kSnvXkNsI4A22YcPgMz4kGP0tFxYbQJjto6kl1g6EAD4VO9L2Ufjyxg9H+SI90ksJDkTLgVgVR+DMxpQdVRsd/xWz8Z3jYg8s1Rjq3AEG1nKCxhK341GBQ6CO2ckRKIx/c2JmgGaH0zhlAeBve2m/h9G4A5Sbyooc0s4CQh5OqmKrimQls5GCzf681RvUQM8OpNMQmz6AjY75Xz6eV+oc52Bq6qbnxS8C+FdqZgJubqQ2EX5Uh53O00KaolvuXVsREdVr6AoX6aSheEuRVKtJvtVO02mj6gkxvkJHzMP2JEJopFT3rYo3uWk1jYHOKNq2XdYJDg0Dbn1THaQYgShZSVOOU2tmevbbxXa/Y/MQWFSVAaUB7DbgtyLc0UwMJDaReCkzEioPjYaqNdonYQOfluOy09WeAZg2k3ziaO9VUXGfU8vtYKKtnhc0uvP59mtm4/NzV4LkZx+XnsSqg722BgF6bxoaGMGxerL5iOy3MN5jo0T2ipVUvN0vtIlyejzL+LysoN+2F9v3N9a1+gDq13yCcN0zyv34Qf7FnvMne3lzMewGErc8mVPYWCVwScsbKpp6O9SXaiJ4vYAjaBhSwqs91bBkI2jdqFEYNJU/bSRs2lPSQWVVRSxG1LuOtgFn1AZodYqnncOXYa+8krzoRf7Hb+3O9UbsK1X6P+kO359XqvmL3Zr2PrZWufzdtC7ZCaJXI7cbf6A2wAKFMjNYK1O1U4l9tZWjTR9sJUgWFJtsoAqQuHDGzJwU1AcpnKJJHSOb3EM/uYjG7jzI/QFVMjEWVegIE/jbC8Dx6g2sI+lfh9K8BHq2n1kVpnPZTbP3SxKfZfoUxouJH8jnN/HrTePBtAKHspy1BGRFQswrkK8IyquqpNG5b/WsAoaqJ6vcpKqM9hLaPkBU79n24aSSiMvEkQUpAmJfiGeyx6GSSqUv30vTuCwg08Z1aYajVnZjTi+2EqqITFIrlBR0EKrIhqddi+vOtanBLPdhOz0ZHQangMk++u/u9AMIknqEsUnRDH5tbazh/4RyNM6TXj+1wrCBKNWxxgvJ4D8df/xWzH75F9vwH9IopRn6CsMzhFiWyVEILOAIIdXsLKKpAf8P0CF7kw4kiJIWPBTqY+3245z5EePkWgu5IMlbp+ADpwXOk+48Q5mOExTH8IkXouOj4PeSFj5SPKkLiRIj9Lsq1bbjbF7Hx6T9h8OENuMNNlL56qpRUPSIgdAMBqnwoN1oFDvjZ6K8lSlwSiHN0VHmJthX0M/S6XThRh1VgHJ4c49GTJ9jb28PR4SGcjKqrLtb7XXx49QpufHRNeyWrHDlpdQSEkYdn80P8cPgUf7zzOe5NnuHAj5EECgh9lpINKJSjmoGhBGp6Ldqv4yGgMX3myJ9rfg/n+hvYWtvAcDjENF1gf3aMH8e72M9mOEYCt+fDjbg1s9E1Q5Fk6LK07wQI6TvIamHi4tOrtwQUXl2/iI1oDZ42MckjiPrSl3l8PMHe4Ri7e4fSD0aq7c72eawN19CLunUpXHzGxEi3iU11o2uFVe8LEK7uoO+66b82FjBB4pkVwnb56TUX8VI0uPJ80zzeqAFqYFA3F9ZRmhlV0xekAYXWFNkDQIBSZMwu0mc0BXw2gx8A84eIj77G7PBLlPkTOOU+Qn8Bn5VCZ65gUAChkSowYEelLzkvKQJFY3ofBb1HnT4Kdx1VcB7R4Dp6G7fh9m/C6VxFVa0hz3tNhTAgd559wZk2vkvyRZvOl9zn+J4tGqipcTUDZaTXrayKxOg2VjV/yiuKQm+rN6o+Lds33JIZm9BbExpmctl+hDbVTn5GsNoKlCXI0jcXiqQMlwHpJqS3Wf9aSLOm6ClHwIpFyHiYYIAAUhTCCTjl9VuftD3tNB2oF7AyGHVllVuhEX/SyqA2sZtt5iXmmBYUVRj8VRLz9Y1Zmaakv/Nos9q3TbCil9j0VdYdL6cGRs2NX12oZl3KE2zPxOr6e0U4qshq5ReWnCfNzzRcsduN1oVPmXStV5Lpq9zb+rs1vNM4sPUCOnD1dJLqvBU1an1G22tuBHp0zRsxGLMmGPSIgq306io6rIPFmjbNuatdOyLwY/5r7qNej6prr3zOBgk1yQP7HNkzTIDxBihglbZk379Zic0Yverl2rfQLM1mzFs9cGfPo+bOLk8G0wC8OqWWUgYvHx7La+Wsw2X5RfVettImvI+rvYTthdZa61rp0OCVs1e9zgy5XL7HVgBDU7eqxKItY0r6NsFgKlFyOy0gtMwIQRSvSIYs3aDlu/UGU+GUEf5v8K329tPe3NpL2zCMmkRT88RmTzHrzRayWgvBNkFwTcuuY3rZdfvQ3nNZ33Xaz3aVaz+eqE4KG8Ds5e1rtqQjeS2jGmqBY8E+NLYbsejxCHl8H4uT7xBPv0cyuwunOoLHYg0PJwrHUHwOm/B8AsIPEQ6vwxveAMLzgL8FoKeAkPZ0rcRnPS/N7vo+AKGs5pU+QptNlh5awSbGW9FYTtRryNpQWFN6UxWUSiABIgUnazCoQjKWMkp7N63YERACThoBsYd4mmqFkC10Lq2ZqAZg9hYWqsx80eOI1FWemKaFjN7nVPjm94SyaquRRlwmVbsLJvZYCCDZV+30Gp5CrSOglCD9sslvGzI8fvpjNZ0cI00WAgrnswmGgx4uXDyH0WiIbjdCkS5Q5qk0NNLLzCsWiB98h+kPX2N89wuEk12MsmP0iwyRmJ+rYxb8UKwkcmYdKJrixPDKKTzx2Aoxz0Pk4Qb8ravwb3wG/+Pfw+kNRYGnnE8w//EOjr7+C3DwAO7JMwycHB3XRRR05PXLysU8KTHPgBl7IEabCLYuoPfBR+hduY7o6g04gw3Ao4cgG1ppR6GgMKCynQGEyFRynpGWyOkSyBEFs3JYuijEy9Cp+xEdGtjnBSazOZ48foSnTx4jW8xFnbEf+rj2wSXcunENQUBrClI/jb1EABwlUzw5foE/3v0C3x4/xiPnBIuwRBFU8NJcQKHIdxiJZ/E3IVhlto/9VwSyBKcFl5Uv3oE+G1dFeZCWH66IUcxRYIIcJ/w8AX9XXGbgskKYFxIAUJm044TwcxfevMAH6+dx6/wH+Jdrn+KD0QUEbHwiuE9KhL11wAsxn84wPppgb3yMxSIRRaqd7R2sDdYwCHsIglAeLum9rBJaboI9ay3lTwKlpuHotKDgzY7QZcD5zsfHm76Z2dhPf5+3AITtF2gfIqsHik3ptYGIjKU9PFYuvK4mGCVPG4uWmfiHwpkD1TGQ7SGZPMRifB/zyV0U2SMMokPpJ/RwLACSiqP0r6ozilI9IK2MGz9NLEKhbpfuAElJQLgBt3sJ4dp1dDdvw4kuo/LOi7poUXaRl12pHHv0zqvmYqCrroSkqpKSKh4LVjZPDzDjT6d3uSVsYYKS+jA1PZc26GjXCEm3bg5DM/BL0UkLxbXvi0Tz5uSUYbaVSPskE/SuToY6MrXZ2uaYtjFC++2N8KMG3/KeS1Cxlpy1miBLxSt7nrQTL+0Xt5dvMvxCF5X4z0pS2xyDmUemUrgkK29zt0InPCPQX432alBoQlxzf06j1tlVU/c3yc6wKnbRGuSX7p0Z37Y0v+2PbAXPbRXGpTtogyN53Xbp01C07NozDs2Sw65EcH0ZzxlcyZeTAEdbuzSAqwOT2iFUw34TBQgx0Pb8CB2XWWy2I/Bs4jq0r2Goy6QwmWqS1em1TQdcKgwcfRQIJMmpycXcceXBDsKCtF8jaCRiRWJm7iIwIgQyPlTB45ni+g0poTVEBmeqQJT+gkk0tPI4K8tNh0HnmhUoERriKRUBu2r0lQ1YtvfeTNf2VLCCwObSZeuww8b34Je2Mdgvex3tBdyOlNuz5GxQuLr8f8q/X65MW3BtgvnTXlyqLM050DAm7LjpmNsKYbNr2RDxNKjWqI4u0QVkcv+UT/gP9rv26Kibo1sTvjmMdPytqmcN2+zyt/s9k6KW81PzkWwaWBJL0snPPdzaHtllJ76S+suaFNBXkoSAUaCvqSS2KmW3/Db/wB5GipQEeLpuAtedAMlD5LM7WBx9jWx2B/n8PgJ3isCN4THpV7rIMjaHbQPeeYS9qwgGHyEc3YLTuwxE5wGnp5RRcQJQEMukA9sNhKFQf1odxzepEL6uB9xWwpae1wLUtkJoK4EiJrnSO3hqD2FR1BVBWxXMjA2FUEupKJpWcNIAVeIhm5fIkxIlK3nkOpLWaUSdSN2WIefezUQ0HQ2KTJKoIjIpdk8GDJb0OzR/zwppaeMjTZnwceV1PfqPunx93QTls5tEsiiOmnaNOu620/bF/rNqMZ8hjudYzKaYnIwRBB7WRqQCbggo1OqgKuf4bgHKRxQHTzB/cg/jO39FuXsf/sGPWMsz9FjlKlkK1eAudSpk/H2hLCZwMRNgQ3ARlz2gfx7dy7fgf/wHuL/5AxB29RRNpogf3cXkm78iefQNyhcPMKCOIUVMpdeJVQYXaVaKimlMuNNbgzPahLdxHuHFqxje+hT+5gWgO0LpqkJpwTK4gELSZDgJm2yLSOSJEmOigNA0wujkdZFULm274QaRhLGkUO4+f4ZnT5/i5OgQWTynjgyufnABN29cQ7cbIog8FOzvEoMyYJbFeDE5xJ8efIUvxw/xXfoCi6hAHgJ+Qm/GEiHNqkm7JDwlP5iAkMqMxqSaPYtOUamAReHAz61EMG05KKTjIPNcJLRAEWsYrWIQDKoxrVVYpPKYr4AyKXGut4EP1s7hD1d/g4+2rmAjGIrCcLnIEXWH8PwOsqwUpdG9w2Mcn0wRJxmGgzWs9UfY6K+puEwYwQsDsI+QVRZZ1Gaz0nOL4NvkT83P/ssBYROnvPrEskHjqc/6GU7KVgClO2TrQm1WqfnBUjxrh12/mQICCBdApSph2WwXyeQJpid3kccP0PUfI3D24eNQAaEI0WjVXGkqBhCS4l0FyCtSsgfInaGAQQTbCAcfIBhdQ7B+HfDPoXI3URYdlFUHeUkVYU/sDAUQOqm8tvoPBaaXiRxLThETgNUfwhyVqnKjJ58RQtBzzcrim4NEdr8GaqhYRiszVt8qG0i1T/RVkRZrTaGv3S7u1pUQMx/stdgb0Q7wBKTWcvL1aWxe1L6wDTxb196uDLc/A3/TxomtdsGXpmZdoLKUUUNxrfnAZqiMR5UFvs1srhv6mmttFwlWpr0ewGaeGnwr72zvW+sCm/iyARV6XLUAYT3vW8GWueetVGdDd7PAqsVAMJ9YIb0BYUvLqW7DtH9pK3jY99WKNYGUiuuYylnr3lsRWvp/1YbRBjBxXKRaRxqtpeCZKMBen1yb9HaV5mHsX+Q1LJNF6UO0PxJbFan+sCdfBciYVBCbmTKDlzFYY2uqh8JjywMz83xoKoZAkT8PPQcBH5J4NHLzYijN88urRZ+0Im570ZTm1VTum+rsKvlDtv8aszTgRU4DAwhfUsGr+SR2wliJlRpTLlWzbWux3FebVzG/Kq0rLxW2bNDcRpnL12Z3k2Yv+Rn2+JUFu8SiqX9m3nf18uy3VyrcpxNQ1IKi+aprBu1vNX//Ffy9tJWetrfWecrloW2AswFZDSBsbflK1ZBEK5Pr6glpC3n1YWHE3irps6NarDDa+JAzwKnVJGX7sD1oYgWhfWRL97xd7m9ZzNizS6dUI6TmugtpKUH8A/LpHczHXyKb3kW5uI/InSP0EvhiqE69D7ZybaFwziGUCuENhGu34fQuAZ1zCggrMgeNToBTqZidAMK2MYpZeW/AOX8nQNg6o7g3WP9BO3bWHN4Kydh/i3hLXS20dNG89ihUCqc+xGIiq+CmAZD6yAUQFvJ967koaqBUahYxO6MoTpsq4iYDCFWMTQEhqaIEg6IGnvNRIiUgTHJkqfTqSQLA90J4pKVaQCgJRhM2SbFJReAaQGjSROOjvSpNE8znU8xmU8wmxygLUrkc7GxtYGtjHb1BDx6V79JUaJA+g8t0gvTwMSb3v8Ts/heIf/gCG1mCIQVkKHvKHtQ0R+I7SAlIIlbcWH2bGQoKm0rX4K1dRv/ap/A++T3AB8EiN7dshvz5Q6T3v8bk7udIHn+PXhkjkl4oGxNqLyDrXZkboAj6KKMBMoKX7UvY+M0/Izp/FVjfAcIBKr+jivoi9WpoMrbnhOPBdUMwWMQNLYKVR5FFDxDntJBwpfLJrCkPVBrT7+/tYffZU8xOjqQv6srlc/joo6sYjXqIunxuLo7Vju8gKTIczo/xl0ff4S8H9/H59EfMgkLURsOsQJCXCEpmggwgLFM5+EWQgqCQUuwmYCCXNShd9JwQodBgfSTMGJQqd19GPsoOTZ+5vMl7ZZWIfWJASsNpAkuqCRcOgtzBRtDH+d4GfnfhI9zeuYoPNy4JLbWaZ+gEPYSszHodTGYxDg61j/BkMpPJN+qNsLOxg26nKzYUfhjBD2i2reIygq3tTmcBYYNYmom5FMS9fj9ejRXf7Df+mzyrHi8bkOpG3T7VlXHfQikthwSN960ASyIulXD5Jy1lFsgXY2SzfSymPyBb3Ieb34VfPRdA6FEayqE8FIGhrT3w1Vg191GWpGJ3kZQDJNUQXnQeQfcSOqNr8IdX4AyvaM+AO0JF4FiGKHgQCP2MG19sjG15FHJ7pDUG+5hEbcoozLSz0QYIisnd6YBQevlswNP8pSWtb0FW+3zU11o6VMzrW7CntMrlSMyEl8YpYzlINF1dNl1rj/c6kLYH7rLSn9mAlpir5nqtnL/8U2nY7QO+BqHtS6zHYUU80EbmEuytqua2PBlrqq5EHDXylNGyw28D7JUYuSz0gOWYce3TkP5UMLgEylsXLLRJky1uf6aVjHsDBs26ML1XDVWvud8m9G/uo1XTNIlwHQojtCK/ZhMP7bHWi1FnDK1eWyEPewUCCMUAU19L4L0Fc9x7CbZ8Bk8K5IoWI5RnmbJBFQySlgTxwmS/rdrB0EtWssNlicyAQgWGmkepjDq2VPbzGM5iIsEagwNaQVVBVxgzlRf8/+y9Z5Ml15Uk6KEjnkqdJYEqFAqCYtjdM+yesTXbtf3Tu/NhP83YbO+obpBNkARBoIDSIuVTocWYn3NvvMisLAAUWLBBAPYss7Iqnwhx7/HjftxlDyMgZO8z4IMqErdDxBxd31cWlOoYEy1BiZeVIbGJrcVpvwIZa6Wr19YhILTzuBYAKlC+dA9JcWQKZzPTb711bXORS9uFWte8dG8BcAV2u3gfDwHh5cX2qur+ivXjL2QreVNR/HVv75swMF/3HH/Vfy8IbNOg6NekC2uVzdu1MnS9jvQ6VVkv1xM2mshS2a1GZjWF0TbZsE0j93Locf+te5MzkYQObgQ7831VMLmBWRdo3quvHf1grBtdlyMkcyD7AtXyU6QnCgib9AESL0PkVWoU14VomghpvY0KB4in9xBuvYdg5304yQ0gomQ0EXVRQ3WeHAY2zggIVXnUx+DYkudbAoRDKanIRI2T6PB7C/wug8M+h9DOCw6YwsuAUJw/mxBuxRzCBnXWoCmNtFMa4UNAqM1mnnc2D+qO2koyhEYGTtkoiTkCQnmobLUqGwGEdcm9gr/rwmeSgEsfFx7XAUMoXMwVgNA0CZzl+qyjLDFN1wIK83QtTOE6XWN7NsHu9hYODg8QRSGaugTqEk5biAtpl56ievkA80//Cee/+W8YrecYlzmmbgy/btHlBcrAQxW4aAMyXA08lxJIBry7KLsJ/K2bmN75EcIf/R3cnxhAyDusWKF98SXqB7/B2YN/wfrZZxi1OqfosaNIFars2WTyfMkwrN0IlRshdWN0011s3X0fyc23EV+7Dcz2gPGWmN3YTVOdlDqgLNHyURdosxWadCmzcJ4fwo3GcJIJMJqhaTlPKCUyyJPCDSTs/uz8HE8ePcL56THqMsP16/t45+5b2N3fxmSaCLoX9lFq3RbLKsXHLx7go5ef4b8ffYqVXwpDGDYMtu7085mcNbrz8XcaCbfWCoNmOHy6pigRNA7GToTABESXRS2ZiR2LlSiQR1rmqNpKJKyeyFhdVFJQ8IJq4LUuIvgYIcSWF+Od2XW8d3AHP337fWz7Y5kxdMki0sEoZnxAh3SV4uR8LjEUazq2BjH2dvcxGo2RJGNhCf0g1OFZYTaHkhfDEA4A4VWbylW92qv+3bffs/2OtrxvBAittESPrxReZoNSrmkICEuAw+EOg2VztNUSbTFHlT1DlT5CufoUXf0SfsfGRib3ucMZ1I5MHiXfBrR0IdqOETEjaeo07i7i8W1hB/3p23CTa0DIIfKJkYjQWYwCNk9ZDZEtalaSwA3JsaMrlsnls06Hww61kc52Lg10LCIxEkvLBV6ZCmKLuItGCJszauCUcRC9/HNb6Fut/ZXX33DTMnIMAzNfY0X0GA6CYYXWMIu01WJZps4E0vazf+Zc9iyXdH83C/5laYwttK0JhGXqNW7i4vybsivG4XB43AX0KcvPmWEFQOY9G0mP/j2PjJljM91X2faIiwAAIABJREFU+/rSEOolz288whdA7htnFa8EkRtAePH82MJLP5CCWYsyNqvGhTLfSmvtJK6xcJdXYCPDxCQSFNaU+VDuxDVOcqW0yJNnNrM++j2ZPQOSpdOrki6RfMrPFWQLkOa+aWzNW3ajpSNcS86XZQVEOsSGnrFH54x7LfEgBIXKXopTMOf/60JAH1U5rRdL3i/VOZ0bAOZ9UyqqDCFBIaWj7DAzHoZ7IMFhqG513H/sTCvvaIezMMa9UqTdQd990CbV63eLjK8M5nreBEguSiBtGbupsod/L+dvuJf0t5d1Ut2YUr0ZEL7hDctLD9aQ72gr+LqX/QEQft0R+jb+3uxD0smxAnKrwrj0euLeba8jtV/mWiRScVnD2einQlwXA1mtGDPIuk+S4VUiyDWYzR3xlhjMxf4pgFCXq8s3q82p5HvJ4GAJlJSMfo705Leolp+jTr9A5GQI3FKAKpgl0MVYV1NU2MN4+z3E2/cR7NyHEx0C/o6ARo5uUbIuKjHpbxqXWzk+F6XZ36Rh8ccwhMM1yDYvLRjkV4KuPwYQkkEkKCzLUkxeOH0WtBE8AwirrBaWkLiFNQ9b4YJhTJkmuQJyeXSoCQC5S7hWMso1v1KGUBqGyhCSGbQMoVHGi2RUam/KsWwTV/CSVXhoe62/hiwgTPNlxw2HgDDPUlSMVZif4+TkGKM4FOnorVs3MZmMpHNJ0ESzGT+gBXoKLF9g8ek/4fTjf4Rz+hzRao4tx0dUN3CKAlVIQOiJyx5ZssDrhJ0qGgdFO4I7OcTk1n3EH/4M0Y9/BlBmyBugWKJ+/iXKL36D88e/RfrqIRJUCFrOMLZw61bs12UYnhJSj7b3AcrOx4rUdTRBfHAToxtvYXLrDrz963C394AoEYYPvi9d3I4DoMulPMr1CvXyHM1iLgg7iEYIZ7vwdw7l9+FQKhqgICvJboYXIcsLLJcrPHz4JY5evUSWrnCwv4O3b9/CjZuH2NqZMtZZ9eNEcb6DrC3x6fFjfPTi9/h/n/wKCydHFVBZTac9jltqfpDIB3gxeGT8jG29dHKZK+egzkqEDTAhnGOQKFlZYk9SxmEEzjq2voeT5RnWZQov9oSpdUPay0CBecW8ORexFwlLGDcuroVbIhn9t/d/ilvTA+x5E9TrUtwTk2RLoz+qFvPlCmfzhRjMsBiZzrYwnswwHk0QRwkin45T2m3mY1gKqqrrq3RuV9YTV67qf92AkBuQytfk/35m0JYx1phCPJABlw+ZdAbo+luv0FYnqNLnSM8+Q1O8gtueS8xL16zRdSmcLhdlgPoLsIvHGd5E5KKOvwc3OEQ8fVsAoTO5pblD7hQdOGAeSeOETRi+R5kpFgc87nY6zd7n2Jlgc7stWHyk59fM4/E+MvNoMkzfl2sGTPYF3PBSMRvxGy+UDTM2/K3hvFO/qF5R5fZMh1zO2vG9jOXtdnvhq8XqBA921kzegMl0MNIQmr4YaYN81VwidQfkPHQP5gwrp/I4/UwWzDHOop/TErMJc5SN+5j93BetdQbuY0ZK2EtUeyBrjCusSYU5p7a8tre5bVZcdQO/Vou8Ju0zv3Xh/A2P8JvYnUuAUA6+6cwPNHV9BJsFxTLPwXNg8/p4zVnArKCQTbeK/47ngOubAYRD+GAngxSo2yyrWmzDxSJejAtYfNDGnM053eSbSk0D2P21YHCT8aEMgmWtRSoqTB5BoXpNSD+IgLBrZYZQJJ6cIaTJG02gKE/j/Sgu2xperOygykZ51KgIisMAURTJWu4HBIk626KGNa1ITcksEmxqRBNzaDem8cPzupkRfB0Q2lnCi/fem9uBLKQtyygAvL/2LPFh3TJ1NlEaEqZp89WA8E2g4ULL4NtAFn/yc/4ACP/kQ/hHPIHcfTILD6mo7DTvFXtPr7Iwc/Imwklnh418imuCAEJqzyyJoN4WavzF7zkuxTm9wZT8FQyhAgw7J35547v6er7QhDG/oiVaLqNeqJ+izr5EfvopyuUDVOuH8Lu1KAZdV6wj0XYR8oZu4/uY7txHvH0P/vY9OMEe4M3QMgZLRrDoMqnMptQtvIc3dsb9Afw2AeGwgWq/H0pGL8tFh3+2ERT8KvOD5utrDGHdIaR3QhOgWtcgIKw440bnc1Ep0gCGTv4yECA1/xAQCjs4YAi5dyggVN8TykaFIZRHJaH3/Cw0rCFDSPMau+epO/nXAMKsWHfMzKBstCoL1EUhgPD45Ejme5IowPXr12SWMAz45Bo/4dGBkCHzzQrFk18j/eyfkD3+DO3xM4yLHEnTICLSDnzUBEFVIaCI84mUoZSti6yJ0YQz+NvXMX7nPmb334eXRHJx0c00ffEFzr/4DfKzZ2jWJ4hdPic3OYImgkK6qLEQZHEZCGtXQXMNCwLEeIJo9xCTa7eRHFxHtHcIZzYDRmMgjmkdipZh88dHWJ6cYH12imoxR7tcysEM4zGmBzcxuXUXk7ffBSLKThMmTDBVEa0bIq9qyef78suHePXyBZbLOXa2Zrh14xrevnMbe3vbaGkqg1ooYBrqlE6Dh/Pn+MWL3+M/ffELnHcpCr9BzO4Pz5l0J0gPNzLL2DDLzNOga95EEt5Jt8GyRVg7GMFDSKfQzpc5Phq8zGZb0gFm5/jp8XMcLU+wqlcovQYtx7V8mgVwDpKA0EHos4sB+BUwbUPcnh3gb+5+iPf37uCd6U1UaY6uapF4CXwvgutFchHysz9+9hyLLBO572g81cD6eIJRSJlp2IPCzcZsNvsfAOFXb0JfyRBaDspo8YedNaN2M+Wwbh1tha4rNYuMEmZa0HOmsM3R1WQKT1AunqLNj9HWjKGZy6NtVkBLIxrOIinT4Lqc8x0BzgxBdA3R6Cbc8S24lIWE+wIGGULLpomInz0yBxrhIIWwNEvFz9cOS4hCT9SgFyf/1ADF/FC09IzWMHBrYGXR26tLB6wv9u2udhWguHjoryoUdSG1J8FuqpZR5J+t5GzT1bTFqQVE8rV3ddTf0ILdFO9G4tubAIiJj8bPCMw3cT8CTkQmpOCQjJMFhHwBaR6J7MUyUcNJJI2SsDOX2v3kWsJzyY6zYblY2BuAoIyLbh6WkeUaplDE2qgq/FFzKM6dqfRHJr0uSX14bu1/ypoNjv9Vtf/lmuU1MG/Py5vAoGUDN6ySHeqxp7QHLPa1ej8ZdV4lEyfsninGdL5HWT355GRMWbrJ75EF1CaefTq5X4z1v71WLDvIWZChAQHnQDTQWB3r7JwIn5MALCQgI2NngLkoWOR8sbAiwNP7SRSnZpiODsGUddprjrVm1fDB0YdWvlo5VO9iyE/YKBCmdJTKoCSKEEY0CwvEdMaCXwJInwCS15GnTVkZr5D4AjszqMfKrv3DAm/IcHwdoLEF26YxYwC6bYlzT5QCUxsdFoTrZWwKTxOrsLny7P17VafoLx8E/hEI5odf+bMeAYJBpo/n6DiO0a+PQ6ZL3e01TVLN2Ky/huxTpknV36WyvpvmLYEm92kyH8Ia8bloVx9L/ck/bxotm2tY76VBEP2lpp+ue1d3R3vmTAz46XRJcFHCd3I4zUs0+VOU8y9QrB6iXD0GqgXQ0CCOew/NFwO44QH85AYm23cRbb0Nb/Y24G6hwxhNQzDI9+73e400Lo3x1Wbv1hP1XQLCoZGMZQ2vmiEcgsLXZghrwCdD2PgbQJjxHLOG94TB6+cIpZlnjejUlXsDCBUPUDKqe4M2GNlAqMtGHmQKFbQy1iIQJpmAUPQ5Nk/aGAopeWBa7XL8DTDPi7SjXaoMqZMty3OsVkucn58JW8hChGCQD7KFgZkJY8YeJWUupWfnD1G/VNfRgoH1p68QVTlGpCt8Dxy7K6pCLjAJY+S8nxOiYI6gm6DifNrBNSQ3bkokhe+2CMo18tNnmD/7Al21hNOkCNFAYi1JNnJoX+bf1IqdphF0Em2cQOYJCydExouORifbe4i2dxFu78KbbcGbTOAmCTrSu3mK8+NjLM9OkZ6fo8tSuHkuQ69eOMLk4Ca2376P3fd+BGeyiy5iPiPZDrJvEYq6wyot8MUXX+LFixdYLhaYjkc43N/DvXfv4FAC6imTq0S26YeB5JI9S4/xLwSED/4ZJ9USqVMi9gONmmDGCPMcOTsSeWg5h+m2MlolRRqLwYYSUwdR4yJpHMStj6kX496tu7i5dwO74x0ZsCjbGs/OXuDp2XM8PHmCebVE7tZwoxAOwWlda0QB9cYM8K4dCavfj2a4f/gWfnLjPn5y7T58hl5WfE0PgRsj4DxK5yAvazx/dYTj+RyLPEUQjzAeT7Ez3sYkYVh9jCjUYoLdoAsubz8Awj8DIJSevdrOD81HjMuh/FSqs0pnkRwLCM1mRtawydDVa7TMrCwXaOsFmuIcTXWOpl6iE0CYkWQybEACxx0L8AviAwQCBDmna7KGaCvNeQIBKpSa6cbFiAlbvkuHcGCQsnEy5SFRwCFAVgCh0mc6XG2fY2Btv1nOJN/v8qZinmwwe/n6Zvg6INxsmhrkPkANPS+5YeHkX8tGO4jp0B3NAEIL3LWnTDZHRsTEyM0E40pbV0GgPjg7pjNkLBIEEMqDG4odErfp79aJ3Ayn95jLtAX6mUCeE9M95jC/ARYie/R8A/g1eLpnF012neuQbeJcoJn56iXE5tiImx3zj5SBHG7m/bji5djEN4HBYc1yZe3yJkC4Ae4qDx0W9oMn6tlZngPjymfes/BgAgitmxtzn3SPlBkfA0IUEFI4oyDRXkMi0SQ4kVkNc4sbMCkbNmdPJEeK8iIGCxubcgH6eicLYyzjATR9cRAFvszpuB7nARUc8pyJQZuw7co0WCBG4Kruon3PRZoxvN44O15TalSb7natRYRmc2neFjvPctvJ+3BUMRMEspZHYYTQrOkBFT28jjiPyFwtU6T2Jj7CUvM5Xr8m/mBAOMwOMwy4SOyMFNjzFPixyaH/6XU6fFx1n19ddF5dMP9Z8cQPT/av/AjoHtohM6DQNsw2rqH0dldAaGfkrETQGBpKZ5AdXNFsKdtolDui0GlSGbVyqM0OtQnLGKfWTcQk8fI6q/fCBhBeBRh7lcQbjr5dWbleVE2LwKsReKz3T9GVR2jSp6jWT1Gun6OrFmirFJ1kkFMB5CNImEV8Dcn0FvzxDbij6+gcxpbFPSAEIxekiajz1KKQNfm3wzvvLwEQftUM4WWG0EpGralMy4gJzhDWdBklQ9hI9ASLeaelvzrnuGlwafYSM3OgITEbyahEUFBCKvuQaT7a+AsLCCvuKVzTW1XluYECQtMIsw2IHvz1SgujbOJumZdZV5cqB+OGV2SZSEfzPMNqPgcdSFmgTacTXL92DePJBGEUoSFYrHN4nDVq9EJJP/sl0gcfI334e/jpHBMGXcuO2Gn3k5sm8TDD533OHyXIWg9L0p5RjG48EkfT0KEYrUKbniNfHCEMOvh+B5+GMoYh1KQNB57RyvDAs2sicRQBZwkDrCmr9EK0YQzEIzjJCNFkimg8RjQaoWpq5EYim66WqLNUJKlRB+ScxXNDRDvXsHv3PVz/8N/A2b6Gbryr8RWcU/RHKFsH66zCZ58/wLPnL7BarZBEIXa2pnj/vXdx4/qhbOJNW6GsCwRhCPrUHBXn+PjVA/znB/+Ml+kplk0mmy2PF09+2VUC5pyYZgAucteUwjy53KzrDokTICYzWHaYIsReMsPPf/J3uH/9Hna9bSlEC5Q4Tk/x8PQx/unzX+LZ4qW8lpdwPjLUOUL1QEAgl6cHL28xRoiDeAs/e+t9/Lt3foJdb4RxE8Bd1wi6EGEwAm9qxnGcLxZ4eXaKx0cv5WdRPMLh9j62xluIwwRRGEunWWYJ7fCzLRjN3T8sDuw69WbR0MWV7Hu7dX8jhlCZIHJKvUhUukBazPXlsLgpccOhXJRdFIEl+jPmjfIrC/+mEEOnrjpHV84HgDCH53U6C+olcLwRQFAY7BggOAOcKeBMJIuoa6kEMOBD5ozoJsaNTzmltlEO7MJ7NJI9LcZNkLIJQZaZWAGEhqHruSkjlTWgkIqB18wse1xgr6ivA4T2+tqAC9OvHFBbF9lDBbRG6imAwXSJLRCjcYAVGNEzi2yNAELtwmqQvQnMFdBXomtKyYZl861jmGTLP1uASLl7i5qUD9UCZnbsQqaVyDcVoursn74nzhdQ5mhBhBTrwjbpLJzMixlGURnPVs59HAABH1QHkhEy7nAEXjREYFOOZl22KOdmrwXKxr+mjyoY9qiHN/pXYLiLd/1VgHAD2hUY6etf2UUfmLkUjPbhmirzgK7Mz8nMDjNkGTZclSirAhIBVJFpt7mNlgkzjCENWnydmRb2zoQs24KCX8uiQJEXxhyAHV3d4PkQoxbO8wW+YecC+T6UmT4ycwQ8aksu66j+oWd+9WBb1mEwp2qRoYBGcwkTAHLfrRtxy1ZwyIKjkTGCsqhkbyzyHEXBuWPOnvsYJSOMRhOMJjNESYKAowkEpgSELq8ts8YbIySVLW8YuqF00/7dVZLRy0wiaxMLWHtZl5n1sSCYTLcee30vdq8ZFs1XMZHfpOj8V45cfnj738oR0D10AwjV9VPXWWUGxVrefE9mUALi7bwW3xObfdxzzVy/GL7VdPQ8RctHeQ7XL6VWw5iyS0Y33EBDszZ3dAEQXry2zXyi+dwXr/Fhk+yq+UFuKQR3VBM08D2CQgrNScycA9UxmuxIHuJDUGdoOdsmTU4PQbKPYMTHAVwayXhUyVExFKJuVDXkMvZN8hF1dpqbBJUHyhFsNoRvcm++SV3Qs5195NLmea+Siw5lo8M1ewgIrTx0aCzzJtkopf80lXEbH07liqHMBhC6AggpGeUcocRPGCZPl3B6fNSqLhTJqGEIOVNu1kIFhp2Y1LAOENmogMJa5r45Qxgwpu6bAELjHO2UVdFJoCGHV5sG2XqNkiYkVYXl/AzL+VzMZpI4xvVr17G9s43phF0K1pAFnHIBx13B8VeonnyC/OFvMP/0X9CevYBXrOBRXtp1CKR44OAsC0EfLXXQboyCsZYsbAIPHV0x6wJ+W2HKeAspTlP4NEOhM1tdAbWaygSOi4CAUIxhzEA+CxPKZshAesoUVrTNdn1Uro+Gm3UUIaD8JYrkwJVVhaJgzmIl+S7azwHSvEbJ4PbtA2zfeQ/XfvQ3cHZvANM9mY3ie2/8BHkFLNMSn33+BV6+fIU8LxB4LsZJJIDw1s3rCEPeBOzI0tjFE3OY83aF3x5/if/y+Ud4snyJ02KhgNBzUaPtASFiXwx5chYotspXTw4kHWc1yeh1mLkJDpNt/Ief/D3uX7uLqUsGrxVAuK4zPJ2/wH/9/f/Ao/NnOC+XcMIADg1/CNZpMMNOEPMZnUBmEck8jlof7x28jZ/dfh/v7t7C9XgHUUEW0RUjGna/aKBbNg2Olgs84gxl3Yh8aW+2i63RFpJohDiO5aE0tpE5XAKEfQk+kJr9AAgvSeukvmV1vbE1s5lTllMbii6HKVMCVmQuygyaChg03oTclPh3LDBFslLIbKF0KFvGVKhDqUNmSIyNQpmnhRMrKHQJAhMKzOUBh0mausCZ5p+8bzZ7jFl/b1VJ1lAVhgboGT2fLM7yWVWW1xIQym/3HJydmpTXseHmEuA+xAo8ZD1W/iaA8HWweNnozEoNL8wYyvyj5kPpvN8GVPJ+4Ce3c16SV0vZnhiDWLdJw0iRhSIQrDmUXujMdg8IKSXS2TZ5fkr+iO37WRGV66nc01oK6ea/4Vwd6SAK02XnV1jsi+yPzJOvWZGiBDHFtUOwwqKgFTAY+q66CPuh/Ds1qDESYJ4JI0UlINQGuLK5tgzppcGXR4jtobegxSB7C3It67Op7QaOs6ZBYOWCljW6EhCapjyvMZFFkbXr2SftvkrcjwGCZPEIBOnsx81YbHXEepzgXC82AmkLRkSCy+vVyEjJYukm3sloRpkXst8K82ZNXAwDyP0hCD2QeaNLs4AcAkGR/BjebXCc1EBmEx+g50IPrDE71T+KeYPGXugyohlj8vlN40bMbbgflHSs4xhJJeA1z3ORt9aktXluA+6hiahBwngEn38mY+iTxdR5cV47Q7t7vi/LEloW43LcxFVNQamZ5Z6gqYaVRGlx1BtrCCGiznn2HNi5dRvO/lV44JsUnd8KnvjhSf+VHwGuqgSE3B9LkwoqO51ZD7kHSu6X/Fmck42CRddCHeWA7LFU4ayBdiFjG/X6Bcr1K1T5MXy/gB9F8CeH8JL7cJIPxMitcydyvfcN9MHQ7iYYxrQyL2xiFwGhvR+HJ4OAUPYrrm1s5jJ/HBlc8x67ao6uPENHdVFnP7uGSLneGK4/hhtuwfGm6NyxgkHWiy0bkdpAsp4HPSCUuJu/DEAoe4OJl7gMCIexE1cxhJYltIBQgsErB03eSQ5hnTMLnLiF+EVnCElv9SMNlwChhE5Yh1Guez0g5D60AYTcozgCVjMekN4dxliGARPalDWmYH3lpEZGukea4Y+qrjo+qTiktQ3IlHED5Isuzs8xPzvF6emJdE0P9vexv7eP3Z1dyaSjrKlNz+CEBdxRCZx+ifLZ73D+yUfInn+J6pSgMBfWbRLHknlHVFNVLIgcdQZ1PBTcMDnsEAJ1kcGrC0xpf+12YmvtBrq5ELy1nHlrasnp04feZKLxNcP+jUMGj86joQzOV/RKpAmASNDYBdYOrgzwG/c2HaIPe4nNqlBA6G8fYuvO+zj48Gdw9m8BswMxyiAgrN0E67LF+SrHgwdf4vj4VFx/WH5xo3//vgLC0SiS56VUyPddcddduzk+PX2Ef/zil/ji9Alerk5kToNh7pSUkiEsWKjHBLIOcnaSxVCVXSZHnUE71wBCYMuNcW20i//tx/8ggDABzSbUurZyGrxYvsJ/+fS/4suzxwI+hXEhG0k3I5r81OwEBQh4EZElrDo4DKufHuD9gzv427c+EFA47WIEIptnQWFy6aIQ51mOJ8dHOE9T5GWFWTITyegopuvoCAm7yexamAJSu8Zm1sh2MC5r3b/hdvHXxxBeBoT9VNdAIrfpEA75IwUUhhkU9zLDaglw4qIkSMPMF3KjI6PIE06pqX36YfeTIbMh2pbZQoE0S8g0CXtkQIDWzNoFpJ0RWx4Opary3MpM6iewFo1qVCISOGk6bHLTLBM6hBj6Sc3DAsJhrGD/vu0PL+Q2KLFiZTZXXHOXAaGybvp29aPZYr2DYwFhDzBYd2uIuXRcu07cKRkNU1KmL6CQDE1pZIkcDKehiHE9prOzzJRwhrARplWLepXGajyDCfYVIGYYPjN8Kbl0m2lHAdVsWrHY1zw9az6gBbu6KysgVKaFcw7cH1r4ToPA57yxJ9EyQRiLk7AFhQ7XdwMsbdjwVYDQcKe9p5Tcv72m9CIrq/y3LWCGJ9W2voc0ul4Jm87w1QyhvCc7P2cseQnwKAu1DnFFnqEocpQEgzXl1sZFkMWRXjFyjoS1kqJJgZuwq+Z46/5iLOPNpS2uoXWNIPQRhoGoSaI4kgfZQAWCmgWo7J+xIpcuurGkN/eSfE75+BuW3N43PLgiaDMGNMLyip2M9SE1thRSCYid4SbXk7P1LCx4nUrDtESWFcjyEhm70LL0+/DCBEE0QRhTARIpqymSUhqJafOvrzZ4jfYjA2a/FnCt7OEmH3JYwKoMVyS2lNUam3f5yv2Q8uqhJFSaEWR4fQTmvShzKZP52jJ47Wb+ZnNK33Ar+uGf/VUdAdNklcpSPIPNWssmpl3lFAwqIDTLnHHqlSYom61dBrRLyQbuymNU6+coFo+RrZ6hzF4h8AupDcPxdQRbf4Ng++/RuAfovK2+wT6csdVrfDNDOGyKmbtrqM+4ElAKIFR7RwGuunbQbVxjqxyOkbQrNaoTAxz+QyNflwxyuk5S1hpLTUB/j9p6CggjpnU7/6O6jweOe8tfAkNoweAQCA7nCS07eBkMDo1ldB5cGcKuckSE1RYd2lJBoYyeNmz0qVzUOIPo0TaAUAxkeF1x5EzM+MwMoWkuqnN1J69DEChAtNBGnkj8BRRyRpF7ohmlGZpwGdwkpu92Ha3qWglsdhQpGU1TMZfhRrBeLrFazAUQckGOowg7W8wm3MNsa1dm3rpiBYQ5nLgE8iM054+Rf/ExVo8+xfzx53BXcwRlji1uGszKazwUBFslDVM0l4xFkReRavbRljmcugTDGnybbMS5Q8cVSYt12NHMKG7ELIIUWEhHQyItJD0FDq1Qxf2McRFE2aa8MKHvmuWhbmzs8IZRIL+btw0y6qHDEaK965je/QA7H/wMzt4tYLqveSuIUCDCMqtxtkzx8NETzOdLeT9kG9nhf/edu2IuszUdi+SHOmvOg7CiyIIKn8+f4r89/Bd8+upLPD57IawlwS+bKGVXi2QUDLb3HaQsPtgpJqAShtBB0LmIW1dkoxNKRuMZ/v1Pf64MoUBCgscOuVPi6eI5/vPv/hGPz59hwYxH43RHpCqFg+jYOf/jqYspBxazGrv+BDeSXZGO/ujwDt4aH2BE58iSNIcJEI9jZG2LebrG6WKJ+XItXY/AizBKxhJFMR6PELKA5JykkfP0HWNjgX9ZD//VDOFAVqBVx/dvK3qjZPSrAKE9FhsaYcPOWCRjQKAwTQrUNoW3FrvqQ8s5InU524A1e5hNCLaYaphQXSmVyRjpdWTGlLU7JU/DD1SKaxm6uXRDQTdTI4WU7VQaNhFcNpyYe0mmm/JsWlojkC6jghwLeG0v9OsAISWZFlBsdIk9/LCX0+Cis1DktcvLxnvYOTRBhmaSkzNgIgHk/JlmffJBBl4cVvm9iQzgHBkjOHgvUqJf8x4niyrMLfNC1VyGM3ti4CGATWctBKi5VhKiAFpMXYyE0LKEyiAZ3CDPamSOxuK8ti5plAwKC6NsmVhay/cq1SMxHEfcZDx9H2zuMFaGLJb9SsaQfyZDZKSDenltJJXKUunTA5tUAAAgAElEQVR+M/xeoKkiQ1OC6Jkxv2l+vvnTpooZ3PY28sNIhOxz9ZJRcyyEFaM8kt3WptY5v64RAJjlGdIsFZkk2TwWAtLzFzaP+U4Efmqs4ksmrDYVmdHLDm1BBrAoBURZ63IeI87fcf8cRZGoRwj8BBRSSh8GcAOT18pjIw7T5noRFs+RYyyxH0ZuxnvAwF2R6uo8jm0MaD4ir6JCzIvUiMhrS310/ErlDull7QyrCZBxcDJy24729pzxYaM1L1FlJebrHKu8RFpypp2NV40XEnAb8jOGoiYiQORn1trUXJ/GwIh/lrlZE0gv0k67Nw/vP2FY2SxRxrIqKd3lzCWbJ2wkUcKswJPPoXOcOq8Yct4xjvqAZp0nHM4XbvaMHiNe3nC+h1vK92+T/C4/kb1gdI2w27Wapl0GZeZiMqBQ9RS8/wiwMqA5R1edoEmfI18+Rjp/iDJ7gaY8QuDlco+50SHinb9Hsv+/o/VvAN7OVwLCYXPsomz6zfWSXatFMirOxfqptKFEFV2ljuM0qCM4tKMmduhZ7mVVj9E4Rqt4NXzUVhqZQdO+NXWBeQnZ2/ReHNR2VzRwLp/xP7dk9CpAODSVGQLCr2QIqcSpO8X87Okar6Cm1DgKAkWnITDWLEIV0OpazPERMZAxxjINMwm510jkkMZO6PtUQMj9TJqZRSlyf1FIGIJHmoQ9M213DQWI2kgwgJA7AQGhznpQfkS3Gj5hLgUK5wkpIT07P0W6XssmORtNsLO1ixvXbmI6nki3H36Bzs/gOEsgP0bz8nMsv/wEJ5/9Gjg7hrdeYuZ7iMk81Q5afoCqEdkiZZA1ZaKBizD2ZFbGbSoELLDMoD4vJHFYkk6iOrrxoPAhUhFaqpPxIwsng7BE0+oCZ2VQMvjP36M7KbsRxpyFEi8J3ubz+L70P9Zdh4IW3ckE8f5NTO6+j+l7P4WzcwOY7AsjUnchcoSYpxXOFimePH2G9SoVE5Uqz1Bma7zz9lu4df0adrbp0KpzKdIz9YAibPDl6hn++5OP8dtnn+OL46fwyRCGvkRTlGhQkhmIfGEMBRASyHKInzND/AxkCAkIW7qMOph4Cf7+x3+L+zfuYT/cRuIwXdDFWTnHo7PH+P8++x94vnqFvNNiR7TGAQOKZWnSeSZxtAslzgNFi6TxMUOEDw7v4MNrd/CTw3ewG80Q0qqUoJDAMWAGpCuiidPzBU7PzpGmnEtzMBpNMR5PMObcZhSLGYFK0QybYZigYafX3vBvBoQXkdJGjPZdbg7fwmv/QYBweLQ2khBbQutPzP+9BaABg6Zg14XVQkMjLbOyvoG8T10njcsfC0Y7LWWyhewrsTMlJi/8n9es4DGCwSVQPwOqF9oRLVORqQtjRZATTeDHM/iMOAm24fhTdM4ILWI0AgxVRmpfh8/K5VRibUVCbueozDnRdPArAKEphg2BOUAg5vPp71+5Jw1cFG13loW8GNAICNTYAKoaZCaL82fGSITAsHcMMw6WailOEKjEEEGfyAkJQERWSBDC9cwM30sjTBd93Uhs/IOxMTcFSQ8ITcEtIFfMXzjMrwwWAY0AJDE8UXMxul1SMinD8ZSBi5W1/p6SLfo6ErlAuSCdKENKCQkQaDCioFDuazELMN1fYTjNfOvw+74IsIDQSlAvy5suCkg32V72XNlNbsMsDgGhzQPUeTl+Np3NJNvH0QHKIzMjkSRgsfsHAY+AOJq50OlZALqKcVViqoCFzGKe5cjYWKVjaNvInF0UxxgnCSbjESZjNghpDsN5ejYsed1rvqPemiwDtBhjKDwbLm4QCoMvIxHy0Bwzedj+jrGvVSksUDsOKun88iVaRKhB4VbkVGLQxoc+kxYXlnFUgMgcCr43w9YzEoOO2lmJdVZilVfIqhZ5bRzsHBeR7yGJI4xHiShCCAp1HlWfg4yzsIbG9GUICPumgVnG5P2YPZ6KJSl0yGxXBUqy53Ti9VwdRTBspM73aNNHADhVSQFBoUYeaSNyGH9kGWSzTly14fwACr+Fje17+JSDppvdtoeXU99vVJ80rTmplHE4ipELIGzLI5TzR8gWj7BePpQ/ozlD6Ody3bbeHpLdf4/xwf+Jzr8J+LuvAUJRq5ic2TcBQp1Ve/M5kPXDEiw9IFSWkO/bZaSN5Q9lBIUMhZoWCBA2snVdWbjCWOnshgnTmqCXrggOksbcdwwIeVTsjLJt6H3VDOFVs4TcM0XFIECtExKVABBcK7ndkDU0wh+HeXIEhaK2M/nABhBK3qwFhAIGdT9R7GP8BtjcHADCIuceVBiGUOsDNgp7FUk/vzoEhBznMe37siIg1OJO3NPIEtJQZrWUDYBs4WKxwNnpKY6OXiIOIok1eOf2XZGPhuMYrZOj6ZbwI1LKK8kmXD78BMef/ALt0XO456cY1TVChqBXDYLOEftql+Y0ICu5gONQsshDwouOcRLET9yEGMxO+jmAH5M50A1UNmAWLsp3SmeabWxekHTOZNHFa56bLh3aWAjo85FjACKRQmmX1aGrGsGQ4yB3faSej5LsxHiG+OAWxm/fx/jdHwGzQ3TJLlqEqBBdAITPnr1AnuYYj0Yo1mukiznu3LqJm9cOsb+7hSgkNWxkOm6HKu7wKH2B//ns1/jVk9/js5cP4Um32JfZvhI1Ct5sobq0pmUhRQMBHOtxFr4+j2PnIWKuy7qE3zj42/d/ivdv38etrRuY+iNEXYBH54/x2dEX+OWjX+OsOEMTtBIj0ZSVbNouj53vIy8LFJxzDCM1nqA1btbCz1vcHO3i/t5t/MO9n+KtrevYDqc6B80LnatBEKKLY8klPDk5xcnxubDAo/EMk8lUTIm4QbNo5HP3gNAYU3xzQHgZJdmi/nu4c78REG62HOX2NmIVUxb32EbWfZEJ6A0vFse2qDcgwW4NUoZatrDPSlCZlfy2bXIKJuCmYfLZzM9tKqBmaLZ6/TBrR6yVrd0hpSZnQP4JuuwBmvVTpOk51uka1CrQuj4c7SCeHCCZXoMXczB9XzKMxKlMQGFgNpmeIzGm3sRURooyJAOvBIT2SBkA0u/Ym43SOtq/CRDKURgMrGvHTpk2az/N5hqZp6LM0dhZNMoG6com0l0FgVtbUyQJi1dloZj7xnkyiRowGYLK+llXRQVMGt0xDPO1u6r+zEYQWLCxoQu1CchmoBjJGMAv+790ILmhEeSo4QotrbOMoInrLiMTlO3k5k9QI5LBJEGYUEpKplABIaV7LM4tga9ZluYhbqUDJbLC734e0c7iXC5dLtzpvZPo64BwaCrTy5fNXIgAQu4fdY5ivUCR6aiE/WyOgLUAscjddQ6agNDzeX0pWCGIpJyWIJFNNbnEawKXHPk6E1MWNgLI7tGIbRwnIq/kDLu6ySqSswWHKa3QUhFDx84gRueIrzYqx5XRByO4VlVHzWZqh7JoVSpUlPJVOsVkeCm5DgL4IU1qPMwiB7PQwSzyMPY6JC7LNcq3qWipJZOXX4VpNKydnh/rOEtmj/trh6wosUwLLFc50iwT5k4SSqMYkwkVIWPESSIgUA2L2NQge0yFiDrq8X6xryX3kcxUbZpNyr5qyLPcRxnvI6qXSpllJrs6Go8RkKH2A2lYSwOD8/AGEEqTgrnD0gj5AxlCe+F9D7eW7yEk++4+0mCfHoLB4fYt/g+m8ajbEe/9Eq5TwPOIDuYCANPTL5EtHiJbPYbTzeE5K0QeyRYPVbuFeOfnGB38HwIIHX9Xmx22fjd70TcBhAoK34wKVQjvCDC0rTVpw4qQY2DRLCojVbSIKZrZilShYAdBtF2rtYdlBzfmb3JoLvT9vjuGcAgI3zRDeJkhvMpUZggIrWyUOd4CCunjZ+SjnC3sASFZQhOKK8eSe4PJIRRFnwGFAlgNQygzhLKXac2RZ4U0JCUiyEpGDUDfRHIZ8NczhANAWNeNgHrNtKAdKqUzGdZr5o9xoylxdHSEs7MTLObniPwQs/EEd2/fxYEBhI1TokKKIKrheTmc8gzl8WOkTz7H+sGnyB8/hL9aIioLjMhA0WSGlxuNYpjPV2YKBGU2xk4H0fbUzL7TWIKdPcouZbbCERawkhkcSWIXds3lfJ3nSgHGLjc7iNrJ5cWnjKNjGUJempa+F02bI0Y0azfEigH3wQjObBc7t99Bcuc+wrvvA9EWumCKRsxwQmRtgJN5iuOzBc5OzsWqezYeo0xTAYT72zMc7u/KHGES+mrCw9fyOnQjF4/zI3z06rf41ZNP8emLL0U+y7azG3piLCOA0HcEEPKzShdFHPD0ZtJRVA/k89q8llGvGzsHuLZ9iGtbh5gEFHf6eLF4iWfzl3iyfI51k6L1GnQlq4lG5KE8ZhpRocfUoSyVQI1SpKoD16ttN8Gt8R5+dus9MZq5u3cLHilvgkKpC+k2EYljHWdNXr48kYxCygbIDNKdbjqdiXzUdoplZskWCGaGq3chtU3bfjPeVOyX9+fvLUNowNxAQWGyDdSR0sYzqP+slX3a1XUgvOgBoS7MvQVFL3nUF6JcsRe+yAC8ztrJQrJ52n48QRMBrdRP713d9MgoNQYQsvFicphYvIs05jma839Es/oNUD5DWa6kGcF0U84ccBg9SA4Qjq4hGr+FYHQLTnwN8GlmlRiWkCvIRinMzUrY9x4Q9ihVAg5lgTXMpvk05gqz0h57wV2sK8Roo2dPTNyCfkojCTSOk/w3jiuFeF7XwjKpyiIVIEgXNobV+OK2ytucjJvc7mJClYzp2MhunokbMPNWNr7AAirL4cpEGF2UWzbBuJHYaA8FVD0CG0g2tS2s845WKiyvJ9EGpkMrf6eNQd0QeXU53BZQVS2qUp1NC7JhlPFJ801jG8T9kq6YbPxw5iUMzfdRLwOS2ATKTgMbT6HNBctOa3vHzCYbY6Lhpaff67m1zY4L94cU/pYP38x4SqPDBD9bJ82G11yVIV+doUjnItnl2hSPJmI+5oexNMtomsKoBS28jK0R2WCqWZxW9xdBuTKcaMLlOeemM6J0ZNXYhlAalnKsTAyDXLIy/64NSc7Ut56aotVegLL1kTcuTpYFTtc55mmJiqyh4yPLOd9HdhciEyKDRldQAYZkfqmoYQ5sRCmnj2noYDv2sDMKMPaBkduIc+wk8rE9HSMJPIR0+SYjzYY28wgpNTXXjMwSmc/KlYIAjcCXgJDXO+cMuQpQ3sZ1fjSi6Uwin5t7s5U5y5rfR9H0q5FeB2LAY+VQVBKVSNO1Op9nuRx/gsvRZIQo0fgLFlG8bFXmSxfYTl4zSdiAjKUw6u+HHtxeCu0e1Lg9DrRLyGWS+ruDHj+88l/iEbjUuJU/XpE9a9csuZwESHH9qOC7pJBWaOs5qsVTZMunWC+eoCpO0NVzRH6p91Cwh3j7bxDv/QM6j3m/M2V/rmhY2EGKzbU8/EdffUHbSsLsFv0Rv+DNph0dY1RndiVhKsQmRJZkW5fomm2n/E1zmbVFb3Iy2K7+CIbw8iWxmSHfNJe0Lhk0my59r6MBm73+KpZwCPzeBArtnLNV1pAhbAoSUSS5fPnKYHoZvaSxDA1n6Lhem+g3rv2moS5tfsle5v6gJlrCGpq9Wb5ynTcMIV+bayAZQm20eQhNnJQATZ4Y6UzomksFl/2cUqORWW6aVgChlQ2xM8xuXJaxk9+hzDM8ffoUi/kcVVUgDkJMRxO8ffM2dnd2EMQhaq9G4ZQIwga+X8Lp1nCyMzjLY5z86iPMP/k16qMXiPMU266DiPERDMpm5gpztkygpxQqZg5EnJnEilWloixKCFg0clC7D+LGyUrFdeR9iFTJ85DnqQBCuuFJwcMNmKwjn00CsAkMtRtJkCibHOcZwwRLykC7CFU8Q7B7iGv3PkD89rtwbr3TzzNV3gh5F2JdO3h5PMfR0ZlsVmQctycTVFkmgHAUetjdnuLevXcwCn20+VrNIfhGpgGelyf4xcmn+NXTT/G7F1+goISJBWNEzXWLiiwC8Z/ciTpsqletFf+RfXER0EBHhlc7yRxP/Bjb4y2MggShF2C+OseiXGHl5KhcHjUefwe+GDyqBEtsPeR6cUAWm1/5Ol7nIWg9Ma/Z8cZ4d+cWfnzzHn525wPEjY+AHQ6J3+HCREYglugJAsLT8yXSrJBLj9Kdvb09TKdbvQsdiyJlI30j9VGDgf4/+3lNIW8+vNG0bxa47z0gtAfELmL9TJ+FgZuvw8VRwZ2eG5XsaaGtS/JGriEYwEoqzXOrAJNNgc0gvL3+ZB3ntdI/xdD/U0O9ZV6W7CD18VxseH3wAqteoSu+QP7iP6JZfgSve462K6QgrmVGMEKLCZxgH250DaPpu4in9+DO7sAJ9oCO0lH+G7KExnCDpica+6uD6iaXVN6krBe80C0g3BSgenAGDKHNyBt0c0U50GzkGXp9avdOpJVNpUWsyGxcZE2DdVlhlaayhpZZKlmCgdshCT15jCJfiu84pHrBEzk5mzJyetTqsZfuKnDbACDdaGkGRW7HVXMuCSc3ph3CBBsgPwBNupkb0G7ZKRN6LoW+zGPbqtg4mcrhYbOIqgwT6dM4aGrGJ5TIiwJppgzROksFHHIdCcUkJVbZIIvyONZ71rCJBL4yO2dYa655vWOksNEEuNaMwXaSLRi3xiCmw90XJpsNfxg5wOM3tBDvB/+LSgzMKFcuVqeosgW6tkIynmDv4DoCNq7CRE1ZKM+VNYpMKSOa6GipM0As7PSrBsjL2RHJFs+JUqHqtqlz8GVZi+kWZbYERjwmsuaK2MJFSSbA8ZG3LtYtsKqAedHg0asFnhwt8fJ0gaL10bkRlms2HTiMQqM27tsFqryQJq7ECdFhO9BjHUUBRn6LWeRidxxh7LWInQqzOMDB9hjvvHUT+9MEk8jFhNemp3m4vHYZ9eTIKIdex6HvCOPYMVuY7GBRYJ3mOJ4vkZKhbDphCuNkjDFjnijrpLLFzL3ys4sLHtU+A6aQ58oGP2uDWhVKy8VcRlbYYBHmL4mxvbuNZBQLOBRGnseVUl861sERJYrKVsnsBnKMeHp4P4ujrrlfrJzY9kFsr6Rnse145Q8s4V8iFPvu39MlMDisXeweaa1nNoDQAKmWgJAGiWJ7CLTMAj5BvnyJ1fwZ0uVLlNkp4rBFHCeIJ4eItj5EtPVTNMwjRHIhUue1aIm+YLxsnPT1HY4h02k/k63M+linIcFo+6pSF2x0S3Z63d4+UokYM7S+s9yjVlve/mEM4VUXwdBk5zJAHAK/ywof/t2mIbVRb/DfWbB3FRgcSkcvSkYb1EUjZjLMBSQ4zJZ0cXfgUipae/I97UICn43HRI3MBNdozUJAqMdUlVcWFCozqOY1duRD1RScfZdQL4RmlpBrrSVzxWCG1AD3HpGeaoNSZKN1wz6zAkJKRnnSrWS0KgrkaYrj4yOZOeOg9nQ8xmw6xY6wPcwTJIBoROLYOOzg0UI3Q9hlSLoC2WefIP3sd5h//ju481NsseRrCwS03SEgpObQ2qhLQcaBeG6eZghVBtBNwcVKiYUTzWxc0tkdCnaoWWxQNkqpFeU2Yvuum7Rqno05gwBDbWrYDA+CQkqy4IVowhHO2xCnbYTJjbuY3noHszvvIty/AWzR1WmM1huhCkZY1y7mWY1XR2c4PpnLcYu8AJMkRrFeYT0/Q+y52N2e4N1372ES04CHx8ac6ImHF80ZPj7/Ar96+jt88uwBMmZd0eI99NE4CgiHFHwv95KZHFdOJAsPz6WjKJ9afIIlTXDM/D86hjo+VukKaZ2jDBu0ZCfp4Eq5KSV9hv6XoVl6GjkdKnEfVXdEzhKyqPeKDuMuwI14Bx/cuIu/e+fHOIi2sR2M4UmHg+5JNYKAm3+ExSrHcplisVyLvIwX4c72DiaTmXR1rYOhuBUGdKm0i8Bg5/1KQDjEjUPJ3He/R/xZ38Fw0e0B4Wa5VtbrIjC0wNkCQl0ALFCwgHDTwtSOZu/8YsQiA2lHPzdmF2zbARyOf9tAiI1hDRlsKe7tzsjB3uoZuvwzFC//b7Sr/wkfz8S2Wxs8Aao2RtmN0bl7cPzrGM3eRzJ7H/72uzJUj44bYYTWUYZQFi+RvhmrGXktI6M0gFAWVteyn68DQp3FuqhascUjP7FRz0lHdCMjsZ06baDRuXOd51iXJVYlJ4D1vAQuEAeeNIRGkQLC2OdCTQndJlNOgiH0RVXeTiBqZ8WkC2ycICm3cz20fMgaGQizJHHmAuiUcbKMmOzTJtxcQ85FSKoARgChmfSgsZbEKVDPUotkVM0EjHOmyPx8tB03Ee0Oc13mRsjPvlqvsKJUPk3lnNBYhjJLDU53hS2ipJQFOn+mtYoCJ5/MKN3QrLRF/qq/+VXybGZj9ArUkHOZlzFVVj+DNtT3DrrAFhRyHxMmKctRFRnqMkXHGJ42xyiJkEymGM924YYJEMSg9xkfBDk8UnxdAgzOAFJq6dhjxeNGcCgAQiMQLEugRkJ0lqVRA4E8WVQywgTFxvwFwHxd4HSV42ixwst5ipfzNU7TEmdpjWXtYVF0WDDcmPoaL6LAQ2NHCPWlMKhkNp4NTs4fCsAkCKNzKVUfTQGvKeF3Ffy2lD14HDnYHoW4sTPDVhJgFDi4fW0ftw53cbgTYRp7iHkcTW6hW2cyMJEwgoQtCRpCsQgpKyyLBou0xGLNXDLiYRfJiNJRnnuaimk8hZgRGTA8BO+WwRUn1qbR+ypLsVwuhfnkz+Ikwmg8wmhCh1MT00TGuiixlsisUkA2C+jpdCpfeb7knrJ9cTsXac6nFog9ib2p6X9gCP+sW9n38smuAoS2oWhHKzYe2lZDoy141qiii6HZYC1GLV29RlOco1wfo8zOUZdLREGLIIrhjXbhRTfgBrfQOGN19Dbr3RAM/rEuo5fPj+HTzI/1Q10JBu0+bD63MoSm0O7Dojb7q8Yf6Nz7huWwT37pR9/AVOb/L0CoyhI2gc28/RVfX2cIW1Q5Z/KpDrKAsDSA0FNAyKZu7SDw6NBMQFipmZuotjq0JoP8NUAoM/92VrERhaIYb7H+aKQikOe0UUAbQKg4SwGhNlJ7hrBu6o5AUAxa5C8cAYScG0xXK6TrpcwTcs5kazbDbDbDdDrWmTiyndS2upSn0N0zR9Nm6NocsVtjEnRonz9G8egBTn7zS7Qvn2LEC7zJEDDrTAAhu5CmKy65CmQDTWyEgEMWeCxSdFZQ5hE8dkgJCLlRM1pBAaPgOspEDStILQ03bOnimuJBiw61WlfXUR50R7ILKz/B3Blj4U5xeP/fYOedDxDfeAvuZAddMEIXTND4Y5RegmXZqlz0ZI75+RJJFCMJQySBj2y5wPLsBJEL7MwmeO/+O5iMIqBiF6iR4rQZO3jVzfHp+gn+5cnv8Junn2HNjjWNZ2gko2La16pUmbswdkzsIojbnMcZHb25JPaCDqSOL2CQktKsyMSgpokY9aG1JQFhKDNeKiG7AAg9AkLVjyskdMVgJqwcTLsQ9/Zu4advf4C7Ozdxc3qAsRvBZZRIxqZBjNBPUFQt0qzEObvGaS4XKdlBzhMm8UhnS2hEwLkayrGsDOxy16lfhextb4UMgy6SMdX43m44PdO3AWS286aF9VAyOgCLNsZdDpWCpJ75sywSAYQBhGKDbSIgLAetclG+CJ/EMFWy4JvIAgMbhj/R+5lSM2Xo5Vclc4Hatifost+hePV/oV3/EwLnGeDqfCwtLwgIi3qEBrtonGsYzz5EMvsQ4e77cOMbQLetc1UEhMJU6nvmexfXSvn4ZCM1B1HxgwzdmqO0kRzqQrBhCId9U6mBGzPjZlqjygrS4plzdVx0NVicRSvZQGEF60rcgSlhj6IQ45jOkoE8IkY2UCZKwNRTr2YI366BxiiEwEtCAighFNMnCk7V/Jv23TJvJo0zqgnUTEsaZ2ZGTjLwZM2zBigabC5qCGmW8ZnUGEVkq1SrC6YkyiAgrEzuHWccdX5URTXGIMRIB+WYyOxCLnOgYj4mG1Kt+NY8eN+PxhNhjSgfFCjHjqRLp01tImlEgJUnbyotC/p6iGiz9voaQs1YbO1gO7zWOYEFkhwXSnnNucqzTBjCtsoQOFS+dJhtM2x9DMdP0HoRWo/Qh7JNF4Vk8NnIIq5d3MQLY7BgrF4kZ1PvDDV20Qd/leOWFSW+ToDaDdH6DGp2ReaZkQUrS5ycr3E8X+HF2QIv5yu8mqc4y2oBgrLvOCGK1kXVUS7M5megGzmvnZojAJW5zjzZF7m7FmwamLEAcb+uSmH2XEqYyYj6LUY+BSsOEu4Lbodb1/fx1vV93L25hYNZgmkQYMx5vdBDWKUImwxxVyBySnnoDD5fK8CCJmvzNTICbpOHRfCbJGPEbApwhlIyLMmOqrkYwWp/zszoCq8fRmCtVysBehLZ5HkYT0YYT8cig/Vo1MbPWOrsDJsR3Ge4t1CyylpFZz/ZcOTVq+68lkG3jq1237BS5Ms1qDWM/F7uLz98qD/tCLwREKq0RgOV+lClASDU9VptVxr44ijNBh1BYYq2XKFhs6pO4XudemTEE0CYwZkEvbMZ+G0CQltjmE1088dhjWaOXk9G2j6zqUuMr3VfJajYy0iMLCjsb0ADQYecwB8BCL9OMqr1/+vz/8PfG6pK1BtAm59vCqYfMoR9PA5NxYyahiweQ+g5O1isuAZTnqmAkE6jBIU+/RP8SJQ2BIRS2QkgVHAoBjNGTqqGcIyaMOxgpYkJG4ZQs4oZIyezhCTRqHQSmGcZQrpWswmszTvxmWAOodKNtWxkNHvJ8hTz+RzL+TnS5VIc82iWcnhwgDHNDyakqlkY5VivF2IaxgWab7xFhbrNETq1DK5jcYr66DmWv/4FqsefoTt5irBaI2AYp1DlNuiXBasWPSx0OCOhRQPgMXeQBQwRHzuq4iaqMRPaI1aHNukis9MtyQ4tXNKuLG7YSjVSHnYLXc4U+GThWIRqQHTeuUidCGW8j02BsKAAACAASURBVHp6Ezd+/G+x886HcHcP0bFAaD100RRtOEHW+ThflXhJMDhfyezE9nQiluKcVkgX51ieHEv5xtmM9++/g+k4liKZHXhmizSjDsfOCg+rV/jlo0/w68e/wyJPJXuQM4QyTCouVKaithcwGU3jTFewk8BjIDN/+hBHQAlk5Kgix3g9OX8iFOWbY2fbUUBIcx8LCMXcwJArje+i9RgGrvmPcvkQm+YtnFWJw2QH9/bfwo9uvoN3D97GtXgPiROgpUmNHyPyEzQt884qLOYrLBZLLJcrjEd0G+VjpjIeUtqGIdTMqk1Qpraj7OMCTWYWl78GQHhptzGUw0AJYhpsxt1Shjn1bjAi4N5WWN0meSYp01K3L12YN/MO2ith7g3vyV5M2d9hum4LJdcDQut4aPqHm0w+3q/ClJiZNLo5liVQPESXfYLs1X8UQBi6z+H6tYCE1otRd2wmJCjrHZTtPkaTHyGZ/QjB7gfw4luAswMIIKSttbLdCghN6L3tPlpAKK4Ym81Zrxq743C9MGLKzShkXyDY7pmViNowckrnyzxFLq6Umagn+DPeZy6ZP8pCJ4msmdNxIvlyQvJxjWV+Gu9Rmbsz4fBi969z0p0bilqh82J0dDoWCSH7MQ5TYLDKgXXRIWNwuLCIZIM0aN6u4+qOpiP90gKgNJuFt3Euldm3thGzrSQKMDGgld9ztlFUAyIXNHEFMtvNbLpcrMGZM6fgmwDZGOMY0yF+rtVyJSMGZ6dnqBla57gyyxVGlJCOhR3jnz2fJmF8kCHkuhwa900u8wZcXRIM2EaFnYO4aJenAN5u2hrdoTJ0HnMC1yVBhsykZWgq5mkVmCUuppMQo51tkcYWaYO88ySH1olnQJBI7p5IP10g46ZOyWmZg5hkFAfSCIyIrKEurTQ/4XwHAaHMIhIAuT5Kyorh4FXq4uV5gWdPXuDF0RFeHh8Js7akKUDToSBYdHzUkncboXIiNC6viwC5yCMLaUJyv3aqAg7BaVNiFHCEwBEpryQDBbHMJdY0duIxFrkkTd3YnOBqUMNtCiBbKoPYVghdYBz5uHGwi2u729jf2cL7d/Zw/9Y2dlw6T+dw8gXiZolxu1QXWS9AG82Ql8Bymcl6TyBXVVTEcJQgEQMYZQzNXKFEd4SyF/CaFVM7yXdUQyPmIK+WC5GCci2hS+t0RgZ3Aj/S+5/NhyzNkaa8Dzmr20mDkaY2ZAj5vcil7Iw677O+GNy4LVojjr4hMYQJg2vwT0MPP/z29+4IbPqvFhoNwwYNHOQ6bVU1ly8mbSCJQ7Zh0yjT7mhH2ZT64H7Mhc2PxOG+azmLzOtf575kRxsAJ/neRMf0WOtCxvOw9fmmM2I+mMxMm38/NPC6BAovA0J9U1qHiPrFNmvty9l9WkaNzA8HzOrwff8h18zQKOdNwPCbAEILAq8aN/g6hrCXjJrc1Ipz3hVJKU8AYbmuJaies1l0GSUwpKopcLn/RSqbF9dxHjnW5a8DQs4Z9gCVAFLqfmUIKbPXfVkBoWYShgNAaBlCuxYaQCh1flN13LhY0PAF2CVmkbNYzLE8P0eWrsXpbjab4trBAcIkghuSuaObWYYsXSDwXSQxCxnqXVmMMOuoQkhTlCJFOz9B+enHyL/8LbLHnyIolwjaXEKpdeMnauVBUfdAzuLUEkqtWg5fYihYwIRykCTUWbK9ut6URIb0JQCmlW63SKMkE6wROU3f3+bm4HloPL6GI85tjEsoXB+ZmyDYfwejmx9g6+6PkFx/W5xGmYPWMmstmqLyEizyGqeLFEfHC+lO8txtTSYYsVBqG6TzcyxPj6X4m41jvPfuXUynI2ExJJ8MjbiMnntrPOtO8YuHv8GvHn6Cs3QpAfRuxM6/HkuRIEmrYDPHRFMGdqtzOq1S6kmQ5zHOgZIuIx3lsZEZLg1qZunJ605UdHTGE5dSnadUvak6RpKkVSdcsqYbG+HIDSUypFnkmDoxDkc7eO/wDu4fvo17e29hO5zAbygq4/8c9PfFAY/s4Px8gfPzOaIokVzC2WxbNmqRi0membqOijnAMHv6DwKE32SR+0OWlu/637620+gczBUT5Lo2mz5kz1KY3qRlwVVb2TOEMpsrg91G9ql/bdzCKFa0Bk/GGbd37rD/UHMItb85zETTe1bmdsnayUxiI+wFyhwoH6PLfo/s1f+DZv0LkYw6bgkZGfPoWEwwOELd7qJq95FMfoR4+iGCnQ/hxjcBbAHgOkDmbAAITWaidPmFIeQTmmvCavENx2Uhs+5Z2vCQ/y7jbyqw2RUUmYjGSPBrVVIimsqDBlb8RUZDhJSDUmKX0EgpkGw2AYPGOMToM+S6l6MrLCANQigH1aymAj6yxkVWOUjJslcd0rLBqmywLGos1g2WWYU1s+6Mm6QOoWsXU0Ar1zwpeg0gpIxQYitEcS/rIt9BFLiSHTeOQ1EwTCiZjJgn5wtYjENf/j4JHUR+i7ClK14jIfVcV5UF7uBTRskYGTmGrbps0lhrTSMQk8nH2AJ2nDw6bpIxYqD5GEE4UhMrghWPawHXBIJYvXZkf7BFjzlPlCH3/1kgPziBtkOrWbUaN8BzyPe1XC4EENKpkkc/cFtsTwPMJhGC8VgEXGnaoHAiVATl4QilGyGtHIlbWHKE4nSB1WotgDn0PQGEXOdnIzpsxnLcyATrOeCaGqDsXAH0R6sCzxY5Xi5rvDzL8OrlK5ydz7FcLfo9jXsfAVzNmRMnlAeNZDoeu2Rk3ORyxIxq4l1YpZgEDrbHIQ5mY2yNQrlu51mJF4sMZ6nKOb14DC/g3B0ZOUqMlCWkhJSKnXHgYJqEWC8X4h0wTmJMRiPMphO8e3sX92/v4vY0wrXExU5QY8tNMcNSlS88N9EMTReAGHC9TuVBGXFRsuPtyCwpwSCbgnRuVbCmBQvPmQWEjL6irJeAcL1ayggITX22ZhpfFI8T2eA5a7NYLrBa81rLBPhxHIHsoMxcSSQFoy7IPJsOuIQ0W3ZAVgBTUNusROOmfJVS5bveEn54/b+8I3DFNq2D9xojNHQB11lC3ZP0qjNqNePeaUSUUp8JiJL5dEkw17EQMZ+wo1SsEe089eUZQXNdX5oh3IDGb1IrGcmnaaRs4n0GgNbeIzbl6TLW1cLVgMErqFSpPy6Z4gwSoy7ORH6zU/+nAMLLQHEIBi8zhPzzZbbQAjQJiDfRE3bunJJR1hoEhHXKmUJOy6mpjNP4kkVISannhsaszhj0fA0glNesanGHlvc0AISUydOFVkFhqCadZAnNaB7VJVYqb13onYbDXwwvpwECN0myZSZ2YjWfi3yUMo2d7S3s7+3JRV5TfuhR58o5jLVsTJOERZp24oUgr0s4Va5yz3QJPPwdsgcf4+z3v4RfzBFw1tAaWMg8SLABhDTDZhFn5IxexXmHVjqEHEwv6lYG84uqgW/kRhye1IZEh5CdcJE7GpMGzsOYEG6yi7zFCkcjsksyjkGAmvmB4RQ7d3+Kax/8HJDMwV3tyoh8KEYbjFF0Po7Plzg5X+H0bAXP9WSzmtCanKCmqRQQnp1IR53H5d17d0RmyxlHkdiyixx3WPgpjtxzfPTlr/GLB7/B6WqOrCnhcGBfwJsW1VKC29kiFmEGEGZ0FWKXXgiGQB82c4RMIo1jBoGXpJ/t/woGdTZHrxSjVxaOl/NcncwzGt4Fs9EUsRuiXpZiJBO3Pu5sXxem8Cdvv48b0z2MOl9dRznH6MdglU9nwvn5HCcnZ7LxxzGvpT0BhyIblY41Lfb1vf9xgHDDZ23aTd9sAfnL/VfmvAwsFAkgLmqIB3WxcT8Uds+wZb1YxSzqGmat7KD0JI3RiyzV/SE0eXhqXbLp7l20OjUWLsLDG0CoT2Bn8USlKe9DBI3a6awyoHyOLv8C+fF/Qr38FdA8RYe1NJicIAFcsvETkYy2OEQy/kAAobfzAZzoOtBMBTxxM7XzsNJBvQwIuZ5o98PISlVycZEhvAQITVPTjJ7JZyH7x7Bydt2k89ZQo08L/EzcmCkdjZMQ43EiBetk5GOUWOMZdeoUmSml3GTcKeEQEETXygA06y9FGRGgaDwsauBkVeJozlmyFCfLXNQI5+tCHpzRYhZcWqjUkIWzfCprvGTzsMyHsKe1dy+lKyYBnKMzjAoKfZl9pophNk6wPR1hezrF7vZMHtsTH1uJiy16y3Ql6nYtEQWczR6RGfM8hGTPuNYLs0iVBp/fx3q5wvz0HMvFGmuaoHDN9mMkoymS8RaiZCLMoDS0pDnkSYyD73MEgMPuvJ614LHmUbb9oPvD8A62Zj8E7ta1Wn9XQufTVBqdYpjG8KDAxTgOsD0NMRmTffNFjplWLupgIo/c5ewe8PK8xrNXZ3j8/AiPnjwRBQ2BH+dD+Ty7W2Nh0m7fvIYb+9s43GHWIOffaQzTifTzxbzAJ0/P8etHp+Iaer4ikFlJk4HnibIwMolsiBIAli2bn67MHhZNJ8eHrBcBUl3kMsPHOcCgTnFjZ4x3bx/i3o193DrYQhAHeHEyxz9/+ghfPj/D87MU3mgGJ+J8biDyytViCa+rkfgd9iYBru9u4ebhHp4/fy7O4mRBeRnxPV3bmeHW/hbeuz7D+zdm+PDGBDeSGnt+inZ5ho6NEX8MJxzBi0dinkPZ6OnpKeZkC1PNUqNcdDrbks8xHk9VOup60mwhSOV+RFMEvr/lfI48XYv7LvMbd7e3eoOauquxTNfyPperlUhGdZyFYy1bJu9WZ03t/sKvw5mlC7EkVjJl5NF/hFLtL3cr+eGdfXtHYAgI+f2gsWrHL2wslN3R7T9SBwdJAZUxH+6ZqqrRpj0ZH5nlpspN1CTc9riHKBgU2HcFQ6gf1sgyzSdXBnxIxV1Gb5cP0QAQboqDgbrm4r8fqpb6Z5ZvLNN4BSC0kUn2F/pB/q97b28+nV8FCC/sFLaBOpgzvywjvQoQfhU72BuW2RxCwxBKI5kjM60jQLBJGzSMnSjIiXlwG0bScbiLLuM0LzOu2zLm8tUMoWYHK0MotUZVoiEorCr5s4yNWYbQzG8I+SgzhAYQmtlq2WFbCwhF+pTLRUgQyNiJ1WIu3XCCwe2dbWztbKOqmAW0hhNyg2KnmR3GGgHZwPWS/te0y9Fr3k4x0l3z0e+RffkbzD//JbxyAb/LjbMhTxMXagJCZi7pTdJQo8iilB+qYfIfnc0IMjyOs4FKJDrAaWHlqj06adOaVtqBSGnolS7FiblxeElWHeWhHTKWqZQtRhHirR2E23sIdg4Q33oPyVsfyuYGL0HH5w9GQDhG1jpYFQ2OTs4xX2bIskrm4cYEg74vclF2dXJ2oRdnqPJUioY7d25jOpsgYKYgARzltlGHtZ/jxF3gF198jI8+/xhHqzOkjKaIKR0zgFBUSlwweEEZCp7AyWUuPOdEOlRi96tOgDKHw9NNXTBlozWJW3Xukw2RcJ1mNAZAsKKSgktWIYJCHiOGYFKwSimiao4T2nfzYk1rOEUHv3JxEG/h9tY1/O27P8Hdg5s4SGZwSl70NPkhwON14GNhsgn5POwKExBypoRdC5EwGWtcMWK43JmVinb4Q11YbMSBLn1/pYBwcFj6uAiCLwPEKFQRKww5ftp/HFr6d8aG2NrB6E6k1xjBHPm/zQzAZepWRS6cZSIcsx0m2RPN+9KZCAVrEr5DaVp9gq56hub8n1EvP0GZPUZZnqKoVzIbzBxCx5vC9fbg0VRm8gGiyXtwp+8CwQHQjMWtUeQUxixGJTUKXmVRk26KgkZVxWqkxhAQ9vNClyIarHUqF1PmnGo4O8NeUw0d55wv1RR1JXmBvKc1iDvCKPbhOQRKZEwMbyvmImT02bChA28iDSa6SC7LWgxDztYVjsnkrCvM8xYn61IBQ1qJGoFsISWjnGUTRpHGJG1ngu5Lg3utlMAYTtnN2J4LU2RszHe4BtDIQF0yqQwJPDKBDmIjJZ2OEkwnI0zJCI08HEx9HGzFONgZYRYFGIe+sI58Do8qDqdDSLdSssNUQlCZQTOSpkW25oxhhvWK+0ej6o6AxiAjxMlUpaRcE0zWn8zNCCBshd2h7HVzr5uja2oMbWppN1qymwxTKoMEwpjWonRZrRayr/F8MlNwMiKIH0HELT5EikmJphNvy5z4GgGenBd4eLTGg6dnePLqDM9enWO5XomJCt1heew4S0jn2K1pgts3ruPWzUPcvnGImHmDjoPjszmen8zx6NUcT+YVni5arGsaonUm948OdFqwSX4XyQFR/ZM5pjTMF9dQ3mNU4jgtB7Zz+DLLV2I7bPHh24f4+U/u4fbuCAfTSCJAjhY5fvv0DB99+gi/fvAUpTdC7dEsJ5L3z/nFw90Zbu5Pce/mFDd3ExzMIjx+vsTDp2f44vEznC4zlGCH2UPiuzgcu3j3cIqfv3cDHx5GuLftIKpTBA2d7WjspgwwJcwEhYvlCsvVGss1G84sWiCyUQK37Z1ddR8VgzRlt/nQ+mMtLDPvs4nIP8fYmrIZpHEvK6qY1iucnZ+BYcz82fb2toDByWQizUZeBxYQMidTHF1ZExiQKPOEAgRtsbxhnvVnVzEv3x62+OGZ/xUegSsZQrsJbggSQ5MYeGTVOqqCsz15rYR53SkRIPeDMUe0+wnXB2EGFQ1eAIUXj96fARDKm7OSUQMyr+iUyOo7wHD9t319cvkgfQUw/QOw4BD8vQZnLxSSGwdq++/eNEM4/PllQGhZQcsWvmmm8DJDKCMcsqhDAWHeoc5b+UqGkIDQ6wKRlJIJsqI963tARaGBhuItYucIe3BKMGgNbmROXLNb+fcEfTJHGERirKVKQ2UA+HeWYDBhIASEYqytszDsNrP4KTLTQTxHXRXY398TQDjZmqEoaP+8hBt18INO3Ma69QLN/ATt8RE62qyPRjAp8wo86K75/EuUzz9D9uQTeDU7k6UOTMrgkg90IdAwQFa76y1D9YzhDLP0+D+lVtwk6Z5GBziHADGIZGifc3x8/3VRIqGbGY0YCsqCOBdJpzyx9NOZQcdFzgIjSeCPJ5geXsf44Drigxtw928Buzdl6FMcWHyVDSEcSXf+bJXh+PQcWU7W0cNkNMF0NBaZKjvm4PFLV8hWC+TpSrrEt2/fxHRrgigJZd6HzFsTtUj9AnN3iY8e/AofffYrvFqeYdUQEG4YQnF9N4BQ88O0U0TgRlknwSAfAnuNrbeAPxZcdQevojzUReRSGjYWx0fOi1aUvrFo41yj0DlmgeHz8rIzhZVpS8EX8wIHbdHCrVz4jYuZO8K18S7+7r2f4P71O7i1fSB/15YsvbnZMsg5xGKxkrB6MiUMpScgHI0mMkck7oJ838Zk5jUi6jVA2MOXfg34fgPCTcL6BYbwAjPSbxdGXkJQqL6dIj0RllnZRZ0dVHDYtXwojNLuo5VvmMhzK12xDpj25PSmHp70KBgor3lIw9Vcmw7WxZLgQxtEC6A5Qbf8PZrVA+SrR8iyI6TlqTQlyEb4wQR+uI8wvIZ4dB/h6B6QvAW4O0CbyIao8mZ1D2XWiuSYCppTQOhwPbGAUO6PDSDc+IwqeOolpGKQahw+yb6XuQBCyg2LfK2gsMjlnnEZIzGKhRkcJTGiiNIMiElJU65lTov3o7ihcibQjyRSo5K4GlcYo5dLOklmeHGW4dnpEsfLXADhIqPcrxHQkDPmQVwlA2l+CZMmYcRcFVSCrqYXfdq7NkhMoLB1mhXpZD/HoYW3lSR1VCXweYShMfY1DiWlDDQPMAo7bMUODmcebh/McOfGLm5sTbE/HYm5WOi2CGhQ4gEx58n5XDTdKXKEHp1VQwlMFzfSZYrlKpV5uVpMxEIkowmS8QzJZKYulASa/4u99+qS68yyxPa1ccNHpM9EAiBAU2CRxWK5NrM002ZmzZukF73pL0p6kLSmNT2zNN2admWaRe+KAAhDAOnCx/VGa5/z3cjIJEBXLNMGtaIyCWRERlzzfWefsw0BoTLjZQ2VAGZzBdeXvjSUTUUlTQ+ujUaHJneE6CpVz0cwOJ9PZW8jaKRDdr/bwXDYB4UDRZlhHqVi3uL1dzHPbZyEOd69P8UHD0b45LMzPD6bC3CXSS/1b6TV54x6WIopRLPhSO7s7s4W9vd21GXVsnBydoqjszEenk4xSj3MqxYyUp5JmecklZo+R11Tef1xmizUf4m7UH0l8wx5L4kJUEWqZwInnaNtpzjoefjRrav4k5+8jN2WiwHNwwCcLjPcPo3xt29/jJ++dxvz3BMqLPymOlSXJV68cYjvPLeDV5/rYW/gotMAHp3muP1wir/9xbu4dzTDEtT2Ut9dIihjXBn4+OEL+3jtoI1X9xrYbdnoe9T6F/JZ6EZOCjONbeIklb15EcaSS8sYItI4aTC0sbklE0Nbckq1MuZEhLXIckEjGdnpMez3JOye50wm9uES48UCc7raRnQ01aYBJ4Sko/K4E+ixILoICLn38d6ldpHXGKUKahCkkTznYd36PAWL//rnX4/AM4/AMwGheYZpsF5MCl5j+hiHa6XuabSOrNMSTG4GAOa/5RYx8oNnTwbrd6qAsAZNF6/luoH+BedVFtlaT2JW3KeBwc/dHisBRl2UmF9SH6gaPT7lvvqat9rXAYS6vJwXTV/HVGY9k7AGYV+VMipUeNbSdKlmAzCtUKUWsqhAHpVAasMpVGZFvVZFCuO61IVSr1X1YsCggEJ1OhUgKB4wOiGkDIBu02QOCSBkVjmbdMzAlf7+lwJCSs8JCGOZBgp/Pw4RRkvREBIQ7uxsY7AxFECYZyHSZIHcTuAgkWiJ5OGnWHzyEaLjI+RRCL/XA+hqIxnsBBAJyukxnMUJ/PgYThkK9Uh0aqpCkemgVTbkIpIS1aI2RwvahteBbTewCDOZDuaOj+7GNjpbO7A6XQGIy/lS6EnsLJI+yqlYHkeql2H+leuo3pC250GTbUp4LEBIL9ncgjvchj3YFEoNu/hlzk3VhR20xHGO+p4ToYrOJf+JxTnpj+2ghRZpqyw/eVKyRHII42ghWgzLrrC/v4fuoIegFai5C6cVjQqxm2JuLfDmnbfxxidv42g+xryImV8hdDgWvDV9gJ+DgJOXi2iGeKBcR0Eh/04KQBYXjgSCW1kpYNDNmFbjYdDs4PrOoWh9SOWZRQvM4yWWzOEqJDSkxn41XJAbmV0EFvt5yo4/J7bsFAfo+m10rBY2mwO8fP1F3Nw5xJXBDryKeSeWTABISyTNacoJ4elIDAY4wawBodJG1XK+1hD+KyBc9bAM//4pgHCdn7H+46b/SMP5Sibshq65ykarAaGRsBsOPzv7MnMVQKirsk6SDFRaLaT1ol6HcxGCqZOiOEYaEGJmcqa7SD2hQk7Rq/K+rhZA9Ahl+BjZ8hGS5BhxdgZb3NQc+I0OXG8Ix9uE7R7C9g4AdxewutI4EpoNASEjVEg7t0m5U3qqxFywGVGeA8LzHB+9xtcBYR3iLjpbceHiBIIUDILASOzuZSqYxijyVIAgp0ukiQaBj0bgSbC8mFFIV1cjG1wWuq6vVFA4YlJCKujpLMGj8VIen42WOJ7F8vfTpMQisxBXroSRk0ZaUOvFyaKZ/rN5Jp9dXCu1MVLTJ3USajrOpuusjSOdHKpTqNFHiVuOTlSFPCwOo5pDqHEU6jKqAJ6a7AwBTcJc5tYxpsDFlc0hrmwNxY1yb6OD7Y6HJjPqCJbTCDZD3ssMDccSwxWCM40SKLCMYswXEeZhLI01zqJdvymRDwQKjKgQHaFri/ZRKKQmlqIuhNabz6JUqAso2m3byiBgfAEBhLBdFtTpTYWWyLWGujjq4nv9LnKCuixFRKmr20bZ2sSnJ0t89NkYb/zqCX71ZIrjRY5FZiMpPXmfzNIT3UbOJmoi5jRsevDzkkJKMM0pHQ8/J81xbqaCTgeZ3xOtYt2mURM0HmqNHBG2i9CdeT+qLbToQqnbpOkLMjSsHE46Rc/NcHOnjT945Sr+7A9uYcu10bYpi6hwssjwyUmIf3j3Dn724acYJw4iTs79QPaJhuvgBy/fwPef38Wr+w56Lb2vqFt98GSK/+0//QPefzBF5G2g0RnCb7WRzscIyhB7LeDFDRvf3XHxw5t7eGlvgEHDgU++QJ4iy9XoiNNNXq/cD8aTGUYTso4y2Yt7g6FoCcn8kYKV5yw3OchhKPQ5anAHvR6aQUMaA4w3Ie13NJ8jSnk/Krij5EDiQCTbsHYS18xBnm8+6oxb/TnqezX+ojY0Wx9z1FPDC7m4/4qLfidH4IsK/2/7DX2jBsA61lnDY6bLofo/keToP5own9VYrdZxrTTs61RLro7Sp1WxNPfa9ePxzPd7yVTmmwHCmuhSUzHqt6yr76WedI2Aa1XuOT17/Qcvgb6nUk2/CKdemvw960e/7JqpQd5lYFgDx3VTGTG8oleHmcI9bUJY/12tHVzXECogpNav1EFTZiNlfNCygEVAWLrwaJRX0PxMqy8x6hJnb84H63b2Wg6hGMmZYHqJ6TGZibInERCymU1kxPWRayOZJWraeHlCKCwJQwu28jKW2AluiAR/mWRqcUJIQDiWQmh3dwfDzSE6vR7KIkZOW1waQRQR/GSK8MN3MXnzF0hHJyjjGF6nK65szF/SMHh+8AUa+QytcgqnIthLNTiXNERO/4oG7KIhGgImNTkWNYa50Eodv4vCamK0SMVG2252MLx6HcPrz8Ha2EThNpCEMeLFEvFyqcUPC5AkFQosX5NaP06rqG9w2h3Y1C/w0erCbneAZgdVo6VFlbRnSfVyYTGLig5/WYmz8RyTRUQmquTtddpdBF4DPoWbovMrkFNrxEIyWmI2m8ikbWdvF70hO+Ctc21eo0LqpIis0ADCt/BkPsasiFEFNL2pJItQBcYs1DQ6Q3zs+Nn4dwSEDgEhJ6pKQ+Akj9NBKyngFzZalYNho4OD/jZeOXwRgecjTCKcLiY4W04xDqeYyxFfRgAAIABJREFUJ0uEpMHJxNAUiYa+wNcjD5m0L140rhOg3+5jq7eBtt1Cz+/i6uY+drsb2PC7EnPBYyd2+TKzcTCZzjA6Gws3mt2KQX9DTCWYScbCgF1a6dQaDdrqJl81S9ZXFBVYr/Wh/plTRuv4dzUh+Vx2z4WVWRduAkItCRUQCu2kxnAyua2t10lP4IOFIK/3886l/KaVNK3uFJpfVncKBQBqcKou7KpQPf/KCY6Z38oQmoscJ4UpkM5QJWOU6Sny/AxZOTJuo5ZGEDhsAvUAawewtlBhCKApVyWv9QsTQuNWLBRV+S0urFKpaLKJrsJy1a3r/NpRAxox/pDuWt1tYyA2G2N0EVXzGAI9NmdaLQZeN9BsNcRIpr4/JYBcHFtYkLrIHU90YMukFOrnWZjgs7MFHo0W+Gwc4niW4CwssMgtLGkiU9hIKiHga+wO6RwyInOkMJaJn0yQTLSEocPp5KwOOzD+shJ3YAwMVpPDGhCqRkW60QYUEkYKKJEpoprFyPTQgBA6UdLl2QPBCMNBcgxaDQkyv7o7wLXtPq7t9LDTCbDR8tC0CgGQNBWrn6tRFypoJ1hgfuyMOaWLEMswkQkUQTR1Za12V8LUCbx1M2PxTsG9FvUryckaM0szGAnoSXdmh13jMCJZh6cIw7l8T+oj40BI4adBCTPtOEFMuZE6AUI0MCl8vPPpCX75yWO8/1BpnosqQFz5yKwALvcQybZTF2vqxmkXb5V8MJtQXa1lnZJlmderGsWUXgul31Z3aGn3s9GnwP6c6UDtIYE/6cF0015v1BRo2AUaVoYyPEOzXOJK38GrN7bwk1eu4qDdwLDJibSLR+MIb909wXv3z/Dx4ylmhY+48lA67EhXCJwKP7x1DT94YRs/vtrAsKUmU/O0wL3jCf6Pv/wF3nu4wMzbhtvZgtPsIpxPgHiGDkIcNlM83yvw45s7eO3qJm5uddD3GWfEYGVep1QxUB+qcgZGEI3GU8zoXJ4X4jZLAxi6TxPIcd9mM0Vo2sw9pubcp74zEMpwkeVivjOZTTFZLJAVhcZYeOpUWv8RSYSZ8NWAkP9dA8MaPPpeQ57HZrFMKU0klcwwTAPlHBB+zfHFt41U/gW/3pcV99/mofnGgPDCm6gnaisuw8rl9twDYO16Ov+xlWTmXAJCQKhgUBoma5OuL3yv3zYgrEHqpdzj9Y9dr1+rdazWHj4DENY5rZ/D0M84oV/1OvgqP1cDvnVAuA4G1wFhTR2tp3D1169qKiN1tTiAFqB5rJW7yJY5UgLCjBNCD74diKomz7SJJeuO1C6lGQAZUGiC6YvKTARN3bKitzLuycQrcf8TX3mHBnccuCkg5LrMukyzB42USM6RBSvNw4pvVnItcqbc0xkuFMrobDISgLizu42NjSG6nPyR6lkllMTAzhfA9Anmb/4c43/4GzjzCRx2S4OWZC6FaS4fzrVJWSzQRIhmyRD3ROhsGZ3UCAgrfwUIa1Koay2ECsZiLnV7iNDCWVgiZ+D6xia2XrqFje/cAvb2gXZXtSox7bM1wJYbi0VurTyolWEX35OJH9odWO2+UGfgMANPqW8CtFgYFBkcsRmnXbeDRZxjuogkbJ0dbWbntVtd9Np9uJYthTONFSyedGb+xSHSKMRoMkJeFtja3UF3oy922WwACGXUr5A7KTIrxpt33sIbt9/Ck5kCwiJwkDslMooAjeyYpjIyteFFIpb1HL/aYIRJLi1ydUlzKwWEdpyjY/kYeC0c9rfxwtYhfnT1VXSCJsIyxtFihCfzEY7mI5wtJ5iEc9NVSEQDJA9Y8DnMtlzZnNnJbbd62Bpu42BrD02nhZbDnKq2mMy4CacLaqHvBE2ZcNBEQgDhaCyCWb5GnxrCgFMAXwDhepf2y01l/iUBQgIYzaPRlpyhewowfIq00piLiGU1MpS0r2YLggW+cdjkNSILjgEuvPZZrMoMTyZQ+mBijEl0+Jz75rpkU92juVHpe+WyVfcOFZxpg0DJmexEUeKosQaiKaRLoTVFZU1guRl5Z6bDz2xNRrWQJtpHlbfUcpvFteTzmAkhHS/FK7iOcZd0PVglGww6oamDcvkeFayub8bUFWn3T/IFU2YMGkDISX+8RJwwC8oSTdhwg/S1lnzPyRJ115woSkad34TtdVG5XUyzEqMow9HZAg9Pxrh3dIZ71JCNljhd5lgULnK3BavZhRW0ZSLIqZF8ilUXWJtB1OgpoKLBgEZBaO6qCxa14rha+8KaYHoCDpUKGDBhgCE7j8xzY/HNeARO0WStFL2nOnuKd6yZ6vJpkpvIM8kiI2MQeQQrDcWZcqPp4HCrgxcPt/HytV28eLiF3a4vFNMGGxMpg5aXajLG1h+LbzI1PA/LZYTpbIHj05FMDamLDIIOmq2eaIy5zlL7wM2M7pGSpyRuxEaifgkQyoRNzGT4D+p2ulzOMZmMhPVCA6BWmy6XTaEg+o2GaBZpUJaWTJcYYJxauHMW4h8+uI+ffvQAjxYWJkUTeWMDUdVAWDhi8sIGiji3Sv4lIXwGV8Kl9Vzp0Ve6dk2nrmxKAehyrTELsu/mpOrqrJDARhpkdJqjNKKwQGUCXTsdyiA4BXNtNJxKpoTh+BGq5Qk6WAiN84X9Hl48GODqTg9+s4u7R1P81T/expPQwrQMEHM6STdbNgzzSDSIr93cxY+e38K/vTXAYc9DG8CjWYKPH0/w337xPj44TnCKLST+AJnXlkZxmSzQKJbYxBx7zgKv7Dbw2kEPf/D8Lq72A/Q5nDeOyJxu2wRsjaZQRiezOU5Pz8SllaCRE+G+uE4r4JecXvOg9IP3GSfwnNjTtZauogSF8zgWUM3Q+3oyuN7BJ/ir/1618+yvOHodmUli/b2AQtHfq43/ugHHOp302wQe//paX/0IfJUC/6u/2hf/5DcBhBcnZdoQPU/prfdu/r1x1Vx3tV5HQzWzo24W1Rp+cSzV5tKKo/NlVOY1QMjjpwysL9DuXT4sayBViw0+6v2ztslZ9xWomTe1DGPts9avtb7tms9yzn96KlS+CLO/wnTwq14r64DwMhCsQeLTNITroPBpBjPr+sHa7ZqAkN+nzOTJLQGABIM1IHRLXwAhp4N5WhpXZDaDVeqijMCnA8IVo0QacBprVwNCsmOIe4QNsQ4Iuf4bUxnVUGuGuZSPWRFJ21YBIQNemdGkXfGpmRAKZXTQF6evioCQeUV2BrtYwlqOEL37Bha/+Hs4szEQh6Y80w51vYnbZQyvChFUCw3ftApx2JOg3soTuignhJpESEBG58ESheNgWjUxRxux24E/2EL/4Ap6zz2H9rXrQHfAXUGvJvJjWdyRt2umk0KDpqRK0LC6/KmmR+lckncopg96YEiVooOedCSrCsskx3QeYjxlR5I3hYceA9bbPXQYYmwKXJrKcHTIyWDC40dAOD4Trd7W7jZ6pNwOSBVSs5bSLZG7GQo7xZt3SRnlhHC0AoSZUyCxWcwbHrl084kBVcshrlNSyGsotQJvBz6BGQuIpMSw0cZeZ4iXDq5LmPyV5hYC5pFYFRZFikUeY5pGmGcRllmIJI+RsXBjUUWqbUmDf0cAYbvRVmqP4wmY67V68CwPPjxxH3XIMAs5RdE8McujXgpCC2NneEJXPsZOtDpCGRX94JqhzCqH8GndpAumMv/SNIQ1IOQibG7c1Vfq5eoNR5Y1U4gmqDiFryKSwfV7AUOcOFMz48OyCSRo0qQBt5JrJEWczIuUNmzcs1e70OVWngGDEpEiYJAAtH6/CgY1IqB299N0c+4rqi/k5JItsyVgz1GRFcA4bbmp+D7ZrOkDZRdVwQwmpdkZLxx5g9QQMiNPKaNrE0I63pqNt+5ErqLp1waebECwQFYQyEgJMiWoo44RLmaoGOAtWXO0s+dkkMHapDnT2IVaXKU8ssivvCbisoF56god9OHJDPeenOHR2RRPJnNMkgqzDAhLZgsyV64lz6G+kOQOmQaZABExAzIPgjNHGAKFfiUtz1hHi/7aTHzX6ZQrsjDNd9YAv0wyBVFxnaStOe3+ed/W1FET2SMTNz3hakVE1gUtskuZiNkF1/METTtHz6swaNk4GLZwuNnFc3tD0RruD7vo+kCTTI880pw7fgbGX0iRT51mJlqwOQ1n4gQZMS+12Z0Bmk3myFGfGSBgxqsp5CkBEIqsTLBrgwVjIJNRU8niqTBGMsyKZR4imw8l+n26UDL2oClUda6dBIPci0q/h3sEgx8+wD9+8gTvPhgj8TeQeH0kbgdRqZEgjM7g5Fazb2vdJcGgPsSsZ82hV+5Mmaab3A+CD77HsoDN6aI0R9Q0ho0aZjOWdHS2GkhKutDSREwzBKkhpDetXzELcAw/m6LvhBh4KYaNAocbATY6PtIceDLL8PFRhLnVQeT0sKwaMoWW0rRM4ZYxDocBnt9u4XuHXWy3HAQo8Xi8wMPTOe4cT/E4tDG2B4jQFP0haUo8h7xiW/kc7WyKXT/BjYGDn9zYxsuHG7i5NxQdP8E7qVME6ARffG6apDg9HUkMEc1mGA/R6w4UnItTuIkKsSw0Gw2hjBI4022Uk17Sf8M4EoaMmGvUU2Pqj3n8hGLsyesF4kBuKKEycdXsLjmO4mTLQqkGiGw28Bif6waFAi/vxxRN3xbq+D15nctMx4vKsqfBHEUGF2T9azEBSsc///OsmepT8MH6JnbxFeRNPp2cuAIqa+TF859UFsmz/ui+uf6O9fsvomB+7rVWFNBz93Y9QnXLcY2NIp+jBklrr/Q0sLT65zq6Yu2rgZo1++Vz72lVD+ibq+mozwKEX3BkLzk4a5NNG6q1IvK8+VtfGcpzqJlMNePo4ruUQ7EGbld481w999TT9iyw91VB4PqLflNTmXW6qDSRazMX0+BjqDwbrZmE0qvbNWtqroM1ICQAVEDIbp8Dt/IRMMVgBQh1HZIJYW0iY3SD9X+fTwiNxIADMdNIo69AtFyKXIIHmuuhGHIKrYo9N/JG1WVU95w1QJgXschMCAj5QQQMykMpj3zRrc0NEWx3mP9TkUrEANtQAKGdzpF9/B6St99ANTpBPp8gSmKRP7D7yuxAmrrk6RxOGSGAagNZOKYMzKV5NgFhRbpow8wnWKBEEkCfOS5OiwAzpwdv6wC9vUNsXb2Oxt4uvM0t0UOAIIcbtK2OftRg8Ebg9E5LGZ1ayZsyVvvUTdEJllQlCR02Ojbyb1k88FJmkUjzAwLC6XwJx2mgEbQxGGygwywlGttIDV6iIYCQJ4IW2HoMT89O5GLYIqDeHKK7MVBTGY573QKFk6N0M7x19128cectPJ6dYppHKBo2MrdEYou9ixq/SPFMobucLM16q6cCJUtum4pHNCsPQeWhWTlC47y6sYuXr97E1cEO/FQBnucy40pzGFMwc4vnIkdapshIe2LXmoC6ZLlJM1wHnUYbPgtXmRzwYqJVruYcCk00KZGHqYRNM+uqtFxEWYHpYilOc+wIdzpdcZfr94cSlMkr/hwUmmD6zwHCC0FjZhF/msvo0xef35O992u+jXqrrr/WC3G9b64vuFoU6wDQTCWwBCpGA4xRltRNTWmlpKDQorMrKW9dWA6DuAcACAqNNq8GhOJMq4fbsETORQPKTjYtvTquRPM11dmU/6S0VDWxMYDQZNSbwYnqY2WAxUxS0jJDJoLK+1TjDgLCNlC1UJXUJKuNv2wmdVUi3dP1eAyjIaSxjClPVtuWxK7oLqkbgm6YXC+4gFOIrVpqUucjxOFcDJMZx9Bp+eLwaHtq+Z1XjGWhGzL1vp5MXiI0cDor8HgU4+6TKe49GePTx6c4mYeYxBkyt4GCJlVS8AeoLN4nzB9kgICJ8K1pIkTNxmFOIhwMKHQk47UQsxYCtDzXkyHFsGgF9dwQENYqUubaiVUMgaFMgY3BjmS0ZqI58F3Ad+jmafSG9SRVKLVsPDDnldpsNc/yLNJBuVaEsPMQVr5Ex4foC2/sb+Hm4Q5euraPK8MOdjo+3DLSR869IxVwK+k5ZIAUuUwISQOczCMswwyt5gDNoIug2ZEA9iAgIKRWjEZVtOdWemOdlyIsWNnDtDnA63C5nGI+n2A+HclnphZxc4NOlAo0eS0xwohNSYbATysf79w7w1/+7EO8/9kM9yY53MEVVK0NxKAzLOMfmEQUSHYiaY9CG5VYFVJFKXXgkc4lh1ecoeVi1xJRlQi2UItpQuZZBfwqhSMRTam6SLMpQ82600RmawZiatGMzJFlnxrCACnadoJhI8OQQNCN0KoW8LIphoElMRLTRYxJ6mBSdRE6fHQwSy1EhV67NBIiKOwycqJp4+qwJTmE1H2OpktMyIapXCzRwBwBMruByvZ1WkswxWsomqNYTODFE2x6Kb53pYfXbu7h9e9cw86gi17LRxKGQqP1HTXOYSOIMUSj8QSnJ2cCysg6YUYhp8EshJTmact0kKCSe+liPsdsOkZI9o1xieW0W7W0SvGkkygNZVrtNppBUybMkkMoE0JL7vFlRFMhpZRSpsAmA58nekJOaGu61ko+9c8TEK7vLPXmdDHU6Bwu1m1G3ZqVEXXux7qqM1fwasUurI2P623rGUjwHLet7XuX6YaX7cdXTzLPkU3KgCDTgDHKuzWK+RpclLLiywDhCvF9AbLkHa4ukCsDrwsiFgOzV4DwKVTRGhHVv6Xep8zeZlKkTfSEvl5tgnTxqWvvdw0Y8lte15cnhF8EBtfeyvlnX9FF1y1yzqeECgZr6vulaeglDPw0QFhfU89sJDyjMfBNACGBnZYCdS3w+a9PmxBK3q8BgTVllCxAmRzmdM/WaWDNNBJAaJzK0ziTCSEBYBaWSMMCVUpWn4cGM28NZVTWIMErfH9rk8Ha7FFSACgLMfIRTgcJ8sgc4nsxrtpsvvGQCSD0GnpVEu8IIGQDjYiBdYMpqHhPFGVaqVW35lkQwDCnaTmfYzqdiJ6QFCkCwuGA1A4LHl39kimQzWFlIcrH91De/QSzB3ewPH6EhGH1dolOQG6sWpAny7E4i3Ya/OUEOMy7M7oKKvBo9y3TCmVK80OxNAzhYEa6Sm8H2ze/g+GV6+js7cGlY2ZDXUYrmi9Qo0GAx/3X0D3l0jTVo9ris9NH6KSVqE5EuA+bXnwFLKMQ8zmzoRT9pxlHtlplcYOhkYzQmfwAPjuKUoipU1yRpQjnc9EepUmEJ08eC6VsZ2cLm9ubGG5tqFV8mSF3ClReicqt8PaDd/HG3bfw4OwJxslCAGHuW8h9OqIWEgPBSSPPGyeXvPB4b7b8JnyGWbJ2jAsgLtG1A2w2+7gy3BFt3/XNPWx3N9D3W7BpNMMS3baR8rNVhUwrKR6iJkZvc0O7qhg4bbIdjcZF4iXJ0zGdNHYY5H/sNPD+yrgw6oyX136YMCuKNvOpFE/UXNISnE5wLARWgNAYAwikEf3H+jJnlq21VeJ82ddVRhe69S3qa+Kvr/XjX7aMKtC4/OfiZ/qyX7j2AnWLT0Ju2Uips/TUoliAF4t1dk+Eb5sDFidbp0ind5CG9xAzDJ7TQiuHZdPqfwPt7iHc4DnYwXNA0QLKAKVpqChZuJ4+XuoIr3aKNVD4ua6hOS91p3DFMV1Jq1bgUo8Lp4SkuZoQy9XmTn0c8wR5rXCCqXq/81gkLQaoF6vJNHV38lyPJcMXqbVNcoGgQDHuoN7MoWFHKZMqNi3m8znSNBKmQMu3JVeQoeWuTSoip/JUaFqIZaLURuW3kVoexjFwfxTh40+P8NHtRxiHJSZRiWlSIayYd2qL3leMtMT9jbRWOiw2JJJCY4osWJ6D3NYGTZySng80abLD80Fn4MUEVhZhazCEb/tIaV0tgI0UUn2PnJDV81q+18yykdoeShp9Oa44VpKG4hE4ZtReTySPT7JkpctIxghvLDbZPOT0HSttMZMS2miewXPISuBUlc2HFI5TiMuqR9Mdi7l2Ldw42MZ3Dnfx8uE29tsFNv0CbTEZW6KMZ/TOkgB3rj9xrqHv03mM2SJBtOQkJ8BwuCUB6Y0GGwTUl3qiO2NDiZsm9dyiVZMLyRgDMeu1SDBfjLGYjzBfTODTbKUdYNDri2kN7x2uUxLt4AVYFA7eezTBT391jP/3nQc4TnxhpaR+V6IaCh4HuW5yAaSVw3xALQEFmKTM3M3Q9G1xXaUTKM1mBGxzM7YZHUFdOHXzLAJyBFaGgZ2gZaVoUldrmC2cCoZVA/OqicztomAmIuE3NZHzqUQ/3NgK8PrNPl7YaWBgp+haCTpWgsBW4nGUVViUPqZVG/fHER6MQkzTUsLqRzRgiyh/iMVkjDr4fqcj9wMD3uvIIK40WZ4I62V7axN7lI70B9JQDMMEZ6M5jk+mSMO5NAUGjQIvXBngtRcP8drzO3h+vw87L2DnsZxzEmF5bEhpms/mePzoCTJqZqTR2oIftNFoku2jMVLMpOQ55T3JDEk6xKYZWSxs2KpRFXduBXWBNq07XbQ7HZkQ8jwJQ6imUeelaEXpdss9ibWABtm35PlCqxIzB6W4a8OI95Maq/1T/7NeOHOtqduH9W5r2ozn1lQygtc2I1dns/PDpf7IVPRSP5HpW4sS1vBZrUvWwpu1mb6ezcbACnCrUZ40suSPFrlSsNZ7upyH8311ReldPUcoJ+cu1/LZjHu2+Wv+KAvoGrRJ21AKbn0RdSk2rAMV7Jm64tIoa30Gan5/adXNUONyvQaMtDFav8bl1zIf2WBGOU6mWyryBnEKrx/1ezeMmzXN8XlptAbIpIQ4H9/W17R+WCW11ru0/t6n1CxmHnwRoOkJrt0CailKfQ2ZNvLarO/p8O683bD+Li5OmC+/oy+bED5ruls/b/35TwOC9e9bp4yKjMy4VytANGzKopRafn1KKDrBOpQ+ywRPyQRR/FlyFCldy1ireSjSSrII6SFZUUcozui8kczNtDohemex7pBG7kpDWKmpjIBRvicOwbg/UfJCUxnGCGoWIYc3IkcQ7EMWpAmnZ91o8AvvN7mFijKrOH1SPqyGw0ZRhMWCHTmK8Zea2dTtYGPIyZgP1g2IJkA6B8oYmJygOnqE0d2PMHl4F+HkBG6RoM1YClqSI0Meawhu4MlSKxeVbl36YNJgYflipiBaJhYxjo+E3dLNAzg7V7F140V0t/fVxZQ/x5uNE0JmDjHIN2d2WClTKrFmN4hYAIxQixQ41PefnGA5sRoczUJpQQe8kJboKorn72HnsgaD7EB6rtJbXJvdR3UY5A/ToVU2LhpRREs8efxIvm5tDUWHubu/K5aw3NAKTgj58Eq8/eA9vHn3nRUgFDDYgIDCzGHWYIGEtCLRQdiwGTpfWQjsBvzSgUfpVQL4mY2tZh8H/R3c2LuGw4097Pe30HR8mQyy6uRn58SBgnx2NmgIwqKYej61sdfRM4+VZ7MIN5pF44BXC/Z5IYlRT02nEeNCPWak1s6jHGGcIUpIe+UebysYpMV8M5DubA0sJWfMcNy/rNtzftOvdfvUd/+3tF9fXso+/2uf9hm+iTZhxatYdQqZOikQXqduMhMmsKB+lcHg9VzoFGX2GMnofSSLjxGld1BWc5kSljYLrx30+i/A734Xbuu7QEFtMOMcjJ5w5TpV6wKekcd1oUY63yIujhIvnhs5S2bjlU697CRCfDbTlEuqAmOks/I8vdBlNs2D+kVXvo31va7vRAAhQUM98jSAkEUn//D+Z4G8WDKrboGySOHaFTZ6TXRbHtpNNkZSoY/yLqT2ObEDJF4LkR2IA+VDgsHHU9y+f4y794+VXlh6MlnKGTbuUjvGiBfeX1x4GQ3D7CGa3xCkkf5qwfJpSFMitTOEDJktmb/akSm9y/e9nMBKl+gGgTSDqoLNGDbduPBnMp2ybIbZspRQMJjYDhJSEKldIyA0HXROeuiSmS7GaPkOWoEntHeuiYwMgO1L1EWWkiZqIWDzSRaEAp5Pel6FOA0lpsb2DHuBM94oFrfNvUEXz+8OcWt/E7f2mri50cBe00FQRLDiqejgOGmkiSpZEwTAkbiQFhid0c2ayUAdBA0XQWCL0UwjIG2XgLAhWjuJThFHTi1+lALMNTbGfH6KxWKEMJyiGZDq30av0xPqukgxKRmgXs9r4jSq8Nfv3MXf/+oY/3h/gYXTR9YYIKx4vNTcR2mgukfKFUvKKZWRPPaONgUlFoLwraTWkqZmuTQPFRDy2mET1IGTR+i5OV7Y8MSxc9ioYDMOKElxNFri8bzAo9BF3higDAayNzJbKpqe4bmhj9eu9fHvXtvBq4dd9KoEXStFhzIO4wxLmimvvaXVxqMxjYzmmGcVzpYRHp1OcXQ2xfF4hriwhaEDr4OEBkdxDtdtCvDm3LpBsmi5xKvP7+HVFw+x2e2K3m4aJvjk4Qzv351iNJlhyYglxNjbbOGFww38wa0DfO+5LdGYtkjITWbwRTaSomHbco2cHDFUni6+BTxKEppttLp9Odbcx7mvkho1m80QJTRzY4GViMbftQphHjH2hICOUoR2py2upQR2pI7KUmO0jFzJeJ/HcYowipEkqbAQ+LNsUNbmNOoWrM1jBZI0KTK0qt/SDvOb+jWXAeG5slx3T+VyGPZNTZ8wGmy26kzKK7zSgqsCZY2/oomwWcHrpZhLuvjH16CJTAwzkCMgXP1Z0ypLXVjrp2VvqBu9lMkYd03WcRIjtn6UZEUzjBVdC9jEF6m6gE1L2GIXAaH+vUQ7m4mxXjA1Bf0ZgNAAyFX1wc9PQEhafK3TN6w0vYqMgVtdNnwREjJF/3lmrkZHnVM0ZdZnWDcKwc53uhWZ1zRzL++72uRYgZ7Vt3Wicw2Vz4m0Sv5cf9bq2XqoVv+v3603YS/CvKfUSE+5yL+sgvsiQPhF9dWvAwgVgGldvP6o9YOCHer4h0uAUCaI4vppHtRQkdGTuygzNhErZBGjKHjziB8od3nZfwnaznWoqiGV/8n70YYuAaGCQs0WlyHGhGHLAAAgAElEQVQb6arGZZSTSfojcP3iAMbl/k1sJY5zbHgpzV4aLLWGsCwztphlzFkHLVI/Q1ConP2lnHoCIQa/DnotKZIEEOahOIEinKKanGL86ccY37+NyeP7KMIxvDxEx4MAw4ZFHQy1fVyI9Y1wskcHNQJn5m1xc2JHmtl/XtCG3eqiavfRu3kLnWsvwNvYghO01URBuv42nGZbNGtcvzjNS7JSA8+p6VkFL9LMQl0WZFGQ6QANYDS7UB40FuDfSeC9GmyQRkpkzc9OrQOng9zcCWbUCcgRTR9rEYJBGRPTvtzYnB89eYQoXGDQ62Bvfw9Xn7uKMk1Q0NHTLZC4GUIvxrv33sc7d97H48kpJukSGSeDHpDSeIbFklVJCD3vZwLCpk3tnoMyzGBHBZyoQt9pYaPRw/XNK7i2eYBr24fYaA/Qb7QlhoJGM/zc0qGTYFOzYMgX/W/hPoupjoglDWhToCfHQyieBMAsBvnZje6yvmFy3hwV0rzCeBYhjHMpaFXg75vpYFsoOnyN+kb9ZoDwfEX5etO3X3e7/S0BwpoXKZuo0iIrKzaAkH8pCZsKCGkklLOzRFTO5NMnKJP7SCfvIw0/RprfRlHNUCJBjiZcfwed3osIet+H131djVvQMUYQpBWu9RzN909bcL8RyDWHv+7CXTwbz5q+fvFWsf4+Ll8L0sGWxfJ8M6s1uFzgGZ4dxpxKMV81lqLbcy20AgcbvRaaDVumYeRzcGPObTr7NlH4fYxzG0+iHG9/eoIPHpzik0djTMMCYWohLj0kFQGhr8/xbHVRtdV52S5t2JkDK9fsIXmPZNnQOdijvrhAQgqkVG2u5oh6vhTVnLaEkzGsokLb5/2tLAynYsBFDtsh5VaEejIZJB0yEkqrI5NNsirE6IPRCGRrZCHE65nNIXMvJxTzOT4cZtaJE1YJK8ngkoLC+zlwYHk2Iuoj2MFkQ4e0eRb7cSI6ZOYSbnjAbmDjJy9ewevXt/DyXgNbfokgj8V5mlRTmyZIBMqkDxOgVS5GZzEm40gyCx2H+4+Ljc0+ut2O0tL53mzqvggMPSk2ZU9gE7ZIZZI0n58gDGkoMxdX2H6vg16rI2s4j3lBSOoEWKCB+9ME/9ffvIk37k1xP2oidntIva7ERXB6S3zRcEo0nBxhqA6XTrOFtKiwiBIMNzdlMsUGYJkkqg2kRrCkszKnwI4yWKhN57qZzLDXtvAn3z3Arb0uDoc+vKrEchHizQ/uCnX1vaMEWbAJtLdQ2g3NmFqO8dJWAz++3sefvLaNVw9baKc0a4uFSqoaW5sqfOTSBGgJE4dD3mUFnC0S3H8ywa8eHOFX9x/jaJbjLAJmFTWCnIQ2xcyG90jLyrDXqvD8ho1/9/oV/JtXr6DD/Q4WZkWFX3w8xV+/eYZ7R2OczRZw7BLdlo2NrosfPr+P129u49ZBC7tMeSpC2MkcdroA9facEobzJc5GU5yOZrCdQCaE3eGGaCh5rLhFsdhaLOca/UK9K6m4VSGT2E6zIXsr3c/b3b5c8zIJMvodPpcxR6wPKF8hC4B6du71ZKyQIsrJICfOBIZCRTZ7mtQnhlJ2vl/+unvH7/b5T5sQ1opvHje2aEVhWoNBfqWxhQUkK2WcBZ+0afEXYb2mgJAEldoObDVpNFFZuvZqrFEdg1MfiToFVyaxq7kV342GaGuWLNkwtdOKqVtWegZz09dmZiKH4oRZASgf9FbwTI5p7d5Z7yhSTBtAWOupPgeB6r2jfgtrb0UajnYuj3VAeK6gNzr6tdc4d4YxR2GtoSlgsC7+TejAOh1VmVAmt3MFw9ahmJn0rLFydHh6UVIjPTTl16yA3blHeK0IeRYg/N1cx78pQKiNo/M4jwumMs8ChBwArekH1/ET9YJ8iIYwpz5cNiWUGU0rbVS5YwAhkEWlAENGTtiVK9M8xrtJTqw0RQz76QIgVIdRNsvYjCzMNVwDQjJJmKFMQFjlSnmnPpoDHk4JtbliPAFqE61zQMhnmOwtmZQxu0lNFdgtJyCktoYibE54NoZdDLpNVPEcFvUgjjqWVQysP/4M4fFDzI8eIp4cI1ucwc1jmRaya6qCezVHEV2FuOOZCaEYvQTwW1347T783hBObwh0hwg2dtEYbsFqdWFRe8Y1QC5kzbmjDrAOv11GiYBBFgzciMUoRngPBl0L+qYLKUe5Ol6VEyejYa6KHmx2dKkppN25TzBIyhI1LIEc2HMnMpM/RrJbrLkf1EgsFzMxMjg+eoxoOUen1cTBlX3ceOEmSroSGkCYeTkSL8d7Dz8UUPhocoZRMkds54jdErFbofSocWQHvZ4LWQho9MJNO8zhZxbapY+97hau9PdwffsKDoZ72OxsoOkE8OgmKfmBujAKXU4CqI0Iny1tQy3QDiz5p3oRccoqheWlOIJVac2LUboidGdUUw4B1XmJiCNxmlDQCZFucdR2tFrylTSdc8G+CrlrMf8XTQifBUB+HWDy9Ze23wUgVHeXi4BQJ+QKCF3Y7DzJSDsDkscoo/uIph8gDj9Bmt1BXs1QVAlKqwm3sYNu7wU0+99D0P0+YG2oVs9oUn93gPDrnw1dSp4BGM1GSwaEGkrUJk1ab/CeZwFOc4v5YqEOlTbQbjFSpolemzT2Sigfjk/9oI/MdhCWHmaZh/vjJW6fTPH2nce4ezTDaVQiLFzJqqu1X6kYV6kbsOUQrJXSrXZK2k07YkMtQx3ec2yU+Q5SpEiqWKlVbL5ws+DEJM/QcQs0rQxFtJApXK9Fg6cAvVYD3cAVGiYnmQS5DAOfxRlmCU2kXISVh4h6NBp5Md9QGlucalXIzbrU8LTYYGNInFP5MwREZYFGRtCptkMlTWFImyTbgI9as8ga0rJEI9dyLLSqFO0yxtVeAy/sdPCjF3bw4m4P1wdNVMkMSBewq0RAtxfwWrZRljaWSwuTSYTj4zPkeQzHLbGxOUC3ywxAMjS4FlP7Rbdi1QPy8ieAJgMjTUn9P0YUTeT5nU6AQb8rubG+46MkIOTUzW3h/iLHB0dT/MVP38NHxyHm9hDL0pcJLzurXNPLLJaoh6bNT8qsQ56rJuZJhtPpAv2NHTS7fUSx0oMqrrlGuM+9SLIE+Tq8j0mrzad4bujgf/7j5/HKQQ/7TXaHSY8M8Xfv3MbPPznFG59FiPwNlM1N5Cy+8xRuMsV3t3380XNd/On39vDKQQuNeAqviMTptLBpVsTcXNPY4TmkWYvtImIWYlphFpViGvPpkwnunC5w5yzCnWmOeRUg93safcImQ7zAXiPHrU0Pf/6DK/i33ztAy2Qmsqn9s19N8F/fPMbdowmOp0vZ08UVwErxnf0+Xr22iT98+QA3t5vYdIzMJJ6hxUxgtrbSDGecVB6PkOYWbFJX2fQVfadOdGjcFCekiWbyPbMyqevtd5roNAM0G5qx5TB42Ywt1j3INL5D7/U4SSX/UiiJlg3m4AbNpugNORGVa30FCLWDrlZeJr/zmy1PvzfPukCZu+yDSdNyrqW1RMGY2UnpZAOpUEcVeHiFBdcEaJPKVjhqlMe+kdJEeR3QNIl1h0H2fHU67BpC6iq5iM0kob2psZXqyrnCVKgojaEchUOC1cTSsAFWIEplEiaQQd+hTP44NNDJYt28rx1WpMdqXJclv80ApnXpyQUiyjpuM/TXekImcwYyMrhIGmhVT9aMof/5kZaonzVHs9WY87w5r9XFWngTgcqK6FoToS7Sl2sAW88E1XBMQfj6/9c/d8Fsx2yd9bTvXBGoz376hPB3c0n/tgGhUDANZfRzE8JLgLAeptXOopJDmNHFm50JBYQFASH3+xUgtJASECYEhNY5IJTupskErrsHRr8pgXNG4ifaRcNk1EmmTggJCFNGCHJCKKxAsvncc0AoF9kXAELeCNTsCSCoObC0eQ5DAYTk8PPgEBRtbQywMegCWQy7zGRxZq9VSoJwhmI+QnT2GMuzJ1iMniCbT1CEc4A6AhoJ1HlRsq2qOx9BHjWBPp07GUkw3EKDQfH9DYCgkIsJu0ReIJ1WvbG55KiSgJvwaDTDeDYXG3OLYNBriBsmaSFyDxIQGjokCz9tJ+tNLD1PoSE48Eg5aXXg+N6qg0gAw4fEVsh08lzILotIpTQpdnDpSLiYTzE6O8XpyZHkX7UaPq5cOcALL70ouhLqdmq6KOMn3n/8Md558AE+m5zgNJphgQSRXSAWm09albNI4uJawSkrAYO+0EQrdK0AW40+rm8d4sbuNRxu7WOjs4GAmsySukYurDzSlji/FTlpMyQus3BjILRxNJIug/LU+RnrjVEypOj+UKuA5RhqcU16E4WrcaoUHLooUaPBEGKbBZvkPAW66TabKt73CdTpIFk7uJ3bfNd/96zl5l8sIJRVneYtiegA9arVTqECQgIG1ebKOCd+giJ8gOX0I0TL24iTu8jLuQJCpw0/2EavfxPt/itodl8FrAFgcfJugs9/SxPCb7KtfD06bu3ORpofGxa0qmezQ50Wi7wUt0NS0pbzhZhltDl16FOLpJNsFveLMEKj05fM0ogB8yyoxwk+fHCE9+89wUf3j3A0T1EGPcRWgKjykbsBCqch4EtsR9jQsTm5o3aPRCLGw7C1rs7IYhJFs5GGgzhfIkznQnMMXEcoWkUUIplPsBHYGDRtYV30Wx6GvSZ2twbY2xxge9BBi5TTNMV4NJE4h+PxAiezBOPIwjz3sKx8LHJb4hOY/8r4Bz9oIBR36aW4qXJCyv2g7h/7FtC0gQFrOm5CzIPLckRcM7wGcsbLVEBEl9Y8F0o430fbs+FlEZxoDieaYLtp4ycvP4cfv3gFP3phHw6nRgXjK2I03ArNpieTRXZSi7KF2TzFo0dHWEYz5KRY9qlBZhwFaYF8NOH7XXge82M5ZVVAmGSMC1kIIEySuRSMvV4Tw0FP9HKk+le5JUYpqdfGm48n+Nn9E/zV25/g4TSH1drGLC6xTAr0222xW0qXEwRI0HFz9EhNDBriUH22CPHodAKvswk36CMtSMe3ZcpGR2rb4iSTjQW6yKpW1rIzNKspvrPn43/997fw6l4Pm5IBCYk3+qu37uLvPjnFz+7HWDgDoa6yyWblMYJ8ju/tuPg3z7XxZ69ewSv7LTjRqej0eP8X1Dy6LaN75xlmnp8L5lUmUS7TVzfoYhLThTTF+48nePvRBL94MMZR6iBu9FC4TWnmpZMzbDspvjv08OevH+B/ePUAjCok2Oeb/fntEf7rW09w+3iC41ms8g+Ct2iOK30XL+318Gc/uSXA8FrHgZUww3CKtkudpdbP49EMx0dnmC8Tef5gc1siKuh6TAAodYkUZWrcwdiNwHexOejJtSpgXWQfqu/hH40xYratgzQjoEyxFA1iJrISdRlVLSr3JjYpJZrCSBdqGlWNQQSkfBmf7ZssZr/l51xcO8+RwAWnai2WDLhR9xgCQuZpc1JYA0JHACHLglIok5kQx0u4NKaSpoG66Kp7Lus3sgfoFK3GYIrHdAJCCjDdnZm3J4wrFlE822ywsxZhQ+XyyZATUq/va7mfK5qpqzFNXFsJvBwyMdSMT6eU6kir+isFjdIQreN6asQnTrbm/a6fL/Nz9RCzZmOuQJmBY+duw3UiOL8aqGYy4GroVTdkZZpq+s7rTNMa3V12T62x8TogPAeC+qafef3WTzo/4ys9obnNf8tX6bN/3e8SEPJ31w6j8vUpgLAGhXUoPQEhh03SFCF7LuXexuhaWyaEZWohZZTeChBSgkUZiDYNxIn9AiBUjSnXQtEOCm10bUJYqqmNAEIa4+Wp7KXK7FOJG3PF9dr6EkBI1MnJET8EUSYLfoqvJY9wNpWpIQtyFkuMoJDOnIiD+YE5/ct0U6KmJJ4jD6fyoBNZFZscKqHRECIbUSvFI5z4UcwdtGAHbXjNjtBCmRfIUHiCQOHUkvYo7m7G8psCfXY86U43m+PkZCRuoOyKc0OhJoAUz5VWrb7BTcdPnPtoZiJ0RgYgk1riwaUYPaAGQfOy2H3kZlq/Dl/G4EG5cpVOUiGOYslx5PcEhOOzU4xGJ0jipcR17O/v4caN6yjzFEWRisMoaWGZX8qE8K177+Gz8TFOozkiO0fiAhmj2Ohq6KgzEGmfNJDxswrNwsGG38FeZxNXB/u4urGP/eEuukEPDTsQDgfXdTluljqtcTLB90mXNxllk/7FnCduoNS1SEaYo2Y5NK9hIcSLK0l1ImuCn9n1EO606YKQPiWZWlxcpf1mI2h3TeEWiMCfxbXoLg0YrKes6zbfcoqe4sjyRRPA3+50cNUX/MJF8qvrIL/gZdYpoytAmEtci4HtZkJIOjSnSBwiGlOZYoQyOUI0+hjh7DaW4acCCGnjZPldBK0ddAc30Oy8gEbrRQBdcbwUQFhP1M1bq4/vb4Iy+m3tNM883lLpsFhgJmMqZjEsAPgZJRw9STEdT8SimREMnaCBISlo3a5QyXg4SQmMcsBrd8VE5iSycOdojnfuPsbtR0qXG4cpYtI92kOZwM1LV9xES1IZ2S6rHcGMTpJrBiGh6EvMeeZn4HTS82zkBQXhS7R8OkYCDTIa4gWyxRj7w7ZEO1zb38CV7S72h5yU+Gg1PDQJwFi8cG3kxD7JMI1znMwT3DsKcf9kiQenS5zS8CaxEFHAzlzXdkecoTmJaTQIHrimqUENp4db/TYOhm3c3GqKqcxinuL2Z0d4eDJBwmkjKZF+gCjLJNPP9xwp+Gki0qBunG6k4RRBlWCv18B3rmzhtRcO8MLBEIebbZkiukWIKp1LYDqPTEVDl9zGMowwm48xm40kV5NMlXa3h3ab5jA9OE5LzGdYNLJJwpovSUNE8QKz2RHSdAFmlvf7bWwM+8KSkNfPgdRuIvE6+P/uHOFvbj/Bz28/xklUwWluYBEmCKMEg3YLga3aza22h8PNDp473EO/2xaa8fFoikcnBESpgCyLgIo0zYq0Rxp1kdaqRik0EyvBaJUIfTfEd/YC/C9/8hK+u9fFFutlAYQx/vrte/jp7Ql++SgVU5jY5vQe8MoUzXyGV7eAP77WwJ++cgXf3e/AS0YS6cEFvWgMUHgtAUh0POVEkyCeDtjhPEZZuWh2N4Qquyxc3J2meO94gb/55Agfnixxb56hCvrigpstZjLZe2ngCRj8o1v76FJuSAphBfzik2P81TsPcPtojNN5ikajLSCgSEIM3AQHPRd/9Mp1/ID6w6ubCMolXDY6OCEVhzI1sZnOljg9myJKC3QHm/AaLdl7tUFJTwB1HWXN3mjQQp2ufNS4E3xoRasNAaPzoQY2pyFcJnpBeYQ0y7FFf6q5lqpFpRSEe7w0icR5VLWwsqubqTPvy3PTk29r1frtv876Oqkg8JLJiXJkDSA0ex0po3aFzDjTC7U01TpEWF6cjFk5xJ6ODruOZr/WsUJaLNVGKJ4ytUhHdynJMQaDWYIqDg071IIlZkAVqoS2+XyXOjFUMwJt3guHWzO/1h4EsAZ8SoYtxY3stCh9Xl18TQ6tSIK0MSj0OaGl1kZCej3JNLP2SDiXKeuJM4O+c3BrgFe9b65sVYzdTp1NutLN6+daB4PCv60pnGuAsEZoq5LgKc2JeipY/9P5lHDtDV2+5NbAYP1PF0Qbl1xif/tX7MXf+G0DwrreXNcYXv5edXpq2HJZQ1jrB9fzCNcnhHXshJiFcVCSKCBkM/ICICRllAwJoYx6RuNXtwfq/Ml6drxmLGOA6UrjSPNJMjzNhFABqbIBeX3XlNGVp4q53i5pCPNzdY0ZOYo7jnnhJI7FbZSaQi6yrXZLaDt9dlsDdm6Yj2UymEoCPubYJdLNtLJYJoMSQK0hG/oQAjNXWeoFucP4+mBhITmBREKar8XDojap/HFfDWRgI0sZ9JhIrMFYgs+niJJMplNN6kSatJzmVE+nXWL+IqHc6rJJMEgtDMGe77uiMRANAakjnqd6BHa7jF5QNoyVVb2gnlVAMpcOHid2uWhIMZ9NMRmPMZuS7pQIiN7d2cbB/q5MKoqS1J4MuZsj90u8e/8DvHn3PTycHGMUL5C4FVIyPbkuysKnOj63tMREplN5GDgBrvS2cW24j+tbV7Dd2cSw2ZeLinzkIic443HmZsoXspDFKWY8Vmcjoetw0ke7b1pu0zlOwK/vwecxkI52IXqgOGTuk+Gam4tQbhIWqrLAKs2D3Qeh2roemu2OhgbXgco8poYaKkDaaBFXjmGXeNzrS8Hvx2Rwfcm8sGx+bp38MkAoW/GXtZzr1b9m3IgzsJoACW3ABLSIcJ30X5PtJ1NCzFHlI6STu4jn97BY3ENRhkLqcdkwaG2h3b8Kv3kNbuMqAE5YmE9p6NVr4vN/0oBwZXVAt04NkWfzgrpWNZeIMJ9OUaSpRC4Mum1s9HuydrCjFqd0+GWAfBOp28S88HD7JMH7D07x1q8e4NHZHKfzRGJrKgbE+y0xwYpI2aMWgGwCFrWGziE6Qb1bzPpnojlqobdVCQCT5lqVIrDUiZImLJxOkSr63N6GxDo8f7iFg802tnsKvkil4zosEfUSF0OrGgdRZYvb6f2jEPeO5rj7ZIZPT0M8GMcCYFIngNPqISlKMa5i3cROvSjsqN3zgZdv0C10A8/vtEALnHCe4RcfPMC7d48wjuiI6sNt9xCTfZBlYqwi5iZZjMAu0XIBJ2M8BWMnIuz2m5JV9+Nb1/HqjV1sBzaaZQgrOpNpHCM1KnBKRPdpB/P5GOPxMWazsUQOdLo9dLtDeVg2AWETjsuGBs3FCAipX6ZL9hGyfIlm4GAw6GJz2NNsTZGEWgIIQ6+H//zRI/y3jx/j7YdnGMUVvGbPMB5itH0PAQvddInn9zfw6s0reOnaLjZ7LVlLT8YzPDmd4YNPj/Dp8RyZ20Pu8NFFJPRhNsFaEouUFbQBJyAM0XNj3Njy8B9+cBUv7nax22Q2oSUOq3/33gO89WCOD89KzMumvE/Wzn6VoJVN8N1hiZ8cuPiz713FK1e68NOJXDOs74oGf3cLScp4jwwtm/6k1DIyl5HGSLZEefBaJXA8zlzcnmb4+7un+PndY/zi7hHyYCjOplkUo2PnOAgqfP/GFl59bgvDQLMQl1mJ9x+O8Y93jiVzcxblaAYdcZh1ihReNsHATfHq9U386MUD/PGrN9F3UwRFiKZVwCVIZfM5YeM5w6Mnx5gvYwSUiwQtuA2CaKVRM3JE9miX0RK6P1UZW+2sPWqncDaIafFOh71UpoJscmSZFklsVnIvot5QHUUDNFucMpN6zFpDKaL8VkziTOOXeEaiWP7pm4xeaLaeTwXXQOEFuqjZ1oQOWQNCmtlVcNIKNstG7mFcbKifE5dozQCVPcjkObMQFgmKUOBsAYP0UTBjRMlALZII+XKmayObUdSYsqkVRWKCwSay1hm677IuEzCpHFdhXfDGloEbT6DkhLbYnVE5BSnFPp0QV6xOrS1rQEj+lAGSpFaLm7WJX+KeKDmvq8aDGWYYIClg0riuX9Ye6uSunrbWbLRzF/UVodO42BtXnJXpmr7fi7UG5RyrCeEaMFwHgBfBoHn+er2xzod92uR7/e9+jybjvylAWAPDdYBY6wifRRklOJRa4tLjc4DQgEEay3Cto16QTqMlQSEnhIYyyqmhAEIqeXl+xJTJuN9eIBFrDIXID1ZGNyaC4hmAkE0R0RFanBJqBI+oQynpqj0iag1hQU7hWoEqVEACQgqzJXYhxXw+E7fRKEx0gtRsiIi+1W0LRYAbhPRa8gT0URVtYcmNiDoUE1rDr2YTkAtdKBrnoE9bNecdGrFeqKMiRAPBm5KNTg23XSzUcGARhgijFElKtzoPXiNAp9eXhZ6bA1+DoI6biEyoJGuLlsOcnBnRLH+VdJ5Ub8HXES2zdId0Mag55/Xsfb25QmDFES3jJki7WsxnAgqXi6lY4u9ub2M47IupAScW4uoqgLBA6Vd45/4H+OXdd/FoeoJxGiLzLCROhdRmZqFSYdiRo8tfx2ngoL0hYPD6cA+H/R0c9HYQWA24LF4z6kE13JmLo0VKrm1LAXz85ASj0zNMRgxq1oVa3dXYxSYoJk3WE3Aos1+JItHpn35us+SZi4jAmrScOuCX7n3yWqSFUufDUGDmQNGARmggpotmgOHTpoP1Tf/7BQLXMV9N4nh2v+yrAMIvBbyfmxDWeU8U+WuXkw/RKfAWk0akmm2z4EQ5RxUdIQufII4eoShpSFPCbXTgNYfwWzuw/R1Y7g4AUnnqYPqLn+ufGiC8eOx5PAiQU5Ql6cyJUshSZtQtJeQ6DhlsU2HYaYnGjCYVvOcJGhdxjtJrw+ls4FHo4NNxhjc+eYIPHpzgzqMxFpkGmrOJQpbHPE6BoA233Udq9Aey5kmeIDXMWmiIplC66zRl0HVOG/M0eEnR8Rz0AxcOJ2bZDI18hisbAV463MJL1/dwY38TGy0XTZcU/BC+TTt/Fv10A2W2IAtlJRTDCZCTJpoyGsPCKAL+8VeP8fbdYwWFmY3U7SB3fRQ0PqGVNm3PCCZ8C4OOh3//R4f44YubGJKuJ4Y4Ff7mvTP89MMz3P7sDPPUgtseiIaI7szUAlHvliVLuFaJwLXRaZDczPihKbwyQdsu8IMXruD1mwe4dWWI/baDHpYImMooE1UWaT7cZoA0XiKcn+HJ0SPZizzflwlhr7cJ1+vA4cMhIGQj0UaSxQiTBSaTI+R5iHbbE5kDaYYcIYrLGqmldgsLt4//9OEx/stHT/D2wxOMoxwemSXUCHLjjUhpzdDzgR+/fAP/7ocv41rfk+w+rovzZYrTSYw3PriPd+88weN5iUXVRtHYEt3mMqf5TgulHFvuR6TGJfCrJTaaJW7ttnF9q4uDja5cd4swxVu/eoi7pxGOYh+Z1wbclsRU+ART6Rle6hV4fdfGn732HL53tY9mOZd/53EvPZrIeJjPFqg48a1StFqchjFyXpurVUITHzYqErIAACAASURBVA+V10Tsd3FaNPDhKMN/f/8B/uLn72HhDhC7XWmuIktkqrfbD2QavdkOxE11FqcyTT0KCQ45SaeToyVGQi2nQrU4hp9NcKXn4IcvHuA//tFr2Glb6NkpgiqDS7YQTQ9I9cwr3H/4GKPpQjJsaS4TtDpS+DN6ot2m3IA0UE7QCUht0f8XpCinlC2QIpWJFCJOONllc1b18GxKkhqqU/+m6ATZKKZ0gc7hOh00U0beM8oc1ZrMxCwRiBrT0t/1kOTX+v2fmxCub2XyvVIqL/wxgDCVvjQBYQmHyUYEhDKxKyB/IdpaNv0TIImAaI4yJFssBDIOCTI4LJ7ZlIs4DdQYJTHhCxeYz5iZywxRbS6z9qRjO6Um3V5PJzQGXBEMKiisNF7aIQ2Y545gUgcLldsB3DYcVxkQzW7HZFEbACwDCa7z6sZM/arN6yPgz9Feh2u1DiTqwUQtU1pND+ugeU4iTQRUrdtbHUM5nAbI1pPm2tClxmpmWiuH3gAwBez1mNB8lTxTNeZZnaULP28gZf1cE6WhKHo1O1y97JrvzOevq7UfX+sP/1rX36/75G8TENbvpQZ+F/S1xmBGAJehZV6mjPLfxFTG+GisXEfNMK2mjarDaCYyiyxmFBFjd4yxTG6Ly2geVwIQGT3B1O/6tNPgraaMSjPEGMvULqP1+1NjJDaenzIhZBScwVY1IBR/EAJCYoQa+9XeNXmeVutTGvmg5kPV31NfQspFuAyRcTJETUm3g6BNUXaAJruoPu3vM7nx+ZBuNXk50q7QDA0Wq1K4rtQp6xOJWr5a09ZqSS6LJXUFJYihI2gUxiZHKZFNi10cTqV8UkWbLaEqEqRwdMo/BIQEg5wI6rRQaZ4rsol8Y6Z+QhXVjqHQE2pbVvPf64BQPkcdSikU2wiL2RSLBTVJM6GokT51sL+HXofdSAItDU0WZyqPsRMEhO/jzTvv4fH0VAGha0lYfEIDAslPs9FyGhgEbYmVuDbYESC4397EVtBH3+vBoWuFGBrJUUblskilpTit4TMxzxidjrGcsQhml5rHxREqp0xBa0As7qF6odRaScn4unQseM1I7IRQbmm+o45tCip5/OoJqx5zPuqLr54UroO+9VH97xdF9PIy9u0DwtVNeeFXnYeF1n9N9osUKmtNXSGZGEC4oulYnMhHQD5FmU+QZ9xsWYyWou10vDZsrwfL6QMMp684l9Gu7OXZ528KEMq98xR68DfZNC4v5uevoWboFSMACAgz6l05GUywWC4Q0kG5yND0XGwNuuh222i1miLEzjhFLF3kzBps9fHWgyXeuDfBm7ef4P4ZM90sJJUDhr5zoCBZhlkmOX+kwOuRLKUxxiB33ZvpfOxK7ACdR3NqWMRtWdUaonFOEnRdGwPPgZdO0aqW2GnluHVtAz+4RY1wHzu9JgKngEOQn83RsAs0HBZr/JUMyM2ZJ6SNAhZHNrWMTcSlL9l0Hz2e4YPPJnj33inujWIcR0BG3ZgXqAaY2oMiRdO3MOx4+B//9AZ+/PI2fWjRAKmgwH9/b4K/e/8MH987wkRoln2wRuR6o2wudk9TQztlOC6bcNwMGWYfycSQRjM3tzt4/eY+Xt7v4/nNAB27QoN6MWqPuEaRMl/GyNMFzk6PxawrTjLRJrdafTRbG2gEdJikk6fKCdKCE6IQYwLCIkK34xtA2BUHSnntknEcLczdPv7Pd47wlx8e4f2jGcZxKsUmQ9EJPtJwCbtI0fGB7z9/BX/4yk1cadvYazvY6ZKWZiGMCnx0/wwffHqKX37yGI/mFeLGFuZlQzSbJfWkLD7FKZpTlAxepVNfTtFIRd0ZdGRCxQiGhyczjGJLAuUrtylFrlMk8PMFgmSE5zsZXt2y8ec/uInvX99AB5FEeFAVyhiNJK9wdjbC7GyEcHSGfr+Lza0N9Ad9oVtSmyWXCl2+mwOEdhtPEhd///ET/N8/+wgPljZOqFfw2yojieYI3FJA/aDdkFJ5Mg8lKzF2uihIcyKAL3Oh13a8CsXiGHY0wtBL8f0bO/iPf/warm0E2GlZCIoUjTIVEMvJEZ3wPnt0hNPxTIAlKaOMn6CpEgEh9ZrUDloWS3cFIuIQTvaKAX8MnRcmjTGRqZkrpIQyN5j5hGx+quGcNofZNGbDUgCgwTdCD10DhAQMBBr/3ACh7DmyldWWmfX36yswa6sKhUwIdWbmsekUJvJAEqNiHI/FRybf81rJwxnyOSVDC5nyVZmyxTg5LrMIRRqtmAgsYsnciKKFTBclvsVVUyOaGVJu0my3dBoi948OGMRwiwseJ4MEhDLws5Rx5viIKza46KbcErZSq9tVlpPxLhANvq1xP6yXHNYuzTa8NvdFXacti810jow5kOD3yliwLFcc8jUblzTYBlAx+Jt5ubXHqqGVmgm2HG/jSF+XkvVA1hTEeuCNIHBl7rNKeOTJOq+NRQe5qqT1d+nfnCcM1kD0/IXXQeEaH3R9Yrh++leixG+yK3/7z/ldAcKnxk48Q0N4UUeYmcgJBYQMpmeoAyeEKByUhSMB9dQQsjyzy3pCWMdAsG5QpMb7UM+uoYyaiLjVlFBALKeW56YyKunifqcXFhl8kkUoEUrqg7uaateAkBNC1a/o+LAWThLh1qhY8o+iGMtlKO51MQN3yeFv+Oj0Ouh22ui2WmpbzttOXCy52Kv1NumiFA7zVpHxv8nNMExQAXTiaMlplky0NA9N9DXs74cREorCw0ioq8tlJIULb2ZOBAMu+OwA8oZuNFfOouvTpnPKqMkhFEHzJQG10BFIe6xVxE8BhKt2iS6k4lJasLNVSodyMhkLGKS7KM9Eq9nA4eGBCOC5+LELJ9bCDnMIc2RugXfvfYC37r6HJ5MRJskSmVshYUhAVYg7UOAH2Oj0sNfbxOFwB9cGu7jS3ULfaaOJBlx2ocnEZYII6aFGlxnRECNOMJ7MMJ8vkISxMZixBcCdm+VoBET9qEPe+d/1dK++Puqv0mUQoMcJoeaciNsbdYgsdDntMNTQGgCuv8aFbWfN8vf3GwzqLXlxof38wvdNgc7Fz/55QCjZ8zpIX70LgRKGBqfAg5NfegDWjwQgQGS3gNefULE5SSEIJC1LqTUS1L1eHJiP9ZsEhL/OlvE0EPj5v1N9CdeenBOrTDPI5ks2uJZI4wiBY6HbamB7o4+gqVNtau/o6pg3eojdJiKngf/y5mf46/ce4YOHI0wyF253G6llIeWEI+PNV8jkhOyKJGN0BeDbFXzSDcVggctFA5VFp1IXKU0+HEfMGjgtZKEqU8QkkfD2Hs9OPsdWI8fLh2384NY+/vB7N9CxAc56LN7weQgrnsvvaRBwSd4qw9kzdTYjKHS5nvmwOClkdqLVxFnu4QFpgqQmfnqCDx/PETlN5F5bPk8NCgO3wqDt4n/68xfwk+/uomVZAghZCv3texP89IORAsKwhO13JXidDTqZqLhkD3CFVYoLoyD4X6T/OWUqmkgvGmPgZPjRC4f4w5eu4I9vHWLDt9Fiz57Akc8pOVFjXAebWlPMphOcno6Q5xVcr4lefw/tzqZQnlkI8rPSjITGMqPJEYoiQq8bYKPfEVBIejABIV1eE7uNudPH//7Lx/h/PjjGnUmCUZzJe222AwQtTicjiUoi6L6x08fLh9vYa9l4btjE64cbGLQaUomdzirceTTHX/ztm/jg8RwTe4CF1UboBMj4nmxSiPV40FqW+korWyKbHQs1uNei86ma4sQ0/GHTpr2JiiCXzbcihk/wn47wXCvDyxsW/sMPX8TrN7bQc1IE9AZlQU7H7STDo0dP8PDT+7j3q9vYGg5x9fAKbty4Kk6tLKSlkUngHfTFiCZyOhK58Z9/+QBvPJji9jiDN9hF6TgCros8kv2802ROVoHxZI7S7cBpbctUj9NNGqbxem/7FcrFKRCdoVUs8N2rQ/z5j1/Gdw4GuLbRRKuM0awyNB3GpbA7XuDo+AynZzPMFrFEnXT6A1hyDdnwuKeIG2UqOn1OBUXKEMWIl7FESHDparXbogtkFiGBHgtwYb64DK5XXwE2jWvXSTGf4f2hvnCrrNKLgFCnhv8cAaGAh9pNVNb+S6IyshwICBlLRsOXqoDPsenZFBhNUM0mKLMlU5Il45aNm2g20sd8gjzihDBGmbLjRAMpXkPUBaagmzGb5bYEFZIFlUsDxm+4aNCFXKaEzFRVrZ/kra0BQhncif2xhtIzE5WvRf0hp/GTmLE9tuSoUkJEUEgtNx9sWgm8lSaNxrSwbqSZYLPT0/qJPgpOQxpqbMjwdRxKkDhJJCVVaKnkS7Ap1AaqljRWQVBo9IhaXioVmfd+zTIT4/baFLzeZy+AMqXsK920TnjUol6zglXvqqD+vIVbT5PW5ocGM665IhndWF3jXQCjzwKDvye00W8TEPJcnNe7T4+d4L+vgum/wFSmxkyXnUaJDTgdZIOWjAYCQiGJSHawIxnCaVjohDDlueSEUE0CNSdQrwGpC9YAIfcQXserqaVQRxUQkuGT5mx+J+oHQ2mYBNErIKSxjKx/BIZmQiinvQaEZVnIcV6nGK9/QIY388ZUSkaCMKZgn5NC0gTYDPclHLZBqqEs3jZ8eTjytZbnirOnMXQRxG30eGJsSxAmXRgd4bMgiWJSMEkHSVBx7EktQKoiSR4MCVNnLlfQEloIH7SepvZHohNYvDR0Yak7Mav+iGTxaSdQJmPrPtVrk0DZKNbn5WIgY27M2vqVdtjsyHNJTGMx4KGpTLiYyYInhjJ729JxVrvYXB3TPFrULzGKxnj/3od4/9OPcLacISJwbniwSJFp+Gi32ui1e9ju/f/kvfeTHdeZJXjSZz5brxw8ARI0IuhFSsNWa2Snp1s9s9PbE7Eb+wfuT7sTHbGz0bMRci2JoiSiRW8BEB5VQPl6Pn1unO/e+15WoUBQlGlKU9RTFco8ky/z3u9853zn9HC8s4yT7VV0/QhtN0RU+vALF650HLQdGI0sJIfKwpAAdTxBfzCUWA7OW9AwJvBp8qIAoZqRNJKZeRaLmnOaqdxVDIVIRA0QVGBQ3VRshLovSr103qPmm2bZhbrpYEDGUUX9H9q85PcBHUf/7RcHhA+Tw8qZdUDaoZGffiIPAoQiJBFLa7JCZFdY9GbSNVXDhRTzmStez0cQANJeHrxmfBV2K0XBwVf9ZQWEAs31ZvjAz/rFcGFkU4sFJIEgA+hLzjlXhRTiBITtZiiFJ19vUlpILQ+p38HdSYFrO2O89vE6/vXaNu6OC8R2A157CXHBeBV1rGnmwvspk4nIIle7LSy1Q3SZ10eQSCA6YmZdhWnlInYcTH0XqW0j4/XDAoQN7zRDmKZoJClOtiw8vtrA1y+s4ukzC3j0WEsVV3mCkPNUtCzJqcTg+24aOqqAYIPK0Z0CNddDax0HSeUi8broFwE+WNvF+7f38M6tXawzjy5mWScBQbIOk9ELnQqvPHcWzz5xDOdORAKkhv0Cb350Fx9+uoXtfoy09OBHdNiskDBDiRuWbFqFYj+5Zniiyxd3NJkpz6ZoI0PPLXG65eHxlTaeOb2IC6cX8PixNgLOM+YxyngA18ngEWTkbEyOsbO1jcmYmZEVouYSokYPrteE5SrTMT4DzusREJIh7LYj9Ggq022JAyvNTDhgn6CJodXBP711Fz/8aBu3xhX2klwYRitwYVEKTHMtya5N0HFLLAXAipfjyeUm/sNzj+HcSged0ENeWNgeTPHzd67hres7+Hg7Qd9uYEKQrQFhwb1J7MdztDgLx5ng8Z4AOZqksKCgVb7lRSITJSikKyb3l8guEFYxgqyPM40cTy3a+P7LT+KlR1ew4KSIrFSkuNxjuE+vr93Fp1du4IP3LwtAWlpewtmzJ3Dq1CqOH1uER2eYKmdIBDI7Quot4JN7U/z60hZeu7yB9++OULWWUXg+Ujr0FonEmUQeZ5a51+Wo7AYsvyNGNZxXZ9HuCltdwk4GcNKByFnPLgZ44dEVvPzkaTx/7hhaVYwmON9IxRBZ4wL7+0Ps7g1xb6cvxXdngXmEWtGjhj7lms2YR5gmss+z0GFdwvlALgVkkygnJtBjfcBrmXudL03jBnxPZQ2qvYz1A9nCOSA0dZCMjXHF1P1iURf+hc0QCutw6D9FsRpDHbURyNVMJ1GbHgaFGFyNrlzH6NpNxJt3kdE4kAy1S4fRAvm4LyxhlVCKX8IX+TjX2kxmkm3ZjwoxriLQ5kgN1ysaRrG2EFMfupprhRK/puKI7DrPbcEzs3lBzg6ywa5GkwgK1WyijZRyX53JKXWi78vMVyaNEL5MNsqU6ReBIWdWDZgkILSYbyrniwKEUlsSFDKvkt9nE8RtAk4bqBYAdHRzlUBxzhSyEFfHVbF7PJEkE1DGBGoAXH89Y/lmYNAEQWiGSO5KxaEQJByeFzyM3RThqBQoUpjNHtMY2hysMQ7s/n/BDGG9Bq3XD/Wvv4hktM4QSih9Qcyi3Ebp4UEmkOygVXL9cmSGMOctYdNYgTRbpMh6ATJ126wwUw4SctMzhNyrFbg1DGEqKh82wBkHR0k+AaNxGVWKQGVqV7tbxTKTHqyzQyYwnN8zYYu8M8mby3KxJye9z3mcgoPD2jpY2D8CQo8dHk8AUOh7Orxcn2a64FRyDoVaRVpoLhBYIvPkUPhoOhVpI1k3h3lOev6BL4QLOY0faBnNjh+HxTmzxk2C90eXVH5EDdUNFPApod2K1ZNZaDGXUY5ihqZXz1JdBeaEEUfHQwyWciCjK6sy3+GNDEGWJTKXNBzsYzTYl9mHTruJ5aWezEDwnqVrwLPCB/pJH2u7a/jk1mVcuX0No2QqnaSI0rW2kjkstBfQa3ex1F7ActSTm1vScc6Cm7Fz7MAtuIAqHTtloswCHCUpBpMp+pT6xnyvSkR+iGbUQLPRULN+lMaKJa0CdOq18+TRM5W6i8L3fg7qtOObZgcV62d+38hCFbU9GwI/YmawfkwPAqH7YdhDDVj+8KjvM+7xiwHCw92thzOhn5ch1BMNYlGsgQFnc8jSa4BjwKBcbiZagt0v9RcS7C1BzHrvOdgf0U2BI0xw/q3fl6OA4MHvqWs5SVSDaTIaYyJS0SE8t0IjcNDr8HrwEUgep1o4U4dSuABDq4FP7vXxm8t38PatXVzeHGPI4G6yNzQeoVMp15qSxQ7QjTx42QROMsITp1dwbrWLlZaPktdif4T1u2Ns7MToZ8CYgDDwEbsEhBxcckTy6WY5gmmMZpzgwskuXnx0CX/9wkmcW/Kx4BeIp0Nk6RRN30cIW0KiS5ppxakYuhCEWXRx9JmzRuaeEk7FSlFRwZn2KlgQqd/6uMClrQnevr2HD2/t4tN7fSR2hJzsMQtunkNlgVPHl3H2ZA9PnGtK42l7u8DV6/ewdm8fWcFGXggvaErUAo+J+LpWBWJuhCzQPBdeFArVMiVjwAiiIkXPt7FA45p0gpXQEtbt1adP4mtPnsCSC0RVjGq6C9fO4PulFJBkiPo7u+jv0zRmDMdtwQ86AgqdoKE793R2LbAzYwgjLHab4iCb09CiKBHYPlKriWHVxn9/ewM/+XgHNwYl9mgkZBXIWFQ6DnKfcluyFakYy/jpED1M8JWlEP/la0/j2TPLON3liAJARcb7N3bwmysb+OmHt7GDEJOgJUZDmeMhs1yafaJIKb8MJMrDzkawczbrVIgxVxc/bIlUNIGHJFWjEhFjOaxUYidONUo83nPw/ZefwEuPrqLnEtom8BkfXpVIkxhrd+7i8pWbePvdq1LwNlotnDjRw7mzx/HU44+g1aAFOYEeA6MCZN4ibu4VeO/2ED9+/zYuXt+VCIqMIfE2jyczPCkJLRC4jgAtWMwL9CVzljLVVCwXlbspo0T8ciKAcCnIcabj4DsvPYW/fv5xdK0ELSRosPUgtCjdRmPs9Ue4ub4l72G3x/lQFuEsjnJRGZEtpms3X59HFociWTE2U0WvOIPLWMg8NoljDJIjHNLgjA1QtdaJyQLBo/z+3FFUohCkSTzvj5ke8Z90m/kjPNiBBqw2J1O7tNqtZ3HkRuaomQnh+K0SXpkjygvsvPM+dj/4CP1bN5AMd4BqgkZooxkwHmcAi1EzIsW30QhY+LI9XcAL2Bii1JONeB5nkyEoFtl6bIVvpakPK2F6OaMtTXR+X+MaIeEYy2Wz9US5cCHgUMlIqfJU5iv0QTDmgJJlSYKDr5UEBJtHYtJiS/Yl90Oaa5EdFEaQbKCAw7l6TYHBQJRpttcCvC4saxmWvQjLbsnMtpgjigpHzSIqexDlfkopqnhniM5CNWdngE0UHoLg5nmQQjOq78nolc2bcRpX4VOmaq2fMnNgqOWHZh7SDA4qZD0fWtQP8T8jIDTN5cPAcDajV3MYVU07yjarWTD9QxlCzuUzH1BLRhVDSDdRMoSlhNPnSSl7qwKFRjI6nyFU78t8/E6cy7X7qUSn6IbJUQzhDBBqhpBNMEkekHNQN9YNXyBoUICKCm1WHTN1OrGbqeQY8weP4wnieIw8o1SDXVoGINLBL1GnmoAtFedAi/C65NAsxDO1s6bwFao2jj3zXA2li2Y8BE1P+Lxs6fKx46nAIC88vULobCHVAdSCah2orjaMGhjUgFAWevmRCXukFEvLV/Xgrrx2CbUWIe4Bp0zD+IkRT0YpSyLyGsqaBvt7YiLT6bTQ7TDTTG0+/B0CaTuwBBDe3r2Na3eu4+bd29K98oIAC4uL6Jlbo4t22EbosKOsbjLDzSHU3BIjGYcMj8xxOFoSN8FOf4BJmskCx+4WN8Z2oymMYzOK9OFQr4vvl8g99YylmR3kv03HYz73ZxjBupxWn65m4RLPIHVw66xYvStjuhuH5aRHyQL+rYHHwb35DwMIPxsE64aE0YbqFV9x7Hr/MAuEnjGQaVwZQubConNsJLOTHSk1i6pMZ8nGs1tJQKhucl3yzZoBwtp2YljiP0NAKMtpZWM6ZaZqgiGvifEQ6XSATsPDQqeB7mIbYejBZhZWUcj1UkUdTOwI65MSFy/fwQ9/+yHuTCxsZx6ysIOp5WFC0lUkZ2T2OLOXoErGWI1sPLIQ4ZULZ3DhzBJORHQSy7C5G+PjT+7i0xtb2Bzn6Fs2JlGAxHUEeHCD4dyfm2To5gWWq0oklF974hhefKyNlWYOvxqKwoDaQo9RI5xHmOYY7A2xv9vH7nCMaZZKEd3pRugtcu0J0GyQCVFFF9eySWHLjE0eLGMj9XB5P8Fr717Fbz68gVEViqslvEjkTpQHUi7nuxaakXLaSGPO/RCcOfBcriUa6DBjjNtMyAxGB5M8R1yVSOiQ2SSD58jIAecT7TJH17PRZLE52EWzyrAaufj6U2fw6tNn8JVVH8eiAn4+hl1NYCOGrzNvOT/G17t5bwdJym4518xjCKIOSocggtxEJYBQzRCG6FEy2mmh4D5VlggI0tDAqGzhJx/t4WeXFFu6l5ZwWw1MLGBEoyDGvdM52XNlTo8uma14F4+2Kvzg+Ufw1bMreOr4gjI8K0sMiwq/vryG//Mn7+Bu5mHot5B6ERICUDGe4Pniwi1y+GUmc4Qu2eoiQVmoPZhzvpnlY1IpCSyZDB4vt4gRFmOcbJR4rOfgey89LgzhohujZSWIyO86NO/McHd9A9du3sOHV+4iY93suWg3XJw63sNzFx7FYstH6JBx8VA6iiFcH9m4vJnih+/ewq8/3cRO5iBmESu5fuwwl8JULjRDHF9ZkQbkNC6wN0qwP8mwn5RgXcNaM7RzBWDLERrFAM2sj7//5kv4+2++iAUCwmoKP6fzLBFyiTwrsD8Y49qteyKTZR6hmL74NFlgIH0Bzy5EwstZfWYKGqnojNmSGa25ckXm2wn66KLNPdBXmbgGMEojmdevqIhUM8gU16bReWS1/UcAa3+Ku6zvrcatmtBi3ro1sQdzZZBq3pOFK+AVBIQZ+u++j/77H2Dn08uI+1uwqim6TRfdhoNiOhRAyPnQyHMEENI4RjIliYl8gi82kZQckk0GNrCUmY8C4nxGBrcQzHEERZ4l6zoyiLx5dXDERooBhWyIFdIII+Ckozv/nr4QqpDX+6eYB1JerhpYHFmi1JSgUACbgEJPOUULWUOlgDICo5rNE2DIWfwWXG8Fjr8M223BolLBbwB0PWbcjEi+KbTnjLO+kQ0gYKw4TCDIVucKz8ekeNyNz8UcEPJ6LVDa3LXVf2oAytQkc8axpu2auUrWAf981lHv9YfNA8wJ+SVixo+qDQ2g+awa8XDjuF57PYgdNITFYZfRzwKExnNllkNoJKOS714DhAR9pSdMYaIBYRZTKaGzAdncUt61M4Wles7mXVeS0Rkg1CN4SjLKrFXFDpIlzOlsKtiqmrmMkghyLLKEytFUjsFcMqpWQXPndUBIVkkV7nOWLMvo4BXLcHCeTZHKvwkIma+n0LM6mPqM0tpp1XVTC84MGOhsOwMO1Jujune8iDk/J4u6q7LyWMhyYaebJcEgmUJjDcOVhBe1FGjyMLNIx9n1IheYVkIaMCjSCQJCrcGVwFJtzWqaJgr4qR6aeh2mYNZAssjF5puSURrJEBD29/fQbEQyX0n3QhmM9wwgzOFGDsbFGFujTWwykL6/K8eNzF2r2Ua71Uan1UbTbyKkfEGCJNXNLmzY0kngaKgqMrK8QpIVGA7H4r7aHzNmgPILDw0OVTeaaJBVFfMXylcVSGYhStmsks+oaA6ZJdOv1TQD5BUfMJYxitK6SGH+vsvQt2YYzdpyGBDKonfg/FC67vrHlwsMzs6I+/bvOvA9/Bq+2GsyUhN9fDVem2NEswkons9Is2WmQDpMujMpgFBxtXKtiIe66p6y68vtUC08xv9Jy4ZqAPDLJuM9zNibTeHwwp/THEaySukqSkDYRx6PYBUTLC60sCxgkA0OesukKFgcuyEmboTNGPhwbRcXr6zh9Q+voY8IY6eJyx7VNwAAIABJREFUPGhiCgejpBArc+aWUnpaSZbWAI8sNHDh5AJeffYUnn2kh+PMnk8L7I8zXHzrJt77aB33Rhn2KmDMQHibBlLKcMCmO+h0ihOOi0cbEb7zwll87YllPLpko+1OYOX7SuEgA+Iu0mGC4cY+drf72N0dYpBkSBiy7DsIGz5a7QArSy0s9RgVRFMtngU5plkhhjg2A9itFtZTH798/xpe/+A6bu+l2EsdlG4TJRmtkiHruUg9GYkh5xrlJ7DhWa4AK446JFPO+nkiqypZaHFGko6fnLNkERUEEqETpwkqzgZVBZqOhZAhu+MxgiJD27HwxLEOnjnVw6uPd/GVYyGWwwpOOUaRDREyoYivoSox6g+xs7GD/X4MxpW12ksIGh1YfgSHwYO2hb3htgTah6ErgHB5oSOMJyWP7I8WVgOp08GvPh3i9cu7+M3Ht3BvnMBpNJCHDSReiJ3CwZSdVNdFwBiQKkE02cTZKMPfPL2Kl88uyfOVTF5bsYpvXd/C//X6R/h0P8W91EZKUOiEiLlug8wcHWSnCEuaymRYbDhYavmiduMRZu7l3rTCvWEpLKGYtpSce8wQFBOs+ikeaZb4269/Ba88fgxLboK2rQAhJXds7q7f28LVW/fw4dW7UtSSDfOtDMd7TTz75DmsLERoR46wJLkTYmK3sJX4uD128D/evIZffryO7SkQl6pB6tslmp6Fc6ttPHJsAWdP9GSviJMcd3Zj3Nga46P1gbDfpRuI6REjU4KSrOo+vMkWfvCN5wUQnghLYQldykqLHC677VmFwWiKG2tbyCobUWsBzVZbTOvIblNy6JLl1vssGX8CQr3Zz5gOFQFQa0RTHqVN0wgAmU2scoc5V6gctimhqo9Py32I8dxBAuVPAdr+WI9xgB0UGaia7lVcE+tBAyaU0d8cUCiBGmWdXsHYkBTxR5cw+vBjbH38AeKdu7DLCdqRjXZkwc64TiWiAOBcMw27yMwxyTijf4RHKTYBoWYIyQxS7ikqJT1bZwChGHwSgLGBqcwMhWjT7qKcH2QOIsEgZaMES5ZFt90MrkPhO5VbmXovXZnk1r0DZXjH71FuJ0dAVBq2zBPya3F/prpM6iF1fAgK5T7EmJBrnWISCQottwXbZXY2ASGBYQu214bltgGHzKH+TBbRisSERnISxWiMX6vm5ay5YRxCtZpO3h1mQlqFZD4a10kFHeamiPe5nM6AxdzsRv5mJh09LDI9dAY+5Md/rPP1Qff7IFD4sOdRrxnqte3hmuEwQPys2InDLqOHASFZQTb5lGSUBi8cF1CmMnQaZRYhk/mymE6jdAdnV5GpDQRsymROcVu1LEJiEaO/000scRmVZgeD6VWOPAEobzJmx8dlhjmbtWIESRJJMYSz4yI9GOKLsqx4Z/XCvH5w1UKpumdKnpEr1750Iu5RdO+TA8MMID4B2qtmZPz4WVP0Ji/DhILOHoAX+9ytUiIMxAFMyRkNY8UQWQJBA9ZEAyvmJSpwXQaPhSk0ElR14ashXvVg895JneGZlcmzZzTfGA5KRw0UmLNeCkgaQJkksUhZGIo86CvzAxYJjUaIleUlAWOcr+Q8E4srv8F8sxzjaoJU5FzcSRWLSaDnMUhSD35KzlzJwTyuy4zLIOjlTWXmkDTgZjoYjmVecBKnYvBAmUyzSZayI48vERBaJmuOrWkA1F1A6xeFYfDm54RZIR7UUtLH+whG6WEX7Z/Hz+9nCGeguQZuzWsxzY7DERsPArrzY28Cc82CP3cXVfetO6zavVeBQnWWChgkG8GhYflaj5lrFaq4lArAZK6hcu7jYiBNB71ZPFzS+sd/tx7EFpvGUz3Lss4487nz32QRxpMEIwLCSSpmT3S4bLoFjh3vYXmli2o8RMZQdjJhrUX4C6tYn5a4vDnAz9+7ivdvb+PK5lAV9T7nwQIkZB0J3ihp8zx5LBpuuHmM8yttvHBmEV97egkXTrawpGwGxIHzX16/ijfeWROGkICw7zkYlgUmtMengoB6wuEA59stvLi6jL95+RG89FgXC84EfjkAsn1ZIjjv6XkNDLYGuPXJdezuDDEYxii8CCWlfJx903M5x1c7OHmsgzPHu6D/CapYmSuwXPKbiN0uxtYS3rqxiTeu3MGbl+/i5k4sDpw0oSkltkK589EshsY5HD9jbICbF/DFCCcXwyqR7wcNjDKygi7KMEIZhCj8UGI4MnYwS5V/Smkj4yVobeRVkJtfVmiWE6z4Gf72hdN49YllPHWiCbccI53uIfKB0OPzsMVgbEyWcIPNtykcrwEvasNvdmSEgIYko0kfST6FbRViKHNsqSdz7S4LvDQHRPq7iLdvTfDGlR389K2PcXOrL/LOYOkY3N4xbKYO+rktzJeHXBi9cLqJM0GM7z3Zw1cf6eKZ01Rx0FTLxTC38cnmEL+8soG3bm7j440hsqgnUtykUA09Pr6fjdG2EpyMcjx5ahHPnT8tTUMWm5v9GNc2R/jgzgBb4xJ9ehbZnpgT+UWCHoY45ozwv37rRfzV06ex4iZo2SkoMuU1QWOj2/e2cPnWOt69cksMM1qtJpx0gqWmj6ceOYnjy10sLZDJcGVedr8MsIcmdtDG//PrS/jZezfRT2iSZMEpK0RVjqXIwXdefhovPXkcZ48xyonRRMAndxO8eW0f//zmddydAFXUFTbPQwa/ICDsw4+38d2vPoG/+drTON/zsewXcOJ9+CWBo4UsZYRHgrWtPiYps+98LPQW0Ww2xb2yZK0Rj2SOkbcky8UcRMzotARUuSSzeFJNXRV1pPZxXqMSPxVwfj4SGSlvzOCljNTcx+F1zzQt//ir3R/2ET6LTZHdg4CQDJoGhCZK4aCM0LBP3CNyeGUKn7ES128huXwFm+/8FpON27CLMSKvQMOtEFiMl0iEMKBfjO9YyHjt87wMORfroRCQrlxBJXVH5KMGIBp1lxl7U6Hywg5Klo6y1CZAVIBQSUUpHeXXdE+wpY0Sw0GqnGkFC+lBUGMewZemiQPZNY28jWyklpHKnJ8ZIJV8Cw2qDKugbRsKHkcBqwSIDdhuG66/AMfvwQ6WYfnLgLekbm4PAE1oIiBnTavmhZkPqkChOl/5dOdEDNUdTBFTZn1kgUyU95xkMf4D8/qs3lvnqJUKqdKFvymMv9z473e+KD4LMB5oihwwUTzoeG5AktR1kiF8MJTeSEYlauKI2AnDEMoIAMfK2Gymm0xJ5buKmciSSoBgkTooONaeUDpvwSpshJxTpQt5qjABCRv13DUBNZN4K3JYolPkuTBqh2ab/KxBYUpDG+IxjhPZAjQPA0KpX0yeZlHQVOYgU/MgQChSQtHzZypvpkxQVkTBlB6SruQAvAKHIjelFJQ/05pbhdLqHLRikXhSy0CxQa9abqqKaEZKKODHri+NZ8xirwbH1e8QWCoTFPE816jEPNaMR9SFtHmFdUCoy+mZC/M8tHH224ZdnwFB9fdC1WbK1p6gkAHKZAj5BrLQIyBsSQiukk+Ie5ZnibFM5uayMLPrLaYSwu5U4gWiVF6GRtaMj7xemoGw255hGquil3OC0ySl+kY6pC6ltWEDjaiJIORQtZLdqiJazQzWC2oDCGVxnJl1mEaBmq+aQ+sZPNbfO/yzw4vT73xdf2n/wFyY9cLBsOJHNVXqgNC8qIeBLbOQ1xd0mWk5MP+tFwjdvWXv0rwrBggylNd0HM07pJhBDS4tJRr9cwOERrNvmhk8niYHyJzH/B2GU4/GMQbjFKNJjHQ6QcMpsdx20W2HaDV9mU3iOhVTNxR1UTUX8f7dPt65tYOLV9bx6eYQa4MUZdhGFbaQO5T+cVaOM5pqtoSbtJJxpliNLDzS8fBXzz2C584t4VhD+fpMpxVe+/UVvPn+LezEJcaOh7RN5siiP58wjE4WI0oneP7YMv7q3Gl8/XwPT6366Fh9eNUQVjkSMwRmJMaTFLv39rB+fQ1ZynfRh9VcQBU0UDgekpwzhbHM9jBL8NRSA722h3bDEfcy6atTxuh1kPoruLw1xnt3dvH6B7dw5d4Ig4LumJEKOadBA0EUu/l0Pi4LtJ1S5J52EiOyHXQbTVXAtzrYHEyxOZxiezxFQpOrMIJKKeMGy6aick5zGQTOOoqfpenFSIIpFuwYr5yO8MpjPfy7p0+iG5IdGyOwc2G5RKKr2vZYv7WBnY19ifSgqYwTNOGFIRzfwzQbI6cc08qx0GliZXEBDZppkQlI2QxhJEQLt0YWLm9N8OsPruLy7Q1s7A4xtULEbhNDu43YCiUqhIIyv0qx6Izx5JKNH7xwAs+ebODMgo2Gp9wwKcW9vpfgjZt7eP2TdWELY7+HzGsLuJaOb06mb4yuHeORVoGXzh/HX7/0pLAp3L+2Jjk+WuvjVx/fw+29BFvjQmYK2RqivLRbDrDqjAUQ/vWFM8IYCkNYxaKsYVFwd3MHn965h/ev3RImI+IxSadYavh48sxJHFtdwGKvpez9Kwd9K8LAaWHgdvBPr1/CT965hf0JCyEXTSp0sgm6Tom/+6vn8fJXTuD0so2Aqreywkd3J3jj2h7++29vYm1soWwsCgh3CQjLyQwQfvPZc/jOi+dx4XgLJxoV3LgvESP0asyzEqNxgjubexjGBbLKlfOp1e5IdAndKYV9krRLggHF4LAGMD4EavTDbFVqjxM1lOmgs3grIVFLChCqHEKRjeqG8nxtVoutqo3urwW+tBuU2ZEPKW1mNYzZ2zUgFHnmLO1Mz7TV2ud65kCOu1uk8PIE1aXLSD/+GFsfvIN4ew1OOUHoFgIKQ7uEU2WoOCfMxhEdx/nXtoPED1AwDksAoYry0DGs6hmICZaWi2qwplxG1YgD5+dmobsEhY5iBeuAkBOxNg2WBBBmcu0LQyhAUN8MUSCPp7dIeXyVbyjRFDMp2Zxo0OhV/YEARRq7MOolVTJOiRCiqUwTltOG7XZheUuwvEX9mV8vwbLbgN1Wn8ke2gSIbO4rHwh1PnOdNrOtamyLx8Io3zSyU1yurg3mifX3ecMJqDDsSJ3/VefFYZLEgEYFHw/WfV/uM/93AYSm1j2KJTSg8PcChKKsISBMhCEkbGDsBAEhTWRyNvpyVxxGKRkVw5ncgk+JPplp1hjqtFTvkoBYtXcrXl99kP2rA0IFDJXZJefPyUzy9iBAyDXcJDpYdUBo5JyG3JkXpsbilH+oBrztKhNwqBhDWp3T0pfAkE9OgUCFXJXVrxx0MRdRbnPz16MEawJSZlJRFV0wK7BFW64u5nrcgRR/dVZGZKKmq6UU1uaEV5fDYXZnPjNgTnrFEBpZ6EG+XKdg1JjBOSAkyBOb1yzBYLCP/b1deVNYJKwsLkqHluBQxVRkajiYOnifoEs9N48CUBZGUjTQFlAVPczMEtaHi4TWudN9rj+ZoE956GiMNKNTF2TugjOWzUYHUUiJaCisIG/MdJqbwChgeCBn8cBmooCu2iB5HI3b1WGGUGceyBk7B/umc/XlXj5+92dn5k3NuVnvJn0WIDwoNT76cU0xUpfWqutGLdDq/DNWPWZBIJJRklGztM9CcmWD0YWNfkjDDqrc+z9fQMjjUmdd67OuapEspEEyHE8kM208Ubb5C5GLU4tNyVVjaDrlSyxQEur53RYmbguvfXwHF69u4MP1AdYGGXYS5ux1JLS4dFy5LDlvqGRGdDXmSl/Aswo0qik6doKvXXgMz5xbwbEFdR2P+hXefPc6PrqyjkFmIQkiYKGL0mccQYl01Jeie9HO8Oq5k/j+04/hqUUPp1sFWtUeXIxgW7E42CVZhY17W9i5t429jV14lJW3FmC3l1GFbTEvmTJ7lPN62URA1HLLxWovxPGllsxj8TyiNC/3Wigay1gfV7i6M8W/vHMDH9zex1bsYGo3kLktTOkeyrWc2lDOP+cJem6FLlmgdIpj3RaeeOQUVldX0Op0sbY7wvW7u/jw+jqGBZD5BFTMXOQ7o9YRWVVkrdPyJcqxKgd+EUuu3rkowQunW/j2y4/h9FKIhYhMYizZi3Y6EVdr2snfvXEXW2tbSNISOWdxnBA+1Rgh3THZsGT8So52KxKWsNNoIKQhSUa2klyCi4EdYTMFPrx+F5eur+Hy9TvYYATF1EIR0Wmzg5LOgSUdXRMBgM+dbuIHL5/B+WUa40wkB5INt8Jt4s6wwjvrE/z0nRt4/aM1jF0Cwi5cNhy0Yyln6xacGOfaJf7qwmn8x288i1DnHeykwLu39vDjt27i6uYYdwc5KgbUUzGSxWiXQ6zYY/zjt1/EN595BMeDDB0rRlhO4bjK7XNrZxfX1+7hgxu3pVDlyIWbxVhqBHji9EmsHuuht9RBnqTCXI7cJkZ+R27/7bVL+NFbt7A75mbooR004MRjtJDhB994Di8/dQKnlm1ExK9lhQ/WB3jj6g7++d013Jm4KBqL8j6zRvCrqTij+vEOvv7UCXzzwll89ewCzrRt+MkAYZUjoFKK18g4we17u+hPcokM6PYW0e50lXs5AUkZy7nLy45SbbLzRlJI9kOtxWoUYtYA46XJc7csxKxuQiabhkyHAaF2wJZzU3ff5D4EEKrG85/Tx8MYQmVjb+Sg6oqkPFKlDdZfq8wcgECLOYIui9v33kPy/nvYufQhsv0NuJgidHORCQdUV3NfYSNGAJ+SYTKHM7WVlLzU2Y/CEBqTGCnQOCOn6gnV4FfMnkhGhRXUfAJnX4UdPAQIyQZaBIEpXIsZqPyaZjVKkq/ur+alojOyFaAq1e/MIsf03wh7aCIjuN5rowxhDFWuaOUQEGb6aLJZz3ihBioCPZvxKQuwPd4W5QaHQLELK1iC5dKdlBmkJuGVfhB0x6dpkjYKlFEsvkdqflHME2sfBxrFekbysH6rJpab/aVRFM0B4dzR1EywKVZxDia/7NfAFwGE6jKfO+w/jCE0ijAjGTVS0ftiJ+gwKrjAAELmDSpASFaQN6tgLqyNLC5QJPx+BU9iIVQ4qvRAZmo71VAVk0xTBx5iCPl4AgiN4WVKpaYChfcDQjYddNNLn0QWCcI6+3NQ6Vc/SLrcJMyteOfqs6Ix6eLJvUFJS81nelso2ls/gulSzAChmV6az+YZiaIqoLVnjI6IMDJQmbeZde3Uaa3u0sA+A/wOAsL56zwQJnHwHJfCZDZVNcv/kFd/iCFUJ5KicQkGCfR4UoyGA8kjpIyUUoiFTgftZgONBrNqdLYMHfPsHKmd6o45bZ3FcgC+eKoyxJ4LAp2HVB1F4M3aczCdYhgnGDNkO8swzRhuQpbVk1nBZqMl5jGhG0rMhDL6oQeGMgwyTmqHGwDqwjdzgHXwrEG2fNIHYWZFed/Sowu+P6+F5PMudGqelBvPwWaB+fs68DMLR12S/VmPU/9bdT7Pr7/DD2emAmfTwPqOVRGjXM3UwPq8+VJnCdUmeBAQCjv9JZeMmuNXVzXwa+OIbBZ3/nsynUrExN5oiGk8RTNwsdgJcWKpCYuRBlkCr9FAJaYfEbZTH+sTBz966zIufnoP6yMLe7mLcRXADRvaiU5FMiiTKXaT1RwK3y2Xsy3ZGHY2xJmVLla7AVou1RQ0wyixuRNjZ5AjtgIFkqJIIg6yPIZXxOg6GU5FwPcvnMF/fuk8jnO+zJ4gqvpwMQEkndTFeJrj2vUb2GcWWJqh2emh2VsCoiWUfgsZ77+0keYVxgPmgQ0RVAmWWz5OLnfQatAB2kFKNYcTomosYFAFuDsp8eO3b+DNq1u4vptgiAix18a0tATQMbON3X8CQn+6j2YxwYmFBp5/9Bi+9dKjaLcY/eOKU+elO3v48W9uYn0/xoguaDKXoyJp5Mrh2i5rrTJrKCUH04VHo5UqxmK5j8cWHbzy5HE8f34Vz5xbBmgwU0zhcS7QdcUca0S57PYAWzv7mMQ5J53gRyG8MEBhMeKHt0xyYBktstBuoxWq+AxmLk7yAnEYYur66E9L3NnYxeWrN3FzbQ/3tqcIuqdg+V3lxsk8vnSMr5zt4dmzC3j5sTaWwwReTidUShLpprIgs3iXdiz86OJV/PTtm9gvFxC7C3CbPcUqMGYCI3TdBGdaFb5x4ST+/htfEeaSe+V+Cbx3cw8//lcFCO8Nc8BvqQEqssjFCD1rgv/63Rfw7595BCfDCl0W5fkQHovlMkN/f18A4bufXhd5MJ0a3TzDYjPEY6eO49ixRSytLAggTAtg4rUx9jpy+79fu4wfvX0L22MLcWaLCU6AAgu+hVcvnMPzj63g/KkIoccudoX3bmzgrevb+PW1PjYzMsILojyQvMUqgZ8PEMQ7ePHsIr7+xHF844ljOL8YIMoGYqzDTEaWEuNJhlv39rE34r5mzQBhyFgrmwE5qQBCzlLRJIczYGQKTfzRDMxpWZzpDQuZXBaSpdzvD+C69CEIZYaQ4NAYy6jmqGlXKJtRxcyo3K45W/J5d4t/u997GCBU1ZJSJqkPk3Gn5+RmWbcs3ngGpbALsrQxJm9cxOTttzC+dRXVaAe+k8C1E3h2LusKZ405SmQC5GUWjxI4BlEIi8aGvyZ5DwBCsoDz8SWCQ2HFOPMu7pr8N5ddZa6iQKEykRHJKPczm457+nvGeVTjmVk9OWMGdTObQJRNVT2zaICjNFlln9RKthoBoYpTBaoh5kzaZ0M7d3Md4hlb2SEqzhbScIbzhDJTyM8duMEiLKeDym6jLCOUVQO23YIjktMOLGYEE1wys072dAUQ1axh7cPUpaYGOAK/1QjCQyelfg1iraOdRWayUmoS1O1AbuG/3Wn90Ef+UwJCkl4EhUaxZBIHzOcZOBNAyHiqCgUbkQSEmYUypxeIj4qAkE6jcSFuo7PIeBJoM6Gvwl8GENabXqoeUeMYBINc6wwg5AzhnCHk/RnJqMo8vA8QlqXxGdXLwqzOrQMD9TN1sLX7kdFmaLSq9M8mX5CfNW+hAaFcWHIfGsDJPWqTGbWS60LByEi1AlSIQbIBunM0iziYg8lZkWgWtlkXeg4I52fSZ4BBeZFE5nM7XhMIqe9aGz4ZwlYb0jD/I0vFkY+vcjIeYzgYYDwZC0hsBAEaUYhI5gh1kDuZAadEyiKPkjNKsegEVDJfjA5ABHJ0IuKPSC9nSLNcmMD9yRiDJJasQcnJcmyVyegrmWgURIi42TmemkOUY2jBEUAop9UDAU39OKkFT+sRDADU37pflHBwhVLv5vw4PvRK/jP5hYcBQnUqz0NPjWTUfN98PswGmpc/A4VyvA2zbthttXEfeI/mvaIZB25cy1Sn92DOkIBCzTRKR1b5qqnbnxEgPHycTXeO3+fXSZJIRM5wNMRoOpLFcrHbwGInwmLbF7dJGlQ4UROV35Rg7ut7BT68O8HP3ruG927tol81EVucG1QZpyIPJbhhu1ayTpWKgU0aXlicsSuLqYQ1N31LWEjJhssLNTvA+HBx8fQlrDxjNlbGeZuJmIUs+znOL7j42+fO4L+8/Ci6+RCtYoTAGsMup0AZI86A/ijBpzduYjoZoxX5aC8sormwiNzrIqfxjRWqQsTyMdhjUPQ+inEfbd/GaifCylIH3VYkmXwFXSTDNmIvwm7u4ucfrOGNKxvy+ncLH1OvLbLPTGZQKmFBGdJuD7bQyMd4/OQSvn7hFP7m649KtA5nyjIbuLw2wD//4iau3etjexSjcujcp2Tq6tzXNkiVhbyirIyROR5cCb9O0Sr2sRpkOLcc4NVnHsFfv3geoZ0KsPWLCQKrQsj7TCvEowT37m5iMJwg5cxbEMChntFl24SzFVRq2Ih8F71OB51mS4y6uJFOihRJ6CAlU2x5GAxTbG7uYWNziJ29BLbPjn5DZLqMy6iKGI+dXMDZ1QinFih3HALJrkR7SH5a2MV+0cKdUQM/vHgNP3nzJjaTDkZWV2brWDiWZDAwRstJRDr58uPH8L1XHpcsS+6hg7zApbV9vP7eGu7sxdiekMmmGYWDKo0R5CN0MME/fu8FfOvZR3A6AjrVBGE6kBkuu0wwGQ5w/c5dvPnJVWFn6F7NYPFeM8K508dxfHURS8sdNV9SWnL+D+0WBnYb/+2Xl/Djd+9gO/YwzpidaAn46wQuzi428ehqE4+dbEkWZpmXuLK2jU83Bri8m2NQhSjCttj9VwSE4NzZEEG6K1LRr55bxHefoYtshEY+lJlIxhlwz51Mc9y618feKMMorSSLsN1ZQMSwcodesqkyCrHIBjMKgRh57io6byYfVL/IuVZVEmE1GAzFp4Bg8H5AeFAZZJgCE+T8l8CUmIJZrj5p6vOmO+rKsUX1EOuAUFoKiTTRrCxG/7XXMPrtReQba7DjfQRuysAGkWrSwEniYah/ExxBYzsVByYuncJyaadQNQU0M4pXjJsaX1JFi64LZ4BQZRASgJmZQcpGRZOv8w1FuilyUuNCqiSoSgGqTQU5czhzohcJlgJDBJzijl6vNbU79yElmjxHXRMZ0KpKdnVjWS+GNPR5sD1ULk216DoaoaSLs0MTmg4qp43KaqEomyirJmyHM9CLCMIlOE4HFllGOpTSmVTAocqvMzXqjL2s69+OiBY044/3l1mKAVY3AwiVp4CCIyQm/ucDhDxOalbw4AzhrMnPOfwHzBDOAaECaIohJD4gECRDWAoYVIAwUIAwZh4hswpJtmkgSMXkAShuRi7qeeFqhpBuuVQkEkswIkhmTenjQkAoLKG6XzZhJf2Bxmbc+w8zhIcBoYZ+tZmx+08hARWKiqj9uuYsBBSaDB+lgTaWo4Y5nBfH+qTTXTml1NDMoLZc5cVsc7PVg8ezBeMBAEIWcdPh0CBzhmHkbwxPolmvA/djVsI6kDE687kD5ky6Z8JSCQjTVA+u20jiGJPxBMPRAEk8FRGGR5e6wEfE/CmCQ3bTfS6+ubyBdCOycgUKHeaRaGMQtm9zmmOQ7SArSBlcEmNKEwwCTEqgmpwTDJXzKkEgbZEZ/SHGNJzNVDe12Enlr98hh4tLAAAgAElEQVQScwwOs3y6g28WvAMg5KgDfxRL+JcLCOdS2ho0m81dqmNh5goPOujOY0sOMuGG5Z6DPXbBjwaESj5qPubiKFNg868OzoIc8e7ONkHpEusPCUSVLKS6k+5R1//R7OgDLskv/O2jun11ZlCuZj3wPbODLtmcYczEBOPxEMPRPvIyAbHDsdUeuk0fvsM5Z2awlag8yiKbmDhtvHtzH7/8ZB3vXN/B9d0MaUCQ1ZY5M5UXRTdEFftAhYRI3AX8qwKGQ//yvtEavIhljoZFlIr9sOBFNBloYZoz+N5Bzqwr9s3ZeZ9siTnIhdUIf/vcSfynF8+gmewK68NgdquYAukUe8MEW/sTrG1sisxplYxft4uw2UVMn0krQmHTaZN26E2M2Jja38dkd0fmz1oucObUKlaXuqi4ZrGp5PpimDO0fPz22h7euLyB1z66iY3Ywchtowga4hg6Ho0QuhV6zQDOaBvNaoonT6/iladP4ttfPSN5XZyN5yjcnc0Rfvivd3H51jbWt/dROp5QAsoETK0N4pFFyQulq1CAzKHZDAq0MUWDDpXZPl59/jH8x28+j5MtF72ghJcNxMDHyclINEVSv7m2gf7eEOM4Q8XZcsrjfTXnIwP9AjkrAYQL7Q46jY7Mn2XIMXEyTO1MjG+oz4isDnJKiDMbwxHzZQn2PQQ0tfErNH0boZ3BybfF+bXKBnJ+iWuh0yL3h91yEf/y1h253Rk1sZO1EDtNZHaJ3GJe4AShHaPnFXjy9DJe+so5AducORlNE9zZHuDjm5vY57wpc6t8FoYOSmbwZSPQ6/a/fv95fOu5MzjdADoEyXEfDZBtniIZj3D99joufnQFlevDj5qSBbfQbuDcmRM4trKApQWyjjIdhmkVYr9oYKdo4J9+dQk/fX8Ne1UL4zJAXDriTh0S8I530XJynFhsISCjUuTYZYZgUmCfzQ4aZAQtpDmLkkzkyj6bGtkenljy8fypDv72xUfx7ImmNDvI9joZzT9cTJISdzaHChDSOXZhUSTIke8ohrDicWMHnD+fymMoXwHtTC6z8WosQkVeUV6nGESut5ROxdNEDOs4R6hcRudxS8azoN7QU9L0OkP4p1n7vvCiqf/wYQyhRBSJrKs2CkIbejFSqU/0cPdgxDsBoVqDdv/lpxhc/A3svS142RCBR0A/RVUlCCI1H5izKJW5Pzai1fugzEOVTFSiIGRkRTX7lQG9AWLaE+KQzFP16gkIFQN4UDaqZglpksbvM/9UPNWMGY0ey5HsQ/meAZ9qblFMakSqqv5tnB3V/E7NXX5mVqiducWRlq6pPHYGeZrHVTEVlGyXzPKk94PFKItAboUVobTo5txEQYawbMrcoecvIYpW4fs9YQphN1ToPRpAGQCFL1JucSkVR3wFG+qpdbWyWypeM6tpBF4Hm8pzQKjqAVNBG0BoHuP3PSv/+H//h2AITV3B+6q7jNYVX+Znn2kqI2wdGTolGRUmUexXKB21BAjala8ko1PmEebIYzpwEwjyPzVjPzeVmQPCef2nZgjZgDOAkIQPv6Y7uIBBfZOEAt6n42onUwUIVcGq3nbrfkBoehz1N29eUhot/X2/ZQpijf8MXjyAG0Vaqk+2mW5obu8sC7GgxYMEtTpJyWrV2L0D6/KRJa/S4T7w47MA4SHOvfZPKcDlfyqfxxTtZAdVsQoBh/E0xngyQjxlPAeDwtXCKxtrGKDZasAlIJSOp3LZUk0uGkyUYlWfCxhUKJ+h0wycT9i1oPyKRjtBIIHPftSAH6isJY9vNhlDGsuIPb2KkpiZ7mh2aL5gqOd8+GOm7n3g8Tv6mM9//S8TEKr3W89B6QNnFiED/o76fNgZ0+RzGrfXw3LRmTGSXKXz877Or8uxnlF+tQ1Bu0Kav1K/Yt6v+WfVJa5d2yIXVRfgw4xv/vhL+0Hnr/vPz/tZWKPlJzs4Go0wGvUxGu8jYBHf9LCy2kPIoGTO8bIQtuj028Cw8LExtnDx8l38/P0bWBsC24mH2Oui8CjvYfeWOJBZQSpMm/OHSpSr8035BLnpM8KCLBBnrVGKIyefFzt0nEOEG2Ec58go/fECKapDsiiTTZxqFPj6oz1864lFfOvxLqJkB2E5huNbYkSCJMadrSHu7oxkftgPXKysdNBqtxA22ihoAkNASKkSrcwtH/EkRjwaY7K/jzKmnHWKsydXcXy5J5BMhGO2i8QNMUKAa/sp3ry+jR/99hJuDkrsVhGs1oJECVACT0MXFudeOhATk5V2gKcfXcWrLz6O3gJZF2bTAdfv7OO1N6/hzuYAu8IQehJ2TxBmmGsKlhUoVPNLjEeQCBxUaDD3LJ8Ak108dWYBr1w4hVceP4HHVhpw0yH8PJaoipCgunIwYlD9/gg7e0Ok3HgpkQ9cCcKW/EVm/DHaotFEt9XGYruHgK6eno2pNUVsxciZomj5iCjpKl2UhYOM3mmFaqjR3MSxcslDdGkFlO0DxUiKYRa1LP4ShJjaCxi7q/jFe3fxs3fu4upegHsxox2aSOwKGeeOqhiulaHpFFjtRji1sqBmO8sccZKgP4qx1R8jLgjYHDgeQyBZRMRw0zGiSgPC58/gEQGEU/jTAZrVCEE+RjYZ49baPbz1yTXkdKQOWHyWWOh18MT5s1jutdBtBlLIUoY8zTzsph7uxQH++bfX8bOP7+FeFmJoNZD5ZDOU8Uo13YebT9FwgIbjIKKRTpJjWpSIaSDEUG5KsFmMMGuRgJCGQOk+HhdA2MbfffUcnjOAMJvASdVs7CSpsLZFiXcugJDMNwHhTDJaxiJDFUDIPMKc79g8EkupjOaGaWqNVYZ0BCBGLcF9klJR5V5Ot+652ZqwIbV1XQDhbIbwzwMMmoL2qDV6xhDWAaEM5/GmDE3MlqJbmxoQxrOm1M6Pf4TBG7+G198Rtj4M2MiIUVYxPDVEiLyi2QrXFjbKCAjV3jLzdhFAqFg7EzdhwJfMTM1+Ua2reuh4BggF0M3mCOcZhGQISzKEatpGvjb1lajbZkozDfzk5zVAKKBUfW9mn6BZS8UKatZSz/WzUrVtXxRdytBQy21ms4oEhTTkMmscV10CQxcFVRxyowKBioVQDGYcr4sgIBhswxWJaShMoUMTGnBtagMVrZi4xksnSuSkDNNRlbMxpFHjT1xvJQbMlMM1wK8aypohlV3R+BGo+u0vlSGsXyOH5wcPAEITOVdzGp01ocUnRWV5m5sZXWFTWsk3Gf3AzHZ6rmiGkLOCGhBaBU1lFEOYTTlHWMh6I3CQpLVgIY1VtOupqT9N+TcHhNxXOGOoJKN8TsQOBhAqElwBQsZOMP7IqCdmgJCC0XoGjxn6N+DGzJXJxWRE2DV6+rP4tgNGVwZByjfNhVWbJ9FAsH5/MxQs2YYk4evAVC/OWlp3X8H4mUWtuWrrsFZ/z7THDqOk2l6gWEgDCNUjq0F05QJEFoGgcDpVIboEhWmSyFA7jQfo+NlsRkpiVmVivywuq+wHEO3Txn2aIJkw25C5InQWUt0mJg+HzRb8RiTBqczckjw0zxMW0mNuo3ZsJSCk0EutbHPDHemamSgCnXFSP35zOeODQN9RTYPD78Bf5gzhXBRy8PXWmSqzKBxmrfhvbowGDLJTbW51x1d1QqljbPagOig8IBuV87XeITT2MjXZj24C1M1n9OU2x4maGTSv6ssMCOumO0a/bxZ1gkFed8PhEONxH5PJPnodX8BKb6krc3B0Hy0oGXQ5O9jE5qTCpfU+fvXhLbz23nUk/gKmTgcTqyEmIZbbFI0+ASFz7ChrJChyaK4lRiMqRoFXacrcPW7+uhCisRPlHHQBhk+5kC8RGDQ0sdwITQdoWhkayRYeX7DxvedP4ZXTAZ5fBaJ0F0E1gROG0iiiXvTKnW3c3hqIDLDRCrG81Eaz2UDYaMAJ6FgXIi+YHWghzSwUXIviVEBhMuwjGe7jkePLAgjpeiyGDbxry8cYAXbh44O1Pfy/v/oAl7dirMcuvO4y7KilzMKyBHnC30xEvukUU5xa7eGFZ57A2dNtLPd8bGwDV2/s4K33PsH+KEFacoaIgJA3qiK47rH0UG5pspLKaayaV3RY89nIopx2soeVRoGzKx5+8OrT+Or5Y4gISKoUjSqHV1lw9Th7vz/C+r1tjJNE5gPdyBVQyJiKokiRp7FYereiJla7y2i0mvAjH6k1QYopChqWWA58WsFTpUEgCMY9MMKFxifs9qbwPBaxOaqcrpdktyiPk6k5THNPojzS8Dhe/3ALP3//Hj7asnFn7GPktJDQft9WgdmEesJ8ORV8zlSJEQv3DxXlRF8x1R0l4xUot7kshpOOEVZT/OP3X8C3nz+DswIIY/gxJcZ9BPkQ5XSCtfUtvHfpBqaVg8LzhTXpLfdw4eknRTrd8Cnd46yThzixsD2xsTay8cP31vDa5W3cnLjoOy0U7SVxrmXZaBOkc5ZyMkHL87AQNlAKG1gJCBdpsOcjEYfxHJ4AwokAwieWA7xwuoO/e+kRPHuigXYxFHBLp1pa9k8SYG1rir1RgXFKQLikGUIPvk0p8VQAIWckx1mGmFlbIttSBZmx6afCwaynM1DIfdHzBAQSDAooJDsoDuaqYTpzLNcKDLOmmO//KZpgf6jH+NwMoejd9V6tDf9k59H1jhop4LmqGcJsgp0f/hCD3/wK/mAXYRkjisikTFFQicGGm0RNlHK+FWRqBXCL7Y+cwzS4U2kO2s/AGHkKYmQRbBhCrgnGGVTJRSkHpWSUwfZqjpBgkNefmidUklFatJMhpAuoBnuaUJBySDIQFUuoGEN9m7mcqka/UnuovXg+yqHltVLCqn3XsXltqqD52WzhrB+u5xB5bUjch9ob2PyipB9soLghitITyXyBAJajFB4OnYUJBp0AttOES9dSCTLijYqBSALuaUKjwKGRlrpA6cncodw4gqRNGmcV3UwSPIMV2jzoMCCcM5B/qHPzj3k/n5chnGGLQ/ETdTCoRuDuj50w60LdVOZBgJD7Tso9M0+l+U5TGUZOFKklLCEyAkLmEXKGkERQKeydAoTaFYWNLg3SxLOk5i3B99MAQgGg2sX7MCBMk0wrsok1eE3SyZQIQV3oHEtT3IMGhPMDNNcRa6ijAY/+DR0ub3oKdchgYJbBThr6zUaW1CMfGoMylam++xl/Uf89ibuYOynOANisetVcyGxyVt1LXVo3ey0zRuVBp+VndAHNIqnnJ8UKWaNeIzORQVKaNWRE6Mr2lVEUZAxZqLKo5EFgSD0dWrN0ohdHFkPKBESGT/NSbtL1tFWMhAA/djbDEC6ztthl05mMrtDAXJyUo6iSsylJ2/xj7kU555zuZwjnYOAwIDzwptTu9zCMP3wmfP4l4LMu6Ae+Yw8wePn8j/q7/ObRYFgkBCyC8hxpmirLX+bQ6AVHOkYyYzqXjRIMskjhrQ4MTSdSjuKs6agf1zDrs6FclV90WDJiRj9l8TDD7zU3UumlzwLs6w0SfaV8xjH9LLD4uxzJh/3ug84F8/iGiVX5qGq2j9cY5aIEhEk8Qp5NcKwXYKkXIWyFwlSlBQPEQyROhFEV4ubOFG98eBNvfrqOd29swm4fQx4sYJR7yLnJupF0AqluYB+W27bPRk5OQJQisGQCTlw4UziIKQdVLk6IoqbM1VHubYUR4NHwhblobGHTzj9BkE2whD6ePxngH/7qPC6sVDgbDuEnu1IE2yGlQpQLVvjk1jZubY/ghE20Ok0s9Vpo6Ey1KGzCcX0VS0F5XEJ5q5K5MrdvtLeL/vYGTqz0cGxpAe1WU7LzeOwmlYNJ5SEOmriyNcb/uHgF797u48puAofupX4DMeWYnHW2SpGOuhYlLkNEHrC80MJSr4FOK8RoXGC/P8XG1j4yhvBaobCQSjKlInNMiqZItQilpPhSMlwW4JyTYf5dgAxRNUDXHuC7Xz2Prz95Co8vNtHzKnHVREKTmxK+F2I8jsV9la7LE7KZNLgIPQSRLwwhpTvskAauh4XGApqNCGHkw2tasPxKMmR5JfheQ+J+qrxSeYUElwQN3Ly4SUshqWRuUlCySJXNuMKkdJE4baThCn750T387P11vH23xK1JgDRcFNt9kY9xbpwWODQi4t8SaLrKir+gokTHHaj1o4Ss7zxyZQI3HSEsOUP4Er71/FmcbQILBOjJGFExQJANUcVTrK9t4N2Pr2HABiML10aElRPH8MyzF9BthRI2T1aIjEVWutgcVbi5l+NH79/Fr67u4E7sYd9qICGz7QUiw6XsWCTOWYLIstHgXK3sdWSEmBnnwvJ8xFrGNIueyPbx7MkWXj63iO9fOIGnV3y08j5cHWTOlMdJXOHOxhh74xLj3Eant4xOl6y+h9ChdyOjBNRxo1ImLZl9zJtaazk/I6BQCimlcqgrMQgCA1+F0bOBymMq0TXSiJhHYM1rodrO+SfdYx62Mj785w8HhCz+xAnQhPChMpELGhCq3V4BQptyXTYDsgn2fvQjjH79a7j9bQRljCYBYZWgqFI5RyqXf1GhoBrA82bOntLwICMoPQ4FChU4M2pL8z0t0SSo02yh2uJqsRPM5BLwR9mwuilTGRNDocCcRHodyDg0YLB+HRM0GsZQx1sI4FNzhQpEGqdRM9Rl9kyyzwFsm2DMzFIZ99b5rKKYRuq5SJGR0vuB56jjS7i9MIaUzTO1loyjyxlwT8Ac1ROWFaqZQiwC1aI4k9J0xrYj2HYonyXuYiYvDYVF5G7Fa4uSbDGlqjnIzsGhqWmUB4aqEjWJoGuLA03oh5x+f6r64Kin8UUBoUCT2tiPqduOmiH8LIaw7jQqJpMl68EJMsmYAAqdQ0iHUQJBZMwhtDQ7yP2GkxVsQaom5KySlrdIEU73AcKaqYwCjGw4qoacMIQJn0MmuELiO41k1Pb0rKjCHLLnUDJaP7DqoMzdhlQBW8cUSprGk3n+W+ouDnJC9ew/fTo9gHCqf1seXX/DfF/d71GFuBbQyVFTm8Cc0TRI8xDAu19E/fDVdQY81RdyjLQ5ywwQ8nhot0ORj2qJaEX3nzQTuRWLVb5BnF+SWPA8RZ5NtXhXzX4ZJk+kuZIn6An48/0IngaEBA8yHyGSGGXUwK46NzWjrpAjIWByLoGpj3zOXrQmax86JvjA2cv6+2KOvzn2n//QzjfhB5wkn3FXf9oF6P7z0JwDMsSb8b1O5LMBhOacqUtJ+Tdq1sWVjjVnWvj5oIS0DgjlXjRaMy1czQ7OAKEe1zXdP22nPSu6NSCcWUozvJ7ARD64+c5f25eZIVRr0jx7sA4Mx+MxzK0kYLMyHF8MsdilTT1nvGhzESJ2GhjbITYmFj5Z28Mv3r6ET9Z2cXNnDLd7HFXYxYhSDrrFOb5c21yQ6QTpVZnMPtEZNKhSLAS2gCKuUXTkHBYWJlkpRix+2JKYihEXZA6h+XSeY/6hDyv3YMdTKeRPeCN87VwL//t3n8L5hRhL1Ra8ZA9umcDyGigKD2lsidnInb0pglYPnU4Xi90WosBH6Hlo0l3TVQCPTYk45cwVO4g5ppMp9ne3sbNxV0Dkcq+DxV5XonC4wUwLG1N2qBtd3Ohn+Jd3b+Pi1U2JP6gaPWFKaWhFtoogknPdZLiKbIqqpPsjpZQOfBbYIq8F0owFEYslyljVjKDMCorhgjK3gljFMyss1zbxXEMc5LlPCIOGB3jpDoJkEy+dX8bXHj+Obz51FidaDoJyAmtKcFIgDBtI4gy72/vY7ffRHw3BrGcyFpzXJoAjKCwzRiZZiNwGIsr3AxeNlo8gslHkiTTZGOQuIedkhaWzS0CodxeplVQFyyOgGH9WngQkpcRYJE4Dqd/DLy/dxU8/WMNv7sS4NfFRto4BDrv5KihdJMWUF+epyIp4XF3OX+W6cUQ5p4AcRprQgZosGSWjA3Ea/YfvvoxvPX8O59o2ujT0SMcIyrFIbas4xtrtdbzz/ifoT2IklYXW4jKOnzmNrzz9NJoNelkXUu6znVE6Edb2EnyyPsBPP7qLizf72EULI6eB2Ilg+Z6w624+QVBliBzGgNAZuwS7z1lOhlAzHn4o2ZUZw+BpLMNZ0LyPr55dxDeePIZvnl/EE8xuTHfhFrHEwfDNmkxK3CYgnJSYFC66i6voLiyJUUnoVAgtOlkSUFSSa0kW6iAgpAO0atyYHchkFpOlUioauooqZcZ8vrDmcm7US3q5nbVAP6NP/Lvvcn/8v/g8gFA7SsxqDjYqhL3XB4+vnXZPjA+xEYvcHOkYg5/+FJPf/AbW7oaYYTUjrnypAEIqmMgMkvwgGKx8HyUb5yK35rWuQaGAQYIs7e4ps3hz5lAa4eJ5oG4qh1ABSJGKakBowKBxGeV6opg/rbIxe9qBuUFdLwrTaPIPteMog+8PGM4oYDljCAUgGoWbYggJ6FRMhDHPoKLNOHgTVJq4DD0LJdEWyoHfknln7gl0YGXLh27MzLel966NsrRFKSChZJJX2EFVdQGLMTQNOHZD2EPHVoY0kn/IzxbVIpSYUlpKcMjnR3BoQGHthK4piHSFqz8ZAqFe1z383P3T1mMHn88XAYSmPnsYIDRAUDGHc1MZo1Kqs4RKJUZASDPIqZjHsYQwpjI5GUICwpyNXjKEOnYiqfR83yFAKKfsw01lzBhbHRByfeZtDggVQ+hylEDriAUQ8nw8DAjnkrhaYX5Alqk0yTL3MZMWqFkkaebouSTDmB+Q2Mld1lIuDF0p31MnqOEBlfZZfcj8BoFNTTI6q4zl+tRQ2tAi0nWuFc31c+YwmfXw83v+G7VryEhG5ycgHQa5QXHAWoFhkyXCgEkFFrjx0/VHSY8kz5GD0GITy5v4f0qnzubGJQAwEAdRkQwRAOo3kP1qZnFRgspixWyAapE3dtImkNWsSPql1DHX773RHZ1D+HCAefSB/3NgCI2GW3Xx1QHk14YdJCA0LKH5HQI+/q75GQEjP3heK4MDmg1RRqyKlYOmMwemAecUe00uOgP7tRwiGcIXyQwbEKr0U0u7cpticL1VcpOoXS6aUfwyAkLTtTPh82YBNrODPP5kBjk/yOPM4rEZ2Fjseug0eEzpgBkgttuYehEGCPDR+ghvX93Arz+4gruDBIPCBcIOSq+JpHKRVrR9oUOeOkahawtIc9IRGlWCjlvg7HILy50Qoe9hMM2wOVTzXwzYtvwGksrGmEwGZ2tcMhI+7CqEnQfwswyNPMGZYIp/d76N/+N7T+Jse4xWvg4nH8LhFLrVwDRxMBhXuL4dY3NcIWqvoNPpYYkzVq6DwLHRDBhqq+xaOC8nzmYW16RUDHb29nawvXUPrUaAbqeBleVFNKJATp2kdMgxIQsXsT4G3rq2hV99vI5ffbKGhMYybgO2F0nxQqk6GThGZnCOURygyxTTyQjpdKKy/jyCXp5tSspUVD5yeAKwWegUwsjkcqM7oWOR/Yl1l91BigYs+Ahp3JnvoZFv4USU4dlTHfzDN1/Eo0tNNMop/CyHT3dmxxVFxXSaYmt3F9t7e4iLFJZro9FqwWPsgs3oiBRlVsDKOV9tyffolknjEs51e1EA2w+UKUaVyUyk66k4AkojGfNhU/oLB9NRIrMYDTK4WqpTWDZSN0TstfD6lbv46Sd38IubfVwfu7A7J9VMTs558QJ2ySxM5TBdFpnIF6kGYQFIox0yqmJqUJYCvnyypWUszHEj28P/8u1X8O+fP49zCz66Tgo/HcGrUgkQL+IEt2/exJu/fRvDSSxF5qmz53Hq7DmcOXtWDM64JqRkkGmIEbVw5V4fv7l0G69d2sD7d8ewuidQ+G2kXCesSlxKrekeGnYm5zvZyjyeYDhNEWc8t7sovRYqvyUANGfTiw6vDKfP+/jGUyfwnWfO4GunmjjXzBHG25LrSJksR+nH4xy3NkbYnwJx5WNh6bhET0TCEFaI7EyiXehiSZsT7pfMA50bd6n6Qq0T6no1ShnVaJvfTCPVMB9mBzVs1WxN1PX/F93Pfpfy4g/5uw8DhGrTUv+nmvtGyjhPHJbjxwlWqiEqBQjtZILpL36O5OJFFBt34OV0OmZ9kcn4C+cGCQgZRM/mFwJeS2w85LAdjkwoQxhznJV7vMJYMmcoxkBKvqu62wp8qdgJDfQEEBJoqUaSYgX1Tb8axfgaekCzf9q0Rik9a5LQGQjUEtEaSFTMoX4a0lzXtaZ5bjxIXOvopCoRbCqGTUWy6Zk8NdY3Y0qV9lvoIpUHRhcuMfNR0TzCsru+Mvxi5A8ZIAJPi9LSAHnBNZszxaFmCVuwnTYcRts4PbhuD47Tk/xDWJ25vJRrsQBDzRbeVwsf0Yyfl+af+/T8cweEpp7j+3iUqYypQzgKYsDgUdETZoYwzWNkeSINxpx5uQymTznOYcMuXFR1yWjMxomeITSiZD2OVgeE9fVJuYwqUxmVIAAVO6FNZQgGk1jFXoighc0xzhA6nH0lklDYRQAhcwgPqiHMSaFB1ax7YMxUVBdJ8qM0E6GaMYqKFxgn8k5NTosBh2EeDvvhHpGRNpt1U+S13Ld2CbvvjKwRJrOIBDOAOYdIB/9s1vL73Of3/BePAITzk0fHbpTqtZtQDMkO5AygdC7Vjf/O0kSKALqmSZSBWZgpJZBFwYFFJpDD/CJt0cPvlMFwNpAdY1sBRFmbzA5oGF7NYqpVcSbS15X/odduXtdR5NznAoxHoOxDb/Xnupsabf/wd2f+ZOUs+UKSns9iI49+xmqx196epliQ503jEAX6aW+eyrwRJXYqZLfT6QjQ488m0wkmk7GSD1vcN2k0FKFB11iZb2HsiC5edDaWenlzR9D5hq4lozqbyIzoyhUnGyn/hnMWLKE468a/VICQk/cEhSrxtzY3ou25D54steM9O9a/W+fwYEPn4WfE4aJGdejIrKqCQQFCJdHO8gxpmqDf72MyHgnL0ghc9Noh2g0bjZAVPZP8fDHKiIMW9isPv53NcqwAACAASURBVHh/DRcv3cUHN+9hVLgoAub4+chsH6XrI6ssKZq56PIZR54Dj4xYPBCHyGMtB88/dhznVjvoRA6GaYF7owQfX9sUC/1xZiHmpJllI3Nt5KxmJU6GkQkuwjxDu0zxaDPDq4918b995ymcao0Q5XfINam81yLCYFhiczfB3VGFfuah0VlFp91Dt9VBw1Mh4Q0SkGRQmOtWctaKzscZ0jzBiFE1owGGg31pQoWBg2MrChBy7SC7k9mhuK1uxS6u7iR4/aM7+Nm7NzCkdyWDll3OQHoobFcDJoaEq8KKjcAkHsucXouW/i5BL9dE5YZHMJhXHlICQmY3SgXIPUMDQsoBq4m2pyZj1VZypzxBVA7RKvexYA/x+HKIH/y7Z3DhVA8nmh6iIkdQ5LB5LckWZWFrexsbW1sYTiciz2x22pLPGkahmHUVKaWumcSBEJhRBswZPoIkPwrgNhsoOOfHYtitJOydrpUyQ8hrO6+Q6lmQZtTG4uKSmAdx2RZA6NCQKMIbNzbw8yvr+MnVXVwdWbDax2FVPuyMTtKcQSX7wigFFgF8/qrNKIAZdEClZb0KRSdL6Ve5NCH8eBuNZBv/+Zsv4ZvPPYrHegE6TgY/n+h5VpqRJbh17Rr+9eJFWZeCqIWnnn4Bpx55FAu9JYnIoBxqSsMjnpONFt65cQ//38WP8N69CW4MKtjtVcBrCEtRMbOzSHC6F+LMUohHjkUidZ2OY1y/cw/rO2MMi6bIZUu/owIixLiEbPoIYd7Ht58/h//w4qN4YcnD6YCvY0vlWpL9SRlMn+LmxgjDhNdLgMXlY/JcQ48ND0pGCQgB21WtLZbcLJaNB4KRfZo9WfJftX0+AaAyxFPulrPflVpGrXSymtW2EtO//sLby8M3sT/ab3wuQKjBszI8ocmWOq6mRFI1HC2NUgHuTjaBHU+Qv/4rZL/9LdK1G3DSIRoNAjkyYjly/r8Ya9mw2AQNQqR0WuT90B2UrJzOklRliZGMGoZQA0INDmeA0ITW12InLCMbZcNT5M+KgeQ+N89vewDjp0HhnDA7xBQKI2nAnzoxZhNJNaAqTB+ltjquwmQXzkwQRbJak7uqYlkjVaW4gKvdXrh+yb9dWD7D7RVQ5+y2VNZkEKniKD35XBLcSaA9XUhbsO0FOA5B4SIctwfb7cGyGF2hbsIqzkBhnS2cOeDMm801xGFc9Y8shI8oyo8GhA/f7+f1wcOK9Aff1+/DEJp14yhAeIAdFE8TDRZrxjJUBsqokP6scgg556xmCEVOmpZIyQamHElQOYTMaVKmMjnyaSGjPJIXqL1GpX8gMEozhDViTFhHQyjROE2bEJq5ahJQKbNm2Qjl7Aolo8QNTCKYAUJ7DgjzvKy4QJo3Q72Zc+mY6SEp/aouHGX1VEGt9bfOuIHqrAkFEjVAnA0P1p0/ZzWm0S3Op5nVSag7RXpucS5uVX8oxbZZzOuA4Chw8Pswg+akfwAglFJdu6dKl0sDQtU1YFeAVrIHmU4CQt6Yh2YCUcWBz+H8kV4I5HAodk8NZqu5wIDGNNzgtCGW7IwzIF5bxGbPWxfuwrIeQbTWL+raGzrz//k81/KhY/T/s/feT3adV7bYOvnc3BmRIEGAFJMClQM10gTpPdtVnl/s8nM5/Xmu8rjGrhcnvkkKzKTECIIgkRvd6HTjyee41t7fd+9tEAyiRA5nLLIuG0R333DC9+2119pr2StoeXO5z2H84HJiwda9r2lJ4PkH0BNqO7vHfGk/0fs9fo0ffyN6vO4HF834qM1VMS0LNRgi6ydSPbInOdlg3qC1xBGsr68LC0hAyDiS0WgoP89rhCZDBIRkCOlAGwaU2ZnBX8pH5jImkxUkn8+8f6vxVzrQHB3zVU43NyRlCMU5zVh/a94mZ1ZNeL3IcgxBI0XRcmNoiQU217Yer/sYB9170Obn4t7j/fFg8t7FnfcY7yfb3RdAyHldAwbTLMHR0SFms4m8u0Gnha3VPuKokcBufkDOeB3QSj/u4qD28f/8w1v45ZvbuHmUSR5f2F/HtKiQc1GOYkJpZGKaoYCjE3iSk+elY5zsOHhoo40/+NoFPPHgOjbawLQB7mQ1/uG59/DKm7dx52iClAc2imV+rPK4qbM7COkUtsscK8jx6KDB9x5exZ8+8xhOdugUeRN+0KgiIAuxd5DhxvYQR0Ug4Kw7OIFudxWdVkeYwW5E10eaZhqHlYauZpSkk61OMUlTkZDm0rAYS5PgxOaq5BiKKU4Qo/ZbGFYhDssIe0WMn711C3/z0hXslxGGVYSUsQKNJzOQIfPGAsh8BLvhIbvc0nCgRYkn7sa8bpvKIUoy7CC9OTmXSZMZgh3TqSd8aAwgrHVD9KIVASLpdIy4maLrzNBrRnhg4OIHTzyIrz18Ek+d3UCvKRFz5i6b0UdC5qv37t7Fzp0d7PMeaxoxJukNKLFdka2Jc4HpNEGZZqgzBm5XYhbEjq5P+e1KD01Ax1hu8LnMDMZxKLN9+WyGg/0jTKeML2hjY/0Ezp45J40Crsksqgs2foIAL9/cx8/f28FfvXMXl4YN6s6WsJ4e2cmqhkuGgDl8To0ooIQoFZkRG6BkBzmP6gYxXM4YNYxVrNGmSctsF+3ZDv67HzyFZ558UELeB14pMmYWmPyMRZbi2ntX8NJzv5S1ZGV1A197+rs4c+Y8XEqgWbjXtVyvmeeibrXw87eu4v/82+dxMw9xULdRRwOdZ6odybGM6wx/+PRj+MZjp/DouUjmLCejEr945XX8+t1buD3xMUFb8jALOvjKssFg+glaxRF+8o2L+DffehRP9IAT/gy+MIRsCDhSKE0mOa7vjDGhgtRrYX1jC6ura8Lghg7NnMiiamQBTZUEFMoGo+U/1TJUE+l+rN17q39UyZ+ukcemKIzKb7433SumWVIIfmCz+gL/xScHhIxqYCQCZZ5sRGgVZyGC6iNy+HNAmADPPofq5ZeQXLsCJxuh1WGkFZUoFQoyE6ATuivrpxu3kNY5Sjl3tUrN5aEAzCTQmL61Nq7VEVPl2BY82fgIcQ01pjLLgfQqE7UumQSEZge3DJ/soWYmUEClcS+dG8dYoMZ9Uvcq49WmoG3uzWcdT20TlceuQiXSV5W8WtOc5SgNAax2z5b3QdZwyU2VGnsCDR4QAsKYjqP6fTH8EOMt4yAqygEXVe2hKgPUdSTB9gL+nL6wgwSGrkeAOBCg6ATrcDyyhWQWCSIpJSVbaCIseEBYC9yTHS1SXQMyFpf7h7n3G9fyuQPr8g1yz37/geLK1hi2Tvio+uDDv/fbAkKLKywLaBnCZUBIUkcj9IzLKP+fSgW6ehpASDWJMHR0+6wJBqnYIRFEw0jmEisg9AjqSw9VWiNPCmQzRkw5cGs1mRRQaBhCAYS8RpYqU0mSphGZuDqb+UKORxj3U61DCQhJQFE5xMvO05l0mtc4NLDxDCA0sRP3J1eWz5gJYrfzdxIP8cGqezHnt2TFPn/zvCHsibS/+wk6AQYM3rv2Lp/4BShY+qn7AIr5dz8RYPj41X75xMy7jAbIzrMXKQOVYlIiWU26Iv+OFwXZjXzemhTHP9HxUz5gIziU4VOnM/19ZgzKomNBkhBHy+drGT0tfdiPY9E+CWH2CU4Zf+R+1kT2nczhlpEZ2+tCh2Xtsrm4RhSE6TEUDkDYTyPLXQImOne5kJnozW2xm/ldc5zkPRhgtWzja5+DZ0tuKt6EItfQrrJxrZagcVmoDTPApopIRosC09lUgB+Dv/mZ2NFeYVZcTKlHI4AxSaYibeSfeS1HYYh2u4VOt4t2q42AJkJ0EJPwEHssrCOa5JPow6J2S/HJ+bHNGtsAMDJiOXb2UuFzyqS7scs2m495KZ07NC5s4na6zE4qnSgNItlZuZnMFUjH9o15V1WOu85GKZC/d+L43mvY/v9i8Ve2vZGCgcebQa9kYTl/xeZKlifY37+LNJ0K29rvtiSAPfJo3sG9L0LmMkq8hSuHM7xxZ4R//PVtvHlrisMiQMm8wbAns3+UPnF/5GLLPB8upnzHPc4hcdZseiRzbBdOdPDH37qAJx5aRz+EiB73ixp//cJNPP/GNm7s7glbErT1eQtm7omjl64HdMxcdVJ8+3QH37+wjj/8yjmsRTP45V1hQwRU5YEEpb9/Yxdpw7mcDgbrp9DprSFud9EiQxgAbZecGiXrHGDnV77vCnlZYZKXSDKdK5yMDlEVMwmoX+m1ZJ6Mjaa6cTFpIoyaFo6cHn7+9h381ctXcGPsYDene2ZfJZ8yg1dK6HidT+E0lQS/s+tI8GHjzXi+KJcXqaVLMxUC4hANIxSiFq0qUFD2xxy6phQnScoHtR3GzcpR05UygZNPEFUTbLZqPHF2Dd+4eBrfeewctoJaALWTDkUqSaaPTPFkOsPVG7cxTjK0uyto9wbo9FbEVITXXjKZSoQILwuuwfLgeealTWCHRmfUuNkbM4wqS1DMJpiOx8hTuot6OHvmATz5+JNiBiO3Dpk3P0AZhPjVzQM8+94u/vKdPbx12CCLN+B4MeGyrg1liZAO03UOt04wCIF+5EgQOwHgNKswLRrJrSw5x+cFaHmAP7mDaHJbwNWPnnwAXzndxZpfiYyZYJ3HlEZCuzu3ceXtN9CKY6yvbeDsAxexsnZCDCsyuR4yVHEbU8fHrWmKX1y6hv/0/OvYdwYY+X2UDNGmG25eoVXn2Ipd/OkzF/HNRzexSXtcBtqnFV584xpevXwHr29PsZd7SBnT4kbCdnh1JpmJq84EP/3mRfz0Gxdw2kuw5swkUoUMeMP3XDkYTTNcvbWHvHQQtTvYWFvFar+HOHAFNPPacKmeCBayYxmxMM7gKg81C4zsZap30/StRei8XfvtdrfsomCiWBdr2PLI2MeXBF/4n7AKl8W8mwkeoDuyy4aG6AtMeAHFhcpVc2VzxeE2QfH3/4TiuedQ7dxGk4+o6WbfAI7PglOjQAii3DCEG0XIuQ4RWBK0GUWBxGDZ7draHJi5Qs2WNNuSAejzPEEDKFXyqaygAj27V9k5RWP2pOGHBtAZ0GHRrmUJZb7QNtIXwMReC5qbaucGDYjTTcwY13BGcm7mbrwbDMC0BYN9fv7eXJJqtuDlBqxspzTmMXmt8/3YNHml28GzR4afxoQ+GoabN6wt2vLQzELOGDJnlF97CCOqAjh/aL5HST5NaBwa0XQBOivLrKHJN1RILFPGc2MKU4cs3y/H2EC5l6l2UOmvjWiTQyU1iQlQsPGX5gbUHg6z89h8oyTc3qsG1htjPls5aINcazL7dxbISRlk7/1jBf+iuF3GCxb4zX/fLh/mNaWxZIy92JDWmW42mzhzdxwQCgNIYCZNamMqKfEPNBQkU8h6n07dDfKMbCH3azbcfHEcTcYZZqMEgcMmrQ+3sqM9Jg5MPoL15VaxN/8VQTZl2dLUZM2qDCZrFsZdsDYiMJR9uJTJ9zkolD2bShTxExI30+OmMvdf0ezBXICL+2GH49+99yc++Bwfv3p+VJfg43/7Az/xcWDmUzzlh/3K8mHVRdigk/l+pRcUCzZW6QJvLJg0oEbdJhcg2t4Ay+Yx8nQfBeQ+zWf6qJP7McfQ9gwMlzV/a8utADtnKuBu6aa2h8iYPs/fuR4/MxdpgCFlRvqc6pYpC4R08nR3Wd7s9YbWA6W/t3A24/MKIBSQqSY8wsqaGRXR7xvqjDJdjht4wvDw3Cm6IjihrIwdIAJCyvMYN1JkmQqBPQeDHmVrMbyQ+Wb8uRzDEZmGidyslKQRMPZ6jBHoIgpb8GlnLYPgS1WOUHyUyHC2TM2J5heAvB1+uqVun8wKaqj6gvg/Ds1t+1OaEPNbbiHBmbu0zY+qyTeSQkzSLi1WX+BTbdzPiVsFlNrB0r2UwmcLCu0nmKPVpat2GRDSrMRKRvXPBISUKhIU5gIId+Xr6kofvQ5ZVy65lRTs6HQkOHvqtPHcu7fxs7dv4tfXJrg+BGbuADkz15wWGj8QCVCNQubIKsq6SxpkEBD6CMsczUQB4cUTXfzJdx7GYw+tox04mFUN9vMaf/PyNl64dAc3dnZEdBX3VpBXHnKOS5GRcug07KBVjKQ4/qOLW3jm4ia+dWELvSCDUxwZIxMXVe5hZ+cQV67eElBFh9HVzVNo99cQdgaIfBcxx8CY3UcgWGcGENJ9lQABmBQNZlkhoHB4eBdFMsZaP8b6Shtrax24ZgOZNRGmbgfjYBXPXt7FX71yFZf2ctyaukjidZSU0tKgxEnF5dMpphK9IfmBfijD6jQY4c/IOiWmFJSKabGZVGTQItRhW2SBnE/L6eTZ1JLJSCdCshIsLKmkarfoYpkhT6fwyyl6XomzKzG+cfEU/uCrF3G+5+BEWMKbHcg8E2WFZBaKqsblK9dwMJxJHEdLQCGdRSndDpAlM2UzqcgoMxSMpaArW1kKI5yXNfKKVhmc42Hzp0BF19pkJCxhmaVyHs8/+BC+/vWnjQNcLeH08Al6I7x+6wDPv3cXf3XpAG/s15iEa2g4i+kFEkHU1JVk7DG6A9kQFzfbwjivddgIajBKctzan+D2YYIxOpIzGfHnJ7sIRrfw068/jB8/eQbfOdfHRljBzcZIS8g1xqJgMjrC/p2b4qa6MlhFr7+JMO6j4RwtAWFaAN0eDkrgpWs7ePbyDfzsrauYxBuYRWtMxwRpPrcosOI2ONsP8D/+6AK+cWEdfTYryC6WDV5+awcvX76LF67uYXtWi1mTR2aTxmfFBGtBgXO9Bj95+rw0PFbqEbrMJuTR5awkPMyyCoejBNdu7sj6O+j3sTHoYq3HeVRXrgWpv8MQThjKjKWAQZF8quzT9PfmPorWPEsLUfPvoki5t4WqW+mSIZesUyY773dciXyaXfl38ju2LpmH0pvyj6tz7vkoCAoNIDQel3o/IoFTpvCyFNnf/D2KZ5+Dc7iLqhgjDzO4USOgECXHYLjnuXACOs6ygcRAntrIy9mvJJjTfXoO/Ay4UtxgzFcE/Kn5jIw+GBCoDr+mSWkzA03eoCphKGU3LqQCGM21IT9j9iXzenqCraxzmSAj42l7pctoz+qKl/kNCxaXtmp7wcydUS2AlPkeBYX8h7OR8nms4Yx+tXEbi/LPvIYZOzIUo5kH5JniukyDsBB1za9UFcTy4LxhGJIx7KMWQNhFgx5cl48BXM4buj0BiBJ8L+DS6P3MDUDVglVNGb9EI7FeADMx4qIM3sprhVnUhozeg5q9IQ1D9rKtoJtPTVBTZdJ45sy2vJZVPEn/lD9tXmuJIJmTCeY6nselLMGaZdWjba5Lo9U8rwWD99bsFizO2UKTN2jZwrmZnanjlwGhmsrQaEyZQgJECY6X+CpGChfI0xKB+AlwhMTFbJhifDhF5LYEKHLOnSoMGm5JjWuaU9Y5XoOuCAfNv5T/yyyhAkLWtfK6ohLKxFCNDVpNd1GWUOInqNZhZpC8zicChL+LtejTAMLfxev+8zzHBwDhfebj5KTN7y7Tt1gChfpHo1234kgDoJb2tU/+AX/XwPE+r/xxgFBudSMlVr39cXBiIcHyVwumlRFVa2QCOwUWdvhteaU3Uauy+CgE4QLrGctr5bdtwLy1WdZXlN6oACPNSiMYpLSKWS8cCiYYZE+FfxZnJlnh9He1oKRkVG9AkQTXnN8DVgZ9Ma0QcxmyWw1nZsYib6T7LK8FgsJWKxbpaBh2EPotBLSVtsdIDh43Rm5y4rO3FCprZhvF4dFFIzc3QRfnBHUOad4qPea0q+dA+DsubDLbRQbOSHuMZbcCugWc0yLMBNc67FKahvzSbb7YzExmJzdnQyVSqkBQaP/RXzt21j+gKLAbiZV8UROveZ9T5OlMQMNwdIC6zrG+voJOJxbLeroYyidstZEEbYzcFv7x9av4u1+9h3fvNthJIqTeKjK0kHMmQ6TbfHkOadMsoURDd8q6QUcAYQFnNsGJjo8HN9v44dMP4pFz62i1POzNGlw/KPDi2zfx1vU72BsNRR4Ztwdi7c8YBpGfMqrCLxHlh1jDGP/N42fxB4+cxNMPbaLt0fhkJFEH/LcuPOzuHuL9a7eol4MftTDY2EKrv4ags4KIM1YWEPKaoHc1W36y4xEQupgUDqaGJRwf7iGfDdGLXaz1I2xtdOTe4DWdOjESr4tpuIoXrx7g7167iV/dGuP9YYM03pA5Q57qrpOhzRlHghl2HjnbKcPwHsqCMRABVgc9rHYjrLTJ6NSYZBmu3d3H3izHEYUR7XW48UAgIAGpx9w6jW0WgwqXMkHJEFT3XreYIUaBjRbwlYe28MOnHsZTJyKc7wFuso+wnKLl8Pcg7pM3b+5i/2iGtHbQ6qyit7IpMSB0mqTjqAiwSHTx3dFEhhsqZT0VASGQ1xTWekydUIfSdIJ6NkSejpEnU3FufeDsGXz1a181ZhIyoCGZejSFePP2EC9e3cdfvrWP1+9WGPmrKDxGcLCA07qXJkBBpaYrzzx+Ft96ZAvnVgOEgSMg/uVLt/DSpW28d8TZUR9h3IKfHiKa7eCnTz+MP3ziNL7/YA+bBMX5CEVNUxpjgkNzmWwi15GA9daKRIDkGe9zuudGKIIAN4YT/Kfn38IL7+/gzTsjTNubyOI1ycykqi1qSvSdEidbLv7tty7iaw+v42RHyFCUZYPnXtvFS+/s4Ve3j7AzqzBtPMTtjjjOpofbONtz8J0LG/jxE2fw3Ysb6DYTAe91NhPGtAk6uL17gO27h9jdO5RrZ2NtDRu9GKudSAx/OFdNZ20aGlE3qjzyonmne4PuJQtB27EEbv2eddVb2ruWl8P5CmS2pX/dgHCxd3GFzrxAACFXaTZtNaGSOyIjVdj8SeBxhvAffo76hZfgHu2hrMZIgwxNWMEJKjjGLE+AF2+ugPJGNgJreDRnEvZv4Sa6kGVacLgMjmy0i8kftIDQgEE1E7TAUD0sxECNZjNL84X6c0YyKthu8VrSjF9iCAV8mr+z+5dtzCsLeA9bKP+7xB5qUWK6Fxb8LRvK2O+ZDoZW5wvwaQDxnKle6qTr+JW9Qq26RxU6Gkqv4fTCGpqAJAGJAhS5brdQNy00TQcNuvAcOpIO4HHmUKSlXTiNMoUVvQWoz/ZDOBxbkf1akiQ1qcQY2smIlMM6w9wwYq5H4FOpYzobA5yDNm9bgKD03/kb5nnZIHC4JmmDm39mvaWMnCoLWS9YZ30BlvfWjZ8zIFwGhTqvp+SOjRtbAELNSFXmUKPH2MimyUueFuL0KT4OpYvZKMP0KEHoxMoclszC9UQ+qp0qxQK8PmkWp4CwRMX4JzKEDVlWfQiPyHpOAGEuLqecgWdEkKqklwFh8M8BCD85bvnX8JOfBBB+2Oe0rNm9w7m/tXvT5wAIBZ99hGRU1jcBhJbZWnTfrAx5Ljc171f40/kYm469LzhAfUGdb7UdJP2uLFzmIPPbi4xbAwg5rzQfX9XW1fx3BCRx8XOEMRDDmDyniwEcBpRbxs2Kp+WJ1I5Y3UYzYQkZN8KFoNvtotPtoNvpIIwjMY+RKJJ0JtJRyua4+JElZJh53OoiCtoIfM4GaImzmEmwbJsuoCp5te5mBLqWIWS1a3cb20k3Jgrz7pg5Qjw+Mhivmxfd3xbuvTZkxvrPmGNthEWyUSxhuTm4M09nM56WTXEUEC5Kt+OA8F55uW42c/Nce07JyOaZOGimyQTZjBLcibz3zc1VYWQl75OdOZYkURtjJ8LdOsB/ffky/vblK7iTtHBU9ZAFq8iaSFg8mRmRz09ZINkvBsZqHh0dPX2y+rMZBmGDzV6Ar1zcwpkTPYShi8OkwfZRhfe297B9MMQkzySs248Ybh+grH1ZuMnuul6OKDvAOib406+ex48ePYUvn11F5DD8fYSAbsPkzAoPd+8e4tr121JkBXGM3uoG4jkg9BEFQOyojydo4z+XWCtAmHDDySthCCdH+8gmR4icAqtdH6e3esLA8D7LnVhcRZNoFb++PcUvLu/iucs7ElKfBKvI3UimilpehYgST25KnJ3Iac5iBuGLAmudGBfP0WynjbMbNECocTCd4VfXdvHuzhGu7U/gdjfhttekeHHo/JkmUoDS+VPdcbnxqWsk70tKRxn10XFSfOnUCr79pTP43sNreOJEDC85RFxO0XGVoSBbv38wwf7RFHvDKaL2CgarJySeIoxizWwV6bE2Wfh6IrepdUNlwgbll6VDEwfKkxUQNskR8mSMdDbCZDTGyROa66ftDM4AcZ6KhmAhLt0Z45XrR/iLN/fw690Sh2ShvZbIZvkPjWR4DHtuhoEzw7/5xnk88/hpnO65CH1HZk+ffeMGfvbadbxyO8WdmYOADGc+RpQe4E+++hB+9PgpfP9cB1thjiAfGuaMkiCWiZWYtqhZjYfSa0uuJq9Bfi2cGLvTFJe29/GXL17CWzsTbKcuJtEASdBFLW50tYDsDlKshjW+efEUvnRmBacGEUKf17KHF167jdffP8S1cYlRQeMmD206g7JoGd3BoxsRfvq1h/DNB1fwxMk2Wk4Cr0xQpQkav4Mq7OPS1Zu4eWcPs1kua+TWxjpWWx56kSuyWoLEIGJItylUzWw9G3cLJtAoRo53mbRbPq/T7X6jP3TvlmhEFvOteY4llsiff8n1yXGG8F5ASIZQkx4VYiggJENYkyFMp3BnYxT/8AtUL70Cb7SPqpogDRUQgoCQM7fcV3lkCQg9TxhC3sucpbeA0OYQKiDUzdnOFQpbJsDoXkCos4fzHNB5xqAFhvcAQo/ZhNwjVYmk+5DGPQmQNOyc7nmLeIkFILSqIbP/mKxK01m4R9GlFPa8uTCfxLBs5xIotK9nwN4x8xp7PIzp1vJzau1krz7b4LUvtLAxVYsvVUuprNRDyXlDmtHUZBKVPXSdjrCEntsXMCiAUGSjBIQh4Lbg+B14HlUNzDrk3zHw3rqUGkAn+dl2PIUxR2ywUZWjqi1hXJsZhAAAIABJREFUg83sjubdGdQsQJIPA45Fd6/1iQWDagxFIygTE8NrytQbwhra3NrPARDaubx7GcJlp9EPA4SSSV5SNko5aY0szYQlZDi8SwBfUjKaC0sYIELQcNbch1szGsz4PMgiZupMR9lBAYRif2YAofEtkVEn3ncFX5deArmMKRAg6girjnj4HhlCAkKtFT9HhvBf8jL6m7/3+wFC2YDuobI/V3v/zwkQ3sv1LDW5lmikJUAoS4IuKBbqGVMlDeG0gFCcHs1s25IYlR0XVXyqbbvmF+kaxde2AHX5fQhDKPIGMhv6Uzw3EnJOWYbceAp00rxAmmZIKE1MUtRZNpdFcEGiyQm7V2JtL+YakNgDAr3RaITpdCYOhp1OB6urq+gPBuj1+/JaWZ5hNDwS51HOHcYxGcI2et0+oqgNz6Ntv5HXHKOFjZacN73o3K1MgI095hmqeQmPDWUKlL3JIjvvvPHzL65HSl7bLXbhtECeu+SauU6ryRJmw8TAqIHSAmAu7hLLvurfLAxqtKrSeZ6FXHRRmFlU+SGAkPWLJb7kzxXyNMF4MsRsMkIyHYnTHXPLTpwgY0dzHko02UEDiqCN/crDzVmDv3r+Ev72pXcx9teR+msowxVklY+s1AVX3OqcXApizh/SGIrHkc6+DuUgSSqzX7Fb4sxGC/0OZ94apCWZOGCcFpiVNfh0jWGMqpqh8b6AD83ey6WwX3em+B++9Sh+/OhpPH6yi6BJkCdHkutHiEV76r27Q9y4uQ0vCMQ4pTNYQ9xbhU/JaOgj8h0BhAwCF0Bo7w8x93AxIyAsaqRZgenwAOn4EE02kqL7wZMDkenwfuGsWuF3kUbruLSf4+UbnLN8H29cP8DU7SJzODnowwtdeAHvNV+cHhlaH8AVq4JWkeLB1S6+9+UL+Or5GI+f0XezO87xs3f28eJ7O3j1vVtAZwOIV4TRrpMUzXAoeXsEGnUQoHRdZGwp01CL3eaSmYNTeNkRHlyN8OUH1/GTrz6Ib55fR5AO0WImmkOTGD1XnG/bO5rg2q1dBFEXg7UTiOI2WnywWcDjK8UoFw9rFKD3Cd1ledwYFC0RS5YhTIYokhHSyRCHh4fYWF/Ho1961DRrNDaJx4Szblf2Evz61gj/+bW7eGWnwH7TE8lyzdiKqoRXF2i7ObaiCmc7Ff7bbz2EHzx+En23gU8vHrh4/vJtMff52XtjXBs7cNurAqaifIQfP3UOzzx6At97oIUTYYo4O1JQSid8SngJCOVaoCLBxbTyULhteO1VJE2IYebitas7ePXKHbxweRt3EhdJtIKhE2IiVxKLOmYOJoiaKdpOinOrLZxe6WJrdQVh2BXW4dW3r+L97SESOox6kXz+mMEhdYp2eYCnz/bwp99+FI+sBzjdbRB5/Ow5mjRH5XeRhQO88ua7uL69B9+PsbaygpMnyJRXck1zzpBh8lGLWWvM37U5gktcoAGGptTUvWRpr11oG2xx/9F7+vEVaDHF/ZtXAl+s3/hwQEhzIV4fKsUlIKR8m9ySAsIZnNkYzugIyd//DMVLryCYHKJuZgIIEdGYqlb5uLjMHweEsqYKW6QS0I8EhGIqo1ET1olUJaP3A4RcSxVQfIAh/DwAoQBNA8ZsXqJ16ZZt27CRYiBjJamLeUVDtM3XD6k7xEXbsItLIFNGP6xD+IK+XFCSy2yl3Ahc07RiUsaN8ndP5oL51ZrLOA6bznxwvpqSUcZbxDJ76Lir8IMBgmAAP+T9xxlFmtLYh3ErFdBitp25a5P5i7lxgSA9UxTYO5UZCdqCgM95R+t+ajGktnJETWQa/lYiLmBR6i/N3pV7fk5ULord35VkdBFvs6gVlzOQl+OvlCHkvKF+1cD63DCIFdKERi+colfAR0CYTQqZI/TrEF4dwG8CiaUgKJxr2efXmAWEKhdVQGhmCGXMScPplwGhZQgdqnl+Dwg/34X5XiXuhylzPw3r92l+Rz/9J0SE8zaX/XkLq5a2W97k9/u5eQvL2nnrc5hteCELlL/Wm91OAwrcM0875wCXqCfKylSbqPOEttPERU8kCCzWbUfqON6Yr1W2GaXgUI1CVH6qIEbcopZdpCijy3Jh87Is0agQ2vsaFzv5ebMYMUeMgNAuUGVRCTAk0OPMECUUjJ8gIOwPViSGgtfFbDZDkibyc+yER1Es5jJkMlj8WFs8lVhaQxelP20nba53F6ZQR4/tYiW6dRPZoLp80fOY7hqLYoJiBgZTbmdsu1mEs3sltvdm3s9sTjYjUTZ1c2QXX+19trh2rPTZXgX3iwn5IENor5qlE2lOv25ujGPg8U0kSmEyPsJsMkQYMU+uha2tNYQRu5nsozkomHLnt3BrXOL17TH+4Vfv4Zdv3ULWOoEiWkfh91BUxvBFPlMJp0rF1CQKXJSlDpKzqyaXPmWSRQanztFreYi5j3FBrthUaIw5g4Pa0+Bvzs/p4L9mTEoMCOfwiiNseQn+p28/JgzhIxsx/Jry16FxEnZRZBBAePPWHQGDcauN9mAFcXcFQWeAMPSFUSLjRydG5pvaewsCCD3MKg9JUUlzIxkPBRBm430MYuD8yYHkCVIDWDqhmOvk8RquT4C39nL87YuX8Op7OxiWERKEAgprMq9Eyn4kM4pJVqLleui4LtrZFBfW2/ijrz+Mp87FuLilZ353lOIf39nFi1e28cp7N1G3VtFEK9qd5DzbeCKGWYEfyDxT5rhImdcn2ZwctC/glQyjP8RWq8FDayF++vQFfO9Lp7Dq5uhC5xopPeWgBtmrg6Mprly9icaL0O6todPpo93potfpCMggS6jWuwqkZN6YUlHKxeW8kd1UQFilY5GMFukEyWSEo4MDrKwM8ND5h+S+pzxKgATdLoMQ14c53tpJ8B9/dQcv3U6wW7aR03Alasm1y2snrKYYuCk2/BQ/ffocvv/YKWz1IgGrnAd87u0b+NkbN/DKboXtJIDTGoh5TlxO8MxjZ/CDRzbw/Qc7OB3laBVDY8hDYoZOdRUc2tky4N4NMK557mJUUQc7Rzmu3png1cu38PaNA9wa1hjVMdKwj6kXI3E8ZJQeOylCd4YQnPmboe+X6Eceeq02PL+L2ung6u0D7I8LuO11+EEs1y0me+hUYzxxqoPvXljDHz9xSkBrDzMwApGAl82dWRmIc+7zv76Eq7d3pQm2trqKE5sbWOuE6Ee+GBYFYYQgpgmGGqzFzOiVweAP7mtW1rc8gr/Y+e63B374vqj7lm2PfapBjc+38PiYV7svIBQPAwMIuU4ZcSABIWWj1lQGkyM4e3cx+vufIX3pFcQJG3AzZFFOXTHcUFlFhZTSOVT5/ZIE0zKEpr43ppZWvmOyAQ0gnLN2pmHz4YDQzAbK/rQkGf28ACGNtOS4GQrPMICmp7yUP7gwyrFS1eOA0EpPlySR8pl0z5Z/RfGj7N+8DjwmY+Wb4PHQNridN5sPxoihC4EhtwjL9tFpVB1HRW7acA6R0tIummYVnj+A7/cRBGxQt+C6xoDGMQ6lVCQZ0CKlkInl0ExGZQvlz2wu2GaySlI0v7ng/uHgaMymZBtR3BdpP5vjIhPl/KJ85uMtfTncnzNDaOuseW21lEVogZ+CP50h1IfGY3GGkEozGn5lJixexnk44lM6KGYlsmkJp/QECPp1sGAIa7MGiXKNTPiHAULGYXAf09eUfYvMJBlCkYwWHDBXiG2yCClb/T1D+Bkv0/cDgPf7u48Ddx/2Ox/3e/f/eMtOkR9xAOZusgrY1ELL/O4HvrekY5Cb1nSFPgAWbftIWrfzF7dwURYsFl4CCJddbPX3ZFDdzv2JmxUXGQIDqcDkIXIt43D1AV3/PaWDzA9J025pnpCAUG5w29FRmShZPH6lDpuAieHIcoNL7iBvNjWjEMtsmdfhsC4XMmr5VUIxPBqJ+xTnA7s9gsKVeRA9/z7PCwGdXPw4LxMzpD4KhIVRQEg2znbjHGX3aB4hbtUsYnVOjwtwLp2oTD8HXbG4KIgc1pxPzmyRteJ7lMFiHgNKIhP5yuPsexE8L0TgxxpgyvBqM1spQ+Ps8vKwE0jKIL+yt3OXP7OFqe7dtkYXHf25T86x82KvkeXrdMmZZg4IVRLIa4AM4XB0iPHoENPxEXq9NgYrHayvs7PJiIRKimHmCk6dGJd3p/j527fx/Dvb+PX1I9TdkyjjNRRuyzBBxni95sKsgDCOfHEGJcvK86rXG63yc4ki4PETIF1RjsGh7UrOIQ1GmMdFdpLzaOysOk6oXWMWLk6CdjnCyTDDv/vO4/jRIyfx8GoAr5qiSIcCCnjbJdMae3tHuH17F3G7LUHrnf4Kok5fTGX4WgSEocMAaQsIDaAmIISPWeUiLWokzCWixHZyhMnhHfSCGudP9hG3QnFvJAASaWG8ip0iFFD4l8++iRffuY29hC6kATIvRu57kl/XBLE4pyZZhY7vo+95aM3GuLgW4U++eR5PPRDjwqYj9+nuMME/vXMLL71/C69dvY0iHKAOB0AdwMlqeLNU4irIBqZuQF9DpOxm+r5kdSrjlcJNjtBDgvUwx0++fhHPPH4O5wY+VrwCQT4RVowh6nTTPBrN8O5715BVDvyoi15/Bb3eAP1uT1h7zu2a9snc3EtmVXkn0G2WryqAsEJNQJgMdX5wOsbw8ECk4GfOnkYYRQIKeY8REPphiO1pg8v7Of79q7fwwvUp7mShMIR0WJXZcbrqFWO0qgm69QTPPH4K37x4Amc39ZxO8govvn0Dz1+6hXcnEfYrurN2EVYZ2tUM333kBL53YR3PnO/hbKtApxzN70GVaekMCfM0Kz/GBDEmjY9J5eLdm4d4/fIO3rhyBzfuzlC4fZEK514HiR8jdX1kdSpSQc+dIATlvDO45USaDgEzR9w2aqeHo0mBrAwQd9cQBxFit0F1cAODZoSffP0Cnnl0E98610GnOJT5xzD0wOYZZ56OEgc7owovvnYJ17b3pNkhhjKrK9ikqUyX89SUi7bgRZS4cV110Q4DmVFcsg8z7c5Fnp2yM3YG305A37sHLu1LS7vSAvpZU4zjOpfPuHz4zJ7+/oBQt/hMXEZVrUNQxwenf8kQOsiAo300O7dx+Pc/x+yVV6Xx47gJ8jkgJDO9MG5T6T33L1tG2GiGBVumDL0BPRIHsZghpPmMlXPKDPs9DKEoWSTuwdjQyf70+QNCRmyw9hBJqgGFyoQugu4Xfzbdcddw+WqqYKSAPF6CpJfAzyJ6jMYiwhISfJlYn+MzjbYWM01zAYYqhxcZLi9h65op+Z0qJ5UREypXGuNcyj/XMeq6i6ruw+WsoduFT4dkSkeFTVQDGwm5vwcQqiur5uPRQ4EOm2aqTWsjKjMoRTLNt6zwMZq6uLVDyf0KeoNTEjfDmCA2xwkK1dXc3BYCAo26wwxsfl4M4bzxbtRkEgNh/vxRgFABYiF1IqMnWO/xKyOZaChDQMjoiSKpUecOnMIVQEj2kE0ANQZU5liunPkM4T0MoSFhLTNJAkOMZUQ2WqDK1dhGAKHET7CxZgAhwennZyrzma1xX8gn/m28ej7qd/k9HeT9NN3KJUfKjzxq9rk/giGcT2Usd2jt72lm2wcJyXs6sTLbscwtLUtHtXuk8x/KCBIUCosnIMfa/zLnjzIlLlD2uVRrLcb+JuBWw8wX8992fZRFyYBNC0MJoKj3zsjsMT5C5vt0Xo/OkGHIxUllaVwEcun4aCB9lhOMqe6dboaMjxBXwzRDwcEkLqFBhChuSTEpJhcBO200aNDPJJ0034MXufBjX6U2ZOsIJjjVwZkmkiBcT5hnR/aKhZ904kqZo2M+HI0yaOVcVTkKLkbSMVLVhrCqZtaAGz9Bbit2ZJZMo5BaCIIWYhagId9jLAysXHvS5VNc5LqUlREI6kMc4Oy6vRxrIXKXhYnM0g/JT9+fITSbo5UTW0BYsgNHNFwiS2fi1soohdl0iJXVPlZX+1hZ6cpxy/iZ/RYKr4XDKsCvru7jL55/B2/vzHB91KBsraMIeshkCJ9bsbG3b0r4NDnxaPzhIS9oNsKihF1vHbbn/1IuyXtRHGjZTS8zcY30TZdbbGlqzqNxD2d3lf7s/FyU8s3Qrcc4HRf4d999HH9w8QQe6nEjmKHMx8K0EPRPhpnMEG7fvish692BRijE3R7CVk/AQ8DwdIcB0sqOmcpEJDgKCD2kZAiZlZlMkU2GGB9so+MVeGC9g3Y3RhBHwqqVXowi6uMILewWPv76+Xfw/NvbuHFUY9SEyAMG1TfIWJuQIWwUbHb8EF3Xhzc8wtlOiO898SC++UgbXz3vY5pAHDOfv/w+3ry5jcs7d5F7PWEjaWLgFi6CjDEVlLpQ3hui8Hzkotz2RJbN6IFAgs6niIoh4vwIP3zyQfzg8QfwlXMb2KTKKT0Up1UWpr4fYTJJcJ3xE7NMDH0Gq+sYDFbl3mOxQaBpZ5LmrCphldjvqwMmzYTFNMCYyhQpAeEEw+GRmEBtbm6i3SFwofulXiN+GGAv83B1WOP/fek6nrs6wq3ElWPrhi11njM3MCWgdFC9uNnCw1tdnN5YkU76cJbi/Z0h3rs7wW7VxRSc6QkRlTNh3751fg3fPb+KH10Y4Gy7Qqcem9lRjoOoqyujTjKPpkkxci/G3VmNd7eHeOvKNt66fAuHkxqzjAVtFzXn+YIuJrWHGeNRxLyKObkJAi9D4FKOm0jYPCFDhRglTSgoIRMZWSBAnIC1k93F2XaB//4HT+HbF9bw6EqNMD+Ekxyp07MAhRDDxMHdUYnL13dw93CMMNTZRM7PDloRulEoDQGPgLA1kNlqmbF2G4QGV9gmoF3rOTKgTNQix07XGGVN7t2YlkGltlGWQ7V4sy7ns32affeLU6LcHxCqu3Tmah6hOEI22ujT2AkCwhz1wS7qm9cw/PlzyF5/A50ygetm4jIqpjI+5391VxEFjwA0ztTyYZrKIgPVjdiayywDwmWXUQGE89gGC/4WM4TqDmr+XvadzxcQqgspHVAZUcQ1YxkQ2sxD646q8lcbOWHnGeeu3naEYjk6yzjuKENoAIEU7TrDZ81VlhlxvdJMPJUZr9FmvnFpl3Njr3CCWOs3oMCOZnT6lTVJLCyhGNPI/KGCUQGRxsBmKaxR7xyeMs6KirGXiVqwUSRKG8/3e5F+kq1s+phlXdw97MENTqK/8iDW1zexsrJqAKGNMtJ6UBrZUoMYxdQSx2BB+b2jWbYg/W1cRi34+ziW0MpFLUNo5wq53hOU0VVbmcLKpENpVi+BIEUZDKdvMgdedT9AqOvYhwFCEip8WFZSAKFlCaWBTcZQLF4FENJgjaBQGMLfA8LPbqH+bQChfVcfJTP97QDhhwG95b+/F+jd73d0+1xssObPZoD4GCBU3eDxAy7SRnOrqoWXOBXKPBx10IbdItAhACQjZMHgnIpn7o3MrQQ682d0GlocsBNNWZgWlDq3wNcwRmAkP+V1lNniRsZ8R74OrXoTSjlnM9TMiiRooiwv9hDRH58RCibOgsUib/DpbCaP2YwZhPw+FTOByN24eBOIcXHggsb31ev10Wl3BRxKDpyZ6ZNFj0rR0IEbWyks58ki2Qykm0QgmDdi5lFmutAQ+DU1u1AzVFUiDpmcqaNjo0gIBEwb22fjEqq9olpYrpBNf2Pi4bpkCFkwExC24QdtHUAW+R4flMWRJazguqVhyRikbuRCcqaNvEW6W1xwyK4tsMrcje03AYSMbRBAWKKWyIkZRuNDTCdDpLMJNjZXsbraE9korwVKDuuwi9RtiSnH8+/cwX/42eu4NfVw1HSRhl3JJsyk+8bZLTrJcsaJEQ41AoJjAksBhAwg5uYfAGEoM2Z8cMpG/FbpGllniChbNPlYOU1KuECzhGaWHPPZhMnNgXqGPsY40yrxPxMQXtjCA10gqBNUxUSAKAHS0f4Ud3cOsb19F/3VVQxWV9HuDxB3ughbdKNVQEhpFx0BFRCaImIOCF2kZY2UbHY6RU5TlP07iJDhRD9Ev99Gq9sSAxUajuRhBzOvjSFi/N2r1/Ds23fw1u0ZjqoARauPpCmRse8rtvIesgpoeSHanD46PMJa4OHJB07gqQdbePysh9E0x53DEd6+dQPXDw9wZzJF5nRQMAuLNttNjFYdyvXM3MSSz+vT/MREoTSEGxUCp6QXrDBNznQX33z4BL796Gk88+R5nOkHAjjCpkDIOTwvQJpk2N3dw8HRBKNxisGaAkJKR8nW0/VXiQyNohFpFu9F8TPWoG4yhCJTJiBMRnL8ktkEo+FI2KuVFbKOXcQtzt6QoXDg+gGGdYibEwd//sL7+OWVQ9yYNBLbwUiGXEKLdc6KrLJb5+j7uRgVrXbb0j0fTRNMSgeTOsAIHWS0InccYRT71RhfP9fHd86v4sePbuCBboMOpjJXSyabIeO5R+ltjKPGw37pYm9a4PreBG9e3cPN7UPs7A6NAyHXlQi1E6IgF+iESBl+TVMfl5+Hcnfe4/RcZRCHrho0p8mrUGedHR95miGocrSaDA/2Gjx+IsafPP0wnjrVwqlggqAYwcnH4kor3aSwhRnZgQTYGyaYJoWsK7RHzymfd1VaSkDO2URmhLY7XDM7iOl+Kt93dH0naAw8uGTVZVbNyBBNsLaVzunys2hMHgd/y82s5SlCk7W6vGB9dqXDZ/rMHwSEhr1zHWRSl+q6IZmPDQEhLaQoby9Q7W4jv3oFk+dfQvHW2+g1vC4y5EGG2i/R+LWcL91DdHRB5Kcya7wMCLlVH4+dEHMgAYAKshQYHgeEBIDSdLSGZ18AQKhgUHsGtQWvsoyYHETDalrTHDGysWY2Zn5F/VgWhnhmINIOHC6N1BCoc2SBsTQm188whRrvsFxfGRDI9yH1FM2ljNmPBZjiqGWvbQMMrYaVe7XISCPUlYeqYqyWyk0JDOkwzrlkneezzWUjsJZzy2apjlnwYYZHpdknIxXcFLlv0vfB20SJTcyy0/CiM+j0HhB2sNtlszOQ2mhuNCNGMnbcxWRzGyMaubMNKP/nAIR2hnAhGTVSUQJj1iu1Ksk4O6hZhZpJyB4uXUbJFPJrPilQpmwuW8mo1lHCEIuHojrjLsdO2BlC6wArDUcjGbWgkIomlY0qIORxDbwIAQGhSH5/zxB+povvb/PkHwcof3tAaCUwyxufpfWOM4R2IP+TfB75zTkgtBJFiwXNaxp2U25yY3RmmU92fQgEpasidrlk3BgcXaiFLm8khnwKAKq0qBKqiuyVL91kMR2gzCgIhaHjV4+zfTIPp7IMM7utdH9ZK/FDczORWlWSfTabTuTBTDTGMFDqRMOSuMUOncokuaBZC2Qaz8ySBMOjCcbjiZjJsMDlIkrgR3DI969AlSYzZAjbCAMWpey8qeSUcgo/ZI4TZf42GJYLQghUHurcRZk1KFIOJzOjLZPMw0pkopkWbl6hYI1dW18d3lg4KcvHr/wMxo1MlCSUMczkeHPRqvg6NTtxoTiM+V5LmM0wCBHFMaJWJMeCr8G0NirvGF2g8lP9h5uGdBAl7ZsbGV/ToHHb3DM//IkYQpNfpDEEJao8k8iJ8fhIwGCRJzhxYg0rqz1EIee/CAiBKhpg6rTw3mGGX75xC//+n97ECD0U7U1MnBBJ4yFvDCj21BhBACEloiItZq5dKSHlNBupPBcV5ZUGEPJY8XOyGOp4FboujRV4LgpkEuWh0inXJ/ihyxuviQxNNcEAE5xtlfhfvv8EfnhhC2dbZMES1OUUIS3biwoHOyPs3NkXQLi2uYGV9XV0en0JpQ94/fgeAgaccy6R1+UcEFJGTRi1kIwSEJY8z8kY08Nd+GWC1ajBymoXvQElQpye9FH4LeRBFzOvi1+8vY1fXtrBs+/sYa8MUHfWkDQZsqaEwzlYM6cYsOPIY3IwQquucXrQwYmej40OME2OMJod4e7sEOOqQML5QCdG4bThuR20gh56QV8iK/K8QuExjJ3MFeddGLBbClAPnApdhrCnR2jGu3jsRAdPn9/ET7/zBM5vdOFnY4lJiBnr4bgo8wLD0UQY1t29A/RW1tDrr6LXHci9J3MqBNPiOKqSHJXlqGiOe7UWMYx3nBpAOEOaTMUwivcU2UbOEpIlZFecNRUBCq+5O4mH//vZK/j55bu4OixEkusFERKCXnjwWl1tWrku8vEeymQohh6Uoc+SFO2VdbRXNjEhWOb60JToVBOsNBN87WwX3z6/ij964jTODTxxX2X3ly6pFH+TGcz9Lm6mBa6MZnj1nZt46+odvH/rQDrCdDFm1qnPe5PZWFmFKQcXW33JiWSKaimgUITvMvdKCbUcK88VxjUvHERhJEYiyfAQrSbHWlTje4+dwbceOYmnTnVEzrpSHSCsZyL5RcbZRIZM0oSmjZpFp0yraXB1Op1ifHSEIkuRZxlmaY6kcpE5EaKoI6ZAncBD7DFuxZH1ncxiEAWy7tPQRxZz4/os89RmrsrGTiyYwGUQuNSylFl1u1/9awSEduNdBoQMIuenNgwhASHndnkXOAXyOzeRvnsJs5deQXX5Mga8x7wchZ+i5LyeV4kygjBDZ8fU/Zt7r+uTSTOjBSKnPA4I7Xi87M3GgEVNZWyYPPdBAkKbQWjzA5cZQgIC/pyJnfiMZwgX2KkBfHOfzFlCBSfqiqphltb8xgJCOxK3YAntz1jrcxvQbvkt7qcEg2wwawGvd4xVjC0bJ5h71lhz11UmkiJhw63CTNhIe23bGAuePNvA1dcQCb3gSsZZcXVSMGjXRYJFreXUvEpbLso+OlzvZDyF4y4+8gLIpZFNpVsgLupB6zSC+AH48UV40Sn40abOjDNmxjKn8zrRRior+aCmMqydTM3xzwwILRhcmMqQLGDGbaGAkM2ujLWrguWCEUCyyTjGQMZHMkpRzCphCNVlVGdHFRDaGcLjgFAMZSTvU/cuvp5IdZeAoQWENMgjEbJgCCMzA/qDlDYIAAAgAElEQVR7QPhJMM4n/pl59+1TyTk/8cv8Fj9ocvPmcs/7sHv3kYL+RoDQZAzKbjD/ZxEtYbtf8l1ZREwHyU6AsLNkwGDOgqAg20ZAqOGewhAayag4ZxLQ2dgJ40bIhcSnTXkYIgpjMSTwCQrFoU5n8jRM3naeFNMJIJQWDF8rFzCYTKeoy0wKbTKE7U6ETpdSCjJvRhprFmTpzJelgDSyhNMJnUMzZBk7rLrgCmvo0400koKUsjUyGex68XsCYvm+W8wyI8dHHkZt9+vSQV04BgyS6SEo0kFhmpzwfbOT2265iGMWuQzobcDoLkZKzDOB5huBjaTgIlujJCjkgsVHDin21JGM7KUCbh5DzjeSDWm3I3i+5AEoIPQcLQisNtfo3q0MRbqbvwNAqNcH2cFEpHvjyZGAwabKceoUpSZd2YS5znIOLQ8HGFYRfn1jiGffuoO/e/kqZv4KqvYGJpx/49mVc18hIJgWMw5marFLLuURamZHOiqpEqMYPoyttwDCmn5hQOSUkpVH7UfTFMjZzRPnW0oT6cFJkxJ26BgeP0O/GUvB/L/+4En88OFNnI5KAYSoE+mOEhDu3znEzvY+7tzZw/rWJlY3NtDqdCTrLYop53XluHPiTTzl+PxaWYksj8AjrckQNsiKGkVGt9wxkuE+kI0QNQk21wdYWxuo3MSh/XyIMmQcRxcvXz3ELy7v4a9+dQN3Uh9Nbx1plaCoc2GLJQpA8i5duJQATQv4VY1u4KMTAC2/RtWkKOoU0zpBznPj+UiEYaJUN0LoddAJ+9IxZdNECGXpvts8KiL7Qp05vQpBMZaoiQf6Lh472cNPv/sUvnR6FSt0pmxyYQk9MuJFKffg7u4+tnfuImoz/mWAlZUNtHj8Is7JskGja4KGKqvUjRsrj6RKRnnKZjJHWKRUDjDzciTrBu+H9fU19Hod5ASElNuRVfa7uJsH+LNfXMbP3tnF+4cE0RpJURJEuxHqqIuKpi9sNGQzNGWGkIY9TY08yxGEscglU9rGM6u0ytHDFOvODE+d7uAbD63ix0+exZlBKMxpVpRiHjRpgJ1phvcORtjOatyeVbh0bQ+3704wnhFY+yLx9esa/TjC+TMn0e9Q3l7h7izA7hi4czjGMC0l/kLWWJ5lAYRcQskQ6rlijrTPtScdY6vj46GNHr77+El87fw6NlseVpwUnfwQYZ3AbzK4JRtsLty4DYcuyi4lp5xbalDlKcoslQaXznI3yMsG0wIYZsSS7Kw36IUBWgHddT2R6tKAK4xDBHEIL+TayTdp4oeM96qs8SIz038WdmYG+h2baFgyTZOZYVts/+uQjHKz0XF/BSsiGSXnQJWOMIQ1nFpdi9mEIEuc3b6B6dtvYPbyq6jefRerHkcNCmEIK69A7Vbq3CssBlkpgghHgDoBoeTMmdw9y+BKY9sSVTZBQWInlEmz8RDSsTDMoA2ll9nB5RxCOamfJyA07zGsAV9jcpSh0vVjOQZr4RROYKwzm3KcpNmyNGtolCUqhTUZi8IIKcgSlY3M7imQ47myrjXWhXRRd1lb7gVDqCDKGL+IP4SykzbnTo0CFWSKp4MgQWPZTg8DNsC5h9GtlCZsHFuhS7Sof1jHhJglrB/YiG4jCKgw6sHzOf/bQlUGEr8kzWavDY/fi9fghevwgg04fh/w2vMwe3unqhGbhtvbFo4oqYxvwxcJEB5nCKslQFhr3cL4B+P2XmQkH8gSOvAaH14TYHo4Qz4t4TcRPDtD+AkBoY5NWUBo5jfJFJJkoQ8GWUIDCHntBD7X/N8Dwt8CVN3/V+9l9D4dg/c7f1vHnvA4C2Nv/HuloJbV4/d1AP9TA0J5KiMXmMttTNaM2Yuso6e6hqopCpnBPE/FMIRfGfAuklFWZWY4UeUoKkmRME4ZktbZQRZ17NCzoA5Dyh4XoJBSLrUuJwvHBU4NLyxjSFBIySjNQsg6sfAr81QkFywPO70W+gPq6i04NYUDzTCMqQ2Lag4MJ0kqD4LD2TSRGUICQ4JBgtQo0rkjAi2BHbTcD2ORscVtFko1sjrR2ATKUrMKRVaiSPi1QJkx86mRUG9mt/myQdcY9CN0OoGRcrI4Xc5AWips5i1OE05P23EWYOKO2iDLG+R5LUVYyoVL4j0cjcZot9DuxBJXQJdSgmWauIiU1DiJ6c6nGwtnDwQQLvabeQPe9AYWDrTmutOLd2EqwwJD5Caivy8EDM6mY0ymQ9RVLnLVU6e3MOD5qXIRt2WuL86Jd7MAv3hrGy+8s4eXLx8gCwaoWmsYVzXtEkSbJkHojC0gIORcJnWQUnO4cEMfDk1DSHjSEMBlAaBd0LpUlzVJVaKhCdm/WgPtSylu2CGP0NDVrWbxrzM5rpOiJ4Awx//+g6fww4c3sBVQGJjCqVO5NjhnsLd9gF0DCDdObGF1cxNxm6CcDBezKjkcru9fAaFOQ8rm7SlDmDVAVgIZO7SUjCZjZNMDVNND1LMjnNxawcmtdbmfaof284HMk5VBD2/szPDL9/bx589dwY2pg6a3IWxyWakrrsj1CGo4B1E5EqZrkZSKLkv4lD8HVMVUAqhr3zcA1RF3V89pIQ56qEuNfvHEXMJIxswqVNPUqeLxKcVNNK6mWPMzPLgS4Y+//SS+/OAWHuiHiJEhKNVtlEY/ZM127+7h1vaOHI+41cP61im0ybCSXeIMJuWGYofPQs0URDJHqGBI6qIsQZNOkAsgnOBwOJKmEN1st7Y2MVjpy4ZLwM/nKsI+DsoIf/bzd/BPl7bx/n6GGbvsHOIPO6j8NhKvhaymo6c2o+io2SKoYZHOfMdCnenIDhLo+1WGAQ11vARfOtHGV86t4IdPnsWJHsFdiWmaS+TJqKrxzu4enn33CvZyB6MqwM5RKfOCgd+WeJBY5v1SnFnr4sff/QoefmAFayvA2zcLvHlthtevbOPWQYJRzixL+kdSeq+SQBbj0hSTmIEMkZNjxS1x4cQAXz5/El97eAUXT3akMRCWqcRkUE4dUGbICSSZU2ZMELXx6rzLplY+GYmE1pfMOs6e8XshpnmD/UmB/cOhKDBoYBT7BIS+GPowm5OqBQJCP1JFiLDX1vHQsgnHAOFiCZJlaRkQyp8N+LNzXUu5qZ/tTv3ZPfu8TjEbqOTpLgNCUUR4IhclICQr77LB5eRIb17F+I3XMH3lVVRXrmAtaBD4FQoCQpeAsFSXbQHiBCFc9x2Ecj64ChBYGoMTsw3ZeUKbO7hgCA3Ymufhmlk8c+3N536PBdMbQEilBIPpP2uGkPcAP4/MT1IJwj3BADfO2EnWLjdf/tnKHAkWbe6isthq+sLPR/WQMvEO81QFQPP/dbBGgRAbaBoGooDQbO5mr13O9tUCSTOLpVqSPxvGVayybREmWktT7tkNmmwf57nZVuXOxnuVTU2dFa4rH1XpoSzYMOY9yvl4jpV0cDhMMZ3WiKIVxPEa4nhdYysI9hrK4duSgYigByfsA0EbkGxW7qeuKGqUldQbUlUbVE4Zx9F7jGRk7fgCMYT3A4Qi36TCiN4UOUd7NAIs57hPXoNecD4C+Agx2p+IbJQB9QSJ3E8/KUMo14jjqYkMX7MsdPSK84sCBjnDmIN5kBzPIiDkQ11i+Tp13XwRwctntyR+Ns/8aQHhx0lD593M3wHruNjvlqScHzgcy9+zEPJY69T8xgd/TuZvTEzEPLjdzg5a3boBcSJo4H+MS5M44okLEy9agsAEBbvFZAcZ9SBNLRq16LyIb0Adiwbbqc5lYJf5LqnmCRIoeWrswvyxiDNDMefhIrGFZydZ5g5tx9hE/zQy/Jsjo5vgjI6PNPngc7Jj7wtYi2Oyj5SksiumzJ9Zvub/P3cPTXOMRhMBh5QKyFwFmTaaI8ScY2rpfJ6Yx6hxC/9M+UsFFoQF5LORbZT8mgw1deB1I3LBOAzQbceI4gB+y0dIYCgbiUoI5VyYTWV+uk2mkdXPChsicgS10GagrdhTV5CMuek0EQlbmuYiOxUn1CiSrnwYU/qhkRsECNZldT7HZobjJYR2sd/Y5p8p9y0slIti6apcBoQm0kGcunJMx2PMpsx5pJkGnQ+Bk6dPYDDooCwSnaPyY4z9Hm5Ngb958X28euUQV3YKJG5XoiYmLLopF47Y2WY3nCCbslE2qem+pVmODp9cIiQqlE0OTtBRkijgl3lB7O6R5RXHHivfqFHTGp9FKIEZO6l0FBN5aonAL9BrhjgT5/g/nnkKz5zfwKbHYNpEimwyxWQIBRDe2RfZ6MbJE1jb2EDYigWY8/oRUxm5dkz+l5xvdd4lCqscSmIhc34EhLyeaSyTzw6RjfaRDXdxemsNp09tyvwVixc6bNKMpwo6uHxQ4rlrR/i/nn0XVycOqvY60nSCsjCA0GPzwRe5JwE7TYgopS7oaGaKkCCk/LNBVmUoqQqQpnQgklYaFLhOhMBtzedD5yZFYrDkyj1P9ghlKqCw7eToeQXa5QQnWsAPv/oInr5wEo+f6ots0S9n8Mocnrgv1bh7d18AYV41CKI2Tpw+h3anJwP1UcTGkRayxwChuSdkGoc1FVnobCqNqtlsgv2DQ5SUFgc+Tp48idW1gTavCAjZaKIxTxXhz37xDv7p7W1c2c/Eq7OhqYzXQu5GmDVq+lM7vhg60ZiIax/l17yvZS6F15QJs6fzbatO0G0SnB0EuLDVxdMXTqAXNCimIxwcjbA/muAwzbCXZdhJU+ylFYZ0rot4frvCZrtZAi+b4sx6G4+dW8ePv/kwzmx20AqBnVmN93YT/Nfn3sfb1yc4SDzUnH/1OessK7ew35TRiwKhSTCIgIsn+vjyuQG+fn4Va70Q/ZYPv2kQ1RXa4vxKgFGpGYyssWTCdea4xQxXp0GZTIUZ4dpcZSxcqHKIxCmYUHI8nmE8nCAdT8QgIWBjT0LrQwQCDPVBl1dlCnWMwNrTH5eMHg+UoCRLXbXtmKEFhEtD559N+fC5PesHAKEABAUpmQRdKyAUt2RzzuaA8Mb7GL/2K8xeew3V++9jPQQCv0ThZyicHDVjbwjEBRCqQQALWTZMvID7C4PiLRtmIxjsrOfClVMlowtAOGcBbSi9gESbP2hYNJP9Jy6jBhASFH6WwfQEg8uAkMBu4ZBO4KbKCWXVzHpsfQ6oUJK9wQJCMptsGBuG02FcDAE093EuPtq1njuDynMrULPGLowwUGmFNsrngM+a6cnlPHdtMPM6pn8of21YONsQYzOXM4MyL0gG3xdmkPtYkbsoCtYIrH9aiMIVRPEKwngFOUdaSmbVDvThDzT0niAQfJABpBkVXcCMUymbLpwhFWbYGtFbNt5GLlhpLJv4xmDmXwhDaAEh1U1pnmm9WEPyCMuskuhgAkKG0g/3RsimBWK3pYDQykaNHFdOrczp8n7lJKFGe9AjQhhCjkosAUJR1DWVsoMZyRaaJCogDDlD+HtA+Ltffz84xPrJXuPzAoQW9CwlPnzkG1zGn/dnCO8PCEWKIiuS5e8WFsr2b2zJLw0gdVKRiotRCWQviixBmSdi7CLunk2jwcS0nueDLJ+xp6eJgM3iI3CSvMCEzCKjInR4l5u8SDTbPXS7ffhxC34Yw6XZi5GQahfKNtIoS1JJYiYGHMyFm4l8VRxJHaDdbglL1pIZJFtwqLPdQvuuDqB8H5wnJCCk3TDZPs5FUS7KR5tOo5KrpbJRvSZMLmJNyVuCNOF7IcvIm5nzUY6AAALTditEt91SuVRM0xkWUvm8I0hAaFWcC0Cow+ALCa/K48QVjgUBu/aS/0PNv7Kdc8Mczu8ZDXxE6WiH0rtI5LmcL5TzY7r+ynxqTIO6oi0Y6fkMxeJNmUpsmZk2oaxyqbCrpg6jPNfT0RCTMQHhSCSr7TjExtYqur1Y5ilLl7Nwbey7bXF7/C+/eAevvT/E9shDgpZkstF6h80xL9IoCGbDcTiCrKBHHoWSWcoFTRQSiw3OTDKQWVz42HRoPPgCapRFEWsXym0klJ5ASGXKZcnn0ovMdyuEQY5eM8LZOMf/9gMCwnUBhMIQIlXJaM4ZwiF2dzhDuAcyhMuAkC6XAsY5H2oBoRxPE8Ui5iCaJEanUzpd07BDAeEQyfAuZgd3cHJjBadObqi8y6O3IOWaEUq/hetTB6/cnuLPXnhPwuqPmpawtGTSZdZD5lHZlVQWOW51hNmh9JiAkNsUC0VuYglnXc3GpfefJp1xnsTjfKU496oxjkTNiFuoNhsq3n/i4pqj5Rbo+RWibIi1oMK3vnQO33jkFL5xYRMdFPCLBEGVwiezX9c4ODzCzu4eRpNUQPLJsw+h3WW8A5l6ri08hlY2umCmRSJsG+15KnOEXJ+m0wnu7u/LZ+QMy5kzpyXqhNE0ZIBljiruS7bfnz/3Lv7x7Tu4tDuVucIm7iFHiBwBchZbXMt4P1Pcy1ZxmYrDbKcdSwbqLCvQBC0Bjez48udiVALCtro+HtzoyrPl0xGGwxGGnF/OM50B9D2M8gqTwkU8eAB+OFDmJp3AS0d46GQPTz28gT/89jmcWmtLmTkGcO1whv/4d+/itfeG2Jt6aPwe3LBj8l9LBYSUj/oML0+x0fHw1ENbeOJMD0+cJv9oyIi6kghr5lOKC6/boM9GmlOjyibiYhm5DtqRJ9LTOk9VrcHIljRFU1CWHMoaS3UH3ZqTaYLRcIx0xplJjdPhvwSEbJRE7Y58FaaQa5EfyPXI2WmCncU/asNBIEgx2gcBofnJuSX1B33RPtku/8X5qWOA0MhmbVM0kwIT8ClxNzbWc4awSZFcfw/DX72M9I03Ud+4hjXx1qpQGUDIqVhxmDSxA3JcuTaK2Q9l9wRoCvRUMmrmBeUk2AB3o84VcYlx6hSVkbJo+uB+Zv5ueaaQZ9Ml6CzgePw5/pljFPY8mhgLvpyNe5jPKNo5PxbUKv20+5NlMVWAZJ5M3EXNHGOgDKFGPBiGULwF1I2Ta6MwenZUwxgeWZdVVUIYExoDaJUlVNZwDgglJ5X7thqZ8SHMnWELaTYjM3/G6EWBomHYRL2kN6VcA7bOWCIOJcvZ7P+EJ1Xlo8w1P1dkqnQbbfj3XOvZAORnZCwEjfFWELVWEbZW9OdogMegeQbZu2QFRZPA1o+G2vM5xbhG2UCBsAEbXwTZtrbUY23uUtu2V9BjRo1U1aENeXmW+84Q2vtv3rKfN36sY6j87lJxPHe4t0738noaMfFhLqP8/iKE3gbTc4YwkzEo/h6/ZlLDsbldI0uo9KpEGePWvgTST45myGe099L5bjabLUM4r+NtxuQCEhqHeq07JGrCzBBq/JgyhASFrEHJUHLVo6EMjWXmzrW/j5344izW93sn9wOMvymjO79Z5izW8Ve6FyRa8HA/UlJ/drGwalfJLjCLoHKdY1LXUO1AakNKZpRsA5ZPJX9JtqtAkc2QTBn8TEaOM2GldKTJCtKApdvvw/EDmeXKE5Y7jUg/RUfOZVH1ngIa2KlnZMTRwaGau5S1ONTRdt4nIxeqhbtr2UKP2ThmsZd8HA4+09SAbMoMhYAxyj8TJLNEilTJf6O8M1K2hn+mPIbfU5MYghguEousGoLDNMukMLaZhRo9oW6oIpNgtAgLUd7UWY7xaITJeCgLC4t+ZsZ1OpHMM0YRM9rURZXHmMW2WAtL8qyRWoirKef/CNQUoFtHU5kRMMoRxee6qPH1ZbEV5klnPWWRyQtMJlMpPA8OjiSOotujI1gf7XZPZHhkXxUEKqsrgNnEfthFVZhQudDs2rwIDdEGhNm4zCwD3yM/Ez+bLqYVJsMjjMdDMZXptiOsr/bRavOYEGA0qPwQRdDG7TIWlusvfnkJb1wdYm/iI2kiE7DuoqZ+zWNjgk5shcgp2AmFWG8bsCM26jWi2EHoFwjcGepsgiadISyF4xK328JrI3NbKMiYkWXzzDyasIc8v9wAeXzJaFL+Z2YIv/+EMIQnwhyhQ4YwFcaKgHB4mGBn+wA3bm5jY2tLZggpGaVLpgJCSkZ5npaYfLG+I9hYAEIau5WMdGCXMEmQjg8wG+1hdrSLtX4Hm2sDdPtsTjCwmFg4QOWF2C0jvHWQ4z+8dhMvXN3H29sjBFFfHGjJ3rAIUdMBLczJBrDLz+aJzb/kTJfMNpSEhywamXulYIsNEjZS2BSxrsWUBPNJycJq1AmddTM4TYkW3X7ph1lnCIsRVvwCTz24hW88chLff+IMBl6NuKTbKwEhZaYlppMpjo7GuHP3AGnRYOPkOXQHaxL7IoAwoHyG59AaOeiFqb58WpI0ZP+4HhAQjsfY3dtHSvkNgAfOncXW5oY0tbhu0ZoHMc9uG//5lWsCCF+5doiR00HZWUfOTrtDeTUD5As4BLDlGC0nw6m1AQYddt19bN89wO27R8gYjeK2kLPAZjQDZwubAn6dI2DMCaWYNa9dNtAqYRt5rJh1KECSzrHeCmqvI6wozV2Caor1roNHzvXxk2cewZmNLiIHGAK4fjTDf/nHy3jjfd4vrsi73LAr88rsNnMdsmxM7BUCCB8/u4ET/QD9iOun5pBxFpB3UItzfm6D2AdOr69ilWuXU2IQ+1hrRfDJNjYlGqZUSxOQLH0ljKLMKNL9l51wzpEznodzsWmBISWk4zHGk6kAQOZ09ldWEXc6CGONyiFDI9EVfoCQ3XC7/7AA5h5lHfysT+OcIbRAwqxRS/fXb7oHfxGqjA/UEvI5FZzxj1nNZheNwSjv5xw191/OUbNJlmD6/mUcvvIisktvA7duYMUH4qgGohKlU4gkVEGSyeMl6y0SR52v40w8Z4KFVbMzGjJqZyJCzCyhjWcQQCjAb8lARn7XzNdZptCaxIn0VXMICaj0qzGykRrEPJegDKOamc8tHgeEx6IADcCdA0IDYHWagYYyBsjw8wsA02giNiF0V9N8ZTFz4cPMt3Iv5GfXrGEzT8h7mLWTAGALXNUxVFzWjQDUxkaxjcQ4KpcOdJzxo7TbREdIF9MEt4uJj2ENxbdBgI1pClsPBs3RMNmCMbLEx3hIOX8PoT9AFFJi35bZP8eJheVzqBzwOnC4F9A0jfJPI5NVwxrDjlqXcWOGIz8jhjWL88LrQxjTYz4WFoTPwyxVcjt3t1/kjM7v6+X6dH63L+2NihwXoPgeMDiHj/cBg1KyGmC4HE7PemQZEFpgyL8jOUHFGQspWROpcBKfBta8NEhUyWhDz4ZC8wirrAFvO6/24fP8yhrFGCqeO7XJEnUom2j8V/ZaNXKSq8XIROV91Bo9ofODNGqk2YwCQk8asQE8vob4AHxSiuqLsKL9//A9fBwg/Ljvz4t9S9ppy+WYQbHFeGZ/WJrlUvMACY81oGHRa5kP8elCO99EF+yW3JeyIesgsAWDgnmMll3mAqsSTZWJnXs2VVt3sgGUQ1LKReMHK/ck20KpaUa7KpnHo5SBiyXn53TkWAXoWjxMBExNMJnMhBGM4i4iWvW3uvBpl06mMCBbSNCidsnWJZVxE5TFCRg0s4wsLMejidWHyu8QAFIqGcYEIwoKme8iXW2TtyQOnwbUUDJAUKhD0WT5YgMIWTAzYkNtveqsQEGDmglnGSfSLQwjD70Bw8kjRHTsoBRUrNVNuK+Y07BANxYjIvfghqMdS6u3p0GFdrq4TulEguAiPmRT062HMlkuMTo7xJdqMJvOMB5NMTway1A5NyTJB5NHHwGNcgLORlL3rw8x2pzn0ttOpJVkLSYk9E9mZsJsWjKkL30Duk3q8SGDOyYgHA0xngwx6LWxtbEqsSA0WeEMWulFyII2riUh3rxb4K+fv4RLN8Y4moXImKdHuSI71z5HXUgDaiGv1trcsChr4dwEoxW4GZcyYxi4CSJvJvESzFxrlZXUBDXdPJ0Oxm4PmRMgF+OQxXmhQ5x6lBMQ5vDdJUD4vSfwg/MbOBkViMTmJpGtmZLR8VGGO9sHuH5DASEZQgJCstR8kB1UIGPvTrOx0wmOgJBAzNj38975/9h78ydJzuta7OSetVf1PvuCwUKAWEhRFEVCIKn3Xjiewpb9g39whJ/kv86OcIQd9gv72aYkgpJIEMQOYQdmwaw902vtlVm5Os69X1bVNBYSlERJDJDRgQGmp6e7KvPLe+7ZaConSxiP+5iNjiRttN3w0Ws30Omx6y3Qe4rXkuPh2Krh6jDH//vBPfzq+j7e+vQIfm0dftCT/jlujTPxl+p7xwc7vTDSlcRiYgIUYWh001mFTSx8wFLlwamfHJIywZXdhQuFKvmTgJBgp+Y7Ehrj5hG8ZIyWneDKThvfeewUfvztS1j3gHqeIOTv57EApTiKMR5Pcff+AabzHL2tcwoIG02RZhJ8+QSEK+edPPxlE28AIdk/Awgnkwn2D44wo3y7LHH+3DlsbW2Id7WkxJ1P+LCDiVXHX717F3//0R5e+/QIx2giqW8gZox7USKwcwTlXDyRZ9ouzq0FuHS6K4XsBKh3HgxxY3eAW8MU+xEwZiCDW4cdNOShz6AdK5kqMLRyActk29YbIXo1B2tBiTS1MImAO8dzDCIO5S58u0DgpKi5Cc5sBfj+H1zE2a0umqGPvekMNw+GeO2d27i1N8Nozt7NhtSmcJgQybPI3Tg/8qpPUPcKSZStO6xtYd2N/nz8fAIMdgfy3SUo3Ow00Km5CJChEzjohh5adR+teohWo4566CLwpHFVskfpO/QLfsQCGlWQ6CJNC+mZnDCVdDpByrOBPmzxYLNbsy2VPgzmoWybCzEBhCYgRuAg/cHy/uqAaEiUxfkud9RiFl0Olb8vgFCeQeb5zioUYfN5XhvJqNQ8cDJNppjc+AT9t15DcvUT4P7dBSC0ggKZrYAwl7oFrQJxLUrg6JnWs4Ck2RcDQvPwqUCQSEZPAMIFGFwCQsqWTd6IRvIbD94SFOr6WYOiPh8QKgCtLgvD/FU5ePLem/mnYggFj5jrn19TME8VgmMGLJHu6dNM5JumvN5o0jV11HVB41MAACAASURBVABEPnQXs0dlYDGst/x5oxiSi1LktCbkSUCCBrnwg2CQPnWGwEkaqHj2K1BoEtaFXeS5xh+iKrjn75kP+W8erLKOZB4gGlEB0obnUk3BZS9ToVlMH4BrOQlK44dTU1m7BIyZkBqxoCh4UwnrUgJahdboHaWMrybKVrBu9XN1XtCXxngwVybYh9Vs5hn4GUPwPw4QnmQGlaHk8235sVpMvwoIhSHkglNsUjrDEAxKZ3VCj7tWTwggTCwBhwSE6SyDnfM+8uFIJQQr0TjeCgRcAYQKEiW9XMA+/x4Tvsjnr2RQpMtQGS7VJCXMWgGEgfhRvwaE/8pB5pcBvur3Pk+uWj2w9EI2B5pJ0l4wgCtMnYAVKSznzGVkOCW79xhCwKHI3I9GaqDgUVFmdVPrL/QztWBdt2WVXELS+vT2142XbHyZkJmgyGJkph8ti5m2l6DVqqPZqKNWD2XbJlW5knhniSSPUiCCr2oDQzZR09FykVy5to08STCbTdE/HiCWuF8LITvIGm2EzQ5cvw7LC7VbTmopKkBI1pI3Dm8kltPPhR2bjhUQSrFopv4+NT+XwnDw+6Gvi8yNAj1GotOjVHkELfEDUjbAQ4P/I4gUb6Tj6NaIGm8eFKyUmNBHGcvr5Ncc1FsBOusNeHVPOgpFIkvgyteaiVG+xvhTllEFicQJgzvIxPCgYO+idi/qWa39eYFjoeFamgwZcNvI4myG4QykIoFJ7sKiMHiGQDXmkJ1iMoowHkXCFLkssg/bIhms1enV5GaeD5hSloVVXL0k/Rm5anWYL64h8witJLOLa1cSz8hSUs7Lbdcco8FAmNPJdIRuu4ntrTVhBz2xhhIQ+ojdBq6OXbzzYI6fvX4N13cnmCTklzxkBHomJIY6fMkltXio8mHKB20TYJE4WWnpcJwjnw/hFGPU7CnWwgLrAdBk+AI7/hKgX9RxWDAHkkI6evFKGVIVjDMunEsCxqencJ0YHZMy+j/+MRnCTeyQISQgLCNhx2k4JyDce1ABwm2pnpBQn3oNjQoQLnrXzPbTdECSheJ9kxqGXqLCKblNEimnnw2PMBnsCchqNQJsbKzJ/cZFjQwp7NOz67g+zvFXH9/Dy9f28caNI7j+Blx/DSVqyAUQ8r5UR4PlqP+FGbncThZFgoD3qkOHhIcyK5DRzChzlQ3HD5C7rKEAEoYn5QQc3HqTpV1WQdAXwSciqwaYaukS7CVj6b071wvw3cdP4T9+/3FsBjaaRYownSLIYmHP6LulD/bO/QOMowytjdNodHqoNVqo8Z4lIOSZ4SgoNEYcBcUm3L3MYhSJSrfJkpMhnMVzYa7PnTsrgFDAYJEo2xW2MLXqePGD+/j5x/t4+foRDsoGotomorQQ039YRmgxkMVJ8L0nzuIPHtvBlTMt9Fr01AF39mNcvTvBSx/dxYf3xzhKPER2HSlL5GVIKuHkc3jSIJiiW3ex2QxxcauLK5stPLpVw2SYYPfBFK98dBs39wfSuekFDuos8isn6DYtPHVlB6e3e8Ky37x/iJu7+7h9/wiDSYqk1MGPoRI8AwWO0TtNKaZLGSulvBHsdIQyZWXKXGSw8lEw4IsLo7owHGSdmr6F0CngFZT+Fqh7lnhYz2xv4dzZs9ja6GC9GyAkuGMXaD5DLZ+iUUwE9LIQhOe42HULG3PK++dzHA+HGI2n8mu/Vhc1SLe7hkazLVI7LiQoEa56zChnlETNavZcZQYrG3NFRhjfzmLl8k/g6f9djx4nZ4lqyBVgQossF7PiuyfQILucalAVZfTzCSY3PlZAeOMq8GAXXbdA6HMnxHoSVqqkAggZ5EPbhGcAoYTFESh+DkNYVUwoKKvCVpQtqwChKB+MpJJnZ+UppAqkqnXQRM4KEOYoxX9HueiXA0IBw4KLDBghiDG/XsQefCkgFNMl42shJnYDaITJZqAV5yOeKVxcG1AonmDLkiU3ASKfxXwPeN5Rrs9f87lHNQXP6up9o7+bz1MyijLPCxOoaxOyg1VoWVUZJYtg+eFUsWQ95GXU1HAuO8kQ2TxvjRecVVNW2UCRNZDPG7BBJUhL2MCF70+Wm5o4Kh9MDBMD9tKmKF7AiozTSFsj6Vx92ldwkaoo/e+aQ1HdlLqNWQ3LWTKEegf9awGEXyQZ1do0vbeqCiWZAWkfSjU1mVkFFre2qS1p8llcYj6K5d89wxDyrBJAaBavRu9uUuiXgJAvn9RQLFjCJSAkMOXsKqSDnIn6/rsC8L8GhL/rM/kr/X1fRN6ugj1l7syNZO6Mk9vLhSS0WpIYlecCvpmzsOoEXAxDJqJYDtoFABS4twSDK/euGaOWcj/ZyumGXRhCzUA0X0sTRYs0FjaQgxaTD6PxQGRODBhY73XRbDUkQY5jAEENZZ7cRFEGVRqfG0NgOGxwzSLgMolkmGKpuHgMmUg5GmE0ZDn1VOSiQa2JensNbtgUhpBflwOOSiwYya3x/fzaZCaYOkq5FFM+mQxF4MY+mZjVGKLNZv+YPpQqzxNBoEpLPTQarJhgCA03pqWEURAQ8vMJCB0BhLZ4ZOZxgiyKkU31g9HqYeAibPoImj58MoMiwWdIR4Y5t07SZE/5RlMi6mepheEsw2Cc4HgQYzCJMZrGAooTSj+pIecw7toi42r7DnZaNWx36tjpNVGvMTSGD51IXHEMqpFmNnnPNH2TnrnxYIb+wQhpSn8f2cBQ+vEarZZUUzBQgA8GyTdh6CU3x3zombX76iymS4LqIq3KjZebQm61pJTeeEXHg74AwulsjF63hVPbG8KguiRDkSNxfEROA+8dlnjr3gx///anuLUfISlqAgb5YdYShL+6xZbCV0dM9FkeoLQDqYxgL6RjF8jiAerOHFutEk+ea+GJMy2sWQXcrJSC7ffuzfD67TFGZYBpwTAXbt11CcKNqsgyKH8jILSZMjqSUJm/+P438fxlIxklICwICMnm5RgPEzx4cIQ7dx5gY5uAcFMAd70WokGvFKPeRTJarbW1/0sko/xZJC3T1CcYppXX8nwywnTUx3hwIO9x6Dk4dWoLLRbUS/emA8vzMHXruDUt8OL1B3j52h5e/WQflrsBy1lDgTqy0kNa0DepVblwE5Q2meVEwnMk4CiO4Bc5el4gCZE1uXe1AD4ugWGW44gPR9dH6dJrov4S2WRKcjB/rXJI+mfZjebRx5aM4ecRNsICf/jYKfz5C8/idMNBx85QS8YIskiAEqUyUTTHnfv7GEwThJ1t1Ns91Fsd8Z7WKBsVQMitqbnmZImqgFAWX5SDppGwq2Sl9o76mPI+zXKcPXsGW1vrEsRBdpDeK4RNAYS/uHqIX3xygF98sof7aYixvwbLZd2MhVoxQ5iNEaZD/PCZS/jjJ8/h4nYDnYYrTP2DQYrrD2Z48R9u4L27QxzMfUzsBmKnKUssvuV8HXwmfWKO070aLknQTAePbtZwJnQRxzn2+nO8+NYu3r19jMOINQEqVUuTCRwrwUbbR7seiPSaqcLTaI7Do774h8n2N8K6sHyUbMuGm32RJa8a+vPoOeZAxyXXXKT1XKJwwZbT0GLTAxqY6qBU2EnfKuFT8WDx15SFWgh9H61OB1vrXZzZXsOZjTZOd+vYCDP07AjtYizyWAJgfl0B6iJL43OlxGA4Fil7fzCUc5znEAFhq9WRYZg/R+AzDVHZaknTlK9hHsufAwiXHXFGZlgREL+HgJBdqwtAKB5CJl0SEM6B2QiTax/h6K1Xkd/6FNbBfXTcAoFfwvJZV5EitZiqrD13Uv3EmAzxiRkVi1esMIRVAT3ZMRMsU5XSEwwaxm0RHiMgrfIUqmz08wChSkQfBoR6LJrk00VPYOVL/McAwhX2i0ogkYJKTLGuNXlmyDGs6gfeDwXPPJH1afo0n8Mc0MnKUdIchg3xzPJ6pZSQPcYSBMsgNz/Q6iMuRkXuycWq1lCQseM/l0nW2vsnbB/7/jx6/TjfKECUBFSb54cCAvm1pIjy+cQ/G6DMfZQZn9VcBpkAmIU0VU31cjZW9KrIgJexEIvwk6qOw4DC5RBcyfGltVA944vbbPncV33GQl60Ihn9qoBwZQD+ipLRk57Ck+xg9e8nWUIJBZPlP/30anWhj1BCAiUt3QBC3iJME80cWKzziAqpn6jSR3V5pZkOGhpk7qmqa3WFIRQGWHyD6h3k381/cgmsqdUqGVXCmWehJ320X0tGvxI8+91+8q9T8qr0r5ITVDeG3kSfK2dZ5LyYkdvcG1WIyarq8yHWpqqDMIBQpGQm8OQhhlCDwSpptoy/krhlAOFC21xt2+TrZshNgEw+n2I+GyGaDIStqgc+1je43W0IS5EWFhKe9X5Nwi4YVc/EwHlWLPw/3GYSTJaJysTYQxYwaIW3TxRhcDzA0eGxxqd7Iertdfi1FmyRjgbiJ1StvRkxBBCmKAQM8oP+Fe1WWgBCSu/iWLbSUgYqcYQ8+yklVf8TQWGz2UCdSaABgzRUtsHXj38dmUVNGOXcPBd5WzqLUMzmQJSg3Wqg02kJGHRqTH8skLv0yDHeRAoMEDNJsgiQZAH2xzH2x3P0xxkOB3McHkc4Gs7QH0eIYu0qo5+MnkkOhQ0X6IUOzrZDnO7WsNOtYXujjY21BjpNFzWPMfGiYyBCgcMtsuXAtX3MxpHEJE/HMeYxQa4NP6yh3mrJe0cmy2LQgMsHJjvMFBByG6rOT/2f4ZUXnLVe/0pp60JD0z55gFKCwdec5dWTyRBRNMFar43TO5vwCdzoRShzzG0FhG/eT/DarTFeevc27h0zIr2O3Pal/428ILe47GA0IWtyzbKqIc18kYFy8RDUKAO2kM766AY5LmyG+ME3t/C9J5gMCtgpcDgp8fMP9vBXb9/FoPAxkToB3RLz+tdCYT5gFRA6BITFEGeCBH/xPGsnNrEdsENPewh5lXAoEMno3jHu3n2A9e0dAYR1AYQMNarY5SrMoZI3qT+kAjQVIJT7kOE8BIQzvm8DjIeHyOYzkfSdP3ca3XZD2G9ew47nIfLquDcv8fObh/jl1T386qNd5FhDaa8hLxvI6OgjgC4LpBzNCQgdeiYYjpIjdHLkw2PU8gQXOy2caTex02nKvcGgm71JgjujCNf7E2RhAwhb6oXJuSWvuqYolxG9jFwj/F5ZqGGnU7jZFC3E+PYj2/hvf/QtXOj62PBz1OYj1PKZSBPJsM/nKW7f28fROIbTWEOtrSX1DGWqExC6yhASqFUPXlZwqPemAoT0FRMQzrDf5zIiwjxNcfbMaWxtrguzQpjEQu8yaGJm1fHqzQF+ee0Qf/vhPdyNfPSdrqgUKFUN8wm8+Bj27BD//tuP4fmnL+HCViiSSp5Ee8McN/Zn+Os3PsE/3O7jMAsxsZqInBZKDo42r6oUQRlLn+TlrSa+cbaDF77ZxZWNAD3C8gw4HGf4L6/ex2vXjnBnNMacPmLPxXweIc9iBZUEZSx7p58ZwGwygmeXWBd/aQvr7bpMe1QGHA/nOB5nOJ6xPDWExUJ4F5LAG2dzYRDJdoiUmM8AsvFG8k1/mks/ISX+EqKjyzbpb3Q9tFtNbK11cPlUD5d32nhk3cXZeoEdL0atnElVRiVF0zh6sh2OVPuMxhMcHh1hzh+6tAUMNhsteAE9mTWEQU0YS9mKCzBcnkErB5H+slp2LljCpezs90EyumQI9QfUZG4G//B9UYWMVB/kMTDuY3ztQxy9+SqKe7fhHO+j5eQIvAK2ZySjdiaJzWTChCEs9UNTrkuUHlOXTTLnAvwpGOSzSCtCiFmUHZTwmYWUUFnCamm3Gi6jITNqfSAYJIgteSCb1M4FICR7WS0cF0E1/whAaLSqlQJKQ9PoHzT+CFl46SJO/NuyptQUZ6la4VzD5Gf2Adm0mIRoNNpynbqccfis49Aj/nRPEtLz0kbC5avUOfFFVMmoLR23S1BIIFh9sCpCPMdcpkuKuCafSuWLRQ+iAYHyZ6pUVFpxjKzkZFqq8adXz+aHlKArWRFaqaHPcZXrrkLBpZxUDUUMVdGUbMXsek3qfbYqNzUWDPPFTu5lFnfoZySjFRVhvq7Z9CwzFJb3dvVdngSBJ/+98g0K8/c5HsIFY5gx3JDeaw2V4Qd9hAIIKXMnQ1gBQoLCnIFaBcZHUxTsc6RP1ABCDb4yJJCRQKt/UBlCnSt5TBME5jLXVKBQwSBBoWEIzVL/a0D4u8V2X/lv+zIwKJr/qjx5xfRaAcHqQfVZlpByO1LTpq9vxUNWNdw8RORX2y1BjNz7G8ZGyuDVxCohEhVANDeyegPNTVx5B4Wp0C2u7IAEzGp0eR5HoEQ0SyZI4wnSaCID6Vqvi1avp+xgViApLMx5CLo1RLmNg+EMx8Mx+sMx1td6WOt10GDipm+jzmkmieQjdC0JJeB3NGUC31Efs1mCrLAQNDrwGy0EtRbcWgNuEBqJKyWvvFFJ9WsNBrc8lEvxNZTlaa4pUYsbPCUY1JtQ3j+1Dch7RbDHTjmpqqA8VFLX1M8nAIlSEyOzjRj2EUUo4rnIEOnZ7/Z6aK/1YIe29LjFaYTctVCGZN/YuubiOM9xMEmxP4zxwfVdXLtzhGniYDq35SNOLczFt2R61czSjQMlZVt8uK97BeplBDed4LFHzuDxR87iiUunsNYOYBeRifynX8gRUJjHiWywaFAbD2eYEHBGHCIcKYomS1hvNaQfzPFZyG2WFQwQ4QOQDNTnAMKHPBOVB6HyEIoZO1kAQtZOxPOZSN1O7WxydyD+QSmFtwNEbhOv3I7w8o0hfvXBXewO5ijdBgqJsidby4c1AeFSky8DLB+OTijXiSwdCLxsC/PJMXphics7Tfy7ZzbxwpPr6NCfNy9xf1TgFx/t46fv3sOwDAUQUoYlNQviV1IPoY4F7CGM0DYM4V/+4Bk8/4hKRj3MgIIpppYwhKNhgj0BhHtY39rB2tYW6g1NuOU1pR5CE1iw6GTSB67uXnUwqUKd5EHFB1I0w2wyxHh0jNl4JMmsj1w8j163Kdc+B0MuM6KgjgephVfujfDS1fv4xXu3kORd5GUPudVEzsxLizmXEEBYuBkKAkJ7Dt9KEFoJMD7Chlviu5fP4bkLW3jmQk+8ybOkwAe7Ed64dYiXrt7B1A5RBC2Ig0wAocqpxLNmtu7SUygME033c7hkAZMhnj6/jv/6B8/g0a06zjYt1OcDkRqyt5A+ZXaD3rq3L2cHKyHqrTV01jYEVJMh5FkhPkKRzOmFSV5c2F0eg0zvJUPIypNZhMPBCBOGTM1jnDm9g82NdThWroCwSKRrMLJreHs3wsvXD/HiO7dwa+rgECpXD3wPXjqGE/VhTQ/xp9/5Bp5/5hFc2QnRkUMM2D1KcHV3ghff+ATv3xtIKA3BYOy1ZKHBg8bDXFhSP5/gynYL3zzXwZ8+s4lLGzXJ9OO8qYDwLl69doDbrMChlDig3k8BkUOZPVcWfK3JDmf0Js6w1a3hiYs7uHKhi3OnGvBKYDJJ8endCB9cP8D71w+QcLlC1t/Xrrk563koF7dtJGT0eW7Tr8sgIQHYpbC8vudoCX00kQUHz0ay2ZSDM226FwCn2h6ePt/D06cbeOZUiK0a0A1KeLzOGdCQqheb2xyCQw5Yk/FUgCEVIazz4YDdbndRp19UKn64ROF9oyFbi2fliZmwGq4WNYS/Z6Ey4vhdmSdURkbmTQOJRDbKe4f1IMNDjD75EIdvvQo8uAd3cIgmAaG7CghzpEIckWXXVjWPHXVCcSkgJPPHDtfK98fPlVAZ4437DCAk8yyWNE3xFOnoQ6EyRja6Agi1nF4BoSyJK4bQAEJVUnxOqIyMLV9BMlr9EL7xz5HNE/sIZULsEfbk2TFl+NE4xizJMU9L2G4oGQad3qZ8Djt+CQhpuWhwHgkb8Fyde3g9c3lKMBcEdWHxCspExdbAZwmZvUABIX2ENkEf/2kAoVhhuDiSllwzmxkpaZVOav65qMcwZx6XA9L/zMWiqCRMUmoF1AhOllk1y32KZBos/YAC4hdP+hUNtln/KsdYat0Tn5SyiVm5L08Aws9Gpi9H7F8PCBVs0jusgHZJqqwq7apfn0wWXQWFn8cSfh5DSBDGzAPKRSuGkH2ECgj5LNa5nP4VK6N/1xVAOO1HKOalVE+QvVNQWAFlfY2l6oSeQlHnKJss/u2qjL4ChGQITwBC/p0a7ufBozXm61CZr4zV/tn/wK8Dg6sM4OrFWX1jFVg8+Y3yoOIBswoIJZFzxQu4AHqy7VAQqJeXXnwCAqVuQBONNMyFw66RkCoNspISVclEK0BY+YI1gVAB4UzYCYLBLJnKr3e2NnH69A7qna6wdpQtUZqUOiEmGXAwinH19n3s7h3h4HiA9bU18T5t9jrYWW/jzHobPhnCNBZ5kcvuK9dGMoswG00wHI4RxamwjUG9hRqHs3oLbsiELJOOJ4wgzcD8MH2INAFnZG2Wsc1i4jWhNhKnL6seDfioAnk4dFA2yoAcAkMp7+WHDPKUW7GeIhWQI2xjzK61HDWbgQshmu0Waq0WSs+SgTvixom9bEGAeeFikBS4PRiLP+jTB318en+A3cMZ4sIX1jAtOWj5yNn7JtwKQaF531AIgxKWCZqUneVTSTs8tdnB+dNr+MbFU7hwqofttboAR79UqR5LsJ08B7kEPvhnkwhT+Yil2J74SsrTGw00WiYGXqoH9HnJ7htu6Fe3hqthMguKZgEIDQBnIIpJkJ2MhphNJ1KSvrbWEcmoFpprYmjihIi9Nn756RQvXevj5Y/u4f5wDngEhL6kaKovVb2V/Gb4nmmXDwGsjzQvJfo/qLF010E6HaATWri01cKPn93AnzzVQ5NjU1xg9zjDLz/aw4vv3sXEqmEmrBmPaVrhGOVe9USxliCBTRlcOca5MMVfPP+0AMJtTz2EBIR8iC4Zwv6CIVzf3Ea9UZfwl1Ci9RUQSsea8ZVVzgzzqNUgAeP/1UUGvaqM8J9gPO5jNOhLtcrlS+ex3m2LXExzXmzEfh37uYO3DyO89Ml9/O3b1xGnTaR5CxlayK0aCjvQ3kfKXF2WzzM2neCWRfJzuNMjnAqAHz1xGX/06Da+c2VNQMFknuOdOzO8dHUPf/3+pxiWvvjjbAJCLi8MIKQsVtJxzZaVA4TnWCo3ZJLo7BiP77Tw7/7gcTx9to1HNwI0EgMIubWgfCZVQLjfn2LuNIQh7G1soRYYQOjZyhJyQDUH6CJURhjCRGSjBITs5GTf33g6wyyKsLOzjc2NHjz28iEVoCrLK7uGD49yvHrjCD954ypuT2z0rTacWktCpxjWgWiEMhrguUfP4+nLp3Fxq44WlQB5jgdHU9x+MML7t/ZwbzhH5DQxdxtI3Ib4qHnP0CNJn52XTXC+F+DxU01JW72800Gn7mEcldg9TvBXb93E27cPsUf/L9lxj/J7T6RINvsZS8Nhs9oiTxEUc2HovvvUeTx2vonz24F0CE6nOW4+SPDKu7v45Vu3pVtxzjOFQUKmm41gj9cPmTou81Jug0SaH6rczfSH0e/NDRvvOwJ/8YfzfEsiBEjQdjKc77p4fDPAM6dquLxZw4X1OtabNQnQYZchJeT0WokUnfLoNJfeV6pBuFAhc9Pr9YQprIV18RHK+cPgK6Zl6UNL/7lUqi0GXJn75bd/zxhC4+RXj5ZWQMnpJ5YJSbnQTEteo8f7GH78PvbffBXO0R68cR9NOxMFgOXlyJ0cmc0PphNTGaPPBZ+AUHBWiUIAYaGAcBEeoxLLKthlEe5ieggrj6CyTQROpsSd3+eJlNGKIRQQK+cPfdBGsC9qJeObr95LAZiV4vG38BBWEn2GFrE+h5uXgkDGB4IW4LeQ5pRsA5MxPWNUNbmwgxa8ehetDgGhD8kbMT4++gopDSUAlFRR+m4laVll15ruGSoglEJ4400nEKwYPpGKGo+GqTxaODHkqq6qwMwPvyr9NJ3BlXpa5hkDMvjw1uJzA0rMLaOklQEoq8lM5l6qUkMrm0h1k1VWJgPNYEtlGQEhFwYGaS7ouqVkVAHh54/ivxkg5K2s9301b3/e3F3N118ECn8dIKwYQp5PwhBSPiqSUfZtK0vI57uCwkIW62VmSZAMF8zxkPYnMqdcwKtk1BTkmLfAzOXSM6hBM0rcLAGhegnVz6ogVCWjPC81aZSAkD3GIRwJE/p12sR/dgj09V8gt9PJ7oeKOfmC/179mS+SjT70qpoahYKAUDZY/Av1oNRUIgV6erFqKbs8lCVYggoIhYR6A2i8riQaETgSIFZJWCZcRSWlJqzTRLdXDGF1oOhBQ8moAYRzgsEpsmSGC+fP4+KlS6i327JpixJKJBuy1b8/mODa7j5effsjfHp3Dwf9kcgxySheOHsKT1w6i2cfu4Ce76LOWvdpH3Yao8atP9maJJFBYTSZyuaam7pGm+ESbXi1hknGSxBXXYgJ/YPqIdRBhVvp1VWyMrbyvypRlIl2hmkg4KsAIbfmAgYlAl29hRyE+JrOohnG4zHIEPIAoXyr16hhZ60nNQBMQc0dG5ntiDw0dRkjH+IwTnG3P8F7n+7ig5v38eGtB5hbrD2oI7HI3IQoLMo2A5btLQAQazhETpCn0uvGgA4/m6LpZOj4Jcp0gsBKcX6zjacfPYfvPfcENlsBmk6JZHQEL5+jVw8R8sFPlo3MXTSX7bwm/zFoxpWS6Fani3qzhaBeXwSN+az7qEJ8KqGoJJs+nKpWhcoIUJcwFAMI57GwWtFsiiSNRDK6Qw+XSaLjMJN5dcyDLn5+bYyfXz1eAMLSr6MUQEiQTE+Hfkh9iZFiG0SPJEsRxXPU6k0B81k0QzuwcX69je8/28MfPdVBgz9/lOPBQYKXP9jF3757BzNWBAgrwkGGDIkL5BqSQnacfivHidEVQJjhPz3/TfyAklFhCNVD+KWAkHJcejTFp2rSXGU4WPFaCGtSSUxMd9OKj4EPhiiaYTIZo398XBxh8AAAIABJREFUiNl0jMsXzwnbStehx8oX20LkhzgsfHw4LvDLT3bx09c/wjQKMU9ryKwWCkpwKXGyXCSUgTolcukBSyWB0uOiIT7G2RD40yfO43tXtvDtyz0BhEz8fP/eDC9d38dP3r+No8wVEMUHIC8Wni/SHyeLEy6WSjHj86fybPW/+uwdmx7iYi/A9544h+9e2cCzZ1topCOEZAiLufSqsa6AgHCvP8OkDFBrrWFtawd1MoSUb/q2+AgZLvMwINSgA1YiMDCFgJC1MYPJDKPJDOPpFNvbW9hY7yFwKafmsiRG4QaY2yFujF289ukx/u+X38e9mY2J25F+R3KJZMh4BnIxttFpYKvbxPZaG6Fri7/66LiPIwZiFQ5Sy0PmMlCmJssxDhR82FOe6uYzYfY36wXOdkM8/ehFXDm/jXOn2tjvF7i2O8PPP7yKTw76mJK5cDykshBRr6aVWvAKhrgAYVmiXuZo2Sm+ca6LH377Eh7Z9nCqI9yDhCc9mAC/eHsXf/Orm+KVneUlIvoRWUVQ8xF67LPTNOiIv8dlSMB4+gbm9B4WDAYr0QjpW6zhuH8kvkwCwjAM0G7VYWcxrPkE1uQAG16MK2s2nr24gWcubuHxM1vYanOrHSNhT+ssElaKoNB3fcwmUznnpwwAm6fodHtoNVtoMGGatR0eA7gCOaNUfqq+W61DWIpczMxbPY0Xj9V/65JRY6FadLpxjudAzmAPAVYEhAyTIbiKJ8DBAww+eg/333wF/ugI4WyEulTnsHtwBRCK9FMBITvUCAjlbuI5KIuiLwGEVVWfqWDQvkIuVpUJ0Z4/ziQGtAr7p9UNq5JREWc6OUCw+mtCZf5xgNAkmkjlEyuCOBcQzLVgNbaABgEfez8bQMwFVwOl1YJVW4MV9qTKRUAc7w0BcNzAsbJHQbJG8JlSeuXxl11+hflz8gOoP1F/3yR8mnlkUdshAH8VEFehn5UcU5UQFehTf65ZMlb3hyRpL8NCV+WaSi2oI7+6Z5YlZEaOJN/fiVvJ4HCBf/Jr9YcuNsfmq63eb58Vd6582cVC5+EZzXzny/v3KwDCLwKGq4CQn/NFtRMKCHlWa8euzNi5AYUJewpzmSspHWVBPVlCBvtms1xvwdyGUzjKEJr3ZOGJlbn8CwChkDbLcBnOMgIKTT83QagsAy2GBda+BoT/GqDob8IInvw+H04Q/SzlfVLrLP4XNQ8pgCPwo9/NgD7RP0tZOj1gWqipmmh+6NAhD0xZFZlk0UX3oLmjzf2njUaVAUP5RSMEEL9W5f3QG5QXPENlImRzptPFEspw9uxZnD1/Dl69CbghItYAuE2UfgtXH/QF/PzyrQ9w/2iEmFkyFEl4LrbXu3j03A6ee+wiLm11cKZTA+iNSmMEZLQkFKXE4f4B+v0honkunYSNdhe1Zhs+NfpFYW6aWCLkxUch3iW9uar+nsVGuXpzFgeRbrqFHTTSXukacpaMILfS2guoqaZploAx9qPRSIZNHtwclLqtOjZ7bXnVKGkko1l4IVI7wDCzcRgXuLp7gKu7R7i6e4w7xxPcH0Yo/TYKr4G4dI23SyWQItsymzftgtX3iiXRTG3kEEs/UmizF20Kr4gFHJ7baOGJc9t47OwmLm930fUKNNn1ZpNVIENDgKMb5iSKMRmx822Eecp33BY/ISPgWQTOrXwFiFWutRIoZvwGlT9WHjALgwJZVPaa8UCbS7rqbDLGPJoizeYLQCj9U5K5miEjkxL08PfXxvi7T47x8sf3cH8Uo/RDIxn1CXu0WkAOW+NqlA7NQrwsUiSbJFKrwe+dLHNglRKV/8SFNh4720StZGF5jMFojqsPJvhod4KYA7tDqQ7nbX1gl7n2LvGesq05HCtGG6sM4Ra2qpRRAwjztBTJ6IMHx7hzbw8b4iGkZFQBIT2pVUKtyIJWDcCi3jYvsJHGSFIrvQXs6kwzYaRn0ymOjg8wnQxxjgXrvTYCj+lmlPYViNwAAyvAzcQTQPiTX72PwdTFdE72uSmeTAbBpFxUWBZSdkCKtIvSTobKpPCjPnaCAt+/cgrfubyJbz2yKQxfPM/w3q0BXr1xgL/9ZBf9whcQxX2oDCeyNdbBRAKiKIFkgJPp6qwRxPE9nx3jTNPGc+fX8MJTp/FHVzbRzOghnEoQCe9hPrDv7h5irz/FIHEQtNawvnVKAGGdoU2+IwxhIBUxutfm2aXmUl5S9BPP5XyI5gkG0xmG4ymGkwm2NjexudZFzbfgWRnsIkZO4GWHuDuv4Y2bffyfP38bdyfA2G4jtninmRArGYZ4NhXymjdCla/yvkwZWjWfIy1KZKUj3ldeV5RDS80C1Q8O70MudWZoYoauX+Ds9prUiNAfOZyV2B9luHY4wGGSoag1JYGXPZmVTIwDh0VDZ5LBz3OEZY62leGp8z386R8qIDzd0YR9WpvvDIBfvHMPP33tBhL+LFw0JFP0OnWcO72JTt2Xa4ie5cPxDPeOpxinwCzn0iDUSpZCFw6+Q1aQQTEc7vVs9DxnEeLjxGO07QhbYYZzHRsX13x858ppPHZ6DVvdUHIOCfa5lOKZFnhMQ80Q8f05HmA2nsr1Uw9r6HS6kgJN6SiL7OmRFZmgvOPLTryFjalyM51YzP4+AEJ9pmt6M59rroQ16VUv7CCnUwGEY+DBXRx/8C7uvfEr1AgGkylqUsGTwnJzlPQJ2yUSKaDX+9UrPfhkxAQPfBEgNHJRnlMGzyx7CBUQVkyg+NCkVsLUTiwAoQJ4Pep4dp8AhOb3VMZYDSpLyaj8fYYoltfkK6WMqhxW1Qv8ZkPYNtnBLuCtAQ6reboAOoDdA5w1/T2X/97QygYyisLumZRS+TnM9ypLUomWNJ5BpkGGUishEk4THlYxavK8NFkOAszke+PPzGfiSo3HYtNRAc1lNcRyRtM+Sf2fevlXYdbDjxrTjbeIUFudWqu/Q9NTzTC5FAGZe0wtpEYavEhzWnmGncCSnze/L/2MvwYQSkDLb8YQfhkgrIDgaqjMKjCUX1MaKjM2n7sm8VMYu2rBrXYGLhTKtBQPYZlYEixDYEhAaPODFTki8dTltWi8JP1cX3ulZow1xMzuQtwYpvkkIOQ8xWUgQaHv1r8GhP+aAeGXAcWTHsKTlPZJKrvq6ePQIRsKJmTSp8HhxtDHlfdNpZxVRx0/n0wh08a0q0njnY3uvwI8RiKpn2PswMZHxxNd2EFTQr1Qk/Pr8BJmRDm9eomCQcZKb21vYXN7RwGQEyCmbt5tInca+Idb+3jz6h289NaHOJ4mcGtN2daTvWuFPi5s9/DNS2fx3COn8eT5TYRlBp9+qHQmpcv0yBzs7eP46BjDcSQl6s02Qx4YPEDTtv7MBBncmTH8gAl4TC3VQ9okoq0cWKo00t4hOTrlZl0Fxfr7Kv2g14upkMoc8vUmuBlPmJA3lIczZXqsUei06X0JtKYiyeDUO4DXRGrXsDtMcP1gjLev3sKHt/dxbzDHMLUw4w4/aKL06ohK+gYhwySlouLfWel1IwBi8Tf/PtkM0zfC96CkZCyGl0US6992c5xq+Hj2yll869GzuLLVxmbDldJvl5LcfA7fd+R14tDMao7+0RDjaST+CL6utXobzXZP+sHYDaYdTLyODMMq11AVKc4X8uGUUTFumwNUqjYMIKTMMcsTATE72xtSdUApMt1sBIRpsI6fXR0tAeF4jjIIhNEiQ8hAFMaT8OHK10J2mLzekYrkqCh1o8efgVUIZEGZBEDxLRNZt9sh/HIEZFNESYx+BBzGLlInQMYUSEnQU4aQMeHScShff85qbUkZPVtL8ZfPP40/ubKFbZ/1ASZUxnJEnqyhMn3cvruvKaP0ENYpGTUeQlkuVNHiqw9cc6/K5tfc03xAUboi/qtc+jApeTw6OsB4PBC5NiWjrXoAj2xrmSN2fIydAHtWAy9/sov/8tK7OBhZGEQeEjSRW3XAJVtIDxmTsgsUxq9DCa+Ujs8G6LkZnjnbw9MXNvD0pU2pj0jmCT66eYR3bh/h9dvHGFsBUvbsLSwopiuTsFAkx7aEInGBxauadRkBv8/ZANthjsc3a/gP37qIH37zDNr5GLVsAjel/FaDfe7vHWHveILDGW+lHta3TqNRC9AIXAS+g5CJvpQRGrZaKkgqz4ypyFkCwgiDyUR8zFsb69hY66IROvBtLlciSbGNrRAHZQtv3urjf/vZ67gzAsZOG+PcETGt49V0SeL7AmAoFyfsDewSdQHlkhOr22XeA3QosuOSwNCoMyiH95jYSaYwGcDPp2jVmB4IpEmBuLDlY1TamDsBnAZZXVfYcUrOmLZJuVCZ5MhmMdyc3uUcTaR4/EwHLzx3AZe3PJzqMmykxDguceu4kHChn797W6SgDmXx2QyXT6/juScuYb0VSh/iLE5we3+I9z7dx93+DAeTDInfRGZTqG6hzDNYeQKfVSKUmbq8sxj0ZCL3iwweK0QwR8OK0CzHwhb+8aNbeO7yFr5xfgvdegMhE4XjmYTT+C5DGEhylRgeH2PYV1DouS7W1tbQqHOZUpdzyPV5jzKJV1eU2pmqoV+f2fWt/MffJ0DIa4vPHTLutPJx+SlgUKdRSRjFvZs4fP8fcPuNV9BKpmjlMUKwSzWF5WQqBWXImWOJkoXPOq/wEOQMLVF5Z+HlIhd9SDIqHXy6RNVSexMoKb9eAkKpmpBQmROAkGeLCSxRb+BnAaECRSMZ/YJQmeWB81UAoQFbBKn8fiXFkwCvgRLKBgoAdNdh+VuAtwG4myjtNmC1UKIupe7s+KQPUNI9ZYioQGuFcjWXQG3uGiIjgS/S61DNZQrclsos/d7U/8qvZ9hGAzRlx7VYFhrRJv9dAOWKHnMhOFnVaOqUt/pfKj9bhfJ0Alq9iyr20uyhF5rUamgypKiAdtOPtqJwWdWI/pMwhP8EgPAkGDyZNFoBw4qEEf/gQ4CQaidTUB8zzb6UDztzUKY28rhUhlDssDbswgBC43vWgnqj2DPBPbLYkrwFzbPg/FIBQqYI89klXsLEBNpIrRMXoQ24TJr9WjL6LwsLv0i7/Jt8V6ubi8XFZ4yrFcvHYZYXh5iDK1YwSbQqgTJIRk3zpJF0ZN0IKWjRG95jMXwYLArW+Tl8+EvhuLBg+rkVG6aAaDnkG0e3hltUGyYJMjA3fpFKkiflWFIZkaeoNZsIm03WgFNwhtgm21LD3Arx+rX7eO3jO3jl3WsYJUDYXpPBiD+HkyXo1Vyc69Xx3acewXe/cQnboYWmlaGczxDaEOlo//AQx0dHODoaiHa/0WojqDelwNjsWETWRx+Msgak1PnaqCiCN6IcvnKoLqWG2mOoG7rKW1gdEqyoELDH7i5+HqU14ofKEUXK0pAl5HackilKIBtND66XYc4AkLyEW1tH7jQxSj18dPsIb129hw8+3cOtwwlm7IPzmyhrTem/Y9cY/VzSwmS+T/4AcvwSHPB64PsuKYCWDIcc0CQd1bFRA5mCBJgNECQztMoYj53qCsh++sIWLm+2sN6wJereLRjew4FCo6OTOEE8iTAYUTo6R5ozzZRF0T20Wl00muw0Ut8IWbjFgsE8vPRB9QWAMM1kaKbUkZJRpiQWRYrN9a6EyhRlgrJMpPtOGcI1/OyTEX728TFeubqL+9MECGrI3EDYlgw1MekLIJQMUM4UCaySrqjYDBiF9Cxyk8teQKpv7NxCzbNR90r4GIt0jdu4pKRjriZsWS5DjkqouP0VQMj+tJzDFhcOEZomZfR/euFZvHBlG9tBCt9iD2EskfgEhKMRGcI+bt8hQ6iAsMYhmAxhSD8UJZUmMZHXo24jKvv5cq8qQVAEF+rHJLASQBjHOD4+wmg0xFq3jbVuC+udpvjhuCSYWy5mZKW9Jn517T7+80vv4d7QwsHMQ8K+KlsBofCqpotQpENkGCmT9j3E4wGcLMJOw8G59SYubvcEyDHB995+H/f6M9wdpyiCJqywqXJ0I2un75kPVddnWIKLlICWjBB9tgYQ2tEQ6y5TTG382Xev4D98+xLamQGEyVjZA9vB/sEA+8dT3B+lsmDpbp4S8Nus+ajxficglN6SSlKvgFD+x9qLLBGpZpQkGPAaH09wPBxhc2MNG2sdAWKBk8MmIISLuRXg2GnjrTsD/K9//TruzRxEwToO4xJjRjI6gci5Lfr5eKNKqzBTSnPUKLvN53I9Vov6lB47gkG3JqnLBOFcLjGXilUOVjKEk06k0kGDdBJJVGaSsvw5ynqFpdbtMs9t3u9k1dgPmcYJApGBW7DmM2w1PDx+potTvRDrLfZxZhjHMe4Np/jkYIyPDyfiy2v7PradAt++vIEffusSuqGDumMjKQpcuz/GSx8c4IM7x7hxMEFe66HwG1obxOVIHskSisuHytfOeH16fPl+07Igub/FHEHal2TeJ3oFvnm6gT+4chYXTu1ge2NTFC9lxq5DgmjtoZ0OxxgPhjg82BdbRKvZRIMfjYaw7H7IWhmmoOpCT6pWxCJR3UFmwSlBFMsR+PcBEFY/Y6UQ8qlckewmAwhVrwZMRyhvX8fBe2/h5hu/QrdM0GGyLWJh/22bIVKlAkKXwWcVIHQFEBJkEhDmnjKJhXj7VJ6rOSVfDgi1trYKlTHqDQMQpRbjtwSEwp6tAtBql/YbM4RVP2LKVCb2TYknsCwD5EWArAhREPy5XTjBBiwyhu468rKJAvxowXbbcPwuXK8Fm+BQRNkrlRHyRNLzXMY0I1bQICWZtkwwyFKO+RCZLYv3ChCa19DUgC3X90aNUQ01lchLOCcuVzUlVD2ACuxUS2PQolDrFfCsvLaGaV4UjZ3AhyYIqrq7Fkv1hY+XX/8kCP3sluako+qrMIT8/j8vVKb6W04q7U4GyqwCwlXJ6EmGUEJfqgBCAWWcuxUcctFPcFYxhJSN2rkr/YO0obDxRd6CzJI6ipOSUQGFxj+oia4VIMyRV2DQsIQVIJSua6m8IFhU9jb06pIa/zUg/E2Q1z/T5ywkmCe+/sMgUW+K1a1IBTLkAl2RgSoIVOSvpemaLETGS4bQPJWNrG4PjJ9QzP1ME2S6HjvcKimjDuVatE4ZhG7yqqAU8X9VCWFGO6BzvBrThf435l+VKWr/jlywC2aRA2duSnAzBawswzWlx3OWDjOSwq6LBG9m+Xjt6gO8/vE9vPrBDYwSC36rJ15ADrlMFaWvYd0v8YNnHsXzzz6Gi20PHSdDNpsIGGz6LsbDAfrHfew9OFBJY7MlclGauUXUykGW4DHwTGk1qxKUHZVjTrpfOFBVcl19j0S2IewgD28OsUtdOesSZL/nUUaonyfRw/MEs9lMvINMF+VrzbqG9Y0O/JB5lDMZqujGgr+OSV7D/UGGtz/ZxWvv3cSdwxmOIwD1HnKvrnIyhnvIGaIiAm5W5f0zTK5cNxIwxCUBO6QcZBy0HV8YGH4eeTPKbL2ECY5ThMkYW3Ub5zo+nr6wiSfOruHK6S56YYG6ncAtYw3T4KHEazItMBrHGI7IfibIKR8KO+h019Du9OC4GjUugNAsIeRlqfw7VY/TQqXM15OyMALomXgHJ+MRknkk9SVbmz2cPrUlgJBgUPrQHHoI1/DixwoIX73+AA+mKVBTzxsH5KwMTWqbDZeF3RZN3IlI/iywC1B9tPRasYCdRn7QzC+a/lzZVGsKx5rrYELm0WE3n7JlhQwdnDTpH+QHQSGHX4LOCI18gNNhgr984Vn8yaPb2PFTBFYMm4CQIP0EIFyveggbyrRyeVDds7LM4XtcLZiXUEZPEM2jlnuFcj1KLwkI2aXX7/cxHg/RaoTodZrY3ujB5yxSpOL5IksYBS28cn0P/8cv38etvoUHMxfzsiGSUSbnVcFTgpgNIGRxOePVCeIZyBJYuVQqrDUC+bWdpxhNZ5gkBSa5K5JoeIHxOisoIzNM2Y0XhHI2yGub57LUYncie+3seIiuHeNMPcef//Hj+LPvPopWNpHr1k1GAiosz8Xx0VgA4d3jCFbYQmdjG+1GDc16KOCSYJDAsApJEBnYKiAU9QBftwT9SSTsYH84kFArMoSthi/LETuPkZYO5paPid/B23cG+F9+8qqEykz9dRynDiaFJ1JbZs5SveN7rEIgrRcLK1ZnRH+qrxtlwbw3E/7s/DNeA3MqPI3dhkO3z+GaPr5sJvcigSQVGBKiEtSkUzMjW5gyQVLlmpQv88QKPHoJIYsCborp/CqTBDWrwFrooNPw0QxdMN5rls1xHMfYZ8AXa2ZsGz3PxaPNEN9/bBP//g/OoesyvVgXUlfvT/Gzd47w1vU9fLw7QN5YlwRWAkKbigQBhCrPF4uCJP9aKJwQcH3Ycmby0ZLBZXJscoxT1jEe6Vn41uUdPHn5Ah69eEHAvEsmRVhWiPSXAJfBU/t7e3K+cpnZbDTRarXkg0sVSpFZHk5QqMtQVbVoMJOOv/L/3ydAaBaFUoBu5GwBbQ08q0wHIRdrrJ0oJ0OUn36C/ffeFEC4Zmfo2jmCkrJ3qocy6cTl8ZYSEC4YQuMhFEBYSKhMcQIQLsvol5JRBWmG4RJrnakvEKnoKkOoATO6gK4OPe0hlFAZegglVEZvYQGVRjaq5NgqIKyAjBJvi+wUHWQWdRXVTKMDjpGwOhng8u/kw4ueVA95wWcLl451lHYLltsGnI58MJk5Y11PwXOzCz9Ygxf24HldWHYDlmQDL2skFHhpzYT2z5nwOpn/uYzXYJCHw1qqidGwmJLqrq/VcsWxQMPLvrAVYk/YJytRX6D8OZNUKgXmBhCuEoHLGlzz+ZX/sfrnimT3M50ui3Qf09l7IlRmFRyu4sSlEGuxpNf3+6Rk9GHGUkrYT4TKnCRnvgwQnmQHPw8QVsCQg68EykiQDJ8fSsTwvuNSVgEh+52ZYG/B5YyRWuohnBcouNmXfKfqvdYZbbF8NUX1FSDkZkusXycAodhEcqoDSQh9DQj/mWDdb/dl9XKVEWoB9/jAEUy1svaoSt0XJvCSRaapBI/I5zEqOuPQpAEhOS8ukyaUpOycYxBCIiwcOSCtWSZjQ/YpQOD7wjJIfL1H4LMMpqg6WhZG+8rrvAAXKq1RYKRF89wuSs9UFdjOoUPKsVn2rbIcbn9l00GJCschHlRS8KcHRxWXHxf0mwSSqhe5NUxsH2/dOMSbZAk/vIlD3jBeU0rZKe3iuFIv2O02wfNPX8ELzz6GRzdC9JwM8aiPhuegU69JAAHlmXfv3UeeA7UGA0NCAWt8T3iukxGUwurQhy/F3/q+aES2Dd226Ie89oZl5bsqYja1Haq+u2T/HkvptXaCX4OvBf1bwnRNJ9JjyG0+t9ftdgvrmx24PoMahhIkQ4Y0dtbwYGzjw5t9vP3RHbz54W3EJdnTFrzWOiZZicPxBDYBvM+HEkvRMzoQBagJy7CQiehEwHOTXiembuY+WYdSQlRciaEv0fEd1MsUQTqDG/VRSyd4dKeFpy9u4g+fvIDzGyE2G6zN64vv0LdV8sqUtGiaYDyKsX80BpWWsOvo9NblIwxcE4bCYcFcC5V86CGG0MhgVrZsBINTScccCkPI8W1rq4czZ7aFLRR2MIuR2DXEwRr+5qMhXvy4j9dvHGB/lsGqNyTwI6P3qeDrxGGYYhyp9pXh1JFhh6BMt9nzjD2YZOIoj2MiF2PBGVQyh2sTEHJ44vVBn2ZgPF+UTlJORIKQSWHaJ6QXhrRHop4PpHvwP/2QgHBLAGGNrCsZRFHgFhiNUmEIb93ZAwFhj8X0jYZ4oaTGxCxxBPSsAEKRDK2CQuMjFkCYF4gJCGNKRmMMBgoIw9BFt9PEme1NkfFZRYKI3VcEz7WOAYQf4Ebfwu7UxYzyKBrSWSYv54BZ8JjBRRitknJAMph8UKVyrztk4AmmwQ0/mQIPOa/xNMc8y+FVVRpWKRJ33ht+jRK/QDyZ9F/wnhG5JAfFeIg2ZtgO5vjvnn8S/833HkczNYBwPpRrjQzjsD/F4fEEtw8mIqtur29Jz2eTNR4SLKMsYSXcYu+XWWNJUilZtyxL5B4ZjKfCDvYHfWxQMrrO4JIQgat1GAklmpaHud/BO3f6+J//v1dwtV/g0GojcttI/BassIF5nGI8GKFe84R1xnyCECna3D3QW5cmkrZMxizm8otKgLCFKCsQ8wxKJONTajgY9kQ/IX2MHvRD3hdJT9aieCYl1wIfzVqI2Wwq1Q0807jkI9tYsDsODlwuh6ggmc/gcknmcMmUS9dc4rpIag0ktRbmkzFaVolvba/j+cc28eNnt9Dl+WnCO68/mOHv3j/Gm9ce4MO7xyga67K84nXhFImkxFJdwMFfPNzSL1uK5Lag/DNgrD8HbcBJx9Lb2Jjew44X4bFTLTz3+CV868nHsN1qoO3ZSCdjSUEOjIKFg9jR4aGc+eyPbDYa6LY76NDbXGeqoyeAUICMSEaVBam4FTL1AgpXZsx/6wxhtWQWQCgqIiZxk80jINRKqAI8g1Jg0kd+/UPsv/OGAMINr0DPLeHzjKSuhL1/piM95fVjZLdOSdkoF8dGMmpCZZhEK1J6Yz2Rg07+jALBZeKoppHyutCzTKPpCIhsEx4mkJ1/pvIHCpNICSuTRjWApvLjVSzjAgyKaqAysC1wkhafVwttYY6r06BSPvHPccmnPmkBg241x5kAMTuUBQxD3WhLEHBoMVStjsJhVU8dceLBcjsIwnWEtU2EwTpctwPbZm51U5jGsmQZDPsFtSNQYI0EAVbZnZWMsAKE6gnV3132M5IEqIJVKqmoqLtEOlm9CEY3vcCM/PmYcmL6H0s+J014jagZFl9yQVgIVpMjUzshVcJbAcKKoVztJFx9A/gzmGShVUtOhegNsD+hVV32ha4SJ58LCJezepXWWc3aq0zhakbHb1o78UWAsEqgJ0MoUs0FIFSFSyLnN21cvAcp6bIFEDLkK50yhb+U6gm183JhpSEwCghVRSPp9ovvs2PLAAAgAElEQVSliEp+TwJCzufVzKqAkBhilSGsfS0Z/e2gnP6pJWh7WNG8uJg+88X1Fl0EFKgIwABCPUzkfDHIT48gHed4O6Uc6/nmU+5lfH8CBhncMc+RE1Cw02lOKah2nkjHj8tAE8b8lwjo53EoEdLuESmkJDD0Xbghzd/SNiPzqiSu8SFp2EZ+DpMz9XDQO7NKZ1R9Pr9TXtTc9FLoqV1h8nxhFDgZFv4ZY+Cv+q+40WWBPNkW+Wn5DRgwlYjkykfEEAK/gdgP8fLHu3jt2i7eur6Lw6iQ+PiUsfeWD9aIh9kY9egA33/yAn707CP4xk4LWzUL5WwsyX11P5DtPqsnbt6+hzQtJEGyXqtLH5mMAaaUN/TYYeWK94SHkDw4DaCVm8uksopWm4mssgklk6r+QEcKX9U76HkhfM8XxrUC/XEcCbAZ9I9kM86/p9Nto91uolan0ZxMxFhkdJnfwYO0gQ93I/z9Wzdw414f948jCY/hIJ1x8BTPYAmLEf0uN4qsN8jhMA7edCSC6ZoE6NKOQekvmS9KRilxdHW/kBOkQ3yTZFUDvntZDDcZI8xmONW0cK7r4ZHtJr51ZQfffuwUrHggw5rPYZQS28AXdmsWZdg/GGEwSTFLIMEyIhutabIjqziWDJcCGgkhMAsTfp98wMndIqwQQcxUBtnxZIhkPpMNJiP/yRAS/BIUslNv7tQRB+v4qw+H+OnHfbzx6SH2owIOAaEkjDLYwhYpJ58fjJcJCC5EMmo+ZAtsIzMBPQSPBH2uw85KDokECRNYTLKUhyABoS/PWProcpsF7XofeKUvyXuUtPEeKfMIYTHCdpjif/jRs/jB49s4E6aos0IgmQpjTwwyGWd4cDDAnd196c1rr63LEqNWYziGAkKmKzrCYldPxeU2dvFyaseMkYzSP5gIqCIoVEA4kLOCPaDnz5ySM4OAhGmUqRti7rfxzt0hfvoPt/Dm7TGuHWbIgq74fLm91mOByxARKiuzah5YEt5hOxI0JEsXMloCvPmkI3HqofRqSLJSJOA+pYxGhkQmm+cQvwYZRzJlfAiKTJyVX3J9spx+hg03xn/87uP4r77zKDadOVolGe6xLp4YSBOl6A8j3Ng9Qm4HaPc25H4jSGCFB7sBhS0TSkqihZbjSKEqBqov6GFl191wNER/MBC2qdttY329K15EssC8p/jasUDhvTtH+N9/9iY+OMxxJ2kgDnpIgg4sBlllCZLZBD0/w3pYYqflYbvhYavOOpcp+sMJ9icZDmNImFTCez5sqje1JGCbIHQKtEMHXpFJNQwrYkLWAtj0BastIGcoDas8Cj4DPHiuJ3JhMsUMrRJWDhZm80LkqGFYF5Cof5a+vlLCY1LWQ7CShTJULpGiCLWywMV2XUJ9/vjxLVzsOdisAdEsxfX7Y7zy8QE+2h3g1uEUqUsPIQdmspAxymSGIPDg+b5WvZSWLAYoh5WSc/Ylyj1YSieenU5Rmw/RsSJs1S1848I6nn30NJ46u4UL3TrCZCrKBpvLGtO1OBiPJUjs6KgvwKdRq2OjTa9sXaXIvovSI5vNc1fPRPk/QSXFcQ/3ai/Dm/4xQ8Tv+M9+xp5iFDuSPs40X84FcjOyKzBDYausHcN9ZB+9g6P33sS9t19Hz83RdguR8PIZz8obh3IC18ac1wm96VxsiCuEsnGy8/xgtEmOtKA/W19brZlQyahY3GXxqkCQdToEg5UHrgKE9Jrrh/k99UGY0BQu4JQhVFBoaipMUqmmYJo/J4u6lSL5Kk3TJNQoG1hlA+gZLp9SXQwCPvl3mWAZwydT5izSUX5YHgqmA/PpYmmydWEz/ZtsvSceQsdrwfO7whC6bhu21QTKBsqyhrKkOoseQ3oNmyilcoJKJg1CW0g4FzUNldy5+n5NbZgwhAx5W0b70TusrvklG2dU+ossCJHOV+CqKqSXh5t5ySvirXrIVMxr5VsUVrZiGCuG1lz4ixfU+CErMLj4fk5QgRUgPHnfLCSu1dTw8Ez+sL5OP+dhOernp/yvWrKqmf+kbPRkXsdqQf1CySdKMU3wP8kQavWEKp+UIQRsSRm1kM9y6SMkIJSOQvEQarWOLgXUR8/Ze/F/Uy1V+QZVyabssMpUVVmjnYRUFFIpyE5Y1oB97SH8rY5kPVgfpqCFPTJSyOp4Wo61hg9cocmXb6LRxJNR05odWKLr1YOIMIkP4TnDR2R7yuEoE68E2NE1z1BGKbJZhJQf8VwSQnnIujUfQSMUcFELHdTodyILyOGsSqkibSTTGYt+6ZEhy8jv3BapjlzE3MTXfLi+g5zbN5krLWTcOHPAFZkNn9mMzo1RMpBEWCk9tMWfRoZQAmZsYQurl4+A0C0KAYXiNZA1tHrb2Js3h4cJR76QASF1vPjep3j5k7t4/94BDmMLMXu5LJY0h/CtAkHcR210F99/4jR++MwlCbE40/YkIIUpauy+41A6GE5w/dO70pkXhg10Wk002QHEs4lDXxyJpIrgmQM3MQkHJ8o3KbcjOOcQVdVw8IYTfyU9eJ4nbKBUK5hh3feUgWT1hDDDcmNGInvc378v7B2DZNYoO2s3JPabyXtzdkDV15GGG/hw6ODla0f4v37+Dg7H3MrWYNNvZbsYzSLx2wRhXYCI+IOkOkDLg3kAsAi1ZNm6RR8WX2tWFvjCFvFnkpJi6eJTD4gARgOQKe0LygQ1JGhZEVrWTBiZH37rCv7s+WdQL6YIC3ahzURq6Ac0v3sMLcTB0QiHgykOR3O4fg1hrYFOjV1rIRohqxP4upCf4+K18qPq3ZPT4yjg1SR+EsDMZ4jjGSZTMoQzFGWKDfEQKiDkkEwmSpjlYB0/+WCIv/logDduHuMgKuDWmyjIKgswViklH4tcYvhMrMy41KC3NdPtMIdim5teH3FC1s8x7yULXan1H4m0j3ctA2o4BNika1wCwlgT3soCYRHA5/0iAxhBa4ywmGCzluG///Ez+MET2zjbyNBIxvCnQxmQCVZnkwz7R0Pc3TuUipRGpyc+23pYlw49AYTCEqrPVQUG+oiopFSU+FSBA5WUhWBQHg5MzBwcYzTqy3XXaddx8fxZuA7VCJrKygqPmdvC1b0Yr18/xM/e38Xbd0ewm5vSQUgJCiXA9KDy/OHfLQEdHAbEdKmQLOJsYDtal8H+wILnFWXLLnKXHl4CdAsezwW5hvX9EZxbLaXNkMYzlOoCshR+wWsyRs+J8KNnruDHzz6C880SG26CIJtI9QwkwdfBaBLjk5u74vFrd9fRarfRpG955VqUfi/hI/TsFtez9DnxfUuQzGNMp2NJBiaYZtorv8b26W0EYSh1JWQ9CXQnaYkP7xzg//nlu3hnP8e1WR0zv4d50BY/KyV3dj7FKW+Gi60S3760iUe32jjTCgXE3N3r442bA3xyMMde4iBioqtfR8g0UqdAkI2wVrNwqlNDUFLKV4C99jUnQ+hQ/kyJKO9xAmkygFqzkhWWnIVRmmM2zxClBWZpLlJY9kOyksdh6bbrY87PZSVdYYsPUQAhGXYOvDmrLwphCS9vtPDNc5t45qyD812Guszw6f0h3rl5KEFYh9McVH7wbGeYDsPEsmgCnwEvQR12jVE2lLWyB1fDOqhckboR8bvnYHchf0Z2p/LMubDu4htn6viTpy7g2TM97FgJ/PkE5XQEt16D5XuYzhMc94e4f/9A5Mj0y+20Oug0mrK8soIA4EKQ0mcJ7NHllHjHq4q6FePGv3WGcEmgGKO5OhoWz+WCVRJeAicfA/1dJO+/icH7b+HgvTelG7JB9i1PhFGU51oQiJw7Sgn56HfnM5MStQRu6MAJHNge60YyxGmiHnJ54OvcJHJ3KhKoqudC0oacEWIjEPRBaTPVByazfBFAViklhQNXgGZTwklfH593Ctgsyq9NLYIUpRt2kPOGekhNabsa7k0xuvzlpgHBOIkJ/qoEUGEr+Xeu9leqbFRA4aIL0BXWlKFufHbkDDES0MjkbxbY+8IK2k4Tjt2EhTrKso6yYC9yHbbThu0xtXRdkkot9AwwpJ5F41EZ2rfoSzHAVZ085jlgfnbKCAUU85lnAqWqfkCZ64yMS0+/h1DeIsRGZ7equ7MCd0uGVUFkRR+af1ZAsVqvGVJBF28LpG1k2su6pK86oH9eJsdiDv+cCrfPu49PsoYnfYbVv1fg79eCQuOBFzuXWSiSUBDZKAGhWCKYRlogT3IBgyVZwahEPi8EFNolG59dIRmEJDLPWHk6VbVwAv6Mp9Ckai+Ao/QRKihUMEg7mX5wBuKSjLPx1x7Cr3rFLdjBhwFh9WVOMoTqEzS35SKGUm8edXjpDlrUEuxJ5Q3JPhKT/EUAQhX3XPMTRQAoaXRRBCvNYDN9cs5AlVz+rCepkY4EOTih+fAJVAqRMVE6xUETVgCU7MbRjh9u08ScKtI8Do8Eei5sSnZcbvf5neZIith00XCg5qbKF9ZvEQ8NRq5r8bZ2APFPERASnuiH8pAmtEYGP8am6z/FvVOVZnqhJDXOYGPmuBhbNv769Wv45Yd3cHWvj1Hpo6j1MMsDJLknW/F6OkB9egd/8sQZ/PiZi3j6bBenGi7sZGLSobUDaziJcOPmPSRJIaXjXUo16zXxw3CjnidzHT5EBsetOj1XfNhxa83htjpqdVoQ3yFfd3542jFI744yNzTrM/WPKXpkD7TrkWBmOhnh6HAfnmeh222h12uh1agJY0imi0MoqxOGVgd/d2OKn189wksf3AX71VnJ4ZEpcFxE9GjxP5HNNJUe8sCm3JMDp0h0OJAzcEbZQNZQ8OG1InZRQCjn/TKKXZFEAY+JrUhRxxz1kol/M3zzXBd/+NgpPHV+Hee6AfxkJL1w7IeTkugSmMY5jsexpDvytSfD1qnX0a7V0WBaJnvBfKasKRgUQGpuKJHeyktMmWMmjFYUT4UlnExHmCczAYBkZk6d2ly8bnmRSnk3GcK//miEFz8e4PVPj3AwK+EQRPPBzOWEVIrIvlWkh1wqyEbEVK1ISi4/19KKCgZy8LO1X9LEtDPFssjlv1GWl+bU7lEGxaJmMpgp7CJHWPjwC4//WT6fQCkop9ioZ/jzF57E9x7fxIVGgVY6Rm06kIGZACaaZdg/HOLO3gHCZgf1dgf1RluSRuuMzxdAyGtLPb6rZ87CM2Ie4IJ/jaeBoVKUYlKSORwcYzg6Enk5ZY/nzp2G5/LBk6D06FmrI3ZbuH44x9u3Bvjpe3fxxq0Bivq6MG18qGlCI39+joQQgKqvMv0MZJcszMmwsp+S90gRibyR9wRPjBnjtmUD6sA25xlTLasNLwGgpkHqskwAIRlwXpe8HhGLj/CFZy7jR888gkttG5se5c4TqZ6xUgJCG+NJhKuf3kNa2mh119Fua9ARpfPSUSfXIge4pQZJ7glRAjANjvLuCLMZq2IGGPT7sgCh93drZ0ekrQkXdjw3eX6lJa7ePcBPXnkf7x0UuBE10beamDgNlAEj5OewkhGe2vLw3Jk6vv/YFi736ujSk5XlOBzF+M+v3sLrt4bYS31MLAZteaj5QCcscbZZ4onTLTz7yCYYS1HjtSyMNyFvLJ2mHkONKDeFrXYUnmkcLHiuZSVGUYn+NMYxE4KnsYDCo/FM7tvjaYzMClB4NThhCwUDbUqG0zA0xlTo8PVJE3TcUrzG55sJNoM55rMIx9MM9ycFxqkjfYSE8GQnWQPRbYTo1APpLR3NEhzHBIwMzuE5SgUDU5JTpEzFFbaJSyxPtuWUtYeIse7PcLoR44Unz+K7FzfwBH3jlFxHY1gBZac25nkuTOv9vQOkMe9HYLvRQpdMe51AtIayTj9hDaDUj/IsCdxZxF4YR6FhGIxv/rcYH/7F/sjqsCyAsNoQUarGG8v8TOJEobzTI9AfwxreR/HROxi//yYO33kDLTdHg8wbdWwyp3AbzOeJw9EFFoOemiHmZYJZOtNlMxUrxpvJZyefUzb9hpSnciKwKelmTy+XdJShGuuBiF14aGkFBkOu5CqWShuGIhmm0IBGqR2yU8BThpBMp0hKCTyFDDNeRRm69AYXbpEHI9loFmmqt2IB9FSOZ/5T5W+sJKoCCitQVJngTacg/0IuuHkmE/ySEZdOWioiqJaqQCKXp1onQQBYFiHyvIYyD1EUyhDaTgeWuw4vPAWvdgawmiI/JZgkS6iTUyV1Jslb1URwvtNFawUQF37yCpQZtZAsgY1tSfx1VJnlTJqupjXzulTgswLPD+M5AwZPsILyEi20qEaG+/AffBiA/na3yb8UIPwyySgZeFl6FgR/TO1XppD/lORRWo4EDOoH7dRiqaZcNC6QzQvY7POUJHRPbltRAFbO1s8BhA8H3uhcL3VTki5+EhDSouHLrPo1IPwtrrsvkosKFX1icSJvWkVpr8b5crgxwRm8LbiRUXaQgNB0BWY54jyTjxmlFtQBo8BsMkEczeBQWlUUCCnvYUmz46AmA40nUhmbKQOUbjCumVK6LNIhVrxylHl5csPLxoiAUDbvHJKZJkc5HaPeQzhMZeSAnc8RZ5E8mOmt4eM4K7WDioyZlJNKoa32j+l+nX8zxaRmADGAUIAHZXTCzJTwuKUwGVsWUQSPx0YLls9yZ2ACoJ8V0nv16kf3cPNohMgOYDd6/z977+FsyX1eiZ3O3Te/HCbPYAbAIBKZBAlSEklR0komtbVb9l/nctkue721Wq/LyoliFogMEGFyePndfG/n5Drfr/u9N0MQJFVlackCWK+GwMy8cG/3r7/znYQgM5BlDDHI0crGaEfbeO3xU/jdZy7gyY0u1poatGimwC9H1FLHxI9w884ukkoy2ms1RT7EUAnuYITBEWkub2JuVkqwzJ0PPYZk1AsyYYU5+MrZr4ACh3PF2jgVcFBdL4p1IwmbIIkiRPEcgT/FZDSE7RhYXOyg12V3mCNgkCCMr5FvdrCfNPBf39rF964P8dFBCJ/RxKYN220KYGdXmfg3pUtPPTgJBl2jRNvWRA7LQWoYZJglBcKc7wnH9WozKuypKuDmh+z15NfjxD0Z5cpCvF8MFGgUAU61NFxYsvHa05fw9LllLBqR9PIxeZTsGR/0DP3hsHcw8jELEsRJLmxsq9FAu9GSlEL64WowWPfs1PLH+v6RTkCROPoIwjl8fyIsK6+wpWUFCEU7T8loniBlyqi7hL9nqMy1Ed68eYgDv4TmMHafPzsHYvWg4pqCgTIEhQxfUn7W6gHO0B2O1yL/UXLCmjFiSqIUg3OAMS2kBNxcqEiGDLu5fPHjUBLNxD0nNyWQjssb3h+uFmDRy/CHr17By1eWBcT00ika/lgi+Pk9RGEuDOG93UPYrTa8VhfNZhvNSupsfxogrBZXJwEhFxsqiEqBQnrh+IAqkgzjyQCTyQBZEqHZsHHq9JrqgiMwZvqu6SEyW7g3zvCznTn++t27eP3WEInTkwoBkSDL8GMg4ZnCfB3K1avrUGoT+HobqnKE8nQjmYt/zHHo/tUxi9n9yLJwW15+NbQe1xtLmJMAweqarAEhG/3KCM0yRE+L8OUnL+C1py/gkZ6FVSeHy6CVNIKeMcxHw2wW4NrtLbkuW91FdMi6Mmm4BoQMtlGlWNUyQi3sBBCyq5WAMA4RRXNMJ2OMhwNZwDWaDaxubChAyDOMwMWwEOeFSFT//qcf4f39DDemrgDCmdFE7tCLSpZshBfPdfDKpQV87fFVXFhw4fHrQccozPG//sN1/PDGCIPCxZxLgpKhKQmWvQJXV2y8dHkFrz19Bh1dg8d7mBJASYmkP48+SxVKUQPCyqQgIxqlovNYxyRkUE6AaRhjNI+wMxxjZzDB/cMxZgkQsgzbZu+kh7g05TpPCwI3ldRJTwrL5KnGWNSVhJcWgqgwMJfkXS4P2bGoo9twsbbQxdnVLs6stNEfTrHbn+Hm3gSjMENE36mYMTUESYSEm20CCYc+UoJoW9V0awm8fIB2cYgvPrKKL11cwStnl7FmFTDjGUr24pHFR4lZEOCgP0IwC5CFCZa8FnoNFTBjNJtAkyEfvD4dlGQI+fWOQq7qiJnfQkAo50GV+ilAAMh5dlkZrHIGY0xA+D5mP3sbw/ffRMvI0TDVs4DnCOsfeS5ymUMvJkG41XYR5BFm6QyaSzm4kujTskDlEZcuXASRSeewyrOeia9crMiZIwXlDKerLA9lLDJ7pjOLnB9kJxliViuR2O3K5x8z+hNoJuWiKUpRNFVeOkn3pjRVgTQBanIeqvJu6QumvKXCKUfEVb2xrxVg8vsn6NRaVlnZQ5RcqgKFAkCrDwGTXCiXChRW9hMuSI4modJBkXMh4aLIeQ4SKDak21AzetCdVejOmoTU6AZTSvl7BI1MwabX0JY8BT7RikIlJKvaHJVQqZQPVb6YEACKsFCZDoySqq6D6nURz8JRXM0Jr6H0s55gUI9+q66NOGEwfGDGVn+wJgVquap6yR8Wcv76w/m/BSA8Cb4+TTLKcMGjwMcHiuk5p9SAMBcwWEgXoQKEvOTpISRDKHJR6UpmsJ0KgjqCE1VCsvI71hJRFXh4kr1UgFAFTR4zhOr+swwSFp8Dwl//ijtiCB/8q/XC8OdicI/yqfgXVUCB+kf1YvGGFJsSB6iaaT8qj8/gJxHmSYRZFkq6W5xxoI5kk0/w0jJNdEwbbcdGk9I7ev0oS6T8gl/OoPSyMp+Kl0SNv0XOTZySzMkiy+YyW0lm8tJFnBuYJwShunhhYvpm8gRhFiJMUgRxjjCzEGUsqM7hJwn8JESURBJS4FRx4SItpQdSNtKV9LyqqSAAoOhBAGGp/GpNlhJT+mg6WFpagtdqksiEXwDjpMCP3t3Ge7cOsTf1Gb0B3WsIcOUP5iFEO5+glxziq0+cFkD4+FpLfCalAELeLJRK6dJBeP3OtjBWrVYHnVZLAGHTsUVORJ5NZJaU1LGfi7S/MKE0yVcPFPl3brEVIBTfYF3HIT5Cbv6qAB0yHyLtyEVuFjFZNJoh8GfwZxN4noXllR7aLfrCLAE0vDAILKdlE/cDE//LP36C790Y4zBvIoQtYTC2w0APUyLXeXiLvKYgM5jBM0sst12cWe2h02pKIMfOcIbd4Rz7oxminN5BPsjVQ4A/g1wgtRS2AoYClzTr6LgmuDGLFLYE+Pjo6aH4NV959BSe2miJnDSfH6Dl2nBtVjqUiJIc0zDH4ZAhHHORibILrN3qVMCmeQSopYi8SrStpcUyuDKVNWGgx1zYmYCAMA5FtkNAuC6AkAmj3L6p2onMW8J3r43wvWsDvHHjAAfzAnDaElhBaVpOD2H1k9EPY/Lhrky0KhW32uIy/oTDrCQe8sFKgJOEkghJBpYsDAFcVpJFtJEb1VClMwJWBanYmQkr04UhJPPF98rRAix5Gb758kW8cmUFlxcs9LK5AEIuFviYjKNCAOHd3QPp3XT5mrW6aDVa0ql2BAirUJ7a86Fk7NVWVsDgg4BQgHOWo0wzTCaKIYxDH55rYmNzRfyd4tuxHQnhic0GduYlrvcT/MWbt/HDa4fwjTZSGUbov+LAR0m28pzRr6zzOk5DFVpiWrDctvIz0PvpD6HTl+ooSfY8ymE4TZgOGVx6XZVfsNaxCUN4xF6fYAgrQMgFRacM8OoT5/GVpy7g0WUX624hDKHJXtH0QUDIe7/dXUC7syBnAKWetuOA8u5fBggJnOPYF0A4GvTlzHUbXsUQNmRpxsURQSFZk7t7I3zvrWt4++4MH+7nCNxlRE4PqeMhjEOEswGeu7CIVx5ZwtefWMaFJQ8u75tCw94sxf/+D7fx+q055kYLAQOpCvomp1h2Yjy77uArj67h68+eE0Do8h5OWceSINfrtDkOf9XtXScEcklFNoSSaM0SaX+q6QgoHc0K8YMdTEPc2Rvh5vYh7uwOMA5L+Cm7EB2+6pJ+LEoDwxFgWDA0IZzDzWew80ieQVwY0OtNMMozcLlh4OxSG0+c28Cjpxt4ZN3EdFZg+yDAW9f2cWt/gr2Jj5zMsabBZw8r70eRblOtwtRRhiAYcPUcerQHI9zG0xttvHJxBX/47BWcaZqw4okiTfhh6uKZHU99jAcjzCdzdCwP3UZLyurNdhtasyXhSHJul1W24wk14Ekv0m+6ZPRI0SQBaJUsX4Z8FUqS6Rkyyq3TGYzBLrIP3sH0w3cx+PAdNDQCQspuVdwOAYgMEJaNwiL4M1G4BmZZgCnv78UFmK0Ocr0Jw2nB8trwXFfOAypbyJTwnHcbqkZHpPpMSKS8kYqkMkSRc7kQoMjmKAofZTGXHlddi2EYKQw9g0kVlM7/n8Cg/1HjVM3pg8e5DEPQNFN88+oZXqUJiwcrk95Zpl4z9KYOUjky00mFUF21UJkda9ZLWMjam6iYQLmv6E+sLTnCEKpBr7biKamfWpTzP5acOkS1pWorSgGEzBzwBBRqTFvPLPgJFWBdWE4XrsuU0g4si0X3bWEOlUaAIV8qjIafV3oLWcYijKKyD9C3RuaKWzaql4R5r9hOggcJ72FYjrw+0tJ5pAutS42qZIxqS1L5OCvNUR1sU/1m9ZytWczq/ZAz4bj94xh8frqv7+TU/Vlyz08b7D8NLP66klF+3jpo5mGp6Mnqtwd+r2IICca4sJZQyCqtWrUCkCF8EBAyZRSJjjwukUXc0DDgTXk+ZWHDpWv1XvHZqlhusu2KhDn59WtgyK9fy1TVbKu+FwbeULEhzQGf9xD++pjws7YQn3oh1sqjkwxhvaXhJrmu2Mk427KsXUkKKemaJwH8VAHCqEiQFCksSjJsE55pCoBqWRY805A0TImNlt4eyhLodyqRiY+Ph4/K/pQo9cIUQJiyrYHR8kUkwIoSoDC1MI8KTOYxgjiVmPIoDpFkkcQQUxJGmVFcuAIKOejP0wwBB3H5WTVomXwD8v9VBL+yM6sNv1qw8XslsyKAUMSnGhx6EggIDQu93gIcj4ExQFzqCAoD14SRqFcAACAASURBVO+PsD0IMEv5c5GJoa6aS7gMTjZDF1OsaVN89cmz+J1nLuBC18SSU0KndIVbL81AEKYYTnzcvLcr8qVOd0kAE4MlGkxdZZgMw1aqCg+abxUDUoVNVCyFsIN1FccR0aakGVJBUUtjpQBeAUIetHEUIvTJck0FEIbBFM2Gi9W1RTQ8eg/pwyJjy8RTE6PCxZ2pjv/5Hz/Gj+7MMbNXEFK+WNKvSP8B6ahM1SDwQGAADFIsNGw8cqqD56+sSp0AJcB3RxGub4/xwbVtsJKvZB9fJcFTD4M6HrUyoRNEiGxS+RWk3L7ktoqhAgncbI5mPsPVjTZeOL+E33v6HDabBax4iLalwRMFKwE1EOeaMAGD8UySBJlEykG81Wqj1WyLF0VkC3UCLQFOfZ8Io6XqVBQgVECaDCEB4bIAwlVkeSx/RoCh1UDuLeJ714b4/ieHeOP6HvbnBUqnU3WycVhXosZaQSS1GVVfnwzQ1baXbCoBCpkg+dN8fygVTUORKpNdlOUHOzO1BlImatK3YqrodnncpxqMVIeRqb5GAYTw0XMTfONFAsJVXF32sJDP0QhGIrnkP7S+CSDc2YfuNuE02mh1WHHQRtMjIKSMjux0FdSgqDWVilvLgiozjGyEq6AeAsKC8uw0w3Q2Eg9hFMxg2zrW15dlMSHWGnpoyUIbLg4iA/dnJf7bP9/EP320i3HZRKK70AwGgjCt0RKfJQEhGWKy1GSNZA2lMSCkIT87g0QWrAxdp0Snwa02pLOSLOGcGFJnUJKjZFX1Aq1SX0gwVfUzcpyqPYReEaBVzPHFx8/gy0+cx9X1Fk41tCNAaHDwLIDZVDGEBITNTk8koy1hCF04DsOf6Ouptt+Vf0xgKbevrO1hf2uqAOFsSkA4EMDreK4AQkrQCQIJjgkIeX1tHY7xo/du4qfX+3jrzhxZewOJt4TI9tSyLZzhkRUXT2y2xEt6abWFRc/EYJrgzkGIv3prHx/sxgitFqgWl+dAMsSKFeK5DQuvXVnFN545jxZVAVks6Z2lniNjgnklFVIbeD4j1FnEF52DBZUAwg7wLHEcREWppNGGLWqCw2mMWwcD3N4bYncY4GASYzhP5b0K+MyyWwDvNUqHmaaXJHDKSOTlfF1Y7xJrnpIVl7lIy5841cWXrm7i4oqD9baGNAX2+iF+8MEuPrhziBu7fSSGKXU4CRP1eC5YKnCG/j4m+dID5egExiNY6SHOeDmePdXFn77yNC4uuhLOZBg8Z6hoVL6bKEpxeNDH6HAIBxaabhMLi8uwOh3ozaYAQoPe6hoQnpxQf4s8hHI+yP2kOj6l51Pn2aYCK7hEzvQUZjSGfrCD9Gfvwv/4Q0yuf4SGlsEzGFKnngVU5/B9osw3LAtRMwVlhsjIkdrA6ccew8Kps5KuqTsdmF4HpqsWmUkYiQqH96XFFGHPkWdZWbCTuDLLlDHKfC5gME8nyPiRjVHS35jPaaJBWdLDHUtdj6lFcIwYlkYWkXcfge6JygRReahlrkqAruojKDfVyCoqL6IChpW0VBaDqk9WbRiU572unqA89agPsepPktAcAYV1pYba+pMhFJBVv/5C0tUAiZ+Xdp7qoyCoI0vIM8lBEBWYBSlMm0E0bTgOw2i6MK0ONI2F9x0ATWhaE9Aa0DQX0FgJpLRYLLUXiSl9xPIcUIEuUl3Bc4FnKxVfrChjkiurQmgpOpJ7nkwFPbZ2qNukBoTHKadHcv8KWUuq6dHPqmakk7xjLSL9VWfshwHd/98M4S8DhCfL6WvgmNeKvyPfoEobVeCsVqHlwg7SM6jU0Rq01JRAmTTMJFRGgmX4+lWAUL2k6pkvr/xRJ6FK/X8YFLJy4hgQcrnOgDQlW6V/8HOG8NfHgtW26eEUo5//RJLSWSH4T/vTtXxflGn8EBqNg5KSJJH5YHiGnwQIsggREqRajpy9UEs9dLttVaJs6CIXleYk+aQVG8jCAa1UiwYWjxsc7hg4wsc0O9SoRVbSo0nkoz8ZYMw6hiDFZA6MZqkwOfO5ivgPAx7CAVyHD1huy+iragkoHMxTqTyI6QPwaNJvIfYLlc3Bg0d+PD5kGB5Ree4qKY6pCw8ggFCndCQjsGFBuI6GR6O1LcmD9HAxvGKeZLI11+yGyBmpiWbvl6OlMOMRlgwfZxspvvbUObz21DmsOzm6BtmsWBg8ft+T8VwG7DtbB7LZXmD0PMuKWfZtk9Wy4dFnWckmGdPOg4uARQS2InGpoqmrn+OkPv/YlFwfb2oDJ4CQcf8hAeFcQlGCYIo4nKPd9rC2tiwJhWRWckmG4mulo5/auDkB/rfv38TrWzHCxgaC0pLYeUk0JQtZZsJuEWAXTNlDio3FFp5/dBl/8PKG6hArgFsT4J0bQ/zDDz/CNCqhO00ZXvkhnXlyHdHETNkpvwcOXzTDMwiCki/1wdeD5dlO5sNNZ+gVUzy+4uA/fPVpXF1rSNpjE5EEP/CaVD20JsazEIPJHGPKtgoNXqstLGGHAzn9cBxKK0BIv2sNCDloMmyAh1dIuSgB4Xx8xBAuLy8IQ8ggHrKD0r0pgHAB3/+kjx9+vC8dlnvzHKXTRWYQuJHlYEZlxRLWCacCCBnexNefSb1MHVSBSBLewteI8sM8hJFHIqFijQKlsKneRGZ1pQsyY5iBncpQyoAiIxE1EyiJlmudETTFDF07xu89fx6vPLqGp9faWCp9eOFQdTryvcmA/eEEd7YPoNke7EYLne7iQ4CwShmt+7EEEFbXaSXGUQxh5SEUGYt6GHEBNZ9PJGU0mE/EO7i2tgSPQVImgYGOgp1uuoNRZmE/MfFnP7qOv3t/G4PMQaRzuPNEwkxAGAogZHWLLp5MnjhZEsvQyaUKwTFlxyw8f2Sjg8WOJ+BkOvNxa7svjFTIs4VBPlXUuigq6lR03scVdUxASEGgU0TwCKSzKV56dBOvXj2Lp0/1cLptwk19WPTTCiAsMSUgvLUlSZrNdg+dLpNv6SH0YFeAUA2L6vU6shvVzHkaV4AwOAKE/LNkNwgIXQGEBDFkTkzxoO4OZ/jph7fxow938eNP+ih7Z5A1VxBYnnjDKRFfslJstnQ8fXETlzd6OLPkYmtnjo/vTPD2lo+70xKxxVRl7oFTWPEAq6aPF9Z1fOXKKr7+1Dk04qn8vOxm1CwDuW2K1YCSfj70uQl2KPHkmjnLpP+UAE6SkB0HTqOBhNccxzTDk3ue5QL7QYKdGdnCMW7vDHDj/iEOxvQbJjBbSyjsNmYpvxbvDh2eUci5zIGY91iQm5KCTcb4ykoTL15awDdfWMN604JHda0OHI5D/MPbe/jptR28f3sbiWEjMx1ojgvD9QQwMLSEATg5ExrZ60q2Sg/RMubw4iEuL9j4j195Do+tddAzUrhWAdviYk09j3kP7O/sY393X7q+XLsh57/T7cJoERA6sOhxVSJ/RbbXx/hvESCsQ+24pK2HQtdwZBkr+y7x/mfQ5gOU+1tIf/YB4hvXEdy+pQChXorfPs81RHEhS4QgL9GPfAyiAINoDrRsOCs9PP+7v4fzTz4LmG3AbgNOC3Bc8dcijBhrrTyMrivBPpKxT2VBFquAGH4Q+KUTFMkYaTJEHA+QxkOk8QiJgMQZstQHshmMwkfTjNHgc58LA7KCjDitZI68BgTAUJLKH5dLS0qUKDfNI1VbIYCw7ilUHJb4/+jF5XKXFQwCEMn40XKjtvqqR7f2H1KeWstFyTwey8CY20CvpLIUERwqtlDX+PxzpNqIIJC+QuqoVO2EgSBKMA8iGGYDptmEVUtHJYymLR+srNAkpKYN8L9LQmmjyo0gC8kfWIXaSPTrUVqpYhLEoyYpyRkKBqNV9iYl6lQgTnr8RH5aVbLUbOlR2GLt/a5DbWqjpfo7NTBU/1/9U+vn1DO/WgP+CkEwJ0HhvxUg/DTZ6BEgo3+QLKEwdCqlWqWNKsbwYYaQaaOgkihTgDAJUpTZpwFCNYNyruU/TN6unYV1yujJ7+uzGELJt/icIfyXIcJPuUaPPtHR76lZ8thwXP8JNeMpOVr1oc4/aoUTZGGENPARMzgj9pEhQUEphGdKaqjdVDUR9PeQySIraFXR4FLczcRIbvhoWqZp2yRXxLROE7OcfpQMQykLTzHzM0zjFMMgQH82EbAVpGRyHMSJhjiMocm2OUIZjdG0Elw81cb6cheLCwtISw8Tv8SHt3dx53CMfT+G4XVhNxZRJNTCK0GoBA+L/4eyH27IVG8K5RM0hUtHHrfU5KD4+lDGJjS2LZss+vx4CFOWQvkqU+Ash4CQKYhV71YewklG2GgUeHzVEYbwi49uyoDo5QFceg5Ykm05GBwOsX8wwP3dPnTbw/LKhjBVDDjhwMR6CHox1Y1Wld7TY0dJHIFTlShbDwoq/ppv8MmgoeM3Xx5AiniSrY34B8MA09kQ/nyCNA7Q7jSwvr6iUu0oW6nihjhcbc+BTwYZ/us7+3hrN8PEXERYmIhYMVH5EhnkY2o5bP7dJBBAuNZt4AuPLuNbr54RQMjOxdsD4N3rfXz3xz/DLC4lpVS27mopJQ84+rv49wly5Ofla1DSQ2eL/IseIj5IiD1csoRFANc/wGk3we88toovPrKCly4uS8AM6wCkr5fXZFYIuA+SHLuHQ8yjRAqzyRASFDYaTWFouK2s/ZjKqqH8m7y+CXLC0FeAcDaWYJ7aQ7i+voqcm2UyX3ygWR5ydwE/+OQQP/iYg+Yu9uYFCgJC00NKNk+yRVUlijC+1RslhnrepASJDAKqHpQcpAmEGTHTcoCOraFj0a+VYR7EmCYWxpmHoNSQ8Bp3cvCyYV8eAaGAQnoIJUihhJnP0LVivPbMKbxyZQ3PnVrAUhnAiwbydfi6UeJ8MJzizvaeFJlb9D71ltVr5qprlsEy9Oypfq+aIVSAUPGsxymjiiGkL1b1mdJD6AdT8WTyNeVCYnV1EY2mKwsKtcjRJIhoVjoY5C7+8w8+wV+/ex8HiYNIY5JjQ9hmymojzm9SbaDD0Qvx9pJVE3at0CRwiL7Wrz6zhheuLKFrKV8LVQb/TG/i+1uYoIWAmbaMbq+GjSPJaAUIJeyhVAwhASHZai8b44VL63jl8TN47twyznYtOMkcNtMO5QYkIPTxyU0FCFmD0iUg7JAhZK+jYggJCJWSoX71eP9WqcL0XopklIBwJAwhbwZ6oNYICBsNFdrCEA05rwzsj3y8df0+Xr/ex+u3JvCdJfhWFzOeaRJGpcNKxpLWy8qJjY6LzW4Th8MQ2/0IAyxggiYC3UEqhcMxrOgQ69YcL5+28XuPreMPnrmERjKGnU7lXKXEjawNd43cORrs/ZM6DzWO8VqWyhxZcKmOVRa3E8zzIykpDWX1j6U6PTUH4yDFzsjHta0Bbm7t49b2IaaZiXnpIbIWpDeWoJALOulApGcaBqSIKGHiaYILPQdPnVvAa8+cxYUlB2sNUURhdxjh7946wDu3+ri+3UcmYUYO48lQMsTJtiRkhx8SeiaVRQlado6um0Gb7WPTLfDNpy7h2XOruLLehWcksHV2ftKLRp+3iYPdA+zt7CNhBY3horuwCrfbhd3tiGyOgNBlOFtFAPG9FeaknlwFTJz4l3/ZGPGv/rdODsvyLFauf/EVcdFGQEjwVAfe0d6gz0codrcQvPsuZh99iMm1azCTCHaRScIxr6QooYw4xyRJsTUdY3c+wX4wg7XUxuK5TXz9T7+DJ17+EtBcAuwGjaAKDJJtYw2N2NTYH8NnvHTVVB5uJVuUoJgyAsoQZeGjyGfI8xmKdII8GSOJxojlg4BxAiRjYc9tJl+T5ayuawmMlueJqq2QDHfWssiBTP8hvx6v2UoyWtnkVPWEAoMK8REUVl44nhFSnyefuMqiqQBh7R+UP8p5pxALT81AUhIrrcVSH6BeAwFaZGoJDAkINVuBT67NJdxOLW8p/dToHeTZy4+SQXSeBNJIXYWwgwyd4QeDklh2T683fwYFOk1beWbJPApIZDhQBQ7rc6tkFRUZ+goIHnv+asa1CpypQopkdS6vcy0zrTuqVVr00UB8wqBZP6OodPpldRCfdt/9awPCGmQ97NF7wK+Xq3NV2HaZXZjyrBg58e6LZLQChKlKGi3qUBkZxhQgpGQ0CTNJHhXWUNhdTT5fnW4rRIcAQhXQpN4K9fWPqi9kjjiWjJIdPMkQSsrF54DwX3Ym/1JAWFGC9TPj5LNDaHoxex5/7TQq5E1PgwCpH4gHI00C5FkIzSxhsTKi48HrNORXOcA5CHHbLgwRZaCqo551AtzuZgZrr4GIKY+JjmkC9NMCe5MAO/05BuMQo0mMSZRhEsUYUcaYaxIWUOrsuzHlE3oMD0EEr5hgo1Pi5asbuHxmFWfWVsUrdThJ8JP3buCDu3u40Z8CTg+mt4Qia6LMeQipFFI+gAQI6ozizwUYVik6yvZcyds4rDCcIGdAAU9aKc4VvaZIHhnSQNbQYrBAmctgZrLmIg/gZVOc75n4wvlFfPmxTbxwYQWa34eVTAUQMl1Vtx309/vY3+9LjL9hN7BEQNjuCiChuZYDIQu/+frykFI9eKpSQh1/1cFWAah62yhi2QfmhGrnJUWhPBSUtptF0kyJHU/6ChAmIbqdpvi2eJAq6UmVZqqbuDVI8P5uiL++NsV7hwX6RVMAIVmIuhqCMhtuy22mvzHYoUzR80xcvbCAr7xwCi2PjLCO+/0CH90e4vV3r8Gn/95pUtglLDI/+Fzmj1lzZxwamSJHaWXK/8r+JJNVF9xi6tJ55hYxbP8AS8UETyyW+NrjG/ijFx9Fs5zDyQNJiaPnjsCDjAmvz3u7B1LsTU2i12gq6WizLb5CSldUOitffwW0k0QdcHyYs3KCoTLz2ViCPQj+Fpe7ICCsayeki9D0kDu9I0D4+rUd7M4KFG4PmdlAyv7GKotRGJFa9qJSV5SUW2wgdboawXYkr3PTBDYWG9hcbGCRkuQiw2QWY3tS4v6YfXGlyKdg5zAtTQAh2UGDaeicC/g6U1GYz9A2I3zp6hpevryKl8+tYolQiICwYBgN2XETB8IQ7kmPFRn43uIK2kwcrQChShlV3stfCggrllA2lQxOihNhXYNwhvl0BEMvsLyyqPysni0PMpF76wZ8zcUYTfyn73+Ev3r7HvYTR4CbMPYGy5dtkQYTEPF1czUFCCVVlaxrXqBpG1hqWvjjL23gtaeWQdcLbxu6Lf/2B9fwtz+6iUHZwgwNARgqh7nuW1IJfXLEciMvtROpAEJKxt1kjC9cWMXLj57CS5fWcb5OvqXEUphfCBN57eZ9xBkkrbXb6yqGugaEdu0hrJcEVahMLSWuGcIoUCmjw4GABXaMEhB6TfrlNPG/SfuhbuBwEuLd23v4yY0BfnJrgonZxdRgsIyNkiCEHXjBEHo0gpuF6BjAouvCD3g+A2nnDGJnQaTiGfUWTIwO97BmzvHF0za+efUU/vi5K2gkQ1gcisnxMOVXtxCzwJ5nahILK8ilm21ocOSa4fKFYRPH8VEyyrFmh8s4gjmeu3YHmt2VXsVRlOPu4Qwf39nBz27cw+1DH/uBjri1iZg+JykkjwWsydDE8Cr2n6YpjDyRkK9La1089+hZXFh2cKotLlvsjBP84P0BPtmZYmsY0FSGwnIQ0HPDt9vkc0553oRZ4HlAhl5kxxqKyR4WEeL5M0t45cppvPrkRWEPmUBrlLGwkFye9A/6ONjrYzZlRJuNVncJjd4C3F5XFiu0CzSodpGeUQJl5QX7bQOEZAElbq5SFTmVDFcYq6qmwPRnyHd3MHuDCaPvYf/992FEEewyF889mTfKfSdRgmEY4daoj/sEheEM3toi1i6fwx//T/8jnvvq12AurVEXquSRKvJTMYMSHEVPn5qJ6mBhwVzV9yEJoxIYw75XiqbDijWcIY2mAgb5kccjFNEQ5XQHRjxgUZDYSbgQoEdQlxAaFT7DNWj9KyWicg+cqJVQfe18DteAsEoRlWtBFdbLJGCqsBp1JlULuJqRFnSkzi7OO1J/IaCzArtVssIxWFfBL6pvjiw4/aycg1jHw+cRWceK1hSlDpOobaCwUeSsgLFRFDwzq5AZykUpvS8tCQtkCjZDkwzDg+12YFhNAYRFbqIk4CBYZFgfgbvBxa8rC1PxiZ6Ue0o5uvK4q/St49DaWiWrwG51LVVJ5SdCo4URrWGwsolUOQUnhqiTS4xftIT5twCED4PBz2YIT4bKHDOEii3MVNc3PYSVj5CSUa0ChFlcIg4ICCsZaeUHq2fSmiEUQFgl9gr/UAHCB74vzsuVh5GhMkeAMJN1uAod+txD+OuDwk8FhBUIPPl7JwHhcQeYkhzyDSWA4yY98iMpIE7mM+RRKKycxX4pMgueAccz4bYcmA0HumdX8bUZkir9MqPhlIEwlicfMgRowN50jvuDEe4ejLA39qXUeOCn0gcXhCWilNp/G4lmIKJPD6ZscgtKDDQbJmss0imceIwVN8HldQe/+9w5XNlYxEarLR62vp/g9Y+28O7dQ3x0MEasNZHrHQSBhTRRunU5LypWUAHCTP6d2nTVV3PMrPGIkBuDCaqmLXG4BAYcALgZET+fpJBym8UuRgbYUMKSooUQl1Y8vHR5DS9dWMbTp9rQwxEM9roRNFr0gNkYDUY4PBhga68vktHO4rKUpXM4JBC0bTIjChAScHMIUSe/SkZVSVxHURcnvv+TgFAdlEqTT8uZ2hJxG8jetziKMBodYj4fi/ys12thc3O16m0jYjDkPdXsJj7YnuD1OyN8706M9wcF9mO+Z5ZsEqX+gN9LxtFNgUIGyjD5ksXfa10blzZZZUGJiY29MdMD59jaH0tsPCxHOiLVNaAeftyokjujrE8kyLJo0JEyUZYyS6OF3GD4gimgxcpi9LQQC8UUC+EOXr64hD9+5XGcW+T2nxdWAKZxyvO9AoS7h32MpnPpG2PiHMF4pwLlBiOQxeRcl60/CAhjhhdF9G9NEAYzJGmIxSUCwhXodSAAuwgNF4ndxQ9Z1fHJAX7y8TZ2ZzlyAYRNBQjJekLJaWtAKP6+akGhhDyU29HQXUpnmmMUWGxYePzCKq6eW8VKU1n3J36BD7fmePv2FIMox5SHPdkJSkb5fjJFM2WAkkp0JVAkIGwaAV64vIxXHlnFq49sYEULBRBa8pqxEsbGwWiC21u7AmANq4FFypx5zQog5Ov184CwcvNWB5yatmoJpKQDprmqnai7HUOGpAzkGpSAo3YDzaarfJncPuoGAt3DTGvh//j+R/jLt+/hILEFEJZmU4Z+AkL6kCmx5bUv4UPsizNZh6OGmpZrYLll49+9tIIvP9aTsHXeLVyM/vUPPsFf/fAGBmUHU+1hQFipK2pAWEUynASETjzCM+eW8MLldXzpymlcXPSkmN6uASEl8lMf127dQ5yW8JpM9u2h026rHkIyhLanCqursKUHJaPFCQ9hiNlkhJEAwkL67NbXN1QQlghZ1Taf0qz+PMYH9/v47oc7+LsP9+C7KwhZTu81UZIZ0TQwKoo+SCcLpVjdiNgtSka+gTE68LUmEpNSOwYY5dCm21jECM+t6/jmE2fwnZeuopkM5bxmn6wwLm4b/fEUB/0hJoM+kiAQ5qvjeei1Gmh5LhquLZ50nYnU3FSYhjByBSXyrKUpNQSZLkuoUgKZHEkYZVDOx/f28cbH93HtMITvbcLXGwhyDUZe+RgJomlENRyU1D7nsZwtSw0L59eWsNgw0TbpLzcxDnN8sjXB4TzDnANRo0mUjYCeTR7ALCqXCh+CQSapso83gmWorlX63dq5jzNOjteeuoBvf+15NLUATu7DyANJEHZsC5PRFMP+GP1RhCTjs7UngLC5sCABTa5lokXG9uQDvAIA9bTw28AQEhBmddMmX14uYLlQppSEaxjKQuMYxf4eJq+/iZ3X38Sd138qoUXMLui12uI7zJISoyDCge/j5niA+/MpDpIA3voSVh45h9//99/Gc1/5Ctqbp6Db7OgkOFP1Mipor0q/rLAFld38h9l4MidlVb2ErhJH6cnWWC3BGMYyRkEFE/MNshBlNkMZj5ANbqOY7wpbmKdzZNlcGEZdiyR4xmT4DDs6Ncql+blSeXZIsFqNceRXPhMVAFRLgeOy+hoU1l2GKsWvSiGqr5faLyjyU9VbKOE1uvK2qk4HFUijUJVScwhArkEXn9P09IqlsfrmhMmtJJ+csSSMhr+SSVQp8dKJK2DOFFmvpMEymMTwYJqeeBAJDKUqKdWRJOyja8KxW3Cbi9Bthnt5CkzK1yCDx/eNi1p2RLK+rNbc1vH6anmnoF4VOVORpwoxn+wdrArphbbl8kVZN7iaqu+vk7/+Ijnofy+AUNjAihn8tFCZuodQ+QcTkY0+nDLK+omTklEGysSU7Z1gCOvgJ15vwq5Wi4nPAoTiCyWRdKJ24iQg5DzwOSD8hVjwpOvv56UhvxAQ1qCw+rzyN6u/LpuSOhiD0k4yRayVYDHw3Ec4nyOPAvFYuKaGpmui1WAqnwHLYaoUvUwMUdGRVkXilHCxGD7LTSlwZx28HwOTOMcwTLA9nOBuf4St/gj9WQhGjdCfyuuLKaOU3dD3Q1kRqx3iQheGMJeIY1c2pUY0gRH0caoLPHGmiW+9fBFXVrtYtm1waTEIUvz0Wh/v3BngvZ0BpqmJsHCRZkzKUj1qR8ZrypiozZePKr2qkrfV4zh/FfCUcYimfMeWgVe06zmQJioZUW00VCqkqaWwtQQNhDi/5ODZ88t46dIKnj3TlVJqO/Nhs5hegr80BH6A8XiKrd1DCU9gATNTG5siW2RBdUOkY4qh4gGmDrd6myXnV/XPkZyNp/UDktHq8Kv+HJO01SGRCyCkj3A4PMBsTnN8gsWFNk6dXkfJ7kF+Lspb7QY0p4O37g7ww+v7+NG9GB8NgUO+tpotEljFEKuaDPr+GJFCHyFBIZIAMSF7iwAAIABJREFUDT3Dgqeh4bnizxuFKaZRhoDyBI6GBqWgZAEMhIQ8lNcYTCpMBBCKj1DCJzSkvNZgI2FioKFCavScHZgxluwCnWIGZ3wXj6+4ePXxU3j+kQ2RbbFewCwzib/n52fgyHhKH+Eck9lcaDjHdtHtLqDVbElaoSmLAIalcHPIxNcaULNHR5XTM9CDDCul1QsLHamdkD8vuuMcqeFId96Pbk/xw+tD/PijLWxPM2Q2JaMN8REKIGSSbvU8FilnVX7M15WsFl9b+kotXUPiT+CZBVY7Ll584hSef3wTqy7gaMA8Bt64OcN3fzbCvp9gFKdIEauHPwFGJM3efKSKNJiA0KCkWfPx7IWeAMKvPnYGa0aMRjSExaFa0hYqQHh/B0nOgmcPi0tr6LQX0PRasKWbjZLRBxnCzwKEIsNNyVanyOIIArJDH6PhgSTzLS510O220Gk3pFyaigS+EaHuYqo18X9+/2P81Tv3cZgyFsdDwRAYFnprZLDoteX5UsIgECsSOBYZFw6bBVqOieW2g288u4qXLi/ArWYoJnN+9/Vr+Kc3bmCADmZgYA0lozVDWIVlSdCMesPqUBlhCLm8SkZ48vQCnr+0hi9fPYtLSw3Y8VQkbvyuyHwpySgZwhJeo41et4tup/MgIJSkQDX8HQPCKr2NPlX6vKNQSUaHfTH0ExCubayj0WJHGFl1si+c62ype/lwd4y/eX8Lf/7OFuLWOuLmEjK3pUK/sgQtLZIuRY/LqySAHviwLLKvbQwyT+S6Me97h+nCGorZLnrFGE+uAF+/egbfefkptNIx3GQCndUpXKS5bdzf2cede1s43NtFNPcljIw1O0vdNho2AZChAoDY+2cbAmjtRgOwWZthiyqD4TEBw0NMTypIKDUbzhNZLr13ex8fbE/xyVjDYazDz3RGXinJqByDLJOjXI3nFEFcIt73RX4ditFYbG86okIYMMiM8w997iyLN/nMymRZUEiis6qyoe+cATVM71U57amoEZq5j242k5L6//CNl7FsJejoAcx0Lt+PYxkI/Uh8pHuHAeYRRDbf7C2ivbgEV8LaDLS5wKhm70oHeKI77bdDMkpAKNx/NbeYBBhiLSXg4u2uwWIy72CI4P0Pcfj2e9h+6x1JM2+5LhqGiZLPkrGPg8kEO+MJbkwG2A7nGBYZmqdWsXr5Ar7+7X+HZ199BZ21VWiWiYQ5AXy2ij/4OKSk9uWLd5tnJOedKuNM2TIUi63yymlnkCIbFcBAz7s8ZEMJm8ln91EE+yijAbJogDQaIssmKIspNMxhaCFMg+xhAp1LOy1V9pUKwKmHfS39rBjBqopGFtx1/Y3UTlXJ48pAWIHGY2D5AEMoi3GC7UI1U9BnLt79SuYv1VgVyyiAsNKtHhuolWxF1jp12mkd1EImUfkAucShSkN+5TKX5AFBJQNkyAAaLkyTslIbaaohSfgBOCZnH1YbLaLUXESsPiDQJFNJZ61uwaS02PRgWgwT4xxQA8Pq+1AvznF2aM0GC7vFz8VfK8ZR5kPVkSwsKN/RE0CnBjxH89Yv8RT+a3gIZZY/UenwaRLSB4Bh7SE8CpVhMKNKGlUhL2QHqeBQPYScfelv1jNTEkZjSrkYBsJuVHntVPCTLA4q/6Dk5ApDWBG2DzGEAlYrhpD3t6qdUPUTnKfF38/P9zlD+DAqPGarqqfZz8HGkz7Bo43hQwxhRSgd/d06kla9CapoN4xjzCJfiuaTUIFBzwB6bQ/d6kOTgms+DZUHhwMVvWPsRHNai9CtFgo0MAhz7M0S3NgZ4tbeGHf3x9gd+9ifhphREkY60iK7YAtLZuu2JF9SzsnQgbDI4EvcOH0nlBK00HQb0KIpSr+Pc4smnr7QxR996SIurbTQ45AOYBjmeOP6DG/eHuLtu+x5yzBLCbLaktgm2x4e2gSBlZtFHeLH0kgFmo83Y3wgkAUkI8hHv82hhEEyZFQzyqUIBHV5uLuOgZxG8CKAXQZYb+m4stbEK49t4MXLa+jpCZplDCv15fXl8MGbIwgjbO8dYh4mUq3heq1KPkbvFNkCTxWkS0Ko+u5qduWBFYHQ85UxvAKF6t9PbAPEtsANHwdKpoyydiJEf7Anskd2BrI24ezZDRkMpRPJslHaLZR2D6/f2sf3Pt7Bj++FuD7WZCBneIf47KR3kMBFhcBwvyaSDfqDwjkQ+9AJismOWvQdMsrdFO+kDIyaecQQhpImqupKCAidqj+PFCG//7wkB2mqBEgO6nxg5bm8pgt2iXYZwprtYM2mT8jE1196Ai89dhZuEcKll6zqteOmjEPBbO5j/7Avcgl+HwsLi2i3GaHNhxVZL0e8sgRTlA0LoJYDNJF00elkhNmMwTwTAYQMlXEcBSKZa0u5oW+08ON7EX58e4offLiN+2P2E7aQkR00KmEsA2NqD2sFCFV9di71LmTQOi0PnmUinI2klHljoYHXXjiFV5/ZxDJfL2l8A35wzcdfvD3F1jRGP0yQUOtBgG5oKLmNSeh5U6Db4oI3ncAp53jqTBsvP8JgkAtYN1MBhGS1JfLGcXAwGuPW3W1ENHrqHpaX19HtLqLZaMPhPU1AKB1b3BgeDxjHnowHGUJeMtKvmaQiYWaIFdNbBwd7yPMYC4tteU0Xem2kWSKARzM1hJqLKRr4T9//GH/9zhb6RQN+yYAeLoiqrkaDycCmeD6lNF5cZGoZwuh/SkaXOy6+ePUUnrmwLPJbMrIEaG9+cB1vfngL47KNuTCEDwFC6e46rqL4NEB4dbMrstGvPnkBj6w0YEVTWW7YXJwUJSYMlbm5JfUYHsvJu5SMKoZQgmXs43tfVbIcdViLjzA/AoQBZuwhHPXlnmXlz9rGhgBCUg0EuGS2GFQyikpcO/Tx5+/cx5+9cRfZwhlknWUklouE4DKk13mORhmgjQQNPgvoj6bqw25ilHuYFTbmuQ7TdeA1bRRBH51yhkd7Jb529Qz+5KWn0Cnoo2S/YyqBU7nRwM07d/DJtRvY396Rovi252Gx08YiqxZkiGYtSi4eVNs2sLq2it7igjByhuPCbBC0muIpZHgYnz2GTSWIYoPvT1K8d3+C/+enN3Cr70tHKpcmrlEIqCCgLCgZ1cgcc/DkGUzJqi2e+TgIZBHkMmhEV4wkwbTMwAxFY+opZeMScCUSDVnAkNDkkobXJ19DT0vFL+4EA7xy5ZQwhBe7wLqTwkwnsMsYrObl8yWKc9zbnWE4z2W51ewuoru0jIZjoWEREEpzU+ULU1JB+dq1zO23wEOYMTaGg6NI+wBLcyQihMMsn30CvPn/p3OUd7YRXr+J6cfX0Or10PAa0PwA/v4Ag3s72Nrfx53DA9wYD7GbhJhZOjpnN7H52CP43f/hD/H0y8+jsdCSgnYumLjspR2j7slT45MqRqeCioBC/gzBwfFWHSVtF1Ta1IXpwprVJQh8e7imDoGSLPkAiA+RB/tIg33E4QES/nveh15OYWg+LCOGafD7oZRUPUNrcCZgrEojrQFg1dJeJYWSPVQLD2E7K6ZLsYiK/VNy41oyqsAfAaH4CAkKq8pCdWYfVxrIqyGft2LUJDaen1fVrqgvXKVs1aOG0tiKB5PntTBS0kvHb1F9j+IFrBg+0bWUJtJEJVknnNsMeqibcL0ukrjEYDAT8oDSVCp3LP6+TdDYgu1yeduUBSUMpplW4Tf83urgmrpdupa3ypOSElfFasqfE2+m8mcqmTsTT4/Zr1+UJMo561cBjL8qmHz4zx3PdWq+O/n7DwPCz/QTMlCGoE8yPigTPQEIpaxe1U5kEijJYMljQEg7GQFh7SFkvgKZ1DqqX2VIEPgXSDnb8qqQMLRjD+ORl7FUfZvHgFCBQvneKpLlc0D483DviA36tQBh9eyoyaQTl498GkUNV712BIR5Aj/yMZ5PxAPFAd6zdDRdS4bPhmvBtXlgqptbyuMl6UpC1iUMIywpsylwMEpwrz/H3T4loiEOpilGcSkPZp9F2VWIKVMkefDws1p5Drss4bkWGi0XLXoTdVNKhPszDdOgRBhz2E9glYlIb84uW/id58/jkY0FLDdpXNYklfT1Dw/w3p0BPt4bITYcFBb9farPTn6ttnmyxau2e6K+r+oZJMChiiLmzyfeQfZi8blQ9weJXKFKpBK9uvob9KfpJn8mpuFM0NZjrHoFXnnsNF65qiRjqx6tXCEQ+cgjX9IAKUntD8YiH5v6kZQdO40WFhdXhCl0CIarc52gS1Lqjh5NJyBhPTRU+U5SbSHSj6NT+ii5iyCX10BdO3HY3xdAyM3k6soCzp47pUqqqZmh9NduIjbbeP3mPr730Q5+dHuOOzMNmbcImr05RDMNUwHB6tF6VHnBiZ9BGiekn2QsqnJ1HryUfBJUMtRKHBUcxqofmgM0fYiqyoLPNmUslwgPjVUVqsKECacSwk2GJg/QymYiH12yYvHwvPjoaZxfbqLn6BIoIZ+P369hYO4H2N7ZRhjSa6RhcWEJ7XZX/KGWyV4zFhhzI6l8nGLMZtKoDIARpuOhsIQzfyzAhZJRJmNyqGVAQKTZIm98fSfDT+76+P6HW7g3SpDqrIUgm6WgCq9Kfn65L6r7Q5hWDkxkz0IfvW4HTdeGPx7A0zOsdz185YWzePULp7FoAA4Z9hL44UdT/MUbQ2xNIwwClQxMkEZvUhnn0FIy2qrzUTKKGALC2o7NlgDCb37hEjatFK2I/50R6hk0z8bhcILbd7YQUCWlOVhe3kCPrEazI52ONUPIh8ExIKwlRmrYkiOqSs08AoSymWS3aSjy24P9baSVhHlpsYvFxa6KICcwNQyEDBYpPPxfP/gYf/PeFoZlSwAhlQWJlJ2YUkFAQMjNJwEhmRkG1fBWoSKC0j32mJ1dYHgK/VqUhPGUMLB9OMZWfy79hhHfJ6k7UUNflc30mYDQjUd4bLODL5xfxddYTr/cEikhva5MPBUPIRnCWwSEZAhbWCAgrBhC8RHa3HrzQatAQE0UqLyhEsUJQEjPJRlCPmi5cFknQ9huic+nZgi5hJskGm4MIvz5ezv4szfuwW+uIHK65I9lFrLoFY9GcJKppCKf6Tbx6MY62k1HOg7vDIB7/Rhb/QkiDq0MEEom6OoRHl028dWrZ/FHLz2JFjssqYjg+8WB23CwtbOHu/fvo793KICQCcqdZhPdVkuuefEJMxJaNGkFXJc+VVoHAJd/bmkJbrMjlSF+kiGW6jILmqTKOujHOj7e8/H/vnkL1/ZnGDCspVS+Lb53BZUsBPa6kqDSu0nWwuAZVBSS/krwxXuPIjepfaEygRJjhtxQwQIdIc8gCenRRC7KXanrOKI44IKJTLRNljCd4qkzPXz1qQv4wuk2Li+yk5ASbIZtcTlpIMk13N2Zoj9JEZUmGp1F9JZX0bRNNAlm+H7IsE8AqobVOkhETvbfcECoApp4V/NMpZSM5dSOBHqpeiY1c9ppDmMeAntDZPt9JAeHYNyJQZZh7wDje1vYvXEHO/0+tkdD3GagTB5jZhvonTuD0088hm9++4/wzMvPwW46QgxlJSWbSn0j14d0vqrhnnc6n808LchEya6z9ozW/ZlHEe1VCmz1vBX3icTk0GvoA5gCxQRlNkaRjZCF+8iCXcT+DjICw2QAUwtg6REsk98Tr1k+CSs/YUUS1p2kNchT5Jc6SGsJqQC/B9hBtbioqy3UvrvqIRSZqCSLVVioTqQng66C0xShoDIC1MHNA1IBQlpFqqq/48XzUY2GGlrk3ZXUSfWrcjtW3bpcrFTAkExjkasS+5y1BiXz3blsZqeojjRUGQLSk1gVo1MqKvUs0tnJAC4uhyuZKiWp/G+aqs0oT1RoMPCm4H+jx5FeR/E8qlA3ni3txWUYLutrVD/qSVB4ckyvwdlvCiAk41cIQ6tSRlNJQicGIENYF9Ozak51EUrthHzoyMIKEJIhzMkPcu5TgLAGg7zuTgJCef/rCooq2KZmCGtAqDqdKzBaAUIZyT9nCB9GhA8zhMdbweMNwUOY8eg3jj+XWigcM0dktqgZjuMYSRLJQOtHM0x9xrxDgFmr4SpPR8OBKQOJOiBkGOZhyWQuw0FSOggSHbsTH/cOZri5M8atvQnuHszRD0rMMgs5gz+kH6olSaMiQ+cDOotRpiHcNERLy3BquY3NtS42N6kZdxAXBm7uBrizO8f2wUgODvaRpf4QXSfHc49u4NzGAlYXOvLw8P0E73y8g+s7I9wbBzCbTTitBrJwJv4+y6iSROUz1QrxagtXMYPcCIsfUh74lL650E1XhnV6kSh1kO5Eyh2kPFWXG0mKOPMcjmPK18mDiQTIMMzk2YtrePmxM3ju4qqUPDfZLxROkfkTNJpkAAwE8wDDEf01IwFYTLxcXlUBM+IjkrOVlQGG+OpUNVmtga8lIcdszHGYhxphlWxCfXCzyQcdb8QwDBDMZ+gLIJwIqGWq4/kLp8VPSNBY2g0pAg/MFn5ybQ/f+3AbP7kzw33fgNFeUQMKUxs5rBc0y1cPEA5Q1SvN19sxgAa3smQhuAqkdIvwOc0EDFqmIb2SHKrIOkrHG4c0HtMEbwKQKoZUZWNWUEnVMFBWS8CWhlPoaYgFq5SkRDed4Jnzq/jCIxvyPqx3HSCmdDQVQEDfIEuJt7d3pNokiTMlGW11BYzTx0mJq+NQMqw6n/j6KYkDWfZIGEJ25/GDHkwCQt47Dn9oEBA6mOstvHkA/PNWhO9+cB93BxFSjRFD7DdTDyMpgJCfmXJOdgoStHGoVYAwCnws9LrwXAfz0aEE7qy0Xbz09Gm8+OQmFm12ZzKdt8Tr1yb4+3cGwtYPY0rdChno+fMSDPJDAmUoX7ZKlPEEVj7DlRUXLz2yij988TJOOwXa0USWGJRDa66F/miCO/d24IdMhrSwtLyOhd6S+C4JCC2LYUuK3VUDa/VrvV2v9+iqAquKFq82lwnPJQb1zLC/uyWBVp1uE0tLPel3lE5MymgJCOFgXHr4zwSE729jjBbmhY0wV/UCXDiUlmIIqWagjJmJtQTEfMgnIgFLJfioUfpolPyMBC/0rlnyecLcQGK2j0J/5G7iA65OejwhGVVXu0oZpWSUgFAxhCt4TRjCJiy+lvw+KkDIJZAChIVIxBd6PXQ7LHlmD6HyEJNdqwHh0evJQ13k0ynyNEISBZLKOhkPhaGinHF9cx2tTkdKt8kQ8oN1DtNUx81Bgr94fxf/5c37mNoLmBsNJPRKOwZaLQd6MBC554qr4cmz63jtmatY6NoiK7u2FePDO0O8/cl9jPxAFdMXAbp2hivLNr589Ry+9fITaKU+GmkAVzpMdfEn9gcj7B8cYHAwkORoMnNNr4F2synPGQHj0odVba+r6pa0yOA2PSytLGNxaQXt7gLivJDvOWUyqWFDtxzMSwe3xxn+/oNt/Gx7jHsDv/LHkIPShV2kNJssIaXulJ5LuAXLyHXAI5OSBgLo2hak407Oc02N52Ghwc+BGcOKDEtVHsWxqCO8BpcPZGPZfctwsRCt0selRQdPn+nidx7fwHOnO7DjQ5jpDCZVImQmNQt3d6c4GEWStkxAuLC8LoCwZenoEhBKBycvPkb0Vx2sR/fTbx4ofIDlqPeVZF6ZfCiyXdVpSyCieMMCNiXuQQIMZsAsBIII8H0U4wmie/fRv3kH9z+5gb3BAPuTCe7yDCkSzGwdixfP4dxTT+IP/vRP8MxLz8FwuKAgVOFzhZYPldzKs0VYwXoe4JKT2iCCkqpzjUMwx2EVtsLZqJq1Tjx+K+FRZVGJAIMe3ADQAgA+EB0g9/cQTbYQ+7tIgl1o+RR6MRP5qKUnsAzlKeSZIhLVytqisGq1TTv6tWIIT/gG1fb0OGVUaieOwFpVPSGjgaq0kMWToqJVhQVnmmqIV5+mmiHkzBaYLGoankMipxVgoPyN4nuWAJzKylh97zKH5uxyVN5QCXGV+VQhUrXSJdCwkAsDS8GRBqM0hTUWdZNkgikJqvp7tXeQnsUKUBZklyljJFBU6aeSeEogmLsSMsgkVP7/LFMZE1mqLAZWawEbFy7D7vRkgfTbBAhLAYTKw0ciqPYPKlCo7j1KRoUhJCCsVPD0DeYMnAwyFOIh/DRAqOwTXKgoyWi1qKgA4Uk5KyWjx4CQ1ptjQMggxyNA+Fm624fhUv3vv4kbsl/0szz43x8EhHVnzfGfqU2BJ3zAJz5BzSqpUCVupNnJRVaDQ2yCIGAhuY8wnCEja0XvW4sF3R488Xlx+FV3tOzJqqIcPvRktCot7A0DbB1O8cm9fdw7mGB3HGMc6eLfm2XM1XJRWpQVMgqezJ8u/guuYdlRl/lDrGgxznUMfPmZ83j07CJWexZ0U0eUlXj/9gzv3x7i/Zt7wjDCagqDYGgplto6ug0LLdeBxvTJpFSJpUGCaZpJSpdpFCJ/6lglVheaaDfIeDrwHMbj8wA61mBHSYp5EGLnoI9pEMugnukWcsOB4bVQUlIFXaoK/DiFQaBmWcqjkymAwNoNdiIxOIIsFcHIZsvAxZUGvvbMJTx5bhlrLRN2FkCLZzL413mho8kMu/uHwoZywNk4dUZKvw3RyhPw6KoyQFJkqnS7euquH6onJHrKSF1JRuuTmTIYKVVX2yAyhIE/x2B4AH9O6UqO1dUlnD9/RvyEPDgSBgOZTUR2F9/72Rb+7t27eP8gwW5kAW5PPTs5WEs1BB9cqkSdPxnDYrjrpNyGQMXhcMVDJyc4ccUvR9kqfUP0zGRpIg8iskwE2UlCGQ1BcCXdEGZJbRdl0yR1DAYMgpBq0I/8uXRHdT0LTsFAjDHO9mw8fqqHb7x8FZfXOxL6Y2T8iNXXyksEAb2UEwwHI2EGXbeJdqcnPk7LcuBJ8qPqhOT3z60WwS2TWQN/JgzreDJEt9uUHkcuViz+0GWGhIDa7uGDsYE39xL87Vt3cfPAR1RYiCl/pXSGEeiUqfBhmSXQ8kRkZQSEfDKqgBmyJp4M2PPJUEBtz7NwZrWNsystLDd5/QF+nODmfoyPdmJMcwM+A6OYgmlZ8DxP6rQ0Sl/TRDwklqNDyxh4NMe5ro4XLy7jO198HGcbOjrJHBYrOxChNDWMZnPs7vcxmaaIUwMLi6voUebW6VUghlKiY3aQ5zPf/weWWHXIkYSoqgWF+AfSDHESyJnUP9gV+Wiz5YLdjisrC7KgoPyTrxM7B8m6/pcfXcPfvb8lFRTTzECQlpIyWpgKbLMeRthKpiHTi1ql5jIllX1MBFT0zDVYHk25M3/fsKVjlIElRdWBJ+mvcuFxo14PWhxg1ABFtpmf3z4BCJ8+t4QXL6/jpcubuLDoioxQACGHobzEeDLHRzfugKG3zXYXi70F9DoKWBO484MeJwGEPK0qpYAwJ+IDJiBkUrCPKGRH6xzTyVi2vpunN9FjOInXQJzyvcrgek2R0TN45c/f2caf/fQ+wsYyIrut0jPZxWpk8NjnaSR4bHMZX7i4hi89tgHPJWsPjKMcP7s9xF/+0zXsjgkIC1h6JpUnZzo6vnj1DL71ypNopxEaXPgxTVEW+zomsykGwxH2dg8QR6nUlVBq3PSaEt4kgUcEhZJAp+TYYexjPp9Kwiwl2ASFKysraHfaMFn/wMUMl1wMnHI66CcW3tn18ebNffz0k7uYRilCHk1cDnC5Z7jyvjKBViO7wN6rooBTpHAZNJP7WPY0PH56BWfW2lhb9jCcJtgbBbi1e4ht+tSCHAXlaTzDKBuU145yVAs5pXQM1spjNEsf616OC10N337pMl57dB1eOpAaHD3xBcQyJXlnEGJvGEoCbKO9iOWVdbQcGy3bQNciY8bPz+44artNVT1wIvDi4XniN2EmOpr1TlQAyNnOn6wKTRHGrhpzLD4zQgJCH1JQzI/5HMV0guRwgOHd+9j55AZ29vexPejjbjjFbhpiSNXL5Uu4/Pxz+NZ3/gRPv/g8dIsJ5sIJHkeJ1n6MqjeVCJBDK+cfAlRh3Wq/VB1AcxRHegyWHrDv83nMfh/KRzXqo1hZEVWppFNJIc3DQxTBAZJgD0mwL2whJaSeyzL7CLoWQ5MP6QCopMPHEkXld6zPo3pkq6WiR90LyocsH1VBfZ1cWrM4FVg8+nNVKqeqglEDRl3LcPT1eB1KZEGVzlolsAsFwfeOD/hqJqhBYsZ6Jt7LtBXUKtSqWkmUTxLyY8riWpbXCf25JkwyfSLyUnJ7mU2r1F1ZSstjUp0D9OIzjTTN+KsF2+4BWgNZSgDoIs/4DO2hyBuIIxNRqCMKOV+20eit4fSVp+B2llAwbbQO9Kp+/dVm9+P+wk/78w/jnF90v55kIGvZaP3a1r9+mmRUZqMqVOakh5CLihoQKhCoaidOAkKRbgogpE2F7KACgBImk2oiG6WfkA2pXI7wFpH8CN2QhY5YOuT+refPiiGulgtiWaNctKqYUbJRJWOVj1RlRQhD+DkgPHn5fDogFHpaaRyPs0NqZWB1n6jPov4j5Xx8k6QbMKMki71Vqn+OgRhpGsBgOqYH8YOQ2bBc5euS6ggyY9yKSZk8S8iBsSSEJri3P8Kd3SFubPWxN4kwTVka3UCmswrcQaa7UkQqJeISBKJKkhlGgCxEEQ6xqQe4smDgW69cwZPnF7DeZv+dhigp8OatMd64foiffryDYWKKbJEbYWaSmQw+Z70BGTPGFFP+w9OAm2bHQsvT0fE0LBiRPOBZjt5peGh6HpquA4fx6jLcl8oPmaSYBSG29g5wSPlmlGGa5JimJSKNjIQhMeYRDJGlaY4n6XfszmOfLedU0uiWZhAGw8mZ0MdMvhDrDeCrz17Cc5c2cHG1jZaewE591a1IJsiyMZ0qQDj1Y5GsbZ4+J7JFmqcJXqXvUQChGqLrRLSjK6aqRTh5UdSSUbVMOE4Z5RamBoRh4EuojO9PhXMjQ3jhwhmUlBUUGSKNgLCByO7hH9+/h795+w4+HhY4iE2UNgu0M3b1AAAgAElEQVRombJHCWZttFdmbP4MBDvsAuNWm8ym+GaqG5+VHQIcc/I5SiIp0lKNvXoUAykGhMm1TN6kv1mufB42tZlaQgc0CdHg16D8lCE5lHk1PUci5/V4hiU7kZCf33/5CTx9bhGnmMaZzKElgQyhkttZahgOxlIDwsvIMG10ewtoeG3Yjie+Ig7qlI+QKVdxyRHShMzdXArVJ5MBOp2GgGoBhFx8cBtnNRDaC7gW2nj3MMVfvn4b13amCDL2ohEQ0lNLQGiIN7FMGcuvfEYMIJKHamXxN2VRo8vXJAhpO4Z431pWKaE9fB2jOMMgBA5DAzEHYBZyF5mw2pQiGjnvmUJYYG6eLU+HnrE0fY7NRokXLyzh33/lSVxoGuiSMZGS5QilxQRTHweDMYajBFGsobdAQLggDKFitQgIq/NH/CeqU67+h5td+Z8wwOpaFl+mGMozYQgJCAeH+0jjEF7DxvLKAlZWF1VXIaVM0KVWIDA7+L9/ckMYof3IxDhhUFUhyxv2JPL6k2AABoBUQmNJVub1yWoK6WZK0DISNKQMmpJUsj+2MD1MtJVuLI2hWWqxxkGxDnlRnp0aEJLJZXBNBDedwktGeO7iGl569BS+cH4Z53o2GkUoPkbWTvCsEkB4/S6SvESz08PSwiJ6bUpvHekgtSpAKANPzQjx6wlDeAwIk8iX140AetDvI4kjAYQLS4vwmi1ESSIfZCFnqY5rB/SXbuPPXr+HpLWKxOnIM78oEpR5JMw6w5meuXAaL1xewxcfXRbbAI+deQFhCP/b336CrYGPgP5MLUPTKrDRAF5+/Cx+/5WnsFCmaBfKT2dIF2GJmT/HeDLG9vY+4ihDt7eEZqMrclkuXYQZMnh/cWucCPsexXOMx0OpI+G/d7ttYYxXlhfRbHpyX1D1IteQ0xFf6c2Zhjdu7uGf3r2BvWmEYVxKKmlhNZGbrjzDuHC0TFf1LlLGmwRw4hmW3VIWeF984iwubfawtuRhOEuwdTjDGx/fw8fbQ9yfRBJqwy47Sejmoo1XGGPzDTIQKXSCyzLAshVh003xH199DF9/8jTamZLj8lwSQGg42B/H2BuF2BnM0WjyZ9tAy7XRdkxZZtomQRJvJlXi/csAoYzv/51LSY9mPZXpVlFJRzto1UtYA0KmBBMQRikw8oHRHBjPoAU+ivkcyWCI8d0t7H5yHTu7u9juH+BOOMFuGmBQ5lh/7Aoee+lFfONP/hhPPv+8sO6V/0Dd07LkUYyasgWrIVaWcxJIraSDRzOXqG7qCqDqe6+7QGqPTnUuFEwhZcE8px8JR+MUlAAFgaEv6aOIBojnu0j8PaTRPpAPYYIdnnPoWgBNPnhWq8AZLgdOApV6H6zaGOSAOPIOHiVRHS2xamCoAlTqhFIF8qqfs0qrE3heB4SIxr+WrVfhK2QBJSCm6i0ka8prtNL50l+p5JTKT8bvhawUl6QMnFOAXJ37Yr2RYBxWerFqjICwQBETxXDusZRU9YhWrAX8FRMq8lP+NZ70SmMTxSXS3IBld5HnLoLAQBzbyFIPnrsO01yAVraQZY6ED2puD25nDcubF2E3ukeA8OT99KveV5+FZU7+3md9vl8ECE+CwZPMW+3R+4WAkDZtzrt1MT0TRtlJWDOEdUn9CUBYppytOR8Y0HMD4SwWppCAkO8LeYA6BT9m0KIsnnkhquXOZ9VO1MmmPLtPAkJ+j58Dwp9bJfwSQHhkcD7CfmpZXXnJBBxV0iLeeKSDRY4V+PDnjD9miiQ3NQUanoZui0Np9cxhl5dpy0BF8CMAyGgjKSwcTkMpAf7w5ja2+lPsDn305ymCwkRht4XFY/S7eMSktNSRoZ5JggROjBE3Ww3Yeiapm2uY4FKrwO89ex5Pnfv/2HsTJzvu81rs9N5332Yf7CAIEiTAnRZ3arVM2y9OnpM810sl/19SZcuxHdvSk2zJFiWRIgmuWAf77DN3v70vr873654ZUKRkvac4kiqougUCJIi5d7p//Z3vbC0c7+rCCPkx8O6tPbx7cxfvXNvCjm9iqjeR0QPF95gxnCWQFDs7pReRiZYp6jVHkgnPHJ/DmZUOFiop5lyg7RhwCaxME1XLlO4r/mACeURWAczZSDGY+NgeTvBgt4/1PnuoRri9vY/tiYdJpsFodOB2FpDaFUSaiUnAfDQWzVegZxb0jANGBjPxxDNUk+EqFpbgmbNLuHR6AV2bzKUHkx1elMOYpgo22dnHaBrIILq4cgz1Rls25/z3AggZ887nUAEIVYdSsUL9lYBQXScMMlAMoUoY9T3vFwHhmWMCCHkNERD6JgFNCz8gILx8F9f3MuyGJuDUhLWS74MsKvjQUAeyqpCgx5QuItWdyBRBbqAYM8yhnB1/LBUmEEzDmQxmBDcLDQc1x5b3vT8J0J/4GPuhjPRkPNQhmiElw0UwSZ8RH7NkCQQwMBDTlkRRM/HBJrnlGvD6pVN4/sw8Li5X4SQz6NFEQoHoI2Hv42g4we5uH57Hv0sThpAVIJVKo6hUYFBMKRtNRJ7HIJSA5fQlIGwQEHZRof+JgJAMoeHCt1q4k7j4pJ/g736yhqv3R5hGXLpZUs+iMQ6fGnyJxGe4RiysKoG0sCZFGjAlgHzoSlCKBlSYgBdNkYdT8RTSb8j5JtErKrTGrCDUTMxYos1wBga/ZBr7jwUMKYaQXqgpzGSKJSfDc6fn8OdvPIkzNQPdEhDmAbiknXgedvtD7PcjeL6GTmdR2MF6vS4Mqu1wq3p4WRIMqt5MNbZ8MSBUZvI8SQuGcIr+LoMXPDiuKYBwcaGnGEKRdDGNtgrfbOFv3ruDH3y6gQfjTAJTGHTFs4uDNu9P4eBFZp3D0ChLS1U4CD2BMuBkqOmxFJhnlCtKzRIlvARArBZQycKq8kV1GKrBSMXAq6258r+JTzHzUWGFRzzC848siUz5qeMdHG9Zwj4JQ1gCwvEUV9fuSzF9rdFEr9NBW6S3BITKuyrDkSQMq/tcfuK9Jlt1ypYZxEMwWALCXQSBj5XVFXS6DKaqybKLLCF7NlmjcHPXx99/8ADfeecOotoiYrcpCaMJfcOxJ+dyx8rw5KlVvHB+Ca8+uSxsFWe4vRD47O4Q3/vXm3iwP8U4ZFR0CNdIMO8CL54/gW995RKW7Rw9IxWgTUUHcyQVIBxhfX1HwlRarTnU6m1Uqk3xTnMpQkaU3+Py+ZTEvixaZjP2u81gW5r42ukrbTeqqFbU8oj3Q2zVMEUVG6GLy/f6+JdP7+H6NoOVYun8TK2aMITy/We2mcYFHsSbbgYjWP4Qjy618dTpebz53DEc61VRMXiu5NgdB/jBB/fw4e1drO1OEbKGQxhCJriqBViqu5JyyyUQfcoMF+tZAZadEP/zS+fxzSeW0U5HwsAy8VhnnYZpY2cUYnvgY31vgkq1hbneEhqOgwZ9/DaBq1qsKED4qxnC3yVAyJC20odWCJJULaD0EiqLiiROJwoQ6kMP+XCGfDiBHtN+4SPa3sHwzl1sfnYNW1sb2NzfwZ1gjM3ER19PsfLYY7jw4ot484//BI8/9bSSGkpZu3qWliFrkmgqxe7qh1hBeIKIFJJgUQ26hzfi0aGttGaUR50KcBFVlnT9KQMFn5N8QjJsTOoqCArjCfJgD3m4B8R7iGab8EZ3JZBG0wgMZ9D1AKYRwmCtSdlLL5p7fkk88xPpIVQbRCXJLJD2ocS0BIUFo8jzS5ZallqoqkjXMm2TuLiww8gClvNkUeAgAI+dhzwjFSAUGw1jyiQohsmtxWwiXx//IN9vhpxkAKXZkY8sCpCFvmKVCLwtU+5/MbUfLbSWt1OknCptryzEOFDKjo4ntMFnqAWQzZUlng2PQSgRT+cKPE9Df5DA83TEsYt2+yRareNoNVfhOD2YdgdarQPN4RK+IoE5IhktFiuf//kXxvXP/ca/JyD8Ipbw4XRRld6pHl+/CAjjjOEyRVm8+AcVU5dJaLIGTUChAT0zERSAUDyEAgjpsVUp83zGSCie2mKr8L2ipL4Eq0cZQpISahZ9mCEUQJiphsNf+8e/FbH/2v/j/8//QBEKUn4dB3rrMqDh8OCSG7X49JSiUEmwDozBjL5PKBOdFvK2iYpyNnU0yApWDFR5D0hSsIaEG3IOVIYjXh0/t9Gf5bLJvL05wN3NAe5sDaVLkJ1N9NvwQau5NeSUzsiGRmm8ZZiK6IGibMKQUumUSZN6BleL0I4GOObGeO3iSTx1dh6PHGtIT5+X5PjptR1hCD9Y28UgYZdbW7wjaUYxmAdyH1Ww9y9H09QxX3exPNfE8dUuVuZqWOxW0LQIMjLxg/Aw5jnpkLGSlCQ136UxE/gUGmZ58iSMMZwF2Jl42BhOcO3+Jm5t7ePBcIrQqiKvthHo/GxMTKNc+rDIhIpmnYWqTMpLAhjRGNV0gqYW4LGlusivXrl0BktVDbWMn2wEW0thGfRAetgn8zL2EMT5QUk9aycY52+bBmyDfhw1WB+Ws/6agJCyikRt4AkIvdkM/cGuMIT06wlDeBQQ6gSENfhW8wAQXjsCCCWcJQ2LigR1/ShAqCpIhP+jrNMwRPKqhj1VUM2HSo0XHgFhMEPTAlbaNp57tIOlpoOqYeDqRojr6x7ube9J+iyrOcQBygdtFMiDj2CZoFOl/zEAgg8rU2JaCLrdaICu5ePpkx38wSPzeP2xZTT1QKS7bIbgYEj2z5sFGA6mGAzHCMMYblUlvrKsXnUSKikf7x0ZQClri5lOqAAhPYQNShx7HWHabYvvN5aUUd+sY0ur4tooxd/8y3V8erePUZBKMI5IHOW+IaPIU5swRnn8pNuRrBXBvOBtepeUL47/nouNPPKQRwQb4p5TYQx8oJmsCmCKqY0Z08MEuhgM7ZZSekp3JGHOyqGnM5iphwUrxTMne/iPr1/EuaaFeSa2Rrw2fJDwnwU+9gcj7O4GmM5ydNqLApxr1SpcMu8Ol0BFIrkwhAT+avmiZgOFFikjLWU+fCCIFJQLiHAmoTKD/T1ZYNm2LozQ4mJPPhsBZiwpN2oIzCa++8kWfnh1Gze26VtOJKmXAJsvkXwz/IODmHjZFCBkGAl9m1RB8AzkOcR6AgGE7BgVgM73YSnpUrmV5vdGNFLF5q0YsFTYUQqdlRKZJwxbI5vgxUdX8fKFE7iw0sRKTZfqGaZu8jvNB/ZwPMON2+sFICwkowVDSNUApcsqE/6XAELKfgowyM9rf29X1B8Mlel0O6jVG4eS0WpVqhhu9X38w3v38Fc/vY2kvoC40mKSuJIQxT4M+v/0FKcXurhwYgFPP7IifYHs49weB7i5PsT7Vx5gd+zJokFjv6MRY97J8Py5Y/jG80/gRE3Hop1Lsi9PApZgcxk5nozx4MEO/CATQEiJJFkx061KzYsMmaIOUEnFaRphOunDm44Q0nsdeZJ03WlW0W0zfKslQUEcXhPNhadVMdBa+GzHx8/WdvDOzR1c2Z4icTtIrCpSWRKo56WR5+JPphfX8MeywDu72MGTpxfw5vOncGyuhqqpchV2JiG++9463l/bk/TshIOnTR8SrRg8hRhY4yJlX5pIvBmG5aFjBli0A/zHFx/BNy6w23OKOpcvAghV3RIXqgIId0Zw3Aa67Xn5vBVLyNYNtVATMCiJmIXR4JewgL/tc1E5MB8AQn5TykWSBFmSUyObrwChnuTQ/QTaSAHCbDSBxm7C6RT+xiYGt+5g58pV7OxsYXuwh3vRGFtZiJEFnHjySVx8+WW8/K0/xLknLqlZSdioosi8qOGSk6WozGFughpJ1WAlsvOjPU8H8+FR8+DBKadyGySTQ8XwERzyu6YKEcocA6oSCAp9IB4DyQhIR0goHx3eQ5rsIUsHyNIh8nwibKFpRjAthmPlqipCgvKU2UtCvCTRpgCDRXiMGhc+LxktE2sPEmWU/68EhoXsUxieQpFzYEMRhZpK5Dxw9kvQTgEMJZDvcFkmoX4pwUKiTOv8GsUWIbIuxWLwe1zWW/D/w0VBSSKKvUElgKugP0P9+4RglPMFz2paAEz4kSZAcOal0M0aDKuBSrUH6HXEsWICs7wGt76MSnUBrtuFabEHsQYYVMZRHkyfrib2pt8lQPh5trBsFBAwKMno3B0ocogSfJ73DJQRllCYQgbKlB5CJRmVVFGpnjCgZQbCaSwMoc5wRYJ0pk1LLZqBKFaSUTLqXKQIICxDhb5AMiqppqJcPGQIkyhR4U3/PyD8PAItNLjlRqoU0ys19+EKvjiDHgKEHLrJwvAmlBJIJW+bzSby8qZTicWvVl302vRwMEBFBaxwJyYyQZ0ArI5pbmOYWLixMcL1B31cvbOLrX6AgZfB4wVCAzD9TyxQd1xhMugB4dXH5DZKCRGGyIMQtuNAM0149DHrGRw9gz3ZRRc+nnv8GC6dW8ZjZxdhuRa8NMdPPt3C+zf3ceXBCAFL6ms9zLwZkmgmnWktMxa2bcExsFxzcW6pI6zg6WMdNKtA1ebWnqZ/RjnncqgwTtfgNitjqTAvaKVVd5yK1Ayo8lcCV0sko3tegOv3NnH1/jau3CdTmWGYmhhlJqbcmDBplZthsyrsqMQeS2JdKN4rJyEonGK1luOpU/N469WncKxhopl7qGgJXC0VFsj3fQzJUA0mmAYp2t0FCTZhWAG75xyTIJqhFzw/Dx8tvxZDyEeFMEPKn6cAIT2Eu/AICOm3WOjg9BklGRWGsACEntVUktHLdyCAMCBDWFf9awUgVFYDJc4jIGRSbMytoaSIkokrJZ8apn4g28VKtaKKnaMAc1UDjx+r4U9fXcbZ+QoaGvD2tRg/vT7Fxzfvoz+LYFbqisWhnCRmrDdDaXSkUluiy9adoSDcx0rsTB7BCvZQz0Y43QZeOjePt154BItuhjoFmymDWwz5jKMogzcLsUMf6dQT2Wi12hTAI9UTpg3HZS+kIQespPVS1ubxnlKAsFZz0Ou0xIvrUGaXxgI+AvalmXXcnmb46x9ewce3drE3i5AaLFOvqJRR8T4U29LCyM/7OmWYkWxzCQYVexUW8cysPNE4VDA4iYsSDgZHkoANLmlMR+4n1inEKQEw89v4wGXkOJMiCep9Ybd6eoynj/fwP752CY91bKwYEYxwACP3Ydb4sPXRH46xveVhMuFQPy/S5lqtdgAIVaiM8hESEPLzUjyaqj3hAPBlgFCpGMYYDfrCCHHo6fVa4stUQ6RKpouLJcWPrg/w4xv7uHxnR4Z23rfyWXLwN9mTyeAnbvnJEGaIskwWB2QIdcuSgnArD2RxIFUilIDrlqo5sBzEPoFi4Y9VhuzDUVASfwtLoQBCqhV8qWxoYSZg8JUnTuH8QhWLlRxWNBFASFk0k9xGEw9r9zYRpxpqtaZ4CNlDqMJ57KJfi8PJw4CQNgBVwcIwp0h8rGQIw4CAcEcA4eLiggKEjaZ4O8KEHsIKvFTHnX6If3jvDv7q7ZtIGgtICAjZK0t5M+XKkSdsfa/m4livi7PLy2jW6pK4u7k/wfreEPd29oUdpDeVCbRVI8Gck+DZM0v46jPncbZpY9XNYTNAJQ+g66y58TCdTnHvvgKETTKEzTnpGrPcGkwGHpHxLkQQstzMEnizIQJvhNAbYzrchT8doFm10es2sbSyCFskSoxSNxHpNXjuPNbGOS6vz/C9D+/indv7iAgIeT3IMqKo8KFEnX5vnhP0dIcTrLTrOHd8Dq8+9wiOLzbRcHUwfX1rEuJ772/j8q093N3uC7PHa0QlWKsKkhQEhFVZVoksLvfRNALMWz7+7LnT+MZji1i1I7k2LJGMGshNCwM/xc7Qx/2tAWyzik5zTvzujYqDmqtLWrF04YmPX1UklJ6uL9tb/84BQmXXO3gJINTSAhDq0OIcGrW+Iw/ZyENKD6E3QzoaYXL/AYZrt7B/9Rr2drexO97H/WSCHS3G1DZx+pmn8cwbb+D5N7+G049dUAOnAEKlXBALAEM0WC8lfn1pa1FCnCOL9qPKh4ImLFi4AoTJqkG9yj+qYmEKz2cRm1I038nCQ2qauJhLPSmsR061xz6y8SaScAdxuIMo2EWaDJCzosL0YVoBbCuFZbJYXnK5ZUmiJKmUqBaAUP4iFRpzmCAmJchqyVRcSwQM/I841CuGULF76q2L8K84e8uZtJBlUjkmrCnP9+KzKmqQD+4xiWflwk/No8JmFp+RpKYTBPLD5tcjlViUw/DPMGlULUGomkmCQNQahsEKMRN5ZiJPaDapQNPrEhwTJSaGowT79OPuT9FoLaLVWUFn/jjqjUU4ThcagZ9eB5wOYNQBSR9l7YUFTUqASXZyoap+/l0DhEfZwgNAKID8kCGUGpASEPLnTOVFEBA+5CHkZcVtWFTIRtkzPosR8z5kaI/M0CohntcOvYDSXiksu2IIBRiKBLtgDH/BQ1iyg4rEIiCVLkICwv9eD+Fv+yH465GOXwQIFRt02OlV/B+LkA1R7MlDVA2rLC1OklA8g2GoCp8JDPn71WoF9XpNPBkEh7qWinzQD0JozS7SSlNA4c3dGT5+MMS1B33c3fEwYGgMXxE36SyTt5GyGFbKvnWkGUEoma8Mdp7CTBO4eYaqlmNhvodWuwndZX8NY20j7N25iWB/E0udGlaWmjh2jL1TFqYJ8MndMW7vBNjzNKRk4NyGbNQMpkdmQyy4mUixnlhdxGPLPZxo1zBX1VB3IjgmQ15iCaHhwUt/E/sOJSVMkuWKUtJCsiL7LdrYitAKBsbEBDXQ0fdjCRO4tjXEtY0Brm4MsDGJMIx1oNpFYrK4uiLghx15HBLI1JDBJCvgJmN0NQ9Pnerhz7/xAk60bDQpLdPUMEKwGgYhppMZtvbGGHsxGvTXNNri+6GskqEr0gXHQ0o8WWUJbHENfKFktJATl/6GAhByGOXgR/+gAMJ9xRAywGRhsYczZ0tAmAogDIwaPLuFf/rorgDCq/s5dkJLfDkSdlIUlyspjGLp+DlEuS4gTWkIc2FOGVbE+HuG89CjyoOE5weP9l5Fx6NLVbz14hLOLLpo2cC/furhJ1fG+OTWOvp+AqPSkKGOgTIMwZGHqrhKabnXYJBVMekBk+BwVXcR91FNBuhpMzxzoom3XjiDs3M1rDQsGEkMU75fqiyX4IuAcDiaIApT2G4NzVZXFgaOU5WhWhgvFqqzxycK4RUM4XTcF+9gu8n7qi5yNgGE5Nd0B1O7ifvTHN/5l0/w4do2toY+MovF2/XCb0nmU22jGYUvgzGXqbxGdUvSd6U8IdclJIRPYS4K6F1T/rVQ3i9HU17HcZLCqtaFJQwyXWL2I6mbIEPOwVj1UGVGLB5BJmT29AQXV3v40688iSfnKzjpJtCDfejZFGZVhx8FGI2n2FifYDhI0GyyoqONRrOOSoUMIQN++IBQ33MJ7SCALjzNSgfCoCF+hspDSDk5GR6++YB9qN4E4+EAYTAVWXu31xJfpor/JmiGAEIGHf3snoefrg3xkyv3JOSEjAt9q7wX6SWU5MdU3Muqg5AKCKbbUgoqybSUo02hJ2SemGmoS+0JryN6vKSPiRKWkiko6lzkWVXKRYlxpcYkUXUDuY+25uHVJ8/g9UtncKZrYd5JYYcTqVAhIIwiAsIZ7jzYke8vewgFEEr/JQEhJaOKMVPSjWI2VWpp5Q3nWSuSUQUI+eoLQzjD/MKchMo0mk2RwksdgsPFgI4Hoxj/+MFdfOcnNxFUugjtOmKDfkvOYkWoEZM9NQ1Ny0LHdWGRMdUMjP0EkzDFlAFAvAe0HLaRoW4mmLMTWXq9/uQZPN51caKqQff7MDPG6eeIw0AUCffub8sGv14AwnpzrgCETHWWCOVyDlfLTPoHw6ksAod7mxgPdqQaqdOqYfX4MhybEZxUjlC2WUVUmcd6ZOPaMMd33rmJH13dhm/yecYKoVzCaSTvKeIigHLhTFI/jTiQBd18s4pL50/i+PK8XHujMMfmKMCHa1u4vTXAzmgq4IwM30HyMRcPOe9PVh3xIicMCNDQPXR1H3/y9Al8/fwCTteBLtUJ4QiGaMJNjMIMu0Mf9zb2YOoumtWOAHCmfXNZK+nVBL0CCEs/aZHq+CVDxW/7LPQLDOFRfZhOqSgBoUr0ledHnEt/aj4MCkA4QzaZIN7vY3z3rgDC4fXrGOxvY2+yjzvJFDtGjFnFxvkXX8SL3/gmLr3yCo6fO6cYfzJY5X0lXagqgI29rOVfebBkL604R0RZByGvpRdOJZ48BAiVMFTJ1rnEUu5ppVTic1OUIKw+kuU57Q/014VANkWejkVGmgZ7CHz6qRVbqGkTGMZMmEJDD6Hp7P9RYTWWkcLggo+BCkW/oEok5YNWKPHC+qgYOeVFVf55JetQslFJMC9TCY+m5DAoRO5N/pkCRImssjjvDwIMKWFVQWhlors6tChLUcE4KiCreA4URZ9MFKUEkaCQ8xkZQUkyZdWE7OFUX6HnpfBmGbwpAUgNhtlCtboA02oLAziZZRiNI3R6x9DuraLSWYLltmAYVSDn7ElZKZf/jmIY5f2olGMVilf0NVLa+jskGS2zFR4CXwyXEYZQJYzyn0kS0TcYUSoqwJDKmCOAsOgizGilErtrriSjTN32UiQ+2UOyeIYkwFIizOeyyFR5bR/IrplfokDiUcmoBMpkRR/iF0hGpYvwNwEIlZLn6F3760Gw36b/WgkOPtclV8itfuEdFoBQDLyF3puBHAR/3Mr6kkI3kwAM3pQ89Gq1Kur1qnhMmLTI+3U28zELIqA9h8Cqoh/keP/2Dn589T7u7MywO6U5v4sgdzCLGcxgK2lWGQ8tNzwH0hgVMoAcUpMQLcvAXMXGY2dWcGylJ0ERPAzjMMK1T67i7q074mmzKyaavbokW1LadG8/wSAwkFksWKYsQIejhajpPuZsD6e6Fs4vNXHx2BLOL/Yw52ioMJkrHTHjUrZlYcQqYQ1upQqD0gJCj5QHALda5EmKTRRZKnQ0nyQAACAASURBVOlBStVhxRJy9laRbbIqGCXA/WGAj+/t473bO7j6YB8bkwRafQGpxa/ZFbkph3AOnwTEFT0VQOgkEzTiIZ461cVfvPUSTrUcNAgIWboOGsWBKAilfmJzb4zhLEK91UOt3hLJIpNRyWARZJLpUAZ3SRk4vGQlNe1h+YoawguNf/FfUgagul8UIJxNJ+j39xQg1HMsLlIyekJWQ/wsAoJiGb7b+MFHd/DdD27jyj6wHTnInJbaCHGYEt5KyWJK24AELcjfrxIyRUws61f6UgkW1Z/gYcLY+Zad42THxsuPNnGi56BVNfDz6zO8vzbG2uYAI6qOXTKEhJ45HIuHuOpUlIAQbhxZdM+ofS7pyR7mMar5BJV0BMfbxfkFG1+9eFyqKM4vt1EhY5NEyJloalpSNbK/P0B/MMJoOJMyb6a9VqsNeREQSnWB+E8VQ8iUUUpGJ6M+HFtHnRH53aYMdNwAM52WXYSe3cS6l+NvfvwJ3r+xgfX9qfLdug0EKZkI5UUqo665uBUrhWxKVd8aRaEii6SkTkqxNRgZAR0ZQhbIJxKVz00fQSPLvDW7SnGydJ6x4oBgkO+Ay4VMS5HqZEpCOHmILhJcWOrgj164gKeXajjXBDR/T0WiVzQEcSh+1wf3Jxj0GVRC0NFCu02vpQPHpbS2CCcgIOTGXWRuauBS23l+3/igPwyVkWSxLEMQkCFUqa1kXuMkkGJ6SkZ5TkmoD/vejCoCp43LWwnevTvBD967jgf9qXh5+Xnzs2SH5gEgpJSFCwuGlkj9gDTNyb1qJVOpTmDqOgdQfsYp7/0DSZSqflAERtHHWgA0sqDCEgogjFXdAHx0dB9vPHUObz59DieaQM9kkNRUmDdyvH4QSTH9va09JJmOaq2BzkOAkAyhU/jGiF4KTkLhbDVb8R4lIAy8IlRmpqS2/gy9uZ6UujdaTWFICQiZMuulGjamGb730X389c9uYWI2MDMqiAgIywTCclhlf2OWiUeb/Z/c4HOxwM8FNisTQKEtHCNF3UjQtUJcOt7Fa0+cxFPzdZypG4C3CzMN4FgakiiCP/Nw5/4mprMYtUYPjdY8CAht+nQJwiV9UHWnSc0RpaCRhzTxkdMTtreJwd6W+DXZk7u6uih+XbLS7DBjqEvi9rCXV/EgsvF/vn0T/+WTDYzyCnyGDDEV1dRhmhryMFAyX12DyeGVQ0rgoWJqOLW8gIW5Ltq9Lva9BDuTCJuDMfpTH9OQ71otbojp1CnMJRgrPuhfUlobDYH05ra1Gb79xCq++ugCHuvZmDcjOASExLGmgWkM7I1muPtgB3puo+620KxTqq48kgSENkFvUTxeBgz9slnnt30OeggQHmHiFEPDxQ1fxYabAzsZPKa7jkJkQw/p2EM+niLu9zG8fQvjtTVMbtzEYLCDvckebsVjbBEQ1hxceOUVvPJHf4wLLzyP5dOnCx+y8sGpM6isMVCVTury57VXmDOKGp2HRstyCJOfP88QqumNgFC8yEeWt6XfuNDLKzAo/mPVritJopIoGgDRCHk4QBTsIQn3kSZ96TRUvkIGzcyQ53wxuXMGy6SUlAwh5aP8WXkXaQsof+ZnK6NDkQYuks8CCB4wzwUgLHtky7L6gypCqbyykeeOqokQcM3ZWykoJCSG1BLZT/FgEiQU/YcSXanC/2SpzQU6QWBCPxqrI/hiUTx/n6FzvGf54tlfEUbP83JMJylGQ+Zg1GAYHbTbx1GrL0G324gSC34ANFsLaDTnYdRa0ExWTxR/n4BzNXuITUNUOHxWlZ2LB3HOvzOA8CBo74g085AhVCo4vmjNEJlmwQweSkYVSBRfnwDCBAoQskaNgJBEiiVgkJ2QrKUgQyhpoyL1VR3KhaPjgKkqJaMPgdSidkLJRR/2EPLvTZPfEEP4eUD3234o/jIAqqBgaeRVvKDiBssS1IfZwYNYWgIa6r6zolbAm8qwSkBIVT43+LV6VRLa2Gdm0IgrGxgyOhZCzcbUsrHpxbiyvo+f31jHO9cfYBTbCPUa7PqSeDVmEUR6xZTNiJv14uCxzEw2xlWGxpCxCD0sVl2c6DbxytPLePxkB1Vu+ovOkncu38UHn97DHZbLhhES14HP4Tm3MI0d5GYd9XZPZIUZgzPyKRaqMS4eqwrAeub0AhYdCx1TE7mWRWkbI/Kl74Yx8kpfzoJTHiwJe8qo0GByFX+fbIBsiNThZdL3hVT01bM4hp/nsJpdZHZVfI03+jEubwX48Se3cGV9iNBsIzVr4teKwlCCOsjk2ToBIdNGWT8xQT0Z4elTHfzFH72Eky0bjZSAMBDQzME8DiJ4Ux8be2MMvFgBwkZHhZo4DioibVN9fKpT6L8BEPLgo6m4YAjJDpaAkEM4GUIO3qeFIYzl4Ag1Q1JGQ6eDH3x4G999/xY+HRjYjDh4ddScmhF48bHHx4sCf/IolCGaB1EkQxdT8wjQvTCWz0ui203KjJnUmgtj2jYTnKilmKtZaNUqWNvxpbOPywnKc3O7JqMWH8G1Cpltskq+qEwkYZZDtCTk8u+lHCeSjrQqfKSDB1iuKo/cSxdO4oVHj2HOSOAkPoLpQII8KtUGxpMZhoMxtrb3kWWaeAmbjY6E/AggZM0F2XCpcAlFbssex+loAMPIUa1YmJ/roFWvyoOYjBT9lL7dxIaX4//5ycd4/8Y67myPkDKptdKCx+2bpGIWsjBu3FjJwIeX+AvZg6lSfzmQE5TyvVOmSP8guxVZeE1PquswFVNJRDWXUuYqErOKmBJezgfSS0w5Z45MZ+hBLNJaN4/QyiKcn2vi60+dw/PHW7g4bwEEhOmY3ypESYSpF+DB/TH290I4TgN1BqKIb5J1HSwLZjiA6i+Vnq+i+LkEhIohZPGw+kEPgWLhIGmSvBb96ViYQj+YSrcjJaNMMKU/gYuKyKhI0NFnfQPvP/Dw929/jLu7E+hOTcAgFw4KEJrCEPL6ZLKd8mLpCDMOG0x0DVDXQ9T1BFUGp+g6AnbNhTGmTHux69AsevlUWA4/c9myigxGDQ5yO5aAMJmhjgBdM8TXnj2Prz57HquVRNKOnZhF7eQMckxnHvqjCTZ2hiKB4n3OHsJGvSGSUUqUFSAsPYRfAAhzBQhDr0wZ9TDq7wmo7va6aHfaaHXaBVvMKh5DrrMtH/j+pxv4m/fvYC91McxtBJK8ylAKJf+RIA2CdC64IjIYyh/E857hDVa1iihP4VOqDKaJBmhrPi4ea+P1J47jxeU2zrPz099RgNDQVPep5+P23Q1MZpF4B5vNOTTb87CdOiy7IuEQBHeiIJPwHQ4IAfKMTEiE4f4OBv0dpKGHim2I6qTG685hSJApS8rEqmOs19DX6vi/fnoH3/14E1uBhhmVTjynihqfLKbEjiQd1yN8rmqIA1/qR9pVJSemt3zgM3E6U55B+nfJBclzNoGt5XJdcbFIyWqSMjSDFwSTVVm85KGZT/D180t485F5PLXSxLKTwA6GEujGi4f9hvsjD3fvbSJPLVStBlqtNuqNBtyqCmrita+6+Q6XgL8PgLD0ih0uudWZlAs7WOqhdCDIBRCmAgh9YQnNIEQ2GqF/86YAQm/tFvqDbexO9nA97GNdDzGtO7j4+pt47U//DOeeuoTFE6viZZMMRGHbi8RQshyynNQQR7koKRjAxm8lJclcIIgV+vPb+INflxRnqewqLXCHCcHlfyquwoIZVM9Kql2KoFNBxLTccEjxRUqaJwVjmI2BfCQl91k+RJaOkSQjpOkYaUbLxwy65ktNBasuNPYL6ZSV8tCnf08pjPgAUH7DolScnZoC8soWjiLJvmD1DrNoFGOmgBXZNRa7FwtnLVPBXZRbiqeRXjCynon6O7lt4x+jJF2SmkuFloEs43KQcxoX/1X1orUyyDGZJJh5rJ004LgduPQDZlXEkYnJmF5j9gy20OmeQLO1CqexCI3zWE5FGO8Zylr5/pQPv/SCcoYiEyjhRYVckmeANOzREye9iIUi78gm4IvuOZWk+vCF8e8VKiPj15HS96PA8GEPIcc0gnXl7VOS0VAxhEc9hASELIqXUBmmvOZSSk9AaBAQBurXMevR6B8UkkWdSWU1nqp0kd95SDJagsKjPYRf5CH8jTKEvy+g8AAQHgliOBCMHpFXyAUgyFwlQUlJOL0lrAzwKQmcSCQ+fSaGqaFWr6DdpkyUKYh8gDHWnwMnB3RXZDVrAw+fre/h59fv4tbeDA8mMWKjgcSoI9XrSDV6JZQsjwls9J5wo6cRDJoZHDMXtsGMPej+BKutOs4t9vC1Z5fx5Kk23ILb4tv46cebeOfTTXxydwNbswi+7SAiuOLWOqWnhLKZChBOAK+PM3M2zi+7ePpUA48t1aTwuQGgyoM18qBnPrScvT1FjDHfG9mXKIcf5vDCDFFMGR69Ao56wMpwnEkICIdP9rKleQQ/juDzwe/WBRAyPGYz1HBrnOJ7P7+F99b20Y9EGCrBIDRO8yC3NJZPp8KIMbjETaaYM0I8zTj/rz+Pk00TzXQGN2UMPaUfiiGcjj1s9acY+hkanQUBhEzg4wbctSxhFiSuuYzAPvp0+rcwhAeAkAxhJL1l7PgiQ8jhWzGEvSMewhgh2RazgthpCyD8xw9u4+OBiY2ohtjtineG+nQFBpm3qvrY1EuVq3PjPt+q4sRSF7u7+1hnQExqSuG3UW0hSBhWkgiArusx2piibmmoOY50fvUDINBcxJojUj+CPR7krJbg49b3WfjLRachHlWuI6WmgtvINEKnYkiSZDhYR0PzcaJj49UnT+PVJ07hdN1ASwsQjndlECdT4/sxxuMZNjd3EUQMv7HQbHbRqLfgVllWz4GdSZ9MyYoFEHLpMh0PBBgwCGVpoYd2i96GTHxszJNlMA+H8e/9/Arev/EAN9b7kgSaOy1J6WW0CQfaUmhDACgMqmEJ00qQR3khH24MGaJkloE+9KLSw0WWpmqRvDEwixIMPV6/CoymJplVyk1pBi9AOx/eBKwag05iWU7UYx9nWlW8/vhJvHS6hxdONITlISA0HC5KEgRhjPX1KfZ26Q1zJbhkrsdwEFdYQlPS4lQlA6WjUvxcBHlISmhR7FwmpItcixtaAYQzzLwJQgnAGmMyHcjnuLg0D7fCz13J0iln5+d5feLg/Y0Af/svH+L29hiaXZP+QSYks3dOQAJlggK7VBCPxJ9LQloELfGx2rSx0nLQayr2l5UEW/0RNgdTjFNT2F2YPCso5T3seBKBtIBEPhKVh5BsY0MLMe8k+Prz5/G1Zx/FghnKNeamnrqHkWE0Gisv5v5EAoC4bGAHIQEh00WVh1ABQuUh/BwglOu7AIS0AhSS0dGApe+egMF2VwFCAquY6bWaIb5vJgT/4Oo2/vaD+9gMTewnBgLWtjAMoJCoytafniou88kU5lyb6Yh4UbJvtVpBmCXw40C8ck7uoZ5NcHG1iTcuHMfLx+ZwoecqhpCSUfp80wy+H+L2nQcYT1gp0pJgmVZrAY5bOwCEVLDwJQOEdOcGyLjgyyOMRwOMh/vwpSYnQ6tRR7NZR7Nel1oVCVyCAc+oYWK38H9/sInvfbaDtX6AYZAoCSKBlW4g4XOTIyCXojIQa2JjIFtOAwAlwGQoJRxLVyEyKcMTCJQluRaSZKxcfXx/BpJElVlz6E41su5T1LIJ3jg7h9fPzuPFU/NYreZwgr542zksh5ougPDO3Q1kkQ7XrKHT7qHOTkqGUzGxmOCUC6/fN0CoNIjqSSb/yM+N3yflpZYhncudIEc2S5ENI2QjykZ9WGRqR2PsX7+G6c01BHduYzDcxfZkD1fCPTzQQ0waDp7+2jfw1f/pz3Hq8ccwt7IkMnQufZXXUwFCXgNkOvjrIIjlxUUV73lX6nQMeZU/5Hb8EjHa0ThAVaBe/Dj4x0JaKn+/kqNL5UIJQTjHJcobqHyBRX9hPlMew2yMPJsgy8bIkimyjK8JkmgfWcJkUtUrTX8hgaD8bPBnXm8EY+ol2TACZIqBXoLpFSpUJCKBDhk+nuMliORBTiqNZ2sFOaW8Ui+hltViKRQPI2Wj9Axy0c7vp5JiCgDm38lQpowsoIGIFvjYRJYrMKgZVaQBEM5y6bslGIyyCurNZfEEui7tA3WEoYUsq3I1jGp1Tn7fZDcyg9poC5Jnj5LEUlXC56eySPIN8dmnQk94HUjfohKxFstKJZ09CvS+DAwefHuPgMJ/T0B4NEzmiwChStHNIcX0DMEShjBBnDHRnoEyylMoHkKxmqlgGX5vsyhDUjCEBIRZqEkPYcgagJQKCVeeE8pBUTznS2VjAQgflowWZ3quurBVwmgRKsOwQ1ZX/CYlo1/Euv1uMoXlpqk4RY4cLKq3p0jzLUqKBQyKLpe+EgaCxFJWzMJxKZ/PYlQqNprNGtqdhsi6eMt7AVP32BnYBugxAfD21Q28feUO3v7oCmZGFVZ7CVqlTSEoRmOCPxd2pSlDN3sBCQgpRdAtAsJctOwCBgMav0c40W3hwrElfOPpJamWoFJGJfMBP7u6j59d3cXl21tYn8WYORXkbkOYoJgSAg5zWQzd24Pl7eL1p07gK48t4tKJGlZqOdp6CJfLW25J4hB5EiIjGLVZEWAjD3KEswSjcYDRNBR/XphoajDm8C1dZAlY71av2Th2bAGtZkXinWNKTjn0kHGQmPE2pjoHqAx/99MHePtKH/eHGaaxIV5Khr7wxaJmVmCwEsOMZ6ikMxxrGpIy+scvPYkTDR3tbAInYVF1JMNP4PkYDyfYGQaYRDpac8uSwOdUa3BtB65ligxVAGF58BzdSv2bASH750pAOMN0MpaUUQGEBrAkgPCEgFvRmXNrzkJnp4kffHQb//D+HXw0tPEgbiB052S85feIDwOCQQabMMad8kWGzbh6iqV2DedOLOCZx0/h5tpdfHzlBrZ40OcOrOYCJlGOwTREjUFHTJ+Nh4zqETmkR/aCUhGnjliz4SeaJEXyAOf1LAyhR/kMC4RVRL/0G8rArMzs3ZqDmpnDH27DJFurR3jpiZN488nTeGapgiUnQTLZkU0wO9GSRMPMC7G1tYvJ1BeZZb3eRp3y3VpNgmXIEvIU5LXj+2PFEo6YCBfJQ3eF/iP6ZWUw1KX6gT6mnUDHjz66gfeu38dnd3ckLCmxm/Bz1iTQj+uoxrwiVVQVUBPkkhVVsgz+IJtLv6CR+FhsuljpVLBQN9FwDWG5d8Yz3NufYG8SYcQHrlGXnjSCj5zggB6PUjJKQCh+1hiuP8OJqoUXTy/jjfNLeO3cPDR/F3oygmZxkMqkN29zgwEmAZLEQLVaQ2+uI6oDsoS895TRXD0kPg8IKdeRza1aIop/hz9Tysok5Jk3FhmkNx1jONpDq6kAYbXGwVhDmoZyP7KH8KZXweWtGN/55w+wtlUAQo2VOZR9OtKdygc7r00mShKwcyihZ4RSWyarXjw5j8ePz+H4QhuuY8n3e+3BNq7d38HtQYA+fRR2VYYLzhJkrSTxtASEHDyKYnre700jwlIlxzdfeBRfe/Yc2rmPBhg2o7pTyaIP9vrY74+wN/Jk6dVo0T/YRqNWF0BIny1ZQgUID011B48B0aTFyFhMH5S1E54K4/E98Wq3Oy2RjUpzq9SxaLJ46Ccu/vnaHv72w03cmwF7kYaQzCu94JSOSqcXFRRUT2gweb7ynzUDAZMdmczr2upsTOhb9WGnU1TiAZ5cbuCNx4/jtVPzuDhfK+TGgVwP3AVw0L51+y7GYw+uSyZsTpJqnQoXLUxp5rmtJJ0CECQxm8qLEElKNp4LzjFGw33x75IZ7HTa6HW7sqhhUAU98lQ1+O4c/vFaHz+4vo/L9/vYm8XiGyXDTiae0mBeH+LNKxgSqQUho8nUx3iGNArh1NvQ6amHjpmkUEdyBrCblJ52kf2RYU0MJDGXUqrnjoDQyqaoJCO8crKLV8/M47XzKzhe12H7++AKiN59+jeZLn3r9gMJnXT0CrrdBTRbHZi8nxxHulYN6fQ8VAj9PjCEqsPu0LslCbOSzSmFMaLeYaIh/BT5NEU6iJGPQ+SjEAYB4XCEvc+uYHZrDdG9uxiOdrEz6+OTcBf39RCjhovnvvWH+Nb/+hdYPXsGHQmnilRomsQoKuOYKR5ZBR7IYnueL8MqQaLrVlCpKPXDF2T8/cLIedQOKW0N5SO7WEYdBs8UCSxqnXkAgNVzi9oQqmwI3vh1SORjETxDYEjPM0NoCBYZSOPBG68j8HYAyknpLaR0VCcwLF8KFKoX5aQK9DFzoiQVRBVwAFJVqrkAPbGqlIFaDKZhImeVXV3S3cWvVwBkGW3AeUSYTlWjxH9P4KWTjScYpDqIzCCftZMEgccEaBuAC40+4ECH70PmzShzoTtddOaOozd/UoFCMoUaQ2EoI6U3kOEw/P5YYKYhGSzT1sWnK4CQoIhgVJTXmijaRM4oeqMD7d2hhahQDPyyuonPg76j9+O/ByBUGECRQSVLWP7e0UAZ1jgIKCQ7SJbwKEOYK4aQ9wIBYSRJ04kqiI9yNgqJRJQpoyYBYaQJcxvMqMDTpctV2Re4MCDaVsqO0vKm/ln9neXXWjKEpWRUdRAy90SxkzGX8P+tHsKjd+Pv8gH5RUBWfag8g4647AsgdQAIhR3kB646YyhZpFew9A6G/lQues7K3ODXilehCMIs1lR5g93F/X6Am9sjfHBrHVc3dnB3b4iAqZmVtuoXZHBKpDah7OiSBCjuscgQEhDaDLDiFp61Cz7MmNULPlZbTZxdnMdrF5fw5MkWOq7S6QchAWEfP7+xj0/v72E7SBA4DnKHUkIHObfRUQg9mGCxkuJUS8ML5+bx1Kk2zi866NoJnGymyksTSjuUl4TSWKaRTidTBEMPwTREEPBi1xFlyj/EQSA3LCVh9GbIUx+OleP4sTksLbYw36tDp3yUG9yUC0oLAaoYa1UZqL73zm28e30f2zMLk4QiVY55fJDFMFkknMcCUK3YQ00LcWG1g+fOLuGNS6exUsnQSsfShSfl6QQ+Uw+D/RH2JjFmqYXu4nHUmj1YbkVqJxzLhKtTnvTQFX/YNfRvBIQ8FPigI0MonZSTMQaDPVkacI4hQ3iKgJBVEEkkCXuMWE/tOr7/4R38/Qe3cXlYxf24haCygEQjqJZyERm6yQzbrNRg3Hw0RdNKcfHsMVw6s4inz8zh7vouPl3bwGf39rA5jhEaDUxSUwqzKxyyTEhBus4CWy4bZDvvyAOE3YYhazOKwlsG7XAAJOiTh5ic7GVynNo287coLbN1HmwTSVBk8uzF4z28cHYeb55p4NGuLvUgzLPQKc9kIE6UCUvIJEjWA/Dgc92ahHQw+VVko1KuniIIpvCZgDgeIokCKR9eWVlAt8O6Cg6GhwzhbmTip1fv470bD3D55gamuYPQbCgGVNJqlYSWLGgpE+dBKvUNTBrk73MATQKYZJhTDxdOLeHimWU8Mm+jW2NCrobbex4+3Zji+nof6wMfQc6ONIZ2uFKvQHaTgJAMYarzU06EIXS8KVYcHc+szuFrT6zimxdXoQX70OIRYPgyP9GXt70VYG+XYCSD7bgSviGAsOZKNQelnUKUCKtxlCFUHkKCjdLy+hAg5BJrNkES+sK67u1vCSBcWppHreHCdvmZB5KEPDPqWAsauLyd4K/+6TJubo5E4klJe6Sx1IX3OdN5TcXk8JpKIvHsWIYp8k0G6bz6xHE8/+gSTnTp31JSXfZEfninj3fv7OLeOEbi1IoAJAJSAkKOEwrs8v6VBRADY2J2+CWyAPrm82fx1adPoZ54qGU8PQIBhBz0drd3Vc3MlMurGlqdOeUbq9LTbSlQyDPwVwFC3qMBQ2UUSzjs7yPwZhLyQ0BI6Si/Z/TO8W7gOTbIa/jna0P87eVN3B5n2Ak1ZDZZZFPSbMkCkj1jH6yZazCk41Ut8fjQ5oDLhMy0SIK09QgWOxb9XTyx1MDrF47jtdPzuLhYg+btSwJizv83NIRhglu37oo/13WqaLfm0O0soOISELLShXJotdRQdkkVnkNpdhT5CKNAEpn7/X2lDNCAXq+HpaUluAa9sSkQTaRqJXJa+NH9CD+8PcWPrqxjYxxBd6vC+PFFFQqVLhkDJbiQQC5dkfVsim4+lICyhU5NAKHm1DAIEmGNb2/3iYhhOqpzUJR1ZKJj2hE0CZvhbJRKivEETjzCV4638MrpOXztwgmcbBmwg4EEOTGDMjFN9Mcz3Lp9X5gRBxV055bQaHdh1CowCQZpGeAZUAQZCYT4PaidKO2D4kGSSYWDuohyZRlBQEh2GrMU+SRFRkBIM/k4hDbxEO3uY/uzTzFdW0P64D7Gsz72/AE+Tfq4Z8WYtKp44a0/xh/+xf+GhRPH0Ox1hPnlYkhSlgsnsUjc1QYCPgP4aENIKLHUJZCOCem8Pg/msQJGqDO6MOUVC66jgLD4A4fMYsGC8u8VQMIAk6N5EWK5UCwdbReanBeyCpTPRC20+PUXvkX5mZ9XiCTsI42HANf67I0FO/588Rhm8Jgfj5wAEpGwpPL/Kyp55IQu0os1LngLhx2Xm+Xfz7lKwgDlWavCrvgdkqAj8TUX/YAldVqor+h1YPcwi8vpneb9ZrkN6DoVPjZ8P0cocyXVJQ24bhsWrRQmc8DZKVuFZtfhuC2pZbFtnsWsjyCzT8kiwTxf/DUXT7kAGrmpi22D8jkWQUysjRL1Ac85opmSeS8TiA9jG78MEH4R4Pv3BIRHweDRMJkvYwjFF3tUMiqhMmHhJYyREBgKCaCqJ9hFKB5CSkaDHHqsACFinYHm8Cb0dGuwCewLwMmzW1WCKRD4RZJRfn1HQ2U+LxmNQ8VQainNTb+BH7/Lh+TRt3+owi1+98inU27WD6SiHE4IBmnAjwl+FPPDn+PQR6ViSZBLg1H4riXSSJGf5YCf2ZhpNUz1Ft5f28W7VzdxbWMLm5MZAp0xgxvGkQAAIABJREFU3o50DGaUTcGGQXkki+bpK5GiXBVXLmZlsU/wsFLDF5Pb7DTBXLWG5VYLz5ybx/nVJhbqHOJzjGcZLt+e4ON7E9zZn6HPUBabQE0VxzKh1Iw8mN4AF1YaeOGReTy+XMUjCy6ONzXUjFD606KAJeU63Ao16Ib4nHZ397C3s4NoPEUScADmVssVP5WwMBz8dUNi9MeTIeJgDEuLcHy1d/CyiCJ0VTwcZqzLqKCf1LDju/j+O9dx+eY+BmkT08zCLKO/JhQ/lsW2Y/p7Qg9W4qNpJnjxsRN44ZEVPHd2EYt2hGY6hhVNVWWDpknC6N7OvvQ9BnAwv3IatVYPhkU2yhSJYKXsnS3i99VisTz0Hg6UOQwk+lyoTNFDKICw8BAOhpSMTiWMZGFxDqdYO1EAwpCHJjvt7Bq+/9Ed/P37d/DBsIJ7SRt+lX5SHszKK0ixFgGhm3kij3PjEebdHK8/+xieObuIC8tVbA+mWFsf4J3P7uHaxgg7gYZpXpEkUymnNjRYOZleAlKy0apqgeBdEiKLBQifQKyx4EsFrJYPKrVtlXJTAg950BepjBzkGSCTRDjZtfEEE02f6OK5VReLTiyhEgzg4FjJ9xQnOQbDKXZ2+8goMTYdVfZdAEIl4col0EPK6SdDGcr5dzDsguXZ9FQIkKWM0WpiP7Hw3i32a67j3av3pNLFN2oI9apIaKWCIgNiypXEa6sKkskMsOhektsI5mIPJuXI6QwvXDiDly+dxcUVB/NNJmwCN/ZCfLDu4edX13F9Y4hZQjbEhWFXkUaRAtESr82UUbJnLFUnQ+hh0QSeWGziW5eO461nT0rthBaPkWEq9yXrOHZ2QuzvhphOI/FZtRmiUydDWIHtOkUADBdEjDNXianFnKOEORwmihmE0ixhCHVdMYSziXRMTqdD7O5sotGsYmlxAY1WBW7FkKEm0AxM9SpuhU18tJPiL//pA9zYHCMzG0iNKmLNldoTAkKHybZpIiCayZKUMktyr5aikvn4xnNn8OoTqzjRAZpq5sOn96b4+doQP7iyjhv7PhK3IZJkxRDyrFUAS1hDuQYZwBJLh9+cm+FUx8a3nj2NNy8dhxvNUGUdhRYKs8uhbntzC7v7A4y8WNQWne4i6rU6aq5aNvAz5kvKowvJqHyGCiWpH5Q0MtiIDGFAQDjDkPLv2UQSpAkIe3NdGYR43nPMo7x9hCZ+eGOEv728gxv9SGTMVIdkJj14usikuTRy2NPIEYu1G2SVuXpXt5eSgHGDYnHZwr5PD/pkC48v1vHaheN44+w8nlqqAf5ApGMEPZSXB1GKW2t3MB5M4FhVkUb2ugSEFTiWI9cLEzUtyvOKImzK0Rje5AeefPZREmNvfx+T6QRxnGB+fgGrx46LGkEWbNFQJV5bdbyzZ+Bf74f4+/du4u4whFFviz+dyoPIaogMnV4xjjKOlqOWjNDJRzhmjHF+uYZLj6zAqjWkWqnvRbixMcDPb2xiyu5dWR7xA6G0zERSAEKG9wgg1CLoyQR2NMQLqw28fKqLb108g9NtCxarXNIAeh4htSwMxjOs3b4n8iwbFczNr6DR6Qkg1AkI+Qxgdc/vHSBUazuy4ISCBIQEHioVmJJcJhkaABMlJ4kAQqaLaeMQ2WCCcHMHG598jMmtNaQb65j6A/SjMT7NhnjgpJh2GviDP/lTfPs//+/oLi+i3m4WMS9KmK/YunKZqH7NwLU4DlSfpKaJXJdqI+kqPgCCB1RYAQiPyLq/SE1adsgfRL+pJFXlY1MDtBqiC5AmN9rDv5ZHvTCqfA4oSaMI7QUUEigqplDVV6hXxoU5JaX5DCn/mQCRCxphG/k5qyorcTpKy7sEehQJoQp8qp5DLsFUdQTZ1SSOJAjQYn+ohEGR7cuRRgzn41mvQyfryq8v4fI/hueHogxQIVot2HYdllVHzCV9ZokE1babElTm1jtwqiQimMJdkQUM6T2+X2GkhPXjZ0RrgkoklYRU8Tgq1pNMlKReirzbkLOleKdy30qYjAofKApBlAVA6rFEhveLKaMlEPsiqPLbCAhlccmZSVJGCw8hSYEjHkIBg6V0VEJlDiWjKUNlAsUQGqklaaNUMUzZB5pocKxKEVajEsX5Aapno0o+U9f1IYPJ740kjJYpo0XITSkbJSCkbFRLxUjyuY/5YWLsoS1L+YuHNL7FhuY3Bgq/4Ov5DWDWX/m/+Pxof/Bey4NGDobCOyh0v6JkJRUyjmSgGgz3ZUig96LbbqDVrqHeYGS+6h8jA8EQi8hqCuN1b2rgJ5/ew08+vYv18Qyz3IDd7CLWLCXTi3gxaXDo++JNePCw5qZFJVppJnXjpJIpGWQPUwYrz+DARMWwsdJtYKlVwVxNpSSOZxHuDXNsTDSMGQVDX4etS1VGlvhoaRmaeYhGOsNXHl3B1549i8Vahl4lRtMK4GhMtyQ7pOQCeaZj5gXYHQ6wu7ePYX+IumnCLUrFTacO3W2A+QCUQjIdNWAUuj9BHIxgahGOrXSxvNjGwmJT5KdkfHTG17NawmhifQSs7cT47tuf4cNbfUTOEnxd9XsleiRafXrIyBak4QxO6qPj5Hjz2cclxOTCUlPS+GrZWJhPDqnUrY9GE2xt7WHo54j1CpaOnZVgGcrJWFxPQEj2jDOYirgrrooiCro8wA6nRQUJ1eLvQKsiBwM3n2FY1k5M0B9w214Cwh5Onj4u30MyhCzxpn8mtWqSMvoP75MhdHAvUQwhByoyavz76SFkOTrZwUo2E1nsiYaBb7/8JC6emsNyXZWX9ic+fvzRbbx/cwvXNqeYGQ2k9XlhYnk+W9zsSZ9lKgExUsis9C1FjDXvEEYfK2aQgFmWm7K5VNtaAkLK1GzTEjaUg6P0LBUm7K4V4UQjw589s4hXzrRwps0KilASGksGy7QrGI6meLDB3jSOKybm5ualc48sBn1R3F0kLKdnGEoR3sTh9djKEnrdtvgyeZ3R00bGYpQ6uHx/H+/e2MDbn9xBPzIxQxWhUUXCbZtVkeAXdvpIuIc006vNMB/K0q0oKbbsvAsktOn5C6fx0pNncWnVxmKTTDVw38twbZjgh5T43trDMKBMxgHfE2VwBK1C0lHaxpJjVsTkCdwgwrwJPNqr4NuXVvE/PH8SVjwRQJhmE3m/9LcxUGZvL8Bw5Isfq9EuUhHrVdmo83sizNlB7UQB1A9SRulRU5IX1k5IuIehqyUFAWFMsDnE9vY6mo0alpYW0GzX4FYYEBAKIz/RHNyJ6vh4JxHJ6PWNMRKzqfySvCdp6aXky3HE34fIF9aeheS1Sg0uEtixh2+8cBqvXFzB8RbQZCI5gE9uj/DujX388NoW1gYhErdZ1GnkskXlQ48jpQKEvN+Vd9aMp9I5eG7exTefPoU3LhyTigEuSGpaLB5EvufN9U3s7g0wClM4tRZ688uoVaqouvQxcgCl7NaSpYBy9Cg0WPY1y6NJJMsx4mCKKJzKec/QFW82koTbTrspaaNkP9TYayDSKpgYbfzoxgR/9+EOruwEWJ+myFwCQguZYaqC4TRDzTbh8v6iFD/yRZ4q95rGILEMGWXTjiv3qx6zH24L5xdqAgi/+ug8nlmpwYgYehEj5KDAxUic4tbNOxgNxgIIu+0e5noLqLLWhcwyWbACEMrCk1OfzpCPADN/Jh8DP/u9/T5GkwmCIMT84hJOnDglSbtm5sNiwTdl40YFH40d/HQjxHd+/Alu9wOYrR5mmS1LvMhuK18yu2mJifVcFnUL+gTnqh5eOjeHrz9/FimVJASzWYZP18f4xw83cWdvir1xIIsPst0cSOOE708Tua9m8v2yymIs4O/5lRpePtnFHz51Fmc7NqxoCD3x5brk5ziYzHDz1j3Efg4LFcwvLKPV7cGocIljCevI5wCf36Vl5Dc25/zKieQ3/x+UDIvix0pAyAAuBQsl4I1S74zMhF4whDHSQQjRwI9DoD9CuLGD9Y8+wujWGuLNdUzDMfrJFNfyMdbdHLNuA1/5D/8Bb/3n/wPN+TlUG3VhgqXqSB4Hn0sI5f0pGQxKtipwXwKyykCfkhE8Wv1EUHYk8bv8uB6aH1UCo7yKx7FSW5TWoENAWH5NB1U3SshYeNyKyix6oIvKLMGDoiJhiB7XgZSLhsIEMq1UMYM0A4XI5ffp7ePMphg/VYHB2p9MFcUzHVRS1+kTY7gcZwEFkkk4ULLPxRM7T7u9HlpNhq1VZbESeKzBocxbg21XVE4DKDVP4Is3k1+jJZ7pRpM+2R50pykMIMwqdL6MCnTdlpdsVvigkrJzZQdRic/KS69+qCTzMtzloC+ylC6WrqtiFiJYVeDxEAjKzFB2KJatG+WN9jk2/svkoL9NgPBoqqcChfyeKMmoAmOUiLJ/sPQQ8tcqI0AAYczANQL8DEmQHoTK0POZhjmmAwUIXQGEShks56BUgpH5Vue2ajZ/GBAqrEJQWnwd4iNULzYPxFHEKrNYPeOOoEKJny4kYCq2vPi3RUeKfAMKZdWBIffLvb7qmSpUvBKt/1Jv4ZfxlV9iJP5NHpkHR9TBeysuewGC/JxVMhVv3pwfJD9QSUsCpmGI8WyG0XggMkg6JRbmWui0uHlWRnh+bH5mwmfyIWVX/RDv3trBR3f7uLIxRD/Uxbdl1XsSRBElujCCVOPYuqUi6yUBVRrhxPxs6DFMIyoCVZSHTiPDwzL4jCmmFqq2g5plomYpRiDKNCk4HyY2UqeK1DaQmBmyaAItHKMdzbBi53h0ro6XHj+OVy6ehpPPYGs+bFP17jD226DXMNbgTQIJatjaHyCgNCHN0XRd1KRDrgLTpfSgykojxBxE8wwe2dTpABkTAM0Ux5Z7mJtrCBuRyOY9AMu9M7OOQKvjyoMx3ru2g3evrGNtJ0RaXUakV8VnmItmP4ZJDyE31YmHXkXDareC1556FJdOLeB4y0YdHuxkDJPsIA/cJMVgOJFUSy/h4VfD4uopOSzpI6J3hywEk/oEEKozUP2QxaTacJY0ffmvixuqYGeKe4WXzYFklCBmguGwjyCcwbUNzM21pduLW0QeGmGmSYBHbDXwfQmVuYVPBjo24hrCSg+pGLjLE5RHdiqSUQ7Ai5jhXNvEWwSEJ7qYc5Xx3IsTfLi2h/eub+Htz+5jP6sgrM3Dz03xdkrCYREFXZbWUpopYIi1KTS6c2xIGDSRiS+BKZBkfbnxk7qGQvJmMzgpZrk4JZJqi0iPVDWbYc4O8c0LXbz6SBfPnuigghCZxz5GJZdjDP6URfV7I+z0p5j6KXpz82g2Gqg6FiyGX/CGZLFrRInjWBguSo6Or64UgFCNN7GmI7abmOQuru/O8M61DXz/5zewGxiYUrLtVJVXk9KzlLLEXNLOpBeL71UeyoEMMabBoTGDkcbQwxCXzp7Ec4+fxKWTNpbbSse/Pk5wfTfATz++h0/v7GHgaxLJz/AOJIGE7fAwobw0EX+XGgoqaY45S8PppolvPrGEP332GFqaD5cb5ngoG2MyedNJhuEwxOZ2X5JQW90uKrWqhO4QMEvvp/QGludsEYlVPMxLz4wA+aInidCHCZmsQyHTOhkPsLe7JaEhS0uLqDWqErDBsZHqBU938SC08dlOgL/+5/dwfWOK2OwgNmrCEIb0TBQbfi4rWDGQhIyvA1ynRjGSyG6fPT+Pp872cHqhik6FvY45Pr2xhQ+ubeKTLR+bXo7ErsmQz4J1KiJ43opGnkNKxu9HrmSp4RAnOxZefGQeL59bxPMnOnCjoWLMKf9Sil+sr29htz/CJAOcRhvduUUBg1XHlYoZSloJppUapGT5CQhZm6HCEaWjkvUiwUT19IVTjAdbCKdD1FxTwsPmFuYl4EcEaOyh1KrwnTm8fWuGf/hoFx+uj3F3nCCt1JDZDnLLKoYBJSFuUUbuGqiaGVxK4XUNQZJgf+phkurCtHFBQNY6G+3i0YUqXn1sFV8/38MzqxXoYV98tRG/bp2gKced2/cwGlCi7ohvstvpoV5toOK4wiZTbkxQSN+RVNYYZMwjeD5lb1xA5goQjifw/AC93jxWVk9I/QUXJUzb5TOUUvMbMxfvbwX4yx++h7W9KYx6l6cvpkzUNpuINTLyEiUBS8tRjYZYMn08PQ+89vg8vvn8aVnoiHReAy4/mOAv39vGtY0htgZTVAqgRqYiYgBRSo+UKemhOQVvKXtoR3hm0cVXTrTw7acewdmOBZOS0YTy8hhwquIhvH7jNqKQvY41zM0vSo+kU+USR6XrcsEltT0HjrMvnjp+FzITHgaEaozjPZUWQR98Z5SLWqkGMyEgjJFNIsQjH5gEMGYRtP0x4s1tbH/0iVRPeFsbGPhD7EYT3MAMu5TPL8/hD956C9/6X/4TGnM9VOoNVfHA0Ev5KMv1ezF1FdUJojgp/p18ngco4yggLJO+VSDRl/6QOe4QEB44gAr5qGIIC0ZFoTv570tAqOBPAQmFGaRKojwE1LNSZNzi86MMlqCwAHwCEKVd/MjvFdUPZW+iyCZVZYQcTgIKudxXVVyKGaS3TIFDsoSTItyp0WygVqvDsV05j6KQ5eb0q2kSimXolI0xbIm9vZlKudZNuJWaCsyrNGE4VehkAg16ppUMtAx5Uh5PDnlKuFomox7kKBQfuvgg+V8UYFt+FiXVIaJQckrVN6wWx0qpUn7vSsBepqoebF6+QJ79y/yDB/uAssjyvwMcHJWDHuCXQir+Rf7Bo169EggeAMICdEmwTJE3IstNhswIQCyDXoqUUYJHJtKz/1OKnllEb8jo4I2ptiEecOT35CXXppLjqpRlFdqjyunL4MvDgnoCwvLvFBsG1R8hFw8S9haqFGD5xqp4WPGfmNznqIcA34Tq/1GbWf5MWl/mYv7eQUrTw2iuVAQLXcmLnYeNWg899OPgIP1V4tX/F0FhKWKQwJacmyxFYxfnBXQyHzIQ88ZlqECMhLpbjc17Ovoeg1N8iWtnUETVzrC80EarxsjYqXyuputihooMp/3Uxjs3H+Av/+UdbPs6xqhjiiZ8rY4YNboq5AbV6RNjt2nKviaaPtmfxwGdvWcRXIa7GD5aroamywsnQhyGmMxC+Ikt/rs00WVDgdgXjww348PYwjS3oVcpDdCQGiGMeATL76Pe38T5ho1vP/8Ennv0GB4/OY9gNkSSzKA7GSjpdEwdup8gnQTY2drH7t4Qu/0Jag12o3VRsWwZNCoVHjq2yKIEFNDxl0YYT4foD3aEaaw4Oo6tMvWuBtPREQb0YkZShs4hcxLb+MnHd/FffnYV6+Mc/dhFWlkURo/dcNzO6dToRxNYmYeKFuLscgcXTs3juUdXcWaxgbbFwJ0pEIzh0vTMlMyZj/5ggq1dSp1cKVGdW1hFo9ERIKvSn3PYHJaKjq4D20K5bZTDR21mDhXwxeOu3EwWkhMeCJIyOptKXYJIZuMQjaojnW8EhdR5EMoEuQnfqMI3W/j+h7fw3ffWcK2fYDu2kVbaoMCJgFANqmRdGQIUSmDOcd3H420Tf/KV/8reezfJcZ9pgk/6zPLV1RaeMCRBAvQUrShRpCRqdjR72v3j4m7vbr/Bfpv7CndxuxuzGzOxtxej0YgjSqQoGpEQ4b1p312+0puL5/1ldTcgkAQ4w7kZxYHRAYIsdFdlZWW+z/u4J3D6UAPzbqQklAWwMtTx6ZVN/PV7n+HmRMOApbIWk2zZF0SJGzdNjLhnWhh3DzF0du3Ro0hAZPCmQz8Ch34dsKucrCWtNOLyQj47umzVuZzgF28AUt9AGVI6FmD+3AEXr5zo4K2njmDWShSbwzWI3JANqW7wowyXb2xgbXuE1swsWs0G2rUqLJ1bbAIkPpcIk/EYIzJcgY+D+/djVhhCVa7MjrfErsLXXCyPc3x4YRV//auzWPN1jJjwW6khNiz4jHvmuUSG3rKENePShX18UTSB7RoiqRPmRGJ+Cxw7sB9PHt2Pp05Y2D+nvHu3Vya4eHWAczdWcX29j26oiRy1UmuIrI4LC147BagatrxOAoaKaWHG0SUJ8fsnOvjJqUUcrKZomwGysCdMER9IH/HET3Dl+m3pN5yZX4LFYBCPKcYtVCtVGQZUdUB5jZbwBrVFlHvG9DorJCgXW5SLhNKfOhkNMBr2xd/abDawuMDgEQ+6bQm7H5s2YtvDWljg4toQf/XLj3B51Udiz4tfMmRENodLpuMZkO45suxhwBsOt+nsJeXQmWKhpWP/vIuTj+zHfN2DlWU4f+4KvrhwA720igm5RAa8mBk0g0FLlDLroOKAL43XCIfJm/QR+pt4cn8df/7Ko3hyoYKjDR0NAYSBqifINCn7vb2ygY0h2XETTqOF5swcKlxeuQ5qtgO7lKeWJVmqO5UfeukL5OcMMlxFSSJy5SweI0/GCPorSCbb8Gyg2apjbnFemEZ+piI/FQCU1fbho5sBfn52Ex/d6OJKL0Zaa6FwKyjo4U4SFGGIfNjFPk/H0wdmcGi+jvl2RUIHtsZjXF3ZxO1+guWRBsdjUJgBjAZ4dK6KVx9bwluPN/Hsfgvw1+WzwV5HhnjxM33nzioG/bEMYhWvjkatiVaTtSVVGSrIyBj0KJKl4GeXnbBMzY4CtVnOUmx3exgSEPohGs0WZucW5fpFvzCvP8xoZO/gncjB2Y0Af/nLD3B1rSedn4HG8DQbAWXaDKwyqkp6lmswJttYtCO8frSB107O4vVT80pxQECoAx/fHuP/+GgDl9ZGWB/4aJi8LivAHhasS6IdgQsyzrApKoWPejHGU3MmXjxQxztPH8MjTROmvw1dJKM59EoT3VGIc+cuSwK27dQlJIeS3yZ9s1aZmCiVHKVaYmcj+C+ze3kHEMqSvyywLgPBCF94aTAKTQChRSwzieQe74/G0IMITphA7w6Rr26hf+48+jeuo7++gtXBNu74fVxHgFHLRfXoIbz4wx/ie3/+U2EICQi5ZFDJDHvrAqaBKbvD311D/10EwlRxs8c7uHeS3HNdU/xGebETwc7u8Kgm3TIdfsoUll74e5Vv08WQLNJ2FD9KOjr9pQDkHsaTLA3nRPl9+lX6JuUbTl/zHmAsT6n8PpKIUwLUEi2pKjQSEYmqdSq3z1NljtJXlMdlbzXW9N+p+JHSQvU49fz3/J27/n2K7nSRgE97Er8eX02P9x+LDnfo2R3p7676YnpDElWO/No9F76tJctXhc/sBZZ7Py9yyKfS2HtCZe71EO4FhQyO4b1Y5LRTqSZBX8nQqdRPZRfgF+/JrJ+IWAcXZWX3oImcikE/lY5CSkltzYFFKxkJZ55ufG4CCFlptYch5BlXBuCo51UCQlHcqCDMJApLQBjGhXhNpsWKfPsJ8lRb5E56jaQHltsWecskLpb3ScUs7LCGpVxuevCmQ7KKPS8LKPeeWXLuTbnl8n98i8Dvy07qHUDIkVy2PnvUgdyuCCDkTl55OggIs0ilQQY5sDWJMAxDuXk2PB2dBvvcTLALXraRPMaGjV7mSvz4tW6AT66v4u+/uIitxMJIY60yE9WqSCXByYFWWCqOl88nz8WUTamLQQmUGOcnmGvoOL6vgWPzHg52+HcyjMYRrq+NcX0jwPXtiBXG0utG2RbZGt2uYJTbYBg7bItpItDMCFbcQyXs4mA6xrNzNfz4uSfw2P5Z7JupIopGUgmhexZg8KRKEG8PEXWHGPeZUJiAibj1eguN5gwck31StiSFiexAbjoiOBRAOBr30etuQkMM19awb2kWtaojiVqioODZZVcxSQ2s9mO8f+Ya/u6jC+jG3DJXkXmz4lWaRIwfZ1pjDFeLMVPRsb/t4YkjC3jykUUc50BV49AYQE8mEm7CGGsyV9vbAympJnjW7RrcCj1Fi6jVGpJkp0qhVZWPsGd7l5TlBXkqPFF1uLu/1PVdDeByUSkUKJdievEQDoVNpuyxXvXQbtd3ACE7u1h17usVTOwG/u6zm/j5p9dwuRtiMzaQuyymt4CyrJpeuViK0iM42QSHNB+n2yb+x++dxumDddQxEtkjfYCjooFLawF+8ell/GF1hMv9FEW1g8yqI041JGTJpPOsDCdhDDwlkpkvrDfTXKXLUmJ8NMRkMXUPMcEpEyRlQcShopCAGpH0UXoqheO2HH8+xxMdDc8ebuD7pw/heMvGkpPBTCfi7VQZbOz0M3Hl9haWN4fCGtarVXQaNTgMwNFzkcxRXkt2cCigcIJ9S4uYmWnBpe/PoHxMQ2q5CHQHG4GOjy5t4K9/dR7LI6DHlF+3okAOgTDxbE4QQxaSr4WLrBBhPIHlGio5jedmVCDxc8y32zgw18bR/S46dd5kE2x3x1hdH2Jle4jNcSygpjAZyuLCYAJwFipWWXrbKqBAg3I+2zBRM3J0jAhvPT6Hv3juIA7XMsxZXNSMoJHV4IU7yTEehwIIo0xDa24RtleTVNxGo4mKR1mtKn+XSO/y2kwPlJL4TO+36qYryXp3AcKhVAz0+9toNprCEDqeC93mMdIRGzYS28VakOLieh9/9e7HuLwaILaXBBAGBT2nmYRdcfZg95gk4YnRWaXZKZ1xgkY1R6sGzDYcVOiniWN0t4ZyDEPU5bziIqmgJN6IEDOVjeDWrsm5xohuUwrcEzjxAE8faeJnr5/E47MWDlVy1GMGSFEaXshWNQty3FrfxsbYR2g7cJpNNDpzqLL2xLbg8ZpFLx2PWXmcdgqkdbnyKzFYQiklX1eINB4jifqYdO8gHm3CswqRjC7uW4RhOUouylJhAYRL+PD6CD8/s47fLw9wfZgiqbVkIRHxGp9lsNIU1TzA8U4Vr55YwiMLFSzO2OLL2RiMcebmGv5we4gLyz5sb0Y6v9LBAI8u1PHdJw7gzUfreHafCS1YF6UKRZlSnyKAcA2DAePzNXhuDfVaS5Z3Agh5n6E0kgwhGQoCJn5+2D2ZMGk0Q5Ik6PX6GAyHGI8naDRaWFhYRJUMtW2KXF8AIUxWbinYAAAgAElEQVQshybOr0/wX375Pi6v9VB4DHByEIB9t6yy8VAYHkyR5tvIh5uopwOcaOR47pE2Xjq1HzNNVmLYWB34+OT2EP/9Qg8rwxSjKOXZIUwzr6u8BtELrfgXlo3HcLMRKkkfzy06ePlIAz9+6rjyEPrs9uQKt5Ae0u4wxLnzVyUB23aqmJlpy+KpVXfgWEohwnRGpqTuHYy/rUH164fuf9gj7gKEIvfjAKkkgUkZQsXVkZkCJk/2UYR0HEg2gub7cMII5loXxZ119C5dRn95Gf3uJlYGW7g17uFqNoHfqqD9+DG8/KMf4fs//Smq7TbsakUFc5UD/+7xuw8LUPr+dubFu0J8duWKX38kdi526rq389MVa8L/yJl2CkHUKHr38KkAYXmzVxPsHw+pU/C5w3pOt267r3eXEVV/XVlN7pkYSjvQLhhUP1w992mYTRkgU2YYTDNSy+hSxWHvsKrl85XZZVpoMT0IU1/Y3tczBYLT18m/d78SyK868l/F6txz7O6pBrlfVtO39Tn7xwKEe5nEe5lBCZxkFgSTXqeBaFMJKdlCAkLp3dwLCEvmMOGCPZH0Tz6Gi2pKRZncz8AZegptuLA523OTwyU+P7+cnzVFKgj/TSBYnkNTX+M02ZTPi1VSAghjypJjaOHYLwT8lahcmEDeEEW/rajicp+y8wPkg11KQCnxIqAUmenOCa1OdjVD7wWL0y3IPSfUdDMw1Xnf53z7tjHi9NKhcrbu/qiKLFcM8KmAMkJyqZhgelOaY5Lk2CJDGMYS0T3b9LB/tgZLj6QKgVHeTK1jMuRaYOLmIMPvb2zgD3e2cHaFASkMmKkgRlUqJjKCQTC2nTfZKQOrQhEkUY+DeRFBTwY4ulDD6089gqcON3Bi0ZP3YHsY4+ytIT66vImPrmww1F6cARpPTOE9TAS8iXKY4NLITGCYIdxoG42kh2fqBl7e38Fbp09gf6uKus0C81C2/nrVlcHMD0cYLq/D3+ghj9XAZ1h1VOstVOsN2IYq9WUkucgOBFtR2cxurlg6Gvu9LaCI4FjA/PwMKi5BTirSH82kt8bFIMxxa3OE3529jl9/fgWj3IWv1ZC5LfiphpEfSlKjq6eo2wX2d2p47OAcTj2yJMzmnKNJFx7SoUj2tJR1E7psX5ZXNjEJEmRkhdw6vGpTwGylWoNHw7ZsBRU8kQQyntBTprA8Iafbxunmc/emo7bX0wuGgDcCwqQEhKMhhsOeMFD1ioeZdh2d2aby6CGXwXpieCUgvIW//fQ6rnR9bEUaCpePY+0Ey9JNJLqBiCxmEUuC6mFtgmdmTPz7Hz6NU/ursOKu+JAo6UzdeayMdXx0ZR3vX17Fb6+so6jPqwoGhjNklHYqFQAX7pZOyV8APR5IEAOZab6vPJ/DnBYTAxMa03UW3BJIGVK+Ti+ElkbCajMUQDMcZIYrTBcDQBa9CCcXPbz2xH48u7+JU/NVaCFDVCbCytIYb9oV3FjtYWVzKOyja9mYadalyNyxNJGxUkbDDr3heITBaIL5ecbpN1FjNQb9RDznTFZo2OilNj69so2/fu8ibvUzbMYWIsdFbJFdsJFmhQIZpU/RNumbihCRWXcY6sJUNx1JVCAc56g4Dpqeh/mmgyqxTs54/glGBKdxJt1zPK6F6UCn5jgaQef3IvtKD4BdQ5jkCOmz1Li0iFFLh3j7yQX825eO4pF6LtUcwnLlkQDOOFRdjdduLUtvX601B7fagFvlgE8pkApHUQs6de3l17R7UAHC6U1bVebkCeVGoSRJ+qNhyRB20Ww0sLRIwKn8VASEiWHJ8VoVQNjDX1EyuhohtvcjgCfMdq6rsCtusihDoW/W9eqwrArSjMspvm9cBCWwTTLQAbQkRBFwUGc5MWsrKlLXQWYuNxNRMESU73LZYFXFO0ZwrkcxzDRCAz5eONbBv33jJI63deyzY9TiEWxGs9G/G+ZIxilub/ax6UdIKh7cVguNmVkFBiWkRYej6Qxg3/HEKikVB2ZNJO/0QQdJjlhSP2PE0QhR0MVo+zai0Qa4L+u0m9i/fz8sqgx0S7w9IpGszOPDa0P8zZlVnFkd4sY4RVJtgpB1ElNyKa20mHOAU/tn8OaTh3F00cG+ttqmrw7G+OjaKj6kdP7SNhyvI8cq7Pbx2FIT3zt9BG+cqOLpJQNmtAmkTDqcJvgCy3fW0e+PRFbmeQoQNqnmqLC3k7JIBsvQF1zKwOhz5TY5ZZCFqswZDAby1R8MhV1cXFwSqTJL3KleIfMdGhbuBDrOrY3wX3/5gQDCzG0glHuOA9bG00NYaJS9VpTsbdQVdUo76+P4ggqV2b/URqXq4fJKH2dWJ/h4LcCQVUOFjkrKRGXCTx2JybTuOiK+z7ze8J5CdjjcwosHKnj1aBs/EoaQgHBbQohkPHaa2CYgvHgdUQpYTlWqNNrNGlo1Vg6V3kHG9UuJ+JSh+pfJDgq8KD/76r6kPv8CCGU+Uf4wFWgEGASEwwjJyJcFLnwm2gawb62juLmKratX0V9bw2DYx/JwG7fGXVxNxwhn6lg6fRKvvPMO3vzpT+HUalLhIZK2KZz6iqTWadH2/QHh18PAvdBvOtfuBQD3sj57v+M3ASB7n+/DPLtdWf/d78ve92lnnpiyhzvHT8lh73c8v+o13O84fPnrn3r9HuZVffPH3u95f5P340GewbcBCKf+QbKAUyZOqh72/Fn1EZZBM1NAmOyRjEp1nfozk/iZaUAigYxukWmIxgoQIuG84AgoJCDUKL+ncpPp5Rp9uAoQimS0/NxLCmx5jeR1kr5FgkF+kZgQyejK9VucK2E7HMD4pQz1nCB2OzY0NSCa3Joz2oRaMjJWu31XMj1OfzDlZOXWROLByxQitXX94w2CWhSUbORO/pR6W+8VCXybwJDPjAOHElrt/pK+z5yyzVi8Z7KHJLqOU4zDEIMgQi9MEHATrgPznSoOzDfEH0cJJ9NFc27WdReXN0OcXRnhgwu3cWljgrXIwKRwpIRZKpy5CaCRuiznpHxOkH/JyxAU8obGzrm6EePJQx28/eKjeGTOxXzVQJICwyDHcj/F7y5t4r0vVtCdpHLD8xx1U6NMLbEY1uKIDKsgcDUDeHEPnWKEHxyZwxuPLOLl4/vRsjTxXDAmv6BlzHUwiXx0B1vo3V6Fv9mDa7qoVFqoNVliXYPt8iZvynDBsmwOUwqIsqSU9QsJJhzgB13pkzKNHLPthgBCxi3LEkIYVQdhpqMbpLhwexNfXFtFLzaE3YyZkkXhIBkdPYOjZ+K3WWpXcGzfLI7MNnCAYRjk2pgpnoxhMDVS3rsc40mAW8trSJjY5NXhVpvwOFhXanBdV7xYZFUkEY3y6GmxqyQ6KWkSfz0oIKT0TLTaSQR/PJbaieFoD0PYIiBkuWsqx4g+U9+oYGI18MvPb+FvP7mGy71gBxAWTAGlrpw+AdYr3AMIn50x8b/98Gk8seTBCDZRML2NC5fqEvpZFdd7Md794gb+5tNLUiNATyuXEWlZ4c13TNdykYnqmY/C7ysm1oSUbjMkxU9zDBk+J/Yw5ZciuyJyLAL7lF1hChAWhqtkqWksSZ3NYoBDTeD5R2bx+qNLeO3EPuhRH1o8BpJYmAG7UsdWd4Kt7hhb3YHc2xvVigR3VFx6PHOR0DAWfzgiIByi1aIMriGl6gyeEI8vS60NC2OtgjM3+vjvH1zG5c0Iy+MCgcVhUiWq0WcVR/Tlyg5DyU4LFiVHImUmQ6hLzL2GOCATIWprVKxCag0or00oC84Yv2JISjBZCPD10zcYDKHFvgLNDMCwqoi4JEgpfzVgpgEMfwtvniQgPI7jbQP7q0CtYG2CWlVFYYTxcIKbd9ZEUmu5VZFp1+pNVCuMCHcFcBrig2ToxnQxp85XZVlRm0NuqSlPkcRM1gtI5cQI4+FA/K0EhJSMup6jpIRc5hgmItPFnTDHufWhhMpcXEsQ2wfY+Ieo4HstkgplR5GhsxAPpaE7iGOGVyl/jGPGMHUGSE2QM4E1ylCrNFH1GggCVcFAfWluJMj0CBE9o+SOTU9ksQy/yP0JrCTAUhV46dF5/A+vP47D1Qyzho9KQs8wqcEC0TiGPwix0huhzxSleg1eu4VGh4CQAViU4GiwKXcuy+FVrCeZb/anKkCY8PecrG6E8aSPwB8gCPoY91cRT3rwXBNznRkcOnhQgBa9yFGcSx1H4s7go1sT/OL8Nj6+uY7rPR9phT2fvCaziqOApxWYtYFTB2bx5umjODZvY6nBayewPvLx2e0NfHBuGR+cW4VXnRVA6G91cWKxhTeeOorXTtRxep8JJ6FXLhDDo1GCZwJCeqbTpIDn1VFvzKDRIOiqiadHzhtTBVUpD5CSFJIxJBiMIibQjtHv99Hd6opEed++/agy0MjmvStSnzXLxa1Axx9Wx/jLdz/ExbUBYreF0KiIRz4uWDyi7nVcWtAWUdMLnj1wo56kQ7erBlq0ENg2VgY+VkMN63lFeEHeEz2y9nxvmeJnV5E5DfFY8ryy+Ki4B9tfxytHGnj9eEfA9ZGGCdvvKSm7xBrWsD0IcP7KTWHbCQjl+sHqkKotrCcrZyi5/VNlCMX682WAkGKNYYh45Mu9CpOxAELzxhrS63ewfvESumurYn1YHfewHAxwiwEqi7N45DvP4eWfvIPX/+zPVAceFzv/zADhvcBrL0B7EFCxC9buO9Z+7be4H9j5MqCi/nspNS17DO8iGL/2pz34A3afF+mch2UId8Htg//Ecta/z5LgXyIg3PEOCkN4H0AoRfUqg4QVE/QL8p7Icvqk7JacVpRJgXxCw40h9oV4kiANqHhhKrwtX6ykIGCUzlmNTv89gLDEZAqsKkBI1Q7l/wSEvLYrQBjJl7Z+8XpBbwQjfg1bGbMpLxYFcynnFFko+634Jf9wO6+6Q3aY7z1soviLSo0tH6Ni4ksN9pcAwiko5I2vVE/vAMJ71c4Pe6I96OOnH7ldW3PJcCqvJrSEgDBW0Iyb0zhFnzfI8QRjaoJ1HbZrYbZVwcJMBWnsI89j8SOlhiOJhp9e28LHVzfwu0uruDUoMDZbiDQbCeN7JbSGP2gawENErOSWauAWV4WEWjB4oGGkePqRObzz8pM41LYx46q+UgaBbYyBDy9u4t0zK9gcRvDjDBWXoJPDR4bMriM1yfbFKODD0CZoFCPZrP/0ycP47tFFnFpsoVIkyEOWOBcoyLiYOgaTITa21jFa3UQ8mKBZbaLZmEVzZgmmdKFZcBwCQjVgiM+NkjwCwryQk1+YlGEfOTsTtQzNmodqxZa/x60lN9MiM+SGXbewNghxZ3uC7TDDMNVksCgkEVAXLxnL4x0jR7tiYbFVwyzDHTjAp0qmZ5AZlGSvAgFjmEcTrG32xFBda8wIy+J4NQEi/HKkkFjFootImwBJlh4EhNTjPxwgBJm3LEO0RzJKhnBHMsogijnlIRRAWJgCCH27iV9+flMBwm6IrVhH7jZkuy6AkCJmYQjZyaYYwuNmhGdnLfxP3z+FkwsOzHBDFhP8ldqzmOh1YaV/c+EOfv77y7g9SLEdcdPeQE6ZHusmxKeQwmUgUhagCAbiE2rUXBw4NIdqs4KQRem9DLe3UviUTycJdIIbctBkk1mxwGPHQmouH/SKYrlzDn7bmHcSPL5QwfeeOIS3nnoEFbDfjz9rJMsEDqoTP8VwFGBlbUsCi+jvq1WrIlMTbxgvbiklyCMMhwOppmAYymxnRlgLxv7z+pboJkKzhvMrY/zi05v44vYQl7dCBIzAd2rQnBoSAgdGL6uKepGH8xgUDC3hYoS+WQbksFZBzN65sO4sqqdyQCQimiHLH+bwspNNd+qQMlJii7DsY+R7ZZiSosu6DX6J5zL1UQzX8eqxDv7suSM4tVTDkaYp5eq2xrRWAtYU4zGPxyZG40DYknqDvl3lBWPJOK/XDByxKHUrcxnukkyVSclCIlLtkChAGEUBgvEIo+FA2GsCwgUCQof9fDzhE2GjQ8vFTQ786xP85d9/hotrKWLnkPiVCQhBQGhwOVYa2unDtVT5eRqzz1B1fRl6AB2hJK+SPU8ToOI24Dk1YULFy0afqJEiM2IkvBZJ+qANSzcFvOXjAdw0xKMLVbz8+ALeeeEoFp0IzWKMahbC4jdNC0wGAQY9H5vDAGMGB7WaqM600WAoD7tGGaginXi8t5VhFZTZkzXOWN6cI84LAYO8joVJiN5gG74/QBgxJKqLNJqgUnEwN9vBwQMHBaBblouIjKJmSbjRpysR3r08wG8v3caVrQFyj583evWYFEzneIGGnuHRhRZePXkERxeqWGpRrpuK9/H88iY+YfDO5XV4tVkYmo1gq4uj8028euoIXn20Kam3Hut1KE/m+cl7CAN1VtbR7Q2FsSQgbDQ7qDdaqAhwtdW1dJqexQWG2EhUwAz9pQwemjA4rd/H1sYm2q02Dhw4ICweE56zPJROxcyp4bqv4/M1AsKPcW5tiMBuI2RiNH3fXDoVpigW5L5aFKgZQEVL4aRj2EUkCxA+Hy4TR2mBseZgbDeRwxIAqd7bGBlT+ewKcqeBiD2feQLPyIQhdIJ1vH6sje+emMNrjy7hYJXF9FxsESTze3vYHga4eI3ya3a01WSZ1KxX0ajYcB1VO6RR4TBNXC4v/N/WoPqgs8o3fdz9GMIpIORighcqk3e5RDGExTBEMpzI9aCYjOEEPoyba0iv3sbyufPYWl2RPIA1f4jVaIQ7WgLz4AJOfvdVvPjjH+GlH/1oR0i5N5Dkq1ms3bX/NwVp5fprR/n2VczY9P990581DUV52PfkYQDhdNrY/Rn84Nz9E7+K9XrQ83X6uF0p6h9nfnzd63wQ9u1+3+NPhSG8FxDuSkkpHVWpoyp5lICQ970pIFSgUArsCRCZU8JwyJTzCOVKlIwmyIICeQjpJzSngJCPMFgxdDcgFEwz9TuK2rgMttnDEPKaKXUmEipzdaOAbPcypEWGkA8ki1PkMBwLhmOLZEgSBTVVkMsXRbmUxUJEbpvFvEsWUU0fKo1X3VCmgJAXYJ6/Mgzs2QRIr9JuEKMAll3ltzpt9jbPfNsM4dQTxhh+AWAlkJX+8ThiLr2QodQEc2vaHQzQHQ6l88xwHNQbVdSrJmoe/UZ8c5lESq+VIxvSdz+/gd+cu4Ozd0bYjBwkFZaMOzJ+MhiFETUSYVxqxDOdgIos0FSyAtg5t8mJeE1OH5rHT155GkdnbSzUuMFWjM3tAfC7i1t47w+rwrD5cS5+CC7dKa0pnJp4m5KC6VVjFGkPC06MY00DP3vmOF45PIdDVQNOFqGIAimLz/QC44KvuYeNjQ2kgzH0KMNscxbN1jxqrXmJwuc54LoM56B/pUza4wgogSU8h3IEvi8+OvaekfOuOiaqNReNVh059cwMV+DpxMG22hDQzIqJ7SBGP8kRiETVkJ/DGxgdHmTzCAw9jb1YiQwMZDfNPIXLAYAfxiSVLTnlhZMwg+XV0GjPig/Lom9QisgNkUUaLIeV8h3WDlDGSOZW/bSHBoQiGWUxfSSeN3802mUIK8pDqCSju4CQoTIKEN7Azz+5hit3eQhLQKgREJIhpIcwhptOcLJW4MV5D3/x0gk8Pm+hmm4K28XP5zjxEGoVpG4VZ1aG+M3lDXx88Q6ubkyQ2jNS8wHTEZBFsODZOswihhaNMNtuYt9SB6efnsP8UkU8O+evp/jkXIzNblcAGSs/+B5Q1qkAeKbqRpiaq1dU0Tvfn3AbLc3HvkqB1584iLefO4F9VR1NskGjLmx2k7mUOhsIohTLqxsYDCcyXFOiVq/VpB+QASVkzshsjQYDYaQJFglkHJeyNNU7RdCcWDVc3Yrwmwtr+N3lDXx+q4/AaSOxmyiculRvKPaKsnAyS+yqZLgGfdUqBp3STjIuum5B41/IMlkSkYmR6xZLzS0XPr2BrCswKBdVTAPrF0S2zCRgjZ4tLoHUhUZCmtIA2XAdT++r4buPL+A7x+bx6FwFVSYmcliW1EdIjPj65jZ6gyFGYx/NZltiyHcBoQmb4VE8n6f27FKYoUCg8qVMGUKGynDgV4CwDDwa9stQmXk4DkvLCwHyiaEjMF1cDS18vh7iL9/9Ay6sp4jdgwhF8k42hcmyfI1c/qhFganRD00JvClF37bJihJ6WwNYEmCm6gNySUamCkVJooShMlLkJgNlMhV+B0OYaNaVYtRHAzGeP7GIlx9bwOsnFzCj+aimI1lm8VrJE3DQ97G1OcIgYBWDDqfTRo2AsN0W7yAZQumaFIm4quYgLUfJDsudwygWFo9s7i4g7CKIJsIgx7L8S1GrVdDpzGBpaR888XM6KuVPMyTc6PO1FL++5uO9s9dwaW0bWsWVhR+XqASkVp5Lh+r+ZgVPHV7C0QOzWJxvIogn2BwMcG1lHVeW+7i6OkKlqjyEUbeLI50aXnhsP14/2cHTBz2p17GySMLImE7LC//yyga63SH8IJGkwWZzVmLoKxWWTtty3SsbYuT+rUKJ1Ps4TaGNQl8AIfscZ9ozOHToICoe605oK/BR0DdZaeGKr+P3axP8l199hrOrI4yspixECQjZrSvZxeLPplTXQCHdsRHqVo6KBfEAT/wRwpjhYjVEpodB4SClVyYvpBrJojogiuXzxs9vxIGmSFGzc1SzIbxwE997bB7ffXQOzx+awZJbwAr6yhPOJWtho9sPceXmslRBsbS72aijXq+gzg5hxxQfPMEg72t/apJR8dBJGoUKD1EeQi4WIR5CIwKKkQKETB4WQOj7sG6vI7l2GzfPfIGNlTsYTgZYD0dYi8ZYZi3PoX14+q3v4fm338Zzb/6gDCUs75/lBen/S0C4y+z9sVrtQYHTXkDzTSWjXwes7oF7pZ+w9D9OTc73fJMvA2MPAnZ3wKB0bk495/ep9fiaJ/7/A8LdOjqlsFB/5mdNev8kDVZJQcVDeA9DOJWMsrKLMyPnZZlyM61kCHNQ9MZ+QoOl9SlJOtZx3R8Q3isZVQwhg2WSnVAZZjFw5tMG/9d7BVwLRsWB7tkoPBs5h39TlzqCnEO9a0GjVkw6SZQmleW53KSq2NlSOkov4R7vodzTudEtZaP8886GanpSlWEd99pvSxL5n1QyOpXJ0IZJJku9rlJ2xbktTlDQ78P/z5S5iCmVXfRGQxiMLa9W0GzX4drsDebYQDcYo+8tDGINm0GBX/z+Gt6/sIqViYFhXkPqzCETsMcgDh862FacSCgDAREHWUbip7oKKGDQCX0mbp7AnPRxZKaKl08exvGltvjn2FO1PY5xfX2EL2518YebPUTcTos8h8+IMeRkbFzk9EUwACIdIgs3cLxj4+n9dfyrU0fwzEIdM0UogQ1GngogpGBrczLEVr+H7a0tuLmOquFgptFBlcmclTZ0k7JPHZbN+H4O0YpvoTxIhoBMkxM8DEL44wlSFoonEWy9kFCZmXYDGr1h7CPidpobDvEROUhNGz49PAzy4cjIOgiLyar0VnITTho9E2mvmaVSim1LLD23KQUiP8J45Auw8NnLY3kiFa022zBdD4bNUBvFBDk2PbRlQSy9KkzxFAkeHRYEhWrSflDJKD2EXKTQpxVMJvB3QmWiPaEyTWGjqDufpowKIPzsBv7202u4tAMIy5TRgrtuAkJWVOgSKuOmY5xqaHiR5e/PHcXjcyYaRRcmkxp1DaPARAgPRbWFW6MM5zfG+OUnF3HmxhZ8vSGprgU9OfQcpgnYU03mkVLHxbkODh1cwPPPdrC0ryKLnzNXU7x/JsIG4+gHPWRM2aV8l4CQZz/ZBTJvjJs32HXEWH/AjgcCdFp6gGePzOKVxw/iqYNtHGpY0PyeyHzJZxu2K57G7nYP272RxMQ7bgUV+pZMU0AhO8JCFquPBsJmuJ6HxaUleBVPXjPP8YzpkFYVt4cZPrs9xq++uI3fXlyDb3cQMWnVrIqPhoBD+jgzMspk9/OyQ1T1LfE9JChkX52qKCaGT1UBLXX+povcdpXPjCniZUCXpJbyPOIXgYckNKsaGXouJXmT6YdhD480DZxequIHzxyVY1KNmcDKRE2GIJgi+d7q9rHNY7LdRbPZQqczi2q1LiFOZB/JFFL2LACwTLvlUyU22AWEPIEpSYkVIOS5OR4JuBaGsNmUYnrH1mAR5OW+AMLIcHE59PDJRor//O4XuLieIfYOSrUCgb+uMwmZvki1FOQNjoyeQT80wyq0QgKB0qiHPOX7SVDkIi5cpLkpoJAlxQTz7GzKzYxN2TwR1ceODF9BRi2FFQ4xZ+d44+mjePH4PJ4+WEWjmMBNRqgIaMiRRwm63Qk2Nkfwkxy5aaPSaaHaaqHebMDheUQkJDHw03BCFShFFQgjuYMwUOnHTGPjRpWf09Lvy6s80zh57rgVD416A+32jKqFIDvOmy/l7U4Vn68k+PXVCd4/fxNXN/rQqx7Sgowjw7HKYTxL0fZsHJypo9OooF6zRckxDn1s9kfYGjJxNJMKD56F+bCPQy0Xzzwyi++dWsBzR+rwsj5sptrSiFAubldXN7DNELBJLLHzzfYcqjXFENqUyAsDri5tO4CwVK2E4RiBP0YUBrJ42VhTgPDwoYPwXLLRBVKGdrHMujaDi2MDn676+K+/OSOAcKjX5fOfUDZOBQKfGa/LuiV+89Rn52aAupmhYhTS/UqfOftq7XpTAphGcCSpmBKmKmtwKGUtAaHmVKUzUcsi1KwU9XyMetbDW0/uwxuPUe1Sx5ydwqL0vUxSj2NDJKPX76xJzZNdaaBBQFitSH0IGUKHXYRUBQhS/tPyEKrQBzJNBISURCtrxx8BwtEE42EP2mQC1w9gEhBev41bZ89ia20Fg2CM9WCIlXCI68kE5v4FPPXmG/jO22/jhR+8JSnY/P6isCkXVP8cAOHeeVRm1a/wNX41BirDuh4O4X2DR++lSu7PEH4lIPwqjeme92U3LV1VRaIypzQAACAASURBVDzsrz9lQLh3mbA3UObecBnxDYpSchcQcmHISjb2RopclI+JFVsobCBlnHs8hFw+speQoFEBQh2RT8loJgyhnppS/bYDCE1bZp29ktHpGSOzizCEvCczYHDXQyjPawoIb/6H/70gCHRnW/LlzDah1xnHbiOyNCQEh1xN0zTOL5FQSEW6bFOnnkAJLij7ekRaWnZhCXO458MmB+6uYFmVMno/5k/9t7tylB723HyIx0+flTLUE8lzW8agDCnT5OwUZyiYOc43jhKaYCLl4vQuVRo11Jp1tNp1YZakKJ5bSDITuoeVYYwra0P84vOb+OjqFiZGG5HZRmxwuFehPibG0ItAepQynVtlyoNNYQfpPwSLyKGhrmvwGLDQ30LHKnB8roGjBxaxf2Fe5KCbgzGuLa/h1vYIy4MAukfZmiMnIstGdctR/jvuFcwcRTJAOlnBs4dnRFrz1olFPNa04Pg92bBbBEm2gSCNcWtrA1u9Lvr9AWYqDXQYTFBjQWoDukXPB7fFjOsmk8qSb24duUhgaiSHI028WlEQI/ADJD5BYQAti1HzKLetw/KYhMpEA9LYEYI4RMHCbdeTMuGUJc4El9NKIPGSpHCZDJmzh5Gb8QKsXXQsm6GoyBnG0R+juz3cCZKpNmfh1Ztwag3otiMlxGSBSIYzfJVsHT1kZIt4q7RYWC2AkF9qOHhQQMiUKAmVYXDHVzKE2S4gZMn3FBB+ogDhRmIid1uyZVceQh4HAkIyhKEAwqeaOl5crOLHzxwRQNhEFxaHajK8Ex2RAMIOBrCwHub4vz/4g/TzbUX0slaQ09vGhKuEaba5kpvGPpbmZ3H40CKePz2DpcUSEF5L8MG5GFvdHkajAfJoLAwgmUWCdLJhtGxRMkeGnImHlJCzHsNJR3DjAY7NVfDUwRl8//QRnNrXhBsPYUQjIBrCqdSkcDoY+djqjnCbQ7TpwHZZqK18Po7FoBcfwXgoxmjK3xeW9qPKMmQussiCaxli08V6YOBKL5fU1nfP3MLYpIS2KRJkcIC3DPlsM0xGAnTk0qcLs8wvlrfyrZcSc17vyODTE8D0UUpJGYZEmSAlkLwCi3JiCv54ReHFvRCwJHC+rObgUkMY3jzAnBXjQLXAT18/je8cX0A16sPLQziaWmJQPk52cGNjC2ur7AtsCiCs15vwXBUqQ0DIIX/6qwx5lg6wKSCUz+ZeQBgFCCUBl4CwjxbTMsm0WgQVLFUey7kWmx4uhDV8tFHgP/79OVxYz5B6B6R8nXJAQ4tgUPK3s8Umm2fAImJinQyvKRp7lroKEFYqKIwqgrwiwVs52X+yZsgRsfOSH2BKl9lHSJBJ8JRGsFMftdzHgbqBH7/0JJ472sGxtoZKNoIdj1Eho5vlSCaxJJeubw1lMabbLqqdFmrs8qrXVPE4j4W0pqj3UiW/syCYBfQhgmCMKGA/qi/BYbxky/nFIKyykoILBdMhEHcl7XU6cIpPk95Tu4bPV2K8d2mE311axvWtIcxqBVFWYBiE4k+ll48DOa9ldUrupc6Gn91cysMJHOOc1z9HJLNMWTX9MQ42TZzaV8dbz+zDC0db8NIerCIU6bYcywJYW9tSycqjEF6lidbMAqr0TleqwqYrSbQ6Y8Q/yHtg+RkOA1ZNjORY0GO6tbGBTnsGBw8eEG+6ZeRSwVGw26w2h3NDAx+v+vjr356TcJlBUUGke8pXa1gCsFQqMT9HNhJ/LICwqsXwNIaEZQgmAwF5dq2BjInTenl+wJRlEYOrOEDBcqA5nlg0tJTfI0JDm6CFEd555gi+d3IfHu04mNFjGASE7BjVTQR+gW5/gltrWyh0R+qY6vU6atUKKo6hri2cedhLuZO2WE4l3xg8PMRI8i089O5AlbJzT+Lq2flIBVEJCEUyWiiGcDRBMBxA8ydwgwDG7TUk1+5g+fx5bG6uYxhPsBYMcMcf4PKkD22xg6e+/wZefvttvPTmD1AwWE4UZv88QmX+8Q/r7qLgYb73w0s81fGTJd9dxqryM7snMOje5/EgYFdYxLsm8W8GCO8F2g96TP4lSEb3vra9IHD63+9OGlWz3B9JRr8iVEYFvah+QlYbiWQ05h1/LyAkQ1jASA3oGWVDZAi5BOa9M0dW0EM47SKcVqCVgFDub9P+Q9ZOKJk9FY/CEH72+n8oUtuA3qjAaFVhzjRgztRhtes7v1utGoyqJwxizqQ9Q4G/aTUFWUHeSfg7B2qJrC9/34uoJTdGnc13/VIfp3tPxb0PKTsBH/TM+kaPKwGh9KbRw8ZbIl+XAoT8JQbQmLrfGHE4QTAZSXWAH4zQbDfFu1Spc0PPF5TJxo3+t9io4tLqAB+ev40Pr27j/FooiXOJ1ZKaCUY+EzZZxRgaQgn0Z5dXTLaC7CC9NxqTR9WwUEOGak7jfAAvj+TPDQZteK7Efk+SBNuTQNg0soOFyRPFkMh6Tbcl/S4QJRXVwgWMbAD4q3jtiQPi5Xp5qYFDbi7dUFbBoZjR26x4CHFtbQXb/QEmkwCL7VnMNTuoOJRbVqFZFRlCJXFOAtrpe9oFhGQJKflhH1kUJoiCEHEQIAl85DF9UrlsZusND7U6e6ooW4oRBmNoDDTyHPENZoYKUmHABP12TJrkNEfZnUFJckpWs4CRMzHNQEow2GOcPs3xIQyrIvIgr94Wyajlqp41emjplZJ+Y3nLOSGy5IWAUNUnqAy2fwAgTBRDeHeoTAXtdg2dTpkyKh5CA6Fegc9QGWEI2UMYl4CQXhqnBITs2uN5tgsIT9WBFxcq+FcvHMdjcwaq6QZMLVK9eiyj1zzERg2+6WKk2fjNF9fxu0srOLc8Ri8xkVoNCevhECnplEmMLJwIk9lpNXHk8DwajQrCNMfyFitOAoQEkClrJmJZNdAXSkAvkmlKng1HGDrCIX7a7UwN9FY8wEIFONK28eMXTuLFYwtYsEJhEIvxtrBHBDjcknUHPm6v9wVgkilj+I/nsO+Spa0hYn8kskeykHMLS6g1GvAqDpAHyIsEkW6hmzlYjVwBhL/4/Q1spk30C3akMVjGlnMgTkPk7F5ESjU9bFNHzgtzCQh5ZWByMEEh2bg8LZnvnOckz02GxrC7TFV3UEUhx0GZgAV8ECyRM2eVBL8YSMPPGhmSWhGgrQf4N28+j9ceP4CZgvLHQDxhplMRhoX1ARsbm7hz54541dotBoQ0SrZHgUHbdsrpYXeDLc+nlKlOASG9A1xUMFRGVaKMpCdTAcJ52CYBIdM6J6rX0fBwLmridxvYAYSZt09K6fn6yUGzGoeQbkpCuJTNsn9xNJKi+DoHbiOGbWZSzzBJDGwMgYwMksV0Th6dAmEa07LJJl65rkqTacQqDh9WMsaik+HEbAXvvPQkTh9sYl8lER+alUzgUgGR5JiMJgIIt7YngGmLGqDWaqBar8KrVURSSUsDw8+mXZwJPbFRjNifKBDI84oJzyIhZgCJJYoQWioK+ub4fOkzoze0DPSRBMeMVUG87lrInSY+X03w3uUJ3j9HhnAAq0qZrS49mLrhij9SWGjWaXDdJEoJJlWr2jDxMHIZpLviD6Q32o19HGwYeGKpgh89sx8vHW3CmQJChkJJoAewsd7F1vYA/aFfAsJFCdKitFWCgyhrLkkcsXfwH9keR8LAkyHksRB1Q6+HTrstvZ+s8eH5XAhDWAFqczjT0/C7Oz7+n48v4uL6GMPCRWI4onRRgJBppkw1ptRUg2fqShadDGUp4mqR/JnJ3n5WSI/oxG6J5JRLA7Ly0+5kWeY5jng4EY/hZCP5/MzZkagkvvfkfgmUaTHPVQAhF5YmRsMI2z0fq1t9wPLg1dpqSVDxZKElgJAhewx5K2P7pxTXgwzY32gM+Zb/0i4gVOYckY3vpOiWgJABegSElLaNAqRDBQgN3xdAiBvLCK/ewvKFC9jcWkc/nohkdDkY4no4grlvHs+9/SZefPNNPP/GGwLYp+qy6fD3T80QfruH9eEB4cOyaOp43aujm+r17n51X8US7n3kXu/k9L/vZQd3GfGHM2o97Gv7qvfm2/qcPchznAK+ewHu3T7cUsJ7V3iLUsUIQ1jmYShQqBhC5jgJQ1h6CMU/L6EyKuxFAUIGELJmSlVPkFAgQxj7mSRms3ab1ROaAEIqjbgYp+KPhRP02pehYHtUmVOGULoHS4ZQPadErvMCCD8//O+KhGEhnimsYFH3oBMYtmtwhDFswePv7QacZg2aa4uEtGAADeUUvGBKGA3DFDQUZUQf/0ymUBIjyeRMewtZU1Eqf8R6uKfiQUDhXrA4PQ+nHXDf6qd6DyBk8ibpVblQ8iBL1qTEu1Lvm0QBoskY/mQgX3ESYLbTQqNRVeyWAGRI0iDrA1hE/9n1Dfzdp5dwbj3BzZGOoraA1KzLppd7OnrVTHblFZH0iDDLlJp+3hIJ5tg7xwoKqyjgpSGqOVNGqfWPkXK7yn8kvMYSIOmz7ZpDKQcWskhMykv5GA6KHiZxhiTL4JoFnGIEK97EW88exTvPn8CphoVFI4I22ZLhnp6fXOSGPq4ur4j/LkpS7JtdwFxrFo7lCcjSGSHu2rBZFCchJvQS8U1THiHpDhNACMQixUqQBIGAwjSYiL+KSZbNRkW+DDLTPBbhRIG1CuPoKaXWJKgm0wgIKXtRUUQctDlIIWZXJCkb5sQXCCchevTO+AmiGKgRxNZmYFUaIvXVGajgmMKCWmrhr6SAIqCZAsKy003AIDsGHpIhJJtXpozK0L3XQ1itoN2q7dZOsIewMKTAOTCZMnodP2cxfS8RQMjKDRbTFzkHUdW1F1PSWpQMYUPHdxZr+PMXj+HRWR1usgYj81Xwicl+twqCgkmtFUSWiy9ub+PTa+t474s7WBllCI0aoRByyvzoc2MiVhgIU+xaFtqtlvQCBkmKYZCg78eyEKI0nMX10tiWMyiE0stUhmSyZplVlRAUxi4T/NDjxMG9oYeYdTK8/dyjeOXRJTzeMdHIR9BGmwLGLLmOGBhOEqxuj9GfxPCjVAJkPJel2JRNhOJf9H1frjntuQU0Wk006jVo+URKuunQHekV9PWmdDv+7Wc3cXPoYiP2EOg1AYS6bSLJIuQCbNm7WMhCpEg58KqEXC57eFiYYiol8BkDMgykGc/vAimHeZefM8rqVXS/XNwFAtL8rZgfo0iFGYckYbJLM0XdApxkjEo2xs++/zy+++QhHHBj1AsfZjJWixfDxnjsCyC8feu2AD9WTtQbDVRrdamesB0XFiXQZeHw9LKq5grlhiIglG0hAWEUIA4DxV5PRjL0t5pNLBAQGkxBZcIEAaFRAsI2PtzQ8R///iwubqTI3EUZ1Kk6sAo20VE2SlmMYtw8VnlwWzoZYsazcGC2iU4DqHvcEprYHKa4vMxwLlOqCRhsJJ12BFXU0wp7RbY6gRaHMJOJMMzHWhZO72vi7Rcew+OLVbT0CZzMF/DMfjsW+/Z7Q2z3Juj2A1huBW6lglqjBq/qwasw7EaBQQInghSGyAQ+Fzc+wskQGcFgHsOzNdRces14jbOEidZ4EzYp6bdlecflByVyvD4U6RToE+zZyJ0Wzqzl+PVVH3//+TVcWu3DrtWR8ZrN2HCCKd0BvSP8u1xsqYXUFBCW/nzaBwwXTOHRkwhu4uNQXcPjCw7eeWY/XjnWgpv2WAEv/ld6WMn8bGx0sb09RLc/hldtodVZFGUHGUK34pQhLmUHb1m7ymEhjQNZyolk1B8rcDgZY5Y9nEuLEhxG8F8kgQS8ZNVZ/H6jwG9vT/CLz67i6uYYPuWe9A6y5L3sJWWqdpjqCDMNVdtAVc9QTfro2CkWa5r0xzLBd7U7wpoPrCYexprHiCVR8EiSOcE3l3mWhTwmIBzBjHqYtWMcrBX4yfPH8cbJfVhyc9RYnxMM5fNHQNrr+XJebPbHMOwaKo0ZAYQVVpKYkORUBQin4vA/JcnoLiDkTVqsLaxJyrlYpBxNMYT5yEc6HCMYDmFMJvCCEMnlm5hcvo6Vy5ewub2BbjQW/+AqPYRpgMrhA/jOT36I5954A6dffkVSlrlh3asN+6cHhA8Hah5+1Hz47/8goEQxgnu/t6oLKTnBe7V2JWTcU+Qo32D6Pe55jqVaT337qR5v+u/Tc/3be10Pcoz/uQPCKVi8VzI6rZ2YAkLOABI6VwLC+6WMEgxKN2DJEBIg0r9OVZJGb32qI6FcNCpQRJoChKmBQgAhffksPVeAUBQeez5xeyWjU0DIIDMmjKrMBALCBNr6gX9fJMw7MIDILL9sHTFTw6o2tLoHr9NCfb6D9tI8qnMzcDtNJA4BpAOz7kFj6IzHWoUCCctseQNnUa1UWCg5Ag8QBY8iz2HUNE9BFah5NwiUs7c8Ve4FhA9/bj7IObfnw8UPWlk8UconRAamIkVksCGFG/oThOMhgnEfCW9CeYKFuRbqPBacADlAMvnRcDDITCyPMkkV/fknl7AcetjKakjslgxW9A+qVFGpMJahnd4ZiTenJ0kdKXnDCQZdeuV8JusFmKm4wreEQSSDWm5ayFm0rWvw45DOFol/VxceiVyBYTBC3pWgDtLTrGqo6QHq6ONHLxzHOy+cwDE7Qwc+NHY2lRHdcZahP/FxY2UdfhhJNcbi7AI6rRlYpqui4G0WCTNdlDQEx7m0DLVQgFbET7mGOGE4BnXUuYTHUIYUB5QjjWXLy+1s1bNQ8Sz1vbRUwKBVrSCJI7V9IXVFRpqx4CJ14DZbdaplUYyUYJMspB8hnESYjCMpxma3XaM9j0qtJfI7MgaMFGetgDllIcpTcJo2SWCr2EJuVL8ZIJQeQsrXGCojgHCI0aiPlD2ELKZv1THTae7UTkSFKTLGwGSojAKEF/YAwpw9XgSEGgEhZeQFzCyAl47x/JyLVw808ZNnD+LYjAY33YCejBVIt5vIjAqi3ERiuIhNByuTDGeXe/hvH5zF5XUfvcSWTXxmVuA4rAswlE+OA25KlkSBCqlYKHREBdNkbRgWPX0cnjIUrAhIKL1MVGQ7u/5Y8cCgDjFJ5wIQyCm52QSVYowXjs7j5WPzeOPReSw5MexgC1ahZKuUPAeJhv4kw/r2ENsDJjpW4DpKNsrAkyJWKYjcA9Tas2jPtNGZaUFPGZoUIAQQmFX47hx+fXEV7/5hGV8sZ1ge2YjsFjIOlSbPWrIyTA5lVighnGKbNX5xfcOwIYNDviEesbzwkOeq/FsusGksabkEs6b4kTORkKo0YVupKUQqmkBnJxq/CrqYMrhcDCVjSYt95+VTeOOJg3hyzhSvpRH2YTuegAt6cLe2urhz+458tikRrdUb8kUpo+N4MCmlm7IbZZ9sWUq0AwgpZ5wCwoiqh3LwJ0vY3gsIGXQFX1gw+i3Phm38dl3Hf/rVWVzaiFF4c2WVAEOvCAhF1C0JqkxvpQTS04EqYqmFefbkIzg0p4E5Srwm3Fid4MMvNnFj08faMEbMc5OBKRTYqg4QkeHTI0a5qJf7qGYTPLW/juePdPD6qSM40rbgJT04TKnk8dV5nBJsbPbQGwQYTmJUaw1Jr61WXXieK8zYNIqVfnHukeKEIUUTYUrJOjM0yDOBdtXGTMOBVnGgURbPzwNFwASvBHK6rQBhGYw29YwyEVqnT85u4YsN4P3rMX7+8WWcu9MVfxx9d1SB6E5VUo/DMELGIYBLAvptxf7N+wJ95fy8O8IS6uzr5FIlHOJArcDJeQfvPLWIV481UccQthaKD1oAIXRsbvWxvTXAVm8Er9pGu7MkNUGOVxUmnQvcnbpVVq9wkZuVahgCQcpmJ0NhCek77bRbWFpYkMWCRMGlEVKzgtidwe9WUrx/c4z3vriJW92JvD7KZrlkkoAW9qdybcDUUSZGR75cBxbNCU7vb+Dlx/fj+JyFppvj0u0tfHZzgA9ujLAemegXVLwoNpaAXHILDA1Gxo7TMcyoi6VKjuMdBz9+7hheObGIVjGBl/kwI18WOVwwbW6O1KJgFMDy6qi1ZkVVQEDIxRaL6V3xDkgj7Z+Yh/BuQMjzmNUqvIax+Yk9hDoVUYOJAMKwP4AxVh7CyfkrGF64jPXr17DR3cSWgMEhVuMJto0CM48ewxt/8ec4/dprePS551VZgmygdsexbxsQ7gVbewHPQwyED/HQaXn8Q/yVb+hZlBqfHUB478/7kuch9cllr/iev3I/QHr3sXp45vNeNu3hjsgfP/pfOiDke6UK4MsU8j2AkKEyTBmV1NEsk4RRCXqRrsIMnLkJBuOQAX+6FNOnIQEhAy5phygBIV0sDMXicpJSUZGMfgkgFMkoGUISQipAj5JR0pb82dpg/n8tGHwQiUSRQ0uxAwzpH0wdA1rVhdOoodpuwp6pw5lpwl2agzPXhtWpw2hUBTjGAig1xIwoZ6ecp3xZkjRZAkKHKX2lcXna73eXhHTKBk4vHnJO7gGJ/9Az7Ev/vnCAwmqp4V/JJ9LMQMZAEI6FkkKYS49cMB4gGHeFmWDwxOJ8C7W6SvXj2yGuM6eJbmzgzJ0efntpFb86exs9bQYjow2ffhveJHkz2/EUsfheudIYpEEDPQEzGVW+1QSDDJM50DCxVLfQrtkCrDZ7ETbHAbpBjMgmIDQQS1w4y6wpFSy1aoUNXbdlOJHqiSxFzczRsiLMWxP88PljePvZo9ivB2hmYxlABQ5rBiZhhN5wjNvrWxISQpZxbnYOM02GJxBkcgD1yt4zhmRk4vehJEVKpGU0ZtKoSkrk4DX16KRxjNBXw1ccjoQFIMvEJEJWP/D9cKou3HpNpG3sZiGNx0GA22llZVXdkBxwyWhR8pWE/L7sV6Fny5JybJbP2y5lojUYDECgrIzeH5sBNVNpMvvZ6L1RXwJsxVTE7QWHiSlD+HChMpIyulNMP00ZLUNl7mIIMyhAWEFgNfFuCQjP9xKsJ5YwhAoQKjaCgDAjkMgVIHxlXx2vHWrj+yfncbRVoJpvQ88mkpqZGxXkmisDpZSMG5YMWNe2Q/zi06s4tzzAzV6CQWrDhwvLaQjYY4AUh0AmwLJ+RVyhIpUjh0xgSja9lIzLlodxyZEKByIYMQi2mBIobQ0SjsRht0LpJZmveCBhKs8ebOBff+cEjrcMNLMBjHgiQy/9fUywDFMLt9e6WNnoSmgMASEHN/rvkATSk0aWrtLsYKYzg/n5Dox0DKQTREUh/ZVRZR4f3+ji1xfW8dtLI9zo6ci8OcSmiVhnfQyfID+L3JyVIJigV9g9hiPkKKT8lSIewsUaUNjymgju6OWk1E0nx0WGlGewbiKmIsDwyk08Q1piSVNlwAoXL+xuNJhsGvsCqtgr9/rj+/DS4TpmrQhG0IVrORJuRBap2+1jWbo0GRhkCDtIQNhotgQ4qioBNYAzPXcqGVEBxvxM7GUIlT9uCgjJADGCf2F+DjaDdST5OBQmLDFqOBs28eGGhv/0q3O4vB6h8GaUO7LIYeWBBPIQ5ErlDK/4rMrRc8y6Ok4fW8Rrzx3D/paGDq12OXBrI8BHlwY4c20DF5e35dwnKCTQKsjoGDpyesQYNlREUsXR0gJ85+ispLG+cGxRugiNcAvkKdkPyc+p78dYXd9GfxRiEqRotGZQJ2j2HHieA5dVPGVHE5lBKh98+psDhsgEMItU2KJmxUbdM1Alqp3mi/BGz3ea760AG0dqclRPKT32PBdiAagE5pFZxx/WC/z6eoS/+/11XFwdwG205ZgGtAlyQWXYyFLFHPNcoNeSqzT5LHHnS2DJAB7Nk1Alnjf5uIt9lRwn5238+NQ8XjtWR8em5zQSyakwn9BFLrq1PcTmNhNKW5iZ3SfXQserwKtSriqrlzIITlR+IhcNKMUOyAyOhDFV8tlcJKMLc3Nq6Vsu5OgT9K0m3r8T4/3rQ3xw/jZW+75cZ1WFkvLB87gJB29UEZs1ZMEIdYQ42dHx8vE23jy1hH11HXUzx3rPx8fXu/hvZ9ZxbZBjI1KVLjwW1NKqISiFR71NEUgH46GmgSf3N/CDJ4/g+SOzcOIu7GQivZQyOGkGNtYJjifoTyIVKNOe2wGEogywdFFElOvrPVqmf0gAybc2wDzQN75bMlquLuTazXuzkkxzLiNDqMcKECb9EcJ+D8ZoAncSoP/5OfTOX0J3ZRnbwy62kgluB30sRyP0DWDusRN482f/GqdffRXHn36mrDCbptALZPjKAJd/jGL6e8HOtwUs/iEA6Js8p68GhF9+CnxZyuj9QeFe5uWfLlTmfs/+mxyjB/kgPAg7+yCS0a9mCBV4V8wfVYeqA5uSUfldqifUFyWjBGTT2gkhDwgKmXAdMIlfAcIsYkga5YMMaFOSUf6ZPYSsmZJC+q8FhAqgijxVACFVKJzXYmjjxv9ccDNIAEHlacJkN27JLYLEApHOkuVMpGmFZaAg0GtUsPTU42gfPQh7oQ2z04A+U0fs6AjLr4Ibx5orVQwCClVGJhx6TCT1UaW4/VHCDJmfadLZnqXc/WNnHuStf9DH7AGEHARlWNKluDwlu1OydXyjKPfzRz0Eo22RRjFXYHGhLYCQLypIc0wIKCrz2AgM/PLcdfz2yjo+ud5F4C0hsOcwYLiKyDxV/Lu6ZSsukoOlpHJyCM0LCQ5gZbhXJLJhf+3Jw3j6+AJqVWDop7i2EuLszXVcWtnEUGffobpR0sfHZED6O/g9yShxmuFwQlkbQU7VSDDvpjhUTfHWM0fw/dMH0ckHqKVDmPFYCnwp8ekPx9jqj7C21RcZbbXWxOxMB60m5YMEhI4AQgJmntxUjdKSotRT/JkEhErFOfWn8f+p6N1Uho0oGCHmFprSpGCMggCGjAuZzCp9hTWJFudzp09HbYYZVV9qtTMWfCiPFqW9lKRK0bhhoVFvo9HqoNGYEZaKHYe2W5eOKd4WRdXCwyPBi6obhgMRUywp5xVAKCEhBIQcbsrH7pzApUF/h2+mb4tfZRdbRvaIoTKR8mntYQhrfHYo/AAAIABJREFUUjtBD6HqIZQwjdxQRc5WSwDh33xyBRd6KdYSG5nXAh1GU0CoZLSs2iAgHOGNwx189/AMvnOkhcONDE2tCz1nSTXZVb4PlLpxgGV/oY7QqmE90PDJ1U18fqOLM7e7WJno2I5taHZd5MCUI5D5yuMIRhxKBUKdJyDZkUKHT3kDL3Lcpgtzy2sMtemJ+Dx5/SA7oPooySCrmOQaE44J+oI+6mlPhtr/5QfPSPXCkhVB87vQoonI0wvTQ27Ucf3OBm4ub4i/kLIuYeLIwmQRRqORMJdOrY3O3Cz2Lc3BTEdA6kudDn2M9O+yNPvD69v4u99v4spmgaK+gFA3MOEiRT4mhfjFxC8chTD5fDXWOVC6SCAQCvtFdqvQGtBBtl6Dy1AMBMijkQCYImE+tCnsD5mT2G7AF3acW5EYngydKpGV0tGMftk0hJ3HeP7YAl5+dB5vnVwQxtT0t6UzzyY4ygoMhiPpZwzCSFhXpowSEDbbMyVDaAuY52eFIV8EPgQ9wnRz0VSGytA7QDA4BYQiDxzfDQgN1kjosXjAIr2Os2Edv1sv8J9/dQFXNgKA56R4A3gehgIImcxCObZmOsIuWYixr+nhhZOLePOlRzDnamjxOgFgbZDizHKM97+4jk8u3kagVxEbFaQCkhTIoo9VSyeoaBHaZoQ5M8Z3T+4TmfGTiy20rQS5vyGJxbaE0tgYTiKsrG4KOxjEBWY6s5KeWnVtScdk36jazqZyHMd+KL2XDCfiTbJeddGqueg0XNiWCOsAVuVIR6Lyd0dMfi0TNMkW8hrBY6tWJTGcPJTrAEHuZ6sZfnUtwK/P3sHVTR9ucwZRTuY7FDk/l3UEI2TGHTKtZKkpv44ClRZruxL8xO/lMnCJgVKDTSy4KR6bs/HjJzp4/VgdS9UMnk5fbyShMrxgbW2PFCDcGopfrjO7BMtRgJDXV7F9lNpiXpst2lYS+kqHcm1msEwwGkoqNP3anVYbc51ZVQ/CaxA5ZN2TRNH3rvv49dUBPr68jM1RKCBMfHhlhgCl46x6iIwaYquOPBhi1snxyrE23nisiTdPNlErcjh80YaB398a4P/87S2c24hwa8gZxRH5qSzEGLDGhFIrQ02LUc0HODbv4blH5vD6iYM4vdhE5q8J8+5xYWHRRmFgda2Hre4YoyCRtOnGzHzpO/YkCZfXFZGMqkLmuwaJb2tQfdBp5Zs+7i5AKLVARH/SwyHzBu9ZYunhCBQVSPtjJP2hVJvowzHcSYjNT85g++wFTLpb6AdDbGUBbky6uOX30NOB+ceO4+1/8zORi554+hlRsdydMvqnBwgfBGDc+56pXuOv/3X39/6jSMav/wZfw0Z++XPngvzBnuPeJ/FNjsWXvYhv63P2IM/xywDhXhC4dyEgssydiondfyfQU4BQBXUJCBSmsEAhnYRKJrrLEBKwMZQuRxSVgDCjBUEBQt5akSh2kCxhFvF+rotF4uEAIX+OkoxSsSSS0VH73xW8WFNPyieQcRwlGOJQrSspGs393CDxwpFZBlLXQNGqgSYQY74JZ98svANzsJc60OebSFse0oqNhI9jyp/F4Y99QyZcMoQES1khQEPSu3YMs5xSOKyroAz2h5Ev401P7RV3JdP/+CdKCQjFs0HvBucmsnT0FGkqQp68FRnC0QiTYReTwSZqro5mzcZMuwLPo7yE/i9NisU5zN8e5vj559fwyc0uzq2FCN0FBPYMRinhGi/GTK8sFHhKuBmmt0hRwByaGcTAviWmMu5rujix2MIrJ2fxxOGGbKoJPntBhvfPr+M3FzawHmoYFqZEqwu7QZmM1H7w6HHlqxL0aKyXBLugj0dmLLz66ML/y957N0ly3mliT/qsLF/tzXg/GMzAE4ZLLhfk3XJp9rgn7emWF3f7vz6HvogUirgIKUJ3e3sUuVg60IAEgYE341377vKVlT5T8fzequkeECRAENBKDAyiMD0z3dXVWZlvvs/vcXjm1CweWa2iGrfhpQM4WixfR7jKKftueyAbK5Fd1ptSTMxUNr5pTIJ03LLatDD5bqIQIdhVE3NOIdUMgHtSYSv4dkofC9OUQkl3TBjgEAdIyQQmZPcoPWTtA9lChhBQi83npA9k0nspkbpqJ8NIcYuARDxtyvthWpakL7qlMuxSWaA3gw1Mu6TkjPws2j6n930+l5yfk28xKbSXk0LOVz7+MEAoklHKBmNusFg7oRjCOBrDsUwJlFlemRcAxUhgtVkqi5TxR6/dxA9evY73eim2Ewe5RzaG3jXeaNVxpZzMyHw4UQ9/fmwOXz4+h2dOzOBwNYGb7MLIfWEspHieX0t8y3REi15FF73UwtpIw2+ubuOHl69jPXSwl3pIzZoEWEgqIM2fSQSviOHquWyYuLEikx2T+SUbRLBM9tbUkcSBSM4sTgd0DlaYgKWizQvNlvfGoAxa43Q/gjXaxmEvwV8+cgjPnJzH46st6MEeEKp+QbDSwahgpzvCdqcPfxwIsKLHjzUXnq1hNBwhYBKoVRKGcHV5CXY+gp6NJ9UTJcRuA7cGuVyP3//VPby7HiK0W/DJhEtnYSGF6MJw08NGdUPO18pzSrGHHJOJFF5GOVVohS3XqpsN4eV91B0NZUulirKH0c809IsqhlqZP6kcT7nmuRjnrEzhM6mQmSIOJHHx9LyHJ47N4JtPHMXRSgE36gijSjDO10SfW4f9eu0e+oORXJMsqS9Xa3BdT5JYTZNhIZTVccClFA4yoefgRGSYHJxEkqAZBT4i+jD9IUaDHlqNBpaXFuEwaEnKYBPxPIdaGW8MPfx6M8f3Xr6Om7u+JNNSGsMBTpU1FVouN7iMgyB6+URqnKBhF3j07CKef+YUDpU1zHKZAnB3b4xXrnXxxo0tvH9vD5FZQ6C50j0qRfT8GVJKAn1Y6QDzboYjdR1fe/S4AMJ5J0eZHuxkKFoEsrlMFO0MAty+uym2YqaLzs7MoV6rCQjnOsF7i0xmWSOUxBiRARn44gMnWJxpVlEr2VKlImm7eSy9iTymIu8sTIxYGGy48HMDO50RBiNKb8doVlzM1kpouPSjMVSmirf3CvzyXoQfv34TVzZ6sMsN4ZLHMWskyP7qSIMe7GSEKsZYrLtYbJRRK7Mj1UA/yHGnF+NWN4bh1YVRTIMR6nqIJTfG3zx5CF89Nyudsh4iGWjQM8e1cDCMsLPbk+NR8hqYW1iF69UEWJZK9IGTSZ5gH062Ze0NkachgvEA41Efo15HNg/NehWt5gwarZZSbZAtZRqwWYZv1PBfLq/hhXe2cLsTwk9oZ+d6pYaFouLgkNAhC+zJ+5yHIzTMFI8sl/DlszP4+qOLKNN5QlZf0/HanS7+j1/exvu7EdaGgOFWxFsfxpGoSZgIXLMylBHACvfw8NEWnn/8DB5ebOBYzUER7MLKAgGY3EmkaYG767voDkLkuoNShfVDLVQqVbglV853qgF4jsjOg8zZx+jQ+1i783+hT3pwE8wbAB+kptUQj0ooAkJeExo3nVGBsN1D3O0jHwxh+QHcIMbwrffRe+8K9jbWsDPsYDPzsREPsZX46BvA7MkT+PI3v4ELBISPPKru2UUh9+HpTODgIZge1/3Xtx+C9XH68/6FDucD3/bjAIwPvs5Ptof9ZIDwkx+jPxwQfvLv9dl95cdhjA9+zu8Dg9NX+cHP+TBAyL/jfo5qvPuAkNVHDAcjOOTH0jWoSumVZFQBwmnthFRRkBlMqBYkI1gg8ZmmrxhCJo4SENom7Q9KLSGKjQP97uq1qcwN8TISAIqvcSIbZRaJSEZnvltIw71ok5UZddLAN9lo7r9JXBgTg/LVAn1kCFwdWdODtTwD59ACKseX4R5ZgLbYRE5QWLaly5DMIm8IjsECYBNGypLj4v70WmVdq5JUBggwnIZpdio0JIfFeO1JzcW+rfDTNhR+ABCKQpCg1EKcaQjZF8JUNLJ/wwHGg7YAwlbNxWzTQ8WjAV1JW5nsGWgOevBwrR3j+6/ewBtrQ9zqFwidWYR2E2OGqxDuaokAQoubz5iSMXqrKNtgb5muah/SUIImji9U8dipFTxzroFzR8pIpPAbiHTghdc28f3XtnB3WKCbsD+yJJu9ghNiheXlhkYpJKWVLouItRxpfwvnFiv41hfO4tFDFZxuGXCDHTgs9mVVAW+3uYZ7a9syWY5SXTYRjcaMmrSXy3Jic4PkeuWJAZ/WRcVC7FsvVLjQlIeVTm+yZ+zv4oO9Xjwp40gAItmoRKoPpr/T9KpMueo0VUE/AjInPWtSGcFuQhbL089m0YOowh/4O18jGQtGu3MSr1s04QonOyGllWRU7A7T4CP+6/Qb8FKQwch+n9IfUjvB1y/l3z4TakfoDzpSXUJgMDfXxOGjKyLRSrhBJbdglhHbDUkY/f4r1/BeL8d2xuLnWeSFSWXs5I1VL9hIhrDCDv7ixCK+cnJRAOFKJYYVbYmclDJGmEz6NIWVFW+WbWBcmCrFz6jjlWs7+O8vvYsbQwsbYQmBUUNCzxIHFGkKPUtkCu9qytvH94H/RraR6ZqZSLlUyBQ9aZzeiz+JCYlkGAUQsvfKkYFLnjJivkDZyGEMNzGrj/DU4Sq+fG4FX710Ak7chZUMBOgzqZH+x1GUou+HUrtAiSjfwZrnCJND79eYACfXZGCxurKIkkbpHcOaCiSmjcipYDd2cKev4Xu/vIXXbw3QSV2MNBNjyq0JCu/LnTmI0KATmMgwhZJyyidVkA4Z0rxgcI0pAU81jDBjDHBsvoK5hitfO4pztMcp7gx0bI0NCcWg3M2W9FRVrULZKJX2ZIdyskHRGMsV4NJqDd955jROt0w0mDaqJ6p+gmxnnGMcZljf3MX2ThvVGlUKNXjc1EqVgCfSbtOiT5YKAQhDyHVeGKAJIJR+vcAXb7QChAMMe13MtHj8lmFb7F3kVZEigoOxVsHljoNfb6TSq3p7z0dm2hKcQ0DYpPfX0BDFsXgA6QWUywYpHAQ4d2wGzz16DIcJCB0VEnV3d4RXr27jxmYPa+0xEruOkIAw5mCGsmAC7lDJi6MuDtUNnF+p4auPHMWTJ+bgpkOVWpsyOkgNDnnc97oj3FnbIhqEV60LIKxVqjJEkKpxeinIkJK5jykrDTHkxrekFAmzzRpc25AhFT1yNN/bXhk6fX+w0Y9y7I5ijHIT3SjHnY0d7LW7ktI616hiabaOxbqFVqOGyuwCrg0M/Ho9xg8vX8F799owvZr44fi+eAyrMQqEvU2U0j7mzQDnDs/j7JFFLLWacr/cHoR4Y62P39zpiaSbskuu86XcR63o4++eO4lvXFrGvBGgzHTklPcXpt0aGI9T7Ox0ceX6HQGEC0uHREJf8ipwODywGATHNVBtGoLxWAAhQTDPCX/Yw3jQk/Vqfm4WjWYTlXoDIYcJ3MQ4XEPKGOhl/OdfXMP331xDJyYvrNJ4ObzhcI8+ZOmqLVWQmmQ8Hekv5ajkREPDMydn8LVLK6gQkPF9zHK8vdbHP72xhZudFDtjHSaHj9ARhhx4ZigZGSpmLIDQS7t4/NQSvv7cRRyr2liwCyDqwqJ8l3LVhD9bhDsbexiMEzheXeqHvGoT5bIH1yUw53VPH6WaEsp/f1KAkBNZDrvI/Ovy4H2eN1QOXqkQL8ICwW4HcacP3R/DDiK4QYLw/esYXb2G9Tu3sNbbwb14gO1sjJ08xEDXMHfiGL749a/jwjPP4vSjj6p1oShgUSkmdWQfXj9xEBCKqF3Wqf3j/tnBhf8/PfP/m4Dwk3kI/792ND9aFqte8ScBhAfZwg8CwilgVCEuk/oJYQgVU0iCgGBwWkw/lYwKO5ilct0IaMwLxEGKLM5h6bYAwrDPMDr9PiBk4KTNNF+mBhNHTa4x6QCdqNRk/jPpRuTr4fcheJReQumdjqG1575bcDo67dRi/LaaiO1LiyZHSzb4FLTJhskyEHIz6QBBxUJcc2Est2AfmoN3bBmlQ/MorcxBq7hgUzvBHVkph/1d7FriQ6LZKcHjlJgvjqXBuvjqlCdJeROmVeD7m/TPQsN/EBCSDiRAngJCIIwY2a8hYuDAoI9g2EPktzHX8LAwU4FtpqqI3TQRmSWRzmzFFt7dGuMff30V72yOsR6YiOwZ2eQnBOGy6YyEkaT3yMo12AVlZ0xNLKT30GEJfZFIv9xK08HplSa+9OgiHj7ZkveDgDDQgB+8tobvX17HvSHQSyzAVsydYjjoJ2RKpgpe4aaWrJTNaoDhLs4vVvDtp07j0moVp1oGrGBLorsdUyW5RUmBu2u7Et1ewEXJq6Feb6Ferwkg5PvGQnr6llTAi2TZ7IcFTQzlDwBC+mLE56heGwGheAAlBld5AQkWhE4XWl09mIKmpJhqciXnyIQd5M2GUi3GwhssLKeUkJ2ZTMGbdmRK5Li6AYq3aqpPlhu+OvelNHwqnVIGxcmKMQWE+wqiTwoIyRAqQDiaAMIWjhAQZvGHAMLr+L8FEBbYzlwFCMmDpBPpjbzgTAChHXbw1ZMr+MqpRTxxpIGlcgwr3oatMymSKNcW5llxV5Q+Zkh0lsaXEJl1vL/l46Ur2/j17RHe3kkx0mvSW0i2hWmz9LzZ6Qh2ofxvPIZkuwjA6Czkc9EnRJZQ2AWe10zF4PVN+a+wgwSErpLf8nhnCfQ0RCnuYUb3caqW47kzS/j6k2cwZ8eosfIgjeU1S4F5DgRRhp2dHenDjIIA5ZKNZtUTEBJGMfwoRaVaxfLiHOoeGUT6VhO57mK7BPIvu6GDH75yD7+51sb1nTGGHP44JYRMbZ3E7osXjDUSDFuQQQ1ROEd1KliJ2tgsL0PLdJhpCBL35+ZNPHF2FseWKjK0GETA9rDAr6518MadAdpBJgwwpWucHDKIxiazzewUMpD8WZMIM1aCs/MuvvnECVxcKeNIpYAV9SSZVSoCOKBKdGxu72Fzpw3DsAUI1hst+d12mPrrqbTRCf0tZvPJnoLSasqxWbY+ZQhZQD5NGRVAuLw82RyrNF/xiOl1vLpr4FdrMX70xi3c64ykH5STTGEImdhLKSOl4IUORszwGmTAiZYMMVe3cWypjjkbqIsaVENnFOLmdg87wxDdgAWidRQcXjBshSw/h4JpIJUSVC+cXa7h2YcO4bGjTZxZ8FDKyBySWWXlxaR3rz3ATneIdm8odR2VehMtsqheRYHvyViJLD2BxWA0kKlsPvFjVmtMbGW5fIEwDGSoRnZQsxQQ64wz3NkZ4NraLraGMXaGkcjqR2NfwqM8S0PdM7HaKuH40RWce+QS1iIXr25E+PGr7+PKWlukzawR4bCIwNPWUqTDbTT1EY5Wcjx1/ggeP3sM85WKvL+dKMcr9wb4+Y0erm31sTMIJAzGyX2U4jb+/stn8O1HVgUQVpDAKXIYZOMKDf44kWCZG7fuwSs3Mb94CCWvKqEyIvsX5pPjFa6zGaJ4LAoGViwREFI6ymEdg1Zmm3Xw+FQqFYQMWqNBwXGxxxC1QMN/e+UOXnx/B73URZizYkKBdK0oRKkgealcr21P5NSh34ee+Ji1YpyYK+Ohw7OomiqKrOtHWO+nuN4uBGAOM3sib+TzpTALjilC2NkQdSvCsaaNx04t4c8unRTmuMEOhXAAi8DZtDD2Awz6PjZ3+whiKHawRna9JeygJMhOASHfdLnf7O85Phmz8y+/TT644ZWdFdO5OVWUwRZDz9SEVQAhjelM6N7tIe0OxT9o+gEsP0J2/RbG12/h7p2buN3ZxK2wg3VhCMcYGjoWTp7An3/zG7j47HM48+jjsqHlf7IGyWD6c0D4yc+GzwHhH3rsPoq9/W2Geh8g7kus98/ZgwzhHw4IKRNV7OC0eoKA8KBklGoLBr6IwkY8hwXiUAFCkz29BISDhJ10whLyz2QObRIcqkX9vpTyAUA4LaYn+SJqrX2G8D4g3Fz4u4KTO7kZcNM8AYOFpH5MvCYMi+DWTaR+fCJKqmjs1hAYBXwb8G1NpKKYrcJZnUP5yBKqR5fgzrdgtWpASRXbS/k36yo4LaKEQLQZE7aHP8x9uaiaTnCLriJJDrI2nyUgpMFsCghV3xnlolGcI0wKBFGCYb+HaMwS7gEWZ6pYnK1KobzOABLLRmRRNlPBzV6K1+/18d9/cx3X9hK087JsuhOrioJTe5GlJcgZ101fBnQ4uoESWQfWQoQxHEODo2XiJ5nxNCw1HXzxsSO4eHoBVNGRrxhlwE/fuI2fvH5HGIhh6qCwqpKISSqZ7y8pYnqfpGydU25TZ3g3rKCDh5eq+PaTp/DwchknGjrMcBsmAaFVIE4L+GEqgLDbC2Hb7GniZqAhgNAre2qRJ8A3TRXfTlg1SZCVi2cyaFLSRhXEogYAFChTkKzMt+pBUKj0pFKgLbH1/F2pWwQITkChisbYx2vcsSl1KiWgHEAQq/BjejXV7/LxhC1VCwETH6dTyMlr558PVqBM1wIV1vpAV8onA4QjkYz2eh0J8ZCJ+3wLR4+uSv+dLAbgYGHKEF4XhvDdfoGdtIS8PCMMIRcWAeAC9BLxyAggPL2CPz+1hMcPExAmMONd2EYmnqA8VRJgsqUyHcoixe5JT2ANGyMNV3djvPDODl660cdO4mJcuMh01QfokIWNBpJoys2aYksVIJQoIAnpUUFS08j86dRKpArTIBb2qEkEPaWoscgky7mPOnzM6yM8cWwWX32MtRklrFS56DHNV5I3pEOMy9PuXhuddhvdblc2qfWKJ+dDnGYYjALpKWQdzHyzhFqFm+5IfLuxaSO1mhjmFfzqvV28fGULr1zdQJfJq24FoWEi0ig5pOxCsSs6GXvZ0E58ZBKywoERX0tJNlBWMpakxyeP1vD0+VkcW64IeB0nwCgBfvjWHn55pYO1bgCfzBdlkHIyUjHBmA0u+Dz3KR1PUCnGONIw8PyFVTx1tIlLK1UY/raEPdE7KfH9hYXt3S62dzoIo0SSRVuz8yiVK7AnMmkBhBx2yPVBf/Jkc075dpoIOxZL6boP3x+oNMlgjNmZFlaWFxUXP7k22alKee1vNoCX7gT4yVu3sN7zAceR85YAt0SmicoFhijpTKxVCZYMGsqTEVwjRc3VUCEzzHRc08Q4SbEzDOCnBQJKodnJZ7qwTEelUmc5zIgesDHm7QSPnpjHVx47haNNA8tlSHedlUfQ6SPWNAnburW2id3uUIrfS5UqquxqLFfhOZ7ysUshDhCGCuz0Bz3xwpUkrbUKr1IRdThvniyE5/tl2C5GcYG9YYxb2wNhNG9sdrE9ZPdrinGsPLMMo6Kn1UaM2bKOE0eX8djTT4m/7no3w09eeRfX1vbgVmdQMKgnzSREi9Uj2ngXs9YYJxvAly6dxHMPn0TDIstuoJ8DL9/z8eOrfVy+sYF7ewNYrgO3COAlbfz9l07j3zyyiiUrRJXpzGSAJs08vh8LILx9d11CZeYXCAjVecIAIr5HqnqDkiLeJxKEoY/RUDGeVDOw97Na9jDTrIvMlMxtkBcI2XPrVHB3lOCd7QF++t4OXr0zwDAvIciVyoavn52PUiiSxZKwbJoWHMcVeTlrKxjA06o4WGzVUeZgARCWtxsU6GcuItblFJSfqtXfod2CXstsCDPpYb4MfOHMCh45sYiHjy2ghhAlqiMS9txqcExbakj29nroDiKRuzNxulpvSeCQgEF2ZkqOkVIHTGbjf1IModw5J9f0tGORWW0CCCmTJSDkxnOvj6w7gN4fwhyMYQ59xFdvYXTjFu7du43bvS3cJCBMRtjOAgSmiaXTp/CVb30LF595FqcuPaoYCn6/ifrwc0D4h0Kag5//28Dkj3m2j/7aT1uJ99Hf8dP+jI8ChEr4tU8s/C5J6Adf10GwuM/CkdFTassPYwiVQk/1EEpa/gHJ6JQhpJSTMmsqV4RFZMBMSBaPOMiSEJmIG4qECZYMW6PzTJcBsxLH/B5A+AHJqKz1HJQzvZ8M4e3Ff1cwLl5R+Up/J1NrRkFOrmFKSsno0U9G+RwNxzRDyjc3dIR6gbGRY2QWCF0DWaMEd3kW1aPLaJxYRe3IMpyFFkunkNgacvYYMomF3iKiGlsFnfBBeCA+RuX0kmJxAkKxsNyX8X1WgHBy53wAEBoSQhInhbAOo3GEQb+DJBxKzPXyfAPLczUUqS8bHpawhlYVI6OKNzeGePnmHn5w+TbuDjX4dhOxVkZqsLOPEkayAhmSwJdydlfXUTJMuKYtKZnhOFRMHjGzlqBkpqhYGb7w6AlcOLOKUkkZ+YdRgVfeuo5X376BXuJgnJeQa2VAcwkxRZ/MG7xusheQ8sxYfIUOC+7TAR5ZruHbT5zCQwuuMBxGtAMjH0knH/ve+n6Ce2u7GAxiVCuzqJQbKJeZZshNkydga3pBCfPLzecUEB6QjSpAyE22AoTTd5ofK5g48QJOAJkylCr5LNkQxQ4qQKhA4X5V69TTJ/5/YczIiLIQWk0k+bHUe3DzLTUf94VAauwwBYH3OUJ2Yk4Ww4Nr8IGgI57/nwQQsnaCPtReb08BQg2YX5jBsWMEhGQI9wFh5FAyus8Q7mQl5N4MigkglKGr/KyJYgiDLp4/Q4ZwGY8faUq4hBHvTbrkCumxoZfU8jxhuoo0RELmn4EvVgUUbrXzKv7rb+7ihbe3cKuXo585gFMVFoGdgEYwkA2WeBInbY1kzyVyX+SJXE+mmyp6kRKRTMjsalIPqRkEhAw8MYRVYrG8V0TSv+fFbWGtnz23imdOLeH8Uh1Z0BOQxA0ae/coQet2e9jd3cPGxoZ4r6rlMkzblu/R7Q2ElapXy1hZqGOm6YnXKaE2nyDPnUFqNPEOr9ErG/jhy+9iJ9IQuTXElotQt0Ciij4lAa5yfvC0kqxcOd6KZWX4EzvhCvF9XVqp4IunZ/D4qQZW5zyMmE2iSyUo/untIV58v4/rWz10x6mASRbIi4c7GksIDwOgmOBInxaTVxecHE+faOHSGL0jAAAgAElEQVSLpxfxlXMr0Ifr4qv0XFZ8sMLCRaczxO5eV6SKZF/nF5bgVegNK0/YH1deBCXVwgBNACEHLpJuloTSQUhAyCoUbvwp2Z6bVYCQTL2KqqYypIKkNIuX7iT4xY0Rfv7uXWyQpfJcJNJrlAmTzF+MzWbVSOHWxAogV33mI098Cdyx+bksw7GZC6phxJsflROGiTRhIIuOMtNSGSIVx9DHfdS1GCfnXDx9fhVffeos6voYFbbc5aEUuZNJZHQ+wfG712+i3R/B8SqoNhqoNRsCBh3TEQkwgSZV/mO/C3/UQX/Qhkn2a34BXrUKu1RCRI8lJTtcC/izWB7u7Q5wbb2D166u49buCFujDP1Ih8+bs2FJF2ul7CANBkjHPbjFGCsLLTz25BPQKk0ZPLz4m7dw/e4u3OqcyFnjNFe+NZaxRx0sOCFON4HnHzuNL108BV6t/DUC8Ot7IV64MsLLV+7g9m4PbqUsQTuVtIO/f+4EvvPIMg65OapaLAEw3IRwYzEasaqkj7trG/C8Oubn6SFkRYmngocIBCRchB4Uets1BOEInfY2BoOeDAnIGk8f0ueXF/DzQipVilID7+/08bMrd3D57ghXdmOM9Sr83EGQGiJdpkya/KqW+IhGXUlR5VaAgzoClDiOxY/Oc7dUqohMfGungyDKobGnkbsBCT5hOi9QtgEzG0GLyZx3cbjl4Jt/9igePjqPQ60SrKgvgwRHo9zKkAHD1tYetjb3EDE4xXBFKkowSGZdFCXiLSWoV+DoTxYQcvWWaYECglnKjzVZk7WUgDBHsNdDSslobwirO4DVHWLw3nV0r93A+tYa7g53cSvtYTMPsFdESBwHq2fO4PlvfwsPPfU0jl+4KHJRYQgn987PAeGnDXk+f74POwIfBwj+viP3UT7C3wUIp9LRfUCoPHsSOENAKKFytD/tS0Y/nCGkr49KuRxJlAlDaLAXPQJiP0XOwvFEkz9PQ2WEz7uf1sn9ywHJqIg+lR2A7CCBpwKEqcrsYKjMvcP/QQniJv4urn7ygxL4TTbNU9aQPwA4RkrpczNgaqYsoPQIZpaOQMsx1nP4eo606kBrVVA7vora8RVUj63AXmrJ36UVB2nJRGLrSIl2WODMaHuW904aNHgAuSGwNU4JVRvfVMY3RfSf7mUwpeJV6goli9wwSSoi2Y+8wChIMPLHwuxk3NBoCZbmG1icr0uKoTAuuoHQqmNkNvDzKxv4xbUtvHStg63IRuzOIgbj81VqHjcAnHAyxjuLQvFKWppKX+QNnJGz0tvIaSVrrXUCuRgr8xUstCgHU5JadgrSD7G21UFu1pFp9BcyRtyDYXgT4MTuPlZQxNJ1x7hyMoQtLcTjq01867ETODNrYbWcQY93ocOX5E0msLX7IdY2OvBHGVqNRVTLDXilCqq1CrxKSYCtnIZkOUQObCq56AeAlDrPmEinOML9h7phTP9GQOCkUHuSMiSxu8qAeJ9mvM8OTm8098/jqSxFAKD6ngIO+aBo8X7PoAoYuP/ffVAoZ5uiM9XIZf/XJwSEB0NlWFtCH2qXgHA8lFTUhQkgZP8dFwHKL8kQPgAI+wW20xKKBwAhPVYKoJjJAFbQxV+cWhZA+IUT81iq5NAipuHGIq8KfMoQmEVhwbbZX0c2JSWekXCF2KwjsGbwz+/v4cdX2rh8u4OdsSabPQFwnPBnoSRhcrPJgymMnTqyUjMwlXq7FkGhJgyUxNlPCrIZLEM/Lr2EZKtE5iuSQF9AVTljr5qOU3MlfOWRE1IpQAbEziOpAXBMXhM6giCaVC+si+ROfKylkmxqh0NfwD+DQZbmCQgrwhoz2Ia1KbpbR2E3sMZ0y1u7+OHL7+B2L0I7sRC7VZF9+1zuNLKdDMDhGSmaCwFrBIWKKmaoji1hUJRyXlgs4ekTDTx9dhZHlyoIM8jz+BnwT5e38It397A9SuEn7GtVbKcaxDERWNXOTFpPJeW3YcY4PWPjS+eX8Y2nTqES7aIUdVDSc5Hes8h8OGK4zBBbWzvCjjZa7FNroFytTySjrMNRQz+RwApLrqmEXyag0a8bjsVDyCFFFKpkYgLC5cUF+XeZZjJJ0qoiLc3gZ9fHePFqHy9dWceWH0Mvl5DSQE92jJeM1IsUyA0HucmaE173PG4MZqFPOAYriLi+c4AQFwVGHEJSZUDKPKMUsEDJ0GERHEYR7HCAhRLw5JllPH56EY+dWoRXDKW/zi7Y2cekNQfjIJSQnVtrG1KXU6VMtFFHtV4VMGjqtkhtWMDNUKPxaA+B3wHlsq7nYn5xAbpty1pOoJpSsUEbACwMUgOvXbuHt25u4b17PeyOgVHuIiwcWdtZkUH2tupZyMIBEr8HPe6J1/zUqZPiI0S5gV+++jZu3tuFXZ5FrhEQMoxWB9NcjbiHpuFjpRTimfNH8PTZo5jxPJisiEmAX98Z4MfXuri23cf2MIBhm/AwRi3t4H96bBnfOD+L41UdDYv3MklDE5XFaEhA2MPdu+vSL9qcWUC12pBiejJ1Sv7NkB0VMECGcDweyTrFCTJPd9ZMNJsNVCsVWRM5UIioZmDAjl3F67e38cLl93BtNxb7QmDUEdLZlzOJ2pKqDElPTX1oyUCSQeuuJj5v+sr3BmOMUw3kVs1SAzA9+GNOyhkup8NieitvLlkiCay2FsHOfTj5CA07wamlGv7quUs4tdzAjJNDj0Ywk7H0YEpDaqZha2MXW9sdkataDjsYaxPFS0NAsVqPchE/CEMofrb9cu8/FcmonBj3AaEIExQgpGqDpfRhirCtGEKrN4LZHcBs99F+6z3svn8NW3ubWBu3cSsfYgchOhw2e2UcPncOX/vrv8bZRx/HodNnlKJMrPefS0Y/3T3r58/2u47A7wODU2/qRx29g4BQtoFT69CBLzzIBB4EggdZwvul9GQOeU9kmxU91wSFk5RRqaaQYJlYFClJrj7mYFSS+2N6DVWoDFNG0zGzBmgro+OMdVc6TO4llDln0v+9DwiFvBA8w4fyD04tWw8whGtH/2PBDajakqtpERc8soEi/5vo/pX5MRUTJDc/jmbD0am1NyUBkIs9/YVBnqIXjzHScwS2Bu/wAryjS6idWoXH0JmjSxJEk1RtjG0Nsa0jZ5m57cBh6uNkB85NlwBCnf+fgNMDG/PPZlGe+Ah5SMUPwzeQ4SeqP0/YwREBYVvi5EtWIf2Dc3M1IA9lc0WJWGQ34Zsz+N7lK3jxvQ28vR2jk5eRlmaR5IZ4EQmeeGNzmfgiZdaJoHz5T8qu6ffjZl+Z/AniOArIGaygJyIBtKWxOEcs6XiRAEPXm4XOdMqYyWFlmBanrBJniLQIFJOkK0magxRLToEnD7fwzUeOSffbossggjY0+DBsDb1RJD1QG5tkDoCF1qoAQqYYVmqMK6eUkACKmmg+Nyesyhv2AJCSe41CiUzEnMK/Kd6aAkKeiROKb/I7f8YpGJz4EuWcPCAVnUpSpxfq/Unk5C+mgFBBlsnFQiZGnVcieZ2UDytWcAIID/4M03PvjwKE9OWE0mNJQNjp7j4ACI8fPySF6JzcsOydoTIEhC+8NmUIMfEQKoaQ1B5TL3V2PuqxhK9QAvyVk8v481PLePbUEpaqnPS2pb+N59nIjxGFKga5Uimh3vTkfZMNP0Ga00DmLeLljRAv3erjJ2/exd1egsSuSXchJZRMkORKRFaJAJEyRSXdnUyfJFUrgec4EkjCOH+moZoOPWFk1DhgYeKgStJiqXrJLSELh9BjHxWEqBsRWkaErz1xRmpWFko5KnoiPjF+f4YwkSkg8Fvf2JS6ALIsnmxuTYQh/YuqC3NuloCwihKNhLTGRAk0pwzNqWKQWLi22cNPL1/BO+s93OzESEpNhFYZI4blcCJHOZ2cJgoQ8sGOPRla8OfJTWhku7IxTrQMXFwu4Qtn53F8uY5U19GNCmyPc/zk8l28enUXARxEDNJgQqQYvVXFhTwnX7MoIgqYWQgPofgo/+z8Cv7myxewiCGaOQNUfJE7sqqA1/1wFGBtfRP+OIRbrgjjwZoV+gh5fBlIQgUGgTlZDy4J6oZE5i8RySiHE532jtRPUJlAQLi0OCfrizC8ZN+cKpJSCz96t4+fvNfGKze2sR2k0BguRTDBa4oSb3kIl6recyk3ozxUcoZlKmnrLkwpWdcRZgVGDBsR3y9DxFLYBP8M1YoiWEEo8r9jLRd/QTXDkRkcm3VhpUNY2Uj8rFSymEYJ7U4PO3tt7HUZfQY0WzMCBssVBaqMwgIyU5QuHHCOhzsIx11ymihXPcwtzsuAhEEpTGuWgC67jt2owL1hjJ+9dhWXr21irZeJJDIxa8jpdzSUV5PST55qRTgUZhtRDxVXw/LSAlqLy6i0FvDKG+/j9nobltuSovmIkkqRbBaSlOoVAzT1Ph4+Mo+Hjy5jqVEXsNsJClxe6+OlW120Y2AolbkMlRmgkXbwby/M4uunGzjZstBwqHLg+qDSI0fDAHt7Hdy5vQbdcCSVluFgTNak3EgVxlMNE8qDvkp/PMLIH0ggCCWi8/NzqFVrsAiYKWXi+WO6klS8V1h4+coafvDSGyI9b8cWIrMpNSURPPHXUzJKDzKrWapGhMWqhuUGK4BsElK4veNjo59g28+Q200UVk1qjnhOmfQvGrkkHHM9YwWJngzgaQFqZoRDM654D//iyXNYbTrwaOOIxzCzGBxOEVRSNru11Ram1Ku1VC+tU5a0bPZTKlsB7wBcOybVLJNc3qm08rPZe3zU9vSP//cPeghVvq9SeolPUhhCKsUYZU/lUoK4M0DRG8Hp+zA7A+h7Xey+/g6237+Cnc427oVd3CoG2NFi9MwMeqWGYw9dwF/+m+/g5MMXsXT0mBKwTewan3sI//j38fNn+Ogj8LsA4f28iUlA1EcxhB8Egh983o8NCGmFmgTEiPVpGijDhFGmLwsg5HCW+z9WTihAyL5hPrJEAUmpfkg05GEh6aJ8iJcwJ0HHUaxiCKc/HhnC6c9wMFSGgFU8hAcYQu7ZtFsLfys9oFNEyykaTcW8uarQfmKJScDM5N+46VcSPv5gmdQkEJvKxJqBDHnKJi4Eeo6k4SJtlZEv1OGdWsHMpdMwVmZQzNcQVizpLYzIgNk2bNeFzXASw5CkTRX5wdn8b+umP7tFWbmcZJMsEdkqWIVQgoBwOBqj3+9IyXfF0THLzeZMFcgCCQNhx1hktzC2Z/B//vxN/Pjdddwe2eijgpgR/izn5fNRAkWWjhsZLpYaU75U3yFZSQlBkRRAFbjCaS3BAuWe7MazGAXPSToKkeRxc8033HUqQG7Kxp/+It0oTZIxScUQsLFfr5j4NRIcrdl4+ugsvnnxiIRWzFkhiqwDTRtDtzV0hhE22j62todIIh1LM4dRK9fh2C7KtRJKZVsAIYFWkcWyqeCEcWq2e/CdmxRPCjBUYsvpr+mtiTePSW32fbOenKATEKhKtSetD5OPp8zg/Sc7GI41YQPFpzUZLKh3c1I0L6PfffnoJGN0WqCobpQfWDWmIFKmLh+zh1AxhASEkYR2+IMBOp1djMcD8RAuLszi+InD9wFhyNoJ00PsNB8AhPuSUXbCUEJA8JAqQBgPxEP4/KlVfOXMIXzhxAIWeDqE7CEkM8OJf4Zeb4idnW3MtKo4fHhhEpo66cixKshKM7gxsvDWTox/vnwL720MsBtqSHQXhakKrHle8mch+DcdlrJPevTCsbDnWRLCcx1hBMjSZIYDw2uqgvpJtxEXQQI3hhFR4kjZNNIQnpFJeIgd9fDF84fxzNkVXDxUE3bIikfQKVfNIjkH4yTFbruHdneAzsCXbkJKMHmRMTCFctRazUOjWRWAw/RZenPpcyxYAm562BpEuHx9HS9f3cRvru8gcBoYm1X4mouYqgVDmbVlmEFPFgc1xDdcneRnUeFNRkbQMkJLH+PskTkszTehWw4GUYbtfograx3c64zlOOS2JwE80woWAiCuB5SNCkvIOg69AHknM+rjyVOL+PZzF3C+ARxxImhBW4KoWCvBaz8MY2xsbqPXHwrIpCeqOTMv/jAGy5RKlJCztiUXVQc3vhzuSex0xq4jH/5ogM7uFpIogEembKaFhflZxJxakmkyDaQW+2ab+P4b2/jR2zt4415XgFIhgJBhYDS6k8Ehk0rWgcFQKdySBadkiqqBNyG+b1lqIcssRLmOkF5LAm2ua5aq7HDopI0CWGMfTjDG0aaHhw+18PwTJ3B0toSaGcPKx7CKWAAs7xhppmNtfQsbmzsiU3VcR6Si5XIJXsmBzo7AggDDQZ5QnRHD728jCnoouTqq9TIaMw1EaYKQqbqlCnKnIhUwN9pjvLXWwc/fuIV31/oIjAZ8ePApqTbZ4+eId1CjlzHxgWigwJ2ZoFl1sLgwh0p9Fla5gXev3sHmzhCm3URKQJhTL8pzkgNCMmh92GkHh5seDreqaBCw5Rq6QYJb/RzXegUKryIS7QKxVJ00sz38u0sL+KtzMzjWMqXUPYlCUWxwTfZHY+zstHHz5h1RCbhOGa3WLGq1ush2OTjkOixgMPLRp1c+DgUkssJlZmZGvJUicZZBAsd4OnS3hmFu4p0dH7++ehcvvnYV/dSGn3sClhO9ilhnwJK6T9jJEDNuhqNzZVw6VsYjx8tSezAIC7y/meKtOz28cXMbvlaXe6ZpeeINLYIhSqyoMVLYrERKh8j8XTTdHMt1ExfFNziHh47MouWQsR/B4kABmUzPgyDG3t4And4IQz9Go7Uo/kHTdlAueZIwSuWBJBpPNA/qxjPpT5x0cnx2e4+P3uj+MZ/xW4BQAt3IgU9UNzJ4VetZGqZIyMz2Ryw7hjuKYHQGwG4X/bfeQ+fqNWx1tnHb38P7cRubRSAMoVVv4NTFS/jG3/wPOHH+AuZWD6k0a5GMqzvp55LRP+Zd/Pxrf9cR+CgQ+Lu+7nddzwef73exg1Ow9XE8hPczMSQPg8PYaWAiQSEfU0DIj1MVLpikohTkMItSUyaLincw1pAGOVIBhExA525EtDlqfDURtz0ACCehMpSJ8n5Or/t9D2FEQiuFdu3YdwtlJFfsoHT+aVwUOULOBfBlcaKm4vT0cQNILSG314wwTzIYlJBmgCP1EGqWztj2iPJRV8eopGNUMWEcnkP94eMonVyBc3QRxWwVSdWRYBrNMWG6DkqOMqrTAM6hMjee8oZJSt7+r89uUVaSWfFRSv2B6g8hlzTyQwGEw0FPCoprJRMt3qwbHpCFiMnApEDktODbM/jff3QZP3p7HdtZFYOiLIXC4sXkW5ZE0LIURk6mzxKWJcoMxBN5qqpOMCQIg0CLEk+RqdGnKIBHTZT5h4y7Smkg0GAz9j+DyOmY0cZJ8FRXLFJRIxfbZhaNJb309GwZzx2bwzcuHMJqKUPDoJepC+ihAMLdQYi1XR97bW70TSzPHEa1XIdrO/AqDtwyTfgEtDL2UBJCuYFOhb7qFGW63KR5cF+DeaCXQvmxpp8xlelMQmMmgUZSpj0Bg9PTQZ73ATJShcZMFavTs+ZBYm8CTAlipjcpdafajw+9//HktUzCa6b84dSz+IcCwjiJhCEcDfrodHbg+0PxwiwuTgFhKtOhDwLC7zFltK9hJ3UlVKaghJa+I415owSEkQBCJ+jgX50/hufPHcGjR2YxW8qRBR2YeirLRRjm2Npu47333sFsq4pTJw+hWvXgOpaEu+S6i8yuYSev4uZQx0/fuofXbu3iymZfEiZzuyLMFnksGp+JJgUUgoAoQjHuCzCiXqDCPi/TRH8UICgspE5TvpaMEc8ZghFG1rMPkj4vyiMYeEQG0CDwG3dxcbWOx4/N4ssXV3G8ZaNCqVk4gBb7AnK4yWRNwNZeDxu7XfFCMRyLjEDB6OY4hO1awmazQqHiutL3KSlfhBBeBYOkwPXtPn7x7hp+8sYddIoy+lpFIvRj05WgHFXGQ8VALoDQYA0FFRTTZFqGNuURnHQoFQj1MjeZDizXQ5ACvXGMHiXnKb9nTQBywN4v8W4zaIN9hBxAca1lEEiBsm3ALDIkww7Or7bw1cdO4tnDZZxvadDHOzAZWmLaMmDijYM1HO1OH/3hCF65LoCQCZJkDCkN5LCG4SU8PqqUXiW/cjJIdpDBId3dbWRJhBorF2YamGs15cYkcUC2kjGPzTq+98oa/vnNTby/E2Av0ZB6HjJJTmZkPTsxc/H+ie8zT7C02MTsTAWlijpvhqMY3X6G/jDHKNbA+1rEY2FSOgl4ViYBI2bkwxn78MIQjx1fwpNkvh9awkJZE3bQyEPx3dGLmaYafD/Bnbub2NjaQY0dgvUqKtXypISedyfRnUAjsxfniFlE39tCHPbQqLNf1UO17iGeAEKzXEdsldHLLbxxt42Xrmzg8o1d3O6kyMtLsqYPY/rjyMKSfUwBeiTHHbhagLKZYqHuYLZB8NVEXJjoh8DdjQ46/RimSeadybkmUtMUUJ1LXcQIRtJF09HQckyIQDPNMQhSdHIXbZSheWWxWxR5CDftoBpt4btPrOLbF+ZxpKFLlQulnrwGeY2OR4GcI9ev30QYxBLX1mq2hBlTgJBgnbLqRKbTI38oayuDw2bn5zAzO6vCqAQ0JmroRzmtVREG/GdX1vHKjQ28fnMLseYh1SvySPQyYr08CQdL4SQDLNdMPHJyEU+dqeGpU+xGhRyXKzsFfvX+Nn786nUMtQZCow7TrggDDwGEMUpUyBRjGOkAxXhPwODJpRq+8NARXDg6h8WaLhUWBgGhplLKiWr7/THWt9rwgxRpZqA1t4RKVdV5sAOSAyxWsdAaqQaGKujsTxcQqronFfpJMKi6j/lxHMSIRgGK4Rj6MEBplChAuN3G8N2r6F6/ga3uNm6OdvB2sIuNYiyA0G3N4Nwjj+Hb/+Pf4ujpc2gsLEHjDc7gea3YyM8B4eeg7tM+Ah8lEf2o7/dheOLTA4QcvKo+Y1VITyU/P1aAkHYXAkBl31D7P8UQquoJKppUif1E1p3wHmsgDTIkYyo22Ueo6LspffG7AKGouH5LMppKBzj3Atr7z/7PBY30U4koTfmyyc4KJOMAkc/HWCapBIji09BN6cOQwBca8yVQoYDJR05jPPPTdRSmjrFZYGDmaBspxk0X+WoTzYeOo3XhJMpHl6DP1RBQNsq2ZceCVy7L4sxNklQPxIlKJiVoPYAJPwtAOGWChMGblElmUaRYAYa3+IEChCOyOjkaFRuNmodq1ZFwjjjPMMoNhE4TI7uF//WFV/HDd9bRRkukRX7GHkYDtig4WSzJdMVICqQtx5M+uJAlxzzOcjh0JNz8CmsC+Tt6svwwQcjo00miowRf8H0jkJfQQjIZ7Aa0YdquqvOQAspEqgfYl5j4IzhFgoeXW/izk/P4q/NLWLSZbOijKHoSq6/bOrZ7Ae7u0ltEYGpjsbmKukdAWEKpwu5BMplkqpRHT/1itYC6sZCLUyepFA4oADatiZC/meo7FX83hWjT6r8psJt6SEXGo/ro95/vgM1PRX8cCJw5EESkXtnklwxAeLPn44FJw/RHmDCVkyL1ySdNAeH0Sz4uICwyRvxT3kuGcCQM4V57W+LcyRAvLc7ixMkj9xlCgoXwAwzhuwSEmSuhMuKpFEBIaTWZ3wkgHHfwzUfP4msXjuPcQg0NK0EWtuVcYjl2HGm4e3cNP//5z1CvlXDm1CEsry6h2agCrIkoTCmv7xtNbCUuLt9q49dX1vGLt27BNzxkbgMhPU+ahVzSPlWEcsnIZQNvR13UrAIzZQe1sifBLlt7rFoAemTJOa/XTJRdLl/sZQwldl8zXamv4C8OY8gC0pO36mU4t1DCt549i4urNSwYkQBFBAO4HmVottiaN1i4vbmLOKGfEqiVXFk9o2jMXF3YJQfHjhzGDMNCxIJEX1wCq1JGpFvYHecCCF949TbuDIHtmJL2hngJE5OSWBV3pQChBnMCCDnekXOSEDmP4Zk5KmaGXreNMAik7oCsKH9mdqfpTFSEIUqCfphJgIZNyTwBJRUAWXzfv1wpOcIA+70uDjdLeOLkAv71Q7P4wmEPTtCGQwDK6hQJUinQ6/axu9fB5vYOLNsTyahbJiCqizSQsn6+X+pmMQ15UaEyTL1lGX2vvQstT9BqNtBq1qWAPC1SpJR526ZIA4co4x9+dQv//MaGdKt2chOh60qgCplXPclgpkxGzoTRqZg5Hn34JE4en0e1pmEcptjtRLh+u4fb6wN0xxkCpiHbLHvnBcvE1VAks3YSoBIHaKQxnn/sPJ49fxjnlj3xVhrxQKT6rLPgGspOxp2dIdbWt7Hb7mJpZQEzMw2UPUfk9VRVEHozaAu5h5ihGfSEdzaRhH3MzdbQqJfglW2kBOIcN5Tq8DUbG+MMv3h/HT967ZYELe3ELorKkkghx6mhhpiU4maMgOsD4zbmKjqWWDmxMoP5mZp49W5ttPHWjQ10RzmCiKmblFHznLAQaQZigjLKwAv+/D74L26RokwpLpngOBdJc1KdRcDSdlGPBDCDbTjDu/hPzxzHdy6t4HClQNWmb5P9b+wBNBCMQuxs7wogHPRHSKJU5J9l+hOZ+C2ZcqwQYiqzqp/wKmXMzs6qQJ5KRapE6A0VVpweWMPGIDNxbWeE//bye3jrXgd3+wyGqUG3qki0EssvxGPJDRBl604yxJHZEr74yAk8fszDxRXlyB0mwN0B8PO31vCPP3sHvjmLyJqRIRUZeTOO4Gr0nkYwpJ+0L/VIxxfLuHB0Fl+8eBxnV5twCx9W5sNIxrDJhjN1NkzQbg9we32XHKWAzNbsAipkCC1K2y040luriYJmEnMt9yq5R8kNR40jP4u9x0dtWD+Nf/8whpCVV2omyimqOQGFOsJxgGDooxgEMIYhyn4Cc68PbO1hcOUaujdvY7u7g+ujbbwZ7GATY3SNHNXZeTz0+JP4zr//91g9dgrlRhRYHPYAACAASURBVAuaTZ8w9wKfA8JP4338/DkePAKflBn8OATTh0lE97eQCjEclI1OlZYf5iH8bUCoqido11HsIEFhJvdbBgvyz2QHWaMl86lUlk9hBI3MlGCZeJyKH15S0Cfb72mKPl/bBxnC3wsImW6++7/8bwXlmqoCgsDLVE3f7MYY+EgHQ0SdHoJuH8NOD8lwjHwUwmF/T6qjrFko5RrcXIMWs2cqk1JyWUANHYmlIbI0jKwCAwfolTRUTqygceYIGqePSF8hZmpAlf1qNmzPheFI7JgYH4mcmRzIJNSP8wb+MRfLFHwoMEI2IEXGkmjuOIsCg6GPAf1f/oiDWbTqZdSqLsplelIiFYwAEwOjjj3U8J9//Bp++t4WumhhVDB+24SjAQ69NGT8KGlLIpGVwS4h0BhOoEswBBmD0iQ5smIkWG14qJdslCwTQcKy6wI9P5GE0VHKymcl11LF2bnsrckg8rhxg035HH8GmvJLto5oNBRA+PiRBXzp5Dy+fn4ec3osfV45+vcB4WZvjDvb9JFwI+xiob6CermOMiPtyzpslzdIMlQqan3KzRGkUsyoAKHafk7hn7ovqL8Xpvn+Z+wzewLK1WD3/meJ52+aEjqRnd7/ivu6TgXZVE8hb3IqQfSBX/c/9wAYVJ0C++BwwjJOXIf3eUQ+K6XMnxQQcvI+9RASEFKmR6C/uDinAGFODXkq7NFBQPi9VxVDuJ3yOplR0h45TwgIUxh6KKmUzriLv37iIXztwkmcaLmoWwmKuC8dZwxYSWINt2+v4acv/lR8qCtLLZw7e0L6+ggEpHszNzG2W+gWZVzbC/Gb61v48eWr2I0NDDQPY1YP6K4K25gEVpSNDGUtRDXt4XDLw5nDiyKTo/zq+r0ubrdj3B0Z8DOJR0LJzGBoiUogZVInfUL0a7HCgqqDPIZbxGhqIxytFvjaY8fw1LEmzs+YcJMhjHgorAc3pTAc7PR8rO/05frkc9Y9lrgwmCnEOE2kF5GdenO1GuqUlHIYk8cwKi5S08Ig0fHG3aF0Bb65NsT1ToqeXkFguIgJCFmZwG2ryEUJCE3R7Mu5IGEplJIyJVRVRxAMUgZiuWW5LuWatmxJF+ZnRwV9c7ryVbHKQ0JlEvUeiPk8h+PwZwDCIMRMScOxGQffuLiAL52oY94MFbyWOhklrCcD1O30sL65hbTQJTCDwTJ8sCbGdij3nayjcgIzZTQRz6A/7KtHvytDo/nZGdRrFVQYFsO2Sj1HbusYwkIndfBff3kTP3pzCxuRgy5s+BaltVy3TZhJBpv1E2mMhplivlTgK184iwunl0GcHqY5euMMr72zi7evd7HVC6U6p+D5qakbIr3S7Jcr5TEWbQNHPRdfuXQcjx+fx7JXoMLzPfdRMKCGn68Z6A8TbG4P0BuMEYQx5hZaMugoexYcm15XAkLe3xxkaQlRmEsnXb+3jSQeSkBYo0Y/K0FZIeqcwqlgkBu4O4jxk7fu4gevXMdO4mGAKhJnDqnuISlsVY3Efr1oBDf3UdUDnD7UEunwscUKKp6NUaLhlavrePGtWwizEtLchZHzmDlSPRFAQ6gcluLzdthtm5LpClEis5uSvQMySo6rMxgmMaIshm7EsKI92MN1/IenT+CvL63ieN1AzVb3TwaT0TdK1ofnx907a+j3WC8SiVSSA1ipGphUoFisXnA47CuJRJRg0KIs3DCkc5BeY8ty5TwO0wy3O2O8udbFD96+h+udGO2UwKoMw/SQUhmQm4gY4kN7BK/2sIvlho2nLxzFUyfqePxoSdbXUZzjTi/Gr969hxd+9R6GehOBXkeUOygYYlcwGZvsIJnjDmpGJOzg6eUazh9p4uLReRyecWElPanF4ecRDHIaPxoE2OsMsbHbh+VU4VVbqNRa8LyayMwpbSegly5huY/t++smQsc/PUDI9YxyIhnSTgAhpcuFhmA0xmgwFLmoMQjhDSPoOx1ka1vovX8d3Zu3sDts4+Z4D2/Fu9gxYgwdHa3FFVx66mn8zd/9HRYPHYVZqqgkecpGJzvWzxnCP2aX+vnXfvAI/EsBwg+Cwd8ZKiM+PTVMntanSde2hLoRFCoAyH26MISSAKo+ll7lkICQVgJuWzgY1GGwfmeUIPIT6BnTntW/y05gUqv2QUA4yQpVvsGJZJREEVUCtBbwYy1//VpBMCh3atsR1kmMLYw9G4xQdIdId9vob2xh5946Bve2EKzvweqE8IIcDdgow0SJG1SmxPHrIk4tJ5trSlpsE6lroo8EW/EIxkJDgODsueOonzoM79gKdPrwaiXA5eczvl6nV1Km+7wZiS/owK/PYko3vQ1M8SwZBgGE7EnjJmYwRH84FL8Nk+TmZmoSL14qcRFNWFeNESzs5hXci0v4v37+Nl66uo2u1sK4KEkKnQQlQMnixDPEE0BjD5yNwKwI88ITwcoClLixwBhLZQ2PHJ7BEgGorQIpBpGGG+s9rHUibPsFAuiIRMZHzweZB41qHpm4p3z9GRkIHa5hwrNNhIMenCLFF06u4s9PL+Bfn22hhQhuMkKGAbsnoFkGNnpj3NoaIIy4+fUwX1lEo9yQiH+nBJgOg0RiAYRSNTZtGWSAhYRYTOL67wND3hcURBSgJmBt36e3Dykn96iJklPAJOP4ZfOtflc3mAnTp4Sp+9KXgxIY8UZ8CCh8QE960KSozt3plkB9F/U6CQD+WEAY+L6EyuztbcP3+8IQLi4dAIT0ouaa+JZit4kXXr8OSkaFIZSU0dYHACGBCNmUAZxxB9956mF87cIpHK6ZqFlcMHy4tqkYwkTDnTvrePHFF6U6pVY28eSjD+HE0VVF0MkkqhCfmG9WsRXoeP3OHn54+RpudGJsBKxPaSBgcBEDV1RzKcp6gpoeYKbo48KROTx36Qxm62RjcrxxrYO3743w9lYkwCuiqoAMEK8YMjEsWOd0mn441j2wgBUFPCOXsu15K8Czp+bw3MkZ/NnJJho6C8p9ma5Rmqy7ZfTHGXa6gXQTBsEYtZIlG1Ausv2I1RoF5luzmK/VME+vUMHWxASaZyIzTQS5gTt9He/vAi++u4HX7w2wFdsYsRLAdJETEPG8Y7E2E70ySwAhnWsMalKTdi7k3ISTZWHJty2SUco0x8FYpSVL2qamPIyWSkSVMyuLhGFkmJaSqjFQim8IA6Ygw6G6HuBblxbx/JlZnGqaaJqpCs0gM2XoEgQx6A+xvrkNP4hFfs6ETTKE7JtzS/QTltRUc8Kwp3EsSZICBkfsVx3BtQwsL8yjWimJlFgAIdcRG+hlOnYiA//l5zfx47d20NZq6OslDMkWT1JTbZaspzG8JMCCneJQFfjWl8/jsbMrEoTDkdUYwC9e28HLb+/hzs4QgyRH4TgI2X2Xx0gJ1pGgqmc4PdPAI8vzePbMAs4tllHh2ogQrs6bmErEZFdquxdgfZvrF4PObNRlYOeg4qlEXe5LWWRUZBbi2EEQEBBGGAz3kKa+VEPUazZck+oLIDc0pJaLbqLhdj/CD1+/jX/89VWMzBmMjSYis4FcL8tAQktCCUTSwx6aFgd4Jp48dxiPnzuE5abq9ru1M8KP376H779+G4XFQvoytJjpmRYMi32fhbB+rO+gK6PM+0ocAKGPUpLCknuqgUyCfeoYRCEipqs69OX14Phb+Nsnj+MbDx/C2VkXNYsewkBqbbjG8HrxBz52tvcwHAwx9sci/Wfvnrgy5DzSJOCFab21Rl1YQadcFpkvA6BiJo3rFly3hnEUozsa4bVbm/jNnT388t4I67GFsVmTAByDHtmM3mkNSVLIeVVid+5oD7MecOnkEr5wcgZPnWzK92et0829Id64vo5fvXUDw6KKEe+A9JoSdOvspOS9MYKb9rBU0XDx+ALOrNRxaqmKQ00Hs6VC2EM7D+Fo3IfkIrkiO9jujdEZhKjU5lBrLcB21DXheZ708vI4KQUK7yVcWyYMwHT896fGEModjuvNZGOVc1ii7pXjoY9Rb4BiMIY+GMPrhyg2dhHdWUP3vWvo3LqNjt/D7aiDt9M22k6OoGxhYfUoHnvmOfzb734XM4srKGhZYRK9DBzUAPZzQPg5qPv0jgAtXr8FET/k7w5+zv7XHMQRU+XMA5/5wJN/+PeSnuxJO8OHMYQquEXVTlCUpuSfql+QktEPYwilnF4YwlhC+bhnpsosjWnD4HDMli7CaBTfB4R8bs6ypB5wGibDvcZ9FlP5eD9cMhoIaaRle52CPhZuYCR2ml/NMSTBHYdHLE4MQiTdAcKtXQxur2NwYw3jq2soNnso+RncWElGpfWu4LRbef8kpVNIGg0Z/SeWJhJS9hUGri51FM0zRzF/8Sys5TlhCjO7QObqyFgw5DrQHXuSikcAsf9WfVaAUKrb5aAqWWcejZW3Kk3Q7Q4wGBAcBSi5FuZnmyhXXLi8yyFDXACDwsK9sYFrA13KxF+93UEPDdnc50ZJ+tuMNFI+qUmdBouTA3oH3YYktvHkslJfvEiLbobT8yX8xcVDODZTRp0yUhjY81O89OY23r47xO12hDHLjQ2W9iYojEISQhWrQR+kkvtS3uaaJsq2jXGfN80Yz545gq+cVYCwwWj/aIgCQwmgIQ260Rnh5lYfCae+Whmz3jwalTrqTKYrMQyIJzSrLArxhXFTLOwq++V+HyBkxcN9Fm+iIr1v0FPv8wQrTt50BfwECMpsWjGhCsFMweDkCXjjFi/ExBPxQUD4wQXkvsHwQVC472ncB4QSuvQJGUJOgxjhL4BwNAGEZAh1YOH3AcLXrkMxhPqkdqL5WwyhqU09hG389ZNkCI/jcM1C0yGLGElwDf3BUaJhfX0br776KnqdHRTpGE89dhFnTh2VxFguKJRpF15dkkW7iYUrW0P86v11vHa7jXe3RwjLi/CtGoZMvDIs8SjZOYvlR2hlfTx+agFfffYhzFWobc/x6rUBXr01wOW7PQy5OaRwj2m5BGVajly3kPL8LQgRySFQjE5PcgY36aGu+TjV0vHsyRl88/EjWCxlqCJAPByInNspVeCnOnpBhrWtHQyHQ1S4buhSFIFRTHBUoOqVMFcpY5X1A4z3Z9quU0g6ZpTpGBRV7KU1fP+1O/jFtT3c6Kbo5hZCyxNwIHsl6UAzYOaWgEHVj0q/bqKmgJRvchIj33sycaBpgJt8+gQ5jaMvmdJKh0EvRClc7Okb5Pk98cTSK871k2uqwzRNH+Z4D//qoXl89ew8HjvUwJyToxj3YHMTz00X6y2CENt7XXT7QwxGoXSreeWqhM+USp4kSkpB/eScj6NQvIOjUR/j0QBpHKBcsrG6soiKhALxSsuRGEBiG+gkGjYC4B9+cQM/eXsHQ2sWA6OMnkapsQovcdJM2EEvGWHRTnGkpuGvvnQej5xdET8Xr9wIwM/f3MPL77RxY6OHXpQit20k0sMZiQTalSFDisePH8aXL5zB6TkXK2UNdjRmTiscnaJOBtTE2On0sdsZYbcdoFJTvXImBwqOgWrVheMwvZRrjoEsNRAEfGQIwgTDUR95HmFlsYV61YStMxwrF5aQfZQEwZsB8MLrt/EPL13FQG9ipDcRGXUURkl82lrIegO2eIY41LRx/lATj5+axYUjTZH573QH+M17t/DynQEub4SA25Ke2ML3pWrIdTypJxnnBQJ6y21dho15MBDv3DyrLEwlT/YzDb1U+S4TXoKODjsbw4m6+MtzS3j+zAIurjQww1qihBUitHooTUYap/CHI5EExmEIx7YlF0AEPZYh6hzuBfhgkihZQTL4TM9mXynBL8OYmPy50+7h7sY2Lt9Yx1sbPVwLLPQ0D5Fdg8apqpptSCAC58QstK+4NkadLThajMPzVRyfK+HYnAvH1BElEW5v7mGjM8RmL0SACiKNDLsrfnjeL+TemYeYtZP/h703a7LkPM/Entwzz35qr+p9Bxrd2AESwkKAokaWQstIMTER44kZ2xGO8IUvfev/4Av/BN94HBMehz22JIoURVIESexAo9EN9FbV1bVXnf2c3DMdz/tlnqpuAOIylLgEwChWL9VVZ8n8vu95n02YwdeePY+z8zUs10y4egQXAZxsIuVOtpYKGJxMfOkyHIwihLGB1uwSWjOL0nFI1rzeqCgWVUbqh4NHuX2LHkLZhH6HAKHa0YraCco85NRY7pcagtEEk95AGEK9P4HTmyB+sIPJ3fvo3ryF7uoaupM+VsOuAMKOC4R1B8unz+LZ33sFf/lv/x1mF5fJm4t9SGVAFIqcIwe5o+e4Q6antH1QEfTbK9H91YGeX+d3Ojqi/1mPozxIPfp1jwzjH8ZmU1XW53Bd8XWf/9dHv7IkBA6/qfztF1REyB+X9qJSJi0ZAIUGoLBSFKfPI5Us5WDo89+3BFuqFUApC0uAqD4zlJI94ASEeeEd5Gd6CVU/7FGWkEwhzxEqZIaWlxhBEE4V7ElI2b0BizvgKEIwjKBnRgEYeRZRAZXF5EWdo0tAWIQgKkCoWMIyYIaDQ2EI0zBQgJAbRjEYU+3RDAgh0OFHDvgh0B9hsrGL4b1NDD+8hfHN+wjXdmENQ3hhjqpuwoPJpVvVVWS5iqUmMrYMZI6JzLPQiX302Cm20JJ+wsWrl1A9fxLu6RWkHgMKDIQNG1rNg1WvTjsIj15uwjsV6ZBfepl+0cH/S764vFAEbpRJlqRT6auKQqRRiG63PwWE9KUsL87DZcqmbQp7EGls73Nxd5Dh+l6E73x4Dx/c72GgtaRCgMXGWjiBHvmwyaiJ90gD7YBBxgqOunR2kTWgf8qO+jjVsiRh8Y9fPIXz8xW0DIXT94cRvvfeDt691cH1B32MNQeRRb8Gu7806A6ZBfqkeDHFUqhNQOgwcMM0MBl04SLBK5dP4/XHlvAvLs2gkY1gBz2Z37PAHpYtm/PdrR7S1IalVzFXm0Oz2kC9WoNd0QV4Slwt5UBHAaFEmKtDccEHlm5BVTavJgXT6aTqeSrCSUsIWKwEathR9GPKsy974I7EZk+/e/lNiroKAYXFlfPo9VD+fgoIi/SaItK0ZIyni0hh21UCvXLZKOpapsf/w6kywYOaHClljjIQR/AniiE8OGCoDBlCYHFpHmfPn5L3iowHJaOhUZHaie9+eBd//d5tXO/q4uvLvLZiWFOCjEym5gb5ZzKEYQd//twlfOvKaZxp2Wg7PEoFwpbx/qYcfXtnHx9//DH2d7fhj/u4evkSzp87hbn5Nix6PeIYhltF7lQwSm086CX45MFAPFRv39lDz55D36hjpDlyjZi2CSOZwIlHqEd9XD09i1efu4C5CtNHc3y0OsJHDwa4ttmVPj5KKJ2skDvyfSWTYDB2nnmpPJy6Arr53Kx0CC8bYd6a4IUzLfzZ187j/Iwtg5KktwctCeVQx3qISaZjbXMH3d4IVsFWkVGhrI2si6NrmKnYON6sourqcGkmZHk3+Pc6UncWobuA732ygx99tot37rE/1IBv1xFS9km+k35drnG5LR12ZPkNwpuc4SyJlKqzpkJdzAzdCmGwYoHgVs9ga2oD4PdJdAdpzh5D3iscoLDDUbUQymAqYQIgmSIXejhA3t/ES6cbeOX8LL7x+HFhgM2gL0nFLBFnnx8lfZ3BUDx0u/s91KoNCd+xLRcVt4JqpSoskNTZ6EAQBVJGPxj2Cvlyjmbdw/GVJXgWgS/ZQR2JaSCybGyMIny6P8K3332An97uY+IsYGjW0WctvHQq6nBZD0DfczzGvBXhWCXDGy89jqsXj8FzTOmBHIUpfnLjAO/d6uA+GcJIMYQZ16t0girrNewYKw0bX3vsPF596jLmnRxNI4Ee8MBPSWWGNEsw8X082NpBpzvGxM/Rnp3HzNycvIrs2axWXfEQkkmVBMVYgz/Jxcs4CWKMJ2MBlseWZlH3NJj5SMK3aMgONAO91JDr4G/eu4f/80c3MTLnMDZnEOgNgP423YLO9yEaSbolA06eu3gMV05VcXbRQX+U4Pb6Pn74wU18cpDirl8B3Ib4GU3e/zk7JU34mtypApYJRGzHgJGM4WU+Hl+sYammpKnjKEEniLE7mKBHJpje8TyGlwZ4+VQLL5+ZxddYOdO0oae+yK9pKuCAhPejJL9Sqh1HUgPBZVsYQtZHuZRHqy5R1b/LYQlD4hh4YwOWK8E4tCqsPdjBrbvr+PDuBu4cjNG3W4ismgRP8XFy4ElSiBLw4SSWwQZl0ONRX6TRdc9EywPaLuBaah8hsJ9E9G9aILxLGACk22o9yDPYaSD1M2QEmSj64pWTWKzZqBspwPThLESFSdoMS8lijEZjDAZj7Hf6oo4w7Tqa7Xnx13JtIOitsY6EZyDesTz7cDDDPYYgZgoIixfpd8JDeLhnlf1NqhFK7ZVkI6LRBFFvhHwwhj4Yw+r7iB7sYHT3Pnqf3kZvdQ0Hwx5Woy5uZD3sOzn8mo3lM+fw7Muv4F/+m3+L+cUVaBqHY5J4p1JGS2uGQtjTNER1fld7pQKJau/8ChD+LBD2T/n3nz8Bff6nldmx6v0sPw5B3NHD1SP/ujxYHQkBLIVcR0Hg9NdykTwMUAXMSRbEw9/76KN69C/L4nVpNy+YtCkonH4bATDF+bQ4KBbX6NEvKR+NdPzJ0lF0/clnFUqVic5Rdf8JSSaVEwSFii1kKKSwhDynMDeFe27BEIb0EBJ7ydPMpaCe0klaDaKJkoxKoEyqCBbxEpZES7FWlZVu6jPrJlSmiPQQSgVUipikFxnCeDzJDYa4KHhbHNJJExRSAmkULd5UotpRgOxggPSTVXTeuY5bf/8WjP0RWpGGSqrDpY41zeEYJjzbgT/xEUSUHxZSUMeEjxRjpJiwq6lVRfXEAhaefgJLLzyJvO0hbtoY1g3kdRdmg5uLBkNqKBSAkkuPk6MjTrTyzx56s6bhJUculjJ+p7iAyqmUuvSLUBPKcSnPSVWUfBYFiAMfvV4fg/4AfjBBvVbBiRMrchgm+iUQE5bDaeJOP8UHO2N85707+GCtKyX1MQviDSYcBjCSSCLluWFyUsCDHAzGdPOYowJ0GFtOn9S5+RqeOt3CH76wiLOzLprF4x5MErz9aQ/v3NrD259tCTMZGB4iTuqZtMiiXxYMRz4sMoaUDdFbKJH2KcLJEFUjx6tXzwggfON8G420BzPosGZY+QFNG1udEVa3eogTBiB4WGjPoV6pSxqsW3VgupZKqCXjWXoIxZIwdQyWS3/xuVg4vqj0vVxTyrfrc6Oh6e33uYXh8B0+ugCVUtHyzf5HFs+HfpbauEq8eIgjywr7w+9zODt6dJLG508v4yEglBs+CuGLRG8otRNjCZVh7cQszrCHkAI96SFUgNC3W/j+tVX87Yf3cG0f2AwcRJzAyyGQ11DZXxdJVUMl6eHPnjuHP7hyAhd4vdgpEI1UobOuI4hyiZ6/cfMmep0OQn+ChcU56Ug7efoEKlWuBYmqJiDASC10Qws7IxM/vL6OH15/gFtDA3t5BVljFjn7yEhy0esUTWCN+liquzizNI9WvS6phOv7PWwMx9j0A4RcFJGjCsAuOusomY554OTwifK53BF5s4wT8gBGNkEl6+HyShXfeuqksGOUxDnjfWFlmHCbMwrftLG+3cVed4IoYd8hJa0qFZFMIgM/6maOhaqJmZaLRt0G4qEKcuEiWplDWl/CrW6K99b7+Ku3bmF1kGHktNCJNAwSlsnb0A0btu4A9CYmLMdmh2gsfX6EcEyKtEz2AmUw0wmsJICVBmh7pviAHdtBlGjojmNJ2JxkBnK7gYT3L3tK5fjOXTKTR181c5hRDxhu40w9w5UlD3/8tcu4stzEnBHDkMTiGLrnIdF0jIIAWzv7eLC5I5UDruWh3WjBtdj7p+psDIJCU0eUhhhOGMW/j9G4j3arhvmZJpbnZ2BxQwsD+b65XZGh1rWNfXzv+m28tzrGp/sZxvacpI5OJBxF+ROtiJJeH5XMRy0bo6kHeO7qRQkwmpmrYhRmeLA7wUd39/Dpgx76YS5Sec3xYJDpivtox1s408glVfTqudO4fOYU7DyFRZ9lEoAZZJ5tCZjr9/sSlETfoOOqPjl+sOqCklfaDVjRQ5+cxP9ICnMihefsr5wwRVvTsLIwg6qdAcE+bIfSSVPWUwLCTd/A//P2bfyH73+MsHoMobeAUG9KqTydiQw6otx+sWrgsRMzeOHyKZxasjHTyHF/fYAbd/fw9o01rAUudvQZkdJZmoZWOhRJaDAeqa5Ppw7NoS8xhx/6aFdynGhb+P0rc7i0WAG5Mg4LWNHxo/du4trtTeyOqEMCqqaOK7MOnjvRxB++cBFnFutS3p7HI+SUs3J4xHAyi/BKeeQ1Fs4zqYAgyDCg8X7m9Zdp8BNNwF+sOdDsBmCTsdPRDzJs7Ee4dW8LN2+v4faDHeyNIpitOfGMWZaDds1B3bPF39ofMam6J0MAhqYZTkWiZAkADdYo8YqXPtUijEwM8EzEzZGKnzhGRUvQNFI0jQgLVQ2vv3AJT5xZxGxFg0Xwl1J1k4v0s1IkJgejkXRSsoolDFPpG2y25+B6NThORbqPbQl1sqbSbTnVFdFmCpeUQJDXzpFdpjxH/FOex3+J7/1FfqpHWTiVmq7+RxZc7WoFQMs0Ob9lwwlSAYQjaMMJzFGAeHsfk/ubGHx6B917a9ju7OF+2MctfYRtI0bf1bFw9hyeeen38Of/6l9jceWEhFuVG2mus4O4qHl6iI0pS7+PAsISGB5+/iVejq/+yS/9CqgTsVptDkfiPx8gVPKuEtgX5XUP23aOHJek9k6Jl9XsXtQMao6grsoiiHAKCA8DCsU+NGUT+MVHklWmD/ZheKmUO2rwWoYeTn/GEcBZhiCWhIS6jo+wCHIfUVTA7I6yoliF7BE/CCAUY1+KXC+SRFn1RNWl1EjwSfPfqn/PsC6qgoQh5FkxiRGGkXzwBSLoZBBYGmaqlJ7fJ8rk9+wnZNAn9VOQ8gAAIABJREFU5aRIDmvf5BhRAEGlGDzsH0wZSFaAVmlVICBMgjDnwY8HJgJCiS5VEY4qXIbPWBjI4oDP4JhRyAZZ9N6/iVt/+w/I1nbhHUxQSzgdptowhWNYChD6vuorsyzkli7T5khnJUWOkZYi9kyYcw3MX7mI5WevSDVFutxAv6EjbrjQG1XYmgFWQxMYKtNkAQWn/XGfX6hVjYZ6/A/JS48AwodiZR8FhETyBIQMLQh9JA8BwjHq9SpOnjouMhteggSEseEgddv4rBvhvc0h/u6Du7i23sPEaiMyKurwwINzGsGh1Ee60jJoOkGlhVASHnl4sYBojDwY4FjLw+PHmnj9mRWcW/Qw5wFxBPQGET68tYuP7u7io3u7mOgeIrsmdQVMNNTZT5XFyOJAQiIYdMFHqheT08gfgVk4rz15Bq9dWsIb51qoZ11YwX4RUsL33cJ2Z4z7Wz1EMQ33LhZnZlGjf5DTXnovmC4od60KfDl0A5bA7GGoVt7i8vlRxu7R1eZzgPDoP/o8XPv8T/oSZvBnLZLycw+h3tHv++hD+nkAIb8Vby/e5FEUIigBYXdPpYxqwGIJCHM1ueFMP9QJCJv4wcf3hW3+aA/YCByETPAjIGT4hCyIRXpfOkYt7eNPnz2FP3jiGC7MMVSGnl4yZhosnYEtubBHn312C71OT2ofGs0GZudncPzUCTSbNbgOwQyZL8qnLYwTF93Iw1uf7eDNm9t4f9vHg8BEXJtBbFPuyYFDDoMAaThAzdDRrnioejVJL+yMx+glIfpIZFbG17aSA5acvXIpJicg5LOhx8vIbJFlCseWR4xVgZMOcKpt4Lmzbbx8YQnPn5pBM9iHl45E+imx5rohNSkHgwg9SXHUEWesuKCfEHIoZhJq04yxMFPD/GwFmhap+K4kRe40JLBnN3Zwu5vgH25u49rmAJ/t+zhIbAxzB6lVEbmnmLilSD4RP6I8elNDzERD6WvNpR+PnWt1PUHTynH+2CxOLrRQdWzQJ77TjbG63cf6/hCB2ZAKg4BiN80URoY7BmWmVfZ7xX3pHlywApxpm/jmU+fw3Ml5PDbjCdgkO6I5rlQ/RGkqjMj27j6CSSBPr+5V4TEZ2GaACME+lRAJ/NjHKBjCD8ZIsxCLizOYn2lhplmDFodIxmPQLJzYVUyMGj5Y28O337+JGzsRVgcaAnsegdVEqNekQ5VTTItscRqArmmyW27uY2G2hdmZBurtqoCM3gR4cDDCzoA+OLVm0TinB114UQeXKiM8vezh5SuncXp5AYvtGSRhIEFcDsG2znokoNPp4ODgAAcHHdlU6/UmatWapFWzS9F2bJjyfFm1ofa2JM3FqE8wyCqhwdgXUcyJlUU0XMCIDmBZOUyH3m5LUjQ3fAP/+Z07+A8/+ARBbUWY5FBvyJouh59xR/oi21aOk/N1XD6ziIW2LWm6G9sD3Nvs4ebGAQ5Qx8hdQJwykTvGbM6ApAniYIKEJfUObQMcDJAJDLDUMHF+0cWfPTuDJ49VUOEhRAOCPMN3fvoJ3r6xgfvdDCEV/pqBk16Oi7MOXr16Co+fnMVK24OZT6QKg2s/gZfyelOizOueYUaJWrvZPWxRuq2JrzfKLAGDqeYhMT0EmoOtno/VnSE+W93H2lYXm7s98f7R9kBv7NzcLM6cPI5jcw7mm5acG/YHEW5vjHBvuysWhNxl7QrlwWQQ2b/JWHWCUuWbJYAnSEOiHp8eDNAyYqxUgXPzFVxYqePpCys4MV+FqxEMMp2X/bq6Yvp0XdJj+10FBseTAIZho1ptiISae5cki9I/SYUDJbNlj9FRFmLaYVuWHf3uAEIeVeW4KgCtgISsHeMcmJ6ZoY+sNwaG7CEcQx9NEG7vY3x/Q0JlOnfWsNPdw3o0wF3Dx7aZoO8ZWLl4SQDhn/zFX2Jh6Tgs+kqKwz8Bocp5U8zf0f9KD5YcJUrW5pHPP2vb/urvf5WvAN80xSD9Y4Dw4VPYUYqm/HXxecpaFY/xCwAht9QiXuJzgFBAnwzXC5mzsPhFssOR85qCP+q/6fHyKME3/c5U5agEeaGCSrwwTcMvgebRM215IR8lHZT4mgNlhm0dMoT8rrTM0UbC0DNW3agUUQI5qZCgFDGhXUQcXQUILJJGWUlB3zaDwwI2HTDsj725rAEkIOQ/oKAsQ+wnyBMNFvFFSpM204JL2Si3J5V/UAbjqQ5CFZJXspgiIaUiKUuzXPn9FCAUQyKjzFnGU+pwi4kS3yyWDutBCnTGGN1Yw9bfvQn/43tI72yjHmuoxGpBsTRdSubDMBSky6RQegmTPENCX4qhYUL/h6Uhq7lonz2O+ctn4Vw9B5xdRK9tImraSOsuKroNl0CJBy2pVygmWsVC9oW4gVeExGP/coBQ/DtMOE1DxRD6E/R7fQwHfWEIa/WaAELKbPi6cA1lPH3stHDzIMQ76z384Noqrm8OEdiziHRPPFJkKTjxpMxL6iHkg/1PPNDa0E1uVLb0BMaTPtqOjlNzNXztidO4cKyKlTmA9VD7+wGu31rFrfU93N0ZIHHryBmRHhOcGtBMei6YDMqiayY6ZirIRpKEIkTBCDUbeOXJM/jGpUW8fpaAsAMr2pcEVB62oNvY2R/jwXYPAeU2poPFmRkBhLbrSHccQzOmZROygZYRLEeFlb/Kheo34HvxsnqIdDzKDh5OkEqG8POAcCwx/4cMYY7FhYIhLAAh38PQ8OSwTUD43Q9X8cEe8MAnQ9iU+5Tvqcy5eHNTppeOUU0H+NNnTuBbTyzjwpyNlpVAC8ciBTV1Fnfn2O/0cOv2XUkc9Mc+KvWKJAkurixhZraFdqsKM1NSR2iUcnoYJBVcu9/Hu3c7+PG9Hm73E4xspnAaCHVIgqlJ4DscwUhS6RG1LUdYRp+TLiND5FAeqiZ+rKox5UDIIRnlkwze4JpjimGa0geefBMuqJTDUjbqJTjT1vHG1ZN47bEVLKZdNDCWtFRuXpRC+KmBvp9jcy9Af5xiHGgSq89ewjQYQI+GsOMRVuZqWJlvwKjZShkf+JL0mJlVjAx6CR3c6ecik/322zfRRRVjvY6MgR4w4If0mSlfpk6W0NDgVZm8SskfJQZUAkzgRn0seDpOtCt46alzeOrCCmiP9gNg8wB469odvPvJKrqJhyGjUvQqEsORkCm+p1Jloannb8Z9NDQfi5Ucz51ZxNfPLuKVs8uo5AH0eIKMHXEc7pElnARyGN7fPcB4MBJvAZOBW/WGhIhwgDMORhgHY4zDEUxbQ6ViYXl5ATPtBiquhTSYIB4N5fFQfdAz6nh/bR9/995nksK6OTaQuHOITALCClKpVmHlRCAJsQwFIig2s0CGIPRHGGQB3SqsSl1k8gwYotRUrRo0Ye+gGu7jG6c9vHphDi8/cQYzjaoc2ul948G/WW/K7cfhyubGJvZ290Rey3WTNQpcnxgU4rquSAIlQZP9r0w+5luTpvDDEGPfx3jsY+9giDBKcfbUMczWTRk+iL/UzJGZnqgvNica/r/3V/Ef3/wUE3cRE2cOoaEAoUjDhwfQJl0Bwu0K+1rrqFdcOJaB7mCCvaGPrWEoHbVpfRGh70uX5kw+gJOzZzZD4s4islrwwXsOCNMEx9o2Hlv28BfPNvDsMQf14qDjpxm+894t/PSzHdw7yDHwKUnX0M59LLkZrpyYwdPnFvH8Y8dQszi0CKCTXaXHvEi0ld9rqQpSYZesQf+ghYhgkKMmQ/n3ktzFONdwECX46PYBPvxsCx/cuCe2BT/RpcuQKZ39g21cPHscb7z6NVxYMbE8ozy8W70Un9yP8c7NdXx0dxOBXkHEvlN6TsU2wfCbUNKBGbzAACx2mNoctKQBtPE+Fp0El+ZsvPj4cTx3cRkzFaBmsUBCyar5xhJM8sgShomqYNnbx8QPRZJVqzWFNaaHlkCQQ1euT/zMAYkAQg69p96jsiLh4cNfufv8U2QY/Cp2tp+HIaTfSXEXChDyYFzMdGUNt6laGgYsTxUwmPO+ozJqaxfDtQc4+OQWDu7cw36/i414iHtGgF0rw6jm4OTVJ0Qy+kd/+meYm1uGwVCZ6QFBrf9fAcJfxTv9T/09FCAseLuHpvdH5/ilT764WwrN3qGlZhoeKCx0wfk9QjjKb4t8QZmzPiQ+PUyoPyR5FItfSoo5AJJpoDCJqnKM13fBB6k/LgY9JTtIuTg3cKkNEyKsoPhKQCiAszzLHoJCBTcVwyjPp/DrqZo1rj9l5VkhkSYziBhpzqA0Dr4IBpVcVELLqYJgejTJgjhCHLEDlmoj9YrGMT2EwZSBJBjMI9VJyEy+LMoRTiL5bOQWtFR9lI3dUiXE/wkwVSBQAKGAQQUIhTUkUCVDOEni3KB/RaK+mWCTi9dApmYl8BKiTWlj+fccyGOSIF7bxujHH+LgJ9dw8NYnaCcG6rEOi9NPLtB8zPQr0CNhsbeMbRap9BMyRTTMM2EKGTZjzTdROb6I+a9fhXvlNIZLFQRtF1HNQdV24Zns5KJslBNAxRIeveyO3h7ThB15owvZR/EFpfdQ9pAjxlNFkBfl6HJoUICQJvY88kUy2u/10GeojD+ZMoRTQMjJs6EA4fWdEX58dx9vfrqJT3cnCJ15hKyUIIqXyAwyC+xLU+A7obeMIwKNyYSWbIiso0iDMRwtQ6ti4fTSDBbbHmYaFgI/xWBI38wu9voT9IMcRrUJ06uj74fiI+KhkPcJgV1ZACGR34xGZ/GwAMIcr1wlQ7iIN8420ci7U0Aot65uFYCwj4BA37AFEFZrVYnqfhQQqiHrV4BQXWqHktGjgDCOKRkdwx8NcdBRDCHZtYcAYZaIVC0yPIQiGV0TQPghASEZQgGE7JxkPTxBfyrXqnMUEF5ewoU5B+0SEFIyahgiBWM40p3VNTk0MWmQqYJelb11TcwvzGB5eU5qEOgf03hNa6xMqeHuQYwb2xP84OYWrm2NsBMBY3anmRYcltBzgZ34EkglnlUJGdERMUmUjJTDInZ1TzJ4ymBVjWwGrEzhGsSF3YTBRY3TNlnYeT3RSTRBXR9jzhzhG0+cxOtXTuJ8LcOiE/P4LB4+0d4bDiaRhp09H/vdCfZ7PmrVOjzPA5IQWTBENj7AbN3BwkwVjfkmnAqlo1y0ObAyRPbNzsW9yMK1Bz0J1Ln+gNUZPhL6fCVkxpYqCSaIUh7K94Psp8YKGcdFNBkgD4eoJkOcmq3g8okFvHx5CU+enpEe0jgF+iHw/o1NvPvJBu7uTrDra4jMOmKLJe+eCp/JE9h6EQxEti3z0TAinG1ZeOnMPP746lksuEBVYxaoFM6ojU4U7yn29jroHHTR7/bFH0Uw6PG9oo/YHyOMfcRJiEaTxekNLMyzqLwiQSiiaeFU06ygG5v4tOvj3Xu7ePPGOjaHGQ4iplPPIGE6Mo/m4pOlzJ6/S1FhkglL7alSkB5ZShBVZhldwOyolLVcOhzJFEUCeJecBL9/eQkvnp3HYyuzqDjKx84qD05gKVmPowj9fg9bW9vodXuqWLzCVNH6FAwSEPLAL0muRU8r9zGutX4YwPcDTCaBMKlMcjtzkrUkDip6QGe3TFbhVsWfvRXo+M5H6/i/37qN3bSGvlZHZLUlKEx8UsFIKieMJJBOzoZrCCvPwY0fJfCTDBMCZqeG3K0jCX3pyWvmY7j0XxsGxnoTjKVh8FLEg4WuY7Fh4uy8jT99dgZPn/DQNiEeTAYo/fDD23jvzi7u900MQgNRqqOaBGhpEU40bVw+1sAL5xax3HIwWzVRr+hwLMVspzx0sHpF3olcfKXil9PJThvC2k5iDZ1xjN3eBA8OBrh/0Mfq7hibnQAddmCBnkIPFccR2WYy2sPVC8fwh994AcdbBuaqaj/d6Mb4YN3H25+s4aM7G4jYT2iwYVEZQFS4mkrgZU0NWcNc6jZ8VBDjRMvB48t1PHd6BhcXGzg1w6QCwuZY7iWuMQT7vN4ZwjAcsDd3gG63J/cC2cBmoy1gkMFKCgRSSsxhAS0ahSrqoTOB6uvkHl16jr7ojPFPfSz/Rb//zwMIJR5fwKDigJSsTKntjCw/AgjHkhuR9QeIOz2MHmyhd+8++p/dQ+/+OjrDPh4kI9zVJtizc0waLh574QU8/9qr+Oa/+CO02wviky22Q2XD+Ioh/EXf0l/T16sT8RRolW/idBA+FVQ+wsjJjl7Myw+RX0EOF3932EVdwj8FClXmhIiYp96+4unLFxQ5EmWq56F8sagYUz+Ze99DPdalbWeKZJXS8JD5LBlCBTTLijR1iit+X7JOUzsU/05ZENRj5ucSEKohEuXR7JRNyRBKsIxKPaZNjA+w/LXyD8bi42NPtQKEipllMT0BYdkQkxWB5nKgSjRkEQVgxAo8B5rQM56deM8dqiiFIRSWkPFwCgwKQ1gEQAokLBhJbZREOcGfKi9X3RgEXmQTCAxVYg0ffC7ATqckVs5oGvKdHrKPbmPjuz/F/W+/idnERIslvYUOnWaNlIuPTCALaSVRqGVCMw3E9LLlyk+YUL/YruH4y8+g8dxFBGfnEM5VENQpu6mI3EmxIroyx/+M9Cm1kH+eIfziVCt1aXwZIMyiUjLaw4AMoQDCGk6dLBhCVsJxcTVdxHYLH2708MPPtvDWnT3pZYq9BSnmnUT0VkK8Dqyb4EGFxdpRnEikN58bZS/0QfAgxk2RByXu4TXXQsWx4bmO6icJI/SYFsdpg27DqTZgeVX0x2NhL/i683XioYtyUenJYk8aZUOsyAjGAggpySIg/CYBIRvFon0Y9FvJ3WBh52CM9e2+SA0JCBcKhtAhQ1itP8QQfgUIj46+Pg8IeVjmFCiYFAxhV3kIeSBaXJhRHkLxoqWICLRY7WA38f2P1/CdD1bx0b4mgHDqIZTjP6VfarpDQFhLCobwKCCMxrB4LUi3p4Zef4S19Qfoceo79kX2bFqm1LvMz8/g5MkVGUTwOjVMR8BJhCp2fAOrvRTfv76Bd1f3cXt/hJFmIbY9mK6rCtKpd0848OBjU1N3qgIobU8JEGQST2mS8gXzf7IR6EpyASZmUfaQKUDIRZU5l6ypcNM+vHgfX7+4jFcvH8dzxxs41dDhZGPV4cfXwnAQpRo6vRA7uwM82OnAE0BYldcgDccIB3sgBmzWLCwsz6PWqBYVFYz8z0XSllhVCc2534twc3OIn3yyimv3djFIyYi6yCnPTlUglGE5cqwehzF0x4NdqUpYT+4PUM3HODNXxZVTS/i9S/N48lRT1gDeYGEOfHBzB29/vIUb9w+wNUwQWw3EVhWpVUVIL0KuvLkWQaGeQI99OOkEc7qP54838efPnMO5mQoWK7zDedpS6WWUyVq2JQfjg/0uNjc3MBqO5PpzXUeCsKSOhmoAHfK+LyzMSfeg41qyWdBnyPWD1+HWKMOP7mwJIPxwdQ/dUBfPs+Y2FXilm1VS01S/Kpcwj52LjM6OIzmIU7UwDiMp2+VgpOIw4IoWg7HUBHhMnmw7uLBYw6uXT+CJY23M0VIg2VMZUiZf54Bj2BIWsr+3K1LRyWSCZoMMEP2DdWEGKQtUTBBfl1Ilwk2bXX4ZgjCUfkeCwp3dXUzGY5xYWcBc00WdPkLeh2x39VQX5V5s4Yc3t/DX793D3X6GnYB+8TnkDAszXGGJNUlzDmWdpeSaOnFKnBJhQQvVBgGqaSGPfWFSa5kPx1Dqi0FeRT9zMYjoJDaks7Lt5Vhp6vj9J1q4crwiyaF+nOFgFOOdG2v4ZL2HTd/DKLFF4ukk7G4M0TZinG6aeGKphpOzVRybqWK25aDm2eKnVAXFKtWWH3x9E1ZecEib0j+YozuJsd0b4f5uB2s7Xdzf66PDqo7Ukutfc6rQbVa4pKr3L+zgyfPL+INXnsKxpo0Zj0FJwHonwLv3+nj35n1cv7eJzG0LIOTexVWSAzHueeJz5mOJA7lPq3oqQPbJk/N46tQsnj01g6WKgaaRIY14z5OZL6XAuqTxjUYTCX8bDceSLupSKl2podloycCAoTYEgerDmkqJy1P34Znh8OzwuwgI+Y4TEJaMjDz/LIfBoZEwhD7QHSPvDZF2+4g6XQzub6BzexXDe+sYbm6hOx7gQTzC7XyIPRsIW1U889qreOEb38Arr38TzcasJCIWNLA6R34FCH9NAO8X/bElaDvKBx5q8VRGRCGXfMT9o1i08qMAVFQfHjllq1GRAnmlHU0BKgWyFP4sKJ/pQylYPwGEZSE8z/nqrKWCiBQYJOYqVaBHAWLpA2SWhuSmHCaHKEVdAe9KHmnanz196jyvlMaoAhAWP5+Pv+QzFSBU95dIMzl6kW7zgoksTIdcg5V/j8wgwWBQAEIOgwkIKRklIFTSUgLAnAW5sQEt1pFHmqSNJr5KH9WoQuSgrgDwxNWHgJCPQ0qkpuygPCYCwsK3qCXcxUvKlosEmbECSHFqSU2+HNoylY6nywf/gaEWjFsbWP+rH+LOf/oO5hML7dSQknqdGkoaKPmCMGFKXhiCSqZRMtaa8rUUUZbCRwLfYBWFgfnnH0fzuUuwnj6DZKWFoOnCo/yHpcoEUPKYjM8BwqOTsUflHA93jRy5qL+AIZQpO8FdUkpGj4TKdLuSMqoAYVUAoXgIeY7VmcTnInKaeG/tAH9/Yx3v3uvgbi9BWl2CnzsYBplMzekf5EFJLmKLk3VF2SpfDCWAKviFMiKVDsmJriqWl9M0pTFgIARZRR4cHJi2I1Hh7IbiVIFvMGUwnH5yo5V4jSwRuSqzHAkIq1aOl6+ewmsXCQhbChDGByIVlHwYzRBAeH+rL7HhBITzs0oyyo3VrRSAsHhJVX9TuUx8JRl9VDLKwzKL6YPJBP5YMYQKEGZYICA882WAkB5CAkLFEHLCLqEyRR4lgRAHDAQKVXoIKRm9TMmog7adqq46gjB69TKgPxhhY3NLJuk8RClvFRtmEsy0mxKWpAYQnJ5byHUXsV7BILexG+j48We7ePv2Lt67u40h0yW9JmLKPrkQkx0kA8gYd1k7GDlP72CGhNeHxBmr+ZzyA/NeVgwOzdkCClMDmQBCNcVjaAxrBux0ADvcly66Z07P4vevnsSlhSrcZCDSMQJY3iNUv9PzurXbw931TeimJwXxvG7powrGXfHc8dDO6pgWy8urrhxcJC2ffYiGA1+z0YsMHATA9ft7uL62g+v3trE1CDFm8I3XhOE14ScsW4ewQJrtwvI88e7qlIwmI8y5GlZaDl58/BSunl3EXBNwaJHKgZ++fx8/fv8+7h+M0aEV0KwJGE0s+sjUBJ+vITv0HFNDnihmyQs7eKxt4I0Lc3jm5AIePzYHj8X3GSUkgcTou45aW8bjMba2N3Gwv49OtyObAXE5mcKaV0G9VsX8/CxmZ2ehW3wf1Eak2yZM18Egs3G3E+DbH9zDh/e7uLM/QUB/GRMg7YqqDcl08TioriXhKWFTFcLXk8wDPc30dnEhYTgMw3KsDB5CpMM91OBjsarhmQvH8NylE7i42MK8Z0ogCtdFMpuWeDdzOej3ut2pVJTXDoFgrVZDtVibKB8lAyQywkOKYgoIWfjLjZb+jE7nAP54hNlmVcJQWjVVjiHstMcwHQ99uHjn3r4MQ95bPcC9TizF9JlVR256SkBERQp9pbJ2F6lytGNIhCeHf3wsfH1SYeCtjH16vgwqTMPBMPcwzF0EWekDt2DnE9SNAE8fd3BuzsZcjUmyCfZHIW5v9rDejdHJm6qeQXdhM02XISzpBPVsglY+wlzFwFzNRqtRQbNelUA0ftTqnki9ycrR5z9iQM94jC4ZtpGP3iREdxKhOw4xIkhkCrDpSfhRwlTrXNVRcGDKNNRaNsSlE7N44cpZnD/exvJ8VW739d0h3rqxi+t3t3B36wBGfQ6p4WLkh/JacW1i6jaZwaRQxdQsHRdPLeGxk4t4bKWBkw0Dy04iNSQMmMk4eOCQk4FswoZnGLAnuM+Pgezfum6i1mgKM+i6fK5qSMBrQj4oFRUlzWFgzOE5QjGER+ith07Uv82S0TJURo7DcmAsnmhxvjNZgdMnIKRUdCSAMD5QgPDg9iom6xsYbe+i6w+xHg7wadzHvp0jatfw9T/8A3zt9dfx/EuvoF5pKkBI9lmmxV8Bwl8Ulv3avl6hgi/IeVDXigD7R9yFh+Pwo8nrSnqqIBsHUIcgrISUwrLlHFarZHg5Fxehg3LVTL+x2t+nvX9cWwvwp6Sih+yg4C752qOflV9QmfYY1EK5eRFQU+RfTKFlkSVVKgyn0SMSfFUwgLLLqTR9fuZZRiXiFOmlxdeqx6EGcMJySl6LYl85kJXET659DIHMQimlZ0AdgSJ7CGm7K+h8xGEuIFCLTWhkCSNWxERIAnoKdeiUjUpSe3FPy2Ogf1CJxCkdTYStLH72FBAqDKL5D3ZzPwrh1ujrYJqc8sRxM+RCKSwhj2985bkIc6onGFIHBgFwfw/3/9/v487/8deYj8gQMmlUJVWJhojyUIIloSjVNEAOizwAJsr3E+s5xlqKEWPZL6ygcvUMWq88Cf3sAuLZGqxqBZbryoYqgPBIQIAaMhydYnw+leqXA4RKhmemkYTKsKejR8lovz+VjJaAkDK4jHI8U7E3PDj83fU1vLfawb1ehrS2hEnuSrpexeJUnGW9lNIykbDwz+RkD1XUvqqJIChjHDmVFjniWE0M5Lbia8eLz2C8vYqrLxTUBVmvzLc8fPC2ZZpdCQgZx01WiRsvSdmXr57EqxcX8MbZFprowTkKCGFg+2AkDKEAQtPGfMkQOvQQHjKEnDIrhvArQFgeIr4YEMaS7MkD6EGHzMRA3mcCwtNnjj/CEFYQTENl1gqG0H4YEGqqv45+MwLCmngIjysP4ayDGTsTL1uZ0BsmGfrDEba2duVgzeuK0k5eLyxPr1YrWFiYxVyrjma9Iocqerx4AAzMCvq5jY8fDPHunV28+fEqDmL2i9alG43WYrKJx16cAAAgAElEQVQvXDcoERcfqkj01H0utym9yeL14bVJQKhUCJIpKgs64+4pH6WJmkBRTRZtCtTSEey4i+VKJofjP3rhEp46OYMZkz67BC6F9WS9uAsYDvYOeri3toFQDiUuGq2WJCxSjh36QyThBI2ah0a9glazpgJIqGTQeSCnF1BHAAt+bmN7EGF1j11yq7jxYB9r+xNkThNadUb8wcxKJGMo1REGE2AT6VlkiE2VfXpWhosnlnDu2DyW5lwJ7omSDB9cv48PPllHj/Lb1EDMwzbldCZFl2qOyv9nEAg7AbWcTNQE5ngfK3aAJ2Z1fO3icTx//iSWm21UTBORP4EuvYcEktxoE/QHDNjooNs9QBgF8vo3mcZZraNWqQrDVq3VpWtOsUQZMiZDWxYeDGN8sjnEdz58gM92fOxMyHgR4DnK/ydSW3k3ZV5FnwT/M6R6hp5GSpVV8ho3U8r8PDODy0qFdIRqOsJKXcOlpTqeOr+CK2eWpbKEIH887Aq49VxP+vKSOBEgSJkoJaP8c7KP9AyWnwkGRRYohetqLl1KaIQZyRjCEiOivz0MMeh1EYyHwlY2qjbmWhXx1MlswrIRmS58o4pPd0YCBn90fQ03NoeYGC1Eeg2JWSn6JAvwKaNpHlZ4CCiTKrlU89BCGW6sgoiyEDbltLIn2gg0BrcQbNmU1Mjjz+MhzHiAY5UISzVgpm4jTFL0/Qi7oxSdyMTYmEGsK0BIoG1y34rHsOIRnKiPmgnUHANVz0HFdeC5NiqUiXs2bIuybk38e0wDn/gM2ZlgNAml/iFI6MvlWcOWIBiCX8qyE2aD5mrApInfOICXTbDQsHByoYHTy20szSlAuNsZ4ZO7u9jY72N/EMCqt6XLkDJdDmjEQpHyDkrgmRoWmjUcn2/j0sl5nFtp43jDxpwVo5ENxaPJ+4r+dl5XXDPiKEEYUELcx3A0gu+HYr2oVmoSMlSp1sQnKL7BcrDMIVQhJVZsQHHQnXqNCpv4tNrqcJB89Ot/bQf2L/nBP69kVHHCxcBJ1FacatMylMIUPftEACH6Y2T9IdJOD8P1LXTurGKwto7B9ja6/gjrYR+fhj0cOEA628Trf/4nePH1N3DlmedQcetAzHjzwrtSBCJ95SH8TbtqvuxieoT6O/JlSuL5cN2frLNFqqX6UqW7O6K9Uz270z8rkZ7KD8hzhlsqMKgqHPgtChBVsmtFybvknuQqjZOKuUM2sKx9UMQWB5Qq8bOohSgAoUoWj6cWJzV4PtwlpuHCR4KNyjBLpSVnNQ99iASC3GfoQy5+zc8y+Fa+QnbfKqBbvGBHAmwEEIpdLxGPYcKqOH6mrUtkpLGAQimm5/EmYDc6i3z1AhDqUj2RhsRliiHkz5s+Vql7KQBh6SEsGELVkVgGy6jqC23vO+/k+8Me5k8cQ2N5AeZMHZnN6HOu9IW8i8c1egsJ8IQGUMcUMG10q4f1//x93P3f/wpzoY5mpMGJcwUIOXFyLDkgBTFzOHNZmFWnEEtzaUbk2m5KwMwQMQZtB/r5ZRz/r74O9/FTyJdb0GoVaJ4jAS4EhcIwFmli09qII/LQXwlDSMmmbKyxhMpEBSCkZJQMj2IIjwlDKHHKLPA16e+q4+27e/jutdUCEKaI68vwacwPgapjFoBQFdkzVEGko7oGzzRgUWqUhCr9LYkkDIQTXDluUeZi2rJJsx+K8d2UI03CWGSi9DNVK54ktPGfSO1EHMoEloDQzigdZXokGcLJQ4Dw9bNNtNCDG3dkuk2mgRfxNiWjO72fAQiVD6EEALzQ6On4Mo/nb8ly+OUPsyBqyyXv4VlZOZz4IskovaJRAQjH6HTYQzgQQLcw3/4cIGTtRGA38IOP1/HdD38GIEwPAeGfPHMcf0CGkIDQyUSaJp1gjLKPEvQGY2zv7IEdN7xt2NnHQ/xwOBA5Wa1awfHlRczPtqVShQJi+opSxs6bVaz1U3x0/wB//+6n2BikInMjoBklDIHhhcBqAy6Savom5m/+jwtVEVjFXkCOLBTTqbzBJSBMOC2UD6X1V4AwgZ37cNMRvKSHWTvCH790GS9eWsHptoUmYniJLxH+wq57VZFLbqxvSLgMWZdGew5epSpySQLx8WggrITnWpidbQoArlUofVUemzglq8k6C0d8dL0QePvTdfz0xip+fO0u+rknEnGrtQg4DQniCNgbFIaw9VyAT4WVEeyBS0O0qy7mmjUsLSxI2AmTLm/f38S9zW1odk1YkwiM+VchO4pN5aZIOTmVFTxbMfmYQRt7qMYdzKCLlx47hZevXsATKyexUKshTwKk/gipP5TeP3bxUdYRRj4m/lAklvQMiIyO8fsmkxYd6XsjqGcoTsJAMJ29qsDH6wd4/14HP7rZw8ZAwzivQrdcaKZiIEXhkKXynnN95/eWol4iKsOSwdVoPJYhGJM/q5aGqplBH+ygEvVwum3jyZMzeOmxYziz2MByy5PKjjgMBKyxGqBWqclwko99bfW+1P/QRzg3N492qy0DCNZ50Cs6DQoheySAsLxhlY1AhpBJIp6NJAzhD3oIRgMZEFQrJhbnW7BcW/algMM49kXaDWyOU9zZ9/G99z/FB/d20Y0ZtlKRIKBUswXIcVDH61aGd8IMllGVqrRYhTQk4rNkYJkRc+RARt2SQKPMpLRWhTHxtUyCAdKJSn+u6gFadUe24EmcIaAv3agismeQ6BX5+SL3p/eTDHUWwspDqR3itUgriAyPxI4QI495ICpkm8Xwl/cjg6ekdklCeEzlK5QxourMLH/N95byV8fS1b7FJNNkAj0dY6FVxUxN3UvjyURK7ClDpRSW1oYy2Zy1E7w/smCEigmcXlnA42dP4qlLZ7FY0zHr5agjQT33Uc+GKn2byaOVJlLdkTqJ8WiC4XCM4ZBpuYEcNwkGW60ZYY3JDlIIxdfTZsVWoUj4ItvJ9DwxHbB/vmrodwUQUq0lNiBhTFVHpZZQUZJAG0yAzggYTgQUgmmtG9viIdy/cxcHDx6gGxAQDvBZ2EXPpe68jT/81/8KL77xBs48dhkuKyeirwDhb/V5p8BsR448h+mdJXt39AnKUVV5CKViZBoXJjEvU5B4+GtBANJ3Tu8bAWHZz0frA/cS1uMIcEpVGrGk52cKREUhz+ZqwKkAjgI5JWCkUk7Z4Qr1ioTR8M9iBcRkPVb/qTKFQ3JJyS2PSFdFwlqyfxwoqXYAfubgXEnQi9+L+oAxmOyOZa+yIz0JKmRHwSfhK6dpnwUgzGj3UoAwLAAhh3Ws4SIgZPcg2cAsYJYLDeU6kkkiIJHsIC03lCzKgEfUhF8GCB9mCGVfJCD8/v/8v+b90MeZJx/HyuPnUT+9Ar3OKbUmLKV8TwI4Dt3JDirArz44RVrbweZfv4m1/+u7aE+AepDDijMY1KFTIUZtlGkgYPEh5aJk9/jnTBhkxxCD5h1HqihGWoJtI0K00sLyt15E/clzcM4vI29UaaIT9pKgkLHUJSAs38yjfsFfFhDyMp5KRqk7S+nZYYIPJ8mBYggJCKeS0WMwLU4KCAgpGbURWlWRjH7v+rqUeN+mtKi6jFCrYJJo8CwTjsGpPS9FDYluFkWRmUhJWVzNzZV9hYgCFcvNIBqRfyoJnx/n0lNneTUpCw4yXbq0yDiQ4bE42eeNwxCNOFSSUa7LfP1Fhsqo2jEqVo6XnjiBVy8t4I1zBIR9uFEHFgGhyAUUILxPhpAeQmEI2yK9E5/OlCE8BITq0MNpy28HIPyiieo/toBPQW5xYFDLx1HxxD8CCHl4TmJEARnCsTCEBCUEMPOPAEJWD4SmB98iICwlo9rDtRNMGRUtvJIdTENlnlYpo+dnbWEIWUsg6vY8x9iP0R0MsbOzLwd5HgZ44OZToI9KqlZ0DccICOdmpLNOmBIyPzYBUAWd2MadnRHevLYqhfW39wIMMxsBGSPbFbZcVAacwIlHjUMgAwYXK15ZUs1AKZ2SZckawAmYhMjoRQ+fkpBK2Sq3izwVltCFDyPooIoRXr5yEi8+toLnzs5h3khRZecmpaAMTrINCczp7Xex2w/Q91NYbg1upQqvVhMwEAQ+wnAiYRb1qotW3UOrXpFQJ9NUiZmU+2UGK2EsjFMd28MUNzY6+OnNddzc7GONOs/aHDK7IcCBHkSyYTx0k7ev2IYcxqV8nPe2rqHiMYhEF2k3fYdkYkDQqSvWhYMi9tBJL5wEqLEWQDmcyRKa9BIGPdjhAdxoD48fm8HTZ1fw7NnzOLcwh7ZrwSQ4jpguGsHQYpimQFwkaagO+7km8jkGijGyOsstScwkKBUAbDjoJAm2fV+e6/t3D/DpVoZu5CIyGjAs9jOYCONI5Hpc27nu8IMTW4mxFlDBzYn+QqV4cC0DNkFAPEYjG2HRSfHcuSU8fXoeT51oC5Pq6HFRIs+qRz53hrPw/RwLENzZ2RNGi4PB2dk5tJot+TWZQdt21dBRXjuVJKcETKXMR/U5kbWmhzIlKzboYDJQLKHnmphfaMOrVWF6Dvw4lhoQuHX0UxO7kxxv3VjFh3e3cWtnjP1Ax5iDAb2CWPeQsXqIz1d2fOWZlYMFN1x6CmXQykS4gkEWtjCTCiJyuikn5dxxCdBkeEr5aYjc78HMQ1Q8S2SaBISsQOGgIjS4D9DHaggzzPWElRIcIhAMyoGKIJBSpUy5bWR2LQBRycLKYgXu9Xxt+BqxT5CvIVlvCVAi8JfHxsEsC8dlzIREDmkpbL7crImJ2Z9oou7o4u3l68wpt+x5GQcISrJMSTpBIHs2l2YaODbfxKmlFlZmm1hqN1G3ctTI/Ke+sI+VbCzJJ8p+4iCMNQxGPgajifhjyRbwZXdcD9Uq2cGGgEFeF3yGongqWONHqw2OrvnTI2HxvknyehGTUX7d74JkVPIdpOpDvTZTQMgOk94YeWekgOFgBHSHGG1soXNvDXt37mJvg4BwLCmjd5MhhlUL5vIc/uS//jd4/hvfwPLps7BNdmQV7KCocn/zJaO/6HngN3k48F8KREs4dxQBljz51B30MDxUP7LADbKwFABr2ntZ1J0URQhK3ScMGtcuUw4aUtYec92IRfkkIJD7FhP/yezJZ5WWnLIaKWYIWCEFLasyiCoLj6CMdwvVRtEcKGcPNfYt0kqn57hDlawMs49KqqdPrAiSKRhCNTgrVtVi2CQrrMSXWzC1GgytCl0jUWNNw/Zo6VLSWyUnpZQzoZePn/MEccr9WjGgBIQEJ0wUpV9QAUIDWqIAIZddAsI8pfLySAKqPH4+j1IPoByNihlU+5GSjxaA8H/7o/8hp3/vsZeex9nnr2Lu8XMwZxtIbCb/UWNOqyQlUIDF9VYoXT64HPl+H/nNNex89y1s/M2baI4zVIMMZsgppdpkdNcWQMiDA38oN25NSjcy6AnBjy5+tNTQEGgZ1qIBhjMO5l55Cq1nLqJx9SzymTryZgWpa0G3VViCdGk9qv0vy+qLwBm5CKaSj+JaPdJ/82jKqDAUpRGUkwm+EYk6NFBaREAoHkIW09crwhASEIrAlv4jTtXtKj5Y7+KHNzfx48+28dleiKiyjJABIZkCgzwUygSdG6rFkupYDody6NUzeAxzSHypC+CklwfcKrvhRIKlY0JAyMO1W5POqpApkGmOMKXlpSJhECykZ+chmYkSEKogD5r4M0T+WGRbChDO443zTbTzPty4K4CQWz0n/AIIdwaIIiYUfjkgFE+Y5A+pSdBvAyD8ZRZ/td4dmfr/goCQ5uEw8BFMAWFfAN383MMM4VFAyFAZpoxKqIzUTrCHkLJr5TUVeVoBCCVU5lnlITw7Y2LGJjOsWGIirtE4Qqc3xM7ufnHos1XQAiWSvrrOY/afLcxjbnZGyrkpn8v0FBlLq21POuc2+wk+uLODn97cxluf7kg6IochqNWRGAYiMisp45ITOJYF/s9IDBWfnOdIDN4zip1g1PlDgJASc45Bch5SKIPgdUvfWQKHEcf+Aeykj8snW3j+whLeePo0Trg6Wkx4FElZCGixMEjhJBTZ897AR5xbwk7Umy1VgZOmGI2HcmAl0GpWHbTrHhpVFxU+72LyRbEDKxKi3EbqNLExTHDt/gF+8ska3r+9JXURPhkag+mgrH4wJDiFwxGHIIkSWk2TzYvpjqUPgos/AYzlejJp5MGb7A97BEMCc5HIc60oAr+4PlgmbBJf8QhG2IHu72GlYeHsfAPPXziHKyeO4exsS4CVlfvIwwG0dALLpDSYC3ii6gUoE+YAjArGkP5REzEcScEkyIg0Bw9GE9zqdPAPH93FtdUO9n32JNaRWi3xBJIJZn0DX0feElQm0OvH9EoCwGm3LdlNUSnwMaWwEh9mNMTxuoEL81W8fOUMrhyfwemWDQRDJP4Qpm3BpAfQtAQUBmGEg7198Q6SEeI+Uq3VhB3kwZ+/VwX0yjeokiO5KRcpkbLxquOMSmDNVNJmHGLSP8CYH8OeSIpn5tqotRpio5jwfiCD7dUQGS4mmYlP1nZx7d4O3r21gQe9CL3Ygq9XEZIpJEijvJIraOGXJTDjxksFRzlw5L3LCviqxkCWWNQgTJ/jYUjS59TWBcchA2cgjiaKKTZN6fybxIDmeMgsssq2gFAB3wxtoy+Pewg/dH3KhjJllt+TXkzKcCnBlTVQUhc4WFLnN0m44z1pqYRWHgy5R1FeLj+De5hNzYkmr6O6BjKRY4poNotQN3NU9AR5PJEQMw4kOdikHYIDMQ5J5lo1zFSZgGrj0pnjOHt8AcfmPNRsQ1hTK01gUUqajGCnPpw8UBYUw0Dgcy2L0R35EiRD5pgsMbMG6g3KRKuoeFUJy+K1IdN7eT8OEwzL0+sXdcwXFiZ5fX5XAaGSNKvuR14nEr/PAUwYIe+Ogc5QsYO9IfJOH8P1TezdXcX+2hr2tzZwEIywlYxxP59gUnfhHF/Ev/z3/w7PvfYaZpaPSW+xAMJpTshXgPC/FKT9c/37Egwe8mdH5JTFOiHrRTkMLz2HAgILA578Wj3icmROnSDTM8hMS9QK15+UgyOqEMmCMXAxlTMIgV5KQobERuIjTwNkaSgKGIJCocWYskIFTqFbYACd8iyW/kDlW1SPswiyKVi/EoyVelP1GFVgzfS/o17J0jtYyD+pBlGppocfajlV1GJGCSwIAnleq0Fn+JjOoLMi3Zh7MNdXDi15JuJrI58JDlPxEorVgoN7CdxjPkCoAGHIACj1miXsIRRAyHYCHVlU7H0cvksYCO87vhdFgEzBooqN5wgopoJH+4+v//d53qri/NefwfFnLqN56TT0mRpimwsvfRRqATUyLtBkCA0FCuMcyYNdBD/9CAf/8AEOfnQN7UhDNcylmF4jA8jHwIJZU5cOKv5HIMeNif5Ck4Nx+tuYukaGTc+xGY/RrxmwLp9A6+mLWHjhMrA8g2y+gcSzhHGk3IpeH+VRKS64wp9I1C3/K6Z7amJxqP8/Ouv7IkBY9qEwAESm/IxNJyAM2OvVn9ZONFhMf3IFljCEat7BEuPYqeH61hA/ubOHH1xfx42dCQJvScXJa44qEy/lrZS+2q5Qwww5yONIWAQa6q3UhxGNUNHoP8qx0PBkE+WbNklyjGIN/VjDmIdRq4GQJn9KhixbAmXYM8hJvKdz7syfyc1ehYfwgBJOFCD8+uVjePXiPL55oYk2BgIIneIxKkA4wtp2n6n88j6VDOHRUBmlHS9TpArHjmirH/Zd/HMtZj/vz/nnBoSUZbKcNCIgnIxwcLCH0agAhGQITx+beggPAWEd3y96CD/cUwxhZDUUg1AU0wsgLFNG6SF87qQwhGeaOtpkXHggK9SHw1GoAOHevix87OJyHU/CGbI4lX40ljo3GjU0GnXUGwxk0aHxZrUs5CyuNirohibWOzH+4aMH+Lt37qGTORjpFWT1JmLLRMhuTi7kWSypkFZmQI8oB1HTsIyt9FxUyIswFVMaaZU/NmIVi7AsReooJRBk2AgoNNYajGBnY8zVMlw+0cK3nr2Ex9seTtk5KukYdjoB0rGYqLk17B2McdCdoOezO8VBpd6C6TCEidULPiJ66tJYGI6qrWG2VUOz5sJ1TWRJhGgyhkZGzKogNqsSsrIbaPhk/QDX7u3h2uo2NvsRIqsmlRH0lKVkVvh8yJaRZYpC2KYhfW08rPOQyf8IdjgB5AFbZHSsZmCKML2dTGNmFQC/TgB2qtY+/lkawEz4XIeoIkLbzvD48gIuH1/C1VPLON5yMe/pMJKhvF462ZViA+UBUEkDed/a0A3WaLD/sApfV0XsZL4+297HtfVNfHB7E2t7YyTGLFKjjtSoAKYtXkt68bixcBokDKGpyXpJ0z7fQYoN+YFoAq34mHF0LDc9PHPuGJ46vYQLyw0sVHRU81ApI/hvWVIv1gATYzK9/QE6BwfC+vLx0zPIzkEmR1Imql4XKij4b0oPx2GheOkjLDd9lYjKCXQEf9CBP+xiPBzIWu5WPdRbLdSadYi0mSDCsaVqhBLi7b6Pu1s9vHVjDXe2h9gYJOglDIVxkVo18YAmlFoWKbush+FBg+wxjy4h2XIth6PnUhdiccIdTuAaGlyCLe6FcYLJ2BeW2LC4h9Kzacp1RU/fhNupvAemMIbc97gX0UNLyShBJIElZckiyyYI5LUn158K5+F6xN4rXn+8yKgMEDZf5E70FVK+pBhN2W+LUBzZXxIqfpQahCm7OftKY1bhGHBMExVd+WfTcRdaNJIuStfI4FlA07Mw36rh1PI8Tsy3cGyugYZroeHZaHiWvA7ipY9C6EmoAqOkqzGSYQOl7geDEAM/FhkqgSqrm7wKmcEqms2WKFjUcIBBdHoRJqOSix/+T50VHtqqykNguU+XQ8Cj58Tf0L3t5/YQSh6BOqjTriJp8pITkUALCAhHyPcHyLtD5Ad9JLsH6Kzex/atuxjsbqPX2ce+P8BWMsEDLUDY9FA5sYK/+G//PZ597TU0FxZh6q4c9g9Zo68A4c97Nvl1f92huL1kzNT5rixYIJusqiSUFWVKFMo5vJBVHr7xEt3CwSqVLxHXQVZRFWoaqWGgVJk5GVxXuO5weBoHAga513FqSa+yzqGQ/L6QxHP9pI1CdEXqg/oj+XVOUKjKmFR4jAKEiu0vPX1qH+ZzOBS1KlCrzCoFmBUQqaSYRUmO2t9LQMji+MJNJwKcjM9X7YBRTmuXJ+F8mkYFiy32DA6BmeRPWb5YDYrzT8rhcZHOrrz3PMUohjAOSFCl0kVoUj0lgJAYRTGGChCKKU89/rLvQ4aSh4ygIJaidkKBYA5IU2jf/dP/KW+cP4HFpx/HzONn4R6fB+hTINvJDUCMYewGUoweZV98EPAzBLfX0fvbH2Hw9icYfXQXs5mFGtE+0/YkbS4vvgen/dxYuOnoKnQgzcRHKP6hYkUm+OxqMQaehsliDa0nz+P4K89AO7WIbKWFqMqYcxsOy4YLv8oXAsJC4qE2rIdDZkrphyJMDncHeeNF26toXMpPKLMpASEDCLq9vjCE7MNiEMWpkyswOfpk1wgRPUMPnDo+3ZvgnbUuvvfRKj7eHMF3FyVOngwCAwUYgyj+Bea9m5ZMSaSLJOaml6JiahIQYicjLFQNnGi7eGylhRpBehJjGAP74wS3NrvY5AAPdWEgY7Mihwa+0fQIVoxEwGQe84DGSYkKWaBcJ5yM4BmpAMJXLs7hmxcVIKzEPZlck7UhY7p1MBLJqAKEZAhbn0sZLWWTutDSxfo/pc5/3Uvbl//8XwcgZMDH5xjCLMXcPwoIWTtReAh9hsooQMiIdlmSprUTKmX0z58/jW9dWcapmoa2lQogtA2+7xqG42DKEPL9pWzQczx5bznECf1Aisx5cHQ9BzNzDVTrFkxbBURRJsjBxiRzMUw8vPnxFr791h2sj3LsJQbCSh2hBHFQFk1ZB3v0LJipAT3QoLN7kIuTnSBn+beUT+eiPqD0gkxHxEoaHn65OjAQRnTx3HiU3NnWY9gagyz6ODXr4vUnz+H5Yy08PVeBFw7hxEPoyUCKxXmQ73V9dLs+9gZjSUa0vTqcSkVAIUEW5WxkLaT7LI8w365jpslUUkc2lSSYwLRdAYWx7op3a6R52BxEWNsf48Pbm7i93cPWKEEn1kVaaHh1wHLkYM+KGCZaEsTQ58ZDLdc8rmORJF360mUoh27DEEaHAyIOdzQGi5Dl4XuTZnL4ZrAWpTNGFsGhc5HhIYmPYzUHZ+ebUnFxcamFs/M1NO0EVT2UFEhuopyuqu4/HQwY0hhE4jYF5PtwsTtJscHndRDg5uYebjzYwVbfR4/vnU3flieBIkwWTZlaK7JaqmPIOhFQcGDLUJsQLqsy6GNLWbFAhidETU9wYraOi8cW8NTZ47i4QokrpMge4Vi8zkwVJRiUtNMoLsBgR8Agp6X0hTE5ksmiHEwxTVQV0Kv1TRn8ixjyI1I/NbgqGUICIqZVRognA4TiKWXfaiST2ka7hWa7Bd1kOiiveyV15qYdpDr2RxFuru/j0wdd3NygtzKTIUFkVuUa4UCnXA3p+ySo4vEk0ujNZFk319gEFfJ7sQ8jHGO5XcdSuy7DiCgIsb3dwdCPpGYidQg0Pfn3Qc6eQIYX8X3QRIbOrCbXNpCFE/GgE5RxP6PHjus+XxsCQQI+ykC5N5ONJBhk8AJfGKl1KqSq3JI5KOF6RbkPmWl6bzlt55An5JSeTCJlqZYngDAIJW5bVD+sEGGCLIczLkJUtAizNQtzDRcr7RqWZ2pYaNex2K5hoVUrrBL0Ouoie+WABkksjKfD65V+nyQQZQVTc3d7Psa0pjie8lvqhgwGyAw2Gw25JspAIYJlXiccFIiM+RFgVwz+H/pzBZfUGeGLGo9/U4edvwgglOcnap6iXoznJQbKCEOoACE6A6R7XUQbu9i/cw8PPr2FyaCH0aiHnXFPGMINLUTcrKJ6cgV/+d/9N3j21VfRmFuAYbhCIFXxH5IAACAASURBVHwFCH9zz0Bf9MhKEKS6z8vEUAX+eN4oIRGJDaUqKO6p8h8eakYV8GJQHDk7zniyTD6ogGFKPj9Ke5NSxPmyR9HqpMAgq9cisT5Qw2JwpJYFIqM3qHyi6z7nmE19jc6hYsYQFiYYS3O72FboG+Q5qUxfzFnjUFZcyD1eDCsUYChArRpmKIyh0v251qhS+0ImWspGp68KYWeRh0ALgGZKfkiQu9Q3caQN0J6h9DKSjiBaESqEio9y8KdAobI3iNqFgDqk95vhT8xh4VqpIZpESCkPlBoKA3lsCluoAKEia5R0VxFXymdZymUPZbPiIbz+P/4v+blXX4Rx7jiMY/PQ6jYo5WVfBbsCCQpFWsCkwCiGxQU/MUBUMrp2F5v/6W8w+fAWkrvbWDAraHDiXJQu8gcQ5AnbWbzQEjogHpsUFisTSLHygRRllLFnYuxo2GGq2JWzOPvG16BdWEF2cg5h3YbmFRI3To+l7Fhd0koeyoCWw9L6XxgQFuEDsvHzsfNxFQwho197BITsbguYTljB6SkgZMR4InKx1G3gdifA++t9fPeDe/jowQBjZwGx3UTG6XHECz1WwFg6sVKRRnEKnEQsjU/gaCnsZAIvG+PSSks6mF59YgkLDR5QITH4awcT/P07N3FtvY8HYxO+WUdi1ZGRZeAL8v+z995Pdp3nmeBzcrixE0KTBEGCSUymGBQpW7Ql2ZbH8njKLu9OzQ/7j+1fsFW7VTs/rO21ZVuWRxIlmWIGQIDInbtvPDlNPe/3ndsXTYAmaQ2tkgTWYQPdaPS9J3zf+7zvE6ocfRdYDZiZTMOEXDLa2HHnZpbFUwGEX/7CA4oy+sQAq81EACEz6DhRbCeEN3fG9weEXqjEwuIyqlcE6bhqHvMJ7cWv0tL4HwUI1YQwFg3hfMYJYYl1UkZPTggtTn+7MiGU2Ak9IcycrhR1JCxwDtUaRbQawv/8pUfw7Wc38VCnwYpNM5YSHgGHZWIacUI4FcpoOyEM/BCe48oCQ0DIDC+CJHbWz2yuoz/04Ae1rIN8njMxjwlh+Bv4+ZURvv/GLbyzNcWHkwwTOjIySsXzxOKYzRIHFuzCgpVST0eqmonGSdGYiu7hMPuKuw8BIadOto2CE0tOWdiZIpVENIbKvdH3TLhOjWS2hbWgxisXNvHa46fx2mMb8KMpvHQCu5rC9gxYHR/xvMB0kmL3aCbFNRwfbtCBy2w8NnGqCkk8RxpNkSczobIxgmC15ys9oQgwlasYJ0QpXImRSU0XhDB3mFV46wA/fvcqLm6PcH2UIFg5DafTF/pIUdbIiwqdLqmNDg4OD2UTHfYHAkjKTGkgODn0XeaMFgIiTVImSc20qS1krEUlhiN0oFS6AkUxN5jJls3RrVOZCj660cOz507h+UdO4/x6gNM9BxIDTroNKXyaRpmw+DM9uOEAUW3jMGtwaWuG92+N8O7NXVzbG+P2KILbW4Xp96hklnqRjsM0vRGzIW6mLOIdFuVUTpDOMofTpOjavK6ktk4xdGtsdBycPzXAUw+exrOPPIiz/RCrnMJmMZo8kcZVwKxVzxM6Ks15OBVk1uDR4UjAMqMDVlZWBQwSYPN8yiG6cpUDddyhPmYotDCgNXgT/RTBLM1V8gRVFmM+n2Iyn2EUReivDLC6vopOh9NHti0rocFywm+7pAb7mBYWLt46lEnh+3cmuHaYIoaH1GBkusxFZW10LWZJqmgiUvxLJ5Tnq+HUuIwEzHtVgheeeATPXXgI5zZXkMQJLl68hQ9vH+D2wQSx2UFqhcgJCk0fpelJni/3v6IgJVhp8vJ4ohoYEmXBxmmAujIlikVosuLOZ2jd2DFAVGJVratZskQHn2FeaZO5tjRmYV3E9Z60UlVoiTSRsSOVI93rMkkEEPacGmf7Pk73XJzqOjh/dohHz67i4fUuhswoLDMpi3yrQeg60rTiNSFtnRmR0ucWBpGiIRMMsiE7nsxwOI1lOrqydkpPiX0BgQR+1NELE0k69oq2xniNk4CwBXWt8uQjw0N9/ZZ8JpYanr+a7JdPAwjF+EjyirX8ho0B0gaoISRV9GAGHE5Q7Rwiu7WNnQ+u4vp7F1FkEWLqB+dH2C7m2G5SBQgf3sR/+T8UIOytrkujwKRj7qJL/NsJ4a9S/XO/19KSK4XCKBBCgcI2hn0BCPm5Fmu0YFDGY607qUrxk+kgew0EhJRDsOEpH5nLzDqbjUruYYyDmgNlJGw5OoGyNuJK6hglXEtl8TLwiIwBaqrrPEKdzhRopNlapQElG1YElvIx14Y0pU6daFDlxCBqUrgY9mu9oBiyaP250oArCgG10zR1JChUv6eTNdmKZBuxIUmTLfU10VebjOxyJb6K+wIlYzmdxAvWBKTy06SL2m/qzj00lofG9tGQDWIpBg5NI9kMVnosSsGo8SA9lBY1NqzaQBalKFNFG21yG5zmWYyfYNNQKKPKLGehmiQgFO1kSxlV6wD3N+Pg//ybZu13vgBsDIBhyNR0pfHUNAol4G5DIBtYeQMrKoFre5j89D1c/+/fh3nrEN1ZgU5lwpN9gtMoahhU1iBBT+vWwxPccte50POSEAixY06NXOVaSGxg38jhXTiL0688A/+lJ2A/9SDiroOGduQ0D/CYvUeEffzaJHdP5061Hb7FWtTax+qBcbucn5wSLuIbeF9TB5NzdJ1LkcbAW2YcpdQQdgOce/AMXJc3FDdZAkJbOrlXjjL84vYUf//mNbx1Z4a5s45MJoQdoZARaCrj0PZVtidbDbJd5q4JIIzx5acfwitPnMFLD3cx8G3Z2LMa2J0m+P6/XsPPrxzivd0EuTtAE6xIjIUMOusSvsHOLItAglCaeHBErehAVZEgtGu88Og6Xn1iDd95eh3rxkwAoUXtITcKy8X+KMHtvSmiOJeOw+m1FfR1Meb6oUxOpL9M0xppYqjVQEbc2qrg3+qmLhsCfZoF87N838kN85OAwrtf/1IhsPjtgliw8GlWj6GmKEnTQxVkJScSWSrUzKPRvgBCLnzra0Oce3gTBq2B6YJo2FL8Zc4A//jONcmAe/vAwJ3MR+kNlJ09NTZCP6QIO5epMp34/uwVAsKzONcDVmxOadSEkJSwGXPFJnMBhK2xSBjQSMUTQMgFh9lsk+lMdL+raz2srARYWaWeS/HQGQtRkR7qrOLKXoFfXJ/jh+/dxDvbY4zsAFPDwqyhxNWH7dookgJWbiGoArg0CAHzR0eAkcJzDDDFzatNREkqhipmfyD0a97nRu0wGFDqFDHboPbJ4XNeIksOxXnx4b6Dbz/9EL73wgWsNSn6TQy7GMEyC1gOqW8GkrTG3miKSZwhySv4DKvv9eF4oZxLZosWWYwiT5RDqAWEjiFmM/1eF47vCStBGugSsWGhckgR9DHLDexMUlzePsA7t/bx7u1DtQnQ7Cnjxke6IE2gejBtD7N5Ij+T00LRi+kgdw6iuAZyckXAJxsLXTptbonUZfKSKbt9UklEf8mlg3QaARUxumYh4eUPrYY4v97BeYaSr4Q41fUxCGxhGfAR5b1It2LqkalH257EuD2a4/pBgjujFLvTHOO0xpSZR24gjqIEDXSg5KbOFp4yTlFMB5mkETjU1MOpoPmOkaFrZOibmbiHXjg9lIngQ+sDbA674MrhcFPiJIhuh1C0UxaoUULnyBkmo5GE0KdJJgCQusH+YKBoomykifMyp1dqAqQWv5YD+FFAqJqHakoo576uUGWJgKh5PJfIhXEcww08BKSOdn0xcvEdNaVio42aD66lld3B3rzEjYMEV/cTAYRbkwR70wSHs1ictWm4wkJG4oNMTghtEAaRykiDsY3Qxqmuh9M9H48/sIFHzqxitR8gywpsbY9w52CG24cRruzH2J7XmNeugPe4YdGhOsCkSNE8hs8SnVJZBEmhY3LC3BE791rMatr3rkCzTFJbAM2PAgj15JSTQe2IKoDQUIdlUXPGyTJNHKgTLWWKx6ngwA/RYf6l2WAldLDe87C5EuJ0z5P3ud5z5Rj6hkyPSQlj1q6K3VA6NgFxXCc5FRWdZy2UUGpISaGliygjJtgKcxwf3V5f7gVSRKl55MH6QE2Ij28H8S641yjwWA6+YL3diw36qwn/Ps1uedw4X+x5CwQsD42a67ByTzLURzPU+2OY4wjGwQTlrR3sXL6Ka+++hySPEOURdtMZtvMZbpURzI0VrD72CL733/4rnv/qV9EZrsA0vLsmhIvM8YXpyN2vf3kvXjb9+bfqh09/Fu7/HZ+kHjj53Z/n6/tlvdePe58CCLXTNkGhnitpx+/jyk4ZD2pRtioNFPjQ0kE1+FGxD4IDOBUsS+WZwQYPNf7U2pczGNUMXjOBXdMILZb6VQwVJdO1hNUUkqFN5olRpuqg0Uw6l8OsCAjpzK91hdRlcy/iOiaHnhJqLqzueek0ZM0M1EOr41gJdaOKW/RiaqhYKKrpSLaFknqILl/2ovbPau+u6cTt0YyP7CIV11PXDsqKtYSNvKRJmINCcn0dkX3RsVqmhYyeksarjupiu1Xy0cnYpK+Lku9VWSmxEwSEKrCe/gd0bZXMuo8CQm2kowx12mB61qacov78etM8eAoGQ5hYLLTh0WxpiuUrgYQ6YdTcSPVwEKF6/X2Mf/gmPvz+j9GbV9i0uzCSHE3GQEVlQS6UqDyXLA2xP9XgUhQVNBnw2D0yJA+Km4LHCRsnEGaDMfO2NlcQPHUOw9/7IoKXHse8Z6P2lamMT/qV72uHHmUp27qIkZ5K0Hmv/ME2Ln15gW8fDnl9uliQLnpdoqBFu+ScVDgaTcTKPk0jKRQf2jwNzyPNi6e2REUzDLeDq0cZ3tya4ftvXsebd2aYWmtIrJ4U+K22kpMOFgjcBMndZeeZHQYJYUYlVJuwifH7rzyFLz91Fk+umfCZQ0nxqANMkxz//PY2fnJ5Hz+/dojCW4HZWRPLer4PUt3MIoKVz0TQL66GtRpzi0i+LtBxGzy12cXXH1/Fnzx/FqfsSABhnfChrOF5IY6mGbYP5hiN52LdfXp1FcNBXzr0Duk67GZwOmhyUxdXGe3pdwwI1XN27y315ML0SRfXX8b33WtRvF+HdWFRrrJRF2JpNQC9GxC2NveKkqA34orULtITlWkLNamj0YFQb8iXX1sdCCBkscXvzw1m0nUk1uAf3v4Qf/vGFbx1aGIrD1AHq8ruP00lVoCde3bVvTpBv5njz15SlNHzoiGkRi8XDSGv+zwpMRZAeChvghMX5tD5NJbhjSPaqhp7h0eYzuYIOw5WVwOcPdOF7TQwLQIRUiF85GYfe4mPm2Mbf/P6e/jptV0cmh4Oygb7WYH+2hB+J8R8EsHMLfSMvgAA6gHidAeWlWKlH6LnuAhgY3f/EFFewltfR2m5iAs6JrpA7chUilQKy/Vl56klnDqCzRy7YoZvPX0Of/GlZ3Chb+G0V8DOj2BWsVBLmFlWVCaOpnMcjuc4mkzhd/roDlbgdUi/tSWYWzRlFYPrZ8jTSFzMBt0QZ06to9PrwfVJ92RcAfPZlIaLNFK6g3KeMasMXNw6xC+ub+PW0Rxbozn2xiyeIDmFYHHOCZG4SWoNX2u6Tboln1NBKyp7STmyMseV55tuj6TRKiptq4aQZ1myRblhpkLPdOsYXavE0KmxOQjw0EoXj5xaweZqH6dXetIc4v1DoHoUpbhzNMW17QNc2z3CQVwiqmxhMzRWiIZNiYKuobWYlHAD4VpF2Yc0DWneIvcW9eXcsGlxkooBSNgk2AgabPZs/M6FTTxz/gyePLuOoW/BqUnVTFCRGktKIzutji9vm2B4f38Pk/EYcTQXaiPXr8FggF6/j7DbVYYn0rXl+mtLTq0YY/DUtc2/1gRg0f07LqcWagFqM5NYdL0EofM0xTTNxPCAE/Fex0MvdDHoOPCox65ZxFBbx6jLHkq7Ky6f27GBW+MCl2/v4cPtfdzc2ccsiiTqwxWdC/cnNhMgGsBOGGJt0McjZ9fw6Fnm7W3gVNfFSsC+L3s9NeKsxjipsTMt8ONLd3BpeyrazlHaYJTVosfhf7bFQ9Gp0dDMiH19AnYaFVFGQLdQZSQkVCete1ExLzSx0bwovZaJvTuLKVKsyBSiFsfgQcdgTgs58SQjRP1MljJ9x8CDgx7O9AJsdH2cWeuLc+ipQYC10MbQpQF7LoZPzNEUTVBVyJpEgywhbcnGxXevuA9xmiOKM0xnsXxkZA6ZAgT+g04PHT+EqwGgog4rszm5J5fuAXHQFDMZ2YmOb4KPQXnL29WvCxhUzZATVFi6KIurLJ9vUvRrgBOHgzHK3RGceQ5rPAdu72H38hV8+M67mGUzTIsIR2WCrXyGG+kEwYNncObpJ/HHf/WXeOaVL8HvD2DUnP6TQaDt77UfoZKYffSs3mtPv1c0yC8LFN3r3/lNB4Tt+6fhW+sEKq6UQoRs/zuOYmlD4tk7EuigjR3F16AsxSlU4n3YCCcbRv6coShSoaSz9m/KCexmiq4zhWuQcxPJXJFgUFzUObmi6VaeCJukSmP5yDg4ZoTXeSLSLpN/jx/193EVUbIaRQkVF93WEKclgqtJ1SJiT8MntUa2sYEaFMp6yc/r7VlasmIwoyaKyhnaUdR8yYhyUNN3oRui6bCB7gN2AJNu1PBR1S6yykZa2EhLE0lFfbglk8TCoDkd2ZrMfmWN7ajGnsRykDFFIx7t50L6a6EOBQgZUE9QqOpxVX+3Pq+tjYwGg8ISYPOtVLET1c1RUwUWTOplqBFY1LeNMn/huxddnaZ+jiKUtw5w9HevY/6T91Fcug1/lqNbGKIDoi7QoFW9DoUU7Q9LG1I46FZG5xwtb7R8vlEFCB0Q8KiuJy3pZ+zEnhnCe+IBrPz+SwheeRLRwEUVUs/kwg8CeMExIKTwUgAhp3QfAwhbPcByk2oZEEo9JnoKTggrKRZYBPKktYAwSyN0Qw8Pnt2A7ytAyGwUAsLC7eDGrMJ7+yn+9udX8MaNMcbWqgBC6nRkPZYbc+nWW3TqeAlr6bKzsPPrFC994WF88fEzeP7hEOsdppkA0wLYmeT42fvbeOvaId6/M0XMQGOH4cQ66L5WQnxqjOgyyoW1kPBPYUuL8UDo1HhswxNAyDDz006EbjmRB4/8cNcNcDhJsbU/x2g0lSLl1NoKVliYaUDIQo4PDt0QSQXkDajA+N2U0V82IFxezFvqS/u5ezUCPs3if69/7/MHhKZoQnNniH96+xr+9o0P8eYBsJUFqEMNCDMFCDl9oKOmzwlRM1OA8JmzeHioTGUc7TR7P0DY63QRiEOgIaYv7M6PpzPMaaZiVuh2bZzaCNHpOHK/C2hsHOQIMam7OMg7+Oe3b+D1qzt4/3CG3aLGjPbKYQDTdVGK4NmGX/kCCKXbZ02xMnRw4dxZDPksw8T1m9vY2h9hVteUKMskzgRzw1wRaBMQibFHwwkVpxWkw6YIyzme3+jiq+fW8OqTp/HkqQBONpavMcKAwIoTxnmcYjSZYf9oLI0MN+gKKGRjg/oGBsFSs8bsTgKEJJ6KS+iwx6lUF71OR7RUXPgFkNc8D2xuKdDGMPlx3mA/qvDB3gE+2DnAlVv72BnFGMWVAPzK7qImjY8RHQSJ4jDGcO1MplVC9ZNMOKW9EcqpmDLTN40TIdJQFCVF1mVZX8nI4LxOdVDNOobXMKKjQN8Ghq6Jdd/FwHPQY3SP3ujSosIsLzBKc0yLCvOCjQhX6Ih8fVVloSwNOSc0EmHIPUEh6YMSr8f8VZqukFYv+ktqOysMAhMrgSl09Uc2uqJnPL/RwwMrAU6FNlzmSKXUNMpKKzowiuuryhTHSDYiIgHldJVTsSUs9rv9vkwIJWtQRw/JOkNQaCujHKJU1dFt3YCXCs8lTuAyIOR0nec/TlPMOR1PMulgMw8qcE10fQuD0EbHhRhxiQZDCoq2MRJgUgcYlQ4OkxyHpGXPMpk4Jgl1MZFoWlgk2Y4H2w/Eebfre1gfdLDeC+SgK6dP0EXJRcPrbSGpHUwLGzfGCW6PC2xPG9wZxbhzNMNkHskzWpAaxf2ynepJNAPzAlXXmdNMGhe0hggyHWUhw71apBpKQ9aucUopqUAfCyqLYFamhKVQU0nZDkMPw34HK4MuVtg0CiysOwZWPBMDz0Lf99Ej/deBOAMTCJoVC7dUtK/S+WehwsmdFDxqb+L9nuUVkqTAeDrHdBphnmRgNqnpBAjDHjpBR2oFNpBdhs2TbqqN5pS7rJ5c3wUK1X1w0kHwfuDiNwMQqmdkAQh5LbhQRikqMZKZwI5zWAyov72H/ctXcf2ddzFKJzjKptgvImxlM9xIxuidewCbzz6FP/zLv8AzL7+CcGVVAUKu/Xw2yQyTgOyW0f3xgPC3E8L/lbBXN6k/6rCknpHWlVI7ULaUUTp+tKyvdnAiU0ABWRxuGFJrVgWbtTRTY/M7QZFG0mDNkrm4JQuDgc1DtjfFEyCFZ8zh4RBWPYVZzcSYjOuyuIzq6DcCwIYgkHslj5K6QjLqKHMmcCSgUfFGcggbSUXsKEKe7uaLZnDRqlfvWXuH6D+oP2uum4aTC12haqgd921bzaCojbmWSgOKGm8DlWUisYDMscQV2vG68LweLLcHi7mz1OQ3ngDDpDIRlUqjnpBdVBmSS8yGs8RCwRXNoUFzSoMVEw9HxUblhnjGGSXjvRyhlLICP66JNSDk3qANdNq4iZYuKpTRYpI0RV3ADn1xtdPEe62811bUWlNHCllyew/R5VvY/5ufoHz7OobjAu48l4XDN2ixbomehACNDmakktiyaTNXrEZOOpzM0xoxiOECwe68CxMhQx75s5oaEXm/G33YF85g+O2XEX7laUQrHuqOoooSELqBr4smpcVTgNBSOgltf7s4JW0kxRJl9CRtVNnQKjOVBSBMEw0IGxyNqF+gqUyEbuBg88waAna7mQdZ5eIMRJfBO6mJK+Ma/9/r7+P1q4cYGUPEVh+F3VWBxeykSHGiNFGky6pJISlMalROMwYWdI+cXcfjD63iuUeHODP00XctbI9S3Nqf49L1PVzfm+POuBA79IzORewqsK/LUHuzQsBps5wLThuUUYNMU5tSNITnV0x87bFV/PnL53DGTdCtZzBJ5aFhruMvAOHR0QRlUeH06opMCPsU7nuBdphTE0IaYyxyXYSOdOzy93kCQtURUVf3k04cF8uD1lWcpK983oCw4ETXDpA7A/zT2zSVuYZf7DVCGZUJId2n8hS+AEJyyzVltJnhey89jD94+izODy2ZEIp1u3aSm6c06ZhjjxNCTuW9AD3SJ0m5YhkogLDCPEmlQE6zOVy3wcrQxepKB4OeL3EsLN4ZU5BYA8yNId64doCfXt3Fv1y5hTtxgcgJUNIYhLx6Pt2VA6twYNNkxigxHDQ4v9nDC089hJUO54MGLl3dw5Wbe7i2u4cZmQacaogBvbqvqd8TWXnN6UgF12MTqURQxti0clwIavynrzyFVy6cQreJEYjaL1N9MorZ8xLT6Rx7B4di3U9gNVjdQNDpS7xBVlRIMvIueA4yzKZTeR7Z6Oh1GEcRotfrwGfsjclnrJCup2w07K57zPFzxfjj5niK64cTXN06ws39Oe4cpTjKLExyisxdZI0KMuf0klMRrpXSpdeAkKBQwI3oLwg8VQyHRNWIG2kbWq8DgAUEqKxBckck8Jt0xZqmQiXCpoHPrECCEt0gooYjJfjmUysOsp7ojEXUTtc0avILNgZVtAlfEjVkpCfa1JNJjEAuJibUawSk2HoWzqz1cHYlxNkVH49sDPDo6SFWfEMMrkIyP+geJ/mP1C7ZyqynMhDHpWq6Tdh8oltcI87GpAMKLTAMVSOQ9GZHaciVBqTt8LZtPg0IT1IE7wMIRR9fFUjyAhHBcZIhyWJkeQrbKBE4DfqBhYFvoscBta32M2aEVNLNdZGYPSSMFpLMShNpSZoy6Y0x6mIGMBeyrmQSH4TMpGL8g4HQcxA4JkJOiOmcR90MixteX8sVA6cMHuaNg1FmYm8GbI8jbB/NJE90Es0RJ5HIGJIslfuRjt6ML2HJRbdTKVhEAKw1PbLJqe62MhRhpJHO6aNbrG7uMTOSofM0q3EtZhpCIk+Y1UjDpZVBD2vUWnZJAyUDIEdAl1YCSQJ97gCcLorRA9+bMnwQd2RtMMcGB9eIgrTqskKWlUjSDHGcSXMgITivGpjU/XaG6PeGsl45DbN1TeWcqrOJLVKXpVMhK/9CG9ROB9t6UBNJ7xoWtn1w9Z16aKA3hV/fCeExIOT6KM8TzfRIaRczmSnsKIfFgPpbOwIIr737Lg6SEQ6yKfaoH8znuJ1OsfLow3j4hWfxrT//c3zhpZcQDlaAxhb3Q4vFsJYKyblfmhC2+/NyE/ZkQ/fT7uH/Hij1mzIhXK537nm+OEoT6oBySNZjHW0roxxDucaIW7MgQkq+1FGkBIEJqiJGmc1RJlMUyVTihJpiLmsBo9Sof6e+2rdyuM0cVr4HFGM0xUx09SoCKxNwWBeklvJQFHXKZQgAKYVhY4iSA2Hfscko2cyq9lNjiaUUURnvKedklc2nTXOW4iUWARsCCtWx0KZLDI+KMmoPiZ1oST064EKauSRcGUBsVMj4gtgMdJmL2hFgaHuUkCjWEDWEzDrOGlv2j7gyMc1rpDWlIjaK2kVZu6gbNsgDWFYHFj8agUhqmtJElRswKwt2TVOZpXctS6J6v8pRVEsDdP7gAhDSzTRL0obFlRibiHsdT7Y6ucwfFDti5nDNI0wOD7H77gfYe+MS4h+9C//mER42ugjSCmZSwJNsNDVqbQULnmnJ1JC00ZIvwFITQE43G48dVoriSTMyEZI6JCNZ6loy1Gtd4Nw6hn/0JQRfewbJeoimx5OqJoSkcPFGlFyzJUDI38uUSjYHDQw0Wl6mjJ4EhItNQe8ILIR4Y5LSyZNGu34FCOeykZ89ZvoUUgAAIABJREFUNUQnYCAyu2ypmAjklof9yset1MH/+8O38T8u72K/GSC2lOmLTOjaIGDhWqsikC+VznKcRrI7y0EMQ3sZbL3aC3B+cx0bQzrQhbh+ews37+xgfzzDPK0lM4wmBpwOWi4nDwaSLJFN16Xbo/jLk+HmKbxfkKpTwrcqbIalAMK/+Moj2PQy9JuZUAxl3G57OJqm2N6PcHA4QZGXOL06wLCvAKFoCGk5zol5Cwj1Tda6/bW77icFhPfv2N5/W77fIv5ZNpJ2Y/qVAISk69l9/PO7N/H3b93AG7s17iQeqmBVhTwXKTxXmXmwI+eVkWgI/1QDwkeGFoYEhDRukXvMxDzJpfO+t0/KqCnBzSywQgY4E2xQI1aQ598gznOMxzSfSdEJTZw5NcDGWl/c/4gRCm747goqbw0f7Kf4xc0D/PW/vodr4xgTGq8YNgqThkkhzNpFU1iS60lA+OiDPTx7YQVfe2Ydw5DOW8B713O8ffUQP3/vfUyiVOihjUy1HVlMCRB5Z6Z0J6treNR2Me+szhBEB+glB/iLb76M33vuETzYN0DfTDPjK2GBquIumGG3f3iEySxGnBVYWT8tU0K/00Ve1oiyUhxWef2jaI4kjsVVmFPYwLWlAB52A6ERkhVAYwxqFEifYyOMZL0ClYS7J4aHUW7hzjjDh3sR3rs1xuWtCW4dJjhMOAUl5TSE5XYkTJvgqDWzUjpsNSkk/USAE78uGzE3YUUa5XNHek/Fg2aswtRujbEBq6pgM++1LGHR2ps6AU2fEUNudjHJKaccwKL5CLVdpRiIMRXEhYWA0zgaUdGtWN6rYh+oIxMTrNBqsD4IcXptgEceOo2Hz67h3HofK4GLHieLdQKLbqNFIqRXTp6oYeMrLbISc2pbpzEm0wizKJFuM2mA4ija6chkkJpBTgbFMZOAkLRRATkq2/JkA+ju5//EpHAZHOrAdDqmxnmJWZZhHkViNFQXsbjbcTq4GnLqacFiHi5viEoZE1BTm1pd5Gz4eR1x/2QDThm4UFeZCCjiVEwkAdTWs+vNbjZlAwSHfHkCBql70QwL0Y+IpYJQeHPDR0KKUdkgrRqkZYWkKBExEmk2w9F4jMPJBKP5DPMkkfuEMU0iD9SNTgUENWCSLjKjItqpNO83Ex3fQ9f30Qk89MMAg26AbuCi47sCCKmv5e1C4OjyMKk2YVS8cgUluKaREvWmZNYQAJIyy+9jAWdYpPoqUM1GQJbXmMwide2nU+QZ4yUqyUkUTaDHvb4D26erbCjMFZdaYtYW1B5KJIYCg8fXfOkC68ag6COXpiJaNaeGAgs3QbUDLbUWfoVt0T499LkXZZR1DgGhnAdOd+jmezgTl1FnlsE+nAHXt7Bz6QquvPsu9rMx9vMZ9so5dssYu1WCs194Ao+/8hJe+96f4vHnn4fT6aKmzpr2+ASENAwStpkSmZ2kgt4LEH7Wpu6nPyvH3/GbBgjlmt9jUiiraiu00xElrbOmOIZq5gqbNWTKEGrw0jJOJ4nGyKMJqnwuObh1MoZZMP4oYgtZmrR0nFZOoSnsKoaRTVDOdlCnE9QlgSTppZwQKs8NNtPEBZkHkwm0KzIHK9LwVdQ+eZCVt6Ga1qmWh3qaBeO2wfUmfU34qgl41QOvwJL6g7wbUfzo32twuPxn1WDTc50FQFTmd2oKx5fUoGINzqa9NHaJV1gwO9J8pUGZ5XVg+V3ACwEaltnMlrWFCRi3VNJcUUvzgrFyAQyjA8vswTK73KFhNnSudmCSVVUqF3H+Xyby8jaUpYy8y8XQ4xggqqZoCSPOU4El5L3KnsRMIpkgsT4gvUjl0ySTGcY7O7jz5kXsvPE+jPduwb8zwWoChHkDP28Q0GkHXOAz+T6fduC8YAxNzzK1GNNS3mjkqD3azJOqVcJrCAjpnKgAIe2/i4GPcnOIwR++guDVZ5Gd6cHoh6I9JF2UxjIirBe3TqXJo75ATGx4SbV2QG9/eqFvU0iOF/6TD4Q6iaRjERASpJFj3wjdbDJlkTiD75o4tdpHr+PIlFABwgap4WBkdLFbhfi//+kX+OH7W9gpu4jtgYRaL9wS9abDVy8264aBlBQpAkID8B0bIQvMPBX918bqAN3AEzvx8WQseYg04eCDSedBknxoA09bej6wnHTwfNDKnuJ83t0sqPie2HXhqJ7TlXUnwVcvDPFXX3sMDwYFhkYsAEJUHKaD0SzHLi37aT2dFdgY9jHs9wQQegz+9Xy56YQuIK4yaiStQqE//YTw4xbzjwN499P+fdwC337t5L9716a5NGmUv/c5aQhlQmgGyO0+/uXibfzjO7fws60CtxIXpb8i96O49Dk0Y+Akp1CU0ZrB9GpCSEDIfDpOiiQSQAPCkQDCI1kwmUHY65KGFUqRxTWDnfqiNmRicni4izyLYFsVTm/0cXp9AEd4+YrSVrt9VO4A2zFwcWeG7799Be9tjXBzmiKlI6IdAFagpnzsZOWJ2EQ/9tAQzz++iq88u45eSKE1cPFajneuHOGNd9/DLM7ECVQK7oaZqNQXOyhNV6ZazDKiDb7HiQWJcfMD+LM9fOvFJ/DqM+fwwsNDDKwcdTQWsBJYiqbNZ4zGUPtHEylCO/1V9Aar6A1X5OekRS2NE64ddLmMowiz2VRoKtRUMbSeAfaDLp9FUmQUnY4cfbov1sxKo7jdDVA5ARIjxGFuYXfe4PphihuHiUQ6bI0z7E2YpUYQ0sAQEKFoc4smirTSFSVSdFXa6rqls0hhJVtaLYAw59CKWm3eENo0hKDOqhpYYlVdqUggMXBRyn96k/Agr4bmWDS4IeCnrTDdX11mVXJ9ol6d66oAllxy5rp2hdXQwqmejzMrHdGMnVkbCGhe6QdiYuMZnA+T80qqYCYGR1zP6KjKSI48zTEjEJgnmMa5gHJOJ6kTD9is6PUEDDJvUIEIlZlGAT9BobxPofAshQ7rRWSpL7z4zGJ9aWW/Ukwo4wM2uhntERFkxZHoF/OU070Yrs6DHXqA66kIBrqbcmMnJbMkZV/iJvhnnXHFmoLv1eB6Sk0e1aNstKomKME3X7+AQl63mtIETtTU/iNO1FJAsKD21c+RbCuV1ymxHw2d+9jIyDFLUkyTFLM0UzpHtgZ5bduiYFH5qIKBX1BKb7X/qIKLjQ8XvuNIliH3ocBltiAPAkdV9Cn7edKydPNBqODKmZvvK6vpQKvyyGRvkPVHfR/3e1lj6O6bN2K8REZCEnOimsqElHtixyMIZR4os1A7sNhVd1W+IBslNGCSDD1OBgkyZa1uNXKL9u5dLBFhDt11f2gq6T0A4Ulg+O8BGr8q33tPQMjFlwZLbDQRjM8j1EeMnZjBm6Ww9idoPryDrYsf4AMCwnKK/WqOnWKO/SrBQZPhkReewzNf+wpe/e538cgzT0u+srjbMvpVmgDUPSnK6P0AYQtOTgLBz9LY/azn+7eAsK2LNSBsuaECCo/XHUbocEKooiMqYSbQCZja4zwao0gmMIo5zGIKM5/Caxg/EyMwUrg0fasiIJ2hSafqSCao4wmQJ9IYk6YkpVpyX6qJX5uXKU1S7YWh6jEN5HSIuIA5kQ5oHwsdQ6c8cIgNKhgWAaE6FEhqnSCWDCK0VK7VGC701i3zpNVLth03/VFNDo8BoUQWsflFTaUYC/JrirVBkzk+KyZlE24AeAEq1vMWo/8CUPTFyWFSOEhyB0nmIi/oRO7DQBem0YNtdmGbnUXuJ9M2FGTmOWgbpSLmOgEIFTiUr9BcjYBwVqSNy8mStp2m6JNnRxA43XNY2NORjmBoawd33rqIvbcuIbw9gXNnhOrOAYKsQb+x0WfAdWOINTS7e4NOV0Lq6QhRZLm8HNNhxhhQGDVKh26FHDuT1mQiYGCvADE64BXIug6SjQ5633kF4TeeRbm5AmvYkckgDzr/0XWQb0mFI6vOIzuzcvt+AkCowLO6GxYRFvcBhOxgTmZzxNFUup1rw1Ayo6itQpMJjS2uLczsAY6MAf6vf/hX/NO7t3EnDwQQNsHqsSCVoFuHxJNSKx14gk86kJoGAubDuR4mk7G4UrJbyzKDJgytlocXUDZcyexSeiM6GxEQ0kGQN6HK8+IqTBtyjpYLFFki9B/fKtBvpvjKowP8768+gYc7NdasBA5dnWTOaGESlTiYZNjdOxIr8PVBbwEIOVUhbfSXCQgVmLz/NPCTbg7LG9+9NoeTHclP8jM/b0BYaED448vb+MF7t/H6nQw35jZyb0WZQZAWzM44uz9sqiwBwm8REK5YYvfvLNxIaSqjJoS7+yN5thdFdxDCo4aXdGPp+ilAuH+wK/c7Gx7rKz1srPbQY6FPejBjImiSYncwrl3cmhb4yQfb+PmH2/jFtR1kbh+F2xPaW22Q++6Im6NRJLjwQB9fuLCKF587jTB0ZZG8ei3F5auHeO/SFaR5AT/oSaOHA27OzRnrUjsBMgbbcoLGKQEn6cy7S8bw4iM899AKvnThFL71wjms+0AxG2PoAl2nEUdDrm+koe3sHWD/aATX66LTG2Jl4zQM0lJrUwAh1z7+7Dim2+UUyXyGPIkEAHY8SwDhIHQFzFq20tWJFb+E5iYqD9T2UNjMCO3KBGkGD+PSxs6swY29Oa7c3Mf17QPc2TtClBTiYCo5gyx4KUhnflNtyOd5PTgd5NdIbxV6P1c5bsRCwa+RUY9NDYdYXlNnqLUEEmCrGnMG6XecHIkRFLt+XCeEZC65TVSe2dQL8igLObhmCGVUfiYF/imGXo2N0MIjp4d47IF1PHHuFM6uDrHW7yqQyilRTq2I0nRYpN6iRmArWhGBXTKbYTaZ4PBghFmcinGQ7QXw/I6YHQVBKBNCgkGCAqXdI62ee5OlpoR6jW/L/GV36XvFBSzAQLvYc+/gpE9be7PISclQSRLECaNIGOMwFx0goxQ6JimkJgLfgd/rw/RCobyy4UH6aFQoO3V2g6m3tG1O0dScT84v91YyWjiJEaqxLRorHpRZcKLYmjOI1KLdm1jgCNup1UhyTEcnO1smkuJGx2aoYUskiBQDkjmV6fwwBf/UOnfMk9E97oVaRhqUlEzIiVJZvLzHeB0lhon3TgsGldec6l+IGxCLN75GE6XFiT7vVdq066aV3BMZolkkE1iCwHlaYZ4zx1cVUTSXCxwLHc9B33fR9TghpFsx9cihUEd5/ysGig6V1/fTMRhsQSH3Et0OXmiCPh0g5HcftzU/K8z41fm+ewHClvsm7IA0QzGdSw6hcTiHN01g7Y5RXrmNrYuXcfm9d3HQRNhrImzlUxxUCUYo8NSXXsYXv/m7+PIffgfnnnxSrX+lgapUZnN83j8JIFw+U7+dEH4+9809m+nLnEg+nFwjtb+GWmvYEObeVMrwhrT1LItQZHT9nMpkkKDPrSN49VzcwDtWigAEg3MgnaCaHSCfHKCYjcTI0JLcb3posPFIfToXvONennre2UBTenHWyTIY1JrrZSCoPLiVKdtiMCETPTbhCAjp4q3A4UnmgJocLU8GFf2UP0eaeC3bUDuPyuvSM7n2ii2DwjYGiaaCdFpV8T9k+QjFR0lAGLPFTHLHQcHpoRfCH6yjcXsoDR9Z5SMpPcSpgzixEScO6qoDNGTODODYfXhkqIjun5hGSbYULVa9/nsBwoWzNFkyXN+jlIlaDFxUJgVEiu0/0MJm1gu0Ns2jBPHtPSQ3dmDf2kd65TZ237osblT2NMVa2ENoOUijWDaVkJtBXkl3mtQOnkeaMHA6WNIqX0apvKAV3NqELwQWRQHN6hJRaGG24qH37ZcQvvqs0EftFeX2J4CQYbPcFFkE6eB7nmAVuqhOgjoRdw2OlcnN0rO2DAgVXlZhtLwhRdhaqos4FcODCPP5BI5RY0hXuH6Afo/U1RJFU4uD3NweYGQO8f/84E3847u3cT2yEVsDoLMu42Le58wt5MRB9BSMBKClO7vUMn5nV82BYzmKtlSV6IW+hNoXcSRFMDU8zIGSiZyAX1sy1ehGyIOQTpV3XIxpKKC6KizuKjrf0RzALBAWR/jS+R7+t288gQsDYMNhxgsLFz6MpBjWGM1LbO8ciO33ai+8GxD6NITQXWAJbNMjtLY7ox+efy9l9NMsjfeifX7c95+kr5z8u3d9/XOcEBZWgMIZ4GdX9/DDi9v40Y0Y12YGcneoePtlIQWnzMirEm4VoVtNRUP4rac3BRCuuI1MCDmRYdOB8SGjaYTd/SNYhoUw4BSmL5b+LgtTPdlNixJxkqtJdDRDGs/R8W30Ox42Vjrodn1pRJR0Q+VkzQ5xkFu4tJvgp5fv4AdvfoAJQslPozkOXUNr3psECWWK9dDA2dUA5x9alYKPJfPuXoK9/ZlEYhCUEhRwvZA1g+uCtmLmdJAaQOXoJaU4mMEYFDOcDYGnN/v4o1eewiOrAfpGga6ZIaSWkO1qsZ82sH84kiMrGomeWF0/JRNJy2bBqdwYBYxql7QsoTCeVJZYnMwYNt7xHUWl4+SeWk6JoFG5bdwE+H5p6kGFNI/c8pEZHmIahSQ1jmYJDqcpDiYRtnb3cTAiBbyQMHICd5rq5DTTsZhN5KO2aPbCho/KciXQYkQGf9EmPBdAwDWVBjyysqjwXfJIJRKSE0BGarA5xPtBAUGeXQYA0/mRhh/UeTpNJbEQHgGMoTISncBFv+djfRDg3HoH51YCbPZ8bHQsDAO6RGvqI8diLUNAPy+kSTIig8CQ55FNhvlkgmg2k2mWeNhRJ0ZKoB8iICj0VZyA63oSPK8AjnLFlOxD0YypQ6YLS/9XMEC5yn3keZa/fNx0ojW60NmEoknzLUax0U00QxrPUKRz0cJYpI+WibArOPHi/cl7xgs4uerI6ydjQ6i4/PkyvSL4plsepRi8ixUckyKGr4MyDU54qwpz5pNmqbwWni9SNDmp4/XiLi9B8FL8aCTGybGYCzGzU+bU6trrgkmc/khDbVUwWlOjpsdt1JE2G9CdYr4k3vP8WbIviaZVwUspHrjfyERJQkdkT1dtXPU6aA7U0Ceb5kRtbmWRI2fUThojS2KZAtJ9nHlkvL+pwSR7xXddAYJdz0LHteDTcIJUbL5eTtCZa0dgyGzOtnsvNNEWmR6PfdvO94Lvqbv5y3Cw7fwf3zvHd8pyS/I3DRCWszkwjmGNY9iTFObeGM2V29i59AGuvv8+dpsZdqoZbiYj7OYRjuoMz37ty3j5D17Dy7//Gh58/HFxRgRD6Ws1xeU1kmdMngt1nu/HzDn5tU/aBP40NcL9/u6v+4TwEzGmWsjTPk6sNSrlPcG9WMLSm0oGIDkN2PJEnPfzbIYioykMQV8Mt0ng1QSFc7jlFA6nhdkYRkYn+xGaZIomnlIrBaNgI5K55KR2atezExdp0ezTNb2+iRRuaVtaws4gEKJ0rW2etU+wYhCIaRaZPWLEtqyrW2C9Jd3g8UogE3Suwe04URMS5G+0VFU1hlQUdK01bJu5rZWN6Pn0vigqTZ5P7sL0IJHDFHdRM+zD8HpoHBrR9VAbPRR1B1kRIM3UlLCuQhhGFyanhFYXde2iKsk2arko7YRQmUm2ALBl8i3TR7kPGmmSNqQFsdPITVbgiAZS5JWK2FgyRrRn8CwB6Dq1dYjZ5Ru4/bO3Mf3gJrIbO1ihCxhfSFbAZuHRmLBymloweNaXBYAZJBXBIMGhbchHdgNILSUoZNHKS5ShxjQwcNSz0PvWi+i8+hys86fgrg0kboK0UdtTge6kI7BLrvZ59cYVO+aYDrLcE/1EgFDnVDFHSgBhWYu2ZTaPJTvObAr0fEumhCuDkLws0Ugy+JqAcGwN8d9/9B5+8N4WLo8bzI0ujM6GFGns+lcVUySZ36S40WK6ow0ACrFZV4YLdGpiydD1HTFvyOcTJcalqQMpXozGKAoVmElzBhoJ0InQZhAmrWxZlKjQZm7bFOPWRSZUO8/I4af7ePlcB3/16mN4fM3GZkAAQadCFs4mktzANG5wZ2tXAsupnxr0uhj0+6K7YvEmRYFFgb/Md9UY+nMGhMudz+Xp3/2opMtrTQv47rfxLAPCRd3UrhPtaqCXgIVIWVsStz+H2TGfJnaCi0JphQII37h+iB9d3sUPr81wdULHqr4ChFUhdCzeH+zeExB26gm+9+J5fPuZY0Do1KX8Pb5UTqIkdmL/UO4vUkX7fYZ8d+T6EeRRoxUlOaIkQ8wjmmM+m8o9wftm8/QAK5zUBx4qbgw0mfF6iIwAW5GF1y9t4e9efx/bsYnD0kHh0VDJRUG9W8WJU4awTtF1DAz7XVhOIGBnNs/EXp40QhbspIYwWFXCt9kJZLFL8xcGvVfK9Ejo1g0p5wn8hpTZCOdXfHzri0/iuQdXcWHVR9hE8ElRyWmWBAEXDLc+OBoLOOYzOVxZQ9jtIwh7iqLJRVlfbJ43TrsIZGRSmEYqr9DiJJ8GGwECAYV0QLaUiYIuw6kZyGt1kAbC5xI2J6Y2isZAUjQSBXJ7exc7h2MJ3N4fz7E7mmOaVojo8skgckvlGGW1JdEFdP7kpElMo3RxL2HxBN06NL7VK9CqWgnt1CRHxP+CB1TOE91J6RDKyAiblE6U8MwGXcdCT6ibNvzAgcdsudUeNk8NceFUTwDhKnXOSGGWcwH71CczjJc0dsshpCSwJgClRXYjgHo+HWEyOkA8U06inHa6BH+dnujFyDrwvQ5cVzUdVPg8jXT0yi7REkRWilapHI3Vr7smhAu78XsU+kvUXHFKFWMErsEqX5HUnqIqkGeJXO88mUsAcs1poVibKzMwvkY/4LPQg+OH4qqrmpR8Xco9TCAiz7MUE8pJU9Yovl6yZcpCgOBoNsM0jlSD1LHRD0P02HCgi6baOY6t7eSat7R8xeeQDj73cG3iJg0Atovb86A72bLOSY2kKholv9HnlmCYU2c63jLfUY52IqeKegWguT+oXrnkYckqRAMb5YRX0jipskSny2lrEs2RMeczS2StkvdPIM/pqhuKuVXoe+gHdMIlIDQk4oPZYzIt4Hu1fdESSyamxFgp5/PjOImWEtVCPP0CW+S6uA3UWFPFk5xgo2jEuExS+fUFhArRqy1MTT84ISQgNCaJgEFrqgAhPriFvctXcO3SJWzVU9wpJ7geHWI3n2NU5fid3/0avvLtb+F3vvEqzl64IICQLrxif69P8WI9lbVHfbL9eJKx016qzxMMqtNwjw7Sv4E0P+/X+FmB7ycBg4vzvkQvb7PYWvOtnOsia9EyRVEwu5eN0ghlPhMDLYYwicN3HcOpItjlFGYyAuJD1NERmuQITTqBQTf7kgYzDSyJUSCjhdK1JadgTXtcBjOLrPC2xteRdlz3lFsoXb/5ezZK9TMuuECtyUQ5ql1Knb6aQh5jhnYfuavAU3sLG2wLQKjr3GNnGXXvtGBRj5VYQwvDR7YXNtxVGIRqrimqJiVuTF8oCAoJDulizuYu6wU3BGg+463AcIeAOUTVdFFUIYrSF1CIJkQDSiq6qOoQZUUZF9dh5VTePmeLGlmymdQEtm2cqddSw8iLojFLZdHKxUEMtTXVsDU4aDUNJjuAOf3gSwbhodo5QvbhHRz+/F3sv/4WGnaV6DbamHArCBB0KwNebYDmMvx3qEORC8qmNQtETTexa8ARLMpJgMoiHPnAfgfo/cGL6L76LLxHN+GtK0BIp1FLDhYfoojRTd9jQKg2OfXrkwDC421Ed005rRNAqEJy51Eq2VLTyVi66dy0Nla7WFvpLgAhBf9zu4+xOcTfvnEVP7y4g3d2Uox50cJ1cfoUS/GCJgMlvNbGnBeENBswrFJyHATE0XyBXdLQ4qQ1Rp1M4dOZyaQDH+l9pVDgxMjA9pA2DEz2YHodAYMR071JSxJAaEpRT+G/mAMghxtv48UHA/zlVy/g6TMBHuoTxCfKyQnUVFmIMgM3b29jNpmiH6igbh5BlzpCdigMBQilEG779C3svnvhP7mYfZoF+JMsaMvTweW/3/7+5OK9DAY/CSDU6uPjOuJ/MSAs3SHeujnCT67s4wdXJvhgVCG1e0KxUkJrNmyYAVcLIAyrMb730jIg5HPFiZaiNciEkC6jBwoQMpSeetCwE0ooOE07qNGZx8xly8T9j9qe+WSGLI4EzD1weoC11S46fWoDaSKRAkEfudXBYRHiretH+MGb1/Hu7SmujQvUnRVkrodYmk0CEeCkMSxO2rjuMH+OVFDJkGUOJzvLLFBKpQ0ia529DDFQsQUQ8nWxECfQIKXNLCMRrXeR4mzHwAsPruOrT5zF7z79APwyglPM0aSRnAfeswS61APvkAqdFQjCLnr9Afr9oVq4+exJmLVaFTilJ1sgTWgyEyONI62ZoAmNJQU87e87nQDdbqCyiIQVoSb/QsNVAREyySfdVUxi+HWCxhKSbRiVNQ5mCXbHEXZGEXYnMfZnGQ6jAqO4wDyrEeWcXCpwQDMSVdtzLZWwgMW0SCkFpWQXgNLaYcukU8BxLVM9RiuQBitTGVLJbUN+T3o4Y2Y2NvoYDGnsQVdMGx3PxqpdYUiGATf+KpXJmeo+skj3AVNNNKmaY/4p6fBpHCOajBDPJ0iiqVAPSScLux0EnS78sCcmVWxuOfxI9zgyGyzVHBMpJe9j3YEVIwPdvPzo9q12s3Zu2IYl3wUNFzxTbo5aSyHwTX0nWSekvpY5mxQRimSOigcN0opM9OUCJEnHp/GJFyLoKkkDmw5qPKk60WzI8F7lXpJnKgRY6ENNgbTIEKWJmMFMGXOkAWE3DNB1HYlvOD3ooMemIAuShauqjh/Rxuqyqet9UM6LOIhRf7NkiSfnTINBNmOXmueL0yE0Jk3J1DunXsXlPCnL9bagoeU7NcwV0jknf6SbW5iXtlio06QnZw4ZfQXkejeiUXQ9Fw61M34HpscmjGKZsBEhZmqcNps8b8rBUDrepJ7zX5HpMJuoSo92/Ot4Qnjcsl9Knpc67PhOOQaunByNAAAgAElEQVSE+nNL/9RvAiBUVa5mUmn/iCpNhTJqTpcA4e4YuHQT+x9cxfUPLuNmNcatYoIb6RH2iwQzlHjptd/D1//4O3jmK1/GqYfPi8GdAoS6KNVFtzQnNCBc3m/vBQj/I4DWp6lH/qNA62cBhMvn937fv/zepaGpNXmquFZ7IPMDOQ1M0ymydIqqiMQExmDmbx3DbBKZDHJCyAxsmsU0yQh1pA4kYyCbwSyVNIm1Ld2CSXEsc7LyVHNJWAG66aM00KoxLL8XBopiOJDwKYxA/Tl+lN8LtlCH3OYaKAq1kwMMkcUpDb7+C2otWVoK2oZXW9EqdoRqZmmu6jG1VdZD7WAqe4Imy5G5QdaIuH7q0bgwdRjXxNqJmb5aCsH3y6a3Q+dqA3OunbRgcyhLGMBwBzDdFRiUn5kD1MQUTYCmVoBQgGLdRV51URuM5FMSoI8AQsXrV2wP3QBRYLeGMS9oatomMCrUKDQR2pBrHq+8UaEeWhJq3BR0rmtgznNgf4bZm5cw/vFbGF+6hvTOPvwC8GsDQWPKR+YTEnSyQywQTTp7+mLpMGaL+hl+nZ+3TGSugSOvwU5Qoff7L6L39ecQPP4A/I0VoRFRz0Ldhe2xY0g9Uwv+1CVWW/GxhPyTA8L231GIWWijmjI611bYk8kIdZEgsCucWu8r50WjkAubk2Zp9UVD+IP37+BHH+zhZzemOCg81P6K2MzzNpSCzCgQ2BxDl6KJKkkRpGNopYpGFpUe3dvqDG4xRcfI0LNLbK72sNYPRAcUJ6lMFCZJgSmLxdqWiYLp95ET0AmuU5RRbtykgrK77RBQNhmcaAsvbHr4L186j+cf7OLRVQ/IIhi09zUs5JWDuLBw48ZtTMYTdH1X7Pc5VQo6PXhioW6Ky5vrygxS9+k/WzD9xy129wJ48tOWoiLa38u1OxEhcRIULoPB4/DiZae6Y9rxoqOpHauOqUjHbYRjWbJwuhRdT//6bBNCRRl95/YUP/3wEP94eYTLhyVSZtnxBVCfpY2gWaUJbbIc62D6TTy6Ygtl9K4JYZxhPCFllIDQkskgAWGn01FGGXRxtB3EKa336SZqIOW0cBojmk6RxXOsD32srYZYXe3CsrkkZ8J5Z6zKtO7hym6GN68d4X+8v423b42RBQPEjoOIDicSV9DApUlLrqbv1NrVXihujdwMAuoNWTCziKRvhwBCGqeoBZPGI9QVklbIKWJJp08Ju47QNTKsORXOd228+uQD+O6Xv4CBkSKoYiCby2SMkxyaWpASu727L1N/Vpfdbh/DwVAmIsw1Y0SA0im0ZhkqaFeohCmPFGmeSWEvsID6J9dB6Lsy7fA9H57PiRHXJ+Wyx82LXcoFnV2YAapnSbOQ3LBEUzXJKozjAqOokPD4wyjHIcH8PMNkzsw8hv2qzUm5qmm6uVB7lOum0BYlvoBaYsoCFM1SJlUSb1MJIOw4FoadQA5SYCUKwbXQ64YY9HoYDplB6cm1oIaSrIawihHSbKVkF5hUUyrZuVFzSkQg6CJvXJWpVACzeYRoPkM6o4scwUElOrww8OGHzJQN5brQ7Vo0lIbSryutmNKNLEBAu76f0Bu3857jkn8JELZa8eMtcrFpHzsKcMdQObRtLpXQpLT2jVbqJQ9O0HKlh6PRFumPfNYJ8l2yV1xqQEnZ4fWhSVij1keHDnHKaEPlXdKEgbEKpAfnmGUpIn6OOj3aqbsuPNOAb5nY4LXx6MJN6aBq2tBghZpTTmMXGQv6HUgWuNyTnA4f0z1ZCMjkUqoEDah000Ptm2pyJ0pBLWEgzXiBKWtOzpXdvIDaolIxNHmOIorkc8wMjekn2HDWrK6GNB9sQ8dYOGIaZPFae10Yfm/BSqIUw+Nh1kLNFUBIpgCpqCbJ4Wp/VwYTSwWdvB9tLNRWY1JrtG9UNSs0dUjXgMtUskXvQBdQxzvRr+uEsC30xaxJA8IiSZFPpjBlQpjAHsUwd0aoL97A3pUPcf3qB7hRjnCznOBOMcUIOWLLwFe+8wf43e/+MR578QWsPPCAMBVaQChNE6F5t8XpvV1G27385PTw42qCX/bXfl0BYUvXvdf5Ovme1eqggYwMk1TeLF3NOQlM4zHyhMYxI6CMYFYRnIYHwWAqjqJGPgVSOoxOUEVjNIycyGgyk8KqBOaIwZYQG3UWb8mAdamZlAOx9vBrK6hF80eaqVq/p6aAGiS2uUhSJ+hpoSDIdj1XTS7BAuJO2ubVajfSE13DdqK9AE2CB0jdbw13FD5QFPrjj4vFUi8prFWELS28aW4w1IwREKqD368yOtXrrm1TAGFMPTpzWWlUZoaorY6AQsPpCyg0zA5gdMRxFCZB4ABZNURaDlEbgbA12l9yvlrznYXTqAa3er0UQLifx43vUKujReNFJfbzvssIdPWrnepR78BsEG6Goe3BpT1d0qC5uoX6rau48Q8/wuFbl2DOUnRqE0Pbh1cZsIsaXGjYraQzmEwgF11OtY7T8ICC0kps0E3kgY0Dr8Ydr0D/tS9i8PXn0XnyIQQbKzIhJAgkVdT2lY6wBYTqZtZW5J8BEMqWSHApD4HaCNnV5UbHAnIexZiMRyjzCK6R48zGAKc2BkCTymZKIf3U7OEAPfz0+hF+8uERfnhpD7uJhcIbwLR4Xmk7ruzMQ1dR7iQTzOoiM6hDUTQp13HgNwoMmtMtnPZrPLLRwYtPX8DjD58VFyZGT3y4dYgrW/v4cHeMcW4hNQKYwUB4yJyocBLBVjCBPKdJnCpYRgWbNvDzbTx/2sH3XnoQL54f4olTIZpkLhNCduhJ/UkKG9eu38LoaITQtdEjIOx1EXb68On+p+miAgjlvuNGfBxiKldkueW6tCqdXIxOdg2XF7DlLtfy9y2DPym6tUC2/f29poayMGhDija/cvnPJyeHxwZF2sb4rpFE24JYlFS/FEBY0LXQ7uG9rTl+dn2M7188xKWDQu4TccKlpb2ErCoHTQLCsBjjey+fx7effUABQo8UYFJG1ZkkJXNMSuL+keiGlwGh6xEMMiiaoKtSjo+lgSypkMwzTEdjRLMJQrfG6sDF5pkhXL+BYecynS7NEFEzwG7MHD4Df/vTq/jRxS2MTB8z20LssthkkcqoCNUkyrNSIhpK2vU31BDYCEhBY5GZpTBt/vvUEZYSr8A1SBwhawMuO2eMLSg5qWHOW4LQzNFvUqyWEb725Dn852+8iLN+iVWbG1WkADQBqHxfI/Ebo/EESZLItHTYHyAUy/0AYTcUWiB1t3JPabMqTvwkoiLNxOmXYebMTiNY5Ou26lrC7IcM7R7yGQlknZLdgOHhpQoRl82EEj9Qs1ag4PsSnSSpIlzjQimCczSISmBSNNgdzbA/nsqUNyIYIQWRFL6iQk0tHvMMc/7bNC2h8Q7BoAHT4UfmtJoY9LvoBr5Qx+2mRmBaWOt1sTakOygdZz3RZrZupupZUGDBFHVyBr+YwSvmcMpEdIFSaZtqiy8r0no5IbIwS2vMkkriekg9psts4NkY9EP1Ojo0CmFzjwdlAD5s0gg5CKOepH1GhVZ/jHuWnzgpJDW+aUOI1S6wDAjVM3L8q20F63Ejv9A2keS9qKmqFBzUktIhjteI55e0e7FCb8Roaz6bq8zBvFgUMQKa6kIOqVM4RXY9WGzWMXMqS6QpaPC+pe7UAnLqQDXNSXW2qfmmiU8Jt2bqpwHfJoU3RBh2EXYHMlXllI3PLBEgnT55jQj6OJFkg0feqexlSt96fF70WZRCQRUHYpMuz32FoiDgq1HkynRHqK419avUGdbIslwaI6SBslikhbz822zSuD3UkrdFkyBqA234timgkG6jvGKlsAM0JYqyBppEidMpVbKMPamkgdlmFcp+pvVD2ndXmpvtUqw7IwtW0LEjxRKVeEEVbl0I2zbCbzYg5C3CeqKIE2SjCTCOYI1ieEdzmFuHyN6/jp0rH+LGtau4Xo5wq5pgt0kwcxoUvoNvfPeP8M0//RM8+PQX0Dt1WppbbO7xv6JQ9w91yGotuT8gXN7vfzsh/OXB3bZG+iSAUFZOOhjXBlL6pIkDZYEqnaFMGSlxhFponyM41AfWc3jNXCiibh2jio9QxSPU8RRVPEUZ0amZMqQCrmHBlaxTU0vR+O+r0Q2ZgWICo+Utsq5r3XILzmTCrDXSnCASHLLZKZ/j78nKkQlh6/SsqKJKN60+rxbp1oFUNx01r7ktUxXzU2um27w+TgeF7q4QHt26ZQ+XvUCDQjbP+DW+I73fSPOPcU/C2lBYh+sxB2QLbSbPMad0tIYw1dpYWcwkZPREI/mEBcPprRCwO4Ddhekw3L4LWz4OAWcNabmGuFhHaXBocIzhWkCoZIStbvwegJATQhnBasEhbck5IaR2QFFzKCCt1fiV6JUnhK6gDLMtGxizHDhK0OzMsP03/4SjH/8C6a09cR5dtQPREBoEInSwoREEHcwYIK8RvIB0niROENldpB7QtZCHNg78BrecAoPXXsDg68+h9+Q5BKdoQsGuqOp88/e8IdrMD9nyBWwubwf3N5VRzdGlokBvVupGVBQT0kXZCWVocURAODoSkwEbmWSznSYgpLMggaTrY2p0cYge3tqa4WfXRvj+27dxZ07t1wCmFHkqTsJqUvhmJrpNdlJzq4fcCOTCizMbgVYZwc1GcOZbeHpzgFd/5zE8/eAqzq1TQFpjf5bj6n6MN67cwtvXtnFY2IgaH5XDm4YurHS/I9OIN64KBKaNPAsHm/zt2TaeOeXgT774AF5+dB1PbfYkN8aoMrkHKjjISxsfXruJowMCQhfdsCNRBZyoBEFXOvc2O+AeH6626NIOT9qjTS3uywWZWpo+DhCe/Hrr3HT8PQq4c+zOB44OfXyfooWQqa46FrqX9sHW0xw1jVANCurmWmoaP0o25CKsWduyy3NyHHiseg93g0FVnLYTwiV6EnnkBFnspOcpijTFaHSA+XwsOtG11QHOPbwpYmd+P7Wg1IwVVhfvb0f4+Y0x/v7iIS62gFA2XFXcKec/KMroAhBu4sJiQsjcSfVaoqgFhIfipCmAcDBA2OsK5ZGgoaVS8XyT3panJbK4wmw8wWw6RsNJXMfCAw+sotO14HoUm9N1zENhDjGrA4xLB3/9+g384J0t3JznGJsWsp6vQuWrEgH1wmyUFQ0KunuKU6MleiQ2kVgMmpxikUtu0qI+V5QRoWEq05emslFzUkHAa9ewnVq6kwQqgzLC8w+t4bXnL+C5zQ4eXXXhVglMUjRqTmBI3TYxHk8wGk0wOhrDdTz0uz0VdRBS18RsVho+6XuV2mc6lWoKKKmrPBKen7yQApnxFDy4PInxiGvDpzlIwImhI4crrqRa5K3VW0JPlMkUTWFsaeTwozKIMlSnUMdipHmFNKtER5mzkNOTHBmbMreJujFxqyQlQFFuDVsDKhNi3sFIATbgCAhpA0KHWUbaBDTs4vTG5uSS2gcVEyAmNlzzheJTwa8ToYrShEZNHEkpIpigmqARIDhh1mKuqLB8jTyNpKOGzCbs0DDGlfMjHV/SaDn5ImhyXBhkSejntAWkLfBrV5HF5r0ECJenOScpo62WTl3N9tlcOADo3K2WmnRcVEjOLdcRkQ4oUwF+LHJmZXHSR1okASPXIVqL8x6rhPkhmhNdABMoWaYLmyyQgk0BRnAUxNGwHCo5aSzAaXhbxChjM15XgxN1gkOCZFKqTDVhk+mgaOpY6NClkxmPKraBFHBOK9WZ1JQmpTZUCVlaw0KAW7LpoddLoYXKsI0/nwhVGaEpMzQ2IFopo7J35zpkGyVcsxBnVe5dtdcV/QtBPrXJng62l8gRbt3sUPHv2QFqNnZICRY7eTVN5ARZ9K18jXwGTBu5oXI4uS75fL44edVxIzIp1xPPu0ikWgesjHhaxdyCe6abx5oQu1QGtLq39k5ZgM5fXo3+H/IvHVPEjpvess+xAOV9zNzVo7G4jFrjCM7BDIYGhLtXr+H6tQ8VIKyn2DdSRI6BMnDxje/+Ib75n/4Em08+gc7GKdFMMbbKYf0hRTKN73Qi3G8B4b/r2t9dRR3/6fgeXeI96p+kJlntxLxl6rWgR62Man1VKyjrfZq3xXSl52QwT1DGIwF61ABaxVSMYnwBgnMxjLGYNZhNkc0OUcxHohFs8hQN1y5xKKbKWMVfiaeBpqRKbBJxBv0CFK1B1hBhN7SLvDyyuqGgh0rKWIyAkEMPtYdwXxcvFHmA2+lgCwZllKhH1aqGUOum/rrGDQo8tHr1Y2qlTPK4wYmOUJCyMqljg5BsnXbip6d+rQkYv9ZOAptSreeKZkFQqLWJAgZ1Q47ngvs6pXPUdFOlV5sSUF+anoTY1/BhWCEMm47cPdjuKkzvNLLmLOLqLEqjR09vffV1zSqU1hYMagad1pDzbLFpY+TzpKFIVE6uOIpxs1EnemFJqjcpAkK5dfiwk4ObFTCmCVBYaDIL4///hxj/889w9ItL8CYZ1uwATc5MK/qNmZDajlRTPZ2Ri6Y1IUbBYq4UQFgSEHYcAYR3/AqD176I4defQ/j4A8cTQp1tI06j4tSmTuYyIFzuMLWZVPcKpv9YQMitqWqkW5oQECYxpqMRimQqvOmzp1tAmAodjoBwbnUxRheX9jP8640R/vrnV3FzUiMRFN9FY3kCCswqgY9IUSksG4XVRwHa6ivnVAItM5/AyUYI4l18+clNfO+br+CxFQebXSoygIOkwbVxjX95+yp+/N51HFYupo0vtFFYzFPzlOkHb0IJRmY4MAX7NWwWrvNdPLlq4/efOY0vP3kGz55bQZMeSpiy6xAcsONv4sb1Ozg6GMMxbIR+B/3uEL3uAJ2QDkcsPkw4Ph8s3ZXXhgdqoWntzj8KCFtTg3aFbIGj/M2lv67+rPLGFIdbQy/SdPNc3K6Ejy1gkABeFWfsegoYlgJNTQ+5DrH4cDw1aeYFIE2SBkWkYpEySP0Yn4XWZU8CUTWNQa8zuq48Oas47kYfZ8oZ4u54DAizE4Awx9pq/y5ASDIo3fdyK8TF7Rj/emOCv7t4IIAwtvoCHNQd0BosExDGCPIR/uzlh/HtZxUgXCVltCF5WHVIoii/y1QmICAcDgUQOr6r8qIILrnQEogkuQDCIqkwm84wnY6RJGN6O+D0mSGGQx+9riMmHKSKNWYfhRUiswP8w5vb+Od3dvD21iF2mEXa6yOhgzBdh2sDVqVCWpkvWNmOADSL5lIVhErCmAJYpQDCslKxNRKlYKkIi5xMUYlNreF4JtzAQsUQ3GyKTh3hkRUPzz84xGtPP4AXz6+i0ygAw3tDKIiMZ6GWcDzBzvY+I7oR+F0MhkOh0LIxoIpqbjSKg0cBON+rFMhCqzEZ2Yc8r5BxYifGGco8g1MTapCpk/M9NVnnRCwMSSvkREx3y7mmSmdTMRtU8K8y0uHGUIiLqHoWlUEUtQFs1ihqifaKUYHmohFWm6/cHy1zW0ZnygpNnkhGwoohSCPAmxNGmUZJc8SC6TJPj42JGimzyYTdYcPhs2408BrlRgyafvAZ4zQpK5ClpdBcJ3GFaVJKbh4nPDSLCXxf3JI5gQwCZskpYKzigggIlUmYTKkZLaFcuRe/2se+HfTd/TVNdFpiIijF5lKVv+COLNdjS4BwITZQRQnXBZ4t6dqKfEJ1dqVgqiqVG0ugLGZJarLGdYhgj2suO8my3mh3VIIZUmEtCv55neii6TC425BDigDuta32k4WN/MwKFTNnmS1YcHLH9a2We6TVpygpBq8RqZaNNCPEFIagcVEptmuVNl8RJoXSsfA1E9yyeFFNLxU7pai7jFVS4FDlNSqTdbVWenAdUkEbeE6tI5EsZYbAJg+LNE2I5usiBZTTAepuTcpSCBjImpEmD59ANdlVa5t6vTLNhykNEdZgvP7UGLo0iFgAvvsDwru0UXryKvWA9k1YuP99DCD8d1Xwv0Lf/BFASJt/XfuRXZBHMaKDI2A8hzWJ4BzOgTsHSN6/ht2r13HrxnVcK8e4Vc8EEMaugcr38OoffQe/9yd/jM2nnkRnY12mS3RKZ5NNMLtgkTYG5LcTws96S3wUDLbPdNvm0kBokaGmm5ltJ4VDCwlkV+sFv1sYkPqpOw6VYbRTgbhIRCvIXMEyOgKSEax8gqCei1kbPxIY/k/23qtZsvPKElvHn7TXly+gABRQ8B40INENkgDdTBuFFIrQjKQJ6UF61Q/Rs96kiVDoRRNSqEMx7dgadnTTNi0AwhIoFMpfk/emz+PPUay9v5OZdVEFVBXZbE4PwEjWrVs382Ye83177bX2WjZnA/mY9RGP+simY1GO6H6kOYJs7mhDa25lJF/RZJKpA5ldiDEtiZ7a3E6UWYbxE9DHmkxAn6OjEBLb83FAOGcC6/tc9hkDBucu2Kz9jDFXDT5rXbNh0vie61k7MR+bA0LpcppYHm3CCvBjzTkHiEZ1aUCg/DvjhqRpqwSNqlTN76A6g6CQTWcDCrn3S9ZsRUBI3QSZQlXhMMoLNhUYNDTbgBueQGrfgwT3IrNWUaCpi+U8L1EVIguGsAaHBOc6ImCNf/VhNZlNYbNz3WygtbYm7p1yXCTnSGUz+jCD6mZuhWwi4gwoHPKcyF57D+MfvYGrf/V9ONcH2GTv2dCqpEnFeZQ6YSPNKX3mb3DGgbLSAg7ziCwgdSzMQgvDrof+mo+NV5/HypceR3lsFd56R4o1MZXxXC0ejLTnxlvj0C1nDkotELlRLlyzV3WmgJGH8eIlUKPhQ8KNWOeHZuMB4kkfyWQfx7dWBBTaVi6OiOzqJ14bkbeCj0Ylfnmxjz/73hu40C8R+RugSUjOfLmMDmoxmhYHccVqAoXTQVYFiLMKlXQ+bFjZCF4+QrsY4Nmzx/D1zz+JR7YCnOq6yErKyIDtWYXv/vwD/N1rH2JgtzF1mgIk8oKh9LwJeMOTQdPBfnZpm5WNgLOg432cbJR44kQTf/DUPXjh0WOws304mCDw1AGVi8X+3gD9/TFmwwy+w/zFDax1N9BpdQVksklNEzg1XacEiherZkRKVcpjedNgMP2JeddfFqj6JtSu0FxeLGytAju5hsxQcBTPENMNMIk13yunKyTNIFK56XhTSAdUZH/MoHEUCDL3xRTfdOjhPA7n0ph51mAAMhskFich2I2mUyIXJ9Ytpts5b2Dd/MqrZ1ZE1MnuOgtGglfarscRBgMyhCOR7q1vrODee09IbIEwxhWdpnxxGn3n2gS/+GiI77yzj3d6OSKvq1JgaeuoyT0BK3MICQj/+NnTeOXxY3hww1NASCZHLgJL2KzBaIrtvX1h5Cg/666todHtwGnQ0MNVhYAFYY/KJEEaJUimCcbTGbhWTNMZsipl5CWObK3ixIlNPUcs2DIWb77EK3ywl+HNqyP87Rsf4J39MXZpRx+2Ab+FIuK5YbwKWWw2QFy5t/h5mmRtS5q4xLCdQq37zWJelgoV6WRYkCHk39lWJJ5ix6mMpJnBmYY1J8ZRP8GfvPAgvvLoCazZKVpuIQ2RnNdKkog8MZ4l2LlyHUksUBjNzirCJjM2GSvAiBsyybyM1XlSu4HKmIndfkE3YPa9cnVey2fCaFLKmiaJzpwxIkSUFw4aDWbsBQIMycYRHPK4C2soYwbGuMOkJNXzgFKq10UsJeAELCKN0f/IuOqmu2gS3DAnVjeOjcOYSCi5CUin09wn3IBlozWSSUpa64xTQmjZ0OkKR3ksM01jMdmZThjkHonBFa9dhqizIcVMQTmWYhTDuUwWiQQqBLYKCOfZUtLh1YbkXMh3E2rG7HGfWFPV/e6PP/0m96p861CzStZMfRc6AmXAYO0OSpZYQJ8+T+ftFGAJ0ybOpaYBZbq/CiXJxqjRBnMgGR8kjT9X11mxS59DIa4bKkHi9UozG8nCkhla/i4auOhDfx8bAdoMqCfpFyYqS6uscdbTZtySLMqAXlVIGOWENIg9+btEG7ERJf+ubsQcK3AcBXpkJlXxZTYEmgKZ6ArKRMURWYQ9XNMNA0uZMW8uAd915l8t7zV7g5glae5ZfZqkmTEH+PW5+/i5PdyCrO+fZVcwPS8f/+8/Jlbw46D3459nGQzW/8rjWTfJ2bxP2PTb2YE9jhDMMgTDCNW1HoZv/Bp7Fy5h+/pVfJgOcJHh9EgwdSoUgYcvvPJVfPmb38CZpx7H6vHj0tTQVzZ7f91jOVQD/FPIQj9p4fh9niG8WevZDKUpUWOAFot7nUVYYgqlmyonWxqsEsouk2s6N83zxcYLDaHoYcF9LsunSNMh0llPHgSDNGdrIUJLHL0nsDhHODlAPtpDMWW4/Ah2nsOmqkFklaqyW4wtL7hIrfpY8ys7mLtA6VoyQ8e1Rdg+1vdiwqbNUMbPSA4piw+pkbWRXxu1sdEri4zJYp1vJGZvlaLJ5JXLbKGRky46p3rd1pER9T6irpzKBkrhIl/XzVDGNiljWP9MkbJ+4fhGBivJYXGMQxqn/L7uEVSc6FyfjpLQsV2zaGsJLXUSdWPYkeYqTdqywkaSO8hKB0XFvbQFN1iHE54EggdR+g8hqdaQlQoIpU4WwKPnXerzOpXBuFAQw4mY5d3/5f+qBrSUpxHCxhpOnnsA7aObcFfIZCmqluKZXyuvKJuUHCheSWxT8sLj7/hoB7Ofv4er/+6vgfPX0Y01LF7AZKpRFI3SUaMWSqQCVxhBXhduSqOJUgAiw5VHbonxaoDJ0RaOfONz6H7pMSQbTTgrLbTabXEpk/kI00GQenQpn+RmUsR5kbFolpu2yscBITdc2ShcTwBhFOtmT5ARzYaYjfYxG+zg6EZHZKMuoz8c7ebnXgup38W1yMYblwf4s797He/vZxjaq0j9DQ2rZlREyaBjlbGJFsZpIS99RKlUynDo8Z9P4RZjNIoBHj65jhcfO4snTq7gzCZ/FujTsn6Y4HuvX8CP3r6Mid/BzGsLS1OWdKUjKCMrlnMciCMAACAASURBVKOgPTwlRajQLBw0yNRMR9h0c5xZcfDyc2fw4tMnEVoDBPYEgZvIJs/myng4RX9/it72FHbVQLe1ifWVTay0V9WgxrfgtVgsSp/7ECA0+t0bDd/MunwYECoLqExgfXpqoxcDCItCzQuMnns24wzPTCziWSzJgqhWeFKEK8unph6Uc3HBoCSC75SmuXxozh071yFCP0QzbEoGmEjpKE0mo8iutqwXCgg1utNonudS0Ru7XwuDP4b0EhDSsZCPCP3BPqYTNdlQyejJOSAUCSZNFJwG3rk2xc8/GuA7b/fwdq9A5K8YQFjnhhIQ2hKt0Mj6+KNnTuGVx47ioU0fG36p0mCzWUQ0KxnNsLN7IIsh7d676+todFdgN9Xmnx18n/IOQdYJcr7fWYRJFGEcxRinNL+IkeQxtrbWcc/JY2jwfqTcMc5kU8ntEHupiwsHCf7mF+/i55d7eH+co2iuwW6uIokJrDRvszYPybIEVpWj6dNllMB5BsumKUcpRahFVxNQLuGjqGjQEaCq1F5Z5NosSC3mrtHBd4awHKKV9/Htp87gq4+exNn1EOshGa4USKlsSCQ2oEhLDHoDjIYxxuMMbqODoNGV4HG/EcIVQEgWT4fKJYONweP8H0Fh4UJNg0pkVSKPvGTQfCqZawlBUxzp3BkZUM8VOSplpGQgfZ9/16+14VBLYxZGDHUswPK8rErj68gFZdTmDa95F7YOSFqUt3JbmRlpbQ8vqBEB9ub3105uEpxQsUggCNJ5ulKcI1OZKednnM0ilUPnhbhH0nGTQDAMNVKgjo6gDJ3MFUGHSkHNoL+s45pZpg2gu+2hL55385c4DBFuAgZvWJnqw2Py/+aubDWYqv9Uprp2a1M5Zg0Izc+Y1xV+TT5n3bTWMQpt3M1LEDOyYIAm83BNXIPK4rVpKeMM8rVZD0XOVL8PlfF+XKp/k2Ow1JaTc1WfH1k/9XzN/5RxBpV4Ski0mQtWKGvWRNPNV+URZWLmM5tMOmkrmPO/aBya6/cQOJdjIo2SxRkV89GPjSDc6nMtXRNzuvTG+2H5WrkVQPzNr8h/vFf4tNELveWNVX59fZtiXc1aS4kLo6HMaGcXzjRGI87hDafIr/bQf+1d9C5dxt7uLj5MBriYjbBXxZiyH+a7+PzXviKA8P5nnsTayRPK8Uq8Sm3eqNe7Hv7FefoMEN7+NbEMCPVrE2ljWkhGi6X1j9r4Lw71vGuogJAVD3koQg82WiTDFPQOUMfrNIuQJQOk8S7KuIcqOYCbjhDkUwGEjXyMMBuhGvdQjvaRjThXyMD5iN6y4mivYjEDusy9q0t7fVGowqkgkSLXkY3Ss1GY+CsBgAb88U/Kz0UdRNWDAEJP5889dZ5T5271FtF81rkIQNdW2RyNkYxacy8IixoYSQODNbOOziyII3UQFeAn+d81IGQdQ1JM9PSa9SuGeMz7TlEkGWySZokqJckg1koMYQwJLIV55Ly5YRepLJFOjQJC5j7y3FCBxepdAGHG82QhKwmeG3D8Ndj+SdjNR2C1HkdSKiBU6b+pjWwm1ueCBZSy50XBrGKCQVcc3q1/98r/UA2HQ5Shh7XTx/H0V76M4089iva5+1EUichenFYIixkHfGHDzhivHj3KoqkpgIMZkjcuYP//+Evkb34Il/pzpqjbFrIoEUDYZudYpDEVMp+Fo8pvvMxCmFkSJZG5Fg6qHJO1ANHxLo588wWsvPgYkvUG7G5LLfLp5MaLQQoYtaiVj74kGVpeJCXrr96Q5yGS9TeWAKGRqXCjFW9VxwPxWZSofph24/GUTNk+Jv1tbK61xGk0bKoEjAY8nIfKvBZ2YwfvXJ/gz3/0Dt7ZjrCdhkjCLaTeKhJKZ8sMIUEaw4PZUaGTUOkipnyWEQChB6uKYeVjINrDydUGHj11FM+cPY0HT2zJ+aQ1/Vsf7eGNj67j3Ws9zMKOMJSZ3RDTjdBrIklj5GUMODQ4oClEAT+xESRAkMRYszMca1b4w+fO4EvPnsZqOEXbmyKwJvBtyn0rTCYR+gdTXL00RJlR9rWBzbUjWG2vqgw1tNBos6CtGUIz5/UJ61191OtOtdi18CY1XQ1lCnUjqzeO2jCGg7qc2UpTFqMTYSkoKySD4dkuwsAXiVqLLoaeLwVOyRuOrEbJmbQCUZZLwDkz4mgMQpOOhPOujGMImuhwVrLZQjMIxD2Swe1kB/k/mS0TxlCZz4U3LRfp+ZW2MJwiuzlnCA8BQs4QbqwqIFQjZRMyrUPEZAgJCP+agHC/wMxfk0w+KZJMLg5BLxfrZnaAP3r2FF597Bge2iAgNLOiS4BwOIqws7svix6lfJ31DTRXVmA1GpKhJ9EMDCdXqlVm4grKpZMIIzKbcYxRGiNKEqyudnBsaxNrnRYanosyirR37zYwLANcmeT43lsf4ccXdvDzq0PEfhdlcw0F3RYpGeUaZSYXKPymHDH0CHRpVjGTPzlrpfdiAC/oGkAYoChDlBVBYc1EczCdU3UJgAh+OUKYD/DCqS5evG8TX3n8fhzvuEinPbTcEi3O8kkzhve2jZ3tAa5c6aFymgIK2+tb8BsN6VISEMqcouR/QphjmYfmxieAUGMK2HZhohBNcAgKJYCbkQsx2WsOl9e5cFo4i1GLDXQYvSAMLd0oXQSeMoeMchF3TWN0JYYmMptmGHJ5D6aQNuBKgJYpopeZAIMDVSKmnv0fxwo1OyVgxoCRskJWlJglubjPTpkrR/MJslYG5LKrSrBH45Rmq41Wqy3zqQR8vEQpERQZNmWhNQtYB6TXEkUjyRYZ6e/JfzdI7Iz8dHlfWWYI9es6juFGl+PluecaNCk7qgBY5/jniFHOi5oaKGCVWWiZAVHgOZ+Nrk20ZL7FyIHm7sofJz5vesIPHes5YOd5mTO4es2ovFDf72FnZq21tArTbXhh3KV/XXx//lHN+Mjv6nT/vgGQ39bnvhtAqGyzTo3ZXE+SFNl4gllvH84sRhilsHpDpJd30Hv9Pexfvobe/h4upENcSkfYKxPM6FfX8PHFV76Gl75FhvAJYQglAsf0mtTR0TS6tEpbXOpL9dpv61j8Jq/zHwNDuFAQ1IBQjeXm+8BhQLjc4ZCpL7Jcme5TVqHZq2xAy4w6Rzo4Hz1FMttDPL4MvxwiwBRhOVUjsXQEZ7YPe7KPcryPajqARSNCqt5yco00jCHQsPXBesA4fZoephoL2ZoDKGCQe37ggqrBUgChGQ2ROWnDChIQMt+S3hhkYGwCRtYaxBjmMQeFpqlo/pgrHFW7LHVcXabVR09z+xQQCktoAKFeT6q6EPWFiZcQhlAerCHMTCGJJJIVAggzFEkKOyJLuACEVBrKKJNITPXroqSKiN+js7sawqlaRBUgOlXtoKRstHCQZpYQVTlBnByPVVjeSdjtR2G3n0JSrkuIPdlZqafFuTOFZWeGJRQ5kdZOBJqUoBYOrO8+/K8qmW3yLVjrHaw+fC+Ov/gszrzykkxul4GFgt7kwo4Y63Rx/6LZgm4SHEjngL0XW6jevYrR//6XSH/6LopLOyI/pXEHu8iUjTbZ5Zc5dQupZ4ORe0TNXk7JmyMd+dy1Jd8mWm+iuHcDW19/HitffBTxegNWp4Gw0TD2+HWXWbvadUdbC58bu4WfDgjrhUo3dWp5FaTzBAAx2UsZvk8RTceYDvcx7u9gpRNgfa2NzkoDnm8jZQfAIahtoF8EON9L8B9+cR6vXx7h/f0caeMo0mBdhkTZcQjITXGGU2Z0WOA6SNJc5KIubcbJZuQz5NM9rPgWjq+2cGqti61OW7q0B+MY568doMfYCdbvjQ4yJxC7d8fy4NtkOBOUDJ72CTr1gnZTCzSHbOQZOsiw7ib40lP34stP34NTawXWQhbUfQQ2Q6qBOE7R789w8eIBkphhxV1srB7Bamcdvmuj0fDQ6pDtWQKES3K2eg+oz8q8u7skITms2pIuex2gaVZ5NiQozaO7H50hZzNanTO8uNB5LxalLhkXTw09CKwpQZA5Ye3IEBRyplKy4Rjk7fgy+0S523gaCctBUEOX1zp+QCR+BEzSOdc5KxbvWhzpm6tBoZZCytXUDCEbJx8DhP19TCmzuAEQis+fAYQ+KncZEO4pIPQICNVZV+ykOc9LEEdTmZSA8LQBhJSMstnCiBMV8MRJiaEwhPuyyPgiGVWG0GoSEFImCwRVAY8LHY8tpXFZJgBwkiQ4iGYYxhEm8UxADJ0pj66vSkYlkkRZH7chQfV7qY1fXtzDj89fx9+9dwUDSqLZsGBeJnlLMzcodvoEhBSD2qUYrwQ+C0oC5EIYdTZm0oK5fWQIF4CQo+r1GYDYrCSwEMEtp+KAdqbj4JGjHbzy7KN48FgHXSdCEwkaiCUygYw5N5peb4jrV3uYRAyI9RB21sXan5uNx/vRs+Ral/ksWXJU+kZJnebkqUMaGWRCernWaD7C914bkMiMAa9BY0BiNgACJjYYXNeSazggcxgYUCgbpEa7aGPTzOKI4mY510vXY2WtF0y1AgtlAUW+Y5iZuUlTLTmsmSbeG3QclPeobDwbKIzGSdhE4UYng/NUXbsSp0AgSBmoPmhMo9+r2V+5X0RieCM7eFgFoO6/v0lJ99t/7uG5q5v9hmX25WY/fyMgXMpPrI0SblEY16+77BJYf32zP5f3vvnac4eHZAHYFZjfynG5/v7hn6n/vvznrd7C8mvc4du8qx//DBAu6iK5PiQaVnNsi1ksgDDu9+FMZvCmCYrtfUQXrwkgPLi2jX7/QOSil7MJdvIZYu4X3RZe/Pqr+INvfxOnH3sE3aNHbwCExoptHlD/GSC8q0t3PuFsJoDNiyhvLg8DvJdmvPRQLwFC2QvEgTpHSbbIhLPNm+RxijhhM3aMIuohn15Dw5qJko0uom4yAugyOtqVB2YDWPEEbq6O1a7sSSoTJhhkLq4qeOq90ZibGfzGb3NusPIdVI0QFfNbpQHLWXJf2D/OlgtTSBAoX/sym0yGcM4GyohD/TBOpTdIAlWpKBoMM0u/uA41ZkePohh6qFJDGAsdkajlrTISVd84dAqXmUJtKps8HgGEdPoWx28yhKznJZ2e0R0cZTIgkMCQyg/iJ46VyL9RCaIGXwSFnNmWh/hnsMlCl3U6pKt3AV/W4ky6s4LKPQan8zi8lWeRVOvIqzaq0mS0E1qyWb4MCI1vuJyngiM4DqxfH/tXFZmUiVNi6FfYbVY4/pXP4dl/81/AppNl10fkcNiTxYqncr6yEFMISsQoxYuzFLM4QhsNuOf3MPu3f4Hoh28ievciwqaGyLNDzoXHl3khDZ/PXBpks0uVwytsBKWLsNVA4dq4Hk+QbbXhnj2BzVeeRefzDyNeawAtzvTQmlznTbT40U7mXOJ0GFnUbnXmFppfD/V9ecNmrPRhrbTh63JWIxXrbT2hs9kYk9EBRge7aIYOut0G1je7CEJXZgMz2m47ASZWC1eGBb7/9lX89PwefnlxgLRxHGm4iURKX8rXSjWBoDEGHeM4PJokcl2K2YDDf4+RTA7ExIGshkcpJKed/BDTOMf2YAK32UHQXQOaLeSWKxlyHFy1pU3HIMgSjs8VQzXLVmaTMATTSpplgmYxxRcePYUXHz+NR076ONZO4WY9hHaGhkenfAKJCBcu7WM84bUfYm1lCyvddTSCAO1GgE6b+WGqSOdNrfNNugGplnwZpNcGFwt5WF381EXCsuxKgY9aILPAnnGebTrBdDKR+RaCt26nIwCFrArHX/lQYwljt25yq9gJ5U3LnEVx6QtbqFJGo2QYjMaYRMyXo1sg/a8quL6LRrOJrmTUMZtOZW98qDGIykb149VsprI0vwkgLJlZ6bXmDOFfvbMnktEaEPJ3quTgRkDIGcJXOUO47mHdI0MYCaMlgFDOo0pGucAEYQMdAwhVMkppWIWAALvufBlbQQIBgsLebIZBNMVoNhW5PnPrThzdkugCmyHxnFh0AiReC8MqwPmDCP9w/jr+8pfv4XpUYlD4SOmUZdMQyhfDKY+foSrl4VUF1rqhSLH9gHO8JUbTBP3xDL3hRLIx6WhKhpDS0arSJhOPvQ2yxJyVZTZeDLeK0EKG490QLz/zCJ65/wjOHfUR5mO4yRDNKtLMs9DHeDSTWdnd3hijaQ7La4spk2UpQKMLJ5sMYopBhZ/MpFPVEEjji47HYkjEzclsInINi6xPjZ3E2p0AMVHmkCwbZ1/FFInOqhJgruuq52vgPZlCgkPOG5KlFgaH88X8LUa+r0CqzuzTnVBk9LXNdJ1BtHQLahySMksK/ugopwYjZOD54HuVfxMzJuNPKekfBIKBzHM3m000pFlCsLcQrrIxoPE5vGdMlqAxLVvMQi7WhdpNdNlV9O5Kp9/+s242f3UrYPjJ39fiogYmh//8JLB5GHTWfz8sBaxf424B4TLzt9gibwSHh8HeMmg8/JxlkHr46981QPtd/77f/pV481e8G4ZQdyhVeJGtyKczZKMx0sEQ9ngGdzxDcnUH0w+voPer99G/voPhaIBLxQRX8gmup1OkoYvG+ipe+uY3JHri+LkH0dnamgNCspAiF15SaH0GCO/uqljAEj6/ztysW89zzzCjjVwiYg0gFDAo5m86qyaqEzKEla75SaoN9ljiJUZA0ocd76Nlx2jbbJ5OgWiIbLiLfLgjDzuZwMkjGeRgZIwnSQRU+OhuLMyWxea1iXwQeY2JQuLeydlp+pTQDbnVAhh3J2BQZwPVSZlAcOkhclECwoVL6IIhXIqWWK7r52MIy0dxQU9IwV2rZuoA+flpqp9j5KLaWZ3PEqrtso4oKVNYoOLMIEEhDexYhxNQMBpKQKACPyqGCAhl9IJ/Eogz1zhPhSSTe9KMBKjLMwEhSTmqqyjvVVM9SXO0OsidLXjdJxGsP48EG8irDqqKHgvGSMgiO2gYwtr80eRlFwVHcBxYvSP/bcVcP+bJ9NwcF5wZjr7yRbzwP/5r2EfayDsuRkUsAK4ZNHQj48GgjbAMxlPPmmKWROhWDbgf7GLyv/054h+8ieS9S2Kg4AW+FERqe2uME2wLOTMHed1SMlpY8AsXfjNE6lq4lkyAk+toP/EA1l56HM1nzyJeDYAW51OCOSCcb0wGENaneFlmyJ+5PYZQrwBhXsxYDRczFnQslGS4P88QzaZivz/o79GLBM2Gh6NH19Bo+QIIc2Mdn3pd7Mws/OzDHn747jV8780riBvHkDSOILVCCdkWS3tNkkbAi5/xEzRDkWyvAqK4BWcXp2LFz6BiGag3XX7O9VDqyM6JbW4mvq6cIjG/yMXenfdOXESiU1ZdvwenchFUJfwiRpCO8OS9G3j+oaP4/INrOLMGeEkPoRUjdChFUkOSazsTHIwyjKcl2u11dDrrWO100SGD5rOQVQmcRV23cazUg1rfVMsyJkoG6kKjnnGoJ/wXMzrL2YI0i2EhHc1mwhAmUSyAlDEB3dUVhMyl5AhaRU12KjJSHkuatdBMhHOARZKo+y2zL50AbtiUOVgecjF9STPEaYZxNMMkZpyIJcz1yuo6fL8Jx2XhryYZlFjWjMYc/NaSPbnZVJbHj/+xGcJPYQhLGvO4LYmd+NlHfZGMviWmMusoRDKqgFBNc2wExUQYwj9+jgzhcTy47t4cEI4jbFMySkAoklEyhF04YQ0IAZ+AcN75UhaSADnOMuwTEM4ICCeifeeyf+LIJja7HTQpo+UkKRMQ/DZmThN7qYXXLvfwndd+jfd7E1wepUjcloBdP2jBrSw4WYkqTSUzselauP/edTz9xEl0WmRjK1w7KHD+6gHe/uAiZinnPxlSbSSjFrPWLHHOtC0J7IBD0xu6q5b8s0Dbd3D2+Do+/9AWvv7kUbQJGJMJWuUYoZUII0lwRPOo6zt97B1MMJ6RnfQQeE20/BANsmAEzMJqs1lQSnfTCn0BlD5NaFwfPo02jEOtZB8Z4KZ2/tpYovkRr2XOTcrsHdcNbgLs3MpaqbJQkarQil82T5VlKpto3KBrhomf33xd20pqb3MhO1SSkA04E8ciBpYEhDrTrU2XOnOutqXnvaSz4K6vag++Pq99Ar0wDM38ozc3vFEwqkylzqORQV0EzC8aPgvAugwitMd3KN7l7mqo3+qzDhfdnyYvuzn4WKyDn/bm6uffDPjdTLZ6s9fTGZI7++8wa7f8OW4GYG/2OT8J6C6/93+uAO3Ojvhv/tN3DQh5s/G2Z1NoNEE2HCPrDxQQTiIFhBeuYv+t8+hvb6M/ZCj9BJfzCa6lExTNAN1jR/CH31JAuHnfGTTX1wUQ1nE4GuG0PI/1+ysZ/c3PxD/eKxhPyKV0bZYAut/Wo5nLnj16lLUqWVYaqJSXTSnK2gk8YiQxx25G4o+RxENUyRh+rgYyrCsYK1HGA5TTPrJRD9XsQOInyAx6ZQqfBIaMUvC808CPzUPHRMbQaZoPzZyhzJO5uFQjiZkW2T/GDTU7nD1SQFi7Tc+BIAGg6fILqURfE92L6ln6Oju2dog2H19PSD0/OP/mIqP2hsl7qUdriUq9Vi+DSJ3RnrOEJpOwxkQmm4e21EI6iK6zNm5jPZ4pqaSPRIGhAYKcx6dJm0hNaT5j0gH4tSRVSNwPwTZBoSNgUMIDZLawhcyi98uTCDdeQEpAaHWBisaeaoqmYDAz5jK1ZJTPJ8AkILRhDTf/TeUEHg7cAvtBiZ0VG0df/SKe/O//S1gbDeRNG+OCjJWFph+qfT3LIWpcBRA6QncSCLUSB8571zH4X/890h+/g+r8dTF/8Xzt4EvWCOchWMhyHaoBQ1HCz215WKGHyLVwnU6B9x/H5guPovW5BxE8eg+SlYB0hATTiysfi8/5BVGDOdXMyjWwPDf4qTOE9fMNOWzWLBZ/ki/CgVATUBzHM4zGI5FP8IbyfQsnjm2g3Q6Rcd5JMhsdFH4XB5mLN6+O8b23LuNvfvo+JsERRMEWUoaLi6GGzlASbAYisSLqJ6VM2jgTeZq8hzIXi23edEaMOC+6+DlZrLOgFVdOk2FYD7CGDQ7jWojzWH9OOvwN2GRoyhxuFsPPxji71RCb/q89dRIPHwnQyA4QVFP4ZFzozMgx0UmBvYMI270JvLCDVnsVRzaOoMPCkDbqnIFi0Uik7FAqUJM3NwOERs8tBaSBU7JYqVW7GdlRMCLMSipS0TiKENMlkpR8XqDTasmj1WnDDTzRS/M8yINxBQIIS4lSCAkICbizTGJOWLi7zFDQ2ltuXpo1UCI3nEwwmI4Rk010PQ2CbtDQqAXfY3RAoPEBxihhuahdXmRqhQEL8WWX0f4dAELOEP7V24Yh5Awhc/huCQjvwdcfP4azNSDMlhnCCkMCwj0DCP0QnfU1NDpduI0aEFoCCBlNoj7vNTurx+UgijCMZhhzdjOeigPikfVVbK52sd5uCjCTqAq/hdRrYeqGeG93hO+9ewm//Ggb72z3xSm1CDpimWwXFuykkPlDtyiwEvp48tGjePnLZ7AiRkXA+V3gVx/s4CdvvI1Jwrw2AwglfJUcIwEh7xXOyOZwCQZlVqIQ3yveV+uhjRfuX8N/9vl7cbxpYcVK0cgHaFQzkUZzPaGx0G5viL3eCLu0XK88tMIuumELLb8h85W8PtlsyNhZ5QyEb6My4eqhF6LhNgQYeo7Glyg4MgP+RgYtwHBJNir5dXkmjTPOKRMo5gIS6SzJhowu4FJcGTawtouvG6GmtTJXCHGeto7iqTNlRdEjeUkEgRqloI69OuMlYwB0GTWMHu8PngAyx4wlkbltMV+iNJRNEbpMKjitHS1r8KfOlMZ4xIBVcYEze0gtGNBixezb5sMcvqf+8cqsO3vlTwNihwHOxwHPxwHhJwHL+vnaHDB71E0UMIc/BZ8nhYDEZNz5f5/0OW4F9paZymVQ+Rnou/Pjf6fPuBtAqKJyBWoyijEYIxuOkPeHcMYzeJMY6bVdTC9ew8G7H2L/+jZ6/X1czMa4nI0FEKLTxOa9p/Dyt7+Jl77xDXRPnUCwsqJzacJq6Lw9rwHuC1qbfwYI7/T8moligXfqblGfO3V+NqNxN7ysrDQmYkIVjWa9rx1WRPKYIE/GSKIB4mkfadxHngxgp2M0qxgrVg47HqCa7SMbHyCTUHr9dyefiGrN5XgJI2CMcZT4A4jTtMnSdVyUrAUJ4OjDwD3Ed+DwQcaDslC/AafRgeU1lNwQ9VUNAM2cYC0LnctDl+euDTNYB88LqFvKkZkDQjOfLlkoy90yoy9d9iA5lDGtLvl1PbRw5p53/E39aGy5jYx0iTUUkKjGMjRl0zlDgkCeA2ZTLwPCTKOcxC2fzqSlEArSsy1qltASY0nGAeVVU0Cgs/KEMISZvYnCWoElpntkFnndGEDIrGteF9IQMMxj6SlDuL3xr6vMs3C1nImJS+e5czj2yhdw+l9+BWWTIfG0hNUixBfBrw7Lp/xSgkZZCGhAY7AfoXjjI+z9279A+cvzCK8NdCHg/IvHkGXmaRQSwEupqOSI0LidznuZhSC1kbrAxKuwE1RoPnYGJ778DPzHTsO6/wiyTgCrqV1pscfnxVWfQJPhxU9Yb5619MWgw08xldE6xQgelUVTMhYWO/YSzqzzNFESYzyZoj8cIs1iyXMhIKR0VKyVxIHfQuV3MC58vH+Q4HtvXsKf/+ht9O0NjF11GmUeobIpOlckgdBSWPHkk1JO5e8s0mpnOjIF9cwcZWwMmabDI41uoslImEORm3nMKiHTlZoB1UpuPg0cZWZ9F47XkO6EnccIixgnmxXOrvv4o88/iGdOd7FmTRBkQwkhrYOEE/i41hvj/OUdlFYoboynjp9Ep9GEm+fyXhhurc60GlmyLOWes+3G5UiNZHiGDIinwFPC5Ol9Vc87WQoG4wjT8QQRDWRyhq0z/NtBt9VGu9kQ9oLz1JLbRvZZ3ES1+cCFlLJJyhp4Pm1hpXPYYtVOq9EUIsrmqkq/9wAAIABJREFUOzHBpmKgMZthOIsRc1jY9tBsrqDVWUfgN4QR8gIWxCygFwXtkohDP5VkeC1yCOvYiX8sQPgnz92DVx9fMIROPpNAWJWMKiDc6bGZYSPwQ7RXV9HodOA2lHkXSSQ3chOKXdPlXFSyqhJDmVESY0IGdTTAdDzASqshgJBMISM60lmCzKG5UhNFs4WrkwyvX9nH99+5gJ+cv4qx10Xmd2AHXVhZBWuWoYoS+GWJ9VYTzz91FK9+9bRIpGni9e4O8Pr5bfzkjbcwTRUQ5mQIBRC6sDmLKOp/zjEUkr2oLaiK04TIKgshUjx6rI1XHj2O50638MiWCz/pIyjIEqYSb8H7djJLRFa7tzfilCW6rVWshG0BhCxquA4keYKkzBCVOSYV/yyQFAWafhMr4QoIDAM2DQQwqSOjXlzzqt4EgytjWDOH4hZJYChZdma2gJuCgEWd3VOAWEsPl0DCYTMRIxXSIkw3Qt6Psp6wEaWtY/l+nT1LBlLnAJUB53ygxiKwm6tgUZpOh0xFajCorOBiVlBnSZbn0GpJaf2ra+fDG1aJjzVZ7ryA+sd9xmHw80m/7UZApOftVhLUw8qWm7Fzn8ZMyvk2gHAZbN/uEbkVgLvZe6lfs5b339CMrRlr80OfAcPbPQN3/nN3BQjl3lRTKtZ16WCEXB5D+NMEwSxFdn0P0eXr2P/1R9i7dg07vV1cSNRUhpJRd62Lkw/djz/89rfwpa+/isbWBtxWWwY16tjOuXnSZ4Dwzk/s/BnL/KBmhYorQMWIpkWsg0HcqgwRSajmc5OI0Z4Ss00VQIpZXDJFFvWRzQj2eiizAyAfwi+maJUxOlWGctgTmWg02kcRDWEXMyEJgrkaJ9Maiu+JklGLdSbBIE3xPJSuj5IjRMwa9l0BhHTQl+i4gE6hgQBBm5FUBIQSRWVA4Nwwxlgym+SDOQtY6+JrSapIP81eosWX2eIOGVrNFWt1g84AxflT9djNhzDN3L68tOCdmiVc2mTr/fQwsZjRB8RETZD8kbzXTP5UN1I6ucfzB4EipaV1tm+aZMiTHIyyKHOeR9aTZPWUNeQ9nFcNxNUa7M5jcNefQWEfQWmvwYKa7tHxt0SqDqOST1WiFLlwzToayehHJ/6bauZWmHQ9WPdsYevLT2Htc4+h89yjyAMgp906N3jOgwhAVovr1HTTtTNfwSFUvbCD5Ke/xt7/+V3Y715Bd5Ao7ckijUHHjJRAgcwEL0r3mEV6aSHMLTRSGyPkGIXAwZEm2k+fxYmXnoV93xaqk2so2oFkpdGi/fAM4dwx6BaA8IbNrF6Y6uJsqcVOoSYfcutUDPWmlawx15BirUBEOeEsQp+OXDHdLTMcPbKGlU4DnsdiiVJEEhctTBHgyrjCD9+5ir/48bu4lrawX3aQCiAMhaFK8wwpYyg8NZZg0cWO3TwkWOGggl8CTZF9kjGk4UuFBpv4eQIrTxGQHWQxwAW+KpGw88fXIrtAUM4pK0olGxxCbYjk0ilSNGksYye4p1XhTz73ED7/wAZONQs08hGc+EDmysj4FUEL2wcjfPDRNUQZHY4aOHn8FLrNtjhMEZi1Gk1YHLISYGXMN5aWwvlsi8z03QwQqv2uNBOMcQdnrVSqOxKGkAte4HtoN0I0W5SteSKPLdiZdFzktovUsjErSkR5LueM544aerKETdfGiu+g6VjCbPLYWUWqA8KyuGmuHOfmBtMIoyjBJMrQaK6gu7KFgHb6IUNBfSPh4/mpS+/5mLcBhPqSYt7EXD8+GDvR72E61RzCjQ0TO6EpdJoUY/tyDdGp9mfGZVQlo2uSdzmfIeT9ZySjZHX/9DkyhMdxds3FmlfAyWbCLNMKmoBwNImws9eXRYJzqB0TTO+GGn1AAxU2adQw1kSiiOxAozomeYpJSlfWCKP+Pob9HkLXxlq7iftOnkDD8ySkPGOOIsMpWx3s5xYuDGN8763z+ME7F3A1czGsQlReB07hwKOSIcngFRU6voeHz27ic8+dRjNwZH7t/M4E71/dxbsfXcKM5kmWzhGWla8MYUVnM6YCcg4xh1tmwg6yCTWFhxQ81yVOtSw8tm7jK48cw5cf2sIaB+YxhctMJS6WVinGUHGcYTpNYFs+WkEboRsioKtZoTJdBtRnKGQ9G+YJxjwecQrPDtB222gELYRBQ5pXKptU45vD48q1jFRiVIz8t57TFldcySvS+0GUA6Z5JCBS4gXqSAOdD5HC3HxPOv9L16SABM4ee8pcHgaEdI70OAdomm18z2Q5JeNRch5V+qVGkgtQWEtsamdTMbYRiejc63tuTHKoPaQgVTZnsyEvgYffMwPCjxVztwPManC2ePKNgHDx+W9eK34SG3f4GYcB14KBvbM69OOvs5h5vNUrHZ5jXGYIl5+jQPUzhujOzsin//TdAMK6rpXxE6pwBAyOUQ7HYijjs6l3bRezS9fQe/8j7Fy9imu72xI5QYZwJ4vQOLqOM489gj/81jfxha99Fd5KF1bIRp3makrCslFn1XzOZwzhp5/Pj/+EWTekPlgChGR1DEM4f45pgAsYpB+G8cRQx0kq0iplnKIJ8miEfLqPMtqXeAmn7MMthwjLGYJkCm82QTHcRzZkFuEQVTaFZ2XiPu+zQCg5s6+mfjon6IjhXUkwSCDoBajk4athDGcF2UQPPJm7l8xzAYQhLL+tYdasewgI5yZttWlkHVS6ZCIph4UjDUZ5MnfPNldZHS0+33tree0yaquPnCrWBAjOneMJDPXfazGi3GtGNSXHvhbt3vCSNeNIQ1fOBHJ0icocmsuoGU0NDDWegk7uMYo4mbOHOSO8Ymb9pshiPiglJS5QUMjzKA9hCAPE5SrsziNwVp9G6R5F5azDRkPmCDl7WPA8WTksNr4lk1BVQjqfaADhu2f/u4qZf60HT6H7+P3YevFJBA+eAk6sIfaATLLpPdEGMzBCQ3dLpC6Lfc6z2fDoIZIUSH75a0x/+Cb2/+LH8C/tYyOxhNVJ8xSOT8dEuoqSZdA3QuAjzy8tNHMbzcxBr4gwaDmYPHQE7efP4fiXn0F1vItyo4WqxXkvdbBbBoS1ocyyTloAXV2UmI6pnNRDChr5u6k8eG5Z8JInkv6LAEKySSyKMwHD/PxxWmASpxhMYwwpKUwjbK53sdJpohE68N1KzGDgNRFbAfYSDz99fwff+dn7OD90cDXyEVMy6jak4OIMJo15BDx5NJPgLKFKAbQbYB5GEe7wtZEhi8ZS7AdlgpXQxWrDQycIxbyHIeLM2U4dl30Bca3k8SBTEhcVqqCLwgkRRbHIRttOhXY2xlE3wR8/fxZffugoHtkK0S7HcKOe3PQy8NjuYncwwYWL1zCYJhKOeezISXSabfBdd1ptdNpt47aosQx1DtX8tjPnQJmDG4tkHnfK51gIa06XgsIkijCdTjAaDuWaokyt3WpifaUDLyR7AemwcHah8luIKweTwsbeLMH+JMLBeIppxEy4FCvtFjbbLXFs3Wh6WAtdWeTsKoOVzuigo9pvypzLCsNZgoPRFLu9Afywi5W1IyIdbTSYtaYginNd8+Jt4fs1l8JRai6AcCmYvj8gIKTLaGoA4QnZQpcBobiMXtccwhskowYQiu0/RQEMpi/VZfRPn78XX3/sOM6uO1hzcwMICZY470tAGGN7jwyhJZlxnZVVNNtteKG6WtKlleCK15HohKkx5mZi8/61MC1yzLIUURphcNBDf29b7o+VMMBDp5Ut5rmlg2tOS+RmF1PHx34OfP/tD/H3b32IX/VmuMZD7bQQ2A00rVCaSi4fRYGjm2u478wpNNseKjvHlb1r2D44wN5ojJiZeJarbqM0Z6r4fh3YJUFhoTJodjZN42kCH5ntYaXhYaWaYmW2jW89exb/4vlzONMB1rwYVnIAgGw/my0KrHgPytrHWU4OCxJd8rpQ+YDmWdrAIIvFdZXHtcpteBVZ8jaaDUYvNNWBU6Sj2vzQLqNRtBhZH69LSr7rn1HQZRg8WbSVNV/EDSxcTAkARcIvwbhsJuguyLVN+rZiKGQ6p5aFMAgEFGpEUe0NbwLia5dSrkUmsrqiMzHjNubzsgoQuJ5IMDmzn5bQm8hTjJJEfvMN/65l4c3YomUl5O87GLybkk6f83FAeCtQ+EmM3O08R3/mRqB9O+/7ZoBwsXYf2kDngH5xTj+NCTwMCD/t52/nPf+n/jN3AwglViZXGTrL6ULA4ATVaCI5hM4kRnb5OqYXr2L3g49w/cpVXNm9hsv5GNeKGXplgvbJozj37FN46Rtfx+defpmGCqi4tnC/EL8Ic7/XY1yfSUbv8lKt0cbHAaFGvy29rCjUFmBQxwbYKiVrWwnblBJgTAbIJ32U0z1Y6QEcjgihj6AaolHMYPPfez0UowHKyRBFxgzqFIFXSn3LR0UH+5J+DYXUB8wHLMgKOjTEo2toCAQNmQ2sggAWUwfCAA4b6QSEYQBwZMcLJYcbdiBxEiK5Mo7dcwtVoyqTjdHkCC5A8I0pvAp+zYpLRtT8J3W9NCrrA7a0ngkIpJTSsIPLDvhzUGhiHGTfrHdIx0ivTYzTXBanm7g4iUqEH70BCmkqa1QFlYc6vkS2toxTlAIINcMwmcbIIs4YpqK44jkrEs4g6niYAkJGEHFk0UdSdmG1H4az+iQq7zjgbMK2WItRDkrZKCNGCgWE9AWxFMvpZJCHqnRh/eDcf10Vmx2c/vJz2HrhMYTnTsM5topqJURm08S9QkrjCBYSHP6UoEkgEQrVQoNSrWkGqx9j8v1fYvzD1zH8wVsIexNsVJ7MegkgJGVsTGR0wJGmPjYcupXmJZq5i1bhYa+KMFgPkLxwPxovPITVzz0Ke70Fa6UBmItIpJWUYRlteh3krJLhuhhRMFFLpcSJ9Ba3opgvmHNJMMiHmM+K4yEBIcGgZo2UDJ8WI5cCA7pSTkaYxFOsdprotAJ0Wj4Ct0LAA+6yEA0wrJr41eUBvvfmZfzqeoIP+gVmaIrLIg0XxDmTD9K4ZPho3mARKrs6SFpoZ0cAb0lpKQFnhmy6j7aT40SHhfg67j+xhobjII4KXNud4UJviI96Q5a5KMQen8OnDmi7kdoNJJaHLON3GAcCNNIh1qoZXn7oCF58YAvP37eOI36KdjFClc3EmAWNJkazBHv7AwGG41mOVruLFmesggbazCBrtkW+aTuuUP+y4Rhmoa5B6z/r+3p5DqouerXHqLV3PKOr6BjT8VgjTjwPnXYTq6st2FYCVDSQoRtuACtcwbVBhI/2xvhwZ4yrgxkOZhlGUYppnGG128Zap4GNpovjqyHu2Wzh5FoDWx0PYZXCStmpmZn37SKiM+c4FlaN3Su/0UWD+YR0V2w1JGS8BoSL4mYhW9AZZMZO3BkgFMnFEiD8azNDeCNDqMPRhwHhNx4/jgfIELrZIUAIwxCqyygBYXeluwCEjBEgeOH/uJCS+a8DZo0qYGYA4SyZYTzsY9zfRxZN4VsVTq2vYa3TEffJgpEe7NyFLSRugKnl4rXLu/iH81fx9x9s4/39GLOqgdBto+O34dAMNy+lSxZ4DjrtAGHLpbs0hrMRJmmMmIw3s3hkUtBHKS5arkpnOGBf0VmX7DmzC5kLWCGxuUm5Ij9tM1h3sovP3beFLz10Es/dt4l7Vj14xRiuncCxOburclPNOSXI5KJAitcMikt0gy1zspyLSCqy0AWmSY7JKMZkFAkgbDR4L5ApDAUUavSChq8LU2JmbFTKUw+5G2mnmaWdx64ISF3OmbuRHVz8nEqEFOjVxJvGYxhqT67r+XVq4ikEiMp9qrEqRJOyYkphp450bg0ITSaiyhsXzqa1iqH+1QqquScu50gsvv4k4PG7BgmHpZp3WbXdxtPqwm7xo7diGpePwa1+5pOBwKIouo03tiiaDqHx5d/xSazoJ7GCywD2M0B4J2fj9n72bgCh3Kdccw1DWByMhB20RhPYwxns4RTjC5cwuHAJvQuXsbOzjev7u+owWkboWxnW7j2Fx7/wPL749Vfx7EsvyTwY10TJn6OaqY6eqrMIPwOEt3dCP/ZTy4DQzBDWeYNGArqMeggIa68ODW5Skx/WVmkUI51NkY4OUEwP4CT78PM+wnIEr9iHlx2IA3c1PEC214MVTWElMSzO5Vs5PLeEwz3BZlOSmbvUALJgduX8EwyWbmDAYBNW0ATCEFZAcMj6LBCG0Al8eQggpNu7xYevgFAVsYsGmpmFlH3J/FudOb5cc8mOY+KV6l6nAkMzZ2lwABlxxXu1NHQxbynsYO1pMY/q1XpOrDTN67ONwlgl1uoivDajQWKeaUAhsQkNDsUsjqQKAaEW9YIpOL7EmRiqxMT9PkkVEDITexLJXCHVVgIIo0RYQs4UylxhbTpTlOK8npRt2K1z8FaeBPzjsJwt2HYHVelLVIWY4FENZ+RfAgjFcZaA0NUZwh9+7X+q3PuP48wfvICtpx8GCAY7PipKtTgrWNFZMJUCgS6YNSZmuUUWoVnacPYjVFcGOPgPP8bwh69h9tZHaExSrLuh2KlnnNXiIlF3E40jqBQTdCtNcrRKD+0qwI4VYXishfKrT8B74UGET90Pr9uA2wph+55ITwkGDs+w8O/1plPPEH5ah3XeNTBSKuXd9CG5aJKrkkmAvABCSg7zEnlpYZZVGCYlDsYjjKYTtMjOtXystAM0vBKhk6OyqaMOELtd/Hpvhp9+sIufXBjgrWszjMsQjHx3JE+OJjTkJ0rkLBYJvC0ea4ZFWqj44AUnkrIcAcPG7RjFbB9H2w6eOL2FZ88dx+P3bYk0cDotcGknxk/fv44fvXcJUUVmRwEh31NpeZiULqKSxiSOzNaFnBGNB2jnIzx7rIHPn1nHS4+ewr0dC5tejCoZAkUCy2cnosQsznB9r4/9wVQWm0bQxGp3VcKoG2FTDFckR0bmiVQKa9RriyiGuRJ+ySxKVMksdhcabYJguooSDFI2SgldEAZotxtYWW2iysYo8ykKbkBeC1a4jrcu7uG196/hzUt9XO4nmJSBnK9hlKHTbaHd9NByMpzaaODsiS6euHcTDx7tYlViGmLk0wkCxlm4HvLCwWSaSFQDs/Aqm+HbLXm02pSOkrWuGaDltkPN7urwlizGd8AQ5gJkGsIQ/qIOpu8ViEwwvTQxeE2YrtcyQ/iNJ07ggTUyhBmclJJRwxDmwEjA7YF0DEUySkDYouMnIwI4Q0aApQucOLJww2FRL4DQQmQA4TSaIZ7p7OpsNECVRFgNAmyuruLoEVqPW9KIoGyk8AJkXoAP+hO8cb2Pv3ztQ7x+ZYhB5sFz22gHHbgVad5KFkHO0NK4JWw4cANLZvZKIjOP+YUEg45ETtSAcD5PIdcNj4kyhNyqCsktcqS508ymaEcDPLASSDbhlx+7Fw+fWMF6s0TDyeHa1PpH8nxxQeNWx0U8K2Dx/qdjmAGElVhfq6V2XnE218Jeb4jtnX2EYUseAgjDhshH65w+3g/1BsVNWmJDXGXSayynxsPq/KnKh4UrmhR/6hKjsyJmeF6LwoU5kxne01ieurUi14yZYauln/xXgkQDCGtZaD3vqIY2pb5Hw3LKzKOAVF1F52H3c5lo7WR3uA1Xt3j0efUaXRe0y8DsdwUKl+fe7rJau4OnfRwQ3s6TDxf8nwbM6te8G4awPi938juXz+Xyvnqzc7wMDm8FIm/nmHz2M4sjcDeAUOd7jdkLG9L7A5T9MezRFE5/DGt/hN77H6J34eI8lH5v1MeVbCyAcOiU2HzgXjzz0hfxuVdewVMvvqj7hGEGdRZfVlBdI4yw4jPJ6N1euVw7lO+TVVUKANaFS7PpZnnllr0AhNrXZcOcc+npdIJ4PEQ2VrfQIO+jWQ7RtiZwkl1Y0R6qcQ/F4ADFQR9ulsJl9rjFWCQ+uB9wj2WWofFo4LmmIygbAi5HQQJhBgkGrUYLFr8OGwuWkLODJD4CzRYEVTgSH8VRGDUyW8g2lRWVnU3knDfQzUspJiYxsO6HzkvIRXO+li+L1YfZR5fnLevfIat0TfjNf6G6FPCYs+FhWx4cy4Vrq6JPmv5U6YhSZ95/RcUsZT7E5C6XETSrUmBI5R1zyCkrpcu6PMgAJiniSYScrCAjoKJkDgoZWUXWkJFQdCsnMExzB3HRgtN8EF73cVjeCdjuETj2CqoqQF4w5VlHx+iVwO475aMko8Tok//Opvre//z/VP5jD6BxYh3eVhdV20cZuig8W1grzSsxJ2gecKxFkVvaCHIH9pUBqve3sfc338fgH15HcmkXYVpiLWiIlIkPkXWavBuVGqllLAFWESVoWT66dgPXnQTD0ytw/sXzsJ9/APa5kwjbnNXSuUEyjZL/ZrrchzOTeMKXHdkOb043uxWlW2969ASD5Ac48cND6JZ0KzSAkNb4OV0oWRRbGGUVeqMxBuMJGoEtIGOt46PlMR6Cel1bjGPKYA0XBxneuNLH997dwS8vaiGcFBIgIUCXN1JkcSaJ3ATBLYtyVxyFiBYJHJnqxykuC1NY5QRONsTZYyv4wycexJP3ruHs0aZ8vKSoMMpKfPf1q/h/f3QBM4bdi/yrgkWpoUtwZGFWsNgO4dqupCK6swHCZIgHWjmeOdXFK0/fj3NbIU63K1TxAKBkQGYJXdGEb+/0BFgMGWLrh9jaPCIxBp4XImy0BGxIwKjjSDZbzeQud24kuqR2Dp6fHC1Y1f2MDkupAEFmDqZxIrK4sBGg1Q7R7oQo0r4AQoJVztwV/hp+/MYF/N0v3sdbV0bYjV24qycwKjz041KcSGVRS/s42nFw//EWXjh7HE/du4ETXQ8tnoXpGKFtI+BnLV1Mpyl29w4QpbyBHAG+lFm2O02ZEyOYulH+upRBKJIFjS+5OSA8PEOowfQLQDgRyeh33u5pDqFvZgiJ2aRJQKy2CKb/0xfuxdcfP4GzhwGhRckoGUIDCOsZQgMIOYfJDEdxia104ZNxBdEvcoiMHV/oXGaaYsoZhCyW7tZwv4d4NISTpjiyvob77r1H7imqLNVx10MZhthJgQ+HKf79L85LHMu1EbtUAXynKfN62m0jm8q52hheYMP2KqR5LF07sna0sy5kUJoZhMoQyh3L+21+J+cyiclNUbKMbBvFbIxGkWDLLrCKGJtugWfuP4an7z+Cpx48gk5AxQJF4zFQJiLzkLuRYIgMmVyrZCHFZnkePyRyTBmy87DTG+DK9h68gMxxQ5ojAgh5jfihRDXQDEsaWEYuSvA3d9VcMkZTIKg3hRZ8Wlrpt3RWUKMi9FPXM6zLa9zy97QhY9bHG+b2FIyqvFsdRpcZe42uIADkXK+R4h/WW0gakQGpdUfWAL4b58YWrNUnMYQ3GILdbf10m8+rRw3mku/b0KsuA9hb7TE3B7Q1uNdn3Sno/SQgePh9zGe1b/M43O6P3Xg+awObhZnb4eN4J8f1dt/DZz934xG4K0AoDqNGbpgXiHd6KPuaQWjvj2DtDrD93vvY+/Ai+js7GIyH6McTXIwGuJZNMPKAow/ej+de/jJe+NpX8cQXvmAWJy4SnCX7DBD+9q/Teh+Yo5X5+MH8d/GUCiC01PG+qiQuikq9PI2RTEeIR32Ukx7spI9WNUQbE3SsCarpdRTDa0j2t1GNBnBmiUST0UVUYirEiIRO+upSyblyeoww9JnGMZSLOmETNllB86BZDOdKyRLWc4SseS2pe/lcSkRZZxET0IjQOITO5fVGJisoTp3061prvgcuffiF54vun3X019yZVTfUG6PQRAxjPLlvOLQaWi96GdYmlgdIvcGEAB8uH5x5rAEh8QzdQOsgc5seLGTltEktgFAeBIOFwRY0nVHpqDwk1F5lomQKmXAggJAjT7MYYkpIQEgpqeQZMuXBRpw3YYX3weMcoQDCo3DtNVRVAzljJYxHrUUzGAGpy4BQoyys7O/er9wzx4CQ0i4bVWCjdG1xaCSjwUKAYIQnQJK3+D3O+VSuBJu7sxLV25eR/+w99H7wC4zf/gAYRfBLoMlugaw3RjrEg5QXMo8obpriqKmhqF7pgBHVB10HyUNH0fzPv4T8sVOYHG2h1WqiRXMGI7lSK/c6iHnhRHn45rvdzXYZEBKQLQNCZqwoIGRuHckHDd2McwvDDOhPZhhOp2Lf2wgsHFlvoeOTbUjVVMXxkTsd7MYWLg5zfPeNy/jxr3exNyMg43yUj4wMAw9ww5fjnsgFRWaQpDQNfdSUgnI4/h7LmsLBBG4+xrnjq3j56Yfx+OlV3L/VkDJNjD8A/H+vbeP//v4l9NNCXDLpHsnCnqwgfzcdQ226O5H2Lks48RB+MsQJN8K5TR8vnjuBp0+v4rETLbjZGF4+E25GbOk9D/3BCPv9IXoHAyGSlGUiY9ZEq7WCIGBmH+WUyyBeb676nqyVpEuK0oULH9kRzqzmjJuYYTaZyiwh56mYN9jqNNBZaSogLKZwghCl20BqtfH6+9v4yTtX8bP3d3FpVCFvHcHMbmFchbIICViI++j6GY62gSdOdfDk6TU8dd9RHG97CNMZPGbxiZeOjyQusN8biNxyEqVot7todzvodDtoNIKbAkIBgcIAaV7QnCGkjDqKcNDfxWQ8QFWk2Npax5n7Tmv+XEVzHFtcusgQvn2NgLCvgHC/RBysiwSSh3EeTE+WlzOENJXhDGFtKuNmsBNjKsMZ0syazxDyOmbkRnd1Fe0OATzDxmkkUnfCGOhojEFkoZbeBJKyQkLjlTRCQeYuTzAZ9DEd9BH3B1htt3DPyRMIWi2ZExDXXNtC5tkYWQF2Mgd/+842fvJhD+9c6WMSc9MiUGrAcUPYni9zpFESwaaplUOmTFUKXDd08aUsifODOkPIa1rmJKRjyU5YbhZ4zjq4wvjbWYKwzNC1CnjxEGE+xYNHV/HEmaP4/ONncGytgZXQgWfTNU0dPumHzG4obx3JDKWBD5snnO+lG1iaSeg1Z+CKAAAgAElEQVSFSEHdAL3BSOYzeQ+y+UK5aLPZRrvdNoCQrp2LKAaN/lP5vRbatyohlti/pWwpjRUwXVNzXx0Ghoc5unk2oUISaYWaxv78fcwB4RzoEYCyOWhmMOas4+L9CrAybOXCJEY/17Lb2ycVSXVh+7sGhLcCdbc8G7c+UYvS5KbAcgEIb3d/Wn4PnwYIb5SZ6jNv463edt36Se/505Q5d/N5b/uNffaDn2rWc7iJoT0m4zKal4i391DsD+FNZrAPxsDuELu/fh97H13Ewc4e9kd9HERjXIz6AgingYOTjz6IL7z6VTzz0ks49+yzOm/ONcX1BBCKasesCTpppcK7O73f/lM5vZ8uHzftwBrQlGrfc0MHT/qVljxYl5GQEeNCjlxEI8TjfcSjHtyU5jEjrNhTiV/y4n2kg6vIh9vAdAAnmsHj/sYaSJg5lRwWlD9yn+VsOWtxKopkDpBzgz7cRht22FowhCFVWw0gICBU8kNBpIOKDyGH2IBWZqBueOqeYSLI1GbPMIQ1IFQJLJnPWiGYZyzSiQ0cnY+rr0eTjTuf3edxM81NGTOThqeykJZx0hYgaNhAizJW8SugeaHWHoHfFgf0wT7zG5knXKDbXZWm75T3kM1D4MP1K1HFitqJ7BxZQWEJM1hUMuUxsmQqiQYea7TZDDlVUmkxrzEymvTFiZhAykNAoRoUMsw+TirMEjKu98JvnYPrn4TjHoNrbwBVC0UZaMyUsAelYQhV7kvTPoJB1lRW1cuMTSVt9SsxflG1mFSbwupJEVYHyksRVMAlmIhKYD9C+v03EH/nR+i/8yGS6z00CAJkfk8HW1lTqhNpBTdjf595V5bMy1HKxXkznsiUj9NrcJ59ABv/1dcwPrOGK3aElWYLnbApcQo1KLwZM7i8yNQF1u1uQnXfhZwAH9oDKOETEIpklOieB8YWRVqUAcMUmCQpxnEkTouuU+DU8XWshkDbSTXmwXYR5S4mVhNju4u//tkH+Ps3L+NyP8U454DtCvpRglGaoru1DicMxPwkSwuOxYl1fSBB6J44FTFANPAz+G4sDOEDRzr40qMP4LF7N3D/sQ7Yq2AxOgTw3Tf38Wc/3sH14RjTNEW7wX+1kJLp9Oly2hbJnVjPFgWcdCp5hBvWRBxGH95q4AvnjuNLj5xEx4rQJIQsab6iN2ea5ZhFMXYPyBJOMEsp8SNztiKB9ZyjkhB342pIAwqx31+i0uovl0eC6yB6gkHSMGTBkjhCNJ1hNp1KRyQMfLS7Laysd1AVI5TlDE4QIIOPKPOEefpwN8bf/vJD/OrSENuJhzhcR9HaQul6wlxV+VSOoZcPcLqZ45GjDXz7S0/j0ZMbWKUbUzIDkhjNsCVs0LA/xl6vj91eHyura1hdXcXK6grCJtkfbZroY6FpUBco1ZQvGMJIZiJ7+9sYjwfSMTp6dAMPPHCfAKy8SGWR5DxkTkB4dYSfXejjr9/p4Z2DCmm4idIAQgInHh+6jBIQtvMB/vjZ03j18WN4cN0TyagVT9VllKYwhYPxJMb1nX3kZQXX9bG6voZ2p42A5jrMmxPDGlc7YYICtYvMY1Y/DP8mHccsniIlYB8OsX/lGnzbwubaCjZPnkR3Yx3IYsmDjMoUid/GyGnhte0EP/twHz948wJ2h5ncIw7nCIMW7LCJtCgk8oPAjt0sxy5FvinydwIYMpgF2UFPLK7F6hpqWpVzfsJWx1C+cbeo5L7oBB4CXrvJFMWkDysa4ngnxNnjG3ju4ftx7p4N3H+ijQZHIfg6HMCnxp6zE+rNLhmBXBvaZDyjGarZDCFjc7iO+T5GsxgHg5E0iZIsExDY7a5gfW1D5ggX6gbO1vL919LKRRzDzYufJUB4COEtEXJ3XjcZlzQFlbdCo2zhGNB6y0nsW7zru3xzt7tu3/kH/qd+xt1JRu/2Xd+tZPRuft8/33N2N0fjn+Y5NwMUNzYJjCux+BFoiSfZo4UCwupgCH8Sw+lPgf0xDj44j/2Ll7C7vYOdgz1cH+3jUjzAdjFD3PBx5qlH8fIffQuPvvACzjzyiAGEjrhJsqnJ9bgmBKhx0lXuM0B4+Oq4meLg46BZF37+vzaajeSQ7J2AGCOzZCRBqf5nWUHPCwU7aTLFZNTDbLiNaLSNjhNh1Y2x4cawJjuIexcR7V1FMeqh60H2SidjNFcp8spCAKGp6Wlaw4fEQ3iwgxBO0IBDEqDRhkMQ6NP3o340NXSeKi6JJDPzpRJToZ+UKh7jAmLGIeq5eQWFnGPXR/2E0uRTMwtcA9gJxDiKRlUOTfz4EFk0UxLIYlKlKECx1Ci9gGMn5nUYBWESEURJx3GXQpvPjqPmLEXuIEvJpnnodjYxGkT45c9/he1tNvdneOyxJ7C+vont6zuittrYXJOP3Wg7OLK1igaLi4qOo4mokGyLLqI8LwdohHzNFmaDAdLpVE0ljXy0nhukQo6kyGw6Q8rswoRGiTGiKMd4SuXtPQhaD8HzT8HzjsN1toCqjbIIZYZU/AWkiOJIW4q8yqUOlKY6kVk1KSrah6rRC91n1N1HejkFda4LYwBxjWLLIS1hxUC1PUD21gWMf/A6ht/7BdAbwZ2laDTIVFUyO6jUMuDZjriRBswckwKZ9ZyN3LGQOkBS0fzBwspzD6PxwjlUXzqH6PQqxh0PTWbtMR/LMgYlJgh5ef7g8GZ0p7MJNSAkOzifIQRNZThDmC8BQq2KhSGksjDNMIljDPq7MnRLhnCj7WKtoUZJLFJnpYPIamLmdPGj967jJ+/v4FcX+8ISZv4qJiUwJVvTpP0upXAVSoK2jKfIhss5P7K0HN4tEnheBseKkU16ONJ28Njpo3jkzAk8cPIInMrBLC1wbTTFLy4O8OPzA3EbpbmGS6goNwSQ203kVohc6G8awDjwqwxBGaNdDLHmzHAszPD5B4/j5Sfuw/G2jQ2/hJ9rTAVBMrs7jLQY9Pex3+9jb9CH6wdotLpY6W6i2ezC9VQmR2dYR+SjGtQtx7uWxJnZJ96gLq8/kcLRiYmfVy16yRBGU944I6HJmcHYXWljbZMa6RmtQ6RTVVo+ssrHIPWwMwNe+3Afr108wBuXB9jLA4ydLgo3FBkjz5dHe+Vygi1nIjENf/TSM3iS8Ss+Z1unQDJDg50tnqNxhN4+Q8uHaHe6aHc66BBIkSE0AfXzzCVjziEFP41QOAgs7lC5mOLwRt7f38VkMhTr5iOGIaRMkTEmIst1QpReE29dHQsg/Ku3CQhLpMGGMITs9vD1uMCxyUJA2MoH+JPnTuPVx47joQ0CQgLbiYCYGhBSMnp9dx95QaMQH6trq/o5AkfcMCVqgNIIPsuAQZE3LgFCHVQvRDKaJRESNgRGI4z2enCqCp0wxOaxLayur4rUhJbHnAPMGx3EfhcfjIA3r07w43cu4/y1Ia4dzICgCwQdVEFDWEg2McjOcXjdpcslDWO4kJfMLuX8sYJWat9pYMO8VHExtivk1MirrxqCEgjKyiQWcvY5h1PG8IoEbafAesPFqbUO7ju2hrMn13Fis4P1lZANT0RJiv4oRq/fw5AymzzB1moH586cxopjo0lH02gi780NfTC7cjie4GA0FlmtmB91CAjXFRByDtvM87JBYi59s/ffOF93Y9FQW2HfiAbv3ETSdPCVO1oaxjgMVOqiTdm92hzmMNt4O2Xv3YCSf77g4jNAeDvXzGc/c3dH4E4BIftjwtzROX67h+pgJIDQ3h+j2htg79cfYO/iRezu7GB7uI/tyQGuxCPslhGyToj7nn4cL//xt/Hwc8/h3ofO6cw55QZuIOygAkJdZjyJKPsMEN7szN42IDRiEDEukSPLvCYFS2qGorlyRcH8XmZcExDqPp3EY8zGe8inuyjjPbQlcmmMZj5ANd5Gsn9VIiYwG6FhlfAJCIkszfy6lAKsaR2SObb8SakoQZ6AwbApDzKEBIRCi81dRvk1zWM4M8jxCvUjEOMhs+0JHpSwdMMMygy9ZvTqDL0qFudOzXMDycowhGrcpyZtfGusYZh0QIrHRqMRCoBMU82bFpBIYzgB2CbGid83jKVk9xk20LEJCAMUmYs895CnDkbDBIODKfZ2+xiPZojjFMePncDKytpSrjCjymz56HkxQ7PpYHOzi07bR6vpGhM7EgRDaXr7zF1OYpkhrBhFleViKkNnUWYWUiYax4xgm0kNWQPCWZRhMuF7PwY/vE8YQs89Ac85AlRdlEVTyHu5bMgQcqRtDgh5fP9/9t6rXa7zzBJbO4fKdTIOIglmimJQGEmt2FJ3j62ng+yevvAzd/4V/jH+Bb6wL+zp4HHL7h61skhKBEEQGSeHijtHP+v9dh0cgiAJkGoPWwb0lAACdc6p2rX3t7/1rtQAwiotRLKrJv68llWEuESzEhAyCl11rStaVyw2FerDENl79xD95DcY/+IdTN66hm6po0WZlOcJEKRmWSLQdcDWTTjsG8yJBPlB18htA4lRY4YciWOh7Po4972vov3l5zA+30O+0YO22oNt6LD54QkwUh6XBxnC0xfZp9lMnLq85C0q0RylYWTECKRoCG3kc6WOtNQwzzSEeYFQAOEhyiJCzzew2nWw2nMklZMfQFKbiHVPqiau7gZ4++4EP7lyD7dGBeZGD6nhITNsZJwc8FhRX03mm/Q3j78kgbGgntdRCYOBNVWMZH6Ell5gs+/j6bObOH/mDLTawizMcPdgjFvjCHdmKXTPVYXSaSBMLb9XUjvIKltqIxjjaBG0GYCjFbCziUgIWtUUb1xawbdfvohn13o427XhlzHMIoaWxzA9yi91RDPKRg+xtbcnmnXTdtHrEBD2YNNLZdND5clmmKBwIY2TS/uk0kUlZbIDT8XP1OriZqFnniNNIvERSu0EpQy6jm63jeHKAJpRAAb7VRahOTYSzcO8cnB7nOGtO8f4z7+5gdvTCgeFi8JsSRIWOSVHy+BpKXrFMS60a/z5t17Ha5dWccbXoWeBsEkOJQ6s60gyHB/PcXQ0UymjEiyj/K0EhKqgXmuSJOnDUmXkXNBSxjyTXaeJl2bgNMVopGonCAiXl/o4f2FTUrsoGZXELtNDZbdx5QQQHuLKUYWUgJABQWSxGoaQx8xrAOGfSw/hOp5dtjE0S2hJIAwhj29OhjAkQ3gkRnNKegeDvkymHFsBQrKGkvYlgLBZfzlN5s1gAQqVRVkxmmmCiIE/fMwCgJ2adY3l4QD9QQeWR48Ap3AxKreN3O1iL/dwfZTh19cP8PaNPfzu9j5Ku4vC7iC3PMJ7xLwZSeVBCYsMJwFhwY5BiH9ZF0DIAYohoUmFbggY5CMT03Qt57tf0V9ZQ+O0kyyjSeYdcIwKOjsaiwRunWNz0MVT68u4fH4Vm+s9tHwN8zCVxN6bd29iZ39bhghPnV3DN994BRf6baxaOurpIYwige27SOmtjGIcTacI4kTSZ9vtDgYCCFlUT0DIiaPyQ9/3NzS7po9CeCcluYvsXbXiPR4gXICRBfBsnO/N9Xbfnf/g85rhM/2Tj71P/f0kXT72j/3cfsETQPi5/Wj+AF7Y4wBCru2SMkrFBQNH9o4bQBhDO5qh3h1h771r2L99G3tHBzgIxtiPJthO5ziqE1S9Fp5+/RV85y/+Wzz72qs4d/kZgPs7bvhM+z4gbBaNJotR1uTFr0+zV/sD+Jg+9BYeFRCe7kpXG3MCQo77VbicDImp5ilZd6ArliwvRFmWxRMkwSH0fASrGMHDXAJlMKdvcB/FZB96EsJIE+nxZaiiKBwX7jMmZgoQZIaEgZr+PwY82g50rwXT82E2gFA8hNxHLEBhEzgjN1/Zp6kUWmEHxQVCUKcUPSJsbICgUosplZgChgoULjp4F774E1WW+PJZxVDCJmupmwjCSI6N53uyByOhIIGWDY5Q99FmOCrWDVY08EFASM+gA0PzUVUO8sxEmVtIIg13bu1hMmYFmiN1zUVeyz6X+RK9bleYu9H4CH6L9/sSB4f34HoaLl5Yx+pqD8OlFly7gk5glgWoykRZwoQtUwBQPRgco8AhASHlotwDL+SiaRYjjnKEAd/DEkxzExYBobEBS98A6h6qqtW8J26ZFoAwFYZQKquafZSWJ1lNlJwWuZQtkwWUEBAGtxDNEJAwYS9neTfRTYV6liJ78zrC31zD8a+uIL27h/Jwgr7pwGcdhBhSlEmTUwBFB1aw2VpADx67M+grajkIzBp7eQjtzBJaz1zA+h+9Cu/Fi+IlLAY+zKWudGZRknUaDEraXVN62lwJj7ZOPExudX/PK5cVAaHUTlDTS50vV03pe+MTlWw0KwkGNcSUTaYpJpMjZMkMZp1hbeBhc7ktYRQ84ekySjUHie7jIDZw4yjFP/zqGt7eDrCVeKj8IWq/g1k4RVnlaHmOXIiSanjSA6eCJzi8KKoMVZ3BIKOnFfC1Cr2Wj47vSx9bkjP9NGbdNmLDpUpZAK1dxnANHa7NEksbSWUiq8iumCrZVOyzBSz6BfMpnGyMy8seXjk7xFefu4AXN4dY4aAnD1GG7OSzYFqUJ+SYBRPsH+5jHoSSQGpbLTgs9JYuNlVFwX5Fg+CqiarnJHHBGsp2uNHFq8RCnieF+EsJCCnVI0U+Ho0kbbQqcrRansgd3TarIFRUsTQlsKdOt5Gy8qOw8Nt7x/jf/vktXDvOsZcSELalg5Fo1NUqdPQCTriHM16Bv/zOl/DG5Q2c69IjG6DOApFR8hSmjPfoaIqDgwl8v9MEyzA0hB5CeiXpJWvKuwXsKg+hLGpFiZzmYPbLSDpn2ADCmaR3La/0ceHCWVkURXZqMq2rAYQ7AX55kwwhAWGJ1H4QEDL0RAFCvxg3ktENPLfsYGAVwnRy/sPtfF7q4iFUDCEHdh8EhMrvqVJuOdNdaO7FBrKYEJ7cIhg6ReYzF0CYBAHyMEUahkjCAN02F0bF4toOz5MIBQcflo/I7GEvNvDuXoSfX7mLf/ndLYS6j0j3EZseEs1ESiZZEs0qAbQWze1lAYuAsNQUIKT2XaSiiiHMDSDTa6TsSKK8pAZapS7rDgcscuM0q2ZQSRY+hJ7H0LMIS66D9U4bm6vLWOr1JG2VjN9oEmLncA+jKWXhBZ45t4JvvfYiXtro4VLPQjXaFVDZ6XjyWSdZhoPRRLpAuUZxcEB5MW9QUj+hK6ac5/6CIVSl7ve9tR9azE4BwoU/7/HVmA8CvQ+ygKfi2k6xhydbt2ZQc7pC4tGW3E/jYfvD3Sg+AYSPdtY8edanOQKPBQila5ZgkKqvHOneEbBgCPfHqLaOsHX1KnZu38bB5BiH8RRHaYDtdIbjOoW23MOzX34N3/3LH+LpL3wBZy5eUvU83CMZzEPQIJl4zRsRH3fT7/wEEH7w030UQHhSQL+Y48m9kWBQDZGVF05JgsuCgJBZJWr4nARjZOEIZXIMu57A16ewi4kkiiZHd1HODlEHYzhVJdkJWp5JCib3nAIyCdUMJokSCNIHaAMslScYdF0YDSC0PF/8gwIIqTRieiifL3+WUnOVrSH3dpWur5hNqnm481bgVlhC7p0WbKGQSIvUbWVlU+9XWS64b+F9Jo5jYfgY4iYgil6fUw0EBIr0FlKdw3sMU0FVcimlqCrURtJ3ZfdPfR7D7nxotY8is5CEmgCvYFZiMqK1S4PndKTnL88qeR1UBbHrlxkEUTwXlaymFQijMTQjQ6tNdZuFft/G8pLP6k7UNfMY1EPj0SYAXjCEefNngvusQJqmiOMIRUb/YII0o2Q0QxRwQN+DhmVYBIXmGdg6SaI+qqotPkFxnH4AENJHeAoQpmlWEwDywPHBD4CbE5HvNZpvTn20MIU2CRHtjhHdOUDxm/cRUy56YwtGnMFjBQWZJhK7meotNG2GPaj4dMakmiXQot9HTuEaqW9hZtc40DN4z1/A0pdeRvcLT8O+uI7QM1D6NvS2Kz1vZM34PT/ADi5aBj/K+vKwFfUUIDz9ZQuGkCc+H010hQKE0hnChe5knCEb67gEkrxEkqaYzUaIwjHyZI6VnoMzywSymiQKFpqFTLMR1zYSvYXdoMY//OYGfnZrjN8d1ij8ZWjtvkjSyjKD75K9qmVqJ/LaJj5XQJMAHgZmlHAspiLSa5jIhtmkLFd6DWsJPmHKk9HuIEtj1HkMJw/hmzp8z0VSWQoQwmrSLFkmqyL2rTpRUspsjmW7wGZLwzdeehpvPH0GTy/76NBfl8yhI4eplTAtTVIgZ/MJjkdjjCZTuVCYyOT57KTrSAiL41KG56iial0Fa3BTzL5CBbYpE+XFrVJJpWeFpZ3saSE4zDMcHx1hOpkIW8hUTHboDVeX0el35aKmSTavcuS6iUy3ERse3tka4X/5x1/i/eMcB3kLudFGqSsZqIMKbZSwg12ccXP86HtfxhvPnMFmV4dRhAB9htKrVCPLChwyeW1vjHa7J8wPw1gUILTkdUu9hgRxqEkVex65MIlsNC/kQo4orwzmGE9GSJNQzpPV1SHOnz8Di+eMJJhYqC0PldWWUJlf0EP4jgKEiT1EKRp3NQnjwslhiYTKFGP88NVN/ODFdTy36mLJLgUQCmwiUC41TFlMv/AQWo4whJ0PMIQNIJRErROFxglBrnJm1LSO0zu+Bsp501DFJAeTGSbHR3BtauJ9bGyuotXmqpgqaThfjbeEaeXjzrTCz97dwj+/dQP7iYbjwsScHZkcZJg2CrLsYBCVBrump5cBVJCHUTL0RgHCUuSiDSCkBJ1BNOJdhnScugUTU1UNRSGMspQeQqeOv0xhUj6qaeiaFnqsi+Ck03KRpgWmQYhZNEeUhrCMDJfWe/jK8+fx1cvLeGWzDWN6AKeI0ZahhJLp7B+NRTrKc8DzfPR6PTiuJ+c/ATdvSCJpaQp07/tOm0vhwzPkxuO3KEZqwONjUXanAaGaJ6tfi2/y4Ip4+t+acvuTCO5H365+UhDKQ5fpR0j6fPRX8Hl65hNA+Hn6NP7QXsvjAEKpzyF446CM3qRdSkancMMU+u4I1d0D3Hn3XWzfvY2D+UTA4CgPRTI6QgZ7fQnP/7s38Mc/+nNceP55rG6eU5JRfk8JRFOAcLGqqD2VypN4Agg/JSBUJNoJq8Z7GFM/aclYsGYCCPMKZVopWWEcIZ0doYiOoedjeNoMLX0KPT1GGewhPLiLKhhJ1oCn62CJQp3lwsQREErGJwf0poGK4M5WQJAhMUwP1Xlf8xuG0KOPkP5BV/UJCgjk75SJNknlkkeiHoohbGolKoa48ecWp9K1m32hDNaZ7K3SQRenEAEdQ2VMvi4NApbI/DkEZDmD4VQIoqroakYTorRTAJIKK7FEkMPi62OQjLwoWptY/dYCag9l7iAJdQTTClHAXmwNCYnH2kHL66GudBQ5mUtlryAwJJIgecMhP5V9ms7PKUZWzGCYKTyvxNmzfQyHVJlxk89k81gUYxIuyP0KQSFJEWZRsPKuAYRJEgtJkucp0jRGEueIAvYTtlCXPVgG5aIbMLVNaBgCFUErsReDLhcMYSLnjfRISlq7AS0uipp0LD1+BFw8uNSvlkkGx7QlzAScxDN16vYOtn/+NrZ/8Tvot46g781gzhN0fR+DXk+8XiWnEXMl6fN9V51MZYE4ioX16jieaI9Zej8xK8x8HUHfQf+NF7D2R69D2xhAX+nB6LRQ2SygruH4ioFZJIueTqBrwP3D1/WHbSo+ARAqpXLTi1k3DKGE6zRjGS52ZCMqJRvNmLaYpwiCCcL5WEy7IhsdtNBuUSrpyAWR1gbC0oDudIS1+n+u7uGfrh/jn65PEdt9VH4fcUzaOFeySaldIPNDtkx57tTJr6SRBA0EIARKeRLLyc7Pz2O8b62JbM10XbitNookAGL6O8dw9Rq+54iMNaktFJaHXMJLHEkb4lDANQFPL+Ejg5mMYcdjfPnZ8/jyM2fxpWc3sNFx0GKoTHCMKpuj5VJyyh9LBu0YBweHGI0CZKTQPabEdtBpdwQcclPMi1c78RI2EriF9o1eL8cRVpjpSQyQISBUAUclDg8OGlA4hmFoUoB+/tJFrG6sy4dW1JmAU/omE81AaLZwZXuE//XHv8StaY0RepJCWjBtlPbZqoBfZfCifZzzS/x33/93eP3yGtb8CkYVQSsT6JZKrIriFAd7Y+ztjkUnzkSpbq8jFRhkkxSDq0q/uShzsUklGjiXbhqyg0EQIJzPxAs5D2Yiuey0HAmVOXf+DGyCfJOAkBHO9BASEIb45a0J/vadAwGEsT2UsCKZrEnvHocBOqSHsBzjv/nCBv74hVW8sOph2amkmF6dTzSaa5jNY+wdjFSozGlAaOlNANADgHCRVHg/K+cBQFhJDHKWMCo5w2Q0wtHevvj+yHafv7CB7qAFwyF7liLlwKi1jNjo4Cgz8eaNQ/z0yhbeOwhwZ1ZgonlILV/kpSnBPeUrlBNzLahr2BU/txpmqcroBRCKZFSXdUVYQgGE9KxocAtT6nG4ASIgTLQMGVIJi7GNCo5RS5CMQxUDF9+0EC+u53aRF7UwfWqSSa9mjPWugec3Ovjeq2fxzRfW0U4m8IsQtlbIkIMBN0waHU/ncg5QRkJASIaQ9SyUjRIMLgDhfVB2f3H68IzrgdAXrkMfkow+DNidXhofB4ycfgXqg2fm8X3w+Ie2lf7/6v08zmfwWV/Tx3lSP+v3fvL1n8cj8KiAkLthpbDSUSc56iBBtHsoDKHP4f/OMco7e7jz7lVs3buLw2iK4zzCuIpxL5oIIGydW8dLX/8KfvDf/wU2n76Mweq6klcJIDRln3caEN5XBz4BhA+eO4/MEDaWPmlm4LRTp5M/l30P94DCqHEflxXI4wx5RNXODPn8EEhGsKsZPEzlUUX7yGe7iI53UMczGHkKz7BgM6CNVhTp6VMsnnQKszWAdJfNcnl2DLrQmBdyAgg9mJ4H3fYlvV6YOe5T+BBA2NyzGoURv6fElWlU7syhuqEAACAASURBVBAApaJ8q2uCwsUwUnVlikKp4WUWRYS8IxH0cV/FYEoO7rk3lv5h3sdJRNGukxEkEr/a6jlSxcHtpAqTkbRRKrtkn800eP4EG4bmoa4IBm1Ec2A+KTE5JlvnAKWLIqUI2oXn9lSKPJN66f8rSwmUUYoxAmqCUqDb81BUAY7HWwijA1T1FJcureDM2R6Wl31YFpnRpGEKs0ZZxj0/0/b5/muR/2bcQyUx8lxVTiTMcIgzxEGJPLVR5i2YOhNGN2BiE1q9BFTM2uAOikGXDSA0YjVMEEZWWW+0WZnXrKWgV1DOLzEUVqjSEkaSA0GCeOcYyZ1dpNfvYfbeHYTXt9Ga5rCDHHqSw/FduN2WUJhllqGMUvH8eQ7j43MBMdxQE8gxXKSkd9ACDuoUycCD99w5tL74DFqvPgttuQNz0EWr3YEuISEcNBjQuElmT9ZJ3YQ6YSRIsBkXLPTEp8ZPH16zHwIIF8uTgK5GxcynCWlM+rxJW13whjy7GOlLi19elBLpG0UzBMEY88khbL1E29MxHKqwDvagETyGWQXD6yLRXFzZj/EvN0f4u9/tYS/RpSNvEfLAPjD1mtSCLR2OdD+RZeLEY6F/JpPEr6JxmCxaVcHnhEbXRb/Mk581Aiwm96sEq2aBFgc8lo5pVmOa15hXOiKYIq9kwyHfP+W5NmrxVRnJTCL6Lw5beG5zgC8/dw7PnenjwpIPLQuBPIJFnpEmZBPC3BH0jMZzRBEnPnwPihEUPyEf7Ch0HGFLpAaDi4LIRZUMmHS/Y9vIklhkonzUXKDKQsAgAcd8PpOLrtPp4OyFc1hZW1OhSBpP71LkhiF07EY13rpziP/009/iXmhgZiwhgYeyssHz3soT2GmAFczwzMAQhvDl80P0TOroE2h1KumlWVlhMguwvzfG/u4Iw+EK+oMhev2OMNgLZnAxtCBQ42KT0AQsMcG8iBlNTC9hKtcKJzv0mXbbLpaWelhdXZJaHi4elL0qQNjFld0Qv7o1xd8KQ1ggsgai41dMJEUAVGIYwhB6xQh/9tI6vvf8Cl5a97HiMtk3ht4AR/qpKRndOzgWrwHPzQcZQmFtNXpgeU6q03KxPqsA1UUdOidXjH1WgTkMzonDDPPpDNPjkSSQEhSurPQwWGqj23fFI8njUtktpIaPeeXh5lGGd7YC/OzaNt7ZmeGwdJDaLVR+FzGTdUsWxmtKNioMIWUt9EbTR9hcGwII2d2IBhQ2Be2gf9CGxc5PeitQIeVNlClbWgGD/kSauTXKUUuYvEHkZFOZaEwJKIc+lagdeLmVyQRDp8DTSzb+5EsX8L0vnkW/mMHPAxhlDE2moY4A7vF0Jgs4mfFuRzGEAgoJBumn5XNP2LnFwtQwf4sD36xgal7yAEj7kGb0MwDChyaMNr4KtRIxG/oJIPzMKOAJIPzMh/DJN/jII/CpAGGUoZxHSCgZHc/hxwV0AsLbe7h79Sq2793BfjzDUR7gqIiwHU8x0Qr0L53FF775Nfzgr/8Sa+cvoDNcUol8RBALQKjcFvJ4whB+9In7aICwYQeJZrgnFHWj2u/kwqyRRaPNiEEkiSRV5sEYRTAG4mOY+RQ+Alj5MYz0ENl8D0VwKPYfLU+gl7moAhnYJntqudcTEPKho2rAIAQEsnCevXeegEKTDCGH/Q5roxxo9A8KICQQ5KZGNRWou5iqeWiKJEQBREBY0wpVZWJBku2K3N+URYtAoOEE5O94LyKeoEeSe3BJz2TOAJNEa7UfJsjj3pn7c+5ZSKAou7yS1S46DLlfZnbC4mfRD4iaeyAPaWwgmtc4PqQVhsnmbeh1G1rlIYs1FBkBJBVtlmoCaJSWZDk52OfeUEWP1DCk/y9BCe6N95Hmx1hZdbBxpoNzF4awTO6NQtQLUFyqWg0pu69YQ0fmV4USkgklGOSDktFEACFDZ0wUmQtTW4WBdRg4C61abgAhuwjp36wlUAZ6jEoMZQTPVMHp0MZVWru1KcyeVnBabkMvNNRpiepgjOzeHkZvvofZe7cQ3tyBcRTAmaUYwIFX6vICK1tH5ZmCXOn3YrWEw42YbsjfccNosH9EKGcdmWsidjTs1gnqMwOc/fprsF44j/qpDej9FuxeG32vA5sBDJQOUhonm31Vnky/1MJjskgsXVxqHwCFj8gQnr5FN+S1ktg18gb5GSpxR500zYSBG2pJcSpyJEmIKJxgNjlEkZGRybC+viybbctxkZU1wjSH7rRRWi0c5jZ+fXeK//3Nu7i6O8PWJJEOP15MpHWlh06i9NXPFZBY1fLz6LWT/RtZXUN5vuI0RZqnaPmcNBioC6UBN8sSrTrFqgO8tNZG39Vh6hX2owx7YYrdIMEoqxGSLdQtARrSfci6kTKHnSdw8kgqJza6Fl595ixeu7yG1y8vo21wjlKgiqcCnnzpalMpMdNZgHkQIYpSqaagF4ugkIyU3+5KKAsfusHScCXJlLfKQQKLvG1b4nVVumhwIh2djEeYz2YyISH7yuO7trGGwXAoISdEDZqtI9UtzCsDV3Yn+OWNPfzjm9exlzkI7BUklSP0uUuXHOWU4QhPt3K8su7hL779Gp5d78AhrV8n4u8zPB9xUeHgmHLRY2EJl5fWMFxaRn/QFenq/VON8oP7DCHBYBwnCOahsGiidye4odqR4MaEAMJOx0en68Mgnc9AphIoNAe13cW7uzF+dacBhIclQquPmqmzsm43EgUOWwgI82P86Yur+O5zy3j5TBurngarICBUEVMCCIUhZO2E6iFkEuhCMrrwEOq6A30hGW1mLvfbNJTAWnJGCQgJ8BgSlZeIggxRGCMOQoTzKbIklGStpWELZzaGIonl17J7kzLqVG/jMHWxFZj4+1+8h59f38dOYiKy2qjbPYQMFOL6wWkbr0mCw6qCSYaQHVqN7EkKeAUUMkFXVU8oEKXDIvivTJRcUHnrkchVRnUrbb/0AZWZlNITbFKwTS8uu0BZRqsbyhNg6DWS6QF6RoKLfR1/9pVL+P7r5zEsZvCKOfQ0gGayj6klktzJZCYDnBNAKAMRxRCKd5Yewgbn3TfF00u4gH5qZfro4JimWPr+BGwBHz9i5/ExYOTEo/hRm5YngPD3g0OeAMLfz3F88l0edgQ+DSCswgTlNEK6fwxtGsJLSug7I1S3d8VDSEC4l8ywn81xkAfYjWeYmSVWLl/CF7/zDfzgr/8KS2fOwOv07gNC7l1MhpCoIXOztX8iGf2olbnZ/3zc5ydL9IKcaBI6WQOhAKFK4uSAtsxTFPEc2XwqzGAZHqmgwGqONkIg2kcx20E63UMRjWCxSqwqZGjMFgHuMxdMmsg6CQbJ8DlSpgfNJxhsQfNbTGqBThKCgTJN9QRZOj7kBksgKH9e8MMqNIYEEXvx+BBAKDJRgsECZUmLEEFb8zVSMcVMiUaoV3MYrixH3P1Q6SR7EO4PyBCSkytzGCRDGIIj/9I8hEUl3aYGxryrEShaYluiXFSX/EhUFM66DSuYYXdrhjL3MWhvwkAXKAkIa4TzHLNpJPf1TrsNk3vvuhK1H3+21/JE7UUIEaUBLKdEf2AiyQ4Rpwdw/Qwraw4uX14TGWmaMW2Ufb8EgZTIkljgG1f7f8miaNJGS5JtRS7kD8mGKMyRxfQyWjCwDKNeg143gLDsS9czuwYY+Amd1WaRDMXlDKpUvYYWJUltEx1KnUQJI85RHIyR3tvH5PpdzG9tI713gPpoCnOawA4zOHEJNt5x48R3mhgVIpO9dKmEr9An6EJpkYlmKUM0PQepAUyrFKGrI2lbKFY6cC9vYv3LL8N4+gzKs8uofQem66BjunApWbVYcKq6T2hCXSSgqopT6S74cPLdx/lPPoIhVHBEZhfy/4tWMMnVE5r+vl7uvkeMtiTl40rTEDFZwvkYUTBFmsywurqMwZDdI56AvJTmUM1EyTJ6p4droww/fv8Av7i2gyt3DmBYbcDyhRkqDAu5bkmhfM5kUGFHVdhKndMtXAkrxJoH2/UQxBHCOBJprWUxkZXBm5nIAFYdHc8ue/jey6s4O3BgmzV24gq3JyneurOHm4dz7IWZClphkInsqplMW0gXjYcSVhGiYxU4t+zjxYvLeP25M7g09LHetoQZMfMIRhrBNlRSKE9axv0GUSzAkGEzSUq2uJbAFCYussBeHlxIms0xT37PdST4hswgAWEYBuJBpZ+Q/11kmdRT9PtdOcb08VEOIJMgUxfZQqw7OM40/PT9XfW4tovDso3IXUUBXhgGvLqAFU9gBQd4bc3GVy928adfeg4XhzaM+Bg6E2ZZd+C3EeU19o8m2N45xN7OEZaWVrC0tIzh0gBei9UaajIlCVcyteKFShaQYTiZyAl47lJaSrBL9pyLIL+/5xiwbfpNKTlVEdIEhKXuCSC8uhfjV7dnwhC+c1gIIKQsccHU8bw1NR12EcDNj/EnL6zgu8+t4JXNDtZaOpwyPWEIUzLD81hCZSiNkNqJU4CQ15uAlQYQntg9Ft23chkshNXKoM33XBSUxJaIogJZkotfcnS4j+noCEU2R6/r4OKFFfT6LbTajkzncgYgsY5F62BatvF//PwG/vnqHq6PSsx0hi31EDEOnaDX5JXIxF0CN8p5VTm8AoSUnVDuocngiOsF7YVq600vNFcqU869ks9Rqm8135EqFkqSM5gE6DzXOdWsIFM3y7Clh5LSD60skM0OsepWeHmzh++9dg7feImS0SO4+RQ2/Yimh9psY//gGONJIBJ8SkbJZLtyrrNTVAFCfQEIGewgSUIyElHrWsMIflA6uviv+4uYrIMP6ktPrXEf3H88+MTT3+9BoPLgz7q//j3Zin+WI/AEEH6Wo/fkaz/+CDwWIBRFjo4yjFHOQhRHE2jTGE5aQd8+QnVzB9sMldm6IyBwN51iN5liLw8Q2RrWn7+M1777Tfzgb/4K/ZU12F7rPiCkNI2A0FSAkGf9k1CZj/7sHokhFKnOwr7UJH7z8yMo4n2P9+GSITIBsnCCfH6EMjgAoiO0qxl8PsoA5WwX6WhL7mV1OodjkG8j0aByDjg4FVtP0xnNKrqKBfTCBragt9vQ/TY0PhqWkMEyuuNAp3ewKWSWXkEBhE1HYpNmLZJWpq0TEEo3HhkqAsJc7GXMjiAY5IN3byaJ1wxEkawV3ocYXEmLDofiYv5T7QgSVtPU5+lAGAXCnrEPnD65LE9k/8WH+AlP5aXI7r/p1WCdlUZKq/YwnxSYHGfY3w5RJA5a7hq0soW6cFEXFsIgw+H+sYTFdbtduC6HvCWmk2MhBvx2C5rlCmNKotTxarQ77DceIy+PYTkhegMNm5tdmDYZ0rn4DRlIKRLWZj8pU2F5/0o2yrRRqRwrcmRkCZNU1FlJDGSJLjJRvVqFVm0C5TLqcoC6pu6PuS7snM8AIz4BhExVFUCYj8LaTCvUQYpyGiLfH4s8NL5+F9Nb2wi3D6AFKeysgldpsLIKVs7EUB0W6WWTlQokQWngJCtVo2vYcDUdFs9fYQ8qwLMR6CX2ywhh20K+1ELn+QvoPn8R3RcuQj+/hnpjiNzUBOX7tSmAkCwhVxIOCTit4MnG3pzFL5VM2fzXowQRfCQgXNyolWu3yTCVBVNOTm7aFGY8YYPUtalo3TwLkSQBonCO+YySxjEGg66EnrTbrQbw6MhoEqUcrTPETqLhzb0AP/ndLfzq6j0kpYNM85FbbWSmi9R0EeQlUhaDCquki5zTyHPo1KtykmNasAiA8hRxloq8Vq5BQlBK9rIEl4ddvHF+gB++sY6Lyy5cG9hNgevjBP/3O7fw9t0D3GDMtNWGbndRZjrqXINeNkEeNZnGGI6WoO0UuLjWxgsXl/HKuSGeWeugZzM9NoUVzqW6gg/x0JWlJC6SIQzDWMAhfXgpQ1ZI++umiuK3XQG23AWL58pxRDJKOpygkJ0rBIPsJeTD4IXmeVga9rG6tgTL5veqZVJSk+FsdTHOTWzNS/z4yjZ+duMIv90JMdL6SLw1lDrPXMCtYrjJMZxgD996qoNvPzPEN184g802oAXHUhgvvYJuF3Gp4WA0x/bOAXa2D9Dr9aW/b7g0FHbNo19WgFEhPTEytUlp+lXnv2M7cCxbpLK+y4ct0zDeLi1KCcCFmEBXGZxzdgmdBoR3ZhIq8zsCQrMv7PGJh5BLJENXigBOdoQfPL+M7zy7jFfP9bDeMuCyWL2RjC4A4c4+JaO11I30Bz0Fqh21WLJ24mGA8CQIkz0oTR6vkl2waaIUQBjHChgSIB7ubeNofxfh/AidloGL51ewtsZj1lFTKVZ51DYKa4jUXMI//GYL/3TlAG9vBTguLWQu5dUaMspjaAznJJEdmBKHTYawiUxfBJ3wOhVmkMMjdcMUIp0puhpvCvQOEFYqT64sF7X6DHhbNVDA5GdOwEsgmuWwdBOe7QrbrnF9i2c433fwlcsb+NqLG3j9qQHcaB8OASFF17qLymhh/2CCySwUwExAqG4WiiFchMroTTKaWlPup4zeB4RqXVsMq+5vJ04DwgeUpKcw5Sdvnh8EhIuvOA1aTqeKfiTS/OQf9eQZzRF4AgifnAr/ekfgsQEhvU8NICyPp9BmEey4hH7vENWNLWxdfQ/b23exm86wk0yxHY9xVMaIPRObLz2LN/742/iT//AjdJaWYFjuKUBIEMGHyo7kWd+I8p6Eyjzk4/9kQCjGGmWkk+oF1bJbyAiT5e60MDHJnCnmY+ThMfLgAFp0ADM+RBcz+MUUdjpGPt5FeryDMqJUNIbL/ANRAdH+xKJypnBTndcALqmZsAT86a02jHYXWqsjfxbGkLkV9BXaNnRLSSSFexNZa/No7mSLyghRFlE2KkmiUmAl1RIKEPL9KTWeUikx8MSUagempwoC0GjhsOW1ZuzqYwCLsH8EOxwga7K/4l6ALB1BEOsZONglI7jgKxXGVmCah5ZyZ5N2mdoBKsUQTkcFRvsJsoiD5Z4AQnoI68JGEhUYH09EctriPl84slzIIWlfcRyUBJeWi96wC9YzGmaIWue/z2A5c7Q6BZZXbLguw3EyaGAtRqU6uWlzIUMo6ZyyXRFygaQI2WDJEKGtJs0QRxmSqEQa830wSGYFKDZRFwSEfelRZOm8ZMYuAKGueiyJSQi6termtNbGAfKbW0hubGFy7Q7iewfSSUMgSB+ho7GsmomQptQg1JwihJkAM6/N1MYaIXKQwiRAO80QcpLPX7FRY2wU2DNSFKtdGOdXsPHll9F+7jyqlS7M9SWY68tIma5T0b9mSHehzZPS0oUh4EkvBtAPAMLHXFw/ERCWUjMh3j3ZOJICVl1aC1WVWPr4S5hD1ZOS5/S7sZwykLTN2WwirBEDR3q9LnyfbJgrYCEvK1idPuawsRWV+OXVu/jlu3exdZThODYRWz3Edgex3ca8qJHwGNLjpGvwDB1tDbAZbx8EchFo0gVjSak9mRFOidIohBbHsLMMX3nqLL5xeQ0/eGGAcwOL2ByHNXBzFuPv3rqJn9/cxdW9EeD0YHlDFIkBrbThGp50ytWUZ5r8+RlQTdFzS6z2NLz21DpeubCKp5c6WLU1dLIYVsHS+kxtxjm8MZVxmF4sgsEgjCW1kb+HMeXEKjpYTXgYbETfoyUPgj+1QOSqBoQMGyOFbVtAdr/fxmDYlR7CGgo8lqxLcAe4Nc5xZS/Cj989wps7Me5EDmbWMuLWmnTgGHUJp5ignR2ik+zg37+0hO8/N8Rrmy2s2QUMRgRzJMVOGquHpLQxjTLs7h1gZ2dPATvfR2/Qk8+X4TJcpGlyDoIZoigWuTTPIwKAQa8vz+efHYvv0ZCUKC4elPAyXCbNoiaZVpfQooLgwurg6l6CX9+ZS+2EMIRGT/UQNv9TIclkCOcCCP/42SG+8+wSXj3Xx5mOBQ/s0lThMwIIZxF2DkYngLDX7zZpqSoymYCQHkIuxgtJ42IQomSjPC5NRLRo8SEgMM0qpCn7GgmKMxzsbWN0tIc4GKPtadjc6OHMxgCrK11o1Msz+CenN2ENpXMGP31/hJ9dO8a/XN3HTgiEVguZZaEwTZGAlkwcZWoX088ICCnJJ0sotkbFFips2IBCWUMVOKS6AJpK0qoodackpayl29PiEMPijYbrF7X5sQwDHKYr8frOUiDNpfKiZ9Z4/swQ33zpKXzxwhKeXfPhJPuwihl0SeuyUdQO9o/mIs3lsfF9FSoj/llKTw2ysKbqzWyGvrx5fmie1awzD/J6p1e8h1r/Pm5JfCRMtwAtC1bwMdfYJ0//mCPwBBA+OT3+9Y7A4wBC3qQZhlFFMcp5iPJwCn0SwA5z4PYeymt3cOfaNWztbmG/DLGbzAQQjuoUWcvGuVdexBvf/zb+5G9+BL/XlwGvJmnOXGvJECpASFvhAhAKS/gkZfRDJ8CjAUKSFc19l2qXmiVhjgyHyRJSgcZBNLsG8+gAZbQPOz2Emx2jW43hJEfAbB/F9ADF5BBapnyDtqRrKmCmHGUkGlRPLr1x7GiqCRBp8SEg7PahtdtAqyNJo9K6LlUUfC7ZtWbaKomPi8mrSsMhUyfsoHjtGsmoyDebei4CO3rm6GejdUmn+Yz1TNwvseuPwFX9G+1GtCYdHh1jb/8A09lU3e+FAatx8ekLOHt+E51eF5ZNBVeBOInkGLnc5wgDx4oOptmrnnHRE3HfW9ooMxPzaYVgUiOaaYjnOtLAgFF3YKCDLIFUe/A6og+RYJO90kWZwG8RGNdIsgLTqBJV4MWnLsLxawThNgw7hO3GcP0IfidDp1uj2zfQ6xL4RiKfZdK+aowj+UPWjz5CBQirnJ5LykpJQqhgHVqT4qhAElP6O0BNZjA/i7pYQlX0UVfuKYYwFYaQBfVMeWVtBmsptP3/+f+s091jlPf2UW0doNgdQ59GsKMcVl7DklJ0NaGvLOVpk+lEys0TzwWHeX0IObknItaovDVks2aUCuVynzapMkxdYNa34T2zifYLF9F/+WnY51eRdhzUXR/otWSTRG2wTTZSa7S90si+2Owppu5EMtqcc4+8xH4EIDyxPsv0RQW3iK7sFCBcuKMXgJBEgirMLFAUi06QCEEwxzyYCnKnjnjQZxplDx2WVbJQMstlqpKZDkLNxrt3D/H2jV28ef0Qd44yzLQOQruHyOkhZmWFANNSFlLaQgkIXU5VGOLDC4vHg6Y0AkKux9yYks1IyOxm+OK5NXztqVX82ctLONMToS+OdOBWGOMf3rqOX97axbX9CXSvD9sbIpmzc9JEy26jLiqU/D5mDYMRx2UAW4/gGTGeO9OTbsIvnl/D5UELZx0DDlM58wQVQQMnNZTakcqXRCiChlz8hASHIcNWWBQqLJpimniy0CwsIS0L77ShSzm8a7EA3hL2kCwi6XnP44Ueo6wV0C50D4UzxNt3p/jZ+0f46c05ro11jI0lRM4SEm9JFhyNyaLVFN1qhGF5gB++uoHvP7+EZwcalo0UdjoVXT0/81JvIa9tpIWGo9EU+4dHYmTmJt7z6P/roNfvyaJKRnA+nyq2komtnidJqCIZdLi48f0pHyy18lwk6asjO5hkkch9dUND2ngIK7ODa3sxfnN3jr+/coArwhASEJL6V+FD/H9OX+2cgPAY33mmj29fHuK1CwNsdiz4mgKEHNYkGf2dEXYlZVR5CPnaVX2GAuICWLgQnw6VaZhxSlyFHRSWULGfPJ5ZXiErGLKkIwhiTMczTMZHCOcT6MjQ8XQsDzysrrQlZlkBQla21AIIK/cs3t3N8OtbU/zjb+7g9jTHVONn6SJnKBN9hzyvJfpIvRdKRplczOtCArF47rBPSG5ISvpNvTw9yJSRquvZBBgw0zja5QrXalhGDV3jdI7lsImAQ/o7UWYokhjL7TZWOx2cG3bx7PoAXzi3jI2WgRWngl+THeTX1MhLeqkNHI7mEt7D8ZXf8tHr9+ESELJ2hWsc+1oJCEW5onynnx9AeJ+XfJIq+sh3lkd84hNA+IgH6snTPsUReCxA2Piv6zBBRcnowUhSRq1pjOLmNuKrt3D3xnXs7O/iCAn26R9MphgjQ9F2cf6LBITfwQ/+w4/gdbuyVyIglCoLDlJFaqgYQt7aGaH1pHbi4R/q4wFCFbpC31cBV7QtPL4xWSJmLszoDdwDkh345QgtPrJjGPN9ZMfbqKdjIJzDqvmVJEAWIS+leAXZNch8CgJC+t2lYJ73LQJCykU7PWjtDkAPISWitq3K6vl1Tcr6InxO2bDU1FP2Ck3oivzeqIvEDrbAFRKkwpui7GhgaJL0gLpkHkmNPOW/szSeBIIltVBM1D9kHdlMefaldqzKsLq+hJXVZfSXunBYCaXfj7FR8WhKXShd12LBMmHqjoTJFYkmqZ3T4xzzcYU8tpFFFvLYQjipEAeAa3dg0WYl7IdKwc/ySKozPA6T2aZQa4gy7stdLK0vi2S0KEdw/ASOF6PSj+X33kAXb2GvR+CrgmUUIKxRsQdeptqqaJu+Qv6d6jZTLQ6Z2KnYT5gjjvl+uqjyJdTZJqpcMYRV5aik0UYyqhmRHBNalHguUTaq/fqv/qd6endPOgbtIEU3MzDQbQwtB1apS2lpVmbI6WtiKSXTPk2GLqgTmydylKcI8xSuY8vG3eYLl1LFDKat+mgOiwhRz0Z9fgWrX3oRK2+8AP3sEOWwjcSzkJiMiof01XmUVVHHrDG6VXmz5IJpkBjlVQv55uLyOpmUf5Js9IEJ+f3pu7pRq241SgVZH3CKIRQPoRp1CTZtGEOyg0xO5IaeAJBFkRF9b1EgLCFP/OFgiOFwiOHKMvIoQpYkYP4mLzKj1cHWJMK1nRF+/IvreOfuBEe5i7nVR+QNUNhtKfPmRIWcuVYU8MoCdCW6NLAyRp8+TU52+MFyY8mwF8uAURQw0gxPD9p47dwAP3x1HetdF0Wm4dgEbicx/vGt90Uyemc8h+H1YLl9BCMKkXV0vA601nm3AAAAIABJREFUSkeZUc9Mb1uJWqd0M0CdT7HR1nBpycNXnzmHV8+t4QvrfQmwsXJqk1kYom4FJ1ugpvSTrAmpfl68cZKK15AgmSmVBFRqgMgNuqpBYOoow3L4IBikrJG8EKV+1J3n+Qx5GYvvMjPaSMwh/ss7O/jxW1t4ezfHduIj755D7g6QWexlzICcITgB+voMy/oUP3z9LL77/DLOehmGeoxWHcEoM/GNFbWFSmNfoiOb/ONJgOlsjjghCGDxuOqZ4xnCACUCQrKaBHcMvaG0lGlTfD+UNix8r1wgBVS6Dsq6QJLF0unIhSTMSgGhMDt4fy/Cm3en+M/vHuDqEQFhF4XuoJLJntqys2HGISBMj/Gty3188+kBXr8wwNmeKYDQJCAkq5yXmM4jCT2hLJUhRt0eQ2U68KQ+RNUh6LoNnT1CqvZHHiooTJx6TYEsZa6Uh9IzyYWOMg0d48kM+3sHSKJABhP9jotu20LLM9DvWuh0eONIJSo7SUqU1ooAwu3AxpXtCP/pp9fw/mGMo9JC6bZR2B7CskTG6aL4F2VyIIDQFDBYi4RUgKGyhgtbx+cRCDKBTSznug4dJszaUeCR76mqoVMOihyGlsLUUhl8EMRqTJktU6BI8eKlp/DiU5fw4oWzOD9sY9WtYURT6NEEXaeAK3SljjTTEEfA0XiOgH1erN9ptdEbDGRdo9eAAxIBhRyUiBxdhbF9vgDhp9iN/j6/5GG06GLtfpjS9ZGYz494gR9LwX6GN/XQ7/tAfchn+Paf/KVPGN5PPkZ/WM94HEAoPYRcLYME9TQQVVh9NIY5DhBdv4fpuzdw79ZN7B/tY6LnkjC6l80w0UoUHRcXXn0ZX/r+d/H9v/4RvFZbpPg694wSvEdAqEJlVGW6NLs9AYQftQR9YqiM6KwUQ8ggECqrFoCQqhdAVElhOEM0pRx0G2a+hQ4m6NRTuNEh6vEuwt07QBDCSjJ4rEbQyTDxXlzI56Q3jB9DDelxl/sVGUDbhtFqC0OodToA5aIEhJSIMl2TdUskfww18FaAULGCijRpAKEUzDfZA426qGmVUHhHGDtuOJRsUyMgrCyUhYk0qZEm3Dfqss8gm0e7EdPrg5B77lgUeBysx1kkHYBM9uwvteG1TMG1nS4H9K4KwGSi+GL2WXHP7Ao7aOgukoDewRijvVhAYZVTDu1DK1q4e/MQe1sjbG5cRNvvoWTXdE6FZKZ6pE2GPubQOVx3PVRmF7XpS3ufLR7CCn47g+3TRnUPujXH8qqNXt+Qw1qWoSSuKsloLapM0UUu8hL42QsgVCcTpaPcN6dJhjghICTj2UaZD1ElZ1DniiGUUBnKb0U1lUEzErFaEcwohlCH9uZr/2NdzCK47IwrAb9kn5kG9iRq/GD4ARFsMHqWEx+mG/FDJ3qVDTA3gwXysoDPugAm6DFBkFUMWYzC1FG4BtKOBfP8KrovPQX36U3YF9dQr3ZQ9HzknoXS0uXhOup7MFZ+ERghJ1jTYXI6eOEDe4DTm4TTA+7FjvmR1n0VR6sYEOUiXMTLyF+fvsE393VqogkiyfaIoZdInUWRSYzZjExRKptseoiGy8uwm+LyOMuQcbBg24grA+O4ws+vbuOtmwd4d2uCMXwk7hCZ4UtfYJSStTQEEGlpCr3IYDNRU9A9y0k5ceGGmRtTMvcsrWdtRoWBqeFcx8RrGx2sdn0pyj6Chq04w69v3MPWJJSKBkjip4UiTGCUGtoOSzl1lbkhZiwDusuTKkeZhmhpEQZWhnNdEy+td/HlS6u4sORho0vwk8HUSwmZUbrxUsywXBgkHIebYgFIZFfVg5MP9ev+RkY+BdlAMzFKPXju8e8lPUp204SeJY7TDHtBgXvjCm/fnuK3t6e4OzMwKloo3WVJd61ZJcCFoMxglQHaWoS+GeOFDQ/Pb3h4Zs3D00seLg0dmFWEupiLd4wskm05SFJgHpU4Gs0wm0XI01KYHwJCSg84FMgo/bQNDBig0vHgMyiJCbtk6BIyT/RI+urcYlqWaSGvCsQ5DdAqojlkghQlE6aPt28d4+fv7eFntya4MS4x19soTB+17atkFEooiwRuGaBVzvBHT/Xw9aeHeOPCEJsdDX4ZMlJFQCF9dLMgxvbeoQTlUMowGC6h2+2Jr1EAoRxnAkJO6U7pFhubmwLiKipaYpFZvSJ9QAXSrJBE1elkKp+QZWoYdFto+RZcm7UzNWyb15eapBWVhqDwMC1aiK0V3JkAf/eL63jr7gg3Rwkqf4DS6yHVDEK0Ez+KINScxfIlbdJijHd4Q8ozSditCoIxMqAMcVKhVNIkKqyiJteGznOxzFXcdp3DMQt4Jns4a/R8C2dW+ljqeuj5Ds4tD3FmMMCw7aJtafA4wSsokU7gmgUs6YQEZmGO8ZTsN88FRl1baLVYudGD53hSuyPLkwgemloZytMfsnf/pNnWIy1p/xaf9HEA7dO+n48CjI/ysx7ytQ9+2Yee8rHf93FlLZ/2TT/Wze+z/JAnX/tv4AicgMWFD4CSUarRpiHK8RzaMUNlAmhhiuzONsJrt3D31g3sHuxiVMbYi2fYDseYsMds0MFLX/8qXv/et/H1P/tTOGSMeC+SDjcpdlPddYt1TbUknIT1/Rs4XP9VXuLDAL16IYplo7dM6QjJ6tFaYqEolDIpIhgMx0jnO9CybbjVFrr6FO1qivJoB9XoEOV4BD1KYaQlbMl8YdBhgkIrUHA/yv5ABguaNjTu5QkEGRjDaol2G1qrSRelb9BxxVsoD6Z78v7btEtI8KK8TuUNFEDYyEGlZL0pl1dtY81iSVuIpJVzJt4SiWM4r6QH0NDbAhLritkL3JeoAb1t+/JIU6U0k6J5BrIYFSbzI0xmB5jO99Ht23j2+XOotUzIA9thjzMdUZnscbm31moTek0pqZKMVpmJ7VvHONgJgNxBLaDQw/adQ+xvT7Cxdg6DzhC2aSNn/3ocCmAnjnMddf6nDL10BwCJHb2C29IxXGYuygy1NoFhB/DaGfpDHbaXw7RSGEYOTeOjCRAicbBQRUrwjeokVEMBlWHCzAbur5Vth73QZDl7KOJVVNkQdcEeQuZ0UH7LY84+c1ZPqHuRhPYwTOfds39TmyXgMRmUficeHGrJyNSIlrep5+C71FmFoDYzKjmI3jD1QVPLSkkcKWaWRIZFinEcInV0lF0X/sU1dJ+7gMHLl1Gv9VAstVAOWig7DgrSq7Ypskd2eTA4xSIaFv9sJdT1AoA+1lWq9HSP+es08vvgLm0hfV/8Lg0Li7jfxhBLgKyKIxPM53NhC/lBeb4v0tFOm+EdjpTZp3UhzKvhtCRA5N3tEd66tY9fXLmHvQhga0yq+4hrG2HG9daRLrMiZb0HExA5janlxCGryf4Wsqn8kBeyRC7CZpGggxKbnoFBi4mHbYwqA/tpiVuHI4QsaO+0m+lMDi2JYNUVPJNTGlOmMSUnC4YL3e8JOOQFYFUBnCqAl08lhv/18wO8cG6Ay2d66HoaOq4O32YilPDy0r9HEyxDYegFtNn9spggMTCmObALdpYnmjR+SEQx10DuotX0USaQKngJmkXZMnDreIz3dif43e0xbh1muMe0yrKNGG1QelmLBJIRxgQSOawqhYsUnp6iZ+dYbmt49mxfeghfvbSKthXDptOTgSF1BofgorKRZCYOj+YYjUJE81QAXqfdlcUlL/hKcnQ6LtbXB3A8TrGUwZoLITXlpsm0yS5taZImmjPRsiwQEeS7LkzHlnJ1Cd0xHPzy6jb+y+/u4bdbc9yZVphrLeR2B7XbVceCWtssgFcG6CLE158a4GsEhBeXcLZdw80oacxgyt3awDxMcG93H/OUkMzCcGVNQnI8hwm0DJUhIKR0lJ9PcwGd/MbrQ03+qMmXaR/DgziZY3hQFCJpJnUMz2m3XPS6LbgOZag8V1kEy/M0UNNOw8I0M3CUmKhaG9gODfz9L67h1xyM7M5Q+kuovSFK20OuWUh5IiwuaoYrEdDVBVy9hkvDOOXeNJMXWRMOxdRRhs0oybnyokLObz6MKpcwGFcr0XE19HwDXcfAas/HpbPr2FjqYbnXxsC10Kb5vqmo0PJU7Px2E0bDGx8X5ckswdEkFg8oPYuO7cJvtdDtMmVUVU7wPJf/SXqwksg/tCHnsdeux1zqPo9PfxSA9mle96MAwgeHiqd/zkOsBh/xzyf7t499mf9//Gw/zef25Gt+b0fgNNhQFQZyq0I5mYOBMuZ4Bj2IgKRAtrWD+Ppt3Ll1Azv7OxhlIXbCCe7NjzGlGm55gC997zt4/Tvfwqvf/CYcesooGySJwBWa5AG7dLl9XICET7Md+729+3973+iD4LAxm59Y8pTFpigN5Fkp+QlRMEIcHKGMdmEWW/A0xRD65QTJzjbK0Qg6h/2sFUmowKtU/oKZoDBKlVRqtFCZPuMwRQ7KbArTJxhswZB00cW/UUbagEEBhIoRli1aQ7vJ0LgBhOJ7IztIINN0DC6UR2pAqnIyyAnkBS01XdSlj/FxhiJjMncfpt6GoXOQbkPT6MVnQBsfniSmU21DextVVgwaPJ7s4ODoLu7cu4J2T8err11GXgYI0wn8jgvd1BCnytZhaKZK1y8VILS0FmythRtXd7B7dwSj8lFnNorYwN72GKP9GTZWz2LQXZLQOYa8pHEoxBAH4a5jigouotzT60PzOnJ8vLaB/tCSlNGsUtLRdrdCf9mA5ZDRTGBa7FCkR5CWIqV0WgBCDrQXrQeUuUrqKNWYhZLacghNQJ3GDtK4jTxcRpX1UZe9hnW1mn001WmsElBeoLq0VKjM/pn/oWZrhXTbkZ4USZvqwDhJvms8fNJJ0iT3UeLHb8TOOKJGAiFu5Ckn1RwTszzBQTRD0fdgbyzh/Je/gM7lc8BGH9VSG+XAR9X1ULVsVGw0NxVrZLPgUTdgSek80QAZLxUp+/jg7ve7CCykjIvfTwY3C0NsU0EhSU9pipBdbFEof2avC+snup2OeMoMMqJaiYwhGTKVcbEbFrixN8Wv3ruHq1sT3DgIkBpt5EZbwkXy2uRarUA6A1ZMQ1KNCIuku6VQMk0CMEOSlLjp5BWWwCpz9CRSXzFuM1iY1QTulUyAOgNqjmPk8Rx6PIdRJJISS1qeFyCsNkqzg0zvIKsMSUulL8w3C1SzfXTqGda9FJeWXTy13sFzF9ZwdqWPfssRaQLZG0prSTdyA0+xK2WOlGTW9OoRWJBhy9SxkuoDAhKa0+U00OShzgWlcS8Nsj8mYs3EKM3x1q0dvH1zD2/dPMLBHJhk7M1Zhmb3oJm+UPusr2Bpq1EXwvyYVYoqC6Rz0DVyrPdtPH9+iK88v4lLaw7O9AAvH8EpAxgSMsPKBB9HxwFGxyFmYwaQmPC8lrCDBOZUWHR7HlbXerBdg5hHkcvSaeeiqGykpYndgykOxwGmESXXOeKiQGeph95yT+osWp4HW9Pxyyv38JO37+Kd7Sm25xVCfgZ2D4XdlbstpaCaAMI5OtUc33hmGV+7vII3Li3hbKuGn09g1SmMmtesjnkY497OAeYZo3gcLK2uo9cbwqMcl6m1cl4x1pnMldq5npZWK+29Yn3VQKiUapCQ3tnZRPyTBP7Dfg/9Xg+ttgeT8iE6whv/YZYHwvBSopIaLURaGzO0cPMowd/+9Hf47Z0R7oxT5FYfpduH4feEMRWmnEWyTNzljIoev2guaWlGmWJt0MGg48M1dUn8HR0dqCEWv8YyBdR7tiXnpGdq8E2gbRvoexZWBy1sDDtYbdsY+KwGseQ5HpenqpSewrpIJXSKVwXV82SOyUpyPYyTDPOowDxmuhmDY5gc5sr13m63hR0k2ObaqkRUrGhaSEc/jIQWx/73u4p9zr/b7wsQ8rT9CID3gTnh4jmfRPmdIsofdgQ/liF82Ot4Agg/5yfiH97LeyggpCdpNEN9NIE+mkkPIeIY8d0dzK/fwp07N7FzuItxHmE/nmM7GCOwDdhry/jan/4Ar37rm3jhK1+FTaBAhmhhrWn87c1WRTUR/OEd0n+1d/RhpnABCJUcU9gh+u0KXe49aRIhnh8hCw9RZ7uwyi149V145THs5Bjp3h6q8Uxq5QzmiWS6GtAaBSqTdptSBbcZbdQcnjueYgV9F4bvwWj5SjLqeU2QjAqRqVnhwHvaSS8iD0nT5i1gkOmdTMNkcJ4Cg6rxQfUMqjRRNRxVSjcGrdlAzfwKH0lkSv+frnUk9RO1C8OgMoqDVVOCUNgdyNRRk+0GTD0V1VyKopohycYYTe+i1uZgTabjVTDdEppToTIqFPyZQjxROeRAhwMTHvTShVY6eP/KXezcGaHlDFClJuajDJOjENEsx+baOXT8rvgPyVmyX5r7HkpH8yyWYQjD/0q7A7ht+L02LJd4JoJmRaj1AEG8DdtPcfZ8D72hiVaHuyuqpxJR4hFUc8+kavAaNq7J2pBtM4EgAaF4LwkOa3J5AgizuIU8WkJJQFgsjh+PW5OxIP7BxhpXcl9iQJus/8faZPFk86FJRYRsXtVohx80h93SPNaYP4WuzvgiNSVhpBFV15TPUKsQ6zVis0ZoAt75VXSe2sTGF56Fe24Ved9D2fNQ9Tyg5aJ2LSmrV/2CugKDmiEJplIpQTTQdI38115RHmb8Pf13clI3Rd1M/YkiFrOrB/+e75FeLTJ03V4bulEjK0LUBD2Gjbh2cRAWeH93jDdv7OLX13ZwHOuYVw40b4hcc5HUFP+RHWuK1GSVVcmonCZQVMcqTqGbF39HTyQDTmRnz2QnIKYhV7dQcqJi6xLOgnQGPZ1jxTcw9Ey0HQtFXkuVwCzVMc0sTEsfcWUjq020WqxS0FAEx7DzCToav7bGesfAU+tDnF/uYX3QFYZl2G3DtWrYRiXMCjfXZlXAkNTIAoYwhaT8c5nyKDCimos4H5FjxJRI+jo1MpasLNARw8CtUYDrRzNc253g+t4MNw9CzHPGfPjQSddbLUWV0zycZRINxemYZxvCFFZZCJQpzDpFy8xxcdXHq0+v4tXLK3jpfA/9agqvCqEXsSReQXcxGUcCCI8OZqDqgMmcNPdyMer0PPSHLSwtd2A6RA2E6WSpbOmaHM0L7BxFuHH3AFv7Y0yiTIrvCedbwzaGq31cOLcp7NRq28Gvr9zFT968jau7c+yGNRKzh9TqIreUTEdSN4sQbj5Hq5jiG8+u4OvPruKNS8s4S6l/PhbgK4AQlIxGDSAEMs3FMgFhf6hCe2gkF8kog0+ayoFmCKQibJQRW2TAlIKI5DdHFIUIg5kAQkmF1TWsLA0w6BEUk5mthdnmMILT4zSns09DZbkoLA+F4WIvNnF1J8D/9Yt3cGMvwFGqIyR4ZkyVS45bR5JSKq1LVDaZPT2PUUYzeHqJnqvj8vkNbK4M0HYNRPMZDg72VX8pVQdM/XUs+I4N3zHg2wZ8U0PL0tGyTfRaNgYtF33XgG/pqrqlruQ8lcxrGWiwI4h7H8pMKEGtJCgqjhLMwhgJWd9Klwh2y3FlCMSHSphVIHvxS9a8BnR/kvfnX23n8Xn8xp8VFH7MzvP0tz7xj3xw4nH/iJz+Pk8A4efxTHnymh7jCDwUEHJZG01RHY6hHxMQBtDmAeZ3tzC6fgt3797C7vE+pkWCwzTAbjRD5FlobW7g23/+Q7zyja/j4hdegeW5ap/GTb6K6zjZRy7UD08A4aN/WB+6H8guXkwP8k2EbWPgX64hE7ligGSu0kWN8gB2RcnoXZjxHrTgAMUhE0YDmEkJM9dhFg2ZYJSoFgwh9/lWFxX7sB0fht+C1eHvHnR5tKSLEA4JApU+SgKI7CBtZI2aUeVwsFdQiCVWRTXsYKFYzaYC8BQgVJ2D3OorjxsZNxdV7kFHD6haqAoO9C1UZPDox2OHcULAyY4zAkPiB/Y5kzGkpa2SFM0KAZL8GHk5RlVP0Opp8Ls6knqOUsug24vkTg2W7kEa1GtHwF8e67j621vYuX2MbmsFWuEgnpY42p8iGCd46sIzGHQHKKj6giZ2MFFMsQIuCgQQ0mOZU4LLQLm2B8OuUGkB3FYJ00mxtXsFmhHgqWdWsbrRwmDJQZpPUVYRdJ07XwWuibXU/YpEmbrORHq7SB0VOS5OAGGWOMjjFjIBhD3UeVsAtQLbTdTPCSA0UC8A4XztP9bcgIsXqIkxlaQgep4MpQHPmzha/s5Pk1jDZV8Hp0v04bg2jLaHCAVmZYbD/5e992Cy6zzPBJ+Tw83dtwO6kQmAYCYVrOCRPZ7xeFzj2VCe3fXYY7vs2vA79nfsn9iqrZqqnVnv2pZleWRZliiJJAgidjc63b753pPD1vN+5zSaIBggaZe0BKiOmmg0Lu498X2+JyVLlB0f3vk1bL3+IvovXYW9uQKstpAxUbTpomwQ5NgoGYzCgU3ZJmFppG/JetRP4NM0i899iemTAKHCWmqlgzpm1g+QGSQYXCwW8pWyOrIF3W4HGxtrcB0NaTJFIsElGixvFYnuY5gC/3B7D9/+4Qe4/WiKg1mGwltB6XZROh1EvBgKDTFXBypzIy8C+vXYpcbBtcgiaAWTYFMxpwrrpjNhSBWZ5oaFnBezdLsFKOMZjHiChhbhKzfO4+bFTWz3V7FkifnRCHf2xnhwEuEwtLEsPSRmAwYlBQz9SUNYRQBfD8XH5hYBOnqBjaaHK5truLK9gSvnN9Dv2Oj6lCaXsMsMZhbDBiV7KSyNKU/ENzzh+Z5YuqkqDQgGSbNphg2analoDpMMs6TEKCnxlz+5h+/d2ccgNTDJLMwzC5nRRG5QiusgY2RxTqMvxOvFMB6Tq0iZyg2mDJCMIRkmLZ6g75W4tt7At968im++ehEbJiW3IbR0Xl2YBhbzCKPRAvuPhgiWqdyQeC3Qu7m22cfKWhvdHtM0VRF6Qr2/7iC3mri7O8aP39/He/cO8PBwjHlCMKjYdadhobPSxI1rl/HK5Q28fnEFb7/7EN/94T3cPlziONSROj3EZhOR7quqDhTSE8lydC8e45svruObNzbx5StrOM8wsAoQ8nPyRkJA+PDRERbM1tFd9De20O2uwGHvp6mqXurQk9OuFXkMKUCozvOqboVe2ITBQCHCcIlgMZObmONY6K/00Gm1lKqVfTlJAt1kea2HuLTEG0s5tBQYGxruD4F3d+f47o9u43CWIjZ8jBYJZuzFMm1h1sggNxwm4OrQ44Uwo/y6tdLEC9t9vPHiFVw5v4aWy4LWABPKoCxTvJk8NqyCIfPnOzo8eho1hh1QHcHYNi4WsDYllwUKi9Jrud8piazUexg02/N8rCop0hTL+Qzz+QITRrdzrdD2YLOE3vMFCJIlpEy8Bn8SilVtsvbG1fQzUexnAeNnHyF+yX7yaaCwnijPMm6fgQU8+1K1IaCG5Z8ICp8Dwl+yk+pX++N8BBByYk1K5MMJ8sFIAKExISicYfRgB0cf3MPeo4c4Gg4wK2KcpEscRUskLR+dyxfwO//d7+PVb3wdG9eui9dMhf7Vwz0VZup5fgYb/mofgGf49GePlfrvx1Ym7lGCEOmjy0okYYQomCNaHCEPB3DLE9jFIZx8B8VsF/l4H+V4Cn0ZwE7YHMDZnYu+XCgtkFkJcn6l5NNqoRRGyxeJqNNuKTBIwO9RLqoCZgQM8hnIoa3OFhGfvkq9pFJKBS4qhlC6/ioAIzOdtGAphpCVEtAskYHS55bnNqKlgTx10fY3YaCNJKZPT0OWEsi6SJMCk+kSmsaucl9qrphiz/mGmQ2dro9Sj1DqIWAskFE2mw7Q7OrwOxqm4QEyLYTfcsRDSGDtmA2YDLHJLUSLAstJhnffvotH9wfoNDfg6C0gcbD74BAnB2O89vKb2Fg7JymlEk4nGlgq3RiWtxTihfspMRykDN6h4M3KYNkJuqsWXD/Hu+9/D2k+wnX2X1/sYn2ziQU7JLMFXFd1inPWUg0eqiaG75f4SPUnMoRGSUeVfJSgEEhiAsKmMIRZTPVfE2XBz0ppKAkW1nPUDOEZQDjt/1H5oWGEw4nUTGhiMqWumAl9EiGhTHOsrYDDVXCuBmkqHTQ2gYVZInJ0ZB0P/oV19K5dROeF82hc3FSMYMtDyUmNRXiuBY2+QbKLqjpM5KxkKwkIT71Lj+MNv/CAsL7epaheQjYq6ehyKaCQnkKGdjQaPjY3+mj5JgwaehlGQ4mu00ZhNhBqLu4ez/HOzgD/ePsR3n80wUmkITZaKP0VRBrZREuYiCqEX5XR87DxO8JkxBXQSYXNIDVMEzI7a8i0FRXNL56ufAlEY3TMBJstHf/iret49dIG1jxXjLqTeYjvv/cIP304wcOZjnnpi1wx0xRbSQBqawl8I4EWz6BFczRQoGXq6Lg21jpNbKy0cG61iY1uA/2Wi45roW1TslfCMwqYmpLhSW1AJS7njaMuEmf4CFMx52GM6SLAYDjG0TTA/jzGe8dL3JskCHSCJA+x7iApLcSlKUBLjfKK0qdklsCZjCpBjEnvGXsBicdI0QcTNBBgzcnwz169jG+9dgVXuib6dgYznct7pAcyChNMJwF2dgaYTAKErGFh2b1n4/zFLaz2O2i0CWDVdUNdfggH00THD28f4O/efoCd4wWOZwlS3ZEbB/X6WRnCsgpc3t7Al25s4TffuICfkiH8wV3cPwlxEjGkqYdYV+cJWXWpTShiKUd3opGwg9+4sYEvXyUg1IU1JEMogJAM4TzAw/0KEGoe+hvnBBC6FSCkv/MUEJ6KG2tAqBJ/eZPieZ4kkfhlI/b7RAzZ4fs30Gh4aDcbUssh8T+UlmaZMMsMUdoZxhjFupxHZoPSFAcPjhLc2png+z+5gyG7sJwmFlGGOC3EO0uJpoQBlcr/qUczeEjQ9028eHEDr127iKvbK9hc8eEwWrmSb4iBvfbsaZR68ubPjR2R3H/VZ6PkmnQv60CKQr6v5hlljFCyJwX8qduPI+UVZrobE2fDJIXnVyjqAAAgAElEQVTh+HAbHZFQuR4DnLwqudU8BYE1M1iDwXox6cl54VdSMlrvhI9QeZ8+TX0csfgkIKyOqLygjLCfxkh+in/w7OudvstneM1P/2TPf+L5Hvj598CTgLBMC5RRhoyA8GQCa7IQQIjxVADhwe272D/Yw/F4gGke4SQJcBwvkHVaWHnhMv6r//CHePlrv4b29nlZdFML+8x45j3yOSD8WY/YR8Hg48VYKrx4a8kklZ1BfQSES4SsOQsOUcYD+NoYTnEIK91FcvIA8XAP5jKQZFE7peKFGR18xnNgLJGZuTQB5HzAum1obktK6I0GGcImNM+DRkBIdrDuHBQwqGomREVIO5kkahCcUIapgucEEIqSqJK41jkpFZPMO3BR0lPjAJqHJDYQULW8IEhz0Wtvw2TnX2ggS3S1ZUxUjTEeMc2dWNlEEEYCCJl90F9bwYWL56CZCTQzhmknCJMTDCcP0e1b6K3byI05NDuB5enCtBJgkhk0NCUZLWIDcaDh/u19HO6OxUOo5w6QOdi9f4BBDQj7m8gZAkF6ToyMBL8M2+NMnyOlPcT1UbCej0F0LtDucoE6Qo4ZBqP7sJwIV66tY3XNQ6tjIorZZRjAIMspR5uAsC7aIxisACHnY8nteRwww0BS7p+UgDAiIFwRQJgnDZQ5Q3kYKsNrlBBLqRYll51olZLR0cq/L3nQRAJVuX8r36IAQRlmebDrcufqAWrmHKr5GhpIjs60FKFvolxtonF1C91rF7H64mVYGz3o/RYS10TpM7rWE48hS77IWskbEv+i6hNTUiylmFXxN/80GMJ6eOPXGhDWTGEYhgIGJ5OJDNOUrq33u+g2bTSZqstVBYnFd1EwBdNsYJRoOFxm+P6tHbx99wC3D2bCfqV2F4HuCRggkMg0yj4J9tSVxrh9dsvoSEE4RJCjJH704FWAkB124sMjzZ5Az5cw4jE2KPVc9/FvvvEiXr+4hlY11MRFgb/+4Q6+//4xbh+nmObsh+sgzJmipESdtpGjYWUo4wWKcAGLKyaUUKaJ+LBaroVzq23xaG32mui3PfSbDtqUppKpMUph71gfoBIXeaPQpLycJ3mY5FjGGYbTBQajCQ4OB9gfzfBoEuAkdzGDj8LrSZIoE7IiBrjwQieTJV4tTZhS8VCyPiPPEMWRMGJN35PvUxqoRTNY8QRuMsE3b17At169gle3O9hq6rCSOWwtE9lrlhaYzUI8eHCMwXCK6WwJwzIkNOjq1YtY6XfgeDwKuQTeMGlqnlvYG8f47k938Vf/eA8ngSbfg92AwaoVx8aCpvBsju1+G1+9uYXf++YNvPveQ/yXH9wREDVOTPmckeYiKJnmqthOp4xhpzMBhN+4vo6vV4DwQluHny1EDsvFAp4HZAh3KoZQJKMEhJ0V+JYt7CBB0uNahCfGaYkoVumuNSCMQsqiFwIIuV9lha7D3kVVEaKky+ruNY1LHC1S/ODuELvzUkJjnHYbbquJR4MID/an+MmdHSzjApbXEq8qhwvPtRWIY9JUNIMWzuDkS/R9A9e2VvH6Cxfwxo1LWGsZaLsa9DyX/cLSeVE/CDhUq5a8cZtkBoXoOyON5Z9lZNfJslN2XceqKpmy3JqzQjwbDM5hzLU8iJiSy9U60DTeRqPdg8OKFLcuolc+wRoAnmUKT/HPc4bww/PTxzB/HzdkfRIY/Lg/q54wcn/8WDnbE3/wSa/1off2HBD+rPPw87/3/9Ee+AggjDMUQYKMg/VwCnsewpzOUQ7HGN5/KIDw8OgRjscnmGRhBQiXyHttrN14Af/uz/8UN7/6VTirq+pmKotmXOCvFQ/MK3j8YZ5LRj/9wD4dDD4GhPxzPn9TAsKYqpsCibCDY+SUhybHaBgTuPkRjHgPwdE9hMc7cNMUTprDzkpYJRdBmcXAxgAg52YayC0LuteC4ZMVZOcgWULKRFWiKPiVgJDsoPQkUS5KK4yKPeHCK6kjAYMEhWIDqq0lKkFUSUZVHoTqUea5QuaK/sAmlgsNk3GCaEGg5mKlfV4SR6OFhiJVTN5yGWE+XWIymgoIJOO1DPgczuHYHjbPrePKtYvQLcoyGegITBcHuL/7E6xtNbB9qQO3k8HyM8AkqGYoDxVprNOz4ZpN6JRXprakiR7vT7EYpchCphjaONg9wWgww0vXX0G/t44sZgBnLkqi2vNHKwmVf1GayL4sXQLCCI6kjHpYhgPMlkcCBjsrBi5cWoHfZGVFgrwMUBSx8hBWAX4KEFYeQobnFHVllVp8UWwh2VmFSwkIs6iBJFxBFrWQJZTdOqfhMVL1wVCharFbpLcEhMP+H0peugCx6kKWVEd6CqvBnHIrSkgplZJQmZLGxRxxkSPUcoSOjtg3YW6twr24gfaNi/AubsDdXhNmsGi5yF0TmsteDlXMrCSM/Dc5ZSk5n/SCyU2liqVSE1QVW/T5u5I/TTJay8BqH6EaRJk+mGG5XGI6nYpslMNp07PQbTrodxyY9Fhx36Y50lwTFiUzG0itJu6fzPH+/gg/vLOPe4MlHs1zzOEi0BuA10Vh+Sp9MVXllDwpLS702HS7UfrGG0csJmTboRmXSZniOpQofkIWvQhhZDOc61i4ttnEv/rqJby41YOVQZgzMlB/9+4A33//BG/fH+GYPjaWhvO16GHTcjh6jqaVw7WUlpoxwOxFIYMisTQG0Kq8WRzqPUsT2V+/08Bqu4k2i9GZ4shjLkX2GtIqlXMexJiLRyvGPEywZN9KnCLgSlFOHyFZQa5eNVCaLEk1kMrqDHltVbzJBS1+auVTTKQfkimeZGxZFp7TW5gk8MEb5wz2coi3LhNYncfXr5/D5Z4NM55JWqfDBKgScmN6sDsQSe3JcALXddDttvHCC5ewstqCaZWIeI0Q5Pp9AXO3Dmb47jv7+JufPEJotBHpDZGSUpNv2iaCxQBlOse5FR9vXd/Av/rqVdx67wH+4Qcf4BHL2lMTpddFVDry2ZlQSXBDpozv24lHAga/Tsno1XWcJyDMWULLBQLVZ1MDQqaMJpqN/joZwlX4FUPIQlSRRspxeFwaW8tH64cSZSEMUGLC2XhM6excgFSr5WN1dUV6GBn+QjBezwU7wzne2x/jL945wHuDGEurDTgExB7CzMA8KjCahSgNE16jJSCOnkSw4wcZGmYBBBM5Fts9D9e3VvDG9Yu4utnD+ZUGXE3JkJk2akr4Sw6DJbv8LHLjVKt5lCWTJRZ1AvcK7zNiCmRSjXpQsYO17k9KklyuMUpTgigWIEiwSsm2ZTuwWZdDmajri1yUv2eHU+0b5D6r7w+nC2GVzPzjxoRfaYbwQx0/j/fQp+GsenR6GtH45PfqAVUlb3/MuPocEH76FPv8J/5J7IGnAcJyGSMbzyVwxAoSGNMFMBxhdO8hjm7fwdHRvgDCk3iBQbzEYbxAudLBxs3r+B/+pz/Hza98GUa7I7UDHPBVPRiH1TOj2z+JvfPFeJOfBAj5JCbIEkAYJ0iiFGmYIQlmSJZDlPEBjPQYDX0COz2CFu4iOLyPcLCHRgl4BeWiXHSnkqxi9gwdGSsjLAsF/XfN1mnfoN7wRS6quU4VJMM5xVFSUSEU1GtI2KSouaqguVOGsFIGSe+gqprIaa2pCAr2VnICLQkG0YCh9bCYaTg5jpAnDrTCR9Pto8xsBDP6+Jliq2M6YVbBHMGc9V6OBPqxlJ2hKuwkdH0me9uwPA1uU0d3xcXB8T189+//Aldf3MQrb11GY7UQQJiVkZoLco0jBrSC9Vht2HoDBjzMRhGGh3Pce/8R5iOGEXqIlwwnBM6tbcOzfYSLSIL4mNIu4Y5id0qRFiliMoW0xdkGTN+U98Rgm8PjeziZ7ODqC+s4f2kFG+eYBxGIf9Awc+iGCpOpI1klXVRoPfYRqk38urX8tqqgqMYbZKmLNGaoTBcpAWFMD6aDIqOHUC3elHzwSYp8Fe5D0Dlc+yPVIkHfXlVyyBOOyTXi56KEk4N6RQ+TNSTrEnFjeAyLtFebMDd68K5uwbt8Ds6FNegbHWirLRRNV5JESUdr9PEwxrbyCRqa6gTjGSKcoExnyl8jMfGCXgUVVkj2871oPwsg5BBdA8F6mOTfI0tI2Si3MAhAsWfLM9Dv+PCbLmzPkdATRtdHGeWjDWheB9NUw/4sxk8eHuHWozFuH06lkmKYmsicNlLDR6I5iHMgyRTipyTOtljBTW1zpsI8WAti8cLj+2MUf+XdJG1cKH/cRtvGlfUG/sWXL0j9AltLFI4q8Q+3TvCjD4b4yf0BTpZkvRwBlTw/GgS3vinsTKvJpCcL0yjDeB7hZLhEFIbIEqZ48r2V0PJUWEwyOG1KCxsefErrqgRGyoi5ZaWOOCuwDBMswhiLMBHfJBn6kgEz9ETqNtKS0NcSnxkDS8SzRhawKq5nkauwguS8uT94fjPQw2J0sS2JpvEyQpnE6Npk1AJYiwFe2mjjS5fX8VuvXcK1tYYwhFYRwtJU4XgQJdh5NMSjgwH2DwbCDvb7PVy9cgG9XkM6fsIiR8RzvNkX/98P7w3xt+8d4ru3Bsi8NaR2GwFXZ+Q6M5CFjDimJ66BV66s4RuvXMSd2/fx9tt3cLTIFKPo0kdqIWA8M9MztRJeGcPN5nCSMb5xYxNfv3EOX7q6jq2WLumj4tMUQGhID+Hu/qHUThAQrq5tVgxhVTshoTIEhJJTq+5Dta67kl4qf0AmvZtpGuHkZIDFfCa3+Ha7ifX1vpL/kqWjLLNSIHxwOMKPHhzj//jRDt4+CrGwOshND9DZe+Si4OIGz2PWz9B3R/08JRjREkYewUWCBhJ0rRw3L6zh5UsbePXKNtZbNtpOAT0N5OdYB8EUW0MY88qXLEtetQqjjsRW/kDJOpMUZQY2qVU31sXUWxSzXzRFxIUXMs9cVSHQtCx4fgOe35TNMpkkyo3mdyblqr5W3gs+DhDWYPHJu9uvNiCsO0mfDQw+Xkt/+rPiSUApiwH16uvT/spzQPj5PnSf/+u/sD3wEQ8hmY1FBQgnc5hMoJwtgMEQo3v3FSA8PhRAeBzOcBQtZNPXe9h8+Sb+4H/+c7z4pS9Bb7YUIBQwqCRop0Eyz2nBZzp+HwcIK9ODgC5RoMUxEi64L2Kkywmy5RB6dggrP4JXDmHEh8B8D+FgF8noEE2qVzjPVV43yQ1hngRTMLmIbpMB9KVr0GyxgL4BAkLNd6GJb5CbC2l35zOtCjVUTFPFDlZsYO0hVAvHdSm9CjMkMyg2IJGMUltGQMimAvYO9rCYahge08dPQNaEpTWRRRqWk1ioTAK32XiCcFnVubkeGn5TVDsEQ6btiGyV9V+mW8Jrmdjc6mEw3sP3/uGvcP2Vbbz6pRfg9nKYXopCi2XB2NQtpDFtLQRbTlU94SGXZNEI7/74rqSLmpqPPNZQpjo6jR4sw0YSJjK7UhHF45KlsfgIs5LdjjkKAkJHh9UwoEvBeoTxbB/LaICbL13A9oUeWl0TRblEnEwFDGr6hwGhSuxRmIhgUD8FhPQScoSpWULWtNH14goITMKu8hISECYEhGRjaWZUdj/1S/l+JbBmuPEfSgK0CrbL4KJigLhYTukYB2weOCCj76rIEPGrYyD1bekY7FzdxupNVTivb60ibhjImjaytguj04DWdJEyAVPTVc8ZBzQCF1KfKgH1dH227gtTaZL121WA8PO+t3xWQCiAmgxrldjKwY6eQrKDZAnnsxmicA5bL6SWodPy0SI9zxOHPu8klTqF0nLEVxjAxt4swp2jKd7dPcG7+2PcPwkwzW1JYaQ3rTBclOwN1C11sOUYEhBWgzFL6tkXKVruQmQAOpOiuEqQq+qFnqdja8XDb37pMl663EOvIcQMFosCb986wHv3TnD/aIZlQqmBK+wQwef2Rg+Xt3q4tt1Fu82CTQ2jGNg7CfHe3SGODoeYjEZwbEtCPbgQINHElBLKTYQSTILhXOR3hmXDIhiwXAF9vJHQL8xNpAmUOzBkRqcvy0SR8EJWiwr0OJsmwz9YTsqhP0Sek5WNUYgumYnFjmISdVuBSs1EvAyJqLHe9NAsIgGEV9s2XjnXwe98+QW8tNWGLWBjqSS2poE4SfHocIqdvSM83H0kNQsb66u4dGkbHZ77WqoWTth92Ozj0QL4u/cO8Le3Bvi7O2MUzXNSHzFPKBimpJWF6XP4RowLax1c2+rj5sVzeHD/Ad5//y5GUYmAGnC7KWmzEc3hBFzIRTLqZXN42RTfuHEOX7++hTevrgkgJFBkj6LUfEgPYQ0ICyQgIDyHTqcHv0oZVcX0FSCsJmh1LarfqEAZdgalwraSIRyNTrBYzIVk67Sb2FjvS80I/QMi12V6qWPj7sEIP3xwhP/9Bw/wo+MIUaMvwT8lDFguo8tNxDwXaJQuCumxdPj8SSMgXgDRBBdWW8IMvv7CeVzf6uNCryXpsFYZSBKsWSRw6BWUDUrSQe+EwTLbyvtQf556Sa1i8kX+SfVDkgoLyFTTmF5gdj3x+iEING1YriceQddvyFfKQy3Lgamzd5OMpCkPGrW/VBBPDQg/VOdRSYDOhsyc3qZ/ZZvp1Tl2tuxE9mP9PDhzTtb+v8cPt8fxC/Xz4pM8hHxdPlyrpYKPDm/PAeEzDbTPf/iLuwc+AgjZYUWGcDSTYnozzhRDeHSM4b172L/9AQYnxzgeD3G4mOAwmuMwWsDeWsf5117Gf/8//hlufOktYZTKSkbIhTROc1xM/BW+fT3zSfBkqNjTgCHvcVQ2pVTmxDHSIEI0WyBdTJAHQzjlIZzyCFZ6DG25j3y6h3R8hGI2RFPT4TCjg88hTvOSD0ILEckaD6VLxVkDVlv5BikX1cgOcqsBoVnLRTlEqQR4RVwpueLp3FuFysicQADLGU8cI5SKqhKFOhuCC7BgJkXqIQoaWEwNzIYFHKMDS2uhSAxEixzzcQhxP2UlwvkceZrCZG85a+pYP8bnKAGNzrkswnw5Q2mkcBsmLr+wjQwBHuy9h8s3NvHCS9uAG0B3ExgO7SguPKeBLMkRhTmWM/Z8GzBKF77dkffw3jv3MR0FsNkLPk8QLTP4dgMOQ/IEzSiqLlwuEMehdAhKcItRwmTnoceKtAS5FqFACNvNRSK6fb6Ldo8BPTF0bhq7rDmzUjJKJZrKbFCePWXTU2whqwKF+agsYRUgFBZWAcKcDGHYkfqJJPKQp54ChJJuw2PHh5sIRIV5FLA5XP9jEoiCMNWfkKxQK/oEZ8KrSDF4IZ7CxNCQ2DqStgdjo4vWlW00Lm9JcAwZwXKlgaLtImtYSLkTbNKlVdk1kbhwFIoZlCjV2ixZ+8YqIMxV+vpBzp8/4yp85ovtF/UXPgsgrBMD6yGw/lpLRxVLOEewmKNgyqbIO03xSFFq57pcgdHlwpduR9tDbrpYliaOgwy7kxDv7BwLW7g/S3C8LDCKIBLTkvUKhkrV5FAt2uKylE42V4cke5akspNYkhBLy1YLD9LFQqldhqZd4sWLK9he9aWomz8QxyXuPjiS3rxlxpRFVxIU48VUZHwvX7uAV6+s4/VLK7Bdncw+FgWwMwyFWXywc4iDg0MZpA2W0ZOdJFMpp6PyHKSMUOZ5zyPNlUb+jPgRePPgz6kyemEPq5uR8p7SP6fBJv5NI2h5LIE6pp7BMFhhwSCVFHmZScBLTgO06SDVWWfA0BeCQhsl+xhLYNW14ech7MUJLjZ0vLjWwO9+5QZeOd+DX0YwGQfMjbLYJMPByRwPdvZx5+4DbK6vYmtzHee31tBuEhwkctPNDAuF38ferMR3bu3jb24N8LcfjJA3NpE6HZF+8qZKMGvlMzSMBOfXOjjX72JzdQWPHh3iwe4+5qku6Zyl7UsnZZJrUp9hlRmcPBQm0GftxEsX8I2b23j9Uh8bDAZLZhLCQsaYIHoRhFJMT58eM15X1thD2INnOnKDFcmo9IKqaVjuF6cXkTqnlHSFwUkMVgkxm00kZZQAsNVqYL2/qiKTxVieyc3b9VzsTwLcPpriP/30EX5yFGCq+1gmBYKIZazq3JAbWrVQ4JmGyI2RBmiYwFrLxosXN3Hz0iau9FUtR9MCHJ2fhCuL9MTGRIGqn7HkYgwTZQnIKF7m2le1cim+WxWLTc8D2U7KrsWfQR+EUrOr60iqT3SYtq3koV4DNovmHVcYZkp3+YBkUivrOwgKlRdaAUJZh3siXfRJsPjkfepXmiF8AhA+k1T0tCZF7dFPBYSPQ71/vkfFZ3mTp2j/5/unnv/t53vgWffAhwAh11viDJhHSIdT8RHaYQptMkOyf4DB3XvY/+ADjMZDDKZjHAVTAYRH8RL++XO48Mar+P0/+1MBhGarDY3qHgIM3ryrftVq3lRv8/NezX/WnfX/889/HCD8EDAkiCuoUFE2oCQIEI6nyJcjIBzC14/hlofQgkcoZo+QjvahBRPo0QJeyflPTVtkYAhWcoYCGo70S8NrQvNbsNs+zJYPrVmBQfYO2g40JosalVy0qv6qpcEKECqvoBAhAggZKlMtHMvXCgwyy0ImA8UOcnG/LChn9BEsPIRzC9HchIWWyDPTkOvAOcJZgizKUKQp8iSW9G+G18kTtmqn4wqErjOYL0eSxQjZdmBk2Nhage0DUT7D6mYLa9sdOJ0Shl/In0v/Nf2YcY75LMD+3hHCRYoyM9Bu9GFpHvb3hkgCquyamA4XmI2XaDc7aHoNeI4rHkIhSLioz41WK0uD4ejIrRKpkSFMF9DMDB59hGsNrK4xeK6AbsZI8jlMM4PjlIjiJTLOL1K9rj6c9HsWCi8pYMi6jfr3VRuYgEGSUSXKjACQtRNtBQhD/t4VXyZYPSFgXklOTy9QnhqjtT8WKSkBiOS3GDpM+pkcGxmNkUWGIInlv6VvpOmgaPvI1tvwr2zj3Js3YZ/ro1xpIjFKFNTJ9jvIPQuJpSFimANKNP0mbA5NEuleAbxKvypLSSI9J41NYV/lcaveKlvMOG5x+zzvK58ECJ8c3mpgWK+a1MCQLKHIR+dkCQOJ4gcHZh1YZyl5pwm36SHPYqThQuh5zbJhePSb2ZgXOm7tneDW3hB3DiZ4eLLE7jgSTx+rIApKSEsTy6RElvPiMyRe36dnTycgDKU3Lbc85IzDrZpOxBeaBCiSEF3PkKAXRySeXJkABoMhgjCG12ij2WgKeA3Hx3DKCF9//UX82otb+LUrK8gNdsep5NmHowDfeecE79/bEwYNuoWCjJ/0H9J/SO8kbzIWxX0oyfgZPO/43kn716BWLVIQqIgnq2ZA6S1LEnRNE2waRLREmSyAdCnsnGWkktgpnTRMw+WPQANdjUxpXRQ2UkYdGwRCDFSx0NJZRL+EvTzBeR+4serhX3/lJl67uIqOQW9aCC0PBSwRdB+Nl7j3cA/v3foAF7Y2cGFrHZtrPbQbFmwjVQ9Kdu05fezOCvzN+/v461sDfOf2CIm/hszpIiMg5SVQZrCzKXwtxma/g267Bc9r4ng4weFgjKgwkWrsAHKRs0qjoE+UgDCBnS2FIWSi6Ldeu4xff/kCXrmwgnW3hBFOJGWUvjqCrkUQ4dHhkTpHYIlktM0gFNORfUCGkAlkkkJ2BhDWK76PpSC5lNBLqAx7kKJAOpGaDQ9raysiFeUNjUmkvEkycXSalNifJ/gv94a4NVhiEAPD6RKjyVx8BkqayseWAp6PAWGItW4DNy9v4+UXLuDGxXPoGSUcLlNlSwG7js6CWOYuJ4iDuTDtDP9JclaVqJRdKfOlrj9LxZsoK3AVKOTvyeRz49sggDV57RnKa2oRDLrKL2iztJd/xjjpKlKbCzie5aLlNWQJ66ym4WkM4Fmw+LT54zkg/DDCqn93lvl7Ggso+1U6IitAeOah8eRrqFn1w8fqZ5oFnwUMPh+Qf6Zd/Pwv/Xx74COAkKWp8wjJYIz0ZAwnSFAOJ1ju7uGIDOGdO5jMJhjNpzgKZziOlzhOAzQvncfFN17Df/0nf4Qbb70Fp9tTzzm2IDOQi9JEk8v41cPjeRHhJx64J8Fg/Vz4CEhkBVyeIk4TsQHFywWWoxFKykWjE7StAbzyEPnsIdLRHpLhAaw0hMMU+LyAWTI5m3UD7MIrkLPGiyGGdhfwOtAbLVhtD2bLgya1cEwX9VASDFoEhLZaVBWypvaK1qXyKkxG5KK56iCUdG8yhGcAIevVCAi52C9MIV+v8JElPoKZgzTwkEcetNwDUlv8eumyQBYwPCdCxkwKqqK4eE5MxNcWAMobOW03dmVv0zBdsGpiiUbHQavrotlz4HdteB0Ljb4D0wfigvkHYwyPh9LpN5sucPeD+wL4skRDt9WHb7exnLMv20LD7WB4NMb4ZIpep4dWsyXeQc7xnKtXVnsyGxMY2q4B2zcRFAGW2RLLZA7H17G23sbmdg/9dUpdJ4iTCcJ4CtMu4LqaAELOKAz3k2uo8jgKsSuAkLJWBQiVhPQxIDzFGzlBNj2ETGhtIOZ+JWuYudBYP8EZ60OAsIKFJwSEHJYJ3Mi4WIZ0yhiujbDIEGYJFikZJQNuu4nG5hr88+swLm3CPr8G79wq0PZR+BZSS0PhWdDbvtRK5JYhJwM/lWPZIhXVciZh1qNS5RPkG5C2ZzAHEeR0eFupXSQEhBYldV9gQFinCNYXsQRyVHIw1k/UHiIlj8ywDJYIGVcfMrY/lDLLbstFt9NAr9cSySNp54ImVX5umxevjdSwMYk0nCwyPBjOcOdwIgDxYBJjsMgRaz4yw5ekUg77KYFDxhWVFA2TfsFU9NWM9C8sDzGHWUrcLJbQJ/I+bC0XOaslYSCqBoInPIdpsnyS0IhcdOstI8O3vvQKvvbieXzp8ooqHRfgBTwYBfj2e0d47/4+Hu7uozQUG8cwGkacUMTImwy/R205watKc6zYYRFHq3+fVQ/8d4lRxNlWJZhqSQSHYTBFhq5joOOpzXfIvDLMtoSmi5sQszTHJM5wEmQYx2wfiaIAACAASURBVBrmpSc9eKyoYKGpJGwmIdx4Dj8e40rHwsubLfz2WzfwyoVVdK0UJv2WWSiyXPrJBpMAdx7s4J13buHS+XO4uL2J9ZUm2g0TvlkoeartItSa2Jnm+Pt7J/jO7SH+5s4EkbOC1OlKCaxQ91kCLRzCLpZYX+nCb7Sg2R5G00A2hgdR5qqZjmJP2avI8JQ8hpXMJDymmc/xW29dw7deuYSXtjtYtQvo4UQ6FuknpReYUsj9o4EwcwTlNSC0BRjT+0a5o5L91FI8mXerwbo+r1k+S7ZZVS8ssFjOMJ1MJGWUHsJWqym6+iQOZNnBtiyEhY5ZpuMgBI5DYCghMgHGk5kkhdGnR1ZOFqZMS3lMfVcWNboNG/22j9Wmh17DRoPJtMJ6q85N+gX5sGBtxHIxw2g0xvFghDhjvqolZfHy2eh3YaCM+BNVKQk/K1NouVEiXyfdEgi6EhjjwLIqjyqZapHTk0nl63GRQkk66MU2daVpEJn7x7CCp+ty1bD0tKHgVxYQysmmrv2P/XV2ZVCp1E5/fRI2OwsIH1sS1LF64mWebfp+FkD4ea5qPtunev7Tv0R74KOAUDGE8dEJkuMh3EWE/GSE6c4eDu/dw8Hdu5gv5xgHcwyiOQZpiEEWCSAkQ/h7f/gHuPHWm/BXVqEZSn0hXXBQSepKRVdU99PPPxTwi3ooP9Y3+MT9TyreshRhSotPhIRqs5NjlMEAVnKCjjVAozxCMrqP+GQP0eAAXpnBp40mV9269PSXeoHCKIUQyEkiOCvQ/A6MRhtmm8EyLuDbQFU1UVqWWGxEwSMqG+UTpe9MzQLcyLQpQCiF9NXsJmockY3ScqaIHgGCYECl+loWDfG4LUY2stCHljWRLHWKgoSVQ8xUTRPxPBBW1LNVFgXrzsQiZOhS+8QFZddrSAYA91OcReLjcxoGHN+A09SxeXEda+f7iMoAYREizEIMBsc4PjrG1rltNLwmxsMZ8pSg04FrMxeAvkF+Yku6CuOA4C+RJ3y4XOLw4ACz6QRhsMSFi9totxtYzCbsaIDpaoi1EIWZwe866K93sLXdB41EabGAaabQ9ASlRltTiLwIYVpUZ5E7U4QIpaj0TlaSOlU7UUk8axmpahJ4LNstCw8FAWHUQhL4iJeuyHKL1IPGEB+NVqkn+49LaCcbf8xpCDGpaNYfmDpK1kJ4DmK9lI1Az2430F7vo31hE60LmzC216GvtYGGg4KVEraBgpvDNFEbsB97dTjYcFDimESJn1q5rcAgv0rhl5Kx1oCQa/T1M9ZmYf0XABCeXdF/coCrh7ez8jAZa5gIldLwWsXYk/3MC0RRLP6kMIqxnM9Fe2ybJVoNG6srLfgeQQq9gGQxcrV/mAalU4vsi3RwEMRgauMHB2PcP5xhd7DEKNKwyC0kegNxaSMuDERJLPI+V7ykvDhzlDbrGVypjeBrGkzapAE4Y1KpGq4NBsBwMKtrSWrhbp6gTEPpgevYBb7y0lW8dXVLStR9rizZOoZBhjuDBf7+zhHu7h1L8ArZQDKErMpgrExWmigM5eFj2TxH88d5fyz6VMICg+ICvh8yXFzlYhE7qxZYgI4CbpqgpQHbq23Vc9hx0HR1eA6HczEJyY1oHGc4DlJ8cDDDzoi9SsqDyVAeYXuYmBov4cYzNJMJXlhx8Mp2B//yzet4ebuHtpHALCKRJPLsjJIMRxMyhLu4des2tjbXcH6zj631HnpNCx7NwZYjDGGgNbA3L/CPD8f4m/dP8O3bQ0ReH4nTQWn56lznfg1OYKYLYQctt4HM9DAPM9nIqtLzSP8kJYq8IdEvZ1HiWgHCVrHA73z1JfzGa1dxbc1Hx0yBYCz1I/QQ8vxcLAIcHJ8g5UqT7UvCaLPVgW26MA1bMYSi0P3wQ7y+HuXGU8lBuVBADyHlogsBYUORcnS7LfS6XTSbDfGyqlJ3DUmhISp0JAbBuIU5PapMjg2iChAydrkUsMWAFlaCND1Xgos8S4drlio9tMzhUJ/PI1uSFUxFTsIU2TSOMF/MMRyOcXg8QgaywJR3qvRPx2IJrjIvs+pG1qJMHY5lyp+ZEqJFNjEXAMn0WBbLE6CKL6DyBHLRh++zDo8hKFTPQckolf+drZuoB5Kn3TueA8Jq75yeZGdDZVT/7Yd+fQhUnT1PK5a5xoiVfPTp2hL1jJFU6zOI8uPwmvy0pCc+5SeeA8Iv6rz9/H3Vl1YNMEQ1WKIkIzgLkQxGUkzP2olsMMT44S6O7t/H4f0HmAdzTMIFBtECJ6yeKGI0Lm7jwuuv4t/+0R/g+ptvwiVDyNmE0wI7okQyWuVKc94TP2GdFv/8cJzdAx/HDj75rJBnDlW+OTv1YmRU4yymCE6OYEQncIsR2sYRvOwA4eAukpNHSMcn8FDC53gtlWQE56WAQdrI6B0srCYKdxW634XR7MBsOTCaBIPsCnekjJ7+0NI0xW4iQLBKkRVAeOodVN2DBIV19GX9nOTznHYgAYRc+BfJqUQeimyUQIVS0eEBoGUdNO0NBJMM4Yxhchq0zIANsoUB0uWymus4q8bCxDHNPIqZMlpIyijPQ/FZ0gbCBWP2XLM5o2FgbbuP3uYKFtkSYRFL6AsbAJaLBba3ttHpdJEl7Cq24FoeDN0G/3WtJJ1lwdC4mcLUMdhmPBxi/9Ee5vOp1G6t9nsS6DgYHCKjKssFDKpumwba/QZ6/RbW1tqYByPMFiciEbWsHJqRIc0YKsNCes4aulhXVJ+jChwVZkis9cRRVVe7eArPMoRVdgkBYeYji1uIK0CYxup7GkN8wFlGovTkVKs9+9rJ1p8yBhBBmalNyxHbOlLXhN5twFxpobG5iva5dXS3N+BQCrball7BXICjBd2xobu2pJEySbQuq5QY4irS/TQW5qxmtT7rKzCoAOHj7cOA8POXjH7cQPdZLvA6cbQutaa8LKN8rdAwm04xm4wRM8FLK8R/1us2sML977ACgFdSIqsvCUuzGYRCaaVhY5kbmMQldk8CPBzMcXd/iofHS2EM54mGIGcJPS9oS9gMrp5k3MgeVsXyLKuXXkJ1Zoi7jxvBo6xOyPceC+Aksj9P4BQRGkaO7V4DL2z28NKFdWxvtdHqeXhnZ45be2Pc2T/B8XiGyWwp0lACGsoE6g0Mz6HPrpKasKaADE/JJFIBgapCQMsiII1gFCkcHbKPVpjq2Wqi77vYaDVxabOP9Y6HtqORoAZPz5rp4Q1oWgDHSYFv/2gXP/hggPvjFEt24LgdJVcsCnhIRXrpRkO8sGJLB+Fvf/lF3DzXgVOFs5CV4nUUxAn2T6bYPTjEw909tHwHa702br5wEauUXhSRimemZ9Hu4YApozsT/OW7B/i/39lH1tpE4nSlqJ0QgoysFoyhp0uRKGqU9TJApjCk81HSVem/JQjRaajWYWYhbPoHswUaxQLNYoHf+/U38M/fvIbNho5GGQLLkdSBUALMm9hkMsPR4ASW10Sr15c6EsdpwHMbAm44IJ8yW2d6pOR6lJlYXAOyUTdP2ShloUyTXcznwkjzztVuNSVxlEyhbZPnh8RDs7qBixBMFAUlsHzQVCvM1b2t6ieqTNTyGFILAQZ7CCkVzjORjHCfMeCHCxlZFGPCa2k+w2KxRBTTbwFYXheW14ZBwGtayntQMaDiUmUaKjX/lCUT5EkqKhexFEuqErZVFYfaL1XgVhWzLt+rOlzVLlKA4VlisH5l2cAn58NTQHh6stUn3ScDwvrZVg1Oav+f+b/Hvzl9vTpBVx3Q0x9+qi1BxrHKk30aCvQsIPDsu3/OED5HBb/gPfDkQrR6lH/4BK1tLKK6SQvkixDpaAZtupTNnC2FKZw83MXg4Q4GOzuYLmbCEB5FcwGEwyKBe34T519/Bf/uz/4U1994Q6oJOD+oeU91RwszWBEBp9pt9TD+BX/yf7ov90nH7Oyxk9mxCmdJsgxxGiNcTBDPRkgmR3DzCXrWEm66CyN4gMXhHRTTY5hhCCvLYBWc5yo/WgUGC1NDQVLAbqF016A3ujAaBIQWTJryCQgpGfVpQ+KMptRbChCqZMs6SIYhhYrNUn58dZRpzciVX1+A4GNAyIR7ZQ3SJSiQ3YPjQY6d2wv45iYub72C+SjGcpJCyyzouQEzN5BHMfI4gqXnMJgcXyrDk0ariCSf6oqhlgA7F0EcYBkFCOIlTEdDq+cj03MkWga94cBu+fDbLXR7HfQ6HSQpVXDsZKdthmE1lkgzCQYtLsSTzcwB321IVdlkPBaLjGMz3JCKvgSz2RiTyRDj0QlKLRUQ2t/qor3WQMZAGS2BpjPpPpBN4++1RL5fllQSJrI4zf0nMzF3XFUMz9FHLmnxE6pGiipg41RNI6muBP4EfTmDcughZFWGp4JlEia6cuPsxQFZPWep9pL7woMLf1LGWoHYgITFMAgGbQ9arwl3YwXe5ioa5/rw1ntwV7vQWh5K30HCcA6LDIMpfkP6a5R8igfm8UX6OB+0euiejYOrf64GuxUgrAJXTyU8NTv44XXcz+9G8LRVnU8Di2fpXGX8VOZPgkJ6CllFEQRzpEkkoND3LbSaDvyGC881pQydTAiTHZXPirpNyi9txJqFSVhiuMyxN4qxNwqxd7LE4STC8SyRFMtlViJmwIZmIKN+WwrtlaePF6gKeqkGWeln49mnVvsktbRaHedvyaoQrNG75rI+wyzRb9jY7rF/roFGy8ODYYxH4xBHkzmWUSwpjWThWCcgkJPRwyrMVmnNc5aBUzTKlaxMgB/TM22tkI5DVy/gmSXaro1u00O/10K/00K/3UTXddDzXKy3G2g5GmwthqWrlEm+95z1FbmBwLAw10z8p+/v4DvvHuHd/QUWpQujuVKN7wXsIoKdTGAFR3hpo4k3r/TxL9+6hhsbLZjpHFYew6n2C/vodo9H2Ds4wu7BPjzbwGqniZevX8V6rylyRoIrgvfcXcEgMfHO4RJ/+c4j/F8/2cXS6iEwm2BJAkERb2paNIOeRrBsei1tLEtLPIb0XUoyVFXwTuaTwNhIA1jpEk46x4qVYtMv8btfexXffPUKVqwcHm864VT1Q5oaFtMZJuMpBvSM+C10VtdhkjVzfPheU26EKjZcreiefYY/XmCuASFvWvTcJUhTJR1dLuaIolCqKHzXQbPho9PtKD8eO4/o60soCpczScJXeO5x9bEuf68lw3I+VitgqhmQ10DVzSPgUAn9KCmOwgjBcimAkKE5DCkik2paHiynDdNpQq/YT66+qeAs9eBS2TlKNkp/qvQmyp+rYmXKbHgcVXIev/dYCvp4Hz0GFT8LTngOCKtTotp5HCxqyWhdnluh7DM3/rpHic9MFYom4Why6tZVRWfZQx7oSnlSrW6c1jvJ36lXPx4zkup11C8lheJ5Ul0fP8uBfow7P78H2PN/+ZduDzwzIExy5PNQAmX0eQhjEUGfB0iPh5jv7OLk4Q6Od/cwnk1wspjgYDkR/+BJkaB77TKufvlN/Dd/+ie4+torgE0PvAIK0udKEMBAPFlQ43BXsf1n+6V/6Y7As3+gs1VET86PHwGEtBoxYVQAYYJgdoJoNkA+PYJfTrFqL2GF94H5fSyP7gKzMZw0g5ll0Nm7K8WQTL0EClq7LB2F00BJhVIFCM1mG1bLgiGA0ILmeoohlMXbGhCqigJVRqAS60VZJmX0THWvJI51Ib3cSlX3oMhF6eNnVoTF8ENKO0ssZxpGRxkevDdDw9zEle3XsBSGkEogB2WqIWPpNHu26a0joCsTlEUMQyukFlEkyiBTmIp82fI8tZ/iELPFDEwMbHRczKI5lmmE/sXz6K734bVbaHFrNVR2QFGIKohp4ZIYztIqTamV+N8Md6ESiM+EOAxlhuh0WrIIHgZzxAn7xkfY270PzSzQ7bfQ22ii0aVab4mUQDCPUBIAajE0jVpIgkGqzhQdpog7BuGp/Slj7IdAYOWoOAWEVSBoJc8VKwxLRugjTOghpGSUgFB5NVFUwTJkOqvkp5wRrpyvfnz1j8sJw0R8GxoThvptAYHN8+tont+Av7UmITEEgvQHpoaG1GAliIh3BQSSzaA/SNIJubPUM7miMqvH6dOKac6oRqvwHGFGa3a0fnaags0fi0yf/dL7xf6NzwoIzw55NX1eM4UCBnlxJ4yWVdpfegqXlReLkbM80ekp7LRctHxbqXA1VXpJACUaYLKFlGKa9A56mOcuRmGJ/VGA+wdj3Hs0xO5ggoPJEuMoQ1gy9bKuXGCgC83CjL1V2nCFNwg8adTlUK2LYVwueoVEVWUIZXaUluYJTKalFgl8BrmwVsK2EWoWgkLDkhUa4qXSxYtFOR5XPLKc/jNKaTP5LKzHQJFIIAg9jASATEYlCGxYGnpNB/12A9vrKzi3tirBLSvtBrq+Kz/naIBLZpMXWzKvWE4aqA1EmQ6psXEayL0G/uM/7OOvfnqEHz2YYF44sFp91Y9plNDiOQzKNpf7eOPSKr52cxv//NXLuLrWgM7C+jyBTS+epiEMYzw4OMLO4RH2Dg7gWgZWOk28dO0KNla78LmTxBdpofC6GGcO7k4S/PV7j/Cf336Io8TGtHCRWQ1otUY/ZnVCKgAqLnQMw0yOryFF55QulEjiUFhThzfDdAkzXsCKx9humbix2cFvffk6vnJ9G00kcPNQfoZsKRNJZ5OpAMIhU+W8Jtora1KmzuoErnyxl1FWwirWpFb6CHNXD+sVR6jOW5bOsqCezF8ogJDyUfpiLcMQD2G700LD9+CySkSUmqoUXlPLjPJwIVOueopUfLQALWHsFDMn4Ey8o/U5WfX7sSswDDGdzTGeziowmMOSgtom/GYHuu5B09g5WSeo8j5Vx6Ir+Clb5feTQB1hEFWnpQKECljU7OljVqm6t5xd/CYwecaF8OeA8Awg5MMw5QJRoQZKYay5cPAEwSCtvOrEVBHnys/Ca1OB9gq4neK8amFLAosqcKjRQ61eRnygMs8qWTB/iYz8jM+TA8NzQPiLfZ4+f7Wffw/8LICwoER0OBUwaCxjgACR4XEEhDu7ON7ZxXA6whEH3PkIR8kSgzzC9huv4Oavfx2/+4f/Hpdfuin9g/SDCSCUlZOqZkcW2+oKLKowKsnOM94bf/6988V8hWcBhIpEICBkqEyKYHqMeHqEcnGIRjlGz57DWNxDOb2H8OghtOUUXg4YGWciVRgvighDgUGq+wQQuh3AW4PR6EparADChgXNY98xuwd9lDVDqJZkPwQI63q1IlPzojzPmUci4JALaCokTuTEBIQ8T8i2WQ5SAYRAONMxPsqwc2sBD+s4v34TEbMBAx227iILc8yHC7ENSaAM2UHKPamkMgHHNsTiIZLahPYqZmLQTFQizjIJRsqQwfZMTJZTLJMI1994HesXLsD0XZWmrpWiYmKfIBeMWRllaFRiqYwAYhxKRVlQxIVnkjiUqnLRmzVbZAYHJ4dotz0Bhe/89G3oVomti+tw2wYsv0RSBuIRzDnn6lT60T9IEKiYQdFGamohhU8k1l8pQMg0fZUyqljBs+xgtQgqrKDybp4CQqa3Jk0VKrN0kUZN6Sakv1CSRskQyuI/Jb1UdeXQvvu1/6W0uy3YvTacfgf+5iqctR7sta4Kh2m5khhKMEh/oJQsWlzRV+XhAggNRsOzX467SwHBWtf6+FKsVmqrweppYRVqnf7xdgYvfmT++jwv8U8ChOp+qIaJpw15vGhk4JALXBVf19R7GCdYRuxQodwtkuhc2zLguxY6TRdN30LD48pFJZ2TiF9e7BoKAXkOUnqzChuLVMNomeJkkcjX4xmZwwVGQYplWmIRpliGGYI4kyJwMu0CxKkL55AkzLQGnRJC20aWFZI0K6yOocsxl/RXrpjnMYwsgZmTDldpT7FuIuEFLwO/WsFgwhU3tbxEIJiKjNG1dDRdS5JQ6QtruRbavi1gT3oa+d/82nTQ8egPdARo0FjMuBCCHZuMID2GeQQtDaQfkRLALNcRFRZmuYPY8RHaHv7PHxzjO++N8f5RiHFiCJCmjNAkCxtPYScjeMmxFLt/7aXz+NqNbVzs2ijDEdwiQ0NsrzqWYYR7j/bx6HiAo5MT2KaOdtPDC5cvYnOlh7bnSi8kAWFmt7DQHBzHwHc/OMJf/HgPtwcBDgIy+F3odkN6FwluiiQRIF4alpTGyuqrrsEyuRKTIVnOJU3TMwoY8RJWMhcP4fXNDn7tpYv46otbeGm7J72JjjCaCUzqDYoMk9EY0+kcs0UA222i1V2F22jC8yiDoGZeLb+oAKuaCTuduxVTcurvVYZxnssp+wiTWLywgQQmLeWuRSBHTbznOdL3Y0t3kDKFy7lAqUWpfAmqXqQ6BxX6EvZOBnwZImiuVqvNfA9c0aNkg+y6eBDDWJhnDh6shaDB3PN8WLoLi14A3uTpvZTqksf0jiIIFZtcM4D8hx97Xx5LD0/tYzVIUAviT6gi6jvZZ79LPQeEZwAhD0fNENZMn5wPT1Gc1UxfpWCoDqMC79U5dCp1lvOr9ibWAJ/3PQJ4Dq+1sErdn58GCEVWU50nH/E1ftLhfj4Ef/aL4flPPvMe+FkBYT6cQJ+FwhKW4xmiwwHG9x5isLuD472aIZziIJjhJI8w0jJc+sqbePlb38Rv//5/i+0b15BLTzXnBi4Uq05PYaRqzVEtBaIS6VSe/cwf8ZfuLzyLZFRqy6TaQFUjLcYHSOYH0IN9NDBCz5ihnNxBMb4n/kEjDMBqd53hDAx7Yf0T5zpWmtm13Yt1Ex1ofl8AodVqi1yUgJAMIZlfJpqLHFi0W/XSaVV+LondSip6CgClP7hKGVXRn1XFgfILCkNItpEBiYViCKO5jumgxOHdGHa5ho3uNaSBgSxiCKWFNMgRTAO4rK4yDWTpAiUXujXWiilrE1Nta0CoZljxecgiM2WjhqWj3W0iKTMkyNFcX0dzdRWNbgcFuF/jatGa/dYMmFMdh/XiH+dsPh9s05JjwABG0yQ4zmSBfrmcYbGc4tzWmngIH+7ew3g6QBBNsX11DWtbbaRliLyMUJDd1DIFCKEYQulsLhmol9WRitIZLnkEzOWkZ7ACgsLCVvYFNUvXC5iqe5xzlwZXgF+RtJBGvqSMqoL6JkomuJY2o5+qZ1kNCDNo3/uj/7XsbW/C63fg9btorK/A7LWgtxsSJpOaGhKTPXe6hMZQIkqfoF4VL3PAou/GqlZSGf4js5aYH6uhq/ZnqAqNOi31FPydPuvP/njFMipk9cWSnn8aIKxBYT3kPY0pFG8eWTiGYYh0tECUFQjjFPMowoJ+rCCQ1RaGu9CfRt9ct+nCdzUBQTr9hAIKebETNJgSnsGib25M8WSBeZibmIQFdocznMxjTMIM42mACbdFgEUYI4xzJAU7JzkyqZWcnHJLftUNJASE8mdcgKkWAriCwoOTKyqfzJbIRcSnyACcKrFRZH30gClJKO3EspUZmq6Jtu+g3/HQ9W00bF1+3/Y9rLQ8dCk5bLhouKYyE1ddOsJO5awOiATIGTpZRtVBR9aS4ImMUJRqiAsHodHGuLRwmOr4f94e4vt3F9idA5NElx5Ay+TDLIMWj+EXE3S1Gb764jl84+WLeO3CqvjxinAIr8jRJFCBhmUQ4s7eIxwNhxjPZwJ+fM/Bha1z2FhZwUqrLYwbU1QlRMWwEegW/nFngm/fOsIP7h7i3jBE7nYBuwXdbiJNMiWrJBNhmlJvwAAX3igs7k8uIoRzOkDhUUsfz2Gn9A+GeO3KJn7zyy/hpfNdXOy50j9EMOiR+eS+iiMMRyPM50tESQ7Ha6LR6sJvtQUQWmQi647HChDWIKleqKmVw+pSVd/lschyJR2ljIJgkKmjKpmWfZA6bKsKZ2HRPBOLLQLcyuPJxSXRs1cPHOmjVPJ4NVioR5GKmK7jrXOwwoUbU1PTnOcnyW4VHuP4BLiuaP1d3YajW7JAIAmiZJ3OTvP1h6vpUFkxrJKPa81sNdCfVQmeyg1rhWHdnnP6Q59dU/gcED4BCE9PuDPf/yRQVQtR6ufFmb8mL1U/TCsNslzBwv4SEEpE0ikgrM9pkQ9xAeFx34p6QD8rIHwOBn/phvkv2gf62QBhgPxkWnkIFyhOJljsHeL47j0MdnYx2H8kHsJRsBB2cKJlmJnA1a99Ga/8xjfxG//23+DcC1eQapo883kxmZwJKmJAGc6VhFBR8BUg/KLtvM/p/XxWQEiwVfdYpylVZQmW4z0k833YyT4a5RAdfYL85Dayk/vIx0ewkhhNJpJnBUqqaAh7eK8zCQgtFGT//BY0LkY3VmBKoIwChLrPAIYKEFI9JlUTCvQLFiGXRJxZKEBYb1LfVLGEdQchlRgEUgSBAgipBKpUU0oyCkQLHbNBiYO7MdxyHZsrN5AETBnVUWYmsqhAskxh65psaTJDWUawWCdWUuaZwpRcAHoIOcOSc1C9wXzPcZbCdix0em2wr4L+SXoj7VYL7dWuqNXiOBCmj33gknMpiePqNfmLn5ELjGQQ64eJrpdStTUaHUvtVpZF2D6/iWbTxWQ6xO6j+7j74BZefP0yLl3bQIYQRRkzeUG6FOgxZEe28g6myg5WkDGsuwfrEYshMso3qDoJuTCu5qFK0qdYeUGMlfKK2RgSLNMUQJgEHpKwjYyAMPNRUorL6V2uWy7ssxcgg3b8v/3H0lvpQPNsaA0XesOV/y5dS9hAoZfJVlg6SjIUNC/JjlI7iweboMDkkFyDOAGD1XYGzIk3strqUaleXK/CIE/lpqfzmtxIvlig8GmA8MmU0SfvMR8e+CpETzQvnWhkCnPEuYYkLxHlOZZRggV9UWGALFXdK66tCzCifLLtW3ANBmFoZORP/TNpFVQjQTGmC41JUgajUkws0gKLjFuJ2TzDbJFgtggxD2MsI/ZNpgIUQnkvBaK8wDQIMF4EiMkCiV5clXSLHKvukyzoKQQsXkj0XjGhUWh7ZViHuwAAIABJREFUG57nwbVNkVMSBPi2gaZjgFZVRy9P2b/1noeOZ8IzNVj0cUnIily/AoTk0qaUtfIaSi+hqcO2eZNhZG8E5JGkaVIswH44rkKFUYlEY59OH7cGKb7/cIbv3R7i3cMIUzSxLG1EpQ6LxmTquIMBumaAC60C33z1Ar7x6iVc6flYsUtoyQQ25Zy8GPMCs+USd7mKypRYVrMAIp3u93pY661grduDbXtioF5mTNa0AN/DnXGKHz1a4ts//gA/3TnBvCSz20Bpt6DpLkqWzjOZlhc4F4YKasxT1clHpTY/I7sHS9ZUTODmAdY8DW9dv4Df/MoruNDz0Pd0aNFcevoaroEsDBBWyZtkNslcun5LJJWNVhuu66u6BJHZVRdcBYZqtrBa9H1cRVFTL1JMm8t5zBoKSkfVFiBhHDQrQgjkJTlUeRl9TwFDpoQxzppMNL9SGqjuewxc4s2PDxkmbSmPgvwbLOVNEgGDfEDyZykRMQkEpTDeg2G7IvVgFqtv2XAkMrti7aubvBpYqhtUfUOS3+qqBuc0fVKxSWfVCzzWZ29z9a7gpShK4S/WGtbnNPKof/azLKA9foNq59XPOvX3z779s3Ts4/9WDB8XhR97BmUWrQaY+vVUIFC1xlgdeiofeA7JanDlGFQPWyoxFCCsWeQaEKrj+xmR3mf8sc/1ID3/x/9J74GfGRAOJsB4LltyNMRs5xEO79zFyd4jDBmnHy4wiQOcZBHmZonAM3Ht61/By//sm/jGv/5trF++iERSIxUgtEgQCCCs7pa1f1AumC/YIPc5H/FPO2b1n9dgkM8+duvGYYTFeBfZ8hH88gDNYoB2OUJ8dBvJ8X2UsxHsNEPTcBQgzNgFXiBjzzer4FwHmcvAmBb0RkcyFMQ/2GwJGNR9Sq7YEU2PUgUIqzAZpSJToIuL1goMKrWbqN9o/aluvCIhFaGRoTqAmShaAULWHpAtpIIrDgzxEN798RBt+wJuXvkKpicxFhP2c3vQCgtaqiGYL8Sn51gMkWEICn2EKoyF6iPmmJSlAp5UHSUpC+o5M6iUfkt8Myr3pNnvw+t24DTUgjs7iNkB7rNqg6olSVEvlF3FMEVOyvs9pbFqNODvuCgdYDgaIEkC5GWCVsuDK3H+BQ6Od3D77ju48epFXLi6jpz1E2QDBQRWoLBiBwkIhVlluAuJF8nV4PxTKS7F11ADRaWUkvOjst2o8MdamMtnlw3kBISs9GgglXL6FrKoJUmjZXEGEMoeICDMoS3/+iclASCBnwA+GtUoCZXEUAOagEAiD0EfVUUEvWv18Kj8faeArp6U5El+BshVAJerFDWBePZ6lNdg/9jT5KZfsPvIzwIIz35WteBcDbtM1OSFJeycLiwdJZxhQjlnKkNvnITIE5rgUgmWafkmWp6FhkPWzJTVDwZ2cBhSFH7tw6Kst0r1pDHYMKSIntAljjXECQQARmmBKC0RpoWAwUA2dlDmmAYhJkGAlF2E9ZBeMyKyVKQobeUrJLDiygpj+w04tiW1AXyPBISOqSt5qGMKGCRLSGDYsA10m7ZIRhlWw244XhSU9akhj8Z0ZVTnTbH28dCPaDusrGAHTQQUqm/RlL49sqU2otSUCo7cWcH37gzxn3+4h3cPAjyclQjMLjK2k1q2MG5GtkS+OMSam+Dmhotff/0SvvbyBawxoUqnX3IJKytgMaCHiZazGe7vP8IyjpQ2X5LVdLT8BnrtLtZ7q2j4TVi2i3mUSaCP0WzgJNXxcJ7h229/gB/eO8CjaYZpaiKEB9tbgWG31OqbrBpFcuNjopZNnbtewtFySRc1kqUU0vecEtc2e3jj+gV87ZVr6Nn4f9l7EyZJzus69OSetfc6GwaDHSABcBElkgJFiSJNmQrJsqTnF3LE+5N2xPOLZ8ezQpKtoCzLEjeDIAHMYJae3pfaq3J/ce79vqrsRg9mMMQ2QA+iogc91V1ZWV9+ec89556DFhnTbCp5kpQcz4ZDjPp9HJ8MkGTKDhIQNloEhR3EUUNdNQ0I1AaGYeysPNKgooXcW1WW6lJlJNAFAVum8lGazHCWkC6kEgLP+T+RDZeSDynbimXtCAalg2zkRzJLaLvLutGpppQ5niZYvlDTI98PEcQ8dy2ZHaRJjutroDxBLruKgZkTMKhw6Sq5ABsGHRiWUqVNGsBrzZYW+Zi1fpcVIMpWV+n2aPNSL3DA4wFCnssiV3e6xezmucWb3mAU9HG/sDdqYx1D6RA/Kx3JOI3SrVsu1xMbDhTQSP6mySQ0N1g7Qyg2AnY2ylwPF4DwU66oL15+cQYeBi60MDe5Y2S50wLlcIri4AROf6yAcPcQw3vb2L15C8f3t3G8t4fBdIST+QQH+QyjAJg3Q3zpu2/g9e99F7/9/d/H+tPXkVtAaGoAyQqW6J0zNP8FIHzoiq3XlnaWecEQZpm6dNNron8P1XQLbXcH7WofrXwf8+13ke7fhjMeIspLtLzIUHkFCho2Ui4a+AIGi7gJp0VA2IXXWYHf7iBot+CKmQwxAMETZWgEhKzOtVFr5/xzAYVUBhmGkB4TliE0I1GUWUrbjJncZAUJADnexDukS8miLwAunQUYHhW486shYmziqY0vYTIoMB0RzAZwK2aYR5iOx5iORwgDdRmlEQvn78hsceSHtReNOfk7CUKThNETpSiFJAGBfd7Ql1SEqNuVXPWYIfJUk8nMOZvWkBzAIFQQKKSXPJZNweXNRKWmNINM87k07uNGgCB0hfE76u/h/u4tXHt2FRtX2yhcmskswWBpQCHVXwoENRvZ3mfUVEY7zyob1XlBYQhrz6Unw3mAsCpjVBmNZAgI28hmXcklLDILCNX5ne9bACEVcqN37tHEBzbWwmZr8QSysOdNksU9HxpOpjdYYQ2t0YIBcwsysB4hZRvwFhDWOuv26lCVsT7IAi8kp/YJ9h8/IxXWBwFCe8h1Y4LTYFDfBDdLdgRKhpFLnpkv809ZXmHGLlBWikyTw8QssKeTsRh2TIYDcRyNAgKPCJ1mjF67KWHgEa2CWfiyQpJMGIaFZpLHQv24y4tCPkeyMtRKh3DcSKz/yyoAozYTxinkCgj5lSzhnHOARhbCwku2eV700n2iI4iCQvYFKR0OHE8y3RrsxDBPkVkxhnQhe0J3TEofSwasZnOResbMuaGLVjqTC4PvQYBlEMiDYIHD61XOjUfPIOfsqA1nAKhostl5yROUs6k4TYm1sdvC3Glj6LTw1z+5jf/w397E/WmAgzTCzO/Cb/bQ7HYRFFO46QB5fwtXWyW+8fwavvP6M/idl6+hgRnico6AzqelA69wMRyOcHhygnu7O8iqHGEzFtkvwXjg+ui2Ori0uoGV7gpajSaG0zlS3jBbbaRhgInj4H+8dRf//M4O3rx3hK2TDEdTF42VpxB3LgtjRuenNB2KVp4zg8hN7AalBrMRymkfvaDC02ttfOu15/H689fxpRtXEORT+NkMHllED4iiEMPjY/SZMTUcS2eus7KGuNkVRq3ZamvOXo3VWjDe1mZ6MTy3mAxZLGuR3UkjQucJxfq4LJAmzChMxGRG2LwkEZkvZaR5OkPJmVNTqyvbJrDPADC9TrgRs8Dghs25UEZt2EkGuoGxK8hZQeYLEghyfpBOtm4Qyb+RsWUTRbIKLSqwbpKL/UR/o4JFCwDNAL0ZhrcyhVOSUbOX1fcxYQhrooaHVgBfgCd8WIaQQJAusQIIZW9c3Hred7bEkEgap9Y9VFeUuiKbmVA7umRZXm6PORsulB/nInfmXZdqBgGF1COYG64CQjWWsSzh8vN+xBvSIz7tC7AULt7ix3QGPhQgZLM1K1AOJij2T+AOJ3CHU2R7hxjf38HBe3dwvLOLk/0DnIz6OJwMsZOMMfKBWSvE13/4fXz9B9/Da9/5NtauXZWxEhX1m2gwgkFhK+otNCPBf58z1Md0Qp7QX/sgQCgqsjQT48EpRz6G94D5FlaCXTTLHTSSHcy2byHduwd/Qu+AEg0aBgqCK1H6nrCDeRAszPUICJ1WG36nA7/Tht9qCRh0hEljt9YwhIbyUadQxkdU+qgBQjbV7J6pYx1aC/CeSjWhrgxPag+ONjke79UhHPorJCHmQw8nOwWyUQSkbZR5jDwNMB0yeoGB8G2pZXPWjPkMFRvlrFjdAq5HUEo/gRSTMTO3qR4Lkcx5z/dw6fJlNJstAYQ+4/HiUGTOfiNCd62HVquFRhTh8Ggf8/kErXYDKytdrK+vSxOFdQ0VT7yv0NhvIZE10Wx8e/RQoLN6qx3D9SqMRn2MZyeYJMdo9CpE7RKVlygglKl1AwwJBnlWTcSbxVA8d/QXIUsoc+sGjSsgtKopBY9LQEhZq2mec0aQLKABhJSKZrOegMIia6AoIlTVcoZwAQiPtnbopCpZXjSI0VBqRcVycNYxVNgDCeuSB+fL+HN2eN/KRQ1hsOzGmufYTEUuqLPjIXVA6BJYnH3CE8QQ1vehOiisb9iL2lqkSlwM6qQnVHxRISPNLQO7WrRwYZBp4WYwn02QM2ieJi6kwX0HEeWYcYC4ESKOAsRhIN/jrxVlMeV24jLFTgQhnZTa0kXhBcn5LXHCZOi9QxaR0MpRU5iqlAeZXYPDNHKbRVKpAZmUjmob3lWTmQqGzSLhTCmxLmBxDUQpbI2EpIoMMBMASIaTf/TozBEymNIwNjL7xQ3KWB5TUjlPU8nkKWgmw0iKDg1EKpTJVB3NaMgS9HAwBd7cOsaP39rFf39rD2NvBWO3i6lDOW0o4CvIR5Iz2MEIL11u4I1XruGrz67jpSttVNNjBMUcLTZJGFJaBjg8PsHB8RH2jg5Qeg5aPdoW5yJP4PloRU2sdVaw1ltBr9NFxs+RFzlbPnGEqhHj7d0T/Hr7RGSj7+yM8d7+FKm3itzric4eLh0NEwQe3bVyZLOxzEg2vRIxHUSrBE+vd/DyU5v49pefx9ObK1htBQoGizkCSmdNvh4DVI8OjjCZZWyBobuyIbETfsy4iSaiMBSpo0kZWlD7FijJV34WNWBYX+vqnmscr0TLbuYL6KRLgyR5JLKp88H1K1Ej3A4luFbDa5fsthbzkgcoD2Xf+JD+kENiN0AUxYibDfhBJKwgmyocKHeDEL64H/tAydlWDmvXOlWn3osBhPLeVOy0YEcXAHXJFC6aPuYvdRGjvfUtmmNPaGHyUR72hwGEtoSkYkKaAybyRmZXTMNBPh3buTXGQ9aQaDmpoJ+K3I9sU5LFDA20KL1is0KYZs5v5NJ4YG4mC4OAcnMx/6Jk1DVOo8Yw7eyH/ygn6gIQPspZunjOb3AGPjwgzFEOpigJCEdTOMMp8t0DjLd2sH/rtgDC/sEBjkZ9HIwH2J6PhSFM2hG++Sc/wm//0Q/w8je/gd6Vy+Iibq9bVYoREGrUgcBEO5t9wRA+9BN+ECCkkQn9BWbjKabDEdLRFtx0CyvhNhr5FsLpfcx37iA/2EEwmyMsKsQc5pJbcYWSRjJBgDwIkUdNFI02XEpE2wSDLfjtJvxWAw5nBzmrIzdcus+Hi/am8TIBh1kygkGpV1nX0GlcG8I0aLFzbpYhZFyDzCESEMpsH0mmSB4EhWUWibHM0VaC4WGByUmF1d51tJubmE8rJNMKKSeCMhIcKfJ8grKcg2naPuWjASQHma71WUIlGTdcD6PRTBp/V69eQ6fTEYwTNakkaoAkGFWQjXZDYqbIsN289Q5O+sdYWe3gqaeu4blnnxO3d6pGOLolzX6aLAqbaOYaSLQQEDJ2K51J/AQZP5/+K9UM82wAv5nAaySAl6KiuygBoRjIqImMxk2YlopcMxpxVJBwYfPGGiroTXAJCM0ojea36WMJCHkPC0UeWqZt5CkB4YoAwjxpoMgpGbWAkK8+A5wMzuHhYSWuOiyKxXJV3UJFXmBQvg2bFEDo0/1QHX30hm3ZPZMZtjTkO2UGYwGh/coro15IWRLQSkZPuZQ+AYBQ6o4zxbK9uOvAsG40o3ImU/iwkJUAUtUJS8fbDu1mGtFAqRyLmQmp8+lUMuDIuJBuDnwXUeSh3aQbaYRWIxTNtIRc8qTSZaqg5trER1hprtijWFt3doRoBkMXKE/MZApHYOTCeEGgpHTMPdBnlLYycsEL1HNF7slZP4mkYHSGGIHwQqbGXKltShNtob+gyHn+6P4YcKjXiE0oGxNwTNBsOk2OLzKAyXgiAeQnw4EA3zgOce3aJbSYSF9QSsD3wOHoFdw5nOCv/9db+JfbJ3hzN0HZuYYsXpOMv4SGPlmGmGDQmeHGqoevP7OG7752A8+th7jcrJD09+DmCbqtNlwnlotp9+BQAOHJeAA/8tFZ68pcm0RpUKbghehELWz0ViT0lBIEygim4wG8Royw28FhkuH+YIZf3e/jrXt9vHn3BAfTECfzEPNcnQ+DsEQYEEQXyKYj+GWKHudIGy7Wmh5evn4JX75xBb/1/NPoNTyU6UTcXoMqk4YBb8o8h0dHJ/Kgs5cfNtFZ24DPmImQmvcGYsbGMMaCEQsL20ytZG0wg3XhODXSJevehtQaJxj+hPFtkU6XdPbIFqYLQGhzJ3ltEAzqzUXnBrnvSTHPYtwAQg5wKyCkiFOdRxUQkhmnRDQQeYsYH1XaPOANgHOmdFeVYetFH1uBhl1nAv6sVPaU0GlZyeurnl/ZG25K4MdnTMzw0ALk437ChwGD9p4gTLGYvWiDm2whm2QsitidlT1IjK08ca0NWby4Vt68vO3YT0vuVWadJZThJ6nYhicsIrJU1gaZ57WVFcnNpBGRle2ojNqAQmur/2FB4QUg/LiX2Rf+9z8OIKyEIaTLKAHhBOnOPkZ372Pv5ns42d3D4PBQAOH+eICd+QTjyEXWjfHGv/1TfPOP/wjPff0raG9uIBcyXnM/xS/aAEGpBVioirLszEz2F/4TO/8EnN0vCbJkbp41YJJhNppgMhihmN6Hl21hNbyHKL0Dd3QX6e59lEf7CJMMYV4hLDnIo8ysOIsKIOT8YAt53IFH07s2GcIG/HZDIhjsyJh8Zmyqi4JMG/4i5ed+XBWLESILCHUOWyWPWrvzXk6QwjWxZAjzgr+H/iMGEPoRqjxCOnFxspvgeHeOo70p1leeQa9zVUBNMgPGwxR5SkVdjqIiOFOJpsvRGI/3Bta2FSJGeFWstRwcHw2QzDNcvnxVACGxTdRoyEP9UDy4NNkpyS7O8PY7v8ZJ/whr6yu4ceNpvPjii8IeBgHZRnohcOTFEwMbykyFpBDKpcBsPsVkMsLBwS6yPMG161do0IoMEyCcwAmmgJ/AISB0CJ75Pjg3qPW7dSRgjaKTMmoco4YKNoBelX9LhpDjUyYv3IBCW+NQNstzRwOZMmujyDrIpqtGNqqAkKpAdVElBpkKe+lMR+OKBhyCPGVuQofrVSaqBhOWU+Kt1prCyEIzlaH01e28h23InmmRSwfXskwPYAntj9jYipqiy8wqfTZ2kQ8qcs4DhWcBoYBtE+sgvJ2y+gKmCLUpsWRRzs+jYBHNLD8Oxko4ti8OpDQGSY3jVEqWzAyksrlDVi6KXDVzCem2yUXsI4hjKaJ4MrlVKPi2MRDLeS0ek4zVSqPFgeMzI469HzM0rEIA2r4owygiOWrEycYYQFjNJDyU7KDW3ioxVqaJIFWPSwPqGSHA0BxPZH+yzrjxkAGk0U3CLr6CZRaE1NH3T05wfHyMo+MjrKz0cOnSBp5/5mms9loSaaCDz66Ytby728d//oef4udbQ7x7XKJsX0YWrWCOSDJ9svlMQt2vtRx85ZlVfOO5TXz7xUvYiHMBicXwUEAuB68pY5hNHOwcHOOYnbpyjrgVomsAIUFPmZck9xBUDlY5T9hpo9lrw3ML5INDuKEDrxMjgYtx7mBnXOHWQYJf70xwcy/DvaMMJ1POkM6RFBNEjOMIebZzdGMf19a7eGq9g6c32nhmcxXX1zq42m3Ay2eYj4/Q9F0x5+EnxCJ6NpnipD/CYDwVMBg1u2j21uAGDWFRmQ/JGU8BhBL+bu2i9Yp8ECCsmS8qcNTK2/xdrIdUvmfdQbmZWykzN3AB+tobE2dbm0MopnT62poPqP/HpkdM2bNhkSU8nqCPsmKRCHNeVo2rLKPJ38FrSvi9ZZCiMYmph5br3rKYCzObz7KW11dd/rH/V/+qRZHGHXw29qpP+ygeJJ1/0HFxj1ALexYekIbNlE6yVEfMuefpzLXsaWEoOVDMt6Q8mGtBMiRro+t8HRGT54UYMsxm6kw7TxIpIshWk81gZMzm+hp67Q6acVPnYitpcUnzQSOVTM7aowDCi8//0156X6jXfxxAWPbHKPc4QzgB+iNM7m3j+PZd7LxzC4O9fYyOj3EyHeJoNsZ+nmDeDFCtdfDdv/wzfPNHP8S1L7+CxtoKEsl6UVm19ZOQ3Ghr7XvBED7yWqx/jnbvVHYwQ55kIhcd94eo5tvwiy2seO/BZyD94D0U+/vAiQbS0+vAzzm/Rx8QHwXjGkILCNvIGz2pZ7xOC0E3ht+K4TUjZQdZI8rMPZusZAj1XryUjJbIRDnGGquUSAv7lfd668osngoWEBKg0FSGClCqypxQRnoIDCkJRRHDK1piJHO4N8Gd945wfDDH+tp1tBqr8NwG8lTHoOIma80Eo/EJBsNDDAaH4iq/0lvBC8+9gnZrRe76hwcnGI8maIqDeqAO0YJtArR6PfhRiIwAy0Q1ZPlcxiW73Q5aLTbKtRa1zWmZxBJvC5aqHuJGQ/6ZMVuUm+7s3Mdbv3pTpKPf+c7v4vJTa4xxROEPUPojuAHzBxX8MXqCMleCUWUJVUEnjUhhAU29wrGHBUOoOY90ItUHwaGZPzzFEPJ3eKiKEFXRQpW3UWYdpAYQpvMGioyAkOdfZycVEKZw0um8okxUmCNTdBOwEAwKbSwZMya9SWRWhtnjgdYlpQYQyveMa3v9vrmoxZY48pR01N4/F19r1VfNOO6RL6yP84nnAcLTktDT1cB5DCELH5160xqaD5c25wSEPO2mMC9YANFJUQZ0CaR8zDMawaiD0lycQUlXJ0izuTCGNCAh+CCwpJGLFM1hiKjVgR/QbMNDRMdHFtTS0SOAoZmLdhsUDCpDRXaRlLhk2JgiaeHOSAAotwB+5YBqoJpmSjirGZwqkWOR3DdxeaQs1pHBYl55LOIJQTiGSNDHrwSFlMqy85SIm2QmoNBKErg5MtpgOBhiNBxgMBjgyqVLuHb1Mp67cR1rzNQM6F5ViGNr6sa4ezjC3//sbfxi6wRv788x9zuYey0kRkNNAHmjF+KFjSZev7GOL11t46WNBjruDHExpi+y3tyiFiZTB4NBgb3jIYbTmSgqWt0mVta6+hkkCaqMQD5DMZ+jHYToNWOsbq6iETmoJieAX8JpcNP1kDsBxmhif+rhfr/Cu3sJ7hwmOJkWGFEmTMbPp3bdEQOe1VaMpzZWcG21jWurLawRjEYuGuwyZVMU8xGagS+fOy8wMiEMomfuIDMn2911NDuriFpdwI9QOr5YLVNi7EsBrFLeJaKpGassLuz3OzmacWJdGkb6aVGiZP4ZxtvGRvCrzBgY8CaW1LVrQfcLlWZYUMh4G+Zy2v1AST3dbDQXlR1NgEpja4/N3yPMot2rzPEt9oczhXv9f0XEfG5hb4WJ1l2ptlnZLIMHSGs/zn3ps/i7Hw4ItWlg4bi6a2vjkbKkWVFhwggeqiKE1eONtJD5YapaeNNmQyOMQgRsehEUivu1aSeYooXycjFkEJOuVFQBVrFAsy7ulZc3N7DS6aFFwwUZxeaRyK6rqhlZQ9Zi6IGLw76Vz+LHcXFMT8IZWGwn9eyt5VVydlOSK8g252W/Mk05uxmbBpVt4otzYZqjOBkh3zmEY1xGR3e2cHTrLrbfuSns4LjfR38+xkk6w2GVIus04G328L1/9xcCCDeefwZht20AoSo6NMXWZMdKgctd3TKEtjC86JY8sCFWy7A+DQhTAYST4RiTwQBOsoOg2ELPuQVvchPFybsoD4/h9Ifigu5nJdy80hxpzg36DnLfRx7Gwg6WDbqLdmV2MOhF8FoRvIYFhEbnwigomspYMzlp2lIxpmBQACGJAo7D8Kt1upTNUyX+XHMMdEelLCE9MggIWSvS6VwAYenDrSJEHk1PXExGBX715j1sb/WxsXYd7dY6oqAjLClVWAx+Z3ZfEDqYzYcYjk5kb15dWcNXX/s6mo0O5rMMh/snGJ6MJVuZbtGse2WshSM9na4Y0XGjJ7NJUNZohOLDQbUZ7yEitTVMlqQqSLqCL2NBfM/tTkcalASCt++8h/duv4ud3fuIogDf+953ceWpdQSNEk40hhvP4ISshUmQ8PcaMCiA0Ix0GcdQmb80TOvCT8XIRcV4xgLBhSupjoItJaN0KHWVISyaCgjzDrLZKrJpF+msgTyLUVaRjn6RQCEgpMtFNplRYKXZXPIwgb0Vh0fNBy3BvY44KVIqSAnNYrbQzhjWAaGx9ZatyWxUC+vw2l4gDNQD/pyVk54hHD/Vbf08QGgtdm1uyYPko3LghiEkIKSJC//wtKvTagmP4MwU53IOubHSYIYgMCtQMezcpXSyQkrglOeYJex809FxKoYdRUZARmBGpEnsEcCPG/DDCEEQoMXuugAHjTKg5xMXho5R6Wct+3jFGb8M1aJBYE69dC3UjaiUi51sIU1qTOVNQFgm4pApiJLFOjeUokJChzM5KHaglCWczlNM5omEi7Ngo7SLF7+4ihrHybr8kOwhmVP+Owu5q5sbuHJpE71OUwx32PlJKDf1YxzPC9zaO8HPb+3iJzd3cZJUGGVAWrrodjq4vLmOV5/ewCtX13BjrYHNqES7HKNRTRGVMz0vggE89EclDk4yHA4m4sLa7MborXSwutoTCRrn5Wh8k0zoBDaQ89oKfVy7uiE5kuAwtFcAgen20G2rsYbU7SIp29gaFNgZlxhnDubf8CBvAAAgAElEQVQFXbJSdX9yCjQYrtoIsN5pYiXy0WUwajEDshnK+RihU8qco8gs+fEUBUbDEfYPDjGdM9vQxdrmVbS7awgabQGDBVw0Ghza9rQxYGY7F80c47QpnSBrImXklUIIytugOxclvTpzLEYfYplsNja5zg3baGdJDWCypKI2wWzOkQF5Ju+Nv9c613EtMKqCdtBWqkozH3YfZXMzPYp6U02ScvgrTU7E6RiD8+t32d9ONbaWoGU5BV3L2JJZGb5Ns4+ac/SpblSfgRfXGeazImNzYDbyQz4YI0syDC/LSLoaz4pSgOBkOsV0nmDGpkvBjqrOEbLzS2BIORANhDj0TzkPb+BSKJelKCm4N5Id5J4i0TVGts4mQ5lqrM/VS5tY7XTRZFSMSOAU+IvZGdeXdRnVTfx9IwKnTnft3vY+ifVn4HO5OITP4Bk4JTowMx1mdkZXorLn2qJY7ls1DGiUVKozs1J2+0zht8UR0OHND/nRAPOtbbgnIwGF49v3cfQeAeEtDCSvdoRhNkU/T3CEDEWvCf/KGn74V3+Jb//oh+hcuwSv2UAqr6TXQyDWclQf6VyWGMRZuajdEy/w4IPr3nMAoY6iUDKZyPzgZNiHl+4hyrfQrW7CGd1EdvQOqqMB3NEEMVMWjOEfiQAvCpFz9MdTQFgIIFwxZjIt+N1YAaFlCGk8KCtMZ/8WDQjj5sx9WcITxHlefRFUMqoqLgVSZLJUSebTwJBsY+WBQjfNCKTrJwEhzU98ulSiyqlSaiIMOjg+mGE0yBF4bVYoEqNAQDiejPHmmz8XU5avfv01dFdaMuo4HI4R+iG+9NKrKHMHu9sHONw7wfB4Aqek432MTqsty5G1CQmJMI7R7a1IjTWdTRA1Apn947XD+oJ1MrOsKRPlPB/9CrrdVUwmU7kfERAOh0P87Oc/xZtv/W+8885b2NhcxdPPPIWvfu01tLscSRqitVKh0a3gRRk8v5JSWEAgTSUFjBoiRrLJNWuZX1UpqU1nwQAkhc4DhObnbVaT3KdKAkK+UCwsYZl3kU1XkE57BhDSWCY28YE8npkyhPk8EUC41Hnbq1Vv5BKKbWYFRScuN8rTA/aWKTT3yQeqpc7eGK19/cO2Zjub87DnfVr/fp4k9GHHInpsI2ey5fJyIFtleyrdE0ioc4VkznihS1abI/NSEshNNkzmC7lxJOLExJBMCb0XzbXODTKoU9gUOizRkEZygxgVoe6NUmiTURS2RWhKAUMKFLVZwHlTowRUKsaYyShLaINneaxzCQwVSlvWjysabBbvCcPXC43G4I2E1yfZTjHTYfdFAKDJL1t0Ps1r86Ix8ROcS+NG2Wu3sdptY311BZ12Qxgvbk4iY3B9zEpgOM+w059i63iMMbMW2amqXDFUWe11cKnXxEYrQtsrECNDVMwQu4XEY4iuuyiRpSUOjqfYOWQMB6UYAdrdJlptPniBURJJp9NSWMzpaIQyTQTgr/ba6LTJZrjwI0pjSbvys3QlJzJ3Y+RoYJx5mBQ+Mrgm5oO2yuwq6XxfwOgJz0XsOojlI+E6yVCliTYTLBOXswieYzKZyWbJNeOHMVbWLkn2YEBpLqNIwCxHT9aDsrvWL86uvForxgZy2wu9Jm23We6yWi1OMhL0JVlmHHDtujafrXUWNXufKXoMOyivedrjkzIHyZuT19Iu3kJiau5lBvvJsVgjmnrh9OA78vJfHswQmmtSd+rlD1jga1nCh20CT+K/n9rEzxPRms+l9t6kNK0VOvYGwU6tKIyNJFhynkwpy6+U0rMLTRBI+fRgMsGIeZpUTbDpwRs2HWXN3sLhf87/SQ6aDceWhoVGlWQ0NKIDnlQqbG6aRgEZQhe4bCSjrSA29zm1GFJAqAWuNP5EzmNmnutM8KLxcaqGep8SRu2zLv5cnIEzZ0C6Y2ZTVZ95eYg6R2ZqdU5fV6OZVza4cTHhLOQM77mcVVo2sXSAgPcc5g+44E0xOx5gtn0fwXgGfzRH+t4O+u/ewd1fvYvDoyP0xyMMqxRHxRz30xHK1RbaN67gR3/1l3jjR99Hc2NVWKXclIzCBklwLhuVprlsQj9tjNGFcOLBq/4s0WCBlQLCBFkyx2R4jNHJAeLyEK1yF73qLjC4ifnu22IO5E4T+By/kWxA5vP6ErVQekDl+6jCBsqwgzLuIlxdRdDrwGn6Ejfh0n8hbqDyfKTjiTTcuXlRjh9wrjrwZd8lE5hwdIcNa2EMVUFo/C0X5nLc32VFUIcpwFKb/5xvIyBjTWK/7xC8VB48J0bgNUGz+SzhT1O2yZE2X+SaHMnZ3dsW85qrT11Gu9tC1Awxnc7hOj4urV/B8cEQb//yJtJpiWLOJkWE0IvRCJrwzIgT6y6q5RrtJvrDE+wd7shMXxjRlXQDzabGUTBHOvDoLEqDPrKHLWP2WCIMI+zu7eDvf/zfMUvGaDQDbF5exep6F802/QwmmMyPsHmlgZWNUGYI4aqtJmWq1pVVDR+tO7uy6goIjZxJMgmNokoa6lYqaswaTWSFzX9UUx/erjw44jbaBEpKRmkq08F8qlEURd6C65ANJZ6Yy57hFFlenWWz7JJd5I3VQpkteFFgWKuFHtAE/qBN/8MAws9bU6kmOlucIrt/S2faFOfLgtPM3xkdMy8OmeuT/De1opVugwkJpXueGHnQeYlAUR50wcyQi8kLgQudF9XgxZc5QwaHMyxcZVfSRfcpzeKFqxIs+dwX+kA1H1KESIrd/J2bhBje6JCxNBboSsXXJ3iV4yD4U2dKaxkvJiI8Dj+QUHv+XcCpGItQ+qrsF8+EhLQmzLqbCUBqhAF63RbaBGdNWhprj1SApVR+xkHVcZESmKqnvQ4as6jkdlZkyGYTIGfMQ6lurb4npiwZLY2nc+wdjrBzMESjs4JmqyOvF8WhgCp7WjRygXlBU8wnY6TzqRxjMw7R7bbQbDfEGVNlaRCQnFeUTLpw/BiOH2k8iGyyZAd1ik8ApwHBLFRFQhkGCPhcnt8sQzpPxI0smacis5vPUwHfcaMpeYPtzioazbZIiMUOWiQDmkUjGns+FoWE5Ud0ib5/n7Cg7GGlXX0mUV9DOog1nVNdiLeIgKjvL/x8xFjog8vpRZO9Jk1/XE+qh+859io2B2oBgbCpDzsnT+C/1/f4M6xffS/nPrB4qo0pEhbXhL+be4fOjC4BIWdPZE5FIiS0yKCb9bzIMM1SHA4HOBmzoZOI6VXQoEMcCw2VRrN+jpg/aRqWZCn4sLOsNo5CG1TaueCMM914yb7TAKrbbKFJx1pzjNYOQVadOOnKEIwUSjK3upiPsmvA7IG19VdvTliH3M/j8ngCV/Rn55DtVqIXgAGDpHqYIVeJKyLvD3SfZn4bW/Iem10mu9k2vXQmO0VRJdosNJJ8zvm7FQtrWiK6wEQB4Xx/G+E8QzTJgFs7GLx9F7ffehu7h4c4mIwwcHPs5zPcHB8C622svXAdf/rv/xK/96//ENFKG14cKFtviAKHsQIF3XwLM7/GHDstEWylcLH237/s6gaE9l6rzt2ljM5kKV26pxj19zE83kbHOUEXR1it7qM6voXp9q/hz3J4SY4yTaX2kmVEU0F5OGLY50ZNlEELVdBGfOkSwpUuqtgB86kY2I5WV5row50dpKMR83nQbLXQ7NCRtKmmM4xhyDNM2GQTQMj9lADP1XgyASNaE9oZDttW0+eZ8SHWjFI/ch+lrFP9KByanVRc4zQtDNWjQlRo9k7OBok2SoI4RCyRX6rgIvDbur2Ln//LLxFUDUROGxGaCOi5WgQIfQK8huaoi2eFj7vbd/D2zbcE1DVbEV77ypexsroqtWEzbiEKYk1CM1JXAkE+eHFRKvpf/uv/K0Dw6994DeubPQSxg5PBHgajPYwm+7j+zAo2r1CRNVMjGdOUXAJCZVctSLSOodY9VLxdlNpUxt26i5qfIemis4U2hoL1lX4GPI+omkDVRjanXLSD+aSJdM4Yj56wrwS6pUOeP2UcHFs5D98X3yd7OQMIH/4bfoNnfJKv9Rsc5of90fdhaPmG+a4UXMvO+uJ3m2JTIIIE2uumoa6kWmRzoRE8aAyCCfEWvTGfr98TCQKdP6XzYO5GlvwzVA0XKTvqBJC2EaBr5VQrYHlocui67dtoCgWQChwX4NH8jsW/yWCribJgsD2Bn4A/C0yNs6kJCOV7FPCTciZoJpmGjJvodTvodtvodJg5Y/yfmHtn5yINQKT+m4dKwCnHJqddzU8IVsguBF4g4JNPnE6mGI+nGAwnmCac3wSarZ4AKw4fM+eP80v6HvT8s6M3nzEqZII5H7MpXKcSF0OCyHa7JWCO75Wvp5BPWVOtCQoBagxcpVGGHKTICciyKpAX90P+PGVv4pbKiIcM4/FEmMGUrlxChrhotNpotXm8XUQMoWfuowmZWEojrfVsfWUuP+sHNo4e2gxadqoX8y22+2VW1ulfcd6GRKD6EJle7QI89Q4eE5896P2evs7ftzN+2G3gyXn+bwAIJcBYBvIV1PPaWpAhC4ahRpAYwZsCwhzTIsPRaIjjyRjDZI6CvyOKhCHktcOiiRVQyHmRyppm0ZzLNi7NfmrVLnLWKZEuEDkQqfXGSg/dRhOxR9Zx6RjLMkRgp12zGoRaMyCSkthUvbrY9FQZ87DalOQFIHxylvsneqR1QCj3Y27cNFrLxembKk+qRhQQqjBTR0yUCBRgKLmt/Ela35Mx0eaeFONUtAgg9IUhLIclqtEE1fAI7skQ7mEfxbvbGN3aws6tO9g9OcHuZIjDKsFONsGt8SGqtTbWnn8Kf/5//Z/4gx/9AEEnVvZJ2HYj0xaZGuVq2ojlqIkdDaqX9J/ouX0CXuzRAOEYo5MdDI630EEf3eoQa+UOquPbmG6/Cy/J4HEcR+77hTC3FgyK2RYVFQSEvoLCxsYmgtUeqpYJow8DBvXJSM/O7dsYHh0hnU/EZGV1bRWttVVE7abM6jOKbM7GN83/LLEt65N1KVlAM8y/sHTTT18BoX3Y/F92pLX1phwzx1eYB6sgkZOpXF+yI9sEBCWi4YhTKH0ouAZDtBs9zMc5jveHmBwnmA8KOGkINw/gZQSYbPb5SOgYGnhodlv46f/+Cf7bj/9G8wfXu7h+/So2NzewtrqKTrODOOTMnTJuAlJZG3JEIY5x++5t/N//z39Ef3iAIK7w6usv49nnr6HTDeF6KbJyiM2rLayshRLtwFlFC/RVLqpjNdogNwHzJgNX/t983wJCDbBX9aCG09NcxkhJRaKtCgMRLpk4OIcsa0lA2DGAsCXgMM8ICMkSRiYfkQyhCGo//J9HK5Y+/O897yc+ydf6aI748X7LeZIBrUNOf0RqFcuLTpkWy7bUNxUbnknQR3DIxcebA/8ugFAyuPhQ6nqRIycg0IBMXvCpzvI9qAjWQyOY0q+WLWTnnsO81F8TeEkReM5X+z37nvhVAKF5rh3utWDAvm8ePwEhGcJsPmVIDbqdFjodAsK2Og66bOarta92YwgEVeZnnaLk1ivshRZwHBrmsXPT4Lnhex8NJxgx5mI8FdctOnU2Gh0JRG82YzO3xJ+xEQzMjuQcJOeWZuJCNRr05XsEj61GQ1hMBmHHcSSzT+roq8cimzlD29kB8+mKxRiFpXBaZrIMzSHOq5QOp4WY7/BB+QTtltmx42fAuSqC1wYDWGPaKEeGaeMaMp/sYt7fVibvX8MPBoSPtYU83kXyGD/1uPvH4/7cYxzik/EjjwEILQyj8RWVAWx4WEWCSNCNO6G4nRn2lz9jeWA2fll4zMpCwODJZIL+fCqMCdgM8UOpgunCxxujX7nCCqqLsmlMLfYmyuYXl47uA1WBhueiHQbY7PXQZgQL9x4jyWOD6FS2pIyKmhOxaKTVAKFxSJXd0MbnLH9ikaH5CD3YJ2NNXBzlR3cG5GZkHOZkJlmGwYQNISBcMoRkUmo50YYlFDGpyztcgqoOCEWmR6aAc1wBqsxFzsDv0RT+ZIBq7wDl/V2k797D+PYWDrbuY7d/gp3JEPtlgt18irvzIbxLK9h48Qb+/N//O3z3j74H38yclcb9XO73dIw0YICESuHpaAzvMxzPsrE8H91J+3z8pocBQsYiZMkYw/42Bkd30cEJuuUR1oodQADhLXhproCQNR1HZmSPpEs8awjGCgbwoyYqv4UiaCJe3xBACHobNEKAktHSw2yS4Na77+JwbxezUV9C2jcIkC5torWyAi+OkLvMqKaxjM56i3emBNezGUC1mAJCu3uqz7cCQoI6GXuyXgQmn5I/Y6XNAgb5nzCHPnzOHBIUWq8T7q1sOND8xXVAlSzFoe3GCgKHeQ8B7ryzjcP7A7T8Hvw8RjFlHLErM4ysaJ3IR9xu4h//+R/w//3Nf8GXX3sF165fFpDVbbexub6BtS5BYVcaKcJeUk9iXNDjZhPbe9v427/7a9y+9w5OBrv4yte+hBdfuoHNjQ7aXeYeVlhZp6spNWjz04BQchstM6jA0LJ/ChKXbKDmeKtUVO5bAhSt06hNiNBxBomBtrIUuRFFcCoFgWQIk4kBhOkK3IqAMFaJOdVopdjofLb/fFEKswcBwrOgsA4I7fzig/TnMjMjgC8XdlD/39j/GzcjncHS3MM6yFSm0czNLJaIgr/l69XBoIIqNVxQ7bi4M5kQaQvq7P/Xv2//bsGgsnfKCImUsTZ8wP9XK2Z1V50M+iLLbDZitJoN6fTQdTCkvMGo22VwVyIMrFnI8nfzfSqLqTICYdvSXJg2Zdum4oLKPLQwJrDqiZY8iskOxsIOKtNnIntoxpQz2yYRkxmymOPhUP7Ok+e7jrhlNhoKCqlXF+knQ9QNriZ4peyXmTbczCnb5XA2na7ErZWZfXkhhhsEgJOpmmbQTp8SAN9X3T+Pr0HWg+HzjQYCP9JBaW6mS4n60kDlVADocl/4olyD9Z3wi/ieP/BO8BiA0M7yjsYjcQvlnDCZbUaF8JrhQ9xBA13/wiAa72IeC9uVCSrMyxL92VQeJ7MJ5mQcOUsqQcG+SNHF1Y41tInUcXU63uwdCk1PWW0YWX4z8NCJQqz3uugw15JNoaUNkqoG5GHcaq1i5RTLbTqyRiJr+jXK/NcMhi4Yws92rfGpH92iH2dYQrCxp6uWBTUzVim5k7/be6J5Kteo7wlfroZuMv+ueV8yt1VRHB0gz12k/QTVYAx/MECxvY3s7hbm797C+M5dHO9sY2dwhO1JX8xkjlDg0C3Rvn4NT736Cn7053+Kb/7BGxJizrm0Uu7zZNVDRYAEA7x2CQg5sqgKa4RmZvdihvb9q+zhgHCKNCFDuI3h0V20KgLCA6zl28DxHUx3bsJPC/iZzptJnJlQx0YuSn8I7rGNNqqgJQxhtLoGf6ULdCKA4J6fZ+FgMprh5jvvYnf7PoYnh1hlrNflTWxcuYLu+iqCVhOl53LiTI1lTEg992o6yCsY1JgJ2THN3+X/jbRUWEJrNGcjyWTt66wrAaACwmAJCKWWrIFCgkOOM3mesJqMtPDdGJHbQsNv43/+/U8FFH75udfR9LoYHU0xn+ZI8wp+pyUAOHcr/OTn/4x//F8/xl/91f+Bl195AT//2U8xm0zQCmNcv/IUrqxfRjPqwHMjlIUnteA8zeHHIcazMe7eu4WDo230Bwe4enUNKytk5GZYWY1w+WoXrRUXUZssv4bWS0ScqPqMiYxhCXW8isCPar4CzGpWFtDMCloWUaLdFBAK0bGIDDRjOGRoZVbKrDMBhE0BhHwkYwWEhQDCJlwQEBLS57zXyZ9PfR/8oAP4ohRmHwQI66CwDpTqhjYCx2rAackc2kgRXVwLyloA4HKWawkGz2MedY0sGcHz1oz2vfUYtNuj4NV+XUr+6ozgeUDxLCCsvzcLCMVUJksxHvRFminMg09HKR9hFMhsn8xE0jHFGOhKRo5xwa6DaelM0ZyiqpAwuHo8xXA0FkBIhymx1KZ2PG4jarQRRg2EYY0dtFb3xq6+FMmuHp8wmTOydupCWuTMKswFBJIxpHU+A9Z5zJTJcl5SjlMKAQljkKKA8jfOZ4n1M2cwmas2T2SD4jFzFpES4ijksTUQ8ffGNNlpymA4h6jJgC42VQM+7Zfl7ODpz/aLcv1dgMGH3AYeAxBSnk1msD/oYzQaY5ao2oCSG3EGDdm40WuAsyAh5zqoJjCFMRud7F3S1W6QJBjMZ8IUThk/w04pZwjZxBHJtyJIzb7iZS7+2fauqEoGwW06nyjzslUpbssEgmvdNtpsoLDwqE2s2AxLl5LXknOQ2sdeMIXywko9nmIgBRyenpxaGiR9pm+5Fwf3KZwBiwWX5RglzRwPMMoWrjgT2URWTuSjlvGWyZ9KRieY/yuRT9YKXgCZMoSFKF9czPsJ0J8g6I+AvT2U9+9j/Ou3MLh9E0fbd7E7PML2tI/DMsOxU6Lv+1h59hk8+9Wv4Af/5o/xW298S01GPE8czyWPmE6SBISlcYsmIKSBpKlNBRDW2P9P4RR/Zl/yvBqcdRob+BK/ZRjCcX8bw+O7aJXH6BT7WMvvozoiILyFICvg5wSEwjstGELJkqbTdhAibHXgRB1UUQc+2b5uB2iHyhBGkTQO6D9w/+4WjvZ3MTg5khGc9fU1rGxsoNXrSoA9GULmxJIlJCBkTSI56jLyQoawlkj5AECoWgs2zOwsoaqgCAjtf5SLSmSEw7qlVruI9TjZQY3vkgYJmcmcP6mg8O//5h9x8607eO2Fr2KtfQlO6mE6oyN/jrIRoqAbPUr8+t238Mtf/QJ/8Rd/huvXr+Bv//q/YjoaY2NlFc9dfxZXN6/BZ7Oj9FQ6akGt5yLJ5xiN+5inI2TZFJ5PSecMs8kx1tebeO75y4i6FfxmgVyk3MsINa29tR7XvysgVFmoMZ2R+UATNWEkpGag0QBBBYTyOxah9mQIjSeErPgITtlAnvQkmJ4MYT7voEgMIKxo3PMbAsIvYpH4ce8m520KHwTWz2MHz5uzksUmphy6SHTxKctnAWH9/8kKLr+/ZACXXawFhDA21xYE1uYEjY18fX6wfmx1CaidK7Kg9yyjeLZQlxlCa5CTpZiOx5jRvCVNRBLLIi+IfAGElGdGMU1qCLQ0T0z1aDrrZ9WXUkKWFZIsVWfO/ggjyT6bIwoiNBottHs9AYJeEMMPGN8RKTO4YECXcjKZ7yysLDeTTTpNuHmMMOHxTidSqvqeGsPYwpjyUVrpk90kQIxjxotkSDO6jPErgSYlv8zkycSdlZ+XGPJIka2sII/TMpj8f2sgo+ytAnQxzqjngtYdM81J/6Dr3P7b4zSUHnf/+CRf6+O+3p+43/8YgFDyRLMUx8fHkhnKa4tmWDLQL+xgsGDJW502msxLpTNeLSKELAN9MMZphuF8jqPxCONkjimNsZihK+ZICvzU6lznqixs0/Osw1a26KYhgVgmVRWaQYB2GGK1Q0AYomEYQstUWnsEMZPJC2H4BRSK1Mla6urrq5uzdMUWMS0WFNah4YVk9Ilb/R/rAVs+UN0a9Q/LZb8kIDSO47bxIOYdlNyp27g4kBZSEhtAmME1DKEufZWMVk4ghiF57mB+kqI6mSMaTBEeH8Hd20H/lz/B0c23sH//NvZGR9idDSSQ/rAqMfRDrD//Al7+7W/g9//kR/jKt7+pWVksxpn1I4CQ+lAGYjvqfUFsyDravB+bWnzBEJod6UzExNkFdhoQTkUyOu7vYHxyD83yEO18H6vZlgGENxFmDKNXpZe0kmUDU1qWTTDJomYYfaMHp7ECp9eDQ6as6QMxGcIIDFamQcvo6BjDk2MMBydoNiJx82x1uwibTck1ZFuPc4RpqfETmkigYFAB4XKG8EEMYR0QymwgyQNLJFD6L7OEqjRTQLhkCPlckYuaayGKmvDcAOm8QpX7cMoQP/6b/4l3fvkenrv2Eq5tPI1LvSuYJcx3TjCuCiQ0pvGArfv3cPfuLbzxxrfQaob4z//pP6HKMjz/zLN44ZkXcWXjKtIpFV8cy6nQanfEUDDh+BVNYqoUQeQgihycHO9i0N/DeHiIS5ttvPylp+G3czhRhgJzFGQIjamMMH8PAIR1ZnAZQq/xFDJDKLWrSrxUAaj/z29pZKESPUIsVCGcioCwK4AwnbSRzzoo5l2VjBIwioLuN2AIH7eg+1h31Sf8l3/YYveszEBuIqYwOiuxtAWRzvsZQFhjCHVtqTRFwzuNyYpxD7Ol1LJ7aedmbC1mjWRMYSS/Qw1N6sd0dt1YptBKQ608tP59+7HWAYidkSTTRukowdZ0MpGoBTpy8d5EZpBAS4xZfBZwpkRceHQzHkNjO0QaSzdRMnspwZYO/7IjG0cNAYQNSjslyzEWMwuZk+S80cI0p7YA5UI1F7+xDKaRD+cJZ7OpGM5YF1axF14AMM79UVLHWUr9Srv8JEtQiEmQzgeoO6uWDQxlJ+iLKWFtMMcnEkYwjBS0EmBKJ84+n4DQsyykqWltNX2um+jyfZ133X/YdVtfpx/2kv0kX+vDHtvn/vmniOPTKWf19153GZUZ16rAcDCUOVzKmsliyywIr0eT90Q2m9LpBosWzhCXVLyZvUTrTEzyAsMkwRHz0eYzTLJUimItDAwIM07HCr4WF/oZQKg2/uLkjAoNzxMg2m020AwjxH6gUTyM5zGGMvKb+HxmbgrTsTSrWazJmkpnYTm8dGwyRf7n04D2c7/2P+Y3aAGh9ukXvt3wJUpIC8DlwHe9GNZsQolS4VolQ1iSxuAMujE+YnFOmSkBoeMiy4DpUYrqOEEooHAA/2gfB7/4Hzi8+Qsc7LyHo/kAR/kM96dj7CUZTuDjysuv4CtvfAff+eMf4rVv/rYcpDWGcr0IrkfJKOVq0jcRY8gqXCrXeC1dzBAuF5LdN2zt8yBAyJqGDqNZMsJsuIvZYBuN4hDtbA+99B7Ko/cw2b4lgDAQx3kFhEwXYR/JFSQAACAASURBVJ60+A+wGU6VULMFv7kCt7kCZ2UVTqetgDAKUYUMsW+IJDllHTWbius6m+lBxIy+UExcOJuoYJA5hAyn19dTdlAlo+o4b+TDwhCqCym/Z01lTgFCaaqrcYwoywQQmq8Eg7URJL13kCE00RUum4sxXEcBoe/EiIM2br99H/du7eBkb4RO1MOLN14WQDiczpFFPgpfmylbW3dx+9Y7aMWhZD3ee+8WLm9u4htf+zoub1xFt92ToHtKUmkv5nkcyQnANG3GX1Bu6XrMts2xs3sb02kf62stXHlqBdef2UDujJFVYxRIBBBq/aapANZB1IbT8/ctJKOGGSQIXMwTmhxn60QqTODid2lNWAeEsgcQEKIhADC3ktFZB2XShVM24ZWMWdJ5+seWjF4Awo/+DvGoxe5ZZqb+c+cBQtOPMnN/Zh7BtMrrDKGxW1jOlgmrqJleasZi2ULesahDsc56Eku7dNozRjgKCOsyUv3/s8d7Vub6QWBQcEvNTIeAju1IzuwxZoHMGwGXzgyWppOvMjEVKJgN0jhPUtImcRxZgYIPyeEjePQRcK4vjNCImjorSMko2beYsRZ0/2Tn6jTgrW335mK32WXMQqMLKDd3AlhmRXKT4WtnmpOWqbacp5VB7xpnVyFnHEZu3KR4UtlJE4aPwM6XeSwBrI0mGtzwjUuryEQ5d8icGd4kNPRN2UTOFiyy/KwW+PSs5tkV/qBr/lHXbf33Pe7+8Um+1kd/hT/hv7EGCB8MB3l9nomdQCWzrrNZInmpXIdioCSFBJezhgBTNh0xXJ6NFhosmv2DhSWlZ9OiwihJxW10MJ9inCTKknAelvuKaV7VmytL+KUb3kJit3BzLhGxoeITFEaIBZDyGFyEruZ9KjC0nrya3+rpGzBb6/LEyPo0+TOLNV6T8WsL5+LPxRk4fQaWE4MqkbasdEBTIzpOq++9gkKTc8pGiDKELMR1DTI+GCI5S010ikrwRDJKuSiz3NIS4/0E5UmGeFiiMZ7A7x9i96d/h/13f4qDvffQT8c4qRLcGQyxO0sxcmM88/pX8e0f/Ct84w9+Dy9+9VVBdzojXICA0PNDODK/ZDK0dWxxYTVnRYQXDKHdNvQze5DSxjKEBITJfIIsGSIZHyAd7aKRH6CV7qCb3ENxeAuT7ZsI8wqBWCUIrJAZQgJCPiRfmlFTcQNeYwVeaxXuyhqcXocWy0AYoOIMd9AQllA+NIk6MHmWBJfifl4iKXMBhDI7SCZSzGRYX1hASFbKRk6YGUKpIdWe6zxAyHpKHiZh08BBBYUiG1U3dnmOrH9KRVUyyt9HMEgX3bJwEQVtdBqrGB7NsH//CD//51/CyTy8+MzLKEoPczb+Q09kr1y7R/t72Nm6i6O9PUyGfVGNPPfss/jG139LTPh8L0SSEA168HxGUGgmuBwGpSwO332Kokxw5/67yIoJvvTl53HlqTX0NhtI8j7SfIiCgw9kCBesoGUIDTjk2axJRqUWlOvefN/MCy7iKOTfFRAK0yhxTcal3shQteZVQEgASFAoM4RTSkY7cIom3JJgWlMkxVTmcYuzi039yTkDFkSZK910cARemU1JXS41dH45dyP/ujCROU8+qlEL9nkKOHitmsiIB5wiK3ddFm+ny6SzQPIsG7qYjxQLeAbhlpjNZ+I6Sr19yhxGBlEbaWlapEq1UyZmwBBfUaI1qMGm1IIMgMwhhmI1LLN9lJwy28xnnpIrgJBsBjcjzSo7HYWwuJbkBq20vTzIQBrjC8kI4gwgJQd0S03SBUhUOYHaxmlMSKbuUw4ZT2PAETKjUd1Q5ThcD0FAExnOY0WLXCgLBrmBipRAPkg+X63/bZ1qGWErIT3vI/uo94jHAXb1m+eTc+V9jo70MQEh1y7NZLju7R+5OqSbqV1N6WBLg0UdQj2RwKk0k7UFGcKZAYSHoyGGs5nkEZYiWWNhrDdDuUsviixrcKWRLmwKLfYRwxDykiADQ8AX+p5kejLYnrOMkWEOY89HQNaeHgaOg8jj313NDTeNsvd9yqbZcqrgM0+6AISfo2viI3orZxlCq78Rhroq4Bm7eQWEpq1gzTjgSGHO9U91icrQMp1Fl9ENY/LB+bC0xGycor8zgjuusFK00JjN4Q8OsfWTv8XOO/+Cg71bOJoPcZTNcXfAr4DTu4SvfPv38MN/++e48dJz2Lx+BYgpXaVzeSbSUc2SMw7ovL6NqYxVFy3yQT+ic/ak/5o6Q7jYF2tqobOAMJ0PkU0PkU/20Uj30Ey30Z7fVUB4/yYiAkKR2mujjYBQA+kd+KEvM4QVHcbjngBCb3UNrpjKNMRQRgxa3FDD4mW0xrgASSNCo8xYswggLJmdTIcDjQ9SQMgSy8y5fihAaPKQF8111lYmfoLCUZGMamNb1VhqAEgwWDLqghnOEoboCzPYjHtoNVcxG6bo7w3xzi9vYTpM0Iq76PbW0Wz3ZA59NJthnqVw8xxeUeD4YA/JdIJOq4m11TVxVp0nuRjIyES6GyAMYon2Yt5zQKBNRt4tUbmUhCbY2ruN0svw+m99GSubLThBDrgzwKHDKOWlZobQZgjKtaopAAKvDSAUkLeIorBuogr8pOMiQFABoZ0xtICQ+wCJDta2qh8I4aJpAKFxGSUgnBEQNuBUsQkguwCET/qe8sDjP7vZLAGYnaI5W5bwIrMVX92IQW8++vv0362xzPv/LlXWoiA7O894FlScBwo+CHjUQaHVS0vX37gqUVpJoxkxm8lTpBLinqipS0YrbqHE4ZiIByvBMbyZYdw8kUYwjFSNXiLJJCQbyAuNbJwNJbWAamlcUf84jIWnOUkaJ8GL08xucsaQnSpKXuU4lSVU9ymdd5KcGm4MkifF/VrnrugWprEc6rhFgEvnUHVtDE22DbvFy66b4UeUyZUsOIv+VW/Oj02s/89ZUR81GDzv5vcoF+LHdRyP8toXzzFnwJJiCwuz95+ZOkNomURd05onaudWF/MO5t9kv5CFWjGPW+VlMv+iboWTTOc/CAhHlIjzehFTCzWV0bwztm1NwbxwPDa7kp2hrsFSeb2iECmomNmIxAYCAAkKm2GAmI0Y/j/dgckacg/g90xkhuVDF9fOomCvnZsaS3gBCC+uprNnwN5dWXqqH7b+UZEdASHXqBaDep+2HKJm2Cog1OYgpWxkcuyIhDEuRJGWmI7mGB1PcHD3EJg4WPPW0Mpz+OM+dt/8MfZv/QwH+3ewPxlgP5liZzzHEAGitet47Zu/i+/90Y+wdnkFK5s9rFxaQdQOQDpf52R5/RjFjFyzdFZU/wL+oW+kgagXC8DUAbJTnXFQtyeH92UqiBYM4XyIfHaEYnqAON1FI9lGZ3YHuQDCdxEVBIS6hxKoU9pJUM7EEV/koAR9EZyGAkJ/hSxhD+g1gTiUGB/O/4nU0wS3OwFp4FIcL6lUSguCwZzet8g14UABoTT2lB2WUPoPAIRLllDXrs0nXPhNcJUICLRfDUMogNAyhDqRqm6lnkRdMCMwCtvqmln6wg7ubx/haOcEo/4M82mGa9du4NrVpzHLS2lSsgHPmKGm52FwdCjuooz6Yt0XNxvKJpKl9wK55nRW12SAMtItm2E+H0uwe+lnmJdTRCshXvjKi4h7AdJyAtchW58CBITG7V8AIEEbobSwewSDBIZ1UEjAx5gJoxwzM4eKvC0gFBS+yDK0MlzNJ6d7PmtOZjk2UKbKEKbjpjCENJZBbgChKOgo/LtgCD/Vzek8uefDDui8ztLZIvu853ww2DIzhHZwXTYsSi7VgOSD/iyBmgJCYbY4N2fiIiwwrH89uxE+7D0rrrKzjXXgyouU7JsFq0qzCzgkKEznAgjJGMoFspDckPZn+DvnmDTSwSfr5jM3kRmKBnSJ66EvzyH4svmIZ4/3fXMAprCV4peSitr5sJpczYjUTWnR7Vn8YmUF2aiTuU6WCHJfJdOhrCQfDGXlMWlchy/vw7KnVlp0noxYb+C2yKfbIkGn2vTX/1yAsEdZmV+853wQw3sKEBp5t6xZaTovmemFodPppWhEDFyTCgjFNMMBRvMUg9kMx6MRxsz5JONIUxnPkwLYisKtLNTYy5yKnTi13xrzGbn+Cno2uro/lPw7QaGDOPBFPioMIsEgi4c4lllHzh0KUyhKAXNDrUnkF0KLi2vqi3eBPMY7tiyhBYTLuxx5kByuNDQl+lucdFXJo9I8cfKUuSpfgAAdII1RNcqsQjZLkY5TDPf7ONk5wv2b2ygmDnrhJtqOgzib4eTmT3C89WscHtzDzrCP7ckUxxkw95porD+N51/9Cr72O99Es+1hZb2FL732AjaeWkHQ1pESXluqMtF5jMIpUDi5TFrxCvEZMF6bvn2MU/S5+hFpENvztbgVL2UYtjawgJAMYTE7RDk/RDTfRWO+jfb0NorDmxhvKyAMGdBujIYYqSCAUELpPTicAQwjuI0VuO01+J0eXEpGV1pAIwJCGsqo7FPYOPoMUIMsTFQuJiqphNHr5FzhqOO5soMGEHJNcsOW7pwy02IqU5OMCuAUIGezCdUcRkyJjH+zsoI0AuRDnUZtlBmZaGEIuZ5Yp0nMVgzfo/QxwmSU4PhgiF/87C289849uFWI8WCG/Z1DvPDcy3jllVfR7a6hRbd4L0RMRYhTYXTSl7zo4Wgg78mPArhNSmxp0heJkmvQH2Kt08Vap4NsPJJYjr29LWTVDG5cYf3GBtaf2cDmC1eBRoVJNoJH+bYo1Njw19gJAkMBgPKfBYFkEPX7OhdI6Tf/XgeECgAtICQC19rRxsOpU6uNm6OMhVeeZwFh0hFAmE7bMk9Y5U2gjLQRKs3Qx9Vufa4uzU/vzXzUgNACJ/uO6vp0Gzm5BGan3/eSdTvNAi6fpXLQJcA4hSlq+EJB4dljeFAn7IPA4dmfOb1c9ebDWAh2bhagkeybcV6yFx//Xy4yQ8PLezVFnDJmNHMhsCIbaDcgnbMT+QLlbMLKnZaI1t/jqWM7U+3KRWvnhwxYFIMYAxQte6IKND1+6axa6/CFPFXSFBc3EmEIzTHpudIZwYX+9wzC05dW3mbxOZoJ0PNg/wUg/PT2hs/yKz8qILRch8YiqeSc3UvKj1SqDJPjyevLSJvFuNMoDSwgrCoMZ3MMWKSOR8IOsnPrUMrtecg5qC9rW4tRm3G1XOP8tpppLfgXU3vZ6E3JEdWJfLg08xAbf5awFZyiYMYzQoeAMEK70cBKu4OQczcsY8xMslyBS+nAck80fztbAH6WP+OLY/vkz4BlzZezrgR6IgBkmSeAUGNQyATZopuAUO37eS1kjkYCyL2EebXzEsloitnJCMdbu9i/s433fn0b02GKyO9hJY7RDRxUx/eQjQ6QzMfopwWOcmDqNjB3m0jdLoJWF61uD1U1RW8lxB98/1t4+fUbWL/WMrm2KvPW2xAZ+wKlq9wlrz6Gjasg/GKKkCvLAsJ6/VPfV98PCAcoZkc1QHgfrYkCwsn9dxCVDiKJ3GETTU1lSo+gUGX3BITMIfTaa/A663CaLaDdArpNoBnDiSOUJiJC811VMWTrJmEGDSAklFHJqEZOqImMykXVvuE0IBQWsDZDeBoQqmRUcqBN/JcyhKqC0vlBk2ttwKDNN2TUCfMvCQSzrMLx4RCDkwmG/SkO9k5wfDhCOiuQzQukSYlW3EEz7shoZCtq4/rVp8Q4rEwSdNstRFGAjBnQrMGcCjO+Z7rWk2FlczPJQK7QK3IM9/cw6h9iMu4LO+i3XLzw9Rdx5aVrCC41mQePnOxgnsHlCxYKCAX0GcDHvwsghGUHDVAUEKiMogJEG1pvAaFJAjBMoQJE4+VBcx+5vxYy30jmlOHzZapzgwkB4ayDbEaGUAGhHRe6AISf/J5/6hUfBxBa4PNhinW+Dpk0u/k8GBTq4Vkpu2Sj2OJswUxp0XPGK6EGCBcu8Oee3bNM34PeR53ZqstF6xuoAkLrjGpscWruqTaLSTg26aKQlVOnJ8vq8T0K2yYMIDtOanFsa0cb00D28IPm7OybXbCzirrefw5MK9gyg/J+DPuo54ZSETNozA6PkXgKg2dmkwT0LW6++oHxZymds/bMi+Opyft0ZmvZhVysAwnzXn7/LJj/lC+Ti5f/DJ6BB4HCpaPtMn3BmhqpqUWKJE2li8mrI+acbhTKDJ/Ij2hKYcpI1o4sPFiIEAwOJ1MMphPpVvOnFRD6vJ3KLKICwcXqNdeIMnhc34tr2mxyIrSTYoNllMq8CQopzyMjw+xBMVfgTZ2sIRw0owjdVhMba2tiQiNXoqMxzCrJNl9rh6Gvq6ZN4pJ38efiDJw9A5YitHmWlmzh2nYYP6GZhMIJylSBSvOY+cYMNmYTOj65RAepSUMp0xLZNBcwODk4xuGde9i9dRvv/updDIczeFET3WYTvThAMxsjqjJRm8y9BiZeC2nQxbRq4GTioj+a42QwxGS8h1arwr/5s+/jm298Gc+/elkcsQlw1COSB6jHXDocQNQmpVozyYTwxWdfk4zW65nzAOFsNkM6nyBNVDJaTvcRpftozO8LQ5jv38T0/tsCCLkbedIcqJATDDL6w+MeWgogjFo9+N11+J0NVHEDVbMBdBtAsyFsmDUfcnyycFxfGqDOz1bAINVXFR8EhPqw3gTKVhMQ0jPh/YBQJJ6WHawxhGIQQ30G8yxrgFCM+xZA0AJDfY4wj7Ke6FoUYj7L0T8e487t+xgNZygyzhW6yFNgOp7L8xtRWyTTw5MxDraPEbgRXnruRTnqZDbDc8/fwKUrl+DHkeQTTrM55nkq75tRQxwhaLgukuEQ46ND7N15D8lkgCZNeYICZVzgxd96GVdeeQr+Rgw0XFReJTOKfNCmVAEhbaM0Y7ooaDSToXKsZJR1H9Vs5rniIWEBoeYWKkNoYiZqs4Qy085GERsC5rUEEAqgpmS0gzxpI5k0kUzbCgiLpkRS6F2TTaYLhvALszm9n1178FuvYwOVftaLrA8GfI9yQn/TZac/r0yZ7frbYs8QcCanxTIT9WzFRblp2ALjPirAy8zdGUbOvkYdQD/yDNCCEly8zPLULHIgLU1hmEfzJoQ9salppuO6AIDm4jWV53K2UwpadW1UwHj6jzaNa06xugcYZy8rsHuUT+/iORdn4AP2DgE/+u/1FgMbEVlWYD5PMJ1OVWLmumi16OIbIQw8kYaqax05kVIC6SfzOcazGSbTGaZ06C3URY/uijJDIm5zRl9tXIxlwF76Xxo3I2Y1dq0b9l6H9pf7iFG6SQYiAaFDyQ4zPgUclmIow7lBAtd2s4HLGxtoUIKlZdD7oOipQs+cLmVPHnkHuVhmT8gZOO9+9mEatouLxeZOqNJOamyRXhoGgfNE1i1bYlkICEtKpn0ptl0CM147vIZSCDMyH0wxO+5jeniEwfY2jra28N7NdzAvUrQ316QozeczNLIULS9Au7OKqrmBJN7EIIswTAIMpx6GowTD4QiH+7fgVCP84fd/B2989zX8zhsvIYzUzMYjKOSscEDWPkFWzMTwjI1WDStfygIf5aP90OfwUX7pZ/g59cb3eTOEyXgf6XgXHZxIDmFr+h7yvXcwuvNrRGUF7kYU5pIRzAnKZR2xjVDJjKAft+C1V+G31+F0OvIgQ+gIQxhL5AQfIt00yiMx3mPMRFEgE8ZMQWFOpYfMq3KjtxE/Rsosco1l7IT93LkG9DVUMkpmUHhlAS2hkUCzhlFWUKsT/ffQp2t6qGDTAEIPkQDCN3/xa9y6eQ/HR0OZI9xcvyJzhLw2RKzsR4ijpoDBw70T3HzrNgZHI0RhQ2s+z8GVG1exfnkDcbeNpEjRHw9w45kbuHz5Etwi5yuh5boY7Oxg/+4d3H77LTRDF7/3+9/EvJpg6+gu0jhH62oXr33na4hXm5hlMzCRwstLyTYsaXRIw6eAclxgnoxRlik8MvRVhrxIkBdzMYVSs0ZjJCNxE0oSCCA0nhSieDNZEwSEXqUNAQWM/NT5e6h4i1HmCgino1hAIVlCD124TmvhQn8BCD/Dm8MX/dA+WJZm0ZaVqJgC1BaipzxdrLtg7auZebBGOlqjmU6mZUJtz9/Ub+cowR79IzISnvoPnEPILf558d7Na7/f5t8elP2XZeltcxHPO7hzDmMBLy94i0f/OC+e+WhnQBhpZgoKs01AWCJJmMc5lV9AQMj8wTCkKZIrgFCyrRyyHAWmRYbRdIrRZIzZPEWaEyZqxAQZEfvVZlPJ/4sSwOSgLgChOoSKAluYGJWGSmbX4tpf5qSRTWRpza8yrSIdYhrNqMEMZaNrvZ7EZAhbY5s3FvjVIndOnakLQPhoC+cJe9ZvDAjtxsxOBwkE8fagBa6D0iUgZEZugrxkJDizMF34tNrn6qw8FAWLbCpcOFMPZClZjxyz4Qyjg2MM9/Yw3NvBeG8bk+N9ZPkYQTdA7+k1TJMJJqMBnHGGoArRam1i5q9i6KxiVDQxSmIMxy5GwzmGgzFO9m+hyk7wta89j+/83uv4wb/+BtodFuulxGO4ZMvJVJY83kTGME4DwvMZwocphZ6wJfFYh1sHhKclo1Nk8wFmo33Mh9vouQN0GU4/u41s920Mb7+FuAQjxsUlmZigDgiFxfN9uAxwbzF2Yg1erwe3S0DIcPoYThShcumm7muwPAGhK0J7AYSZAYSUjpIZJHMmZjLSiFbJKIGhSvCX7rZ0tVH9hK7VZeyEzg7qTCFhrAJC1kUyukOVltRx+rsCP0TgR/AQwnMYpaC5g5NRhn/555/j9q0tySdqt9ewsX4FReFIdmDGMPlWB5evXMWoP8Hu/UP87J/exNadHbkfIfDhNSOsP3UZ3UurCNpNud6SbIaXnnseVzc20N/bhZckWA0DDHd3cLh1F/v376LbDvG73/kGyiDD0XQfbtdD7/oqXvmdVxF1Y8ySOXwa3nA2M02NlDOHH3oCAmd0js3pQqouo7z4MwMIjV2PJpOaCAoBeTVAuGhqShMT8EoHPo2FxCiQ84o0UyTYDIGyhzLvIplyhrCFhC6jVRtO1Vq6fV8whI913V780CdwBj4sIFwYoRojFx7iWaZz4ZSqQTuna7WFDNZsbLVC0T7xseu5DwkI7es9yJhC3tsSPpoqV7+hJhfnsxDnAUKzlT/gJz6BD/riJT63Z4Aydc4Mcv6W65L3KeZtUjZq1yrloj7l2C4Djyt5cA5qVhYYZVNMhB2ciow6ZwaUXLk2e9DkUUkNohlMCkI1J1UzRVWk5lHpYMCgzAoaeahM65LVkFlAZRI9xs9IxIRmFHJWMApoa86MQk9cRvn/LL4uAOHndvk+8hv7yADh0rZRd3gyBxLIWWKaTjDPZ6LyoHlYI2yBM1QKCHW/55xrOgdm4wrTwQzDw2NhM/bv3cL+3ZsYHWzBySf48lefw9WXNtG90UJSJphMJhjvTZCM2dpYwfbIw+2+izK6jLTqYTCoMOzPMOiPkAx24eYDPHWti29/+1X82V/8IS5faqLdYhSLBlxLFqIUuYWy98LyyPSVmSU7fWo/iAn8IrGEDwKE6XyKVILp9zAdbmPFISA8QGd+B9neOxje+SXiAogqNgo4M8immmEIqbAUt1EfbtiE16TLqAWEXTgyQ9hAFUf6GTm+NNtkrs9zNZrLAECRjTIX2c7Z1Y3+ZK6VL2RYwkU4vbLXCggNOyhA0ABCYSR9yREUQElQa6K12NijP4Tk/jk0zYvQbfYkXoJzg/s7J7jz3g5uvXsHg5MpNtauIAza8jrzpMB4PMPu7gHWNy7hW9/+NqbjFNv39vHjv/snYRRTqi8ZudGOsXLtEhrrXZSBg7ARod2KsdHuwE9T/Pwf/gHZ8QmudbvIBieY94/gOxmiCGj3QnQ3W1i92sVv//438Nyrz8Fpuyjpsku5KQFs5SNPU5MrWMIPaQgIJPxMkxHGsyE8v0IUucISLqSkogiwGdQaZK+ur7VIM15zAggduDklqhT+8kaYI80myOiomvE+uAYXq6iKVeQJgWEbWRqhyCLJd5TP+wIQPvKef/HET/gMPCogXCAZVUw+5E8dRp1+toVQVvx1HqgSZdrjKL5qjOV5B/jw437Y+6qB2zPOZfWfPO917Nt5nLf1sKO6+Pcv9hlQA5lKMtFk/lUcd/m95XpVMKirj3bmCSrMUGKUJziZjDBjMHOSKgdXMWOJcy0m7IFZnAynp9uaSEhZwCwH7BUQUkbDGUJKbcyMoDCAeoUvjJkIApk36LEb7QkbSDAogJBW5Py+uN5p3pvYomtZo+6k5o9N7zldyFpG3zpLfbHXxeft3f/GgJAnxPYoBRSam5l0GxQlpkiR0bpe1izloaEyLiy2CzUTiRwgGZYYHRbYvn0HO3fu4GDrFvoHWxj3d5DPj9BsFvjW77+Kp19dR+MpB7mbYZ6kGO5kGBw5GI5jvL2b45c7KYLus0B4CbOJj+HJDP3DAcrxMZCM0AhzvP76s/jjP/kuXnn5Kq4/1YMn87c5KupVXUY81UJZjBRRr5jln/p18kUCf+fWAWYfET8AEzuRJAkSAsL5CNPhLiaDHXSdPnrlAXrJXeT772J891cSTB+SXZPmWIXCLSX6QxMgOG/tw4ka4jLqM5i+S5dRCwhjQPKVQ+p9F3JOdunECZOSUc4PUjJaqGw0N2Host8KlVcDgiZ6QlpxRs6srqKmKSAsprqPSu4hha58nkigIfFenk9YY9vVrkhFKf/stdbgIxZwt3VnD+/d3MZsQnm/jw7jNLwG4DCXuSEZhbt7BwjjBm488wyOj0e4e2cX//QPP8P27jGCThdJ5GEaOmhsrsDvNZF5NDrz/n/23vtJkuS8EnyhRUZmlhYtR/T0YAQwGIEBCBAkQXJ3aXt2d3tmd3Z2f+T9dtrOuEvegqSBIIARGNWyuqq6RGoVWpx9n7tnRlXXzLSa6R5MZVtYVWdlhvDwcPf3fe97Dz7VtUcpysEI5eJ3AAAAIABJREFUh1/cQDUaYknXseo7WPItaFoKw8xhecBLP7iC199+FRdf3MLyeguFniJOIkymU5H5LA3QfRyPRuh2j9AIXLSXG3BcsrjQYDn0nGQoqkS6OmacOSRhGa6ol16QChCKjKEseZBDhM6AkOip9AyWyNMI42kP0+kM02kK21yDY23Ccy9AxxrydBlJZCFNSEXf5jHlHBD+qc1Mf0LX87CA8MvA1JcBN/X+WZTNr6JxioyGUBR81NdX00MfdW9nff6UqutjoNbHuKynceLn+/gTbgER4RX2NfPF3qngSL2rZrSgJTBY5RgmM3QoGpuk7MdFWRGW2GfBJSFzrtN7OtHTpBeaTosIsUChJTKDQQJuHEUtgVz8pHU2gzpdZP9Mog0ZGoNB27Q4+0d0UGFWT0BQVMHUyW4qMyhsAMRNnFu51tVG67l3tb75E77n38dLe6qAkIqylF8RZwS4Ypb95GgjuX/SJSRqNcm4ECg0SgMmUcbyAkkvx/QwxWcf/gF3P/8jugd3EM2OUeZD2G6MtS0bP/+bN3HxjSasjSlKkxb6FSaHFrpHOvYONXxwN8Tvd0L4q9dhNy6iyHxMhzEGRwNo0xmqcIJ41sfVq2v48794Fz/9yXX86I2rLLpkkAhGnjDdlWoJRSRHqqAqL6UzOsn3HQxyTOAUICTaKNtOJEQZnWA6OsJ0eB9NDNGuOlhO91B2bmG69zmsrIBdkDqyMFPN9YLVRilTRcCclUNtlwEhZQj1Vospoxr5EJK4DAFCw2FAKPxciTZKQl+iVpCygwQIKUNI4y0LyvCmAKGkd0pzep08L04AQiEEI2oIFSAUFhRCcMhiD0MSCTR4PBZ+iGynZdooshJVrqHVWEORakz9vHf7APduH2KpvQHfaaPMdFiWD9dvYnV9C67fwP7BMcIogW5ZODjs4u7OfXz80S30pwlaWxcwszX0tBTmSsCZwpQozxrVYwLpQQf5UQ/6eAJzOoUdhbh+5QJevrqNAjF0K4fja/jRu6/jZ798D5qRM1CsihjDQR9Hh0dc31sUOqI4weHhfdy48RmWV1u4cHEd6xtLWN+kbRl5EWE6G8I06fnPkWQh1xdytp1tldjkca44qoQEWUiGyjJKDUZOG2HIDFE4Qae3j26vx7WVrr2JwL+IleVr8JyLqMo1xJGJOCIVfZuzw+eA8Ps4e31HrvlRACHbC56BaE6/d/r/Xw0KhZm24McLkRc2+30MsCUGexUGrp+oqIU8Lfjz6LfoJCBksR2VsTgl7lHf97MEgY8qLHS+YHj0XvGsvyFqQKSQkcrgP8CDVsIuwoA+0yqMqwz9aIbDQY8jq0SRsS2H60rSVFpWEORjeXSDo9b8BOgm17TQIoWElQgMspcVZS6ouCoXJvS0BGFzectE4PvwPIcU+zn7RzWCtFHd4ElBGvn8srw31XHJDOMZYFAEj87IvZ8DwmfdJb+R4z/qWHb6JLin0PORl6wQSNZHXBdLio3St0yzddBG8JBUdmd5whQ623BhVhqSYYTDO0cohjn0aYX7d27gcPcWBp07GI13MZ7tYeuKjxdeXcY7v3wZKy8Aib+PXCflQxPlbBODro8bOzk+2EnwwW4Ke+kqrMZFWOYyonGGweEQ+ixBNY0QTwYIfAMXL6/iV3/xHv7iFz9GyyVaNcEJWhgv3I+UqS5nfM6YP8/H9pNgkLoDZQgJEKoMYZbMMBkdYjLcR6MaoF12sZrvo2Jj+i9gJhnMvADhCYp4UXaQoZxWck0nKTJTnSD7EHorMCQgZFGZBqliEiCUoJAAIfU/YlzIGkLKCCpQmFMdIdcQCjqpACcS+EsfQqaPMiCU5vGcu1SU0Vot4SlAWFIA0TD5nOn4hmnDsV0UWYUy09D0lxGOM3zx6R0c7vcx7MywvXkVlubj9q09NJsreOX667j04jYM18R//vvf4PBoAC9ooNsf46DTR6c3wygukJg2JpaGsQ20Lm7AXmmxzyKVDbhk33LYQ9kZwI1iuGkCP0ux5JpYatpYWmtgdaOJ9e0ltJZcBC0HL790ESvtBqJRD/dJvOnmLURphZRqGcsCURRiPB7A8Q202j4uXFrH5tYyllebqLSUKZ4gKTVSGq2IFZORd4wICMksoVIY5TaXTAIFCKle0S4NlFmC2XSEw+N7OD4+Rue4D9fZRDO4jI2162h4l2Fom4hCExEDQoczteeA8BuZHp73nSpBlic5z6exj68+/sMBQik1/yWnI8sA5wc6DYAeFGuREzN/ow4Ixf9FhvDx5VcW1yRApnqJ3+RFzBfMj0IkrVHWJGX0dJPU///N373Hv7df9c3zhcOTPLPP5rvsrcYiLzSBiSewfh/VM8FBDJJI1ysMixS9cIrDXpcNgYlC5zguW8KkKfkzCRdRos1p5L02B4SkbihEEIRdjME0TxaJIZpqJgChrRtwbQuuY6MdNBD4Lqu+Ufaf6rDmmnnysWKSm2J9ygwjW9DI51Z4wp16zf9e+9s5IHw2nfAbPuqTAkJ+Jtg3sECZFdBZ9p+M5IQPHPnp6rbBnZMW4nGRIcwSOJYHz3RRhRkG9/u49cFt6NMSQWkxTXRwvINu9ya6w1vojm/j1R9v4gfvXsAP3ttEsBVjZtxBTl5olQOrfAWj4TI+vZ3jDzsxPthPgWAbpr8Fz11DOisxOp7CnJXQZzmyaYg8DZEXM/zNX/0M/+6v/wyXNwIst0hghrLm0jNNPPCc7SFa91nF6t/3cb2eGVRdtQ4I0yRCyoDwCKPhfTSKPtcQrpcH0Hp3EN6/AT1OYKQZ0+NZ38WgCk5hfm4QILQoQ+hAd9vQ/WXoZEzfCkQNYcODRoDQ9ADD5qydGBAFBZ8ygUJIhrwICQyKTQBCKdDFY6UmxnhJGX0QECogKIBhyWBQZgk5BU41iBTXI7V3HQUF76he2/FQ5hqqXEfTX8GkH+GjP3yO3tEE8aTE1YvXYMDF73/3CYJgGW+++TaWtpok0YK///vf4v5hD5brYBxGGE5jxIWBSQr0khQTS0fsWWhf2oK30mbfRqoNd0jY7LCLvDuAE8Xw8gxBVcBCBtescPHKOi69sIErL24hSycYjzu4dvUSLqwtwakKdA4OcOuLG4hzCuAQOYXyrMSWoYwtPeMFHE/H8kqAi1c24HoEgFMUZYyySqAR/1PqbbPdBA0GrB66oIsKf0JpV11osCsDNgV38hRROMZRZxedbgfd7hCevYGgcRFrK5QhvAS9WkfIgJDmSQKE5xnCb3iaeB53z2EcWchSByXq96/6m3jgJQfkS/bx9K756wGhOtapVdZDox3VFl92zurvCwCo7Cce7ypPtj1HfKQYxuk2VdnEOgXtYY/5wDmeRoLqNtYw6MPu+2l97nEXUN/3hcPTav9vez9UR0jRTNGvpcWKHEE4mydBIgFCMgTuZzG60wmO+l1kScqUGFcCQhKlIWxHuzJsB5phcvRVKJ0b/HtekJiFyA5aFG1WgDAvWLzRNS34jssG8+2GjYZLC3AxutHTrsIrbPYrVUSpzpEZAooiKlWshH/hyTGI/qs8Cesr4NMBqm/7Ppwf75tpgccdz+pno8Z6uZ4Xf6qxU2itTAvwKI1E/0YFz/ZgaxaGu30c3TrA7qe34WY6VqwG4skxRoN72Dv8GMejz9Gd3cKPf/ki3vz5ZVz+gQ9vZYbU2EXGwk8ePP2HGE+28PlOhd/thPi33Skydw1wVuA6yyhiHdEwgzUzYccmrELHsNfD7Ts38fP338Lf/up9vPvmZVzeboOTO7R4zSXNjWvYRMSFp6OvYNl8H8f4LwOEBAopQ5imMdJkivGI7ukBvKKHVtHBZnUIrX8XEQHCKIKepMJPmDoT200I43MCWBxkIMqo2xJZwmYLWjNgyqjmEyD0wAVxpgAHDAgNoiQLQFhwhjAHq4yqTdYRck3bPEMoqKOashlRGUJlOQEBBBkQUt2aIuNTDZxuwiKFUYM6EBCx+JgOy3a4Do+EZ1aCdUyHKT783eecHcxDDVcvXYelNfDhh59B0xxsb19BbzxEdzTEYDRlD9tJHCIpKeemI4GDSQ704xSRZSDzHHgrS3BaTdieB1s3Oes+PTxCeHSMYjyBlSUI9AoNW0OzYeHCpRVcurKBF1+8gHg2QO9oD1Uyw2rDw/s/fAN6XuBgbx+lYaPQDIRJzLWdrktgOEOUjPHpZx/AsEq8/2dvY22jBc8jEEwV9KkAhJowYCLaKPkRinYWvpBzs3rlP0iCqZXJG9XLZ2mIIY0BkzEm4xCOtQrPIdroJRhYR5a0EU4NhKEAhBopt56LynwzE8Tzudf5MqembFAnFp5GCPW/Pezn6iDtyVrhsQHh1xxW7Fdcz8l56asycovMxqNPWPX9nmzTxZmcBur1VemjteMJQFg/9Mmk5Mmdfsvc0cddQD162z9a251/+um3wCJDKJPuzBqrdThFN6LosgSEwzTGIJyhNxwgzzIGhI7lcl1JTrQ6FhHVBCA0TWmSTMp6QJxlSHKSpxE2MgwIie5NnoJFydUqnuWg6XlsMB84lC0kSQ6lNFprA34sBUWUM4ISEPIniK6j7CbOAoRnUUbPbQiffgd7Dvb4uOPZWYCQOiLVyVIwgrIjNElR90qLHHlBC0PVH4F8liAehujcPMDk/hDFKIKdlXDzCr3uDjrdm7jf/RiZdQx7ZYY3//wyXnl3Hc3NFHYwBswu1zeRR5lRvYHR5AJu3Tfxm7tj/PPdHqpgA/CWoesekFmoQhP6yIQZOmiaAfrHfXzyySd49dplvP/u6/gPf/UmXru2BRJuJGDCaoj0sLLtgUzBq0z7OSic335Bqz+5/qD/E2WUFJmTJEaazjAedTAeHcDNumgSIMQRjMFdRAc3oU1DaHHC1h8aFTibGgqyHkAOw9AFvd5yoDEgbEMPaoCwQcb0vsgQmiQuYwIk2EVZXa7Jpgwh1Q1KUZl5hpCy19LjWfq+cpxb2U6oGkIJDgkIUpUj6WASGKwIdLLRvMgMEgOE7CWILkqtEVG5ANH7bZdrDMlyouWuYDKI8cc/3MSoGyGPdFzeehmu1cbuvSNW1HTcAIPZDMPpDJMoxDSOMElCFLqB3LAwy3XMqK6PqNaajtTQkes6dMtBI2jyOF+kGWb9PuLRGBZlBsscFnK0GhYDQsPIsLrs49pLl9DyTDhVjkn3CFaR4aWtLTQYxBasZEobhSx1U4PjGJhFIwzGXezu3YDtanjnvTextOLDdkoBBHWav4gyKo1JycyewbewnRCbtKCQ7U0xALOk8gjyHaR7liJKhojiCEmcwzKWYekrMI11lGkb0azBYlFcQ6hREOAcED4HU8m3eQonbRa+2SM/OTfqYQGhWFwuFpgPWk2cvFKRmSP654MoSPkSCrB4FkoSi8yHf31dFpLZ4WdkXcURTmYIH65Nv8xy4mvP+TFB4dNYDH3tuckPnAPCh22p5+NzooZQ1MeoLOADgZj5Z8S6gAQzplmKSRxhNJugIApdWcGSNYQVW08IkQrdsqFZJhsvp2WJuCgwS2NEKRn8sh6jBIT0LBEgrNhcPnBctH0fy80AxMSzhe2WVA0Vv3PGUDFFmc8nRhnlOXii358Dwuejwz2js3gaY6AY6wUoSJOEadFEcyNKNPXkWRwjy3M0XJetTygL0Ll7H4c376HzxT60SY5LyxvQogRRr4c7Ox9j7+iPOJ5+hpWrwPX31nDtJ6u48JqH0u7CsIawrClQkGn1ErL4VQwmF7DT9fBPt3v4h5v3Ya9dhN5YRpZr0EsHdtFA0TVhjD2seOsYdsf45ONPsLLk45WXtvE//6df4L0fvYCmL+xbOG5C4Jaef3qDudhfPtGcPSc/5sT0jPrC4xz2ywDhyQxhiPGki/HoEE7aRVB0sIVjGMO7iA9voprMoIUx9DITtETygqxIuZJqUoleb0K3yG+wCY0yhAR8mgH0pg8t8KA3GjJDSIDQEoCQCqtFBRtnCCkzWKeNEpWZrBU4i6i8X+VYyF6Gwu+CbSCIPqoAIYPCeYZQEvRJFMUw2IKI+jy9SFCMxnnb9mDqDgzNgaM3MO5F+OLjuxh1Y2QzDVtrV9H01hBFBaJYbAT+krJEZ9DHJJ4hrjJUpsWAcBDmCAudVVfTgoBnjtFEWDQ0m20GuaTOGcchyqLAUtsnu0KUWYx220Pgmzjcuw1by/DqS5fx+stX8drVSxgfH2LW7SIdjbkU4eL2NiZhhCjN2MrCsqkmskKnd4jj3n2UiLC07OLa9ctwfUEZtRiPU1tHDOo0lR1karcCgeKnUNSW8xT7D5Lnoc6evjr5l1YzFEWOgtRHtTa0qoUyFV6Es7GHOBQqoxpJ6FTnlNHHeXa/w9/5UwaEZ9+WB0VjFG2tDggXkbkHRWhOZw1VHuFhJqmzwKDY36lYoPy/WMA+QDGbly89HCAUSFKe3wNJz68474e5pDOa+XEXQ4/6vSej636HH9vv8Kmr7KC4d+JCzuxmUnBG2bCRKX1CggqU6ePMHq1NaJKTdVXsYEEZRZ2poQQI45KAZIVxHGIahUgyIT5j0uJZWkMQILR1HU3Hx1LgYaXVEELo7ElIHmpUk1EJgT3KQFLUWFJFWViKH2mi8QjRGnEtlaiN4sId+c48C3pW0Ok7fEPPT/3MFjhrLHuU8U31ErYvqSr23KReptkWClLRJeIY1clWJRqU8U5zFJMZ7n18A/uf3IQxKeCmOlqmw1mN7tF9dId3MU73UDQ6uPSai9d/vomVlyo0L6TQ7BE0bcyehFrRBPJ1xOF1HA828MWhgX/Z6eGfdg8RXLwKe2kFaV5AL6jOMEB+ZEMbemhZayw0s793CA0pVloW/tt//x7ef/tFXNpqwncNTgoK4Qt6Rmj7sgHg7ADs92XM/ypASBlCoowmbGPQ5TpCM+0gyI+xpXVgjnaQHtxEOZ6imoXQi5wBoU4CRGwiTwCRNEMIEDoCEFKWkABhEEBvNaAHPvSGD9gyQ0h1hAwIaXQUgnoCEAraqACGGe+fAOGiRlxS5Vn9lgsZhTWKAoR1UMg1hDSGCgMgUZMt5gmqHyT/SqJGk5K07RAgdNnCoUpMTPox9u50cLw7RP9ohkubL2GlvQ3TaCDLgTDKQWRTenZ028JwNsG9o30W1SEQeL8/QWcwxXA0Qx4XqBISrKGMNoFSC3kFJGUBo+HC8G1o5A+IDEkRYqnloRU4mHYPoacR1hoO3nzpKt6+fg1GnqKKY8STMQdEPNdBkmaI0xRxGiLLE5RVxjTRUkuxf/82HLfCD99+FVvby2gvu0wZ5Y0tKFJBFZ3TRkVmkDKPyl5JqfhywJJAbkmAUIOmE2CUgLAg26UmUDSRxwEDwnjqI41d5KkAgyjPRWW+Z9Pbnyog/NJl5gP3dyFgob5zdgZPRCrP+pua0b4OnNXpueo0ThJET56cGHQXy+XFQpJ/OwEKH4SUJ5fZpwr356BwvuyoHbqGGB9RPXV+hTL783UP0+JIc7nJ2le+Ho1+3eLgLOj+ded0/vdvtgUUICRQNX+k5oq7EiDWbr0wlgdIsZy1CeiJYNNdEcBhbQr5ZJIXtwKQTBUtgWleYRTOMJrNmG5EC2u2vFB+gQwIDTQ9H8uBj1WK/LJkd4Uqy1DQltMETKBQg0VKpCbJnhuCMUBrHJqQqSaRrTTOAoSC4jdnLtRZ4ueU0W+2wz2DvfO4/UDgTQUeH/6EOEMoAxPUr3OylyAqG/2UDw8BRjMtUAzHCA+OcfDJTXRv7GLNaMDNNKSjGXqdIxx19hFrPSCYoH0lw9W3GvjBz1ZhLPWgB30Y9gxaGQIxZZRWgWIbUfgK9jsr+PBuin/d7+Pfjntov/AC3NVVZEUGrbBgZj7KTgPaMICLFeSJgeE4wmzSh1bM8Fc/fRU/fetFvPmDiywuQ8bdlFHnDBKrX6gp7iuyhKxEqsaGRb3xw7fkd++TChCeENiSXoQCEFIdYYjJtI/xuAsjOUIjP8a23oFFgPDwJveJajqDXggAaNqGEH7hjCEBQnqTAFEAzW3KDGFTAsIGDKKMEiCkFBUBQZOyhLZsTKozJdqoAoMiU8jZJwaEyn6Cbp0AeOwpSJsypK8o002qpZQdJDVonTOGAkIKD1h6kGhfnE2mYB8F6wwLluXB0B3olYM8AqJRxnTRo70hjnaHWAo2ELgrMIwAuu4CmoOEau1MA8HSEkbhFLfu3UFl26gsB3cOOtg/7KF73Ec5yWBE5OFogawySLyG7I8yXYe91oK+5CPSc4RVgrCKsLbawupSgGnnEHo0xbJl4I2rl/DO9ZfRtC1YKBBNJ0gTyuhnrGRN1zWeDDGZDjGdjbCy1kSz7eH2nU+gGRle/+HLuHh5HRubbSTpBFk+Q1nFQmVUgkEORJKgjKKNztVdhb8vTzo0cRYaTIt8f+mekHVFxl7AKBpA3kAa+0hnDSTTBorUR5F5qAqy/DgHhN+9keOJzvhPGRAuVl1ikfYwgO0squap1dtXtveDx6ivC1T2YAEsv4w+OiehiaxH7dzr+xBHW3iePbgIkefDDSCKsk9Dx/k0PKcnnTS0X1zuItsx34lKgsgP1eHtvCVkfYs4N3nGtfFKtQUtbEQ0fLFCVtddv351BXzdsobrLDj8wHpMnuPX9YInepzOv/y1LaAoo3MJemVDwfV34u6wN7HqqwQGhZ6aBFUyGCKUzQWwE+UmpMivKix4HiQYR1Hh4SzkbRaFIAEaNmXm/iaAJQHCwG8wIFxrNcg2GEZZIo0TxGGI2SwUoLAiZVMbruvAI6EBmuwt8jk8qwcueqp68E5T2VVjPWLc5Wvb+PwD33QLnD1u12eP+t0X3UMOejXavxp754E01ecV+JH9k9nJlB0BEFK2kIRYSCCJ9pvlCDtjjO/dx+CLG9D7E7jTDOuUGRmGuP3FDXSHHYySEey1Aq0rwKUf29h+3cbWaxZS3EVe7cMwQphUF5VTUGMDqC4hSa7j7kGAX3/UxR+Ox/hsGqF95TK8tWWU5GmXaihnJpzpOuzZGpA0kRUeYpjod48QDjt48/Iy3nvtEn71Z29ic80n8UohjKGVgj3IWUIBANT8JfNCZ6YOeWyoGf8+OL+eqrU/jTO/Ps74TXeeh9r/wwHCCJPZEONxnwGhnx/jgn4sMoSHN5APhyinExh5xkxPyzaZ7lgQmGdlSwOaaQNOA3CJLiprCFsB9KABs+FDI1EZy1kAQvq8HO8I+C2yhJkEhKKGsJQZKyEQJgZ0poxyplB4ZZK1Cf2uaggZKJIfIQcABBNDCdgYli6FZah3kJiMCVNzuIaQlEa1wmQKczTKMe4lONwfoXM4Ra8bodnawNWr1xnU0TMEy2CblnE8Q1QUmCQZbuwe4Lg3QZGUqMYpMEr5WTAKA1pp8jwSVQVS30Ts6pgZOUI9R2zkuPLCRVzYXsPe55/BykL88IVLePXCGq5tLCMgSmiZYTwZIYpDzuxe3N7C2uoKsixBt3eMuzs32WZibaONKB5BNzK0l300mja8BtVXUlaQKOMKECphGQKEAhTKOgzJWJGiZuT1WWgoSw2WRVYSFICJ+f5TYBSFjyrzkCUe0tCXgDBAyaDQRlmcU0Yf6mH90/nQly2bv4krfDoj8VfTbupZOPH7Se+vr4ID9em8nplbLFRFq5y+jvriQO3/JPSrf0tBPX6IT2Qc5XEk1UzsVYBBWeF4YtnJvmfyE1Q7wvs6wYeVIFBWQdGkq4JGpydRkdQQRyIdMpF+VN+vrVIUv6eOkQVjj/e9gJICws1peadWPLQbyubQxtVfVQmzEtfD6SCeFMTEICaIBZidtyX7yon7y9cljzHHnQ/QcBchAWUh8E308vN9fnULqPt0QkOG57NFp+LA8HzZcTJ8sgg0LO457YsBoQSFLMhdyyiOowhDAnZhyAp9LIsuszjkHeiYFoJGA0sSFDJllDy/shxJFGEWzhCFpOqXcGaQQGGjEcD3XbieK6iifBJnmtbIgM4cFp5soLNV98+70XPbAg/CPh4+a2NgPUCgZgsOdlFNz/yf+oJUlqYMiBSLETXkMk8ioyGUIaHF7JQW9ERdNg2ksxxhP8TxrV2EO7so93axnJVYIbn5WYmwN8TdnR30kjHGeoyV6x423nBx9acO2ldjWCsDoDhAVRzDqGIGmETDq4pVlOUWsuo17BwH+K8fdfCH+yN8NgzRvHgB3lobukNGahrK0IA73YQ5XUcaBUiMFtKgjdFwiLDXw0o8xRubS/hvfvkOXnl5BZvblK0htcQSlSkoo6IwgoI0oh5/DghpSuPJRUR+GAhSMEeOD6LNF7PZYmxQEUfZierT/tNZhjz13llf1/CcJsdDBQzVe5Qty7IMWZYizVNMpxPONOXjXXjpAa54AzizXeSdW4g7B8iGfdgo2UPVJMEWaffDcz2NWaaFyvFRemTC3gSaTVTNJgwGhA3oZEtBgJDEjHgjCwoxaHEWkLKEpOI8VxqlzKEAhbwRYOE5WhrbS+poWRJ9le41WUtQUM1ARdk4eo+oqaSAaug8VlM22rJ0znJRGESvTAZpBqtn0jWRTyD5XTZQZgbSSMPezgD7u0Ps7U5hGC2srl7ikgP2FLRNmI4D2/cQ5jmGYYyb+8c46AwxG8coRjEwSuAUBozc4MBHVlGGUEPuG0gcDROkCM2Kf79w9SI2Nlexd+sztO0Kv/rJj3B9K8Dlpg5Pz6FXCWZJxBTfJI2wub6GlaUlBnN07w6P9tEIHDRbHoM/EpGhukLdJNEZCf5A1kqJMKWngAoDwQIa/6wX3SsxIhHApzaljcsrSE4bCWeI86xAVZAdhY089ZBGlCUMmD5apLT5qAr3XGX0qT/p5zv8FlvgwWl5AeJUOusMUCi4OTVIUweEYmpeZKkWM4r4TchoL44j4IYKCNexk8yPycWo+p5anEoQxrOdGEBpkFQ0uXmWpJbrFPauRLRQA4PU3p9nFGkQpk8JUDXfl8J4UkVRHE3sR1SnqOuuOs2TAAAgAElEQVQnaoNsL/YRqm0SLypwp85P3ez5UUm4Y76Gki1GkToNSEj5TA5qLumM8aKJPizOm6Wo6Qo5IiwmofkCS5ZXkuiPohVSjYI6Rf7GIuh8Ij8sdczOrl37Fnvr+aEevgVU8lh9g+5vPQiggh3cD0+tB6dJzII009kUURwjySjiKvq4ZVmc8Ws2ArRcH03X4/pB6iO0EQUqjmOMR2OMRyNW+TNNE0EQzDcSPuBaxjNe9eDLl13tc7pGffib8735ZG2srtMxaAySs4cKjtWbRNUBUr0qL2lJsVFOEFVGuQeqDSQFR8r8gdUbaT86ebJx5IxEJTS2X5lklFnTYJs6unsRDm/3cOd3HwAH97GdRtjWNawWFcY7hxh3B5imEfpGioFX4NJP1nDppy1c/rkOrbWPSfwpAi0E5fS0jHzODMAJkCcBsmQZhf0G9sdL+M1nQ/zb3T4+2BugsbkBb60Ju1HQ0hxGYsEYrAGjFUyjAJG3imRzC1lWIRvMMPvtR7gC4D/9+Xv4yU8u4fW3V0UNlFagNCsRuGGWCwFCYQvDoJCzG0RroymClBbJ+UAqPalpSBAK53dC5J8UVU6023yQF0zEB+O5z6jvnhXYZmokqRbXxhJ6jy9Jqo4qpVGqH6UszzQkY/MxxkdfwIr3cX05RJDdBwZ3MNy9ibB3gMAyYBFtk+rhKp099ajmjPdrmMgdD7nnowoC3spWG3ojgEWbbcOwiS5KII18L6mOUJrUSz9ZGhOptk9kDBWVtGQvWKorLDnQISiffCMrHXlWSWETh0wk2EKizElNl1isLtthVJbJAC5mf03q8xoszYJZ2TAqVzgwkLpmEXGNJCmPirpCF6NRhV4nx717MXrdDKNRjmkUIysKNFotrK6vYmt7G0kFjOIUd46H2Ll/jLt39pEOQhjTHB5RRjMd0TTlLKZh27DaLuCbGOYxQhNIfQdLm2sIVgL0jndxcb2B/+Hvfo5XN21s2SHsagIdMQq9QlaK2k/bMGFx2YIYNVg5lOsgqA4w4+eDfvLvJRnS00/xHgFADtrLzKCqcRegUFq6yLmN2pkysQS4RYkG0UsJWFKGkEohgDzXUGQu8qSBLGpyUId+VvkSqrx5Dgif0fhwftin0gJPCgjV90+ejMp3qdlELfLE5DMPY57Iqn05IKx/Ry4jeIcKEKrcmgRxcoFbX3CoeU3E1c4ChALE8pK2Bgi5xkpGZOvXsACEOYwHAKFS/JIpF2W4rfC1oKjz3LtYDLGINMuMszgHAz11TlI5kkxemepHxc0FnDKHwQMafY7Om5QiBZ2EJxSp5ShjjXOIznRB9kWq5VslH3GePVS3U94rmhApM3S+EH8qD923shMB/k7CqxOAsEZDrod26DmIsxRhEmE8m2I2myGMqUhf1C8R9dP3G2gSwHM8+JYLnRZmEOqjpEBMEflwNhPUURI10HV4nsvfdV1PTrYyS/gYrXHeDx+j0Z7VV+bZZdkXeRwU9d5i/FM/xQmqbCHbwFU69ErjbZ4aU7xnk7JCVONTgATmCRwScCSQRAOsGkIzvUIUxZiOQux8uo+jG4eoOn0shTNcKVPovR7K4w7i7gRpFCMxK4z8EsNmiY1329h8x8H2uymc1Q4qYw9+SZmQFFoUi3OyPORlG3mxhtT+AQ6my/jDnQi//ngfv/5kFxsvv4il7RWYfsL+nVpiwh6tQxuvYhgGmHirmGxuochNlOME6b99hu0wwy9ffQk//cllvPvTi3ADWvRXKPQcpaSO0nXqFT1DlAESgFDEaGXtJQUD56qkgmqqltNiZiGwzeTERdvSxKSmHYUWn5OH7WEBYR0Iqt9pDFIgbBrGmJCVwvFNGNEeXmxO0MzvQ5/cxWj/JqLuHjyN6uE0znYZlcF+eiqIXZomCsdF5rooCQwGTVStNoxGE1ajAcupAUKLfAjrgFBkMouinANCoogSKCTvV7FJQKhrvPYgY/kiJ3YPWf+ITB95CRJkpVo9AoWG7aEyLIT0PBD2NKk/ZKyi6xgOjMpmyxN6njixrifQydidlUhtVJoH01jBZGLh00+H+ODDXfzu9zfgNhrwgwCu77N9C3WvnGwndBOxbmMwi1kQifqtHZXwdQ9mYSKZ5QI/E03bN1E5GsZFjMg2kQcNtLfX0FxtYTw6wvaai//wFz/Ca1smrjQimMUAWjVFYVRcb0l0TYqD07NDqxseMQgMsgwaPf/CX5B/lgQEBUBkI3oWkxHrPQX+CBDPS21q1FGxNBWKroAAhOKBovpB2iigUDIoJHoo0UazkABhE1lMyqNUR9w6B4TPap45P+7TaIF5KqqW7ZvnlARIUrRH9fY8GaiWkacWnXxa89hjbZJXEvSKqqkWCF+XIVT8IgUGazFlPiee+eaUSfXXumCGOiMp3MxZPY4UzamjtXM+BQjVftRlL+AnDTSnAaHKpREYlNuplCc1J2X7FvsVHyBASACPqHc83s2/J6LghU6F2uImUKSMvHoEIJTXrxkoKpGzpOV5SRFjSUPVNZnz5KCjoEjwJjObHI2UhWjqsNwzWDGS6DMGDElNehq97nwf33wLfJVqYz34ouIVYiQQoJ8i1RRlnkynGM8m/JMWVNRPGAgGTQTNAJ7lwiXxBPLtqipYbJIsqFHC+yvh71GggTKLauNaVq59lLVQj9gcz8ka9RHP+nv6cTGQnAxOSAqEACl1cLgIUtE9NmlhpiigzMwXfUZ4mlC3kyqNDJJ0mAYtlokSp/OClBfTyNHvDrB/9xD3Pr6N4d1DbGoGtooC23mC6e27GN69hyoueAGeezomS8BktcLa202svWVg5fURgo0hnMYAbp7BTjJoUSqKcHVSMV1Brm8iNK7h/qSND+/G+McP7uEfP7iLK6/9AKuX12G4IT8jemrAHW9Cm6yjH/roOysYrG+hqhxo0wr44A5WBzO8vtLC++9cws9+/gJWtx00lmh8TxkQiooAAQjpPwQOSRnxxHMhp24l3lvO21rAbgUIBfVURVElqJRsFmFx8Xz028cFhHT2CgzSgj6MErYxmHZvQw/3cdHto1kcwArvYXJwA3F3F3aewioAqzRhEn2Q2pbESGheNQ0UjoPcdVEEDRQECJttmAFlgQOYChCSEAptBLpUhpCFYuh8SrERhZTVRxUgFIIzxPChvshqpGQRxHYSNgzNRpmRP6UFx/C4FpAAimY4KDQd0zyHZhlwfZftHVBkDAi1wkaZ0BxuwDJ0GFYGmNTfCXSZKCsPzfZVREmA3//+GP/lHz/C//V//zM2LmxjbXOTM55hFKPb7VFhJUw/QGN1jVZRODrsANMUTgwEpg+7spFHBHorvj7drlCYJaZlhsS1UbXbaG+tIVhrIYoG2Fg28Yu3X8CbF0y8spLByLvQyjFyg9pGAD7yvqV1CAXMRYZQhZEUIKRMIZnOC3DI6xbODPJKSGYIRSKClLAVZXQODJm1Ro8FdXgTmmbNS6cWGUICpwWKvESeWsgTF1kYII1aSOMllOkaqpxsKR5FG/n5eLbOz+K8BWQL1CdqBQ8WPBG1QBRTiJwb5C8qkrtALot3pHTFSTCoGCjzzMVJpPSVGUIRvlnQVOeFVSqcKc5ZEDmlqEZNQbE+vwnoSAtYBTDlecjJdV6PR8aqtWyj6jIKENJAYzD8kjWEfHa0IJZcG1WU9RCAUNU3mhUNejRoqQyhbDTGljrXwiiyrUWLC24XQS+RVzWvn1TNLILE8wpDaBp5HtVpu/IOqpXD/NlQPHvCijRInhNHv0vDxpdNS+IpEs86b3LBVx8JOGpdEr1qxmBwOB5xRJuAXKvdQrPZhO81mMrDgQIOYhAg1KHLgiWmQxGIlM8qZQmFquhihUmffRxfzOdkjfpd6g7P7lznHeu0kihL33LmSkT9CbwJEQsxxhHkoYwIrQUrmLQoJhDEQQTxYrVAyg7wP+rT4js6LegqII4SHB/2sHfnHu59cRP2NIIXxmglGez+ANXefZT9McpJBE2zkRnA1EoRrVXILmq4+rM1bPzIhHf5GHa7D8sdwIpTWFkBy7C4z1dJDlhrKM1tDLLLuHlk4dcfdfDhzgRfHMXYvPYi2lvLqKyxqDksbXizbWiTNXTGLvrGEgYrG9D1BszUgP75AfzjAVaLBG/9YB0/e/8Krr++ga0LTZRMlatQkcCJBIJCdITWv2Q7IOJ6arrk8nIRLzyxjFb8kVr1oaTCnAKE30HK6OkMoQKEKisXxSmDm2n/HjDbx5p+hGZxBC87QHR0C0n3HhBOYOY5XDJyp3YVXZXnWQKEuS0AYdnwUTYCVM2WBIRNmK4Dg6RhnQVtlKx9+OZwoLZCySBP1BNynotM66UdRUaZLbZJKTmTSZYRrdYyZ6fIHD0JiXrsYKm5AhQGsrREmlXMCtIdj+v9DMvgtQmDn1JDlZuoMluIy3AdZIbKKDnInJQWksKG7V7AOPTw+496+O3v7uJffvsZltbW0VxZ5uuexQmGwzEM14Hd8OG3AuRFhuODIxSjGfRJyoDQ0YiaajJDk66vMnMURoGYAhIND/rKKhprS/DbPvJ0jKVGhTeutvH2Cx7euWLBzHvQywlyEmFiWigpn+WoCgri1wAhP/vi+aeRg/PfnCUU71OPp/IY9s7lDKFYz8ytkfghkdlCtcCtqH1MZlupUYZ8DFkJlr0IaSuQZxby2EUaCrpoGrdRMCBcOgeEz26mOT/yk7eAQisnyWUseVwHgbUDsYJbrdbsAVra/LMnl231uaVuIKwK3U7FkOWSQOxsvqc5KFyct/qEeEfILIthY1EbpfYhNbuk/MqXZAjpr9KjTSXqKFqnXgvoKURlTgNCUe5fo4vWT1VGbesZQhWtJSorg1XKtqgiP3VQWStDUUDV9gZRqeZSNDIrqBb58oLrrJ/FJ0j9sX7tc+fwBw2P+dxpRSEGSemK/OTd7nwP30oLfDkorAFCCQrnQFHVU5CpcZqw0uhoMmZwR32h1WqyQIxjOewxSMEFQech4rKQuJ9PplKIhpfqJ1Rx5FN7niH8VvrBMz2IGv/mEQg1schRmjNeChAKkXjpUsngjte0ZQGbSXKSus5m0ur7gkJGgJAyKSgEMyNPSFZ/iJuf3kJ3dx+z4yNsaAWW8xTl8THKgw7y/WMgyqHlGiqngcwzEHo5cAkwXjZw6Z02Vl8F9OX7MBsD2O4ERpLBJEBo2jxOl3ECzVpHaW2jH1/Ap7sa/t/f7OBmr8RR4mL58kX4awEKc8R0Paty0Igvwpht4KhvoYcmhq11WFYbduXB2u3DPOrDHHRw7ZKPt15bxfvvX8PL1za5HI2k8MVil8oEJLuG4oekRXJKbTgvK8YhZKougkBKUuZUhpAXxLI+Yj7nPD/ZQQFwT8/5i/fqNYSn1Ua5PIKAF9E08wJxmiGKEoSjfZSzfQTZPprlMZpVF2n3DtLuDvJRF2aSwtNNGITPKBPMgVcdpWGgsG3kroPS91H6DSAIYFCGMCBA6MNwXbBfCNW5mvrc65UJV9RneBM2EwQGRR2hoIxShpAyinlFNgtT6KaFpaVVxDHR8FNopcV1f54doMx1ZAn1B4ODtrpDygKEnzI4ps42FEmcAfydgMEOX4OZMzOyMm0Uuo9Ma2Acubh3mOFffncfN+4MsXc0g+l7MCkTqunIyhJJVnAG0nAsNAIXZZGgf3yMrD8BxhE8zYUDoqhaDAg5IGgUqMgz0LGgNQMYKyuwWz4sz0KZTdEwY1xsl/jZKy381RsrcMohjGqCjIjgmgB1BAa5g8sSFu7HkhZ6EhCyTBrPSXNpwdOAUK595nXKc8svWtmJ0htuJ46U0jgjaggFGKSfJVvFZAwIyYKiJSij2TrKc0D4TKea84M/pRaoz9kKPNUBIdPAajXmZ4G3rzuVE4CQR3j5jRrYenDI//K98uN6xiSh9stVTWfMcQsy68ks2QJ6snbnScmcUykJnobnKqOqEkZEEJnCIxXg5nUvqlHrgHAeCRfAkuVg5hlCYe4trkWsthVtVGQDKWqplAJE5k6J4KisT41ZNc+dzourlbCP4tCzn0CdHyQU/BbKqUoy5DniEH1dhzv/O7fAmQspFdCRKp+qz3B9C1FzKHNHGWkyt89SVg2lBRX1h4bvw3Vcph/x56sclmZQXuYENfDrPC+fpCL1PEP4HevcdTCoomx8E9knQmwkDkMUNpaMYC1lVlSkxTMtll3dhEP1cvS1okRJi1OVESOgxEqTBvKoRDLNMe6OcHB3Dx/+9t+gz6a40PCwiQj+rI+jjz9GftRDkBBwrJCSUETQQrHkAesm/FcttN6w0H65grcdoXT2YfkT+I0MepZDp2NT9oNrinJo5ioqcwuD+BI+2anwf/7TbexODYyMJRaVsZZc5MaQw3cECNvFVZjxJg6ONfTzAGN/Hba3As9qwemE0DoDZEf72GhkeGHTxN/85Y/x1psvoNEgo3rho8aCNrQJsV6hLVabZAlssCk5KaxyrVh91ha/LzKE8oungpfPUy/7MkB4epw5DQjpGuaAsCiQJDn7q8aTI+STfRjhDppVByv6COXgLrL+DpLOfRhxiIZuwchLkLiREGAzUBmUIbRRuDZKz0PleUCjMQeEhhfA8HzAlYDQIkBI3xNsCFVDyKCQa2AXGUIyqWdASGMvWabECd8ly3YRRRnSpMTq0iZMw8d0kiCLSdkZaDWXYTs+A7bZZMaKtc2GD8e2MBlHMHQXreYGdMPm8yitEpVtQHd92P46DG8dH9/u4l8/2sf/818+Q29qwG1tYZqniAoCjxZMx4PbCIRVRpmj2SRPwwyTfh/5YMJZQqcwYRYWq5qWuagl16wKhmvAbgcw2i1o7TZgG5zlrtIxzGKEoOzhV2+u47/72VU0tClsbYaUbCOYlCqzfEzZpfsgfQQpO8jgT25SlaEOBLmGkAGhEpBZ0EYFQ0w+MvPA9wIQsmk9A9AMZZ7zRoCQ1EazREcW20jCBoPBLGmjyjZQFecZwudpzDg/l8dsgfp8XQeE6vfT+O2rsnnqFM5atJ1+7+T/z56NHpzGTpY1iFymAGicbZPUgLkFQ02BTM2X4riLPS+OvJhR59HUUyhVnTN/kgUOVG5FAEIxL0tJ8JOpVAHspKCMIpqKKhqigVDhdCVqCJVEZC0jyrtSiUeGgFISgNOXNNFIZTL+rwgVi2yNpEowCBS8elE7ueDSi4WZWl2JSCib1c2LSMTS4bmSnXvMvv59/Vp9QaVoouIpkNlCjj+I6LWgdlJOmRbjOdKMFNzEg0B1gFSrRf2PRT1Iop0zN+L/wvhXLNDnm7DWlhPwk8O5J9/D97UXPKPrrk8wMrE3PxMORomgF6mCEiiUBDBmWiiZflc3YDMgpAG0QpnTp6iPUVBfjF1VqWHcGaO338PeF3fR272PfDRBI0uwWuVwBrswe3soukfQxiHMmBRKLSS6g6nXQr7agHnFxepbNjbfMeBshbCWxqj0DgxrBsuhuu0KOgFS8tmkrAXT/trIqzXEeAV3Ox7+64fH+Hh/hhuDFO1LF+CtN1HaE0FnS3WsaC/BybZxcFihnzQwsdfgNNbhuyuwJzn00RRF/xhO0kVQDfG3v3wL7791DZcvtuE7FIgRoEFsNasl6VGoAkHsaUeAkAOVcn6cJ/5EQYga108HY+sB3GfUa04c9lEBofqyyhDSuEYAOUlzRHGCZNZFNj1AMb7NgGTVnECf7AKDewiPdqCHEzRoTlaAkD3/DJEhtCyUtoXSdVCRjQ6JrlD9IGUI/SZ0vwl4lCW0GHhVZGhPHoYKvCvKKANCsbENBSuPEllUBOBZNLYk68yK1S2rykTgL0PXXERhBg02ZwuTuEBO4ruliWgWYzwco8gy5CnZbMyg6w6azXU4JHrD52oCno3SdGD4q9C9dXy6M8TvPzvEf/7nm5hkDlrrVzHOYszylJVVTdeDGzTn2UyH/AJRoIxj6GEKI8zYh1CnusYUSOMUURTBsDXYvgl/dRl6s4HM9VhBlJ4a5FPocRfmbA9/+8NN/E+/vIa2GcLRI2RFhEqjoI/M9km9BwUISUxqDg6FgZL8rBxseC4iCqnMqJ+oHRTWXaKPqydA6SiYqHTKEIosLtclEiAkUZksRZ7mSGMNaWQjDT2kSRN5sgSt2ERVrpxTRp+HweL8HB6/BU7P1Q8LCE8fsb5Ie5TJ5DQ4E/td7EEFlOtZu9PZxkUUSdUGynAp02o4fCyAmpr1viYredodbf69+j7qDSBV8xQgpD+RMl7dPFhdlgKEczqqlFFWSlpkJTG3nZjrkErQyZkd4UWls4CHWBwtNBvkoMZy1Uo3XEXVVIG1EKVZCOrUze1JwEYqrdJPSa49h4KP/3w9T99Ui6o6IFTnxxFRsZLkxfWC4rmgmgmWQF0IRvQtJTjEEzRlTuRCVNUICvXac0D4PPWFb/Vc1LirwGB9UBekCiESIxmfZCJBghcsNF+RRH8OW9c5E81CKrROo3FPKTWTCEdRIksKdHYOsff5Dm794WNERz1cW9vAUp7AGnSQ3PkAOLqNNUuDlZdIwwKZ4SN2AvS8JtL1JtxXGrjwnokr7xNVdADDGwLVhPI1QEW+mqKOsSD7i7KAqVWI0waSfBlw3kRnuoYPbs/wXz89wK+/2MPqSy+gub0Ew4+ZykfHXLNehldexMH9Ev3Qw1RbhRtswvfXYWY6jDiFPh0hPrqN7PgWfvWT1/GLt6/jx29cxlLTFRL6XEagsfcc1Y8RmFakETWHnghezoVk6rOrDCaeyh/y/PWchf8eFhAq24l6/577/xUVkjTlDGEaDpBOjxAPbsMnQGjN4Ib70Ed7CA9uQ5sO4JU5zLxgyijrgEtAWFomeCN7CdeG5nnQGw0GhEZjCXqjRXLMqEhExVX2EzSmymwuT79UQ0jZwYIp0TnREouCbR6IpUFHNCybweB0RqqgDkzTAyoHVWWhKAzYVgDbamB35wCjfgjfaqJMgXgWo9fpYDDoI44T6LoNz2/Db7fhL7fhLDVQuRamhDjdZWj+Om4fRPhsZ4h//eN9RJWPYP0yJnmKkM6LPPkcB5brM3OEl2c07qOCCw1eqcHNSZUVIEf6LMwRhjFmsykMS4PTsBCsrwC+hxlL8REIzmCUIbTwGEXvFv79jzbxv/zlq1ixI/gMCGP232QvQAaDEgDSeomDjvVMobCg4HWgUEiSgUkK2og5iQGgqiOU1FO2LJFzGgeaKKhEYFAnZoL4Hqn2EGW1pOxgmiJLM6QRkEQW0tARgDBdgl5tA+XqOSD8VieW84M99RY4nR2cR9bkL2pSqWOpM3DVIuB7qvRAAb6TEcgFIptXK9aV6PjPYrISCf+5/fucaao+wXkspm8WbMeg/GaU+ig0W9bBncornPJeExcgDDPmhhDypBeAsAaN6qtqjsyKBY3aj6CV1ostF6aAdeVSpZhFAxJHnzlgrkBa7e6IlOSJ2k4x9ol6GkGVkbRVrjUUVV1cW8N/IyogWSPRIChqSBaVoqI1mbxKtBj5fdUaanEgVL4e/vU4giEPv/fzTz5OCyzy2Se/Pb+ztVs8B3Gy/o9JNhI4iq4uMzQyyiomaQn8lJJovXbwcU74jO+cZwifUkN+m7upTzSnAaEczNnih8XARE2hYK1LZoNMJNIimkYwMtamABwpiQ7HEXqdAQ7u3cf4/jHCwy604RTOLMFyocMZ96F19qEf3oA93EPbrGDrFirdxbAyMNBNjJZXkF9owb3m4MI7Fa68l8NeHsHyZ2yUXSQhknAM23NgkWDIfGaqEEcO4riFyn4Dh8Nl/OvnI/zmdhe/2+tj6cpFBFttmE3KshdIowJL+hU42RY6RxqGEw+TbAlWYxOOvw5ds9lf1iYF1J3PMb71Md67fhF/9uZL+Ouf/RBbmy2YlphvFK1fAGnKrJYMDPkJ5MWu2ATmFiJkJ4HeYhZQWSnVJdRnpUbNt9lTzjzWkwBCke2hDGGJJM24NjqNRkimHcz6d+DmPSyZMwTJAezZPuKD28C4AycNYRQ5DMrokc2DZrK4G2X8SqoNtE1UtgXNdaD7gjZqBCvQgzZAtFHfATwLlbWgjPLqQs3Xc9ooCXBlnCGk4AerjzIdn7KCdOdMGKYLaA5GoxhFYaLhL2M8jnF0NMD93SOEkwRrzXWstFex0lrB/v4++v0+mnROlsOm9gTqdNdB4RgYxjFuH3RQOsuw25dw8/4Mu90Ux1MLsUaAsY3c0pCZGnJ6znQdpW7Ccl3Yts2kbgKEFmHKHHBJlbXQoRc6qlxDmgo/WirC1ClL2GogNy2M6dpFwhSulsKMOih7N/DXr63if/z5i1i1IzT0CHkZcb2sZVGWNGfQTGs7ZlTVAaG0oFDPo9JkYFXYuveg5FXXmWQ0vsyfEcWQ0uleCUBYUt18XkjKKAHCGFmSIo0qJKGBOCT7CQEIDVwAqrVzQPjMR4rzE3iiFlDz9OmdqPfrgO6sup/Ti7OTmcJ6aHiRI6iTPgUokfRFBXfmipfKW1AqftYimfWslaq9Y5N45o0LE1mSEKZBVOh0y6mtnh08BQpPTo+SfsqLYNU6KpwtuZ/ybeXMIQChAlsCYolLkmcrj62MwCW7XXgLKuoCLXgkuFM0H245uQuVxaGIuIh8SXuImregWG8t2k4cp2L1a8s0QAwrgyLwvMmAn6x/FKRSoWiqXnMzjXkB9sN1uXNA+HDt9G1/aiEucfLICuTVbUlYIknSrvlJldFrAQZJ2VD2k1PBAvH204duT3+P33brf9+OV5th5FhI1E5+qYCbGkdr4zsLEelEA5NRf6LWlUIYhEQfTNNlOh1RAHf3uti5tYubf/wMGI0RJBmW8hLNOIc7jGD2OtC6+3CH9+DNjuGbFZt5w23jqCxxiArh1hq0F9tove5j64cptt+YwgqGMJ0Z0/hLyipFM9gND6ZnM21TaDsDSewyICy0V7Fz5OMf/3CIPx5FuDXL4W9vMGXUbAk1RBIBCd1VkrsAACAASURBVKoLsLMNjLoWRmMP41kTurMB019H5XowDBOuVmB29wbGX3yE62sB3n5pG3/3ix/jxcvraC05cwKIml5K8m3jqiuxESA0Zc2lEnw6YS3IdkXiGRX5l4Uvrprl1Lj/PPTYRwGEiqGg5p86IEyzHDFleuIx4lkP4/4OrLSHljZBuziGHx8gPbyFangIYzaAWeQM0AtYIktIgJAy0uRfbvGECo0EUwgQNprQm6vQgmWAxGZ8F1rDZtooTb5smSLrutnRSc7dBFyIMsr2GERPZJGZClkuBGMIDOq6i1KzMSavypRsfALcvr2Hj/74BS95HMPF1uoGLm5exJULl7F7bxf9/gDrGxswLRdxkjOoq0wTmamjOwnx6d37yMxlGMFFfHSri3vdFIW9gVhvICSTeQK0roVc15FCQ1pUsFwPNtFkuXy1hFGUsLMSTkbgkGrJqYDAErW/BG6RoTRKwLYQ6+RHWEG3KLupw9fIwqUHrX8Lf/lKC//9exexbkcIzAhFEUE3Sli2xmCZhF3mYLAGCrnXMihUqQOxllTrSkENlY0tGpzXTOrZFVlCmsukEqwEhHQviJZOgJApo5QhTGJkcYI4LBCHGpLQ5AxhkS3B0C9Bq9bPAeHzMFicn8OTtcBZeZ8FIFzkFBRdrA4WzwaE9XBwHRQKoHISEM6NImqiFHJKokyV0N5kOfJF3Z24XjXBCbsGootmpwAhjVoECIUDoVAkWBz+QauLRS5SRZJ41SJCrhLYnYqdStVVJSxaz7zNAeGJ2yPEbgQMXgjYiIlCXKTI+Amgx5uq86pNKElMcshCNIBbiyhDMuKYs7+RAHbUfkJ8gMQFdPYh4nnMqOAYGkw2dJZ1h1IzlUAhtTedDu1btp7MxD58XzsHhA/fVt/2J1Vg4fRx6Z5xRlkCPwUIBe1TAkIKRKgaQVYalROtfO/rrqWeRfy6z57//bvcAjLYN7egp35C/YVMrmX4QZVhS4DICUGePmheyKARZYwiWEQzKwukGWUJKGPiI44LjMYRPv/sLr745AZuf/gxNgzgersFezCCO5jCG0RwRiM4wx688ABe0oNta4DrIXFbONBKHJolkstteK8t49L761h7ZYb25WPk2iGqagQzq2BqNHYa0HyPF/hpOIZW5bAtC0UeIM2WEcYv4NM7wP/2D19gL7URNldhrC3BWHKhNxKhhppr8Ip1mOka4kmA6dDHoO+istYAdw15swnNsckuHMXBHvKdW9jQU1xbbuAvf3wdb7x8ES9dWYfmkGSpGKSVn3aulbT8RsqLZ8Am5UlJixOGSMJzUDBXJCBUVF1p+fHAmP+cdL/HBYQ8nqmMW0Egq0BK1N14imjWx2iwz3VsfjnEStVDMz1C0bmFsr+HanjEfr80/xXsFEx0Qjl/s9AbUW40aLYJzfOhN5rQWmsAWUL4AbTAgxbYLKICk2oIBW1UzPWSnyPnePa44zpC8tETHppkKUHKuZVGYJRuNmWnA0RxhcPDPv7lN7/Hr//5t3jn7Xfxg1euY2N5CZtrq9hcW8fB/gHbRCwtLcO0HLEvokNaNgw/wCzTcO94ilnRRIQV/MNvPsend4co3Q1E8DDNdRiBB933qHAcWaUjzshGwoRmGzA9k9WByyyBEWcw4wwWTFiaBct0OahB1OocGW9xVRHpmimjlm3BcQx4VQwn7cOZ3MOfv+DjP/5wDZtejKZJWdAQhlHAsogFkKKkWr45FZR5TzXvbAEKmU8213VQAFGI0jD6loCQWVhS/o/XT2reYho2Cd7oLKJGwlVVJmoIK6rJTGKkcYx4liGeVYhmJrI0QJEvwzKvQNM3zgHhczJenJ/GE7bASVAo/sdRWhnGVROFohYKiHQSDi7+pxYCZwFDRV6RGbR5JYiUFZ5fh6iDU4CQQIqKYqqPKCqMSUIYbDavACHBGXqpDKGENEwLWIDCB+0zhOKnqLGrR7ZVeq6WIVQ7UjYcUvRlkSFctN1JY2ZxDiqDR7QQLolm6fAKRS5MXUkynBZATC9RFVjSDoPOLM0FFZRAnknzDQFCSY3J2BRWEmBJIMSgKKMm6hZIMl0HXAPwLQ2uqcEizMi1AUQx5ZacA0JqLYvmvTk19+E72jkgfPi2ehaf/FIpdykwIxIIlAVUdSMqSLEYLYRynhgr6j6DKss4f1ZrYPEcED6Lu/0sjjmXx6gZSpPBOi1wReiMR1QJCllsdB71ozfJS0FukpRBSZOi0JHlOo4O+9jfPcbOrX10dg8RdzrYQIZLVgXt4AhWZ4jmuIA/jeCHUzTyAZxqwlUEoWlhYHoYt2xMVx2UL/povt7ElZ+sItgewG7vodJ70DCBnpDolwaTeG6ei9IykCUzVEXGgi2avoISG5iFV/HZbeD/+P9uYifUMHBb8LbXYK54KOypEA7JSzSwAafcQBWvIBw00D+iLMwaCncN2fISCteBVuawhwO43Q4a0z7WtRSvb7Xx1iuX8c6br6CxTH5wpOYo1fIdQRul7GBcpvw8WqSSKUyQ5E+lTi1mb37JeYuanWCkerLJiU1pSz+LnnP6mGcqiqupvMZmYQaDrGFWC32VISQqJtEyGRTGM4ThEMPBAaq4BycbYE3ro5Ufo+rdQUH2E71d2AUBHYIfBAhFscUiNlwR1QaapYs6QhKTaa2jaq2gomwhAapAqI2SXQPV36nAmgqI8CpDZr85Q8jZMEErZTBY6igrA1mhIS9oHvcxmiS4dXsfe/c76PRGeOONN/Di1cto+iZcS4dtEp0xQZYWME0bhmnB0G0kRYW01GD6beR6A5PExs29EB/fHOGjm13sdnNo3iZSw0dEWT6bRHGI8mqj0Ew+B8r06Y6JwiTqJ6ntFrCKAk5OgnhU9sJPCs8FuqGj0AvkWoG4LBFpGiLdgmmbsE0NZjaDm/TQiO7jF1cd/N0bK7jQSLFkJ8hJcEbLYZp0P0U6QABClj6Tq9M691zUEM7XX5IBpawq5t7OMkMowvqC4cJAnepxKXhA9cFEwSaqaFYABIKzHGWWoUgipFGEaJogmlWIQx1pGqAslmDbL0DXN88B4fMwWJyfwxO2wAk0uFDOPClVvYBhYjCTfnsPjNwCSp7I53FKXx1ETE/iVYsgSxWpxe6koy7XwbHNqoJq84+IsyDTYgljmC5KTlb0U+a2KENYyalNWSlIfCeAmXrVBxcBChUmFFOqiOqpqVWdPf9UUT/+mBiUVJ2eCOHWwKVcZCvBlqzUkVUaCMTlNGBnJINOUUyKGC78iniqZvBJIgIGSooaGjoDPcsUQciKgCCNYSSHLmuxSYGPCrspKp5nOabDGI5ewjc1NG0NDQKFFi12iBoo2jrXDPYDEzpcAAXUaRNWGw//OgeED99Wz+KTpxdZSlltrrymQNwJD0HxxCjxBt4HL4prkVb59/riTIFFJb0uHoNH6U3PooXOj/lkLaAAoXAXFKO9Dlpi0zhDv4sacLGR5xtt0pleqICRUmCRgKNYFPnSLcRJgckowmd/vInPP76JwcEQepThgu+iGQ3gjw6Q7ezCOBpgNTTRTEo0kgSBmcCxEsRGgb6mYZ8yPpeXYby8BOsVC63XHVx6i9Qij1AYd2E7IUw9RhUnLPfINdskFGKZTGPjLc9g2pswrUsIwxdw856Jv//NPXzSjXA3qbD80iW4GwGiaoA4i5CmGVrWFgJjC1axhbgfoLdnIsEqcmcN8cYqUp8yOinacYr1OIZ2uA9ndIzlaoYfX7uMX/3Zu9i81EZrxUeRVUzfM3yq/xZKrTHVPBKE0RaAkAAeC52VhKxrd1XGOOl7BCOVvZQAhEp048l6wdP49pMCQrZ7kH6ElP2JkxCz2QijUQd52IOZ9LBqDLBUdKD1d1CQJ+HxbVhFwtlasjRRgFCEMmguLjmDTYBQd0ltNEDV2kDVWkUZNKAHPozAhUZ1hgQIKaBA87dk+szBobQ4UJRRzk6VxDK1+LhFqSFOSsQp1UBqOO6O8dkXO2gtreHKC9ewvr6KZsuFXoWIwzEmoz4CvwXH9tlzUTdM9o6dhikmUQbDWYbhrsHwNvH3/3QD/+v//q8YRh7Cqg3D30TpNJFbHuKqRELXadkodaqhtGF5HgzPxqwMUSCHpWvwDQMBidyR+E4uM5s0LRhEUa2YXsv70g0kpsOUUVOvoIUjOHEPS9khfn7Fxr97rY2rrQIrbsqAEFXMoFDXSf9gkWTgYCPrNsjsH60dKXAkO7ZiaRk0J8kMrGSVzimjPObI+U3ZLNEcJs0smLpbkL1MSoCQMoUZijhkQBhOIkRhgSjUkaU+imIJrvsidGP7HBA+jYf9SfbxVQPFk+z3WX/3cRdLj9IeJ5ZjapJgTslpbc/5H2VkcS4zMkdDooRIyFyTRG+RJ6JGjRNPXL0rX8JUj2pBWLvLlDSKuaww0RBoAaHBsKmQWmQJC5IgnzPDxa5ElIf8+0iMhRSlUgEIeYCgA1Ney5Y0TNqVxepskkQufueXAGzkd0W8d8q60V/CKOIli+c1QLUHVCit6xYPsHTe8yir/JWzqBxApIUMSZIXXJissd1DxREzAl2sZkWZwVJDVmpISo0jdxllCTUgzsmDqITtAKZJ2UICeQAJ23E2UdeQaDqmaYn+IEWeJEAeIw5DpEkiJZPFuopUywxTx8b6KpabAQLHxrKvYcmtYCZkJpuj5RqwTBEtI8oEAU42wtAoqim8v2Rs9JEei8ftw490kPMPP1kL1BaHivqpdvhV9+/EOMMBFgEI1aueIVTvn/eHJ7tVz8O3H2V+ESMQASmK8Oe8gCP2Qco1ypRxMeQ/AisCDJp5raBAUkdJfr5kcQtgFqbodYY42LmP3S92cHBrH9o4R5BXuOCY8GfH/z97b/4cx3nmeX7yzqwLVbgIgiR4SxRF3fIhu+22p3tiJqZ7dmIiJjZ6f9m/b2N/2tirj+2e7h63D0mWLeuWeBMk7irUmfex8bxvFQDKskRCsnwRjAwARFVWVlbm+77f5/ke2Pt3MbZ38HoT5iOPemYS5KJJjCmthJFVMmnWCReX6c/lhIs5p77VZOmaTetMhlcf4jj7mKYYyoR64JX3IgOhY6tCnMwVWucoGqc5imKJsnyGjb0Wb3y4z+u3t3lrY4eVKxeon5wjrLrKOVHo/F7VITCWaFpnSPdb7N42iYo2ibtAdvokaVMoqBmNMKEzjgj6Xdz+LmZ/g8snOnz7uad59tpZzp5f1rXGqTIiFy2auFZK9+YgdkgftoqGOXDtOTLzq5WxAElIpm7Z8gloTo3+XD6vbPP7dE8fuChPO4RH7xdV7JrG6ggTJ5QOYTRhPOmTjvfIx1vMG/t0yi5+tEnZvUu0+QlWMsYuUqVbVbOgoh1q10p1bQsgFNqohNEHdarWImWzQ9VoYtQDrLqPVfNUWL1hHxohybEo9oWiVmravdbdyRpE9Gvywco6SS4/+Ywcyspmtzvm1t1N3n7nQ5ZXznD1uRdZXJqn0RDd3lBRLYssxjElK9ZVrCM1Nlum7jJWEiGxCPY8KR3+5ae3+D//7h3GWZOwalK4bUqnTunWSE2DTGifsiawXAzTx5ZOqOswycbEWUiRxtRtm7YY1pRyvch7ERZARSZOpK6Y7xiksq4xbWLR/iqzlxyviGiWIxarLq+sVHzvnM3FBZPlhqybQqpStlgJWY4CQtUlnMXVzHIGpyH2qtA44x8cGJzJ+nBmGKF/Vm0Jw5xKbvTiVIQ2M0CoOoSiIUxKqjRTWx5NyFSHMCYKc6KwIo4D0qylAKHtnnoCCH/Xk9TjTVDT5f9juiU+ygLpqz4Pxxloj3MuDh00ZytDAVNHQeHR7t4hZVLcr7QeRNN+ZDBTIM0ylE1vlsXKuEQVxaaAUOWUyTQjHahM6JDiIjXN5yklbFeHWxdpokCT7fq6KievpbpXEpatJzuliZu5pykawJQyqtyoZPKeRk5UtoRNUUmFVyyr1OA7XXXIcU2/ZJcCBjMBhPJaldg9h4pOUK+1iJOMOE4VqBQKhi3VagFwQleVCWFaeBWMKbuthMtTyvJHjlrXwwVomhJSW4lOS7QNFkkBoXQFK0stlFKjZBhmdAcJrlcqR7lcwGJmkKU65LawTQZZQXecsbWTEA5HpJMB0WRElsQHOgV5jSiVxYzJ6soyp5YXOHOiw+kFj5WWhZ9F1MloeeCpTqMAd+HQ6w6kTIKGKdqF430d5xo+3is9edaxz8BD7ICZkPUx9zYDgk8afo954v7wHv4bacaf+Va0JlsKYqpDKBo3AR7yv4qebk8BoWSaGQeAcMpB1ihFoxkkpnqcpGxt7PLgzn3WP77FZKNLtjdiLrXpFBULVYYzvK9MKvzRmPo4Zy4OCHIHt7SIiQnNlFFgES+0yddW2Xb36Tf3efbfdVi9ZuK0+wRBROCkGOUEqkgXGqVIqjDB1FRE5hih4rsucVwjiTuY5gvsDhb45fUh/3ZjnZ/evsfqM5dorE4BYSVB4xVW0cCr5um4Z8l6c+zeMBilLUKrQ3F+jaw9R1pW1CYJrVFEczLG6++RPLjJybrF1TMrfPe153ju2gVs18CU41LTXI78Q+Xeaa3bbMa2K1MvipXF9XRxrN01FKAUuqkGhPpL5+IeAsLfNJb/vozxn7f2OQCKal6Wwm9FFEdESaSAYTTaJe4/oF31aJc9GkUX+veINj6BcB8jmSiDHpXqK+uIssCUdcYUhKgcTE8yCWuUzXmqZpuq3sCo15Qxi9OoYddr4LiK4SOSEIlVkXWMrCVUkfgIq0LCzyXYXT7ALKtI4hzXb2DZAfc3u3x0/Y7SD548dY4XX/0mC4sd6g2bvNxX5RZLum+lrXIJTSmoVyWZ6EpNF6wA01kgreYYhAE/fmOdf/jnG8S0iZlTMSy5U6NwfRU3kcumAKGHaQdYrqeAbZRPiOIx8WRI3bJo+/4BIDQsl7yqSGUt5duYvkVqmcSmQ2h6ChDKGiyoElqMWax6XOuEvHoi5bkzdU7P2+q+K/MJeTbGMvQa6sCAUIFpLaRR/zc1ntI/y5BxmLGsrv+Z47XS0MpaUXe/LaG1Cl1UubmKq6uY4Gi3Xjn/ijKaSNZiRpUk5FFIFoUq1kNyIMNJSRh7pGkTL7iA6515Agh/11PacUDQcZ5z3Pf5dQ+Yj/reDqr2msR+yNOZteYPe+yar60FRVrBLrdcZVIWwnHX/Etl0SsFVFcqXrJLAUM6LFQGTvm7ZDdJRcxyfJXpq7n+0kgTAJniuC6240zDRAXzmcpEIBMnKzdQYEVc5QQ4Wralb3RVsMtVBUkNhHIQUxqbPlZbC/RUwU27bZaS4iqDyMxiU1VTZwRWoWyWinYpNE4BVTI9qnBYVW3TlULVfUsLRQGyHTE5kA6bdPREMiCVxERVtpo1D0+yq2RAUzyTilwqTpWB7dQYJwX9MCW3fKLCYHc44e7WHjfubRAlKYlyHRM6p4NrezhShXQD7vVG7IcZRWkRjgZM9ncxCg1AHXE+Ux1Sk1D2kWlh/FK7wcUzyzx9eoGnTnW4sFBj0auw0hF1z6RR93XXVMTnlkcl1u4C+JUY/vENyL/ua/+49+if9POOCwhVO/xINWU6PPxJn8s/gTf/OIBQVerVWKyLdDInCB7JTItCFsZTuCKjo3SwbBkThQ0Ry1yhW1+mY2D50BulbGzv8+4vf8X6xzfYv7vBAg6rdo2VyqMZRbAnnZ1bVP1bzGPSLiyC0McpXMzKo18ljOyKbKnJeKHO/nxAt9Yj7uzz4g/nOH0F7FoXz4kJzBwp0RmKPJ9qcaMphUad/6fo9I6D5XkkSUMBQoznebDb4ifvbPP2RpcP+30WL54mWGowYZ+cWDlIOlUdnzZN8xRpd47uDYt+WGdIi/z8WcrFBUrHJYhyGqNYvTe33yV9cItGHrLkm/zF97/Nt159lk7HxhWDGZnirIrKLsiMnNIUdo42MtGRRlP94NHMI5k8p5xdAYSpCgzXA4JaMCtAOA3u/g307t+XMf5RAKECXcrBs1RzosRPTKKQaLRH3N9SAfXNskez6GGNHpDt3iQfblNM+jjqfEhdo8BSgFDmc9m0jlBC6EvPp2y01YZQRusCBAMsCYMXcxZxthVQqGhTUliY5r0KW6go9VaKE61QkUs8KYgXEIUpQa2lQOFeb8zHN+7wo5+8QWdxhSvXXmBhsU2j6VIywjAyTDmuSq55V3UfpfMl3Wkp8paGR1o0GUxcNnYqfv5Ol5++tUPpLFM68+RundRySS2bzDJU8VmoSobEXlg+lco3liJ/oVhgyXiIW5UEUihJCwW4JTNRRRJWBbbvYAYOueMo/eAYF9sV4xkDKxvhJV0a8QYXvD2uNof8+YuneWZtDtOMKLIxSTzQnjxKxn7IXNOftwaAOntQg0PVSZy6iGq3Uc180iSuWQSLdhbVHUJdyZfjllgYFd0i/wQQpgXEGhCWcUwRSodwQjKJCcOMiXQJBRBmTbzaBVx/7Qkg/F3PgY8KgI4e53Ge82Xe59c1aB6laR093t9Y3ZvZwghhXdEs5a6Z6j6mQG5Gp1Sh66qSogGSyscRbd7UsUyFeCoKqIARcSkUtyy9iX24SpcSrZ84n1k6CmJGMxW+dppKR8zHcVyNO6e5MZIdJBU9+X+5vSVYVrj46nH6gaqzJz9KB066jrPB1ahMLNM+oAYcUJikczcrnU71hNpdUWPHiXQDs1JRI4SqOZpkqksn1FXLFvBnYVkVqXD6Y6GYyu/i4invX0xapJKYqcp4I3BwzRKjSNW8IZtUnqT75nh11R0cxjlhZbM3Svjw7gYf3X3AJ3fuE6YlMiYJQLMtB892MRyfwnTZnaSEQrFyHdLJkKgvCxlLuYhqbYJUiEWfaCrKaZEliDHYfN3hqdV5nj27zGtXTrPWcSkne4o22mnVMCwbw3ZAAKH0NQ8A4eO3f76u6/7L3Jt/8s89LiB8eIA5/O3xL5M/+Y/gD+kEPB4g1LpjKfhVigGi64myyBTzE2UkP120Sei8cimsLPKklDxoSiloxSn9cci9B3vcW99i/foNJpvb2PtDVk2XM7bHclxQGwwod9YpR/ch3KBjOzQqBztyMEopdNXZN00GnkO20mK0aLHXzkgWJ9gnI66+6rGylmE6e3hGhEeGLZ0JmbsM6W4WykRDVpa6JiqaRgfDdknzOdJ0kTR/hjsbAf/y1n0+7o25n2V0zp/EWwyYFF3xWlT9B8+s4Rtz1KuT5L02wzsBe0OfXlYnWTtNubSkMu28pMQfp7SSBG80pNi6hzncxZkM+OFrr/KdV69x4fwccw1XRQ+IOkKC4TIjpZQ5RwFCrfX/YkBYkilAqGf8P3ZAmJeFAoWTMCQa7xMNd/CzPYK8R7Pcx4m2MAb3SHobZINt7LLAEldviaEoSxVFIuBjdk2LrrR0XYpGSxnKVCqGoo7bbCgjlsp1seoNTD9QAKucrjfkM1I7kS6cmMmIsUwqzpYltgSkFxVJIgHtHobpMhgn3Fnf5M1f/Ip6q8Pa+UucOLlMq12jrCZUUsAQGmXpYlTC8pF1TUZaRpiOaFDqJHmDvb7Fjbsxb73T4423uxj+CpW/QOHXSG2HROiitkEp+kjPx3ACsAO9/quEUSQ1kox8MsZMU+w8I4tT1VkzbU9FXMj9bQcCCF0KzyO2XEYCCD0P17UwBewl4uy6yWr1gPPWJv/xtUs8f3kRU+jdxUSBQscUPeyUqjsVGB+GmB16XkyVC7oINS1saOCnoeAMFOrsQcky1ZRRWcPK2lTAuIaDoh/UgLAKC8oooYgEEI7JwzFxKB3ClEkkgNAlyZv49Ys4wdkngPB3PZkdB9wd5zm68fTp1dOjvfuva2H8KIDw08ei2aHTFvuMKqqc3WYVmFnsgXYTFIAgQFAAjYieZ4Yr02KNpj7IoJZJLEJCVUpXsMRyTGzH1eoERQEVB1BNERU9oQTGSuCpI7TO6blWsQrS1p/moMnvaZoqS2PHFcAiAK4iEycoqRSJu5aAuSQnTTI1CPiOh+fYeI6mskq9TByuVI6O0hDq9ynvTZw9k7xiGKVEeUUgOpOkZHNnrICV0EVrNZ+gJiJtcaKCNJ5iaTFeEUbG1JBRBMliROCaOUYRUcRjfNvEF0G1YWFbHrZbI8NSncG9sOTmZpd/fesd3r91j1ubewr4VZavcoTkXIueI8lKRTPFDTCmHdUimVBEQ1q1ANe21USXSRCv5AIFTSw3UO89mUgncYuzC3WurS3x1999nmdWW1TjHeYCm8W5GrbrYYp40TwCCA8u88OB9lGu/Nnn9iiPffKYr/EMfN4wdpwx7us2h3kCOr/Gi+Xhl3p8QAh5lFJkObbktTmG0rilRkZKqlwV5eN0TBvX8PEIFOtEUeoNuHN/n3fe3+DDDz5m/c493DRjvoLThsVSkrAwCWns7OF397AH21hFH8cY4psmdmlShRaVUaP02vS9FoN6g2jJZ7iU0VscUjtfMX/BYO1CQbsjmsEd7DLELWNV2BPJg44Ukj5LDlapPMqUQcjUhKuoFsmKFYaTC3xyz+af3rjD3UlGz7bonFvBXfAYpbtkokc0c3y7QWC2CKpl6C+QbHTY6jpsTVwmqyuUy8t48ws4mYEzzmjlBbUoxOhtk26vM9m4y3eee4bvvHiFb768xspCU/moqWQCt1LOjgIIKyUA1MtfAYRCjTNEiDlDfTPKqABBsyS3ZDl8FBBOaaafYwD1da1tvuiCf9wOoQyBWZ4zCSPCSZ943MWK93DSPeplnyDbw423iHbvEXcfYKUxVp5gi+toWapsQkUwUtdGRWlblLZDWatR1iXYPcBpNvHn2qrHLJs318FuNKFWU0VaYT+Zqsss2ry6ZuGIPfjU4bJIJZdQulUQxZnaxFhmu9vn45u3VEF5YXmFtXNrdBbmKMToRRkdiURGKKNSuJd1QEpWTvDqDdxam6xssd01ef/6kJ/9YpefvbWHUTsJtXnKwCd1bBLR7MpSzRV9i63p8wAAIABJREFUpNBMJX6ihiqyV1CzDFw5sDiinISUE905k+O1HE9JW3KJtKq5WIFHGQTEls/IcLE8YYJZGPGAWtZX7q4L8U2Wkxv89fev8OKVE2CEmIaYyiRYwgCTxoJ0ZQ8u3ukVMVunTj2LNZFt2jGcGsco4HcACOVn3RkUMCh/k16IcmAXQFjpJM8izSmELhoWFJOEPIwowuEUEIZEUUoogDARQNjAa1zCrZ17Agi/6Eb9bf/9OCDtOM/5Mu/jOK93nIH22IBwmiOmuQCaG3+wTUMPVHit0sxpQKi7g5pSKJtqy6ttJurVPHE1UwmNQRXBpo8Xquk0X1Br+mTfpdLXyaAo1twSvC4zlwSpyybPEKAppilChRHufSJGL0LtLA0FBk3PVQBOBk2V3ycW1Llkq2o75iqLsY2CuifBqBa2ONcJTaDQgDRMcsZJrsBWZjr0Jxnr2/t8cmuDiQS7Via1eo1ms0Z7ro4tgnCZbKULqegf0hkVQXRKqxHQqvs0fQOHhCoZK2fPumsTOL7q+JWlSZgbTDLoJRU3trr84+u/5JMHO2wNIwrLU9x9EZOLykb+Kf1BWWH5nuqK5lmMWSQ4VUrN99QxJeJSWohZjUnl1KkcX4PsLKGMh8xZKaeaNv/1z1/ipYvLNM2YplPRdC2Cel1NUJlYg8mgKZ/JQVbYUT3p598RqjL9iLl0X+beevLcY5yB49W1jvFCv6WnPAGEv6UT+8W7fVxAqKrvyqBBV+AVSHEEVFVqyyuhzwv1TmijPq4hxSuDSZixud3n5s1NPvpone37m4x7fRZthxOGwcmyoNXrUe/u0djdpTboEcRDHCvGcRMqMeaQXOnMJrca5H6bSXuZ8VybwVxJcirDuJjQvgjz5yracxF1f4hV9LDLMY4EY88ogUpTLTb7QsnUWkI1lwntVeZBc4XSOEW3v8bHdy1+9MsH3BpF7EoYxeXTBIsB+9GmWpQLIHRwcI0adU7gRCcx90/xYNvi/r5Bb75NtrBIbekEVm5hhDnNEup5hh8OKfa2iDbvcX6+xbNrK/y7157j4tqiZKDrsHqZ0pyCwiqVplABQpmfZEEs82QhTqNHTL8VbfQQEM7+pGmmf3yAUEU8TOM1JIJiMomIozFZPKCY7FBFe3hZl6Do0aj2ybrrxN37MN7HjLXBjABCRySkyl1Z5xFKRyy3TRUZUgUS6C5mMnUcySOUrd7AEmDlTTuEEuXgyNwuax+JeRKnbxfP9SgSKaAUai4X6qJ0pJSpjWExHEfcvb/BW796l1ZnkQuXn1IdwkazRpKOVJahFFQsI8AUf1QpmJcRSTHE8WtYfotRGHDnQcobb2/z4Y2cm/dMckdcbucopJvn2+SepQBhLl1C0cHYPqZTw7VdXNPCzRPcLMGWwv94TDYYkUbS1auw/UDlFQotXOiiqkPo10icgLHpK12NGOw52ZhGNeKEPaATXWc+/Ji/+t4VXnx6icqYYJkJji0F9QRDMa60mc+h0lWtaqaeCVPve9Xxk/8Tp/dpF1AkRjNAqCjQs+6gBopq+auYaCLPyRQoLIS2K9T1SU4+TigmE3IFCEfEkVwzKVEyBYRFHVc6hPXzTwDhF08hv91HHAdsHec5X+ZdHOf1vg5AqPV2h81A/cvUwlf0Eoa++ZQ7lxLdSgFLaJmiH7TIc6muaGMZW3XyBARoHrdk28k4YsrEX4qYXhQjuvIrE77gPQFYSq+m+PRa36cCWTMdjC2aQKFBekLRlIlLMoQy0XVot85RlBBloktxlJ7D8DyGUUmYCptHKqEleZyprpwChEmIQ04rsKl5Fp5rKYF4IZXCOGEUZwziHLsxR2J4fHhriw9uPuC963cYhamib9bqdRqNJu1WC98VXZ+pBnGhyspAnGcJWRJy+uQ8p1Y6LM55NL0Kj4SaBQ3HouEFqiIuERPjpGQQlwwLg5vb+/z9z37Bje199tOSwvLJDFc9TsrSEvqqXd+EQivgW+yQIyT7Vt6TyskSw54StV8BtCEuKS6m5ajPxDNyqvEujXLMf/vhq7x2dY3VOZu6meNWGY1WC8cPiDJZS0iIrKWkM7qY/AQQfplx4PfmuU8A4e/NR/GHdiCPAwiVamdmOlaUJEK9knnALTGFiiYaJanGK7MxmR1crMojnCTs7gz56IP73L29wca9TbJhqMKvVz2P5apkKZ7g727jb2/R3N+jEQ6pFzGOU2B5JbGEj5cSpeCSuk2SoE2ydIpwocN+M8I6nzP/EnTOFcydzHCNEQ4jnGKIXYyxihAq7S6qtNRioS98f0cArYyNtgoXkkxEyz1FZa2xs3dKdQh/8t42N/sjNrKYU1fOUluu0Qs3SIsRGKkaT+3SpWGuUM/PEkSXWN+E2zsFO7UaSXue+sopjNKhjCS30KBBRbNIYbBHurVBI4s4Xff4D995leeeXmVlxVEARRFePOn2FaRy/Ialxn7VIREzjRkglFOuCsACIiW0XHcIj1JGxTFSGdH8EXUINZjQ15sChGFMmohebUI82iEd72DGu9SqAW17TDl4QN5bJ+9twWQfRxw8Cw0IbVNntCowaKK2wrOpPBvD9xQ91PJqOJ1FnPa8ohcz2+oNqkZDFb+lUyjgwrY9FQ8h1EtxuQxEk1iUhOMJnhsoVtTefp+bt+/y+s9/ydLJVa698CLNuQauZxKnIxXgLusjx2pim4FaU2VlSJz1McW13a6zs2/x0Y0x//LjO2zsNhhEJ0mMNolTV2CwrDlUNYfMQm2y4qosF9OuU/MCao6NKcWXNMIvMrLhkHi/T55IcQdcv0ZlO+q8mL4NvqcBoVsjtGqUQmU2watiWsaYZavPXCiA8CMFCF9QgHCMZSW4Vg4SO1OkmFO39pnUSF/syupnqiWc6QQ1OLQM68A4RjqB0iWXrxllVBnKyCNVh1A7zJdVSlFK5qC4iubko5xiHJOPQvJwQBaOSONQGQwKGy3KPJKijl2/gFN7Agh/5/PZccDWcZ7zeYPi552E39S1+6ITd5zuyqN0CGevqwDnzFL6gEIif50BQu0KNwOEyn1J3C4LMZDRE6GEA+tOoaljCxD3rlSBOdcWZoRNIMI1acNLKK8K8hXg4ilaZ5LpTpaynxEgkxeKtmnbGmj5QsEUHrrEP0mQ6czwRkX7GYwVtbOktAVuWUxKk+1+TH9S4AY+gWdScytkTPKEypkkOGVGzSqoyfFJ/p5qacoxWMSlQSjGLmHFnZ0x//bz9/noziab+xNF7aykOuZ4SjOoys9lpgYqAYQiALftgDSJmYwGnFtb4sLaEmdXO6wttzi71MQXF7wypWbZeOJWaroKuO2LONl2uNMd8rc/fZtPNrvshDmJ9BYrW3U8jcoicAIVEu+IF1Y6pFN3ePr8KmcFfC63SDMxwxExt8XdrX3ev77O1jinLwDZreF7DnXXYrJzF2O8y//8F9/g+y9c4MJyg5p0cbOQRqOB4wUkiiJrKE3kLCfMnFk8f9HFO11AHOcafoRdP3nIo5yB44K+39R9O7q/GdP6UY7jt/GYJx3C38ZZfaR9Pi4g1Es05eahTLgEcohxsXwXgmKmHEgNHMcjzyAOCz58/zo3PrrNvZsbJIMYJzdoFNIlK2iEEfXRgNqgS3sypB2OmM9C6mmInYWqwi8gM7MtMsshtj2ioEHUaBEtLBEvtkgXM1rPVKy9ZuB2hthBX80LbinwMcGsxhjFWLiuimovWkapbiqXaplIxDRMCpiqMCoun6fAXGN3sMb1dZefvb/N9W6f+/GYk5dPU1+uMUy3VZdGaH1CuZMuYY1l6uU5mtkV1jfg1lbOjuuTzM3TXF2jxCNNpJhoCJGWllHihEPY78LOJnNZzGtXL/GNa2d56flVJY1QzteqQ5iTKd2jLL5dbbM/Ne15KFVq6hugAaF8PjPKqIDBPz5AqHPldYFbvAskp6/IZc2SMR5uMxlsk092CKoB836IHe5gDDdJtm9TDXZwkxA7L7ClEyZg2zQphB4pZklCKxYdp2tiCC0yqOPVWhh+HcNvYKpuYV3HUwhokm6hPcv4k5XO1GRmRtJSY+7Uu6EoybOM3W6Pja1tbt9bZ/HECheeflp1nStTFHvhQd6nYzSwzZpi6eSVdAj7yhegIODeRsnb7/X4+3+6wTBexQ6eIzY6pFadLLAoZc0WTAGhCYnQt00Xw64TuC6BsLGSfZx8jF9mpP19Jntd1ZVXBlGedAg1IDR8uWc0IMzcOrHTVIBQzBRqZkatGFCPH9CJb3Aiv8lf/+AqLz1zAtOKAHH4DbHKTFFGtQ3VbCKayVe0IaD+XKcGSNP4M1uYZBKbJWBQNjm/as2rNYSzx0t3ULwnSpUtKlKnlCLOKKKMfCgdwph8HJJPBhRTQJikCVGaE2cuSdnE9M9h159QRh9pEvltPug44O44z/lDBYSfaxc9HXCOUkgEBCoRvWgQPgUI80IAoVDcJYdJuoMSH4GetFzRxRlEUaaonZZVEgQWQSBcbW0/Li5OhspCMoUmrzpZyvREBi3DJEpK5eTp+Y7q6qmwdcmAyjIdoG4L8JxmxkiWkFTWcslPctkLMx7sh9zZHrLTj3F8X71+K6hoeBYtz2ah5tPxLOpOScOu1CYgVspVQuSJK4tJZXJrO+L9u3v88xu/4vbmPhNcctOllErrVPdY5pL9lyhLcqFR2LaLZQYkccJ4NGT1RIPVE03OLDe4cnaZV66cpWmV+GWKV1b4lk1NFio5DJKC1LW52x/xf//4Xd67t8P9fkhm+uSmR5pLJdLGt3zMIsUuEhpmxPmVFq+9fIWTC02aYu0sXUXDxGs0+fjuDv/jzY+524vZi0psr47rOApYh3vrWGGXv/n33+T7z13g/FKNuplh5zG+7+N4Hrkl7V2hG4EtRmoqQHpm/fzFd/QTyugXn6Pf6iO+akAoB3vUWfS4+/8q3vQTQPhVnMVj7ePxAaHUzvSCS9Xmpati6nxUsaVX9vFKiOWwvz9ma6vLu794j7uf3CbuTXCTgmZl0c5LWmlGMBziD/fxBRBmIe0ipl2l+GWiBN0qOqgqyV2P2PUYOR5xs0nSmWM0VyNZ9HHXDJavwYVvV5jBHgV72Kl0fSpccedUURMTSCdUeaK0jMJAMT1PG4RIML2KIDBUTdAwV6iMM3QnF7hx3+Xf3nnAzd6ArSxiYW2J2qJHYvRJigFpKq6JJp7p4pYL1IuzNIur3N8wuC2A0PTIWvO0zpynsGrEuSxiKxWO3hTGTBxijfqUD+4TDHs8vdThm8+s8YPXrjA3V8PxZC5LFWW0Er2mihESyYGOaZLOlnQop9L5g4gpAYSZqbMVZbaWxbMGhHq+/WOInZjRC3XElBgXiZmdgACRthQMBnuMhzvEwy2cckDHCwmyLm60Q7Z5g3J/AyccYaUZllA6TYllsilMm9wUO5dC0XUrp8IUP4SgTlCfU2sLWT84oiGc62DMtSndQGf7+TUMr4bhBpodlaRKTiJgs0izaTNT1lqlYkft7OywsbXF/Y0NVk6d5qmrV4nzMUUVYtrCxBINYYFZ1TErX2ccGgkZQzBd0sLj9r2ct97u8rf/33XC9CxB6xUya4HMaZIHFoVvUvoWuWXoTbrhpjakcS1b3SO2aHWLMW4RE/e6jHZ2VIdaCv5iXlNZck6kQ+ipbmnh1sj9Jqk3p9Z6YlLYcEoC2c/wNovZbU6b9/hP33uaF64sYQggrCaU+Ri52yS1VADhzCxGf5bTDqGq6Wt4d2AsY0ixXwNCBQaVjlBHTKh/U+aCjowWI8KcMs/IcykQxBoQiov7MCcbCSAUDeGAIpJorxABhHGWE+ceadmg8s5iPdEQHmtO+UqfdBxwd5znHBcQqnXUMYwajkMZffzX0qWVmWRQG4bKBC2C9IcBYS5DTQFpjqaKVqLjs5iMc7rdmHrNx/dcZd9bSc6MVHWsAtMucOwK1xFqpaOEx5PBBMcXrZoOOS0l6NeESSymKeLObCDyPkPA5kRb/datirprUg887Zwl1tGVRZib7CcmNzZ7/OrGfT5a3+Xe7lC5ZQpl1XdKFpsepxeavHzlPJdXF1msO7RcAYQlRZqqTMSkMBnnku9n8PHmmPfvdvnJu9fZGmUYzUXiyiQW/Z7kEIkxjSWFQPleKmqCnI8stUiSjCQO8e2Umpsy5xVcu7jCX37reVbnAtrS9YwTAtOmLYJzw1ZuoblvcLc/4P/40Ye8dWOD6xtdzGAO02+p/B8TR2k60lGfKhpy5XSLl55a4c9evkQZT9jZ2FJ0Db9R4/TF01xf3+dv/8fH3OnFbE8qTJl0lOgwxoz2mTNj/uYvv8l3r55hpQ4tu6RmltpBVTj+vq/ApYjfXelKTvN9Hmct/sRU5isd6h5vZ8cFbI/zAc+O6Liv9Xjv6PDRxznG477Wk+c9dAYeDxBqE+o4SpTZhB8Ii0J3sWIpgqUlbiDFRRgMCm5cv8cH73/Eg5t3CPf6LHsNalGK1R/SGI1ojie0kpBGPKERj6kXEbUylj4attAjc9H/yOhskTgeY9tjz3FJ5ufg5CK9WkoyX7J4NeDUc3D2+RTD3aUouxih5AMaeEoXLhanMhmNqPKI0hSaq6MogKVEAViukjtIeHiVlpTVEnl5ikH6FJ/cd/jnN26zPgnpmwW1pRpu28YMYtJiQBT1qPtaR24lc3jZGer5M2xsmdzbrtgzXLLWAnNrFyn8JpEUI2WBX8r4DJ7IHsZD7O0t/P095ouYF8+d5D9+92VOrXWYW/RUvp7ETjgNT3evVEdE27+5Utw7GjMsH4ZZUEiHUArBnwkItR78s76Ou075qm+rRzOV0dFPGhDq4HEVL6DcJUsGo31Goy7hYAsz79EwRzSrAY2sS7F9HXr3MUVLGCUYcaa8A1RgvO2SG1NAaCdg55i2jevXCWptQjGFyQ1qC8t4i8uYixLx4CtWknQMzaCBFTRVvFY8CfGFZioGNaIllED0NMNRdCmLrQcPuHv3Dp/cuM65S5d45ZvfJM5G5NUEy5WCSEIaJxSpR5m7ynndsDKwRb8qgNDl1u2cX7zd4+//8RbD8DSW9zyIy2jQpqyZZC5kTkXpWKr4IbpHw6kpp15BqJL57JsTnGqMmU2Y7O0y3NpSrCcBs+qcmNI1NbFrPmZQI1eAsEVR70jWO3lZ0vYNgmKANbjFSWOd894Wf/Gtczx7oa00hJW4ppYTHENcRjUgPOwQ6rgJff3p61OTvTQoVCBQAUL5PjWSUUUODQa1O7600yUuWsuG8jwlzyOyNKKaAkLVIRRAOIoooyFlrAFhmulIsLjwiKsGhX3mCSD8qm/q4+zvOGDrOM85zrH9Pj3ns9+zpiPoG2RaNFSAUAT0ukuo9INUKEAodEQJSM+FLio5fCUbG3vcuL6uuO+tZpNms0G9HlATTZsjwfTiFCrRDBW26DCUna8YyHiqO9gPY0ZxqkKHw0T47gZB3SFwHQWaGq5FwzFULpRvVSpAXaplEkdR2r4CcevdhHdub/L6B7dZ34/Zm0g4r1iu5VTZmHZgcGq+xg9fvcazZ1eY9wwFzFpC7yjE/Ebyej3C0mJYmPzLL2/zk/fX+Xizz6DwsOZOKEAYFaVyOZUlR+BKlbfAMcSiWNzARFvpK/qsDFRWNcauRtjFgEsrLb73wiWunj3BhaUOTiKLGKj5NUVTHecVZstlM4z5uzdv8cbH93jn9gNMv61BoXQGDTFlt8lGfYx4yNUzc7z81Em++/IlRWPYfbCBX6tRa7ZoLMzz/u0t/u5/vMuDcUU3sZRttIDoPJ5wom5yYSngr77xFC+cadOxIjpuxZwnFXxTBc8KgFQ03qLCMYWuO+XqH1A2Pv/qfkIX/R3f/Y8D0j4HYD3KbmZa5K/tHT8BhF/bqf70Cz0OINTTiswbwhopVUSOaKGLXGQHYo6llpd0eyGffLLF9U9uc+vGLWolNIqSTp4RDIY43S7t4YC50Yi5LKKWhniJ6PxizCoGW8sbxC5QhVcYLmPDZWAHdAOhijbJVxpMOkOqlZgzz9c4eblg6cwYxx9gGiPKSY6ZSeHLnrJYxHZadIQRpRVhiNuiUN/sBoVVJ68k39bAzMXAbJG0WGV3dI4P7hr80+s32RU5RN3F7bg4LTCDiLwakWaDqYTBxkxbePkZgvwqW9s297crtnOLtN6hefo8ZaND5klMgO6w+gII0xh3MqLR36fR7+EPu1xs1/jWlbM8+8xZzl9cISFGTCbtuju1/z+03ZcpTwDhTBeuZn0BhIbkFwognFFGrampzNSs/w8eEE6dJ2eUUTE4KsR4ToPDvMgZRWMm4ZBwvEOZ7GHne7SqPq2yh9O7g9XfwBjswTikChMMw8EwHYopIMxlvWFGGFaKaQsQk6iIAPwmht/EabSwmm2Y61DVmlRujX6SMUoL4tLE9QLlTzAZTUijhLqnNYWNuTnicMyov8/O9hb9/j5hEnP67BqXn7nCKNonzUfYXqrkOXmWU2Ye1QEgTMESwxnRGVrcuVvy7vtjfvTjDbr7y6TFJSpvmcprUQQVmVOSyj0lHgu+7nRabh3DqiuqrfhBuLbceyFlOmK8u8Noa4dGUMNzJHh+mjNqmDhiUieuqnagAGFen1eFdWEItD1DUUat0W1OWRtcru/yg1fXuHK+RV72MYwI20zFSg+rEjqqlDb0jKSA4AwATr+roscsYkK6lQoMalCoSaLTDuG0Qy7NC6Gyy/qtkO5glpKmE9J4rLMHJznFsKAYJwoQVvGQMhmTpyFpLp4SAgh9kqpOZp3GDJ5QRn9nE9NBcfoY3bevGxAep4r21R2jjlQ4er4OflUOoWKTpVdYasg8AIS6SyjualI/y8WtSgBhKoDQIIxL9vcjPvrwJm/+/Fc06i067XlOrCyzvDzP0uIctZqF5wlFKMMwpOpaqiqSb/tqX/1RwvX1LTZ2B+wMJiSySDAsBSibNZ+5wOXcygJnT7Rp2IUyRJE8PxnwRBBuBk2GmckH6/u8+dE9fvzOTfqlR4iv6D3S+k/Ge9SshBNNh7/63jd44cIqLTOj4xp0PJ1RI9mIhlMnNhxGpcH//g9v8Xevf8xe6hA5LYzWMqlhE5cQx5HKF6x54uGVYVUxSZSRZeI41sRxAjzPxSyHGPk+xXiblSa8cG6R71x7ileePk+QpSrMVZyvoqxklFU4i3W6ecm/vPOAn314hzc/voXhz2F6sprwFCAUU5kyHGKnY66sNnnh4glee/EyZhYx7O7QmZ/HDZqMMoO3P7nHf//Z23Rzn3Hpq6B5GfSyaMS1c8t84/Iq3764wKWORT3rM+9VKqPQkNwMAdMiMJehWBxND6I/HgUeHGnkaA/o3/kY8Sd5AI/6UX1JMPjQJ/yor/llP5Anl9SXPYPHfP7Dc8kXzcEylyh3zqmvo1AR88wkT2ZmDhX7g5zbd3Z58/WPuHfnPr2dHZ4+eYJTvovf3SGQbW+XhWGf+VAAYYyfhZjphLyMlXFK6lXKDVH0cq7h4uEzqFwGToPB3AqjeZ/JAlQne/jnJlx8qcbSmZR6o4vvRbiOuAgK5bTEUkDPxSikoJiAEYEz0lxLV3SJHXKjRS6h36WlaKYYS6TFCvd2VnjnesE/vXGToSxEF1o4HQurUYIzpjInVIZoosRKH6xiDq84S1BcZXvb4cEObIUlkdciOLmG0V6maHaIRT8mukOrwk0T/GjCwmRCezTE3N1giZQLbZ/vvPosL7/4DIVfUImxtCd0RoNs2kURaCfvSiQAsql7VxYHAghFz6miNTQNTyij2mX0jwwQKjAhsQyFdqOUazLPVb5xmKWEaUgc9UgnEkj/gCb7tKt9GuMNvOEW7G9TDEcKIIgvrnTddIewJKsyMEMMiUuQTORKCucW/vwKtYUVECqlF1AEDcq6gK8md7f32OwNVNRVZ3GZCxcvc+/WHfa2d+nMzbG8ssLJc+fobW6wc/c2w/FQgc2F5SWWTiwzf2KRwbinuoSOm2FI/qTgnMxX17HkIxtGQmUMSIuSKDLY2LC4fiPlF28P2Nhs0esvU1jz5I508kR/m5NZBfgCCB28WlNJTiy7oTSmQi+2HDFgiUjjAePdXcZyvK05Ar+OSIty6aCLfKXZwK7VSW2PzG2S+fMkEolV5rREBpT3sYa3OeNs8VSrxw+/eZanzzdJsh6WFeN7pco7NJVZzrRDeKQTqArYys2caQD9obu5MJSkUyjU0QPVoJIs6agwWY9KUUDWk0WWUWQpcSwuokOKKKWa5JTDknIsTqoCCEdU6Vg5u2dFSlrmJKVPXNZJzVUMDQiFI/cFM9T0z/oenCLcXxuSD/fxWfPqw6/wRTPvo8yYD5u3Hj2cw2d/8X4+fSRHW7rTIefgXX/+3r7oPR0uPQ6lLMpdRL+M/Dgd+I7KTmfva6o7nT52+rwjGSYHk9v0ZR7ehz7yQ/v9QwD12TOrdjlSz5lSFD77cfqofv2d68rFwdfRB6iq6+x5nzqj018Pj05f+cpWd7ozVRSZhparyAipmkxdJOUxcr8oe20pIcrgIlVD0WSUBUJpF0pnklv0xxl31nu88/4N3njrPRw7wPNr+L6rtAxLiw1On1rg9MkFFjoBNRlcJMNHAogNh/4wZn2zx+vvXufOZo/doVRhJQDVVW6ljlnhmxXPXjjN85fPcPFEi3mhF8VjFb0gYMUTC/Hc4K1PtvjJe3f40dvXyYNFyqCjDABMUqxiiFuMWPAr/utfvMaLl05TLxM6LnRca5o/I0YsDoPUoBtX/L8/+YAfvXuPvcxhUHpMDB+r3sQJxNo5pMxirEpoSjFOlWjqiOGTVy2K0lYgSiporjGBpEetGjFvx/zg5av8+UvXWPYcGpbYgEvijSERyJgtn50050cfbPDTD+7wxkc3MWptRRmVjqzkN8p5s9IQv4x5aqXB1bOLvHhljYbvaBpH4DMKY956/xYf3N7gk/UdSr9D4TYVPUud/yrjey+e589fusC5uslFgVfZAAAgAElEQVSSnVHPB8x50K45WiNjO+JjSiUVUKGA6GLckS/57eCKevgKnv33wQ0nPyil5vS6PRwVHhrxDsJk9eOf4MjPHjEe+X8fZTg9HFI/c7ePvYtHfcIjv4nf8MAvnpa+7Cv8cT//UT6ng3Osy+mztcvh3DulXU1t2x8+Yfpu14Bwakym7O/V5IJZ2fS7BVsbEe+8e4M7tzbpd0e4ZUHTqgjiEY1wQGskXbAuQW+PBQFBSUSbXOkFzSIkLRJEHZWIRb5rK9Mv6T7mKURug6S1THXmabq1kvtsMff0mBPPplx+pUFnKcIoNzAZYRKrtCVxBqlyiWaQLqGDKfOfnYI7UV1IMcJIzTap0aSsPIzSxM4rLPskebHK+zebvPVBwo/evsfEtXFPzFFb9rGbJVGxg2HHeEGB5MZWaY5vLFI3zlPnWfZ2XTa3Ku7vR4zwsRdPYy6uwvwJImFqqI4HeEVGkCV0wglz4xFBf4/aqEdz0ufPXr3Gn33rBRonfJyGTSq9HGHlCPVPj6rKoE02RRs9WH0U6nOSBDb9SQsgFDMx6agcDxAeXiezmeI3X3TT1dWXuue+mDIqq6bpuu9IcLnEnaRZRhzHJBJWX2ZkyZBovMWkd5t62aNd9enke/gSS9HdJO/3yYZjTJXHbFFJhJQqmkvhWwChrAmkQOxiWAGZ4ZHbHl6rjVlvUgZ1dsKU+/0Rm/0RUQHt5RXOnL/ApaeucP/efe7eucud27dJkoTmXEuZ67mWweqpVZZXlllYlOKvj+XaZGWsjGNER2gItVJ0g6lDqYIEZQ0YU0oXHItSCuZhm+5ewL17Ju99EPPOuyFhViMqbGIjIZcCgVNRiTmOa6tcQduRjOI6pisaQTHSicgKAc8Dxr0ek719TiycoFkXc7spIMQiaM6p6I3EcEgsn8SuK4MmS9zZpeASbhNufcAJe5PLcwP+p3//Ai8+u0KW9zFMKdZIEyDDkCxCQwDhbE2tF9YKDCp3+xltVNOjZ79LMVuZ/8x0g3oBrNfXwjKbAcJUGg0JcTgkmgwo45QyzChHGhCWEwGEE8okVCZEYpCYldLZFUDYIDVXIFiTWAwx45cuy+dPXjP6xEzN+xBAUbfqwyDjUxhAg4uDl/hN9u+zvX7xjDmr2n36qA+AzHS4+LyVmR72P/2ljScOb3L922yA+Owjm+3p82aq2V6P7ktu8GmougKEYruv/67AjdLv6V90Pp7+rhHSFAUpV83p77OIhdniVfalWtC6oqnE2LNN3fBTm+dPLayEky7713zm6VJYVTIefqCqJcw+2ekFLRlzQolU8QJH8gGVbk7a9ep9ygJbiIsSsC4uYjrLT1dJdAVMvb9SZzypybmS+opwtyUkVX6WwF6RmVuYKk9CD5alXMoyjsjNZxaKpmnJZCF86bQgigsSfLYHKW99cJ93PlrnvY/vUskEKQOgUYmpFM2mwdpqhwtri1x7ao3lToMyiQT6KFrObi/kxvou//rzj7i1uU93kmHXGqqzl+eSOSMwqeDy6gLPnT/Bn109y/nFOlUaai0jNl67o/L7/vWXN3n9g3u89ckDzLlTWM1lVaOxiPDKAW035VRbOoSvKtqmm4a0baGNWqpClOUVUW6xNy540E/457dv8ub1TfqFz6B0GOQmtgp1DRRdwChjXDOlUzNZbErN1SHObHb7JlJoluB4oTrYMqAJtz/tYYy3+c61i3z/xWd45uQSyzWfUlLtZeoVp7G6x26S89NPtnj9o7u8/uEtKr9J5TVIxc9aFh9YyvglqBIuLtUUIHzp2fM06jV1TQzGIx7s7PGL926yvtOnO45V7pDlyHGnNByTk60aP3jlEn/2/Flq6Zh6HtIwYpq+TbMupgm24v9LB9ewXGzX13mOEsSrqBfTcUoVGorDrK4DzvER85Fpcq8UHUQBIJu6Tqf34cGoN71f9K4FDMr2xWPYl1pB/LE/+VEW/X+IgPCP/rJ41A/umBfwrHg9e5nPW2jMXJ3FLOPg38zNT3TcmmGi5sfp/aryX9XcKts0F0+ASTU1JBNqfW5z8/qAD9/b4a2fv8fu5h4tz2W1ZnNKNEwbt7D3NpiPxzTGQ2qjPq00plVkymnTNzQzIy8lcLsgcW1ylevmE+YlYwmUbi9SLazC6ct03Zh72V3OvpJx7uWSM89a1JtDssk6FJNpvIRYn1raNVRy3AS4WpXSweMkKpBeEFliNsgMoc65iPDdzMRR+wwlZ3n/eou3Pkj50S/uMhTDsuWAuVMNnHbJONvEsCN8oeTFIVVa4JkCCM/RMp9h3K+xt2dy60GPQWrjLq7B4hrl4inGhkWqMmFFA1jglSlzcURLtJTDAd7eNubGOi9dWuOVZy9x+uIinRNNnJoLnqWof4Wi+lW4Ku9Ru3crzu7MnEPA+5HV3KH5xgwQ/obBYqrZOno1ftYVfBj38OvX7SGh9ZjX9Bf4NMzA4gEgLGfZdbK+ky5eTpzEiE9nVuVk2ZhotM2wewcv26NR9OhUfepJF3O4S7bfJd3vUUmwvLiiO4665sWlsip1XIlkJ1u2p/T/AvhEGuK3O5JbRYTF5mDEvW6fWFzXGy1W1s6xunaWU2fPsdft8WBjg/fefY/9Xk/p+mWOb7fnuHT5IiurKzSaDVVwSYsUw5LPTkDKRGXoyb1YSYe7MKf5enKvTBTF1RQdYHWCOG6z36vzy1/s8dOfbqjohDC1GIRj4iJTmshC9qvWnYYCha7fwBJzB0cisUKSQii2A4o4xUhLmrU2rl0jzWR9KmDYV14R0l2ULmpmugoYmo6cG2lMj8gnW8Td6yw4O6zNjflv//nbvPriGmU5VN1500xUd1AiJ8ScUK3fjwDBWcdFLxkECOrAednkSxhgtvyfkkbJsCQcYZV5pinD4myvdJoJeRoThQOicZ8yTijFIHFUUE4yRRGukpgqTVQ3URhqspZOKp+4qhOzBMGZKSA8ECl+6oKe4jNFw1PdFw1TdF/mwJB5WrvRVXT5OgqPHoZ4M2h1AHeOvODskbLIf7jrpE7NQcnmcGh/uO53COJmfj0zE9fP6oBOZWcPHavuAeil3wwQHnazZOJ4GF4eQGAFWmYHOXtLs0yE2aNm0Gp25ioFmCSoUqF9RX2YZtqJaHja7cpzjY0kQkgMKpVJ5TTg8jCAXUxQpBMmH7JUygQYySQnYMtW9TKpMchPwt0oshxTOlASPzDrUE7b1ioINE2UUFleS0+QhYpSUI8/stBVXG8xKREhu9jjWuLaKRdnivS3TAFoIiiX1rdtkqVClZTOnUAlU7l0OiLU91x1jYt7m2TNKVdPGaBScUuTqpU6bCTOLhLwIxeykEdMV0VAqIC9TM6BDgwWa+2qSlUXTAxYAklZyFNGYUR/HFN4Hdb7Of/Pv33Ix/eH7AxlFxKy6uJI3l81IUt3qDkxKx2b//KX3+XptRXi4T52ZeBaLr1Rwa2NIT96+zZ39iL6mYkViNuWQ5TGuuPlQK0Ys+zl/M33X+DVCyep2zDJKwYpmM02G8OE/+tf3+K9u3s8GGTYrTOYtUUyya5JeljxA549u8DLT5/iW8+e50ynTjUa0rQM2p6jNQSlSVI6bPRirm/2+fG7t/nVnT0iq05sBcSSBViVZGIpV0bU3YrltsfzV1Z55dk19vdT7j0Y8/p7m3THUlmrE6fSyZzQ8EqVbVWNd7h0Yo7nz57gL1+5prSE2XCgq7FSYazV6KYVv7y7w88/uacAYSLVRTvQ4L00MURrmIV4RcRa2+X5yyf54fdeoDBcNroxP3/nPW7d36AwfGL5nJNUXYvi0hoYJeeX5/nm0xd45alVnjnTJu3uYKch83WXerOmDGlkTBB68CST6riDL0YKeaYGT0+u+WnxQapkQkF1XKGUTjkYBwWT6b0r14K43FVyvUoCpFQo9Rhgi/O0qlSLVke0D3IBSzVDZyl+QWv9+CuHJ898cgZ+b8/AZ5dYv9LDVYBQ06bUdvRrBrbVFDsLqBUwKDOiNt4QYCEmWtIdkUKajEumKQ7L8l2GGu3aKGBK6GoS4K4YAkKfK2E4hp0dgzffuM6bP/uQjfvbmGnOpeUOp8yI5axL+eAGbneD+Tyhkcb4aYxdFNhljidhDGaGZ6aKuq8oX6U4Gjpkrs/AMNg3wV09Q7V4gpEEcXsJE2+P579vc/kbFf7iPoYlmXObGGauCrtZ7lBW2jXSNnJsAZ3KyELX+xUas8WK31XZsKKTKiVrQBy27XOY1mU2ts/zzsfwDz/5iK18SNTKmT/XJFiS+VbcTEcUhNrhsLIxsyZ+eZKWeQkzWySZ1Pjgw3X6E4vm6mWKhbNE7dN084qwMpSDqNJR5QnNMlO5hK3JmGB3D+f+OgtVzsmazbNXL/D01TUuXF3FabmKThvlmfrsarYwTVQisCryijbRlRgBVdyerdZ0JrC6TqbXy2Ex+2hF5teoIw+tX7U/qe4vC2Q56hD58GU3LSp8CVrIF3cID/OWVaFdNQ70VoiDp2zoOT5LR8Rhl2i0STXZwoy2aZV9muWIehmS9bYJdzfIR0OMNKXue1iy3spSpdGvRPvqB0qLr1RvjguSVVyrEZUVm/2h+jwlmH7p7HnmVlZxmpqBJBnA4s6ZlgXj0Vi5oApQdxwb13MI6oHW4or9gUR5leKQKpOq3KOpWveI4Ymt7klt4JTlQoUMMZDIrAaWsUiezTEaBnz4QY9fvb2F50tXzufBxi79UUioYsFkSwkjocDaNJpN8iohFdDrhaTlkOFon05rnpXFVQb9hMlI6Lc2jt2kXp9X8iJhG9UacxiuJ3ZN5JWY34QUSRej3Me3h8z5Q5ZbEf/lr7/NKy+dAyYgMRpVOI0ek4K01Ip19uO08zG7PKd1ZA0GpUGirj1prMwAoRQBZH0r9vZCF5bvuTYWytU6KSZPQqJJn3C8TxnHU9poQaUQvTLQUGtlpTkUWmwpHLQaqVFnUnYo3ZOy7pZRcarDOjqeH7baFAVPwKCuwOjLUCo0h100Zer+ELia7eooIDzstc1urqM3mRq1fg1cynlROFT98PANOjue2S17FAhqEKkHBGU6MnvyrCk2nVMULeSAUiIDqK4+/XqHUAPCI4ehf3+oW3cEDM5+nHbVDs+c7o4pUK0AoeaCyz2hNE9yo8mDBQFaUsXU45D8qsCjRCLIQK/LBarFroCh6qLJ1CfpSKIXl8qIfi3Zt6SYeGLfrILVpXIoYNFQgmQ1kCo7bd0FlAlRAOZhr1KfYen+Ke2bADzH0dbHsqmcVD15akAoFVChcoqrZaHoByr7blpyFRvpvDJE8oBpO2rgkY9IzoVFhifteJUfp3PylHZMURNN4somqixGpU02zRP0VSTwNILBFkAjld8Uq0xZcg1qYpySRoRJyiTNKRtL3Onl/G//+A4f3p/QSwLSIlC5Sa4ri/4hcfgAt+qz2Cj5X/7TD7l2fpVk0MUxTKUhHMQmt7ZC/unnN7nTTRiWHpXrUdoWqVAEjBzXqnDiHotmyP/6gxf5xoUTeFVGLjmGdp1+bnJjZ8A//OSX3N4Z088cKn+Zym2rOAgr6+HF9/nWs2f47osXeWp1gcW6ixFNaNoWLV9oFRJ/YRKXDnd3Rrx/Z4efvn+P99e7ZG6LVLIFDVvfv5KnmPSZb1hcvbjKC0+d5LnLJxlPCu5ujPnvP7/HejclLB2iPCIvEwJXFjITjKjHSt3k4lKT//zay1w9vYwhekTpjsmV4tcZFCYfbfd585N7/OS9TwiFVGH6lBKMLNeDXHdZjFvGnGhYnDvZ5tlnzpFWNluDjHc/us7GXg+/0VGdYyk2WHlKYFWcXWpzbW2Rb11eYcG3qcs1Hw6Vs+hSp0lQ87F9V1VLxbZdKnpybTmOnCMBwiWeFDVM0UagXLkKoaDaOZbSh0qArNxKMljLNnMvUGQXbb0tPd8pVlTFmRkgzCS+I1cVeLXwMoSC+6RL+JUCgSc7+wM4A59GaL+FQ57N5TMH90+tDQ6JQQKEVHlIgUG9yRg4JeWoLAYhFsqic7oQU9O57hCK56LMkVIIlZlFwGN3P+HWnT6/emeLO7d22Frv4VUm9aqgXUbMjzfpDNZpjnZoRn3mZGGd54omqQ9T5m0pLUnBNMEQ4FmUuGad0vSILJtdy2DHNXHXTlMuLNCXubKRYs2HXPu2wcXnM6y5PSp2ycJdvTiyLNJcMtp00daxMhxTkm3Fvl9eV6qsNliOiuPJLFlnSKfTxEgtHPMscJmtnUu894nB3//0Y7byPtFcTPtsDW+xIjX2yKohuSxwVS6gRxUHBNUKHecidrZAOg744N177A+hfuIy+cJ5os5Zhqaj3psaFmVJXaUEVU6tTGlFMfVej+DBJt5+l3oy4elzqzzz9Bmee/kindU5/I5HWOQKEHqONTUI0zEGRVmo/EJNq5OIEA2yRaemxnG1sDhMePu1FdynOvZHmxqzUr4Gl59mgR1eeDMG1kED4hiX/eMDQr22k6NQ6z0p5AtILnWHMAn3ice75JNtynAbP+1RK0fMmSmM98j728S9HYrxEBeJLJF5vqDKMgwpXsj6UOZg21KMm1KAeK1GWsHeeExuuVi1Botnz9JckjWLdHN98LVsprItbZwnTQE5UtVxlKaBllNIw0E+O9mk4aDehVlobVsa6waDzKXyl1zkPjmWWcMWQ6S0zmRksbuTc/vWkDu3hqyceBrfX2Rne8Red0S3N1K50PK80WSi1rRS4LGcEsvLceoJpRkyjoYsL57kzKmLrN/bo7sn+YF10tgiDGV9K+ODOL57So4kazvHLbFtoebuUpX72NaQ1WWLC2dr/PCHL3Llygp53sc0YhynVEBO1sKahivrbE2FUxKxqbmMQDDlNHpkHS4La02TFid9kcwUVNIhynL1vZKGTJqRxQlZEin30DgcEI/7FAIIJVNbLGL/f/be+8mO8zwXfDqHE+dMwmAGORIACYJZEk3pKjhc2/fuXm8ob+3+tP/YVm3V1q5r63q9V06yZFmJJJgJgkSOM5icTuoctp73654ZQpTNknVda4tgncJwMOGcPt39fc/7pCgHo1E16UkrkKf0QDId2USqKUA4ytvIrVn+nqwUnfVByuwgmJF/ehoQqsnTPmemYNTBephfBQj3YSO/+mAvRw0G98FlNZ7Zn7vsAUJVDFtPbdTvEgHiXl2jqA4JdMhMVDryGiPWgyNZIA4Yx/lT+NvlDaign7roKmB1ABDusZaVLFJkjnuevoOMpgJLNSBUR06VoEsvWskbpErLlOTLqt9Os1iQyVLKfZhMqpeRvDRn835HMKh+b6VhIwjUlHWVG1dhCxlJSxav1OCyGFxnobgh7KSwgWkiC6Cwc7yxkvrg0lkQ6FWyUV0XLXhUPQzTgudTdsIpTyFMjnjTdSaw5XIh8uoR4rQ6qUl9O54HkylODODl6+Vz5MCDazd/bZ6gSAK0PQtt34bDjOk8RcTqBk6KdAuJ4SPQbGynGoZhgfE4Rdc20XYM2ASRVM6YfP9SmGWKXhnBzULk0VgFyxgmitYM7m1n+N/+8kN88niMzdhHhiYK3YNNvwIXvugJrHwbU36G/+kP3sBzJ+aQ9rfgGAY8x8c4d3F/NcT3f3ETD7YSjLUmEkNHSgZKVmEC9wxuvIMZM8T/8sYlvLAwgSIYwmpPwOzN4fZKH588XMXb125iZZCKnCfSmsjgwdZyeOUA7WwFb7xwCm+8eBbTDQdtW4dbZmjaJpquLWXucaYhLC3cW97Fh7eWcPXGIm4sbaPwushMpkjpcByL9jpE/RUcmnDwrVeexdn5CRzpeSh1Cys7Cf7uvUXcejLE6iBFohUS5W1oBNYBjHQgi8l808R/+PqLeP74vPQgkh2TviGvgXFp4VE/xru3H+EnH36KYWmBeaS5xomgrqRMBX2ArLMAWp6BhueKfHaUASubOxiGqfQQ2pYtk+CWpWG27eHli6dw5eQknl+wsLOyga0nm2jZQK/h4tBkV14fMdg4jhieh0a7K0MLueZl6FHAErCmACGHG+yVNBBBZwdYnsjzk/sFFze5wFjSxc2Ug7QGhNVYY9/LUgLCZNOjo8vmTDZffDJqzvfVn6+OwG/JEfgXAIT14n0QEH7RpLauHxJzHfcKKoGSK2+SZEhYI+H4MDQLuTCFVAlwDVQpy1QQcFLP9YrrxihIcefODq6+exc/+NH70DILE14XZ+dm0c5jjO5eh7V8C831ezhqZpjRcjQIBgsGvbBoXUchejEOp5SHkMoHIyvQ8yehmz528xIrloYlJlwfPYR8so0BYd5kgc5CiTPPxlg4G8BqbgPaDtJoR+0rdBNJ4YnSgjH9lpnAMugTpySQX8C7laUAoakhM7n+UsZvwshtoDiKLDmB5ZWT+OS2jh+9ew8b6COeiNE6asPqMXxiHSmGyLjJNTzo9JwHNhraIcx4Z6BFbcR9C7c+XsLWTglr4jiyqVOIp04hbXSQ2C4yLRUrB0GxUaYiHW3HCVr9Ppprm9BWnsDY3MRC18fZo4dw+flzOHZ+FodO9hBz2M30a67xutqnxexbyzMZ9PHeTkiYxbGkLbKLlvVDSmGsdob7f+qPP88QfjG//XkwuJ9cIVPw6r+6JPxpDdmXv+y/PCBUyrJ64KhKpJhHrkBhJpLRQMJSotE2svEGMg4Ogg042QBdK4WTDmCE2xhvPEG0vYZi2IddZPB1DQ69nvx5XNMNHabnIGbnJruHm01hmZlWzuE36xj8qUnYrTZyAn4mcrbb8jXs8RMSX2qbNQGEDHwTIoKf49CWdRli5+C1SXagRC4MJ8OQ1H5aDXC4PzZgW00BhKN+ifW1AA/ub4qPd3sjw7mzL2Fm6gSCEbCxPsDS0rqyGeUlBqMRgvEQQThAZ8LFxJQHr5NCtxMkWYiZmXnMHz6F27efYH1tDNvsCbC8c3tRQCjphoR1XHGEKA7Q7dpodywkySaybEseZ89O4cWXTuL5F05hfqGFYLwG08zQatrCyJWZ8kYS8Glkd54GhJWXUGbR/BrxDCrrFVVIBIOagMAUZZJKvzXBYE52MGRVBwHhGHE4RDweVIAwRhlmKOMcWlJCkw03CR8eF12ShlPdR4IGhlkTuTVN4JpXgPALDHXV+V37BxUjd1AyWus4vywgVGJQdQrXj3rS8isYwlp5eQCkqmehiPzaMK7qSNUWTB1M9XpUJcGBm8Geba6qJ6hTxKpvqAtQ9z2RNRisD8bnZ0xKplA/yV8lmeHv2qf41TNV7KAu5bZqocoEKCmwJFYkgxeCKh21JHpJpQpVAwZhD6UMNCfi5z8rYCk/Xw6SkqIqAlL5IHRS9ywd5cUuJ57SNssz4mSUzGCtyik1od0j0v4CMDkhyUUiSk02++84gUmyTG6+PuN55WsK6GTpdAK+EuEoxXhIP6ACoXyOtuPCb/gChvnuOCYjs3MYeQJXL4QVarBArswwHgcYpyVGmYal7QDLgwSrATCKC8TsgsrZi5eh2/bQaPvwWj6mJpqY6XiY0WP4eYAspNwFyHlDs7q4tRHj//jBx/hkKcBG6KI0W4DB/hyeOyOU6TrMdAuTboI//YPXcfnEIeTDnT1AmBktPFiP8X///TXc24gRGE2E0JDwrbNMCbPhwu9lfcyYMf6H187j8kJPPHQ2wcrEtATJfHB7CbcWVzBIdBR2G3HhiYSI5e09K8bRZiSeuW9cPgmzOjYtx4TvWHBtC0GSicY/1m3cXNzCW9ce4v07K7iz0kfhdpCbqi+IX+uaQNZfxfHpBv7o372MhY6NlpbAbbSwG+n42Wdb+OjBJj5b3EDhMKmTU6QIhnRlRbCTPrpGij985TJePnMMCxMtaFmKJAwA20dsONjIdAGEP3jrA/RzA+PSrgChKdci5djs5HFY58FUOOlQ4sTaRCSSYq4njvQYsUS27ZqY7jTwzMkFHJ/2caiZo2Wyg7FEl5bBMkHKGHPXwUS7KQMNk4MNixJgdk5mUhdC6QV7kjjpj9P93EB6JYWJLjIYBKwsx6BHQG7aqUxJDelcUgyh2gbsy0UptdEoGa0BIUFnBTy/AoRffkP01Vf+WzgC/zKAkOvHnr++mhrzviJb/wND2QMO+M9tbmS9ZB0NO8roZy+VjYIDVwIqk0qZyj/MO8Lieh93H2/gvQ/u4N69NaytjDDT7GKh3cVEOoa3u4586S6au6uYGG5hIo/RzsmA6TAp+xL1AHd2inmkeqXMY9nUaVmBqQYVEQ620hyrrouVdgPZoTbSnoPYS9A7buP4pSYOHR9j4lBf5KJ5to04UImN9HCnBRkMCwbXdyMXlpBBFsqSUqkVOLA1NeQEhMKM2jALF0l8CMFoHg8eHsUntw387OPHGLghcChH64gNs5dinK0hyQdIixCO04DJjeTIgI8ZzDZOQ487iHdt3L+xgc2tAqk9g6x3Aun0KWBiGrnnI8hCOQ6WxeCbRNa4VpqgE4aYGI2BlWVgbRWdPMFcy8XpY4fw7JUzePalc2DPUWEwCZP7Dw0WB7dklwqlZuLA2TZooVBrithbBIArQKgGdPWf/Y/r0X/9L/VudP9rfxUgrPe+au9WQ8N/LLPiH7vCvxQgFJ97tX+WTZqiZbgjV2MP7gdZIRUjjYaIgz6yYBtZsIVsuAYj2UFDC+EjgF8GiLeXEW6tYLSxDD0JRW3TsEw4hoY4JFMGWK6LkKE1HG40mjCYfs4hqe0Arg+71VI9fbohOQVOt6skpgTjBgNr2B9CuTKHpaoWqg7EEPawer9I8Eh6KocnorBS0kAq0pQSDbDMBkzDRxho2N1O8OTJAA8fbOHxg2347jQ8pwfbbEPTHOSFAdNQAXlb21sYB0NkSYjzF0/g7DNHESQrKLQxHN9CuzWJVmsGu7sJVlcGuHVzCctLO9jaHKPVnITvdWSATAaP+4I0GyHLhpLu6/kZul0NC0daOH58AnOHm2g2SwTBulSWNXxbKmpKenvFwsU6j4oZrLiSsm0AACAASURBVINB5LXWSaNV2ig/J1kcpYT3gcwgrS9JgiJOUSSJgME8ipGEEVICwihAEo6RBAGKOJZ/JyAky0QwSIUW2Rf+OAZkpdTjaR5i+BgkrNaYIiCk5bICEE9fDQcwUA2/akC4H7zC0+bLAcLq0qziRL4IENaQrvIjVs/nIKsvn6rlntViUD+3g95GRZzVBY4H1oN9ak+ByWqSyJOPP1vgn1zrijXd8xDyDD0oPa02hnuy0ad+7tMXv9xWDoBCVZCZqwSiSjcsKUpkMPaeLin3VEARN9G135DvmEw/6GvIdURMJqukxbz58/mryYISxYh1EPTesd/OgOk4e7JM/lyDEzcx8tITqACq4rh0BFGKURjLTYCAlVJPViuQBeGklYCRFy2lec2WjyChKT5FaqRIUCBKCwx2Y+xuhRXgVIZY13XRbjXhmAZ820Kv6QrL1zBLWFksiwUBIV9zGMXoxwW2wwIf3F7EjcVtrAQ6xrkK+kC4C6uIMDnRQLfXRnuig9PH5nD2yDTmnQxNJlgFfZScypgOdssGbqwG+LN/+BSfLo2xHjnQrBZ021fHogyg5zswk0307Bh/+vtfx+WTh1COdmHrOlzHheb18Ggzxf/5tx/i9lqAkdYQXX1CeSzZKkoa8wheNsC0leCPr5zC80en0HEMgKlVdhM/vPop3rv5CGuDMRLNlkTOLGfSnA49HmG+pePKER+vXz6Bl87PIxr2YZYZJlo+HJeLv4FhlCLg/cJ2cP3RBn783j18/GAD99ZGKJ2WdB2WmgnX0AVo6+MtnJvr4D9972uYtnPo4220JyYRlC7efxTi6u0VvPnZfegNH5pnIU5oIadsM0M52oSXjvDdK8/gtXMncfHYYZh5inDEWHMXGUMRHA/v3nqI7//kPWzFwEj8MQ7Kg9Is0dJTLpIijqI9SbNl2jB1Jo5WccuGIfUd3aaPw9NddH0DvpniUNfC4Z6N2bYNX0sRD7bRcWxMd9poejY8m95SUxaSNM0EJPIaE/CcFAiJ3ypUZ+jCVytAWOowOYmkP9CgjDpR4JJR27AEtIoCiSoC4kVO8DhA4eOgh3APED6lR/q3sOf/6jV8dQR+5RH4rw8Ia99U5TySZ6IKn5XFQW1ZlAaH9xGVdvD5/USVyVAVQ6uNnvR4JewM4/CIk3wLSZpjHET46OYSPrrxEB99chfDfoyWO4Gj3Q6O0P++fAf22iO4WyuYCEfoJRG8KIFLBlKqHbgOUH7K4RIDM2jqSMU/Ra+WlhfouE1RaWxmBTZbbWxMTiKcspFOAvpkjPnzPs692ENrchducxtFvo403kEcDEUWb9g2stKSn8GAEPrwLVKD4hlXdUn1tLwwdfChVBv0jnkIx9MY7M7h9r15fHJLx1ufPkHQSmEd0dA8YsLsphila4izIbIihOuQqfERDzS4mMS0fwJmMoF85OPJvQE2NgrsJg0k3WMoZk/DmJpF7jcxSsYiG3VcE2UWi33AzxN0sxRTtJZsbADrq7C3t9DMYsw0Hbz04kV8442X0OzZMBu67GFKQ5P7suyrwVCNWN5zy6AlQEGzOvdCbSFVWMeXAYS/fGo/DQj3M2vrr/2XAYS1QLTiBGVp4XlNS4MChTL453BDzmVWKgyRhbvIgh3EgzWU4RasbICmEaFlJihGG4h3VrHz5AHKYBdOmUg4m8c02jCQQYlp2UIIRFkKm31+jqNAHgGh41W5CS4yyqsbTXidrpKPMm1dvId8kJ0mOCQYqgAhlVSiRCOZwX2uIjqo5KFyR94uAYTs1yPrSZDvwjA85KmJYAxsb8dYfLSF+3fXsLrcRzAu0G3PotudRrc7paozigLjYCR7DQ77n3v+HJ65eBzbgwdI8wEaLdZsNWFZLRS5jY2NAO+98xkeP9zAxuYIve4s2u1JuZ84joNms4H19SVsbi6h27Uwd7iFU2fmMDlpotXkvjaFrgeI4x1wb8HU+prhlEwPAYVVoKOkKFYjiwOhkYIT5c2k1JQsPxFcUrGDChDmBHyUikYR0iAShjAjKAxjpGEkgJAMYkF2kHkKohKkYlIdb+7jqRxLNBcxPPRTD5kxqQDhl51qqIuryoes0h/Vy6lPzH3X2a/AlhUbpk7qz0fH1HCRQOwpqVX1w2owqMDVvqr7YFaoAoVVIs9BoPu5J6Q4xn3juQKG8nMqY/Ke3626odQxOuoFVGrxX0KqtWy0ulVUgS31r1bPuT5Gaq6jM1WpiplVcTY0re77AinEFZ8hMqRJgpgTAfpJmShGOZ5OKYYniZviTZSXpRJFqeiz+JSYHaOXiHTKLlSkLoOGlaQkga2X8GxD9PlkDhXrmCPMCiQFvX6GJJ8FaSFyZArtKD9RE6lSWMI6xXF9ewdPNrawuLWLjeFYStvjiHrrFO1mE65NwFNpobMM3VYThyYncPH0cRyb6WKmocPKIhhxKM4tQwC7gX5cYn2U4W9+8RHeubWEzcyTslDT9VCGOzCyEZq+Bd934PgeLj9zEi+eP45TbaBnkjofSMiIbnvYjG18ujLCf/75TXy2EmA9sqA7LeiWJ5sLowxhlSNY8RZ6doQ//d2v4crJWWhhH6bGSgYTRnMaizs5/q+/u4YbT4bYSmxEuoGEATssROUbURAQjjBpxPjuxaN4+fRhnFyYwm6s4/5WjH94/zqu319CQK294cBwGtBKCxrN/kEfZ2ca+O7zx3Hl9AzOHO4gGOzI+dLtNmExYVTX0Ccg5ICg4eHagw384OodfPJ4Gw83AxQWJR6ebBr0LIGZxehpMS4dmcIfvf4ienoEDNbQ6k4iNpq4ua3hzZtL+OH7n0JvNaH5LiLq+bUUnlkiH27Aivr42pljeO38Cbx24QwcrUAyGqLQTRRcJLoN6VT88x++h42wQD8zkBmuACoGOMidnouBUV1zZKWTBIgTdPwmPPoPUmWW5nniep6Y0TkJJovc8HQY+QiuFuHCiUN45tgMzh2dQpOboDSBr5fwLQNtv6kkQ5TR5JkwhWFaIioMxIUtmwpiVJn7VMy4ThsDY9jlDE9hmol4Sh3XRV6ScSTQ31eGCjvIGzb/FpVANYmuQ2X2xe5fgYivjsBvwRH4lwGEvNqUbqbej4i2Zg8QKr5GdXfVdhhZ3etgSpntlogTrlv0AxEEqk0Yl1riKJL+q6tbuPvgCd764DNcv/1IOmzbjS6OHT6CThrDH27BePgJGpuLmEnG6CYJWnEGP9fgFHTt07/AYLWEo1XojPPnolxlMsh+g+s1bSIwMDQtDKZnMDg8h1GvRHmowMTxFIfPWjh2wYfpbEE3t1Bku8jIAIWBbHp5fxfGz7BgcRgmhdacmhMQKh++/BJ6KsmsmSze5r2RtJuDOJrDcDCPW7fn8PEtHW9/RkCYwDoKNOZ1GJ0UUb6FtAiQlwlsi1JbF/FIg5230THn4JXTMNIJ7KyU2FgrsLRZIG4voDh0BnpvBpnfwJgMIQGhZ6FMI4BqmSxGBwWmTQON8QhufxdYXoG+uQlz1MflZ07hG6+9gKPnZtGb6yAzS+kbJKy2CUKofM3JuCrgy3u+Ss2swwfViOCfDwjry/eLzvGDHsVfbwj4TzOEKjNCTlCe6xWrJAe0VKBQWY+IqdhNl4ivLIsGSKM+kuEmUspHRxvwtABNM4ZTjoBgC4PVh0gHGyiDHRnIu0ykFdWLokhoASKIMOkRNChPLqUihTVbNllDzxfJqOF5sBotMKadaeuG60Hn9zC2XVLYuGfh32S1lT+Qv4E/W+xdZOvFqsRQJ24TKBnla0nFriSd05oFk0mjcAXADfo5tjbG+Lsf/Ay3bj1EpzWFyd4spmcOIYpJQuSYmp7EzOwkDs1OiWTUb5JM2RVAKANvw4Flt5BnFtLERDTWcOfOEt599zparR4afkdyMnyvganJHu7evYEHD25hYaGHZy6dwte/9RJcK0EyXoVlxtD1CCW9tmYJ2zJRFLQhqWwBvsaaAKqVeMQhe8MsMoIybBZ5k2SGkDSivFzkomQHhf0j8IuRhRGSkOwgQ2UIEhNkoZKTFry/0YPG7AZhmZR1RirYSgZFaWLpieBilPtICQjzL9Eg/vlTXAEnBVL25Z77PrsvBoV75L0g4bra4WmJZcUQPsXE7fl593Ni1KeqH7oPVBWMqxmyvTPul67hPT2potJq6amkW9Ydf5WEVUCcEqLK7LGiCBSIe2qNF2bxAPKUm5I67T8HZuVzNSiujmPdnLAnha0mQTSSFoq5Y2AGF7FcZ9qRg7i05REWDlJhCzUwI4ibaaYRGZy65UwhE6oQGZkSTtYsCy0H8I0CeRQK6+SZQNt3xdMl6UxZLhHYDPxgkMuDJxtYYhXAOBLPGo3GlI7yVI6pN+eEztSx3R9gbaePlX6A3TBBJBS1OqYuk6qoLWcPH9Pc4ghd38d0t4lThwl6JnF+voeeq4sskIXljOtll9wwNbAxLvDnf38Vb99YRF/vILMa0FwXZj5SPjeNXS/c5OsSX/21Z0/j4pSJGZvUeR+GZcN0m1gLdHy6PMJfvH0bN1cDbMQmNIIx0wVYF1EmcMsATrqLaSfB//jdl/H8iRkYcV9AtHTDtGewPAD+4qc38fGjXTzezZDZLnIGy4hCh8xTAicdoqvH+Ob5I3jl3AIunZvHw/UAb322gQ9u38fDtS3klLfIdJOeDg1mXqJRJrh8bAp//NoFnJj2MNPUJQHMNEq0O01oTG1FgZ0KEGqtBj56sI6/evMWPlvaxaPtGHBa8pqY1lXyfU5CHG0ZuHx0Br/78iX09BDGcB1es43EaOJB4ODnNxfx129/jKLRQOl5EuHMhcghgBvvwIoHuHSoi5dPH8E3rzwrnkb226R8j+lTnO7g/duL+M8/eB8r4xw7iY7M8BXDlpMBp0mdhlUV3EIPrRaNoYdj9HwPDdOExolgzEUgheE1oFtMHc3E76u8poF0KJ6YbePisWm8fPEYFjo+phwdbh4LKGy7LmybEdGW+GR57dCrGBYmgtySczug5Dlnep1aYF3dhKdbcCm50rlFC+HYOnzPRZ7bkuLHjZZJyRJjp2WgU93L6h2nRInVaby/3ubgtwA5fPUS/00egf/6gLDWFdUSOZUdUDOEtXyvAoMCCPc3CnX+m/pUqQqdKTtkqIZJD7ole6bRMMbiw03cuvUI16/fxcPHa9jaHWOyO4WJZgtdz4Xd34CztYSJzQfoDdYwlYzRinP4KeCWJiyZNjlKwpinMIqR3E9MTmh1rp/0VTEp28BoECLWLZSTkxgdmkF/bgbxdA7raI75Szkmj8RozYQosQOt7MOgt5ldYlGsti5kOKv1mN5rnWsJqTgBhNzYh5LiyNAOIqjSZOG7KV2EBdO182MIwxO4eXsOH90A3vzkMYaNMbSFFN4sYHZSCZQpNEZj01dui68qj0wYqQ8n76JlzMHXZhFtu1hfLXDr4Qhxax76/FklGfUZbZ9JFYBuUo3EUJ0ERhbD1wq0WaOUpWhznXqyCjxZRvxkCadnp3DlmdO49MJZHD1zGHaP9RzMySgqJlRlKVBFVWQEEgZ0ARv7uQ2qPuuAfPTAoO6fDoJ5eo/6NNVRKdH20ox+vQv7ywJChiRxj6LARGVwItjgowaFnEUzNC1h+mSALB4hDXYRjTYR9lek29jVArTMSBjDZPcJkv4Kkv4qrDyESZsI1zZhqJgFofavzI7INSrScvGtapYDp9GC6TVQckGkr9BRIFB3PUkl5d/gw6yloxxcUELKBVRJmZlDQdUbQ2TI6HF4Kx2aVDTJv5MhZIAQ95K6sIS6zihByp11BKMCH3x4HUuLa2h4bfgcLPtN8fvRO0wwODU1gcleB5rBdssAuhmiKAKEkaqzMM0GioKDZwdF4WJjfYiHD1dg6J547tbWNkU5MDM9jcXFh1hefoT5+Smcv3ASr73+Ikw9wnh3WXoHDSNRXY4S7MvrTD0knUQAYV0xUeOFqnFAyJ/qY1pQMiby1lJRJRctKRMl+yfewah6EPjHkuWQRxnyKEVB32LlXazjTSRyssyRspC+LBGVkAT6SFjCDnJ7ikxiKRjnl0/zfd6wUo5WWKe+QA4Cwjp4pQJOVZH4F/Xdq1CdGhHvg7GKON0XYh5kCWsNZQ0AOfyqFZwHrr8aDKqDqujnff1lfUOowWBtODxAkO6xhBzbVa+l/rsGgwev9wOIcO+n/xITycVHLZSfv+grppU+KkZiM3GJYwgJDeOFzueeI6FJmnphRsxyC6qZMPwJlHYT/RjYiTRsR8CQ8jw2FUT8nkQmBhJ2kdLZJjGjQuM3mj66E20cnTEx1QTifghEEewyRq/TQrfdQhDFctFHBSUaJoapjp+8cw3vf3YXj9a20Q9ZaqmSRumxYjEqmcWm7wgw4M06oVnfsOXmwBsJL/aQ1HZCRlQVqnP64Zm6bODZTXd2bhKvXz6LcwuTODrVQBEMZCrCK2uc29iOdPz5j9/FO7efIHRnpdYg1nU0bHYiJYhoqI0olUjx0oVTeP3yGTw/Z+Owl6Ecb8GyXFheW/yHBITff/cebq0H2IwrTbx4EDKYRQqvTNAshjjkZfjvvnUFl09MwUr6KgRIK2E1Z7AeGPjBe4/x3t1NAWFotlF6vnRLkdE1jUwAVAsRXj93DK9eWMCVy4fx4a0N/MVP7uPx5g62xxE0h/2HVZIU5UZFjiNtF6+eO4L/8I3nMEGmKqPZGfA8E41WA7muJMBbQYoxZ+GdFj68v47/8vMbuPGkj6XdBAaL4Q1XBfyEY1hpiPMzLbx4Yhbfeu40powITrAJy/YQ6T4WUx8/v7GE77/5ISLXQ+q44onk5ol+P1Y8OGmAIz7w/NFZfO+VK5hpOLCKBDFvVraB1lwPH9x9gj//4QdY6qfYijQB7hxgZGQLKT2mbMK15YZfpgGscAgnYt+igSatBgRvcYoxtZ1uB4XbQmq6CIsCgyhSIM0GvHyEhQkXL547gpdPz+PFk3Nw0hHcLJJNhuPasBq+JIpmXEwoaS1M7MTAyk6M1e0Q/XBUJYeZmPCbmG620W3oaFi8EQ+ElWz5DvKMgwzGURvigeF7sSdVkyRj0euoRW4vUfcrQPjrbY+++q5/nUfgNwsIv2iTXKeC7wfY7ecRKDd6HQunVEZ15lo9p5XLlCygXKr0JqUIwgCOY6Phs+MMWFvZxT/8+Bree+cGPvnoJnynhV57EqeOHoFTZthdfgxt4zEau8s4pw8xl/bRGOzAiwq4KVM7bamyKDSqCiiLS2EWQ5hlAFMYQq7jBkzPF6n98sYuIstF+8xpjGYnsTXVAuZztM4UOP1qCWdiDVF+H1kyhFYkaLqu1DpxwyfeRw6NmU5oqHwATXcFjAogLAkIR4AWU/5QAUIO5SiB532NMryzyIvzwhB+8GmJn350H9vONvLZEeypHGY7RWlE0M1C/NUF++EKA0bhArGDYmyh6yxgwjkKDLtYWy7w4WfrSNrzcI49g7IzhaLRQmppSMDy9FgNejkMZJp2mcHSMkxqJSbzAs21LeDxE4xu38GMqeNkbwKvfe0KLlw5g4nTXcA3ZdDMcBpTLyQISNgk6S2udpIstJe+YwXY9jPi+e8HPYT1sP+Xrzh1934aEH7RlVnvkH/9q/bLA0KOgQk4qtdVgUFNAGH1ECKxFFDAsnL206XJCNF4G8PdZRThFrRsFx07QUMPYCbbSAfLCLYeIx9voowGEmrHfF1T1MaqKkFCA1n9xaR2/r9hwWm2YXksa7dQSpiMJSCQbKHpN6Dz3+Q8txQIJHDkx3woGlCAnoTOGbacy2msGG0CfZMhT1VIH1NLM4ZUsDKF9g3aUTIGGTK9lIFKNiwGwGWZXNM5mWMtF0Za8KeWI2NdRBFI8BItIeJX5NWkqWuGP284yoQx7LRnEAYZNjZ28M7V9zEajTEzNY0gHCEMRpjstXD0yCFcvHgKhp4gDHfguRwWk/EkINSkYkMAoRxNBdprn3ONhYhTVONApQas9sZkBesH+wMJAkUKyr8pF63koVkYSvUE3+88zpFHJIQqhkkqAJR4KS8zCR1KihRRmSNEgRg2Yt1D4UwDziw9zfuAcB/LqI/2eTElQ1Q31ZpBY0Z7/R21cn9f7vk5XPQ5wKkusIM84r50tKL3a+/f3t+fv9D+idpEJfvkr6mSw9RzlsNSE32f/7v6pz2msCpl30tX2Zv+KEp+789TFKH8m+igDz5f9Xr3o4vrf5MnWMXjVH9XilNJYcpzFAx0IbiTSSaniozz9SSAZDcCVgcxVvoxnuxG2BnF6Aep6L0pLRVdfRapBycPlJHYHtrtJqZ6HVw8MYVTh7tomaqWwS1jAWe2qUtqKPkt3WtiY5Th8UaAf3j3Gj6+8xhbUYGQCUWsaJcJJ1Pb1O9wyfrQKMwDQQ8XQ1akp9CCYdqIU9LVBJKuHEcuZvS2Se5oPMDRCRcvnD6Ml585hmdPzKEIdlEmkdzYSWv3c0c6+67eXkZf72Kk2QhLHS6rEfQUcTiSdCwORV84dwJfv3QCrx3zsdBIkQ825DmYTgvLowKfLQ/x1x8+xN2tCFu5iYJsJ29QBIR5Bq9I0TMSHGnp+I/fuIjnjnZhZwMKKJT3xOthM7Lx9u0dXL21iqu3ngAtLlZNxaqREzNyGPEAjTLC18+fxPOnF3Dy+Azev/kEf/nzm+jHmXQqGg7rQJgixUjoIVpagRdPH8Fr547i9YvH4WRDaIwxb/toNCnTIENcIs4ybAQJhrwg2m18cHcN3//pddxcHWF5mMFpTorEgpJdk34NZDg/0xBA+O3nz1SAcEt6BCPdw0rexJu3n+Av3/oYfd3C2GCqK1k9XsCFDA28IsZkEeDiXA+//9oVzHd8NI1SinFLS0fr0BQ+ebCK7//0IzzairAWlMispsiak8ISJlt8qKIcYa9UjjNTHi7MtdAoU3hFJhHYcZxiECR4vB1heZBhQCZcc5CajmxKTAY0DNcFLJ+ZbeGbz53Ad66chhXuws9CTJAttE0YtokkKxBTlmV42AhKPFgf48ajNdxaXMdOMBKJtue5mGx2MNvuYLJpYqZj4vCUjcm2g4mmizLjucENF0Ehk/x4HTO0Qa4Uud/IkIOTevEQfgUGf/3t0Vff+a/vCFTr3OcWyH/6VdSF8F/0lQc3yfXHyhumhri1KFB9L/cU9aZ4f5MvV2E9oJZU7Grpl6A/lS5KnxJBDmsYVp5s4MG9J/jgvTtYfriO/sYAc50pzDa7IksvRrsYrj+GM1xDO9jC8XKAmXSIRjCEm9H/TnZSScRSKaZRDJZdjmGVoXzM1Z73Qd1vo3CbWB7GSFttTF26gM2mgUdkbo6m6J3PceHrJbyJdYT5A4mZZ5er1EflOtjbVCsHOVSmP8uklI+AEJ6wZijJIo4BvQaEmoR9sAqooOyu8KFppxGnZ/HJp9N4/9McP7/2EKPmAMaRCM50DqOVgttHsi2StSA5BQwpawGJhWTAgK95TDhHoI+nsf4E+OCTVSStw3CPnYcxeQhoM2lUR5AnGMVUuhCbkhXiMDyWZMx2UWAizzG1G8Bf30LxcBHtMMR0CZw+uYDTzxzDmZfPoDPXhtEkm6R4Ypv9hlKprGoMyIJIf+RvBBDWoPDgvm1vw1h98p9/r/+ygFDaBjWCmGp/zjonqfhSgxB5yHaS8mcqsQgKUyRpgDgaIAy2kIw3kI7XKRSEpw3R0EbQwnWkwxXEu8tIhxswskjWYeb6sbxeVHfs5K0S7GnjYY4EwwWlZsIg4OPDlkEHZaQEhRq7mV1feQ5rP6EAQgbPVDJS8fqqzmwl62b4kqqLEfZXp5y03kdzi6YyM7KMn2dfITMKeM1xULGfYJoXTL9PKb6SInmCwjgmaTCEZVHppX4ur1UOOMqS4M1CXljCQtJbGMclwjDF9nZfjiXzIwoq9pjK6tloNlwJM9QNKg1Y9UKVGt8f5YNUITqW5DiI5HWPna4UgpVsQcAgz2dKn5mgwwcBYRJLmXwRKRBY7H3MIBlKRmNkrJjgvjdjd3eBIpYOu73czj1FBNnBkuxghpj5HpTNE0CbDeiNQ9C8QwoQCtu2B1sUmtk74TgdqIGKILFqYkL5wUF5pNyhDxi4n/LPKDx2EBjtR6cIIFTRNnsM4X46aHWxHbjm9qSiX3AdCvsoT7Ga2NfP96BkQFiP/chh+bh+fjyjREKmtL7q2z6vEd+7eA9s+uR9rdQpNVO5fyvZn2fWi9feckaNSpXySXqcFzKrIqQugpI2dqmwU1K8T5bIN5e2QixtBVjaGWNpa4zFrRG2RyEG1BNX/WrU1esSpZ8oRlbSEn20fB+9to/Lp+Zx6eQsTs22Mdsy0TYL6HmMIo3ETA/TgduZwOJ2hBuPtvGjd67h+oMVxGZDAlBSjXI8Lj4snA+VcV78d/RfsQScd+gCcZxAtxyYTlPCb1JOdwxX0kipTScgtHkjH29h2i1wbq6Fb71wHq89ewogIEypA6fctYFA8/FXb36MqzefYCV10af8ryRjw2CcTIy1hUTrmnjuxDxePTePN862cayVI+uviXTScFp40s/x2coQf3vtEe7vJtgtLaSU8fDtLljEnsNNMxzyNJyccPCHr57BpfkW7HwAU/qpSuR2B9uJg+vLKd787Al+/OFtlK0JlH4LIS9q5JL2psVDeGWEV8+dwrkj85jsdfHRrUX86N0bSE0bhWnBtHXpTNSSEOa4jykL+O7Lz+Llswt45nAXergrpu+pqQ6abcowLNHd07u5ESYYsFOm0cb7d1bxlz/9BHfWx1gZFfDaM5LgOR6NYRcp2kaBc9MNvHRqFt954QymjRjWaEOkqrHmYF3r4OrdFfzV29ewkWnYhYHYtJCJtr+Eq+fwywSNYBvnp1v4g6+9gOOTLfQcXYpjS1NHa3Yany2u4+/e+gR318d4MqCUto2MqXQlGWRNHjR522aJKV/HG8/O4w9eOgE9oG8zhFOq854psgy5+fjhNlZDHWO994Jj2QAAIABJREFUgbI5Jb2VvNulO8tw013MeQW++8Ip/PHXL8IJt4WRnW058CzeuwowaCvKdYR6A4vbCa492MI7n93Dh3ceYpdmbE1Do9FAj71KjSYmGwaOzTTwwjOHcGyujemOD41BP4UhJnFWk9AfIAl3PN/JeIpEX/kgKKX+yj74T4OBr77i39IRUAnSX6w1+sdf568ChXsg8ADIVGDwYMWTYheUf6SSzR24+Oq9Qu13Z8qwTO7pIa4WaO7DxoMYO5sBrn98C7dvPMDSw3WUYYm24eFos4tpJnluryPdWUOyuwI/3kE77WM2G2EiG6OZUn7HNZSHQIV8cF/Gp0afm1NGsASc0Y/FWjANpd9F5nexSqZjahqTz57Dij7GnWgZzZMJZi5kuPi1HI3JLWR4Ai015D6EWLVXICHhogZU9PZxo0amRNM8QGOCNz1DCYCRAoQGGUKmf+uSSFqUBI5N5OUJjMOTeP+jCbx3PcPbny0i7QXwT+ewp3PozRSZ9NKm4sdWvY02mm4XWmoi3E3RsefQtRdgBXPYXNHx4SdriP1Z2PNn4czOQ+v1ENs6hlmEnWAoYXK8j7ImKskj6YPz8gydLMd8mKO3O4a7ugFvawfeTh8Tvo2FIzO48sYLWDh3CL2FZt0sCdPhPVcBb/bwERSqeoPfBEP49Ll7kAT5zV2/XwYQUmlWSCgRPbNVqr4QNQSE3NQyKIiewr1UQLHncC+ZyL4ukI7CcLiOcX8FWrIFp+ija4Ww8x1o0SaC7UXEuytAOJBwP2YEsCtTgtMkbKnqB5RSSUm4ULVsgrhsaJYF020IINTZSciCe4JCx1M9hY4KnBFwWMtICZb4kL5M/nwm/1LeyO5JdngWsudSHX0MgFIpwRI0wyAlZhRw2MPPUWbJeABmYZQxCArJNvLpOa6OIBgiDAZSUcZ7gEoZZt+3LlUMgA2TViQq3Hgd83MasymaMHUTudRHqLRRWodIILD/jyF0lq0hTyOUZL0NhWfkbOEvJ5jek2LWZahkyRn0QslCDQapTKoeDJIRRjBCERIU8uPqIYEyBIMqTZTkEVnBMi1QsG8wV+eFgGTpJS8loTcpc8Rk6TlP0jUkTKG3mzBbcxUgzItSdfHtT9xqxo40uzwqP6ucdPKHqF2FsnBit5fmucfo/TINX6PU/e7AmimssNgBNlDVRhzQh1agbA8v1gf6l6SuB6SoNULbQ2X7X7zPzalXWne5yPRRXOXKJyYF7JRvsjCyCqg5eOGKUbl6mgchXz2V3L9dqH/dV7Wrm0pOgyfLaRnZS+077/Fxgn6faV6cLvDicmXSuNEv8WhtiLtPNvB4Y4TlnQDbQYrdKMNuTCqYPgJ1otYU+56kTYAtJ2oWCk4d4hCHWzpOzfh49cIJXDo+I8DQyCMUCSeBTOhwoLktrI4K3FsP8f2fXBVvWOp0EZYmxhkTlXxJXqL0hp4GdgjqNIqXCSYdHV3XQsN30exMwetMY2uUYH0QYXl7JCE1BAa+Y0uqI03NLS3AfEvDt196Bq9fOQsrGUjlgeBut43caeOH736Kt24s4tZmjN3cQuY0ZVHhpCcVdpCRqiZOTLVxab6D717o4cwEgPEGLNOF6XSwNMhwfXmAv/34AR4OUgwNTxJRM0oUWEOeFbCTHEfbLs5NN/F7V47hmTkfdrYLizJQTpoMFsu7uLdj4hefLuKv37yOxG8h95pcp+UmxBoNxENJ73r+xHEsTE1JatftpU18ePcJCssRgz9lRDz2ejLGtJHhRNfH9155FhcWJjHlFnCKEHYZodtuSGiOZptSoRCnKXaiAsPcQGy38OHdFfzNW9dxdz3A6qiE3ZqUeJRgHIiss2nkODvtCyD83svnlIdwsC43RbJnA7OHd++t4q+uXsNyXGKTIIrdVdT2s8tQuhETeKNNnJts4g+//gJOT7cx7RmIo7HMgxrTs7i9somffvCZSFcf7cSILQLChrCEUojKyj5kaFg5pv0Sv/fSAv7T6ycxXF5GursDzyiERYbbwi9urePq3U3cWI2wHjuI7ElZePicKcdlimtXG+N3Ls3j379yGj0jlMHC/JQv1SWcrsWFLuxkZLTwcCvB+3c28c7NR/j4/hLGHMAYBmzbgcXi4yxHy4hxdMrFt14+hXPHpjA/2YTFwYNmisdWAULKzbj5oDSYRc18XVXXkEhGv/rz1RH4bToCv1lA+EXsoFrKqxX7wDBa5HIimXvKR1L9L7ct3BAlRS5eZMMwYdHLzqEkl8OgxJOHq7h38yE+/fBTrDxagau7mPHbONaehL8zhLO9C+yswwz7cDGGEe7CjPposTqhTEV9UYQB0mAMv+GJMiFimAtldwYBYS5db6yNIktJy0XktBH4PfR7c4hnZqEfmcJquYbF6B4OXQAOX8hw4tkxOtND2M4AGsOwEhPJIEURsWiaAY7sl+XGnEoahqoQFPgVIBQuEtDJECaAyWAZtlBws8yVzhNAGCUL2Bks4O13W3jvkwwf3l+DfjjDxCUDzlQOrcFguDGSlEwe2Q9Tgjg8etQzA+koRdOYQds4DDc+gsG6ixu3djGgz79zGP7CMRiTUxgTEOYJ+kkAm9J7hvlQRlqmkkBqZymaWYb5uMTMOEF3dwRvfQvOyga08QBtz8TZy6dw9vJpnL98GlaLQSYEuJTZsPy85oy5edrPnFXkxkH24FdLRj/HMXxO6fWPXMv/fILwKTvR53/XXkCO7NPJRFF7VWf7V7yMKvyrrgNeDyqKX3AG9wpZhpQD/zJGON7EuL+KZLQCxFtoGwF8bQi3GCAdKC9hMdqETiaNAX+ShkvmS/n8WAnFtEz+Du5DhHVnD2HFEpquL4EyUj9BP6HnQXcbAgxZXC9gsKqmkM2UYUtCLofXZBkNppJK03iGPGOYDG06VLlxT1x1ShLI6dx3pGJFYuAL91ZMvCdDLN8vYJI92xk0g/JTXu+qp5J90oaAQd42ODxgKjnPGQJSSr11wWW6yf0tJeAV0KYUtxp80SZFQJenCUyTVSi6KPOIISyH36OUVZVpUHUtqmJFeZB8kJuQAEL6gvlgTQSlosovqAJkCAhZNB+pz0n1hKqcUFJRAkgVHsO+Q4JCbsYUGNzPYBYwSJJGB1JTR2ZbyO0mcqeF0p1GaTNUJs/LXCYP9cWkJg/8o8CgAoQsbVZZ7TyA+wmdKp2zMtbWFNme2HT/xFb4jodENQj+8gS9BoGfTwjdu9bqD/YHe/LDD/oU9wDXQdlKNbSsSUO+F5wmkEiSqYJQ4HzU7CVRO+V+ukwZDG7YNaZ2KTnknmyWx0ZychWL+DQHKBKyvZdfA9U6WbUGhCoCto4t5klCUDMahZLuye4zJgHtBjkerEa4tbiFG49WsTnKsBNmCMh8MBGUz8ukmZoAVoEjRbdXoY68EjQLaW6qiUI4QjPbxZxf4JtXzuKls/MSzmEXlJnGcGgSNh3xW20nOlbGJf7sb36Bd248RtGYkhL0QZJLl6Bj2zB4sRYJyiRAxyox5ek4N+3hMHsB+TWtnoCTjVGCxa0hrj9Yx0Y/xDgtJPjDpP5/vA2/HGPGSfDdVy7iWy+dh1eMYRShaMHNRgdao4dffHIXb914jHfubWA7M1E2emD+NM8DGV5ygpramGtYON1z8e+vzODCjAkj2oFtOjDsDh7tJLj+ZBd/+8lDPB7lCOwGojLl7UckEnZewo4KnOw1cXFuAt959jDOzTgCCG0zg21riDRHAOHS2MfPry/i//3phxhbPhLHF9aPAxOd01kufkWCs4fnMdXuyI1maWuEe2u7yESmqsE0CxhZACMe4pnpFp5bmMLvPHcaR3su7HSItsOQFPrmDEkXZc8h2VUGDA0SYJibCPQmPrq/ih+985kAwpVhDt3viueUQwY9C+FpCc7PNvHS6UP43isKEOqDNZn85YaLwJ7Ge/dXhSFcDHOspRrGuo2UiJsLQZnDYefjaBPPTDfxx994AWdmOpj1dCTRSN4Db3IG99a28db127j2aBP31gNEVhup0UKhN+Smy6klRa+Mvp5yUvzBy0fwJ988jZ3H9xHvbKDlaHCbHdidaVx90Mebd7bx1q0NLA5NxO4hFLojdycvC9AoxuhggK+dm8F3rxzDXCPHoWYpkk+fChZulRINUW4iMdt4sJni6u1NvHNrER8L422rhDS+Z0w7DQK09BDHehbeePEYLhyfwvHZjoTN+IaFZsOHw/eAnVgMdsgz8aYyxIFeCC6acq/46s9XR+C36gj8ywLCenUVdqQ0KsncUwQlN9BcWyRdu0RS0nfNoY0h1yuz0Po7IVYebePeZ/dw59otbC6tIRsGmG61cchrYN724K1twl3fhD3YhpeN4RsxjCyU0DMzy2CVGSNWRM1SpIGSMFpclwkI2btawmH3bhUSKZtNmOibDfS9CSSnLmI0M4MtN8OusYSR8RDPvOLj+MUSEwvraLQHcJ2A3UIoEwvpmMnMXGJYz6Okr/RDyZoj6gQCPV8dDAmTYf9fKoBQqq80XaWUly5KNBHG89jePYw332ni/U8zXHu8CfNIgclndZgT9HGr4muGfVDOx7REXSMQ9aDlGrIwQ0ObRFM7hFZ2EtFOB/cfhJLmvau30Dx6Avr0DEa2jrFWYFykEs7FB9OmaVCJmF5aZGjkBWbiAtNBiqlRBG95A9biCsrtbbhFjOlDHZy9eALPvXwJ08cn0ZltoiAQpIWA/syKPT6wKz3QEVhfkPsITvlOD/7/gYv2/1eAkNtvEjDV/rmKOpRYP5mRUBFXW7YkVl7efsEaBRUyZKbJLiYIgx2MRxsI+/QTbsArB2gwedQIgGAT5XgT2WANGG9BC3al/9iUTkvCC+6LzYoEItgkAKOctPIEci21ObR2kBMg0tNKgFj5CTXPA2wXZeUjZMghyYfSsMXXStaQLKNIREVeTelooV43X4zYuZisyzR3R6wlBISe4wpbznR8KbrnnpQDee7quDfVFCisNKXQyXJTpiq5EUqhKSE9PLeZoM90/ZTXkyXEjEpAJSHIn1t5KqsOch4Xg4m3TO+VTWihjpHAg8rjLPiiejPqmqoaDIpEtPYLJgoYEvRxr045aPUoCAiF9FABM7n0EaYSIKkqKggIc5RyDKqOypLWLY7fNUQlRa3srNaQ09voeSi9Ngqng1hrIdW7BP5pyamDCmlRhc31bEXAIOFKwcALGS1VN5mq6K76HgUID/hvvyhNRp2fEiO7nw6qAJX6fwUIFTNYg8Lq+q4lIgdKZwW2yhRo/4+Six6QreyhQKJ6BQB57Biby+qGhJM6fo5l8JX2WMIzqPkn4jd0KUC1DBrFD7ClvAFLkaR68Hk8DQjlcFRPTr2ig1UbVUG7SBoM2dxz8sZkKDkSuoUw0zCIStxb3sLtpS18+mgLD9aGIhEtbKY6eUirxFM+Z7KClEwQPLGHJqWhliWYpg3D8aGZHlJqo5nNxK/dXUQXQ3zj4jG8eHoOl45NwtO4sGXo9qakBmGtH2GkWRhoNv73v/gZ3ry+CLN7GJHuYBCrC0NUrlksxnBHz3BypoOLCz18+9IhnJhgeS37CC3EpotBBixuj/HW9Sd4uLqLzaHquuEFxNqIlhZi2o7wu197Ft9+9QJaegQ9HSEYD2A02rA6U/jg7jKu3lzEjz66h/VYh0YWjElUPI8KE1rhwMhd9MxSEjX/21cX8Ny8CycdwDIc6GYT9zYCfLy4gx9++ghLYYnYbSIsY6RlKpMjmyWoYY5z0xO4vDCFNy7M4vSUCTvdgWtRR24gKE30MwdrcRM/u76IP//x+9ilp5E1D76vIr5zFexjFRnme5NoeQ0UpYHtcYrVYYKYQULcMNCsn6mp8xsXTuL188fw3PEp9Jwc2WgTs10fs72mxHTLZU6GMM1lOjZi+XthYVj6uPZgHT/94BburI0l0IVhLrzRkk3Lw4H8jksLE3jl3GF856XTUjthjDbknKOMN3Km8P69Vfzl29fwKMixQksjbKSUIVk8rokE01AyemGmjf/4+os4O9MSaW1aAUKnO4kHm7t47+YDvH9vBTdXBojMrgKEJrt+NLlpcXFvIkLPGON7LxzFf/M75zBavSPdSBNNG36nB6d3CB+vZHj7wQB/dfUeHu7q0LsnkJa2+AfcdIwWAjlnXj7VwxsX57DQ0TDTyNEwI7Q8E+2Wj9E4RRABqdXD/c1UwOU7t5fx8cN1JI4nTC3jyll9oYUBenaKI10dL5zp4MKRCZydn0DTctCy2Z1JQMhpKCW7amJuOQ2ZIqrobM4nnq47/q1CBl+92N/KI/CbB4RPy+g+xxrWRfSVf0o8dfUepP6A+xkjV4XmnBNqZKNM8UTTkz8eAY/vr+Hdn32Au9duYenWA8w2WphyPUzYJhpRCGe3j9lxgKlxgFY0hpsGMItA/PaUPTIkLaM6Jk/g2iU8l37qPtI8gG6p9FPuyt3SglWYAL2Kmi3r64bmYNPrQrvyNWxPdnFj+Bh5YxmtmXW8/t05nH2WOrd70PRNQBuijHiPsmCUrkr6ZDBMFCJPGFaT09Il1hAJlBFQqJQqMCkX5d/clKrdXVoYyAumoPoIyRAOj+Dqu028f7PA9aUt6IcTdC4UQGOMwgrFh8Z1hIwkpXTccAqYUoZIeGUXzXIWPe0citEUlp8UWNwpsDQq0Th6EsbMLIaeKbJRshNMHqcHkGtuRtBuAq6mwUeJdpCiGySYHIbwltZhP1qGT9tDOALSMRaOzeDi82dx8ZULOHbxqNglC6tAXlVrHMiMUSHyv1Q7cXDP+K8JENa2JLXH5V6A5ol9pqmybZG9q2TUNQkVc88rHssUUTRAEGwjGqwiG2/ATLbgM3XUSuFkAxhJH/lgDXl/FXl/WYgC2no0AhfxE9a2rHp/TmWa8mxKqznBnmEiZRUa2USGzLCeotFUfkLHlc+zn5D+Q4JHgkKuw2SvOSSXdiqq3Sgfo+aaA/9EVStwy8j0cJv7rCrpnuGDZMpE0sw1mJJOU+2J0yJGRj8hw51I8mgG0oiEiQ2n1UISJgiHY1gW6yccWOITLEWBRbzAI830XgLChKF/kmDuImHKb1HINUFAyOwAsZ/xGKWUhzNLg++JMBVKwl3LQz8HBmtAmAgzKOwgAV8QIa+YQYJCsoWlVElUFRSUifIhP6sUe4yAQYJ0uc459GFugwkW30TsHuQ90DRRsEu70QQaXZROB/3YQpg3WHERCyCsZfgq8VJRmSyJNtidwTdZge19+pMbXqEOq/AWHgTZCFWgUahR+uNU71g9hOGpzB4MmabzZGFyEX8Eu9jyEgZDGXiqU7dMcUL97ZwWFKkynHJSIVN91TNGkMnvJ2NHozIDWdgvVD8XCTGSwncNUVYi5CMtJaqZBmuJgZbnxYPKi0z9LXCNoYFCZpfwbRsON45ViSZPAkXnq+Oiiue/+M9+smo1pai014zh55SFVDdDVpikRKAXZDr6iYaff3gDH9xewv3NCNuM2BVuRT0j0VSXmUwrWR1hMW6fZe+2La91ECbYHSfIqRM2XCS6J7UMppbDjzYxgSHOTru4fGwSr5ybx2TDRNPW4XmU95nYDnKMdRd9zcWf/e3bePvTRaRuT8I9xtQoywiEUwkmhaWwtQyXjs3gxVNzePVoE9Nmhu2VNTjtCTRn57G0HeHOyi7evfEET7YDDJNC+mWyLIarJSKPXGgB33nlGbzxwhkYTMNKR5LSBsdH7rZwf2OMjx6u42/eu4WlQYrEbsn0g6ltjCI2NB9m4cNNxpgyU/zP3z6LF463YITbMEj9G03cWRvi48Vt/PjmEywFOUKngVRnclYOh+dVkkMbJXj+6GG8enoBr5zs4EQXcPI+HDMXhjCEiWFmYz1uiofw+z/7CGuZLuCZyVq8NvKMmwfyvEDH8WAbrEAAwsJAIJ5QSn1zSaWyiwhONsYfvXoe37x4DFOOhpaewSlDTLZsTLYcGVRILyMvfAlI0DBMgVFmYlh6uHZ/HT/54BZur46wuJsg0Xnj5U3ORhYMoJOBnO/i1fNz+L3XzmGS8cjDTdX9QybQncYHD9bw11c/wV2GFUUlYrspQS48vpyEkyG0+2u4MN3En3zrVZydbmLGKVBmkSLL/SZWhhHurG7j59cf4OOHm4jMDmK9hVRriAafgLCJFG0twoQxxu+9dAJ/8s2L2Fm+hZRhDb4NvzsJtzeHj1YSXL3fx19fvYtHfR1m9ziiVEMaZ+gaGTpahFbZxzcuHsbvv3Iak06Krp3AM2I0PZbFehiPEymjz+0u7m6k+OmnGxJMxEl45rWQM+SI95o8h5OlaJUjHJ3Q8Mbzh3F2roHDbRNd15NHq0GzOc3wpchFGZlNAzqn5jIpFUD4lYXwtxIT/Va/6AOD2H/mcZA1nXsQWVbrdUaldEv0PDekZJd4D8wo8zdg09NUD4C5cRWpFnv3NKk6iBgeI/2nNta2R1heG2Dp0SYW761i6fYjhGvbwO4Is66LKUuHn0fwxn04uzuYDQJMRRGaSQQnjdVgjJIznZ1sOlKJzU9hWilsmxU3Q+TlGIbJDRNDIgp4pQdbJJqu5AGMMw3j7hTGU3NYXziB1a6DZaxh9kSAc5dinDxTYHqOUs9laNoAQCgBLsgs6Bx8VgwQPUv0/RsEhFJ1xg2TDUjSqBSaodRTkVVyTVJ7FEpGyYywZqmBtDiGwfgo3nyvifc+I0O4hmx6jMaZCHo7AhxG2mcis3UdT/zdfB8sesbIriQp3LKDRjGDTn4KGE9ja8PC4lYudUz+kRPQZw5h4FuIXQupzcRmDq9zST2U6AnbgElmpeDeJEUnzjAbF2gsb8J9tAp3ZxfOcAAjZFm4i8PzPZx/9Rmcev40Jo9OwGnTj09JJSkN3oelnl4VnQv4VOnttAEd9KzW/EE92FezhH2V3Je6k/8GJKO/6pLZ89HWGSF7zif1HGWvWqO+vUuwFpRW/jgCASrJRJ/HQWaAJKaXcAPJaAMlQWE6gFuM4TK+r6R8dwAMVxFvPISZDmWPWdKfx148suzcH9cVCVLBq/b+sv8VUMesCFPJRqsSe1aEcR9HQKhRSlr1FbLIvqy+hvUVrGSRvS0lmUwZ5SZcghZZv0bJLAGjAUMSdQnCDKH4JIiRbyhT0avKY56g9NfSj0iGjvhC55475jM1YTosulfJ/MQT9J7yb8ED3JNL5QYBL1lX3m+4X7OFAaQ3k6ycVQXJ7XVdciNAGad0tctPUg8Bg1VoTP2xVMQR4O37A6VeImFlgJKGClNYdQ9Kr6D0E1ImyotPSR65J1SeYeYasEpLU7LX0pYBupAyGkMCWdviSho+Gi1o/gRyq4W1nRTD2GYVTCSAUOSP3MTSyEnAlmWwTReWYSv6mTGmpNMqgJfLDaYqduablCptvpJR8jio/gwxjlYHs9bSMviErBjDRkjZkp1M00JYD95oeWJlKTe/NE2ToiYbxcjZRPWrEJXbDmyHU3lqmAt5vrzgGQvPjjsCSjGnilePJymTtXSM0xJBWmJMZpbmail2Vc7GlIC01GDx5JYeV8IuUrG8EFJ0mz5aLuOccwWseOLUpZrVGfhFFR6VsLSazSl9M2/KUkTPaZvgKnrgMkRJhjEj9wsD/VTH//P3b4lMcjk0kNkd2N0ZRCx6T1O4JgtwY9jJEJ6Wo2UbWJibR7c7Ac10sLI9wsOVbezEGoaFhcxtiuwATIrUxvLoYSBeu++8cBqHJ3x0fXYMMUuToMXEUPOwW7r4Lz/9EFdvLGG3cBAwqhYE85wS8qbLnqUERhHjxTMLeO3cAs61NDHerzy8h+n5BRx75llcu7+Ja/fW8dHdZWwFGXLLw2g8RhKzKLXA4a6Nc3NN/M7lk3j5/DzSHRrpx/A9C5lhI9BsbMS6sE7ff/sz3N8cy+uiq4GpaQyuYWmpVTRQ9LfRKkb4X//wMl4+1UU52twDhDeXd/Dx4y387M4qlsICAS8Qi7JbwOaqyi6XnTFeO3cK33z2DC7P2TjSKuCWA9j0EFqk3k0McwcbUQPv3FrB37x9XX7WVm5AIxOoUVseSN2eo+uwCl1MvyGTBmz29DQRSwcePWiFAOIGEvz337yIf/fsMWAwhIcUXVdDx9OVZNQ1ZUCSM0FWZBMW+lEuqbNjzce1+2v48bu3cHP1/2PvPbzsuM8rwVs5vPw6IzdiIxAkGBVsKlm2Z2yPd/fMnNn5v/a/2DA76yh7LFIyxSyARM5Ao9FodHy5cthzv1+9BijZO5bG1rFmCZ2nBhsd69Wr+u530whPejESbootFzYrJCYDaNEIZxYbeOfsAfzR76yga2Qoh7tqo6RZyLw5Ads/+vwGbjGsKChQ1jpS+UBpsqOVkkZrbK/j7FwN/+sPvoWTsz5mrVSWDLw08HnqpSU2gxx/+9ktfHpnHaHZQqTVEZWsgOC1ggE3GVp6jI4W4N+8cxL//gevYnvtDqLhJhq+DZcMYWcRn6+O8fG9Xbz3xSqejViSfBghq1XCBAu+Jl/DjXfx/TeO43/+3qsiO/a0CK6RwXd11DwHEfswuQByWri7leK9q5v45O5zXF3bRVHrILNcSSLluNagZDjewdGOhj959zROzDnCXM94Prq+j0aN20FuiThcqe1zqbEImRt3BQirheZ/51j89ad/fQR+247Ar1478Q9WS7wECKcDPAdOfiw9S7RZUDLGuYv1NLxm+2QcVHKMmjsqn05ps3NPwzihIkMtgW8/2MT1W+u4de0BttfoT0swo5tYtGx0ihSNNIQd7MIb9+FP+pgNA3TiCLUkgS3dvjJQUNuh6nSowODAYEyg6QxwCaFRjs8gF/oGeW3Rm3C0JmDUMUl17IYZjKPHUSyfwBemgTU/Q9iZ4LW3Tfzuuw4s8zFMkz1oQym05+IXhQ3kpsyWwgSIhDOREAumHGoM3uDQxJlNHgTAlBrSEjQ166hqjhK8z3vQ0ECBZUyiY/jgUx+f3IjxxeMNxN0B7GNj2F12wWZRUwktAAAgAElEQVTI4xeAkMwJZy6HgSEEGhFBRBO1cg71+AgwnsOw52N9t8CTvRzewWPQ5hcwqLuIPBupw3oBDvcE0kRqlNiaKCmby1LYvD9kBZZKA83NPvwnW3C2duH1evDDAK6WwrELHHvtBI6/fgKnLp1A90AHpk9ygTNsKcQAZYcECQI8Ocgz8ISSxJfCAKeLB55nv/jnRYj+fwPx/QsCwunPpJyz1Sm+H71I0vel3joBIC8l6kvRr2KteP8mLKHIjyxhnkWIxnuIRrtIBpsoJ3vQogF8ziFGgqaVwAi2EG/dl/J6RAOZO/j8yFzMY0zSpQKI8mKs+vWUL49dw5SD2gIKc3YYUkIq4TKqloI+Qz4KPvcsr6/VhDVkOJ0KryEYJPhTKrz91H9VNq1YUFHZVQ7RipRR5JOS1spkz9em2Nz4JRSzXVJRUKhEYNkBVEP61PU2xdZTga6601cOMQnArBSNfDVNVY3CmFctDCrlRvkXp2yaJIhWDwGGKjxGyT8pDQ2RkRWUZFHafJgmSXloKp2SDI/ha55fVy0BGEijAI70nYrXMkWpJUoNyaTjwpEwvwRME/WRWz5KtwF4DQlALO0mElaObU4wDKmwy9lZz4OlHnIQyUCQLWP5JF041M2K5lYIakHMmUFtvjpd5YdM0ypGmE9TZZwkChYnqEonle2Ubgi2pGwziFMBuQY1xfws0fKW8uD3JLi0DDJ+kURquQ61vJp6cZum0Li2RT07bxYscFc9Hvy8qZxRyVTJDOYIs0LSBiOyM7Dw+NmWPCaM/49T8WQ1fQezrTpm2w3MtOroNnzYvJgmMZqujbpDllDbZ2rU9+LWSeU+yUvyFy4Q/xggzCXsYlpUycWG6lkZxxn6SYGdIMePPryMj24+wsPdGIHmwqx39jehdplixjNwuO3ixME5HF2clR4W3eTNwMQwzbE9ifDTy2u4sz6SFEy+wGhAaGZ9tPM+ZrQx3jwxh3/3O6+iZZewihgONzimK/0kI7jYTU385YfX8Ontp9hJKJekjLDqWJIOFZ6gMfQ8wmsnD+Lt0wdxqqWjqyfIJgPUOzNozC/hgyv38emNx7j2YAOTXIddbyvJqFQ9BCLN+/4bZ3BywcfBpgGvGMPjYO85SHVbgCgBKQHh//n+z3Hv+RBDesMkRYny2BpQOMhjC2Y8wYyZ4D/94CzeWG5JQI1r+xIqc311C1cebeGjh9t4FpWIKBukvtxgpLcBLUqR9Sb41rmT+O7F07iwYONQnYEqI1hmJiEwDBhmN+JuXMPndzfwN5/ewOq4wDbrCbwaQ56QJRORGlsMJyoYa86eyAy2X4PXaGEUTBClkQBCW0skjfR/+tZFfP/iCXStFC4DdeJA2MHZpivl8IxKVrcFNfNsDgJhCc1WB1cf7eCvP7yNm097UkyvuU1olid1G2kwhBaPsbLUxttnlvD775xCowyR7W3CYYG77SG2Ovji8Sb+5rPruD9MsB5rSN0GEt1GVEASx/wihtXbwPn5Ov7jD76F410XXT1WPxuNyha9lcBWkOMvP7yKn11/jMBoIjaayIyGkhpRfRAN4OUTtI0IP3zrNP70e69huPkYSEdYWpyD6TUQ6y7+4pM7eP/qEzwdlBjlPgqnI9te3piceCAs44JX4AdvncSfvPsKrIwBPDEcs4Rrs3qCxvMYcaaSYe9tJXjv+jY+vruBq092UdS7yCy19XbKErWygBPv4visgX//gws4Oe+gjgm6FUNY92zpIWSnF6VnSrpORp7yjAoQfs0Q/rYhma9/3n+WI/CrA0L60rjc5KDOAXA6mCv5tbqRvjzAc9iXB20apSrN5gLXkW1UFdqg5kEZmLjoidIM/UmItY1t3L7/GBsbPWxvjxD0QuhxgY5poQsNM7wuDfdgDndhjHdRi0ZopQHaaYhWGsHNUlhcFPPizlAWRtTTPUhAqLMLMAAICA0Cwgi6zgV2Ir24vjkDW28j5kJV9xCYHhrnz8M8fQI/GWzivr6HbGaE198x8J13bdj6U1j6tihvxBAh90miO5noK0BIxRRDM5hqyHonpolLxKIs4hlYRvmdSGT37xrT4BEHKAno6sjKoxgFh/GTT2x8ejPC1bUt5PNkCGO4swUMN0MShJKiLInKEqWv5jr6uvg7egIIZ9HKlqFN5jDYcfB0q8DT3Rze4ePQFg5g2PAQuDYiMoQcYKcssLBBjP6n3C2DkWfwixJzhYbWzgiNZ3to9YZo9IbwByPo4RBFPEL9UBPd43M488YZHFs5ggPHFqAzYIc9waZEhgsYlPlLWCc1sPL78pzaV3i9lDnx8rn2TwKEvwEwKPf6lwDh9FUmDKFY7Tj3TpVnU/NSxRLydUKZIGd2WZyrovcsj5EGI6STPpLRjqr4Coew80hC7Hxq0YoerGQL+XADaX8T8XiEIomElbS0ErbEv6dSnj6du/k8Tn9esVJJPgGlowoYlpz19ysoHGgEggyZcV0YjXoFCA15bvi1hCUUFV/FPgkwVKmdL2jACmMQkE2BfRWSuQ+jpwGYU0BYWeAEHFZ+N4Xr1KJ3CianySIvXx7Vh6nuYb4lxJxa3V5UfqiwGJJJSi6aKp9gxe4JZiIzyIcAvpe8glVwDEEhP14XFjGrkkQrj6D4BivoJrQsTwQy7pTHRtLzWOo24txBmNkIUhPw2zDqXTitBQGFkWFjEAH9sMQ4otqBktGMgJDAbXrJmNpx+XrnRc9AJvSnAZMaX4adSDKfiumXXRlTOTnUk/MSqSVfhDxBhUuuUCOBEhk5ZXCkf683CuStTfqSn10ZOQmKSPOTKeYLu8hDScvyXSb+6MIy8EmgKdklU8jgF56HckHhzUXJKaeOSCWfjDFOcqFOg8yQMI7LN+7jys37GAQ5AqZeppl0ji3M1HFovosji7M4fngRTTIzRSoMiWdoaHrc4Il5rorCfbGt2PcSvnSh+GVAyNOMvkX29FXRyLyOs30lzzFmlUBSoBcX+Oz2Q0mkvL62K6waC9+ZSEr/QtszcXSuKTLNY0uzWOp2hD2hidRwXRnMn49T/Nn7t/DF/R1oTTKHHMhj1KIdtPI+DrgpvnFmCX/67iUBJIjHqNfrMGwfieZiWDoCCP/mk5v47M669NtNShu57VWUei5SRo2JammAV44v4Y0zh3BhwcVCTUeRZNIBN85KfHL1Aa7fXxcfJEE5vweBPSsq2g7wyvEF/ME3zkm3nF9MMOuVaDjUbxuISkOFpxh1PNgJ8Z9/cgW3nu5ha5Iho0lWblIu8txGEptwshizdo4/fucwXjvaQsvK4Xt12E4LVx9t4MrD5wIItxINiQA49Rpwp4CwP8bvvHIa33ttBSuzBg7WcniYCCCkNj0pDQS5hX7i4/L958KGPRpmeJ7oKH1GYlMKHgjLzTQrgwOEXAMKuL4Hv17HYDRElIaSTmWWMawswPcvnsHvnDuG04s+WiY9hCN0apaAQpfRxtW1kMsPRixv9scY54AzM4vrq3v40cd38MXDLTzeDmA15qDbdGUYyIIRjDTE+YNdvHlqCT94Yxl+Oka881xkxqZXx0Sv4/KDZ/jRZ9ewGpYigY0MD7FuIWHfI9jPGMMbbeHCQhP/4fvv4HjbQVuP4DJ12jLkvBhkOnaiAv/lpz/HT798gIlWl0CX3GqJ+VwClyZ92PkYLTPFd944hX/7u6+IX9JiQu3MPMJMx9YwlEXERzefILXa0peTa64MDkyztaI9zDkFVg628e2Ly/jOpZMS9EBpKzsIbUuXhVISs44lR2Y1cXc7wU9u7ODjO5SM7qFszCCzFSC0sgwuh5Gsh1PzDv7j77+KUwsO6uUYbcdF03FQc1XJLcMa1PKHNxRbZCvibeDG8GtA+M8CL77+Ir9tR+DXB4QcAGUIfEnSJ3aMX+g1VMOaBhVGrwYh7sgk5kIanNRwKANawdCYCHu7Ezzb2Ma9B6u4fv02wlGIMqGPWUdd09ExDbTyDE3KQYd7MEZ9WMEAXjJBLQvQ4IBcUtJPdlCHnlvQCl7HOB/Rk8jrQI5CD1EymEOPoOkxdD2t5Gg5HLMLXWthkJiIvRYwu4jmhRUYpw7j/a27eKxtwDkY4ZVLBd55q4Cjb8DCQL6fqhSYPqZzDhNLU5WkSEAonit6lkqACytLqZ9oiaHcX9RIPEbSIUh5LZVOPrSSdVAHsTdcwvsfa/j0Voybmz3xELbP5nC6OTQnRTway9zFa7dp03rBflf6spRP0i3q8IsuuuVxmMEchjsO1rdKPN0u4RxYBuaXMOo0MHYsBASq1XOrAjqq+H9RWwnlAaco0M5LtPsBOjtjzAwDtHtjuCytH+whn/SR10vYsy6Onl/GqQsncO7V06i3fdg++/HUVoD3SFGOqeJYYSQ5zxLUyvuEUHtxnr1cHyuAcP8d/wDy+w2BwSnAmoJCyT+pHtxjK2AiWjglG5wal6Y2Jk1DSmDGmZNePLFspYqRiiZyLGkpKcIxtGgCg4mvOdnCIermCMWIgHAD4aCPNJxAz1PJRTBZucT0UYL4kimkiqGu+B8l4RSxpK7CZWwHJTGEsIWUk1ahM5JE6kKvU05KhpDXAmUJY6ijSjBVNRcC+PYDbKiRrvySQjxNQWJ1dPYzRxTfJ5eG6ZETyfWLj5uCQQWsFLO4H4BZlfJNr8YKEKpaO+lnFM1zxQTtM3aqS1BVShAMKnBHAMi3TPtXUlGmhKYqNZRponxMQ2OSBBqxTsUGqkWQstwUBIlTyngKwQ0m90eIixC67aIwXaSljzh3EeU8vjMwm3NwmguSLzHKNWwPY+yOKNtuQjNa0JI4KvM8hgSTVDSrSM+5rTNY+GhKkg9xMJmjiB6otAKE3LpQYqWX8NiBQymHnCAqbllYXbXi20f0EhWbq68xIkMIDRarFQqdklkliaVulxceo6oroRRCfr6qBzFjGmci0lCCQc+2UHNtSatkD55aEig5AiUEpMoHQYJxUiA3POxOMqxuDvHxlVv4/Po9hAWjVFRvjW9paNg65ts+jh2cw9sXz+LQfBudmolsNISexJjvNECmgMZVbrQ4oBqUaFSm0indPGUKvwoI1bMohs9pwmklL9aLDEmSYDQZiyE3Mx1sjmI83Ozh05uP8XB9E8+2eyKjbTVqOHfiCC6cPIiLJw8gC0OMB2ME7CeyPfizM3jSK3H9aYCPrj3G/Y0+dFLEfImmIbxoG12MsDLv4RtnDuIP3j4Ll8W5yQStVguG5WHEBMvSQa+w8f7le/j8zjoebI0xYd+N20CcqpRF9rkQZJbRGKePLeLSmcN498IsFpoutnYj3Hn4FNfvPMT69kDAt12fQZgW6PdHsA0dnUYNr68s47WTi3h1uQM7HsEIhzjU4RDO+N8Ug6hALyqR17p4Ni7xd5cf4suHz3FvY0eZmBmhCxN5yaWFCztP0DZTfPNEExcON3B0vol6rQHDquHaow1J5Pzo/nPspDrKWguZ3FgZjKND54tzOMJ3Xj2L779+FifbwKKfo2aEUjbPGy8BYcgwl9TDlw828eOf38HdXiK+O1Lx7LZLkkhdMHjDK+h0YbUIexN1iUCe8HnOUzg1R14zZTjGykIHF4/M4d3XjuFwpw4rzSUdlExpq2bDc3ixVJUHcZagF6aYsC/Hb+PW+h4++PIhPr61hrvPBvA7S9AsX3yLZcyuoQSvHJ7DW6eW8N1Lh+BFY0SbW+jOdGH5dexmFj699wR//clVbKQ6dkpTZLoJF0O6AafM4OURmnEPryy28L+8+yaOtS10tAiOpcG0TAGEY6bTZhr+83ufST/juPSRGHUUThuariTJTOSjkIEJqt+4eBQ/+MZp1Mi+MgkwNLG20Zfz5trDDTzcHKpzl2lkrMgIB7LNnLUTnFps4tsXT+HckXkcX2zBSGPZXtZrddjCOtAIPhGDeGLWcW87wU9vbeOTOxv4cnUHaM4i5/KDw15CuVIkUuMzSx7+0x9ewulFF34xREtCZRx4XA6JnYDSDFVZA6aeEhBWUeC/XLrz2zbYf/3zfn0Efp0j8KsDwpeBgRoV1JQ99RFKiuFLfkIZOKVHT/ID5frJ5TE7vqRWSKPFRYVd8HW49nCMh3e2cO3yVTx7vI5Jb4i6rqNl6vDyGFYygT7uw40C+EmEtl6gjhIuN/PxGAj7cPUQjh7B5JI6N6FnLozcgpEbgr+kVJq1E0aMwoxFskXpFoGSpP2VFjQ0kRY+NhkW2p1H/cwKzOUlJAfquDK4jUFtB0tndSyfGuP48h5sjcuxEGZKFs9W7KDShwnbIB2oUsKu7lvi+BGGsACsEqV8ilrA51WkP38WnT8/E1wKB1pZE8noMJjD890u/u7DAj+/m+DBIIBzFJg5r0FvRCjNEPE4ULkSYrGRnieESSS+LN7/rcyDkzYwh2U4yQKiQR3PnmtY2yygzR5GPruIcLaNkWtjVNmKxHVG60MF5vfZGc5xyOEnObqTBLOjGPOjGK3dEawnGzD7fRjRGIEeIXNzNBcaOHbmGF596yKOHJ/D/EFKczmv54gSRRA4Dn9mxQ7SmiPqM6k3qP5MU+a/0q0tZ2SFCadT3K/zuvjn+Zx/CBBK+5sithQTJavoKsliynZRVVcBQkWcczYmqGBKJX1qAfJggiycyAK6CAbQ4h58DNBxxjDSHhDuIR4NEI0GSEYDlHEgy1dHL2GzYotwk2yYkCQKwrLegX2BXBkov6ArlVFkDNlaLWX2liVgUPMcwHdAiTclo6xyMhmIyH/nfZxSXwJBAsNp07xKUfrqQ5jDl+SlVc6FwiH/yPMgoZXTg1h5j2VGn87q+xO9+jLCxippKCXTamFTHXZqNbnYECCj/JYSEiNAkMGRVUKohOAQFNIvqNJC1XMRq4+RwBgFiMSrKS0PlIa+/HgR5CkAVmfPYIy4jFBQUm94KI02YHcAuw3NnwW8LnKzIXawQVKiP8kxjFg73oVhtaElSVwyrEXQ/bSHrwpKMUxXCiODkKZMHZbt0l6FIGNUMC+B/N1zOSl8vYRFuRW3OzqLwvk8iRNUGXt5eZbySgfDKMUoSmVDkJQaRnGOvUGI3X4g+nZ+LGWjfG5tS+OsLzI9cn6ubaNVayjwR1hV0o+sIvkJTOllslm/IMqKTEJruRUZRhnGSYlUd/HgWQ8fXr6NGw838GhjD6XdAkwGQ5DJYYx0gppZYKlbxxvnT2FleQknD80iHw1gJCHm2jWRlpKF4JaOdK4qaZcQ4P1wmV+WjipRqYqeURs7vkc88HIwc2RJgiAMlA1VM0XaujOOcf3hOp5sbGFjZw/1uo+ZTgsnji5ivuOjbjMxLcBkEsFusK/Px7h0cX1tiE/v7uDx5lDYRctvSmdKPO6hXQxx0M/xzZVDeOP4PC4e6Yp+nL97s9GQXpi9cSIy1bHh48Nrq/js9jquP9mSZEuj1kaYJHJDpmyXDGEaDgVErxw/iLfOH0DDMfDw8QbuPXyC+4/XEPL4FwZ0uyaRvkEQ4cD8LI4fXMSb5w5hea6GrlmoaO88wqGOj5bHLWwhqab9qERiN7EVG/hytYfPbj/Bx9fuQpPtk63KfhmcYzVhpBG8IsDZeQMXj7bwxrll1GoNpIWJq/fX8MWDZ/js4Tb6uQG93kHG51FYYCZ0xyjHY3z39XP4wZvncLSeY97NUDdTWCbDkMhwqyqDIHNx7dEWfnLlHm5sT0Q2WtZb4k8lIFQNK4SBtgBC6s21MoZGGTRv8Fyq8GbFG3wcomsAh9s+3n2NIGcOh9o+rDyGWcRo1Sx4Ds9t+vWY1ltiTIlxznoIF/c3h5LC+rNrj3DzyZ5sgkoyfHEhBadOkWFlqYs3Ti7iu5eOwosDJNvb6HTaMLwadjMTn95dxV99fAU7pS2pqYFmItN5UbbEr+rlIeaKMS4eaONPvnUJR5smWnokXZLc5tGPN9EcDEtbGML3r9zBILURar5ciOi7odSr4O9ExtEscWnlKL79+mnMtfj6y/HkyRgPH2/hweOn2AtYrVFIDzN7O6VXKxnJ8mLlYAuvHl/AW+eOY7HposWkOl2Ha5oSjMQNMNUmUThBFCeIDB/3t2P87M4uPrq9LoE3WmsWpQDCQpY9VhShY8U4d7CG//B7F3Fi3katGKFpOagTEDqmMIRcM0kqs0hYFCCc3nO+BoT/PAPQ11/lt+0I/OqA8Bd/w1/sH5x69Kcfp7IOGPiQSkKzLFWruyqTfgsGtowz9Htj7G33sHZnF+sPttFf30I5ClArSzSKDHV676M+jLAHjHZhx0wQjdEwNfiaJp5vLk6LeAzLDGAaEQwuvJnUnfkwMxNWrsPKc2FKFCBMURiJDGYcg8XCYjgw7Tqi1JV7xR69e0uH0Hz1Inq1HNvOCAN/G+7BCMdfddCd30KjsQoLfVgMakub0HPKOykNoUdIBVSIRealhwgEdX6/AqVdoLRyFEzzFEBISTtBoCmAkGBWK1wBhGQth+EcNva6+NsPE3x+N8LDQQj7SInOWR1aPWTktnibxHlIFUh1LU4ogRPyx4QWmTBCF3M4gnp+AEY6j43nOlbXc0T+LOL2HNIDCxh7DvpiUWK5PRMfdak2Q0oZp5JXFBbvmAWsOEU7TDEbZlgIMrR2htDurcLqkb2NkBoJMgb32DlmFrtYPnMc5149jpNnD8NrWjAcFQyi5KG68qKJzVS9T5XXv3wGVp6zXzgp1ZLiXw8g5Ktsil++gmWq/r0KHSpWrCKWVRJ7BRcliJHsVtW3QE9oFAmpEI8oIyVbuAsr24NX7sLT6dsMUUQBkskQYW8H6biPfDKAraWwpXYlg16wr5BstcISKdkvSoP5PFu21ESwwJ4Sa+KHggO+aUF3KR21UbhkDXXVzVwBQnYLcvZgqqjGtHPWQEitFx+VXEqYweohJfAvJM1qLVT9EYZqWnlXVedNt0dy837pfdN6PFE67uv+FPImyJMOikqiLm47xRgKgycPFSZFQEjAJ1t5YQZJZClWkGFMiiV8AQD5sfQH74PJ6msqMPjC7CgWtcquyDDOvMxBtJNoKWKql2gbs6j8moPpz8OqzSE1mog0H8NYwzjVMKZFsWRgIGfmFnSjAS3NMzpvlfRRtFwqyYc+PZZDExCOglgYPPGVFUCYASGTi6QLLZUOHgJC3yhQN0u0HENqGyQdiAg4Y3gGVacsqvSkbmBvHKHebSHINTxY6+Ph2iZWn25KESS/Z8JeCF6YbV0kxrZFo3CJmU4bxw4fRrfpoeEydauEyZAZAlKCQT0XWZdjMUmLO0QWjkMSLcdkN0sbn19/hP/9z9/D5jBFWLqwW4vQnbpIOKWYPRmjjAZo2sDKsQN4/ewyvnHxNMx4LBrrbt2RJMS6a0lhJ59A9qkQECoHZQUK9xOh9tdQ+zBQiiOrj9s/52iyzjKJeCajEac5DNcX3+P6Th87gxF6owlmZ2cwN9tBt+NIJcPq4yeIKYOwbCwsH0Fs+bixOpEC949uPkZI1szw4dfaSIMxRjsbWHAznJ738W+/eRHnD7Qxw1RGM0fNAnyPBeLAVj9AZPpI3AY+u7WBz28/xad3VjHMNNiNLoIkQZKzhoFm9xTRZIDFuQ6OHl7AieVD8r4b169jc2sLveEYNhOmGMYyiVAW3OiaeP2V83j9/EmcX66hoSUINnpo6Rlm3RIHWq6E3HCwjzIuDjSRsO5lFtbHwIfX7uMv3v9YMUeWI6xjaflw6zOy9dLjIQ75MV47PoM//O4b8Lw6xkGOKyLDfYovV/cwKmxY9Q5y3tzYKceNJ+sdogm+/9Z5/N5b53HAofw0Q90uxD9Gn0JMP2BuIMkd3FjdxgdfPsAXzwZ4MEhQEmCyE4fnvsxIOkzNgcG+LJ4v0Qg5S40bHizXRirLH1UaVA6HII/75soJvHX2EN46uwA7z0jlo+Hp8Hgd1FNJunRdC0EJjPMSOxGwujfBnecD/P2V+wJSdW9GQg/CUG2pKMNZnmng4vICvvv6CdTzCHlvD41aTbZ3e7mNT+8+xl99dBl9w8XE9BBwycEiZ9uGzS7DPMAhM8VrBzv4w3cu4FDDQAuRvDZ5IaaHMDQ8jI0a/vJnX+CnX97DTkjJsC3l9EnOyHNKo0lbqrzcleWjeOPcCg4ucnsd49qXz/B4dRPPnm/DbbRgOC4Go74ko6EI4OsxZmvA7146iTfPHMHKkQU4jJUOxmj7ddTYe8R0VZYf26wWDBBGqbCdD7ZjfHRvDx/eWhcfqdGaleQzbjK1KIYZRVjwC5w/3MCffncFyzMKEJIdVICQCWO80RIQUnWiPIRThrBybvyjy8jfthH/65/36yPwTz8C/32A8OV00V9Mg3zxM5ANzBHFoah/LNuTwZKyNCbrjYMM688D3L+zjltX72Pj7jNMNgY4UGvhoO/jgOvAC/qwRrvQh8+gT3ZgRH25tllMD6Umiks7YdEIvBLoVgCdvkCqj3ILZlaDnRqwck0k5pTP6SIZzZDTW8xwPkJCJqA6NTi1LnqhgWHmIGp0YC0fQ/PSRdwaPcTd4V0snjNx9IKFldfocX+MKL0Bs2R/bQknbcEoPGhU5egEYKlYG1QfHUGhkjuKbFBjbxrvgSkKO0NOuw1BoUalF2PzbQGyem5Dz11oqMPQOxinC9jsz+BvPgzx6Z0J7vcm0A8UaJ4B9DrlZxG0JJWANALCOEuR8D7Gwd8yYLLTbAJgbGAmP4COfhgt+ziePzfwcDVFr6xhUutAWz6Kse9glyF9TInUTZgc5jnsJlX2A2WuTHHmdBTHaEYZunGBpaREa3eI7MZ92Lt91JMEpsvtbYZxMIDhaGjNtvD62xdx6Z1XMHekhlqbS3qVYM9ydiU/VJUGisOqQkL2QeF/GxBW3NtXXhK/KeXoV3iq6gdRtRpThrACLtOaNunvU79nzpA7dcbsAwnWI8mCmqGMSYaUXvvRWLyCWbiHPNhEMXmKlpuh7ZGqyVCEI4R72wj7W4j6W5I+yoU18yymwYKKrFEVaCoRWMM6CBsAACAASURBVLHKEgRF5RstY8QDVcq/zvmRdSbci5sEhDpM0xGGkG8FTDLRVr7GC2CoQCABYAUMhT3kZrp6qCb7F2Be/rs6ilVmyj6191K3+gu6r8pCmbKFVe+gAoJVLyL/Lp116q0Cg0w8pTyUVR0siifyysRrSSBI0ofqxqlsVElJq4AZ8RiSFWQbAEFfqfo/pYWBvwpl9fRWqjwX4lBa7FIqxooUiV6CdkHW0uleC27jANzmEpzGIkaphX6oY3MQCsGSwIRd68LxuyjhkW6DNgiSkv6/qd9GtgrVRYbJgwSC9N+xCoG0L2WElF4SyZN5S5MCVjn9chk8ZKgxJIMAjSeGFKdKXKiwgWQX+6Ha+ut+Hc97Y3zyxV0BhBvb/Ur2ZyBJVbQ0gypMq+pq00q0GnUcmJ/H0mwXS7NtLHWb6NRc6dbjRo9U9ky7jjrTMtlBUmaI8kzSRUdJie1xJl62/+Mvf4pYr8GoL0jYRAIbQcQEpRQW/6tMRKpX11NcOHEQ775xDke6HhbqlhQ/eEaJml2V13P7NK3XUE1xqpvwl2ooVLao0ntPN06qoFGoYNEFqw0GY3DjIBJgpozx1AdzN6jJC4sHNk5jjKMQvfEEhl+HUW8iNGw8HQS4fHcdd9Z38WB7iJw3BM2GxfCLMEA63MOphRouHp3F7725guNdD07cR9PW0HQpr3Cla2gQZojYT2d6+OLBDj6/vY6ffnELvRhg31yYZBIO5LqUaaYIx0O023XMzLRQr7nCkK0/XZfQAJ7ETIalL5XdTZ1WB4cPHcT5U12cOtLEjG/CJaAbJGhqGdpmJh46AlRKggvWIpAtDUvsJhr6hYmf317Djz64KkmbExJH7GUyPZROQySJ7DZctGO8dnIG/+4PLolXLohyfPD5PXx+8ynubIwkIMeqdVUHZJbAKlK4iOEhwvfePIfvvXEWc6bqpmvy+bYNkahGKeOb6ad1cOfJNj689gCfPtnDnb0IYDci2W+RE78AhOzzRBzDzLlYGMP1uO1idQQDCSgldaDHmQC3uZqNs4fn8K1XjuHQjIfZhvKx2qyiMEvUPBM1z8YoSYQljHQX68NYWML3L9/FlbvPEGk1pOTspZ+RJnBg3jdx9tAsvvvGacx7hmzFXYeGYuDRbozP7jzBe1duIHBqiB1KPSkXVYy7ycTXLMDptoU3j87hh6+vSAehzw5FalcMHTHTYA0PE8PHf/3sJn52/QHWezGGiYFMYxcmbwhqiOBgF4YTzLfbODK/AM8pZIO29XyAMIzlIriv7RdTdgAtH+HYYhMrR2Zx6fRBHKMU2MjgMQFV19CuN+HZvjAF9BhzmUTGfRInInV+uJvgswd9/OzGE1y+vwGjNQONlSa8MQogDHFsxsWFox388K1jONI1xM/KDsKG4woIFw+hMIQKEHKBpZL71Kv6a4bwnw4hvv7I/5GOwK8OCF8GgVN2cBr48RXuZpo8Ws0m0r1VFVRTfsad19buGI/XtnHli3tYffAMW2s7sCYl6qmBI7Um5lCiFY1Rm+zBC/YkndhLBxKiYTIlu1TyU2YZ5KWtAIOYtEbQtFDC08zcFHmklZIdZBVRKp5l3tfJDDJ9nbH5ov5hv7HmIDN9jPU6Yq8D99gx5IcWMF5o4Vb/FtaCu3jj2x2cvmBj8XCM0lxHlD2GUfI+AbhpA6bIOznkpupRJYYqk49CNrz8SkG9kaEgILRiFBaX8LrcO8uSFRE2zNSGkdnQMiaMNqGZXSTaYewFC/jrn43w4c0Bbm/3gcUcjVMazFYK001gZAk0MkCU6QobUUicsi4PyjB06BMTjaiDtnYQ87XT2N608fBxjs3IxsjrwDp1AkHdx67YeqrBlnMTh92YqhfONobqnuMvFSdoZCU6BXAIFjqjCOXdxyifbUHb2VXLW64CKK/iATBLLJ8+itOvLOPEhYNYONJBrc2Zg923U2WhYpjFTkTSQxItOVhX2Rki9JiySPvU0v689suA8EXn7G8CGO5//+lfpoBQfuyXpKIV5KWK5WVHnJRyyGuosrKIYkkVrmfMewgiJEGAPB4iZcro6CnscgKXKiA9V6+TJEA+3kMy2kU63EEe9KEnY5mZHZ3SUc7RXJIwGLKSgVfhktJeV1a90bRZyGCh3hbM5WBEN7sCKRc1LPXWpGeVgLAChS9JRiVwZuox5N+nrQY8J0VO+nIYTbUJEMBcZaaIDHsKEvfXBFWET0XBTf99GtxTdQgqFpC5JRXTOq2+EDBYEUXVskNqKKqKCdbLiVxX2hCmNRIKPE5ZR/6IBOz7VTtMSCYxyTlDlTSKTF7Afl4iK2ljKpARWNsOTC6eajMw/QWUZhMJBcCxJo9JypAhUzyGBpP5nRpY5lmWDrTng4j8kYA3PhcqkEUBHMpDybpMWILNi49liQlxexghAVk/nmoGfN1A0zTRpP/OAup6Dpe6Yj64pSd75jDtphBmkOxiWBoYJAburm3hxx/+HE83++hPUsQ5g1aYhESKnycGU4Z4YoklVsBBp17H0kwXh+dncObYIg7Pt9GtuTDYhRaP0SF7WFNpgFmRCZMV5BDgsLo1wsdXH+DP3/sMmj8Hb+YwJoWHSaZjEiay6XPNAnXKm/MA8e4zrByexffeeQWXTizixEITCEcCCtnZR7kEvVP7kbhVHC5DJhTD+/JlQnUbKkA43exUwJCsCallngi2LRGzySRCLD199ChWWwHDRJBmGMcxdschArK5TNbyW4jMGu5v9nBnfRs3Hq9hcxRhkCjZCm8oZZzBLjL4yHBxeR6vHV/A6yeXsOhrMCY9tF0Tbd+BzR5DzcQ4AULdEmbl5toAP7/zDH/70RfYjXK47Vnpc+Smx3EJOjIEkzF834Ffc8VbGMcRRqOR9CLS02VKB4yiuhfm5nHqxHEcXiix0AVqmoU6TNQKShBztIwUNS2Gp2VwWDJqOYDpYnuSos+fy3Bw4/E2fnr5IR5tDPC8H0uUbmqpEBRGcRtFiBktxIVjbfzRDy9iptOQhNv3fnYLn11fw5O9GDFcWG5LXqxalsLMQ9R01j3k+O6bK3j30il0tLH4EVuuKc8NaacwzpkIjLKwcP/pDj6+8Qg/e7CFG9sBtOaMvCiln0rk5koyys0zAWddj9DQI+R5JNUTAwJh04Ht1mGWlPSUKIMhDnVrwoC9cnIep4+05WIsywgzR901UfcsjMIQIVN53Qa2wwJPdgP8+PNb+PTmE/RiHXHJ1NmapMMxeKGmZTi+0Mbvvn4GRzo1zLhcakBUAFcf7uLyvaf47O4jJOznYziOoVLbKKc1mexWhHj9YAfvnFjEdy4cx6xVSO2JRV+doctCgpLRse7hp1/ex8e3HuPhxgC9kNIRH5nGmhmWynpyE56MR3BMC032AVFJwA1aHEv9jKTLxgHKPEHDM+DbOXwzwYWTB/Dq6UM4vthG22Uw6R5qDCaq1dBgcBB7NzOmyqllYRAHCAQQmni0m+Ly4yE+uPYIn99dh9nqCiCUbiMBhDFWDnVwcXkGv/PKEg42Gc4eoGl7qDueAEIJUhOGsCp6FkCozmuxS/9/2BX+Rxr/v/5dvj4CXz0CvzognKZNvgwGRc5XpQVO00ZlMBJvhZrfKL+nyoZTwSCMsTOa4P7qJm7ffYIrV25i73kfxSTDnOFjwfRxkJUScQh3bxONsId6NEA9G6DG7jWNmdGSwShWDVYucZFGqVtJNUA5hlYGMMoCVm7ASm1hBy2qFQt+NH8KAkHWWlRp6uxv1iwEuYFhqiNpL0JbOIT2+RUMuy7u5j2sTu5iqK3ihz9cxNnzJvz6LnJ9G3GxI34sAkIn9QSECuwgGNR53eG1lCJVNRTyOJDpkdmCDCXBoE3vHwvfaaOgr5IdYzbMhKCQWkqqdVrQzBkkxhH0ogX81Qd9fHhrgDu7fWiLJRqnDJiNBIbLCPxI6qp4LebvSEWtDPNk3Hh/Tk0YkQ1/XEMLi1ioncHelofVVQ3rYwMDpwXnzClEjTp6XJlLRZmS2Qv7QQZFcitYQWHIjET5XK0E2rqBg7qDmTCD+XQLxdPnSNfI7k5gUTnj2NDKDEE8QWehicWjc1h5fRnHzh7A4vIMbBagE/hU2X88daSKgum2TKk3aVGiIo3Y4gWL9NKUth9G8tUzXM1uv1lB6UuQVPCKmi/5/y+D1SmbqBoEFCTcr2GoliqqrIGAUFm08rSUGpc0iVGkAdJgF+HoGYq4B6RDsODL0Uj40G8/BoI+wt5zJIMtFEFPZieXkuYshF4kohKUsCNKdUWmyiBgJfOWSZightVwcgrzPFWSYSoLDbKBxvRBqWglFxXJaBUywwBA/l3+u2IFCQg50FRF8Uo++hIw3KdTXw7S/IUbthzIii2u/q5YG6XiEo8X1VzTxFABhQocFgXB3gtAKAOgMDkKNEpaqITCEDAqkChppFQZCtNf7SPkrZov1HJJpSqrCCcurKpGA4JChnUyW4FZD24Npd+E3ZyF4c8AVgdBZolPkFLRSW6goD3O9qBTsWdYUpulaS64QdKe9uOyRrZpMhKJX93z4VAWZdnoTWLx+xWUgUHHKCtw78lz3Hq0jgdrzzAOYtQbDSy2GjjcbeDkwXkcnWthrmYJINRJJVsVILRsBFkhclHNdQTJcgD9/OYqPvj8mgAy021jFDIsgy9MVh/wyVZmapLdWRqKMZOMJn/mlmvj9KFFkXWeP3EYs3ULTernWdSuZ8IS8jOjNEEEHb0gxc1Hz3H5zho+vvYYmd2FXltAPzYxyZTshIfbIEPlcwMYYLT+CKcPdPC9t85JN96Zg21gMoCvF+jWHDn3BPPtn3TTk49P2FQWOr1tKh+kPMSI/qIzhsuHOGKENFW1nkhhi1htGcik8ONZ4j4KQkzSAiGld5YHrebCatlSuH1jbYLPb93Hw+fbGLPXkSwlmTmGrhRANJpgvlnHqUMLeO3kPM4caKFeJKiXMWqIMFNz0a37AgiZVDqMCilgDzQL9zcDXLm3gb/4+88ElDmtGURMSS01BWCLHHHMxExTQDJpbnYV8Q/DPRzLUnHPsvkw4Lku6r4PvQjFR3ZsYQZH5zs4NtvCjF2ga+WYr+vwtVRkrhJyZDtS6BuUJiLNxep2gOuPd/Hx1ce4tdaXIvPM9jGQqGmmnybwkgGOzXr45usrWFrowK/b+PuPr+PLO2vYDnhTdWHYdRhZAYNe0HSMlpNjsW3g3ddP4VsXl9Gkh8xM0fQsAaal6SIIM8Viw8Sj9T18dnsV79OXtjGC3p5DbruqCFauH9xQMrDIxkKrhoVaKYEo608fYaffE4kvmU2+UC3dg1EYiEY9NMwMhzoO3nrlGN66sIz5hokmq0Fy9uzlwlLzAityKbuGUWaKdPTHn97Eh9ceYm03REBJrN+FaVri19DiCRZbPt48fxInllo43HXFg73bm+DjL1dxc3UT97d2kftNFH5d9PwZpQjRGHYyRkdP8O7KIXzr1CG8dfIAOkYKKxrBthktbQggHJYWBrmFT+48EcbxxqPnkmTFWpDSUMZySeeUVwBXSiy00SS+nBdJLgq5TuGgVTCpFSnmWi4OL7Rw4uAMTh6exbHFNhoWqyJiFNEYTd9Dt9WEweAEyiooTxd/Ltn1AGGqGMLVXoqrTwL8/dUH8pzpjTY0diPx8+IEVhzj1ZMHcOnkAt46PYPFBsSv2HR81B0XlsXiWsn6rm6ySsahwiOqretvYlX8NRb5+gj8qzsCvx4g5L3iF/sGX/YOfqV+grU1Ul2jIUs0jCfAvdWnuHbnLu7ef4Sn65uIghg1w8Ws30Q9zlALE9SDAPXxAPXBHlrpBE361NMR7HQMIwukK4zARnxOFlk9KlK4eeewFkqlEjMSLNolMlPAmklWbpqozqFbggvpK+ZCnYsjF4ME2BgncJZX4J1cQe3cCTzCAH/36DPkjT20D8b4g+/N4PQJJmw+RW6MkeuxyPiMDHASLgg5MfObsWA+lUAdcS1KyilBlQFLQWRo/HczQmGHKM0CJT15kuxsiVTUjG0YiQtkNfKlgDmDYTaP58M2/vJnPfz8wQTrcQ7niI32WRepOUChjaFlgWonlnoNfk3mSKjQPi69HThwcw/u2EE9nUHHWsZot4XNZx7WRjr6VhPmyeOImw2Mp8mR+4CQ8loyNopNmgII+q7o52wYJmYKHd20RHeSwt7uoVzfQrS2jnK3j7lGXeSsYTQRP6Hd0HFoZR4nLx7FxbfPoclwNnbHviTKkmAV+saFcFB5Eyr7kPObmspfkHBfhXzT908v81Ur3W/AJsDvPGW0FAzkfUdVwak/X3m7zx5STsxjW92z1JZaYRzBHXo1p1CeqKTORREji4eIwx1E4x3EwQ7KeAKziAQQ+lzWI0Ix2UUuTOEW8qAHREMgZRJpJIt8pnwTFKowFJbEK5BDyTAfwnTxt6pAK39Q1T/IhYEKkRErFoGgvFWpo5JHwq9hGdJhOQWExAuCGcQzOvUW8pfn9yNxMz1K+47KKTVT1eNNj4k6ePueZgGDFagTuaiSeBIzUR6qDiClneohYFHexxIHpvC/kJQSNCpmsAqd4VxMf7IkJqtAHB4vXhcJnAmMVY86K/tKJDkfPJaq1kMktdKl7UOvd6E35wCnhcyoI8wcVS0xIanH65oHp9GG6dWg27Z0r/Pr6eDSyIR2fzss246FeDwUsNXwPJH2Md1nZxxiEGfQPA97YYLHW3u4dm8V1+8/wWYvQJgU4h/ruBbmaxYunT6Gc8sHsDzfQsPWJAiD3YEECbyAUS46iHOUDjvlNLz/+T18fO0hrt5bQ2HW4LcXMCQgTMkIefLE8+JDHyBNk4r1YaJRIaEhdpZgxrNwfKmLN8+dxJmjM1herCNhfG6eoO5Tb0yAzroJUxIZ+b2u3HuGy3eeYVLWkBhtCb2I4ECzXfWCKxM0nFJqAMKtJziz1MZ33liRuP7TS03oYV+8kvOtmmwWeXIooytPuClFzROd249K1lG9XBUgrHpjCpUypE50Sim5x+ETTAlmiSItlOSWvZB5gskkQH84lqCZRHcESEjnWxjg5toY11cH0qu4N5qIn0tSWuX6xg1mKXUVxw4u4JWV4zh7uInDHQvpXg9OFqFjF+j4jlRq8PnPSh39IEMIS+SIT3oJrj58jj97/xM8H0XSh0ibOesICATI9vAEpkzP4FZG4nbVhYc9fGSK5SYvM4MmvVPskQwnE3lRHZhp4lDXl2RR1lUcaJg4f2wO83UTWTBQhd8Wk5OYemlJStLmMMfqboK//tldfHZ7E0Z7EYntYyRUTQ6dcdzBLmY8HWeOLWFhrolW08PV2w/waH0Xk8JlYDY0namkGkz26SQjzNQKHFty8e1Xl/H22cOo5UM0jBQt34FmuSjoryMgTPi7mVjd6OHynaf4r5QhPu1Ba8+jcFgrT68crxslylRHw3UF9J6cc3G8q+PevVtYf74J7t4oXaW/VdN8Mf/nSQirCFAzJnjl5BIurRzGmUNdLDUdeEiktJ7bOJMXT91EqnFpw9eVg49vrOHTW2u4/ug59oISmteGZinpDE3hlAWfPLyAowtNkaPy4tPvB7h6ZwNPd8bYDVOkrOJwPYkvz7IYMfskEYtE9A9eO4F3TizhzHxD/J5uFsBxWEJrIdAtkfPupQauPdnGFw838PmNB9jqhYBREx8yGWtRfPFiRgYyV7p6SSiTUCgmFxewkKFdszHT8LA008DRxbYAwhl6eB1TApBoZmcHYt11UPc92fryDmM77DblJS1DlIQIM6axWng6KHBjPcJPv7iHT24+gl5rAjb9NBUgTBK8fW4Zb5w5gNeONzFXA7wyRN32UXM85SGVyWsKCPldVPQ1z22V0Pw1IvxXh1W+/oF+A0fg1wOEZGde9gx+paOOFRLVQwa0wkCe6pgMS+xuh1hd3cW9B49x98E99Pd25d7vWQZatoUZx1ZF5sEE9nCAejBBOwolTMuLJpIo7IhvUCVHU75P5itjngyVjBUwMKV/MIOdF8QbcEjUiapQk8ojCQDctyqpgZcdzobOCh4NG2EO7+yrsM+sIDvUwd14A+8/+hCdIzlOnLPx7psOjh2IUGTPkBv0/unQ2PmXFbBorZGBk7JIykVV/6mUTosvUIXF2Br9eLwupZIKmlsEhLliONknLYDQEhbPiAkImaXaRmHOYi9s48leDX/xwQ6+XI3QMxzUTtTRPVfDpNhGnPWgZxNJ2HZsSlBLZBo7nRnsw6+vwy4JCF3UQxe1pAOvWEIymsd4MIfHeyW2Sh/lkYNIWy1EnqOqBDjkcl6mfFPKtZVnSxRUHKIzhpWw/1ZDLcnRykoslSY6QYbGMMTw1n2kaxuYczzYtC+x8xEBMitC86CLI2eX8Oo3XsHBI4uYmevAkFwL1Qk0rZqYegqZusn38jwkqP8qIJxycC+Al3oxTdnBKST8l3yJTcFglTRbfX+REEoehaov+4qkdRqeybuT4Azlv5UbFWfK6hOkkoQyaXlUljjKgrMASdRHHOwhmuxJZyHiEeySKqoEdSOBk0+gxwNkwy2ko23Ew20gGav6J42S3krYLCEsFcim1FsAIRcnChDK88E5uloKyEy8Hxoz7R2cegUrqSk/nwCQCr2KWWStmmIIlcJwn6ipwKE8U5KVohJEp3dq6RMWlU/1HE/VopUSd1ozISwf2cEKABIEMlhSzbvqdSokTtU+oE5wNQur4BkedyUzlf7I6fvZ5z09n7gsZ4cqZabSr62wBRnVVDrcgZSsOsEN8x0cD4Zbg+Y0gfoctPo8wtJHkDsYx4YEyEwSTcLz4NQleNJg/6NpIM1zpBxSGVrFipur66NytuYBEVO0cvhVxwwlj3thhCHDSnwPq9t7+OT6HVy59QB3Vp/Dby9BpzwviiQCnoEr37hwCm+ePY5XThzAXMOBx4AXj1t1E5MoVoyS7iDQDGxPEvzZe5/i05sP8WwvkqHVay9gHJWI2fVjuiptlFLyIhNASJ9jzbHEM4hggnzYQ7T7HLOejjfPH8c3X2P4yxFkYSRo3Xe4UCDdQDrVQi/K8OX9J7hyZx0/v72OHTF6uwhQR241YPkNFFJmSizNXjhGUu9g5WAHv/vqSbx6bA4nZ32YcQ8tV8NCtwE9i1GyXsBx1BM37UMhfVsVV3/1tJsCQsbKhmLS5VZSd30BJ5TUMVExyQiwCgnHYc8fiyuDSYjBKADcFlKrjn6m49rjPfzXzx/i/jPKJkNYTg0GpZl5CreM4SNGHAxEWn3w6AGcPr2Mi+dO4lBXR8dJMdnahZOlmK+Z8C0mNKp6kbTQJGU00hwkZg3PJwVurG7hv/z4Izzrh9BqTTAnkmIbOgsk+YrbHemhBG9VskFJwlDGZUqRCQD4mkjSXBhor1YXmWkcB6r0nBcZPcLBti11Aj/85gWcOTQDI2XBeyF1G6wo4Q2OftC90MB2YOH/+vEtvHd5HaHTRWT7iKmjJj+XRyiHO9KvONu00Wl5aNZdSWrtTxKUdlvMtEVuweWOhFfDqI/5JnB2uYF3LhzG66cX4adD8ak1fVeWBkyqnQQZWOHpGCaebg7w5f0N/PWXj/Dp6i60DgEh5ZHK/5kyQS1jb6SH44szuLTcwaVjTdy/exsP157i6SjBblSKhJqdMUVpy/Ou5WNk0SYOzzg4daCFd84dx+kDXXRtoEaPa5mg7jiwDAsha27Yw+jWcefZBF8+3sMHl2/jye4EsVlDYVCqqSGY9AUotxsO5luePIo0wyRI8XyL7LMudSeRZSOhbMM2kGURknEPc06JY10Pf/zWCt44OocFK0eTTDxBIZPCbAsTptNmOrZjDY92A9x6uoO///w6nm5x0+xC19klakMvyQsqD24UTTAJRzAoMTd4zpfwbcC3Spw/eRQry4dweK6DhU4Nc00LRRghnXBVweuVhZl2Q5KFeaGPo0CSj12fyx2GeyWIklhk1gTdz4bA3c0EP7lyBx9fewD4dYBgmZKiOIGdZvj2pTOyCDh3pCZdmDx/arYPz3Zg2VNAyJurAoXa9KY8lYx+DQj/JSejr7/2v9oj8OsBQgLAKSCcgkG+5dKQC6OX/6SJhjDQ8HQ1x62bm/j046t49nQNw942ZpsOunWCwRxuNoEpstAJ/HgCazxCI80wy0F0NEExYJy+6p1tej5MXm+NAuNohCAdIypD6HoJx6K3XZOHkxVw8xwOAZoEdegITRuxaUrNEJklCXbhfZD/02xMYGO3tGBeeA3FyRPYcFPcj9dwtfcFTl7w8OobDby6HGGpM4JeUDKq6qakGjrLYKUhtCwWuaZKGeV6nHORjax05d61DwgFozBhMEBhBSjNDKVBKSuTPE0YmQU9cqBH1NkTEHaQm7PYHDXwcMvGX3ywhWvrCYJaC63THcydb2IvWkcQb8PMxnB536k5SJlkyGyGLJHkSrI2BlNXMwszWRO1pAU96MDIjgLZcdzdSLEemwjnZ5G1m8gbjYrlMQQMShK8+NhUv5oK4GC39dSblUEPQtSyAodsD0cMH0cNH4MrtxDeeYwWQTpRhVYgxgSxNkbRjNA53MCZSydx9vwKVlZOw6qZMMkUysdKvt0U11UJk5VMbx8QVizRPmz4ZUCoMsR/U4BQHHjVQ/0SpcQgUU/D9O6XAOFL1SsCdSpAOAWD0ldYsXWcU/OS4FwFM03liCyvT5IxUj7iMeIh00V3kQe7wg5ySd52cvgIgWAXcX8Tk711AY1UIjFJXRPVDz2FlTJOljsEhAoM8u+iAOC9lMtc1ZYp5fMCFqXnl2+VJ1AF0VBeSrBXeQ5JD4tlpQL80r85BYSV366ay9VrUwlspwmtCpCqOFal9Kn+Lhsovq8ijaskUZGLisyzWtQQyFZgUJJbpQ+d3e0KCAoAFHVclU4qSw+VTCq1FJyZq3NSAVblaRUigcdLiDEVyMNZWxRh/C3orbRsWLx+uQ3oXge5N4fUmUMvMNGPdEwSYh92P3owVLDONwAAIABJREFUWLvm1QCHaa86cl1V+khtj9QlatD+t//no5IytgPdtlDvddYn8JumOQJ6/XiBsm3cXnuGH330czzc2MXmIBB5p0FvWpHDTAI4eYDfee0s3jq3jLOH50XahmSCZsOXYTFIUsQUHVgu1nYD3F3fw999chW3n2wjAIdsD7nhotCp3edJroscjujVoKbc0JCTgeLGyDThahrsMkfc24aPBIdnanjj7CF88+IyZoVBYNl3CMMoVRy+bkvM6qPNAX5++wne++w2diNTSrNZep2x9FrimfkEMpsxFsmoEe7i9GITb589irdPL2LlQAPapI+6UWCu5YusjUdTaGqRjaqTWUIm5ESeikSn16GpKpgnFBNY2eWjgikK0xd5h0Tsi7ldVqJiQGV0vphKDRvPhwnW9kLcWe/j5voI19cnGMQGIprGTRts1zEJCLMJvGyMgoDKKtGaa6M708RMp46ur2O2bmKp3cJi0xeZr8k+yiJBw+cN0pZqhSA3Mc5N7EYabq3t4P9+7yM87QUo3BYizURU6oh5QjERlv5TKSvNYeUpGpaBmWZTkhn5b2EcYxyE6A0nwkAatocJk0ozekPpsktgpiO0zBgHmgZ+/52zkog542sSLsMwFQnrgSZe00nhY1g28KNP1vCTLzfxcDfGEDb0dgtJkSBJI5isn9BztH2KEqmNn8h2RfwXrEEoLJEeeZoJmxfIoIcDHQMXT3fx1rkDuHhiDl4yRE3P0OTixPYEeAkgTEt4lon1rQGuPdjEX12+j89YZdBeQO7UhD2VQvSshGvY8HQNNST47sWD+KNvHsdk1MPq+oZ0GK71EoSah6isIdU8BaDZC5nuoWHGmPWB80cWcP7IIi4cW8Ksq6NOCU8hDZrQdS4TbEQl2bkSj3fG+KuffonbT/cwom5cPJi2bFFVzUyGmmug4ZpI4xRRlCMIeSH1YfpNTIocEZ9Lm/IsyjKHONx2hC3/47dP4vxiE1YwRtMs0XF02FVS2EQz0c80Cf7ZDHI83Brixx9ewaN1bprJBvKCq8PWLamMoW+QMdWmVcIi01ezcWipi4WZBubaHmbqLmYaPuZaddQs5cHksMC+QnaP8txiFY2Y1wnPJBmQ8p+qoAkaxmGEcZwihIvNMfCA5fSXb+Ljq3cBz1fpxzy14gRmkuI7b72Ct88fw5lDPrpuCVcAoQvfIntOOSrvE7xOTAX/8gzsewi/GmX+r3Z6//oH+//BEfgKY/APelt/UWz28kH5BaZb5Ewv/ftL2jm1+38R0PDCWVUN4C9/2kvp2y96CGX6UkFSMqRwAUgPkSn3wTCK0R+Msbs7xtbmBPdu9vH43i7WH20CSSjXeKpJOk6JGj1/423kvWdoIkSDSiXeBzL2qJYwmUzOB+uTGHAlQycDrHJkJUFOLLJNjl28k7tJCTcBHF7HBRRKNAdyXUfAgDEmSlfMkiS1yz2fw7WOxK0jbLQRHzuO/vws7kbPMKz3YR0KceKsjZNnTBxo7KDl9KCXI2hMWTdrIjXTOEinAbRC+fckCEOUCQQAlgDCsgKEZsnfhN+bIJA9ZAFKgwyhqjZihgA7FLXIhiaAsIai7CIz5jHM5/Fs2MKff/AMlx+PsVPq8I/56K7UEWIPWTmUWYo2HM5TmcZ1K48Vg8QMsYykkwxFkGPBnEEjb0ObNFEzzqBun8f1RyM87BcYNprIWm2g3UHhWNKVlkolmWLbGMPP7IQyjEn3qd+nGrDNlEqUAp1Cx2G7jlNeG5Pr95HcW4MfJPKcsEMYZozcjJDYQ1gtoHuojVcuvYI333kD9a4Ht2YJmSP4gKE7gqIUO6ykouocnoaZTcGCgjNTpnB6MisguM/s/IteT+SM+wcAIavOyMPx8SJXRk6FqotzHxDK/WoKSpRnUs5VYekIQlQVmqgcmdFYZEjTCFkWIk9DJJMe0nEP6WRXrDU2FUz/L3vv2WTXmV6LrZ33PrFzALobjUYOBEASDMMhOVkjXWksq+RyybfKv8EfZNUt/wD/DH+xP9gfVPKVbinMSBPFMCTACCLnbgCdT/dJOwfXet69uxvUXFs1Vbqir0iqCxgQ6nDO3u9+1rOSzriSEFY+gB73gJAdwV3kgSq7z4IBMia+M1FcU1VxYhQRRk0hWLED8ZUUu6N6TatAmDJ1owxvU4o7EjxUDpJ5oGJaVNP83yUoJDBUxZzq7yvwqJR7alHDmaYChNVhpO5ZpftW3kz1eK8AYfm98j0uQ2UUK1h6AMXWpaxdxAPy85V9hVxQSwhWeUbKV5JuQfVeKO8gl0nq1JTQGOVDk6UTASDn5YQ92/T8MVzHIitIIFiD5TIlvoHCbqGfN9BNaxgkDvyU1i8u6uswvIaQTiQ0uLzKNM7A1LCpi4bVFTkFCP/+f/0/iskRFxdPHsPJuUOYoq8rLRD6ofJB2S4G0PHpg8f4y1++j01203GoY6+absLRNQFkZAq+88o5XD69iCMTDXhagpzR+g1PQkeCLEesm8gcD5/f35CUx/ev3cOTjg+jMYEg0yW91HJrEi3LMBg+ZMg2jYzURXq6vd3HcMiQFaYs1lB3XaQDlsUPhQk7f2RSgBulhnNjLhD1VC8hE1F1S4blrSATed9fv/MJ1ocsXq+hYDy/qQb4ysZpMnks8+HEXZycHcFrZxdw+eQ0Ts40gGEPdS3DeJ0pSKVZuby5lHOZwJA3qvITVmmj+w/nA6AQGZg6RK8TLA6nlqroKN+oMIwRhRGC0FfSD6eOa4/WpVj947urkpq4mdQAAnSnLTeZWeTwigxuMoATdWFSOmlmMJm8ygdEkcA1NIw1a7h0+jiOz01hbqwBk4xo4mOk7qHuOjApAUx09MICHQYAPevgL395BY+EdaohpGwVBgJu9TTAsfnQobwmQUsvMNtu4vTRBTTrnkhJ+8MBOt0+Vre62PVjDBL26AFRocGrezAZBRb2YMasngjw3RePiUz3+GxLwkNcbkilVJXeDgOx3kBojuO9m7t45/oW3r+xgu0Y8KanEGQpgjiCrelwySy7BsLhDgbddVlQsFOz0FxJoyTjz5ZApuUWwS7mxyxcPjOFl0/P4tziGJy4h5qeodWoiWQ0oWSUgJADgmVibauP6w838JOP7+Lq/Q3kzUkkZh1BTkpelSY3yeSlEZLdNfzOK4v49z+8iGbNwMZ2B3/+4w8F3O+mFoZaU9JvyTZzH2TkfRhJF242xOF2DWcXZvDmxdM4MtHEpKcjCzgwZKi5DaS5gX6UQ6vb2A4i/M0vruHz+6tYYwgU7z1J6jJlKxvGoaSAsUKBFS8JNVKowXKa8OotDJMQYRrKf7e0GHYe4MTsKF44OoXvX5rH0qiDaGsbbVsT0MZrpTAMDGGgn+noJhp6uYGn3QC/+uAaHqxsoO+nCEMyqxk8y5ZhK2MoQMPBSLsOx9Yw2q7hxNIc5mdGMTPeBBIqF1K0XBt6niEZ+iJBdi0L7WZNAoskmFfdMErOyUaeJFSMtWmh54fihSbvv+kDD7di/OrqNbz36Q3o3JgZlF4VyMMQehTh+2+8jNdeOI6lGQ8jbi4S3bpli3qCnmgBhOW/akYoF0ElQ/i1YPRfdDL6+pP/M1+BL4PB/TH24Cc4kLL3vOCszMsth2A1If/Gr6zmJt4R+8XYMuKV/jY1Xat/+FsRaz1XyVSO22QJxHujUhCZMkj2nenfm9u7ePRkFSvLW1h+vIVHt7bQeTpAMcww5lqYaXqYsAu06W2KdlB0nyHeWkFLj9CilxwMaWH8ewLHsOGYjvLN5LosnekhowqJ/mBWNzCtU5ISswQOlSBxDichIARqqQIHlJb6tonQ1BFL8p/a7ssQp3H9qEMbH4N1eA7r7RE8cXTc7N+HO5/iwrfHMb8ETM+EcPJVOMUOTIJQw4VhNhSjIMsvFsJHYmPZ70mj0oZzAtNDyRAa0HOygLJGR25EKAwyivT7lYCQ/53l9qEJLWKoTANZMYZEm0VkLmA7nsJfv7OCD+5uYXkwhDPnYOxUHZk9BAwfhkYpPpeJkSzNKaflXMPEc9OxEfRDJIMYM+4EGgUBYQOj3jlM1C/ik1sd3F2PsGs3kbbHYUxOImbdEissSpaKoTgs5c7CCLkfAHEsIkj5V8th57QHFqjFOQ4TEDYmkN57gvThKqydHlx6RUkS2DlMm8u/XWSmDzowzr54Fq9+81VMHxlHm88UntMlIFSVAQU0skxC01RASV3T1QJaQalKTrgf5EJwcaDY4J95Z/42f60Cq19mCBUgVEuCam5Un79qn6ia+FR2BYdLtVgojYXyYggIKcEgPw/D99jhyHBALpDZG5yGfSR+T+aoLOhKNRtJExquPAkAjOFoEbSQPYa7iHrb0leY0PKTR5LiyxmPi46crHdZ3E5FG3MlJNRElENqblaBjOo1V1eCwmsCYivsxj5mqbyqwCH/mwKEeyngAgwVyFLvF+8FFUwr8HPvbBMT8J6UtrI3KWCo/H3C95RATkBeCQIVqKtyfyuPpgryUcnF6vfyHlBFIECw/NiLjqnOSMWKCg4CCRcNESXiJMroE3SbsrTnhwA9mzYmD4lew05oY9tnT0INmVaDYdVhuQ1Y9aZaNtGaxn72IkUiCFAcnYI/aFHTLv/p/1YwVvm1c6dw+eQSXpw/BCfT0N8ewGg2kNgOlncCfHT/Cf7h0+siu+Q3Z3KzRvCRxpjwDBwe8fCDN87i4vFZ1LIIdStHiz0xlDgUOSIiXNNB6jZw9eYzvP/ZY3x6dxWr3QS6N4JUU0yTJh1fpDJ9SYU8MjeDs0sTGGvY+PDqY+ks3OwzdYahM65UNegZB9YQS+Mezs+38eb5IzhzaARuPBCfEeWGfGHpIww0BzeebOHvr97AjZUOHm0HyGujIlm1aw3x2TFNLOxtCaBsmykun1nA737zEg41LUw4DJmIhCEc8Wj4fL7qRB6aUlJdUtxlTCwPz4N24PLylguk0s/za0sKp9yvquSy2+3BjyKRlW4OAjza2MGVu0/w+fIm1gKgkzPRsYncUoEdScj47Bwt24JL6Wvsi5abDwqGg/BwldeY+NPQMd6u49SRQ3j1/EnMtgyMcQDOYtBdxzogbp6SwsJ2CNxZ3cXffXBDuu42AyD3+HU96SUiM6NriTByZNMuLc4Lk3VqYQIu/YMMydFy+HGG1d0At5bX8endZWxHGvqU1JD2Nug7jYHhFrxkF68ujeOV49N49dRhjHv0coXiEyN75geK8YnMEVxfTfHR/S5+8utreNYL4Y5PSogQk2VZRE/K3fNsFMkAebirko0l+IrSBcqSLBTi80tgxH0sjLt49fQ0Xj45i3NHxmHFKkRopNVAbjqImMAapEhSJSna3PFx/2kHv/rsAT65v44emcvUQjfWYDlkyD14fKilvngaXz81jd95ZQlzMyOSanZrZRMf3XqM967dRSevY2g0YboNSa6j/IJ+QX7Q0zrVdHD+2BxePDWPF0/Oy4Cjc5tu0OuXwQ9j2A1PhpHr95/h+r0nuHbvEZ5u99AZRrAbTehM9GRnoIRf5dB0LgropayJlpxpViJN4RCSDNGwMkw2TFw6MYcXT87h9EwdE06OrL+LkZqFyREOMJT9FKIqCGFyZyievd2oEI/l6lYPG50But0+/CFjrA3UbUtkuLzPJ8ZbqDkGaq6JumPAszTxBsrjjpUStgXbMGBJXLkqNOZ1QL+qqC1KMLYX08WFkjw4DAyiVJZNfN+2hxmWtyL87L2rePfqZ/DaYzBd+ihzBL0ekkEfv/+9t/D6pdM4NGJi1NXQMHPULQu1suheAhDLhFF5YB2ol/kvmzj32wwWX////Ft4BfZ4P85/B3DcP70+VTvZ/tOp1C7tDUlqU60msQMlz+UXKJfoyKUbL0QuW2fG01MBwPRHBbqqpiV+mpQhHhKMwueLKsm2NLXIpExQWAJK2DIdgZ/g0ZMN3H6wgs9u3cOzpxvobHThZS5qmYlaUqBV5HTDoZGEaPC84pkZEST05ZlBhp/KFy5CBY6W7AElWIoR4U+vQKgMfPL05tDGsm1KRBPYVCdFKbzURCuvoWAqI3LEdo7IyEVNwcUSsw+GBRAaBhJ68peOYPrieXze3cEtfxuD2g4OndHx+vdHUB/ZgWlvQc8GMFl1ZSm+ia+1yhkg46D6WhVQ2adkJQiEyeHlZMyQnSqfQMrruTwt+9NEycDhN9OgEcWmNoqMidtTiIrDSK2j6Gaz+Nt3Hks/653NDTQWPRy6OIrE6CM1fEnxlO9BZPJ7eZXqkuDwndIWoaGh1+EWDZhRG23rGNr2KVy7tYNHawl8exzF6Cys2Xn0XQt9S4dfVm3ZuQadsd1RBC0KUSRMNFWDa8aIO4btFQZGNBfTVgNzbgvGxi609R2kzzZh7PbgBiGaJmT2TIs+MvjIjAQT85OYO3EEF167gMVT8/CaKkiGJA4ZXYaeyEBAkMQhuWSfFKgoPaLyjpD1zUW9pVo3NHkm/Zc580s1ilqnlNCv9L1VVWcHPIR72Snls3EvxfcAky9SzVLBtge8hIxgboe6L8Uvxyu9YMBbiCT2EfoDsSHxI48GMlcZWQizCGEzoNBky0CEfLiDdNhBOtwW1pAAUotVQJGR0XBU5oEw5ZIGkMSRrkyAqZclSbYHBkuJqzD5BIDKIMmZktFG1cgtybd77KDy9vJ9qz6h3GFM5M00AYR890pOcn/hVQl/9oiZknotmTyxipS/r9BjBV0rD+SeLpnnXMm4yutZMoki+mS2h0jMC/mV/13qUMokUSb9kxVkZgYzVgqnAb0+BrMxBqsxgcJuSBghe+GHKesAiXGYDN+GZjVhWAxT8qSTmSF7DKCRpFK5hiWZRWwvcgZLymwG7ej/9L8XUbqNl04t4rWTR/H28SW0YGCw1Yc31kRsmbhyZx1XHqziw0dPMcxpKqa8MIPFmP44wMJ4A6cOs9vsOE7PjwJDdtoVmGi7SLJIovWDXBdGyTdq+PW1Zbz76SPcWx1i2wc0R9UBCGIFQ1YYOx/h+OIMXrl4BqfnGC9v4srHK/j09jqur2wLGMgordBMuR2sPMKklWCunuH3XjuLl49No535qHGYNjKw517ipO06Hnd8XL33FJ/eX8WNlU10MxOx4ShAqGnyYMqCnjBSc+MNvHJ2Ed95/TyayMBmt4aRoWEVaDoEFDxpS3nanlbsQAcKHy188BwAhAfFNbI1Le9vGqN1lc27t93p9QgIExRODfeebeCDG2ShnuH2eg9JbRSh05TeN3b0seON3SZkXhjFbGcxjMiHzS1AkSPmZqbc6iVlgjezQBamx3CJgUALY9JP2MwD1PIQdh4LYILuYDcxcH9jgJ9cvYsvVjp4vBtBq49IzG0sgDCGnocSR0y2+NsXz+DyiXmcPDwqEdqRH8BiPYVpopvo+PjOE/zDh9fwzNfRSU35+SgPsrQcRrQLL+3i1KiOy4vj+O5LJzBT00WrPtqsS2KpH6bwcws+PCwPTNxaDfC3736Ch+u7SK0aIsMR/+OwcMSXaTk2jEx1E7K7iFJfggCCcMuyxefHygMzG2JpooZvnDmEF49NSwWBRYaQC4B2Q2SXPMqG7OxhnHChYacfYbXjSyH8R7efYis0sZvY6OcOHK8Bj9R+4sNJhyJnemlpHG+fn8PUqIdGnSyriZvLa3jv8zu424nxdMiu86YKOklZNcE0zRSpv4uameHweBMvn1nE6xeOY6zpoWGbAmZFpkCWzORPp2G7H+DR6iZu3F/G8vo21nb6KOw6Ut2S3q4hgVKYSkKVZngAZdusEqF0UmNkAT8izLQdnJgbx6WTczi/NIsxO0dNo7x3iFbNxmirhjzjlr1AxN7M8hAjIy+x62GO3UGM7e4Q/cEQgR/IsoGAsF1z0Wp4aDdcOJYm/aWUUlOTzw/b0GFLdY0labmO7Xx5A6O2odVxXj4JubGTe07TMIgL6SFl3U1nmGK1E+Dn713Bux9+AosbNoubdiAlC59E+P3vvY1XL53BZF3HiKujaQMNiyCVfYwqsa2qmZHI5y89iL+unfi3ALm+2j9jNT4KIVACwi8PrspJowZ9BQjLK/kgGKyAoNJl7f/QB/xKMnRpKVIMUdDwQC9w7sBkr5UAQkNZlriEM0pASFwic7UCF1JBJs9xTk/0k+nY2e5jbbWDa9fv4ea9Zdx9/BSRzwoEpjS7GNdNtLICzSRGPYzg+H3U/AEa4RDNLESTvWjs8yOrlYcoxF+nwmJUcAzZPPVRBUroXBIyOZvDIr2NRQqbi07OJkEEL7XQJgNGiRUBixUh0VOKTFFYLmDVscuz1bSQjLYwfuY4Fl69hHce3cL1ziOMLRk4dtHAy98woNurSIo1SU1lOJjNcAwyCZmqwKg+KqlZRdCq1ioVQ7/35orUTgWH7L2XpT9J2AlJC6FMTUORcenXRlbMIsEiQm0B28E4fvL+Y3x4+xke7GyhtVTD3MUR+NhBhIEaUko2QXbepe+KHmoOsfzq5HZs9vrmHsykhZZ5BC3zGO7eHeDJeg4f48DoYVizi+jUbOzaBgZkiTIue3WY7CuOY2gx0+RjCRtLigQxr1EG7OQG2pqHMbOGSasBbxjD6vrIVjehb+/A3u2hyaR8ssEaFwCsdfLhjHpozo7h4usXcerCccwcacLxLFGWCKvKn8sqJaMS3lPuQMqwIKXwUqwNh2kyPlVPHNUq1RLhX14ZsndXHzh8DkKRf3omVcBQeharrsXqD+V9VGsEmUPLrc3+2aHe2+r649KfoW1RHIiFKfD7iIM+kpC2JHYEBzJjNSzmQSQwEnoJu9CCHeRBB7nfAYIOEHWhJ0wsVb3PKmOcKp2GdOFxDayYzEriqkBptUKS67AEhEpCXQJE2aUohrAKc1TvnWIL+UZVgJDLEbnHf4PuofIW7vU6ltaQSoW0J3MXdvsANi9jhqpmyqpyjh3uBIXy9UU2SxCoYB+BoOKe1WvNn0Y8gqIysJSNzqoBDAb0RqHVxgBvVBSBsU5dpC0d3PIR69DsFixvDJbdgGXVYdvMbVBnN4ODKrZSvhZBvoBD5qZQJZZBW/iz/1ikelfkYBfnZ/CdY8cwYdpIB0O0p5oI9AJ/9Y838cH9DdztUkbK/goPeuiLd9BOA5yZm8blk0dw6diMlDobQQfNChAWiYTCDDJdQMVmbOLdzx7i/c8fYSuwMEipma8hYvhDRMFZCMdOMNLS8PL5JfzgrZcxwg61OMP6li9yz7/94Dr6mofMHRGqlD8w+1HM4SZcfx1//J1X8ObZBUzpIUatHG1HR5zk4jtLbQ87sYYn/RTXHq3h2sNnuPtsCxs9XwozKb8zikzSDQ9PtHHhxCLOLh3C6aNTqBWpSE+aJkMvNNTor+LmTIpRD6w0ZCNRUYcE0CpivyKUK0C4t+cpJW+WbPEyFFEs8ceU4cVBLAXw/UzDx3ce4ifvf4TrT7exMohRm5pH5lI3zBShDFGSib/SMQy4vAa4aQsGagui8SJjRwv1x46AY24MXFNDw9Yw5mp4/ewiXj+7gMNuirYWwIgoFqb82kZoNCRp9MdX7uKTR1u4uzEAagSEDQGaZJO45dTDXTQR4rsXTuPy8XkcmxmRLVJ/dwtuvaSum218cn8Vf/3OZ3jc17AWGYgNhsXwkVKgqSdoGxGmsIOLsw38/hsXMN+2Rf7TdC1VYaFZUkGxE2rYyWtY7qb42ZUvcPPRGtZ3AwndSZ0WelS46458bm6xrGwI18iFNeU2kOWfDC6gr5AeVS4WTkw38da5eVw4Mo7jM02JJq+ZZAjr0E1b5MeUydIXO/QjCUIaJDp++usv8P61R9gMDAzQQGyPwbBqMOiDGXZE9jnpprh8bBJvnj0ELWEHX4HRiUkMcwPPehF+9vkDXL23iiAna+fAY/JtEiGP6SdkgXKEmp7ixPw0LpxcwMvn5zE/1YLf9eEYusgog8BHRC+GoYDrdi/Axm4fG7tD7AYptvoh1nZ62OwO0ekHpW/XRpqbSFlXEkdysLt6IuFQp49Mi4Ty9JFJHJlqCmvJ16nO+4BsnkPXqrIEqMWOhqTQEeYMyaG3VUeYadJrStBINlFCSbkZ45aMMhICQHpm+J6wAFqnp1CHY6v3m6CdTC4jmPelJOXDsBxQ5H+VS3TxE4o0TZMAoj6J55TxyzE2uz7e/eAjvHflY/hxjpQPeN4LtoFWzcH3v/UGXjp3EmM1Ey1HU4DQ1uFJr1IJCOWAV6b3g5Lwikf5lx8OvtqA5Ovv7l/3FTjIJ1Tfyf8rICxT9+QGqgCh/FpNx88Dwj05KkGdJHIyaKQvygJLZxkPAaHqv2N6nTwmy0+XqUA7qecScHHg/iUoTMMc0TDDrRv3cf3aHVy9cg1Pnm4gCHMcmpzG3MQE3GCAehygnSaohRFqfgB70IM7HKAe+KinERoEc4VqFRRfoJGBlrvUKCRFNCI4lZRQysTo2Tak8sfIdeUvZPIfP4dF/1OCdBjASSyMYAyGzKcpUq0vfsPM1CTSPTZr2Mo09OjVmZzACAPcXj6Hn914H7c7t3HprVmcuqDh6PEOCuMZknwLFgPtLM4xfGESII1EVnYwwuQgy1uxPdUwyl8ZlqFeR9X5pkyOquiaYFAlHyopW85zPm+j0Oehmaex7Y9jecvFz6+s4IuVbWynIVpHXUyfrWM32cQw6+69T7weqMoQ6R3nGobCEEQJY8Jlugkjd6AndbTMBYyYR/F0OcXGho7doIm8eRjm7FFsN11seyb8nM8AHU1YoE/QiCPxhFImy9eAgDDM2U0bS7yik1poai5GzTqamYZanMHc6cMkINzcht0fwA18tG0DlpYgiHrQ6ybssTqOnD6CY+cWcf7lYxidalBkhiJkN1wO3WXFWTXdK+6aPisy2Zzf9moLyptpD49I1dA+m/Wve9f/5796BWL2zoL/jNF9r2ZBnucEv2rJTCAjuxrmemRMWI+kZ5rAMAwZfjdEFg9FUWTmvihMsTqcAAAgAElEQVT2KCN1Sd3kPvR4F1rYQT7cVFUVrKiIBtD4/5NrMDQbtj0KXXNRkHSSYBYu7SkhVyy5ygUggC9JQAGGDF0pqyLke1TPfXkHeTZVfX3lISOBNqVfUZSmpRxUyTnLxXIFgoVIqV6x8uvyWhCsqhQFQr6XQPs5lrX6bwy2I/tWMCXfkuU2LWyyhBD1pOouJGMncnpRNREIWshMR8gysz4KnemhtTGkZlOyJoY5K9iYts/MERspg2N0F6bThFNrw2SFmeXAYvAMPZO0w5VJvlwQCUNYcImflWCQ72kMbeE//E2RYBdLU02cPzSBby8dxSQTM6MITruB3TjBX/zsCj5Z7mCjcMUDqLHXLurDyUO0jQKXTyzgrRdOYXGshilXgxPtoukAo02yMxmiIkMvhSQPrgYGfvrhTfziozsYoiU+MDBMhd9gGol52TMTjLWAy2cX8f03XoLp+9CCCJru4bMHq/jzX1xFDy5i9hZyyARke28F23DCTfzhWy/jrfOLmK/raJLJSH3YpiPdhrnpSlHsxjDD0x0fT3eGWONgPPDRH4aiCaacvFmzJNXw7NIMpto1NGwLns7Nh2IGCQY5QFLWUWoPDpwKlWy0lJNJ55qi4g/ueKoDfe+xy4uMISRhKJHMrP6gvytMC2Fmr91bxi+ufoabK5tY2RlCq9OcXZPAHKdWR73RwORoCyNNV1IaEcVI/BDr69vY3OmjwwRX2LJxSMvAG0tnvHUgQO6N80fx9sXjOD3pYNrNoYd9dVfxFqqPYHVQ4O+uPMSVexu4/nQHhVcyhLxpkcLWU2j+DurZEN8+fwyvnJjH2SPTcuP3djdhOzXYjQacsRF8fG8Vf/WLz/B4oGM9NhHpChDyteDeo6mFmEQXF+da+G/efBGHWpZ0JTbKIBHqpgcxsNVPEVmupHReub6MT2+v4Pr9FUlGzb0xDM2WyIS5pWE3Dn2SnqVqDST9Sg47BWTIsLmIcfrQCL53cQmnZls4MurAzbn1KoTFkpADTUecFwiSFL1+IOCa5eZ/8851/Pzj+9J1t1vUkdWmOR7JocQD0mbvVbiNb79wBD964xycgodnpLr4PA9WawQf3l7D1btruPNkE51hogJPuJ/UFCjhexXsbuLQSA0n5qbwg7cv4MzRWYTdITzTwGijhiyNJKyF1xvTan0ygVGKYZRJ9Us/TLHdD7HdG8pHGBciOwgSevnpaU1Qd3S0XQOTbQ9zky0cPTSOmbaL8YYp37OjZ2h4JmzKfCtVWbltZHw15agEgPygBp4gUcUElFr+vT5OdvEoUCjWeK0QllDkw1KdwgFEyUR5mIs3t5K57Mld9hnC6gAX/4n4lTTxqnKD5qeAz7CsJMFnN+7h0y/uYnOnhyFDDDQdI806pidG8OqLZ3DyyCG4WiGgt2GRzdRkeaIO8tIMVXovFEuo7u1KbfQ1IPyqjkb/Nr6vf/KcOcCiV9emYnmUDPB5Q0N5fT8nhnteMrq3Ga98gRqFfSHygjVMmSQE0gvEQY+/lotwxUTo6n6Rwa2021DWQsn5MCiw9mwLj+6v4N7Ne1i+t4zdtQ4KP4WnWRizXYzaFmrxEPUkEEbI46wShrCGAzgBKyUC1LKELhoVhKJRdshC9RyZVSBhMIoOxCVDyPuXYFATMKPDzA0BhPT5SEgauyb0BNHAh0XJqN6CRYljRu9/H4URQ3MtBLqJgW5hR/fgtyZgLZ6CtTALa24M7939BVaCm/j275/A6QsmJqfXAH0DOb2DJpPBlUpBKqJEnlm9g89LfvfH0+cdnQerOfbSRX4DIJRBNme37AgK/Qh0+yxWtmq4+wT41adPcWetD9/W0Fp0MH6SyqANBPSxG2VfHPsRKdnnfCJ/liOlQojXkDAuJvTMASIXbXMeo/YSdrccdLYsPNvQkHgzsGePodP2hCWkvJa9sU3DhkX7D5Uu8VD8kwxtj/MEQRYhCRk4k0IPAS+z0ISNtm6hmWuoBbGwg8bGFrTtDqxuD5OuBY9Z49EAuVWgqBloz7Rx6Og0zr98GgvHZzAzNyKsKReU9BAKIBR5h2KjyCSLtLlkkIk8qpRKrkfEd856EPZXfsWTpX8bQCjSSJGMKlS0xz1zCcBlSJpI9zSTvSOCwmioJKRSOzGAQ3Kn4EcAm7LobAA92hXWkCF1VOHxI48jFKxY2FOCinBaAW2RbksxRtnbXYawVH7nKtit2ixVRe7yt6s6Dn6iMtW0RO+qQbPy+qnEcMW7H5zUSytK+dPvMfTV3qBiVg98bcW0lj7Eg55OZt7IEkVljlRgWwCZnImapIZKPZjtSRCM5jYAl7VYTWROW5oQQngICAZzBggyhtFFYRKTMXvFE4sSP7g8Nw1Lcl4qn+SXASHfw0w+MsRJjCRJoB35X35cxNkujkzUcHZ2DG8vLWCm5sEihWg4WO0G+I8/fwe31vvw61NIbQc5Y18jJm2mONRy8ea54/jei+cwqudoFTHq6QANbtYb1K0SEObYSYD1EFjxdQl0+cmvv0DqTEr0v2axzw8wyQwwuchMMNXU8NKpeXznlReQbG+gGPoYn5zF9eVN/J9//z46hS1yyY1hhCjP4ZE5SvuoZ1384NXzeOPsIk5PNeDlIeLuFkZaI2jWWyjILMUaOn6GIGdKJo3NGgZhgs5uTzZD7BpzTA0jDROLhxqSmjnYGUotA4fyhmPCc4j0+RApk7BKA6y6Rr6kzS4N9BU1rw71cvtQbZjKP+MbFIehAmEGA1sow6Np3ca9J+u4+sVt3F5ex/JGV/68MB2Rvc3OzmDu8CHMH57AxChLtFmGWSDxM3x24w6u33+Ke5uBBJeQPZNmQrJj1If7uwh3nuK10/P41sXjePXYJBbatgBCiYIuAHdsHJuhjr+7uoJf31rDJw83kO8xhBwAWBdArUwHXtLHm6fn8dpJ1jYsQEt89Hc2YFourHoN3sQIPr7zFP/3Tz/FE9/EZmIj1pkwqw5cKxmqEBUnxKXFcfzorRcxVTfgpAEanoNazYXluRhEBTbY/EtTew7ceryLj64/wjtXPxcpae6NInTHEOoeQonNomTUF38aEy3V5klp0yWYhGBUT3B+YRy/e/kUjo45mK1rqGtMTC1UDyE3yjxK6HlNMkm+Y3JTbWwEf/mPN/DjD+/h5rM+tlIPWfOQhCXRa8jUWyPqIlh7gB9ePon/8Xe/gTE3k2XF1tozNNpNzB9bxP31AF886uCXH9/E3dVt7MSFhLWYto1J9l6mIbafPsSYa2BxagQ/+sHruHR6EcnAR03XMMrXhiBfHtT0OTKpl+DIQC5dNpQW6/AToFvWmHSHIXoM+YlSSUXlITXeboi/lJLUpquL7NozcvVRMoP1GqN4KEWip7fU7pddPvTF8vUJyThmDAHi61bGRlN6I3HM6pCnfYNLGDKcBJiupbosGURUruNUsW3p46h2ecIUSmT184BQqUMU/cC/G2Ql4E1F0Cbn16On27j/aB0ra5voDnz5exNjI5ibmcCJxSnMjDWgx6nUodRZgyGeRrLl5cpQEhdVcpm8tuXSR7Dxl8IY/21AkK9/yq/SK/BlcZkQ2gel1eXv1SBUhk08FypT/e0v84vV2LS3Oi8Ze3V30qdOtQ+LpjnVMSnU1Mi2VSGZvF+ryZsW6AJRXAh7N0xTPNtKcPP2Q3zy0SdYe7iMwXoHk5aHKZMfLqzBECZD3bIQDaoU8gROEsOJY5hhADsMJFHUYaia+MNYes/hPlWMj5GLh1GsdMIOKqDLWgY9PwgIySSon6mwMuR6gmBI75MuPjlJ8uawHA/Er2fWbfR1DTsF0KuPIZs6itbZNxCMNLGpDXBt9efo6rfxe398DifPW2i2VqHrHQB9qZWnb5A1U0xiZGC5qrQp0y6/fGGV7I465xS8V7+WUL9MznyeIVQsoXrWmcgEEC5Cs87h/jMD1x5EePfzVTzcDpA1HTSO2Bg5ZqKfbkmVg8XwLrJDlHVyUacbsGhVoBUliRVwIAtC/1dqIw9tAYRj9hLScBS7HRf37w8RWhNwZ09gZ6SO3QYDCzkgm2iaDkxKdGlriYbQiwS2YyDKE/hJKEnYWZgiH2awYg1upmHEdNCmbDgF3P4Q2uYWivUN6NsdzNo2mpQTRoHUZMRGBs0DWlMtnHrhOM5cOIZzF5ZgOab4+MUTTlGXxSW+klEz+EhJistlPn8+qtUkloSjQyFp/AatBPwcX+F/fhtAKLUU1XW4Jz0vSY6ycolMYRyFiAJVTUFQmDJUJuzDyIYwswBWFihwWH6wX5lMIlNI42EXGWWnDKEZdqDRWyhhd0pGTZ+mNMeJ+oeSZ85tZUKpNDyo61rqK7h4Kusp5PAp0/5VtYUKeiyLvZFQ4k7fs7QKqI+9NBmhAPfPS35mCc0qyPSVsgYJmCmBpswpKmtWqZf2k5U5gfDn4M8ggYhk5wrORLRwZcq/TCLEcmB6DfnQ6Y/1WsIMMhsk1pkJ4SIsHFGOERBGhYPM8MRbaDgNmE4Npu1JO4DJdGay+JLeWtKnkn+jlh/yPWSpML0E9WpOjJGwh3v+P/y4iNMuFsY9nJkdxdsnFrEw2kLLNvFofRs3l1fx3hd3sNzLENamkRh0YLErpoOJhobzCzN4/fQRfPP0Irw4QSNNMKInIql0PCYapgLYOixoDYHH/Qx/897n+IcrN1HUZpBbbRSaLVJJlVDpY9QFTh5u45Wzh/HWi0sYrK4j3h1gdHJGqg/+r5++j7VQQ1930csIljT2M6puFD3EhYVJXDw6jcsnDmPS1UXaOtpsoeHVEEV8IchW0CHFKFcNcUYGg1sPhq6QhiZDnUmpO32QlHH4vQHadRfNmqP8DiI11MSHxouJEk/FYJSAsNrxiW65GiKrOMSKii4jj6uLUcAGw5eUjI0sFIEq+xsNt4FOL8TKagdPN7vY2h0K60LTaLM1gvHxGsZGPXm48HuPgi5qjoVGrYa7K+u49mgDv76zhVVfQ2Q2peCSQ7lGHTd19mkfx6dqeGF+FN+/tCRVG+xASuNE/HW1yXF0YhM/+fgZ3r+5KrLGnBes20RIz6Oew+Vz3u/ATXt4/fhhvHLiMF48sSDJpYPdTXi1OuxaHXq9IdUff/Xzq1iLLHQyR7r9uCGxbRNJbxt6sIPLSxN47fQhvH3xGFoEm2Efo60mGnVuRAz4MbAzZM+ShjADnm1HuHb7MX714afYHOboFy7SxjRiuyHgmdHJrEJhWAlBE7dOfJDRC8JHPw+fppnjxaVp/P43zuJwHRgzE7QZkGRraLiWCqMhODFUpQQBYcE6gpEx/PjD2/jZJ/fx2eMONhIXWfswUt2TYB4mvcLfQby9gm+cnMEfvHpa0mvHPA27G6vwPBdTs7MYZhq2himuL+/i+pMtfPFkHc+2ttHpdTHi2WiSmdZSLM1O4OzRw7hwYgHzUyMwU0pJKf814LGvkQMPY7yZHkXtOH9aBjsxSIbDBy3dPODyXFizIM4RRJQdp/KAb/Jar7uosQCeevcsEsmkZ+siE7XJlslagZ/5gK9OElfUsqEquS17hiU8ie4Y6TpSU4yUx/I1lT5Z2aKVgQ4lE6fGnGrBokzRvykCXI7hvVAI5ZkV9ZRw1wysAvpBImw77/men4p8tDsIhOnl9rdRszHScCTUps5OTh2oGQU8E3Jt8zyQUtvygSFaFUmVUsxn+agQQPj1P1+/Av+ar8BeKl+13Za7Zj8+QT2lDsgLq7+3j/P2vEXl6nzPKSuMwb6W6oDElArFXOLqVSE6i77LVD6qAMS3Q7kUvYUEQcBuN8bmVoCHz1bxeHUDTzZ3sbPbw7Dbh0EZaBBhJC0wluQYizORhNrDHsywBydlRkAKN0/hZBnMJIZFcMiQOeTKO69zWMwYqaY6hqU2QUNWsoOUaAmbKUmdPKf1Pcmouo0JIDk8JkpSlQMu5W3s2uVCKwmkwkfzLOxoOdY5XB5agrX4AkbOfxdP8wSfPruBoX0d3vQzvP6daRw5VqDe3IJpDqFrfCYxXbVkJqodl4RWqfngwFuiLin5nsuP8iKT77XSle5p2ZRvkAexJCJK9D0/Jc/+MeTaEeTmOTxas3HjYYJffrqCexs9xHUL9XkT7SUDkd5DZkYCCMkkhFQvcfbRlZyfrqcoDhXLxjgQvreZjSK00dRnMWIvwsYh9Hc8XPt0A4E+hvrhk+iNj6LXqqPLIVkzJPlVQDY9TZQSFgksm0ocntmRMHFFzLSeAnrEnIEcNeioQ0czK+DyWiFLSIaws4uxNEMzy+BSFodE/s3NDFbdwMhUE0snF3D+0kkcXprG2MyoAhaSPMolAeeBHFJyXvrQxYcpTBVHbLreSukgC8bZgfsV3wLu17v88x5O+yE0lTyyDJkpmUJ12TEQMUWaxYijAGmi6ikI6CkfFRYw7KEIe8qugwienoi9S8rV0gBFzA8yhqyz2ECR9MSLmKcpCqqcuMQo00jVfMD4Gc4MBIqUQWbIE3rxSvBD0FcueaogLEqZVc8g7Vs8l4DEUJJgngmVk3nfM6juEwUKD7xee9KKStNXLYUP+DAFiKoUAfW3yvTRCgwyfI8f7FPUTbHfGQRzXhMGU0NrTcBuoLDqSI0awsJCkJkIUhNBxtRRBQL5dwy3CcNpwrCZJkr1Gi01BIJqQSSzEz3D0m7BM6CslyglowICEwUImbLMX7XDf/aTIi+GmG4aODUzgu+dP4FjU6MYbdj44NotXGUR/dMtbIYmQncKCb1oFH+l25gbt/HGhRN46eghvHB4HE5AdjDFuMgpNRgO2RHe0Cl2chNP/Ax3OxH+/spN/PKze4BHQNiSCGUtZedOBCsZYKJu4MUTs7h8+hBeOTuD7tM1hN0BxqcP4c7qNv785x9iuZegk5kSEpOyKzFP4GqxlGUujLg4OzeGb/GGb3uStjnGjkXHQRgEcnCywF3F6+aIhAUrI+vLWGxJ3CkKYQIZM5slkfTQ1VwmIZW0tXgP1MFdAcKDh3d1PotgtCzmrIz7AhIr0ywvfm49TDI4ypdEMBgyZdQnA1rAdpuIEqA3iNHtBRiyWJ2A0HLQqNXRbBqoexqioMBwEGBnZ1MCS0ZHW1jZ8XFtZQd/+/EKlruAb7ZKAMwUNQKJGCNkZZ0Ei6Mm/vDNC3hhflJCQ9KIG98c9fEJ7KQmfvrZOt6/tYoP7zxBVhsVDyMBIQcE+sJY7E5w+eLCJF4+NovLZxZhFzGC/i7q9Rp0y5GQj49uPsSP3/0Yu7mHoVZHZtWgCc2tI+5vwUr6+MHlk/jGWRaEj6PG2OtoKImU9bonWzvKEX1aDrICYVKgFxS483AV7398DQ/Wu3jWS5G1ZpG6I0h0G2kcymHFKhJKE1XSaCbySt4+9L4wVZJVF3/45llMWikaeSCgrc0ETFYOVIeCriPJMvS7A6T0ftRbeOf6Y7x7YxlX76/hyVBHWJtCzpvbcKQ+QYt60IZbODfTwDeOTeHVU/NSHxH3dyStrM5oYMtCpFlY93Xc3ejjs5VnuP3oMR4/fSrM3GjNwaHxFk4dmcO5YwvSudmmPIZyZhOomTpcbtd4zMl1xVNNARYCNII+CRRiGBOLn00DSV7Ixiqhn04O+BSWSbkmQbJKYiPcoUTac0w4timvXZ6paHD1mpSHaAneCPT2DuZSXiOLDpUZoWAkZaDiR+GAUR2eUk6omFt+7lIqSgm19PJIjk8V/70/cldBLnvi7D0fgJqJeD/5UYEoUxJWmrbpcxxGOeKUY40Gl2CX5luGCxWZvJ4Eg55RCBhkBUcZ7K3uXQGDfACVBbrVVvGf98z918QLX3/t/8pfAeWk2Rd7KY5jn0VSoqw96creALSHHw/gC4U1Kuc7WSv1+8p3I9txTlkMNatYBZODlwouEP9PRimkqj7IExNxWMAfRlh5uosHD7Zw68EKHj9dx1a3L8vWtuthTNMwkmdo0hM29NGmCmLYk/AYWhyYuuxpbNrK4RSFLJRZLWGxG5l6hNKnw2RtplWStWTzQiUDFFZfmAUlGT0ICAlcldKnQEw4IYXwikVgGIXN4q2igJ0pr1tmadjUMqzpBWqnLsE98Qqc49/E3d4O/vH2rzF5bA3zp3s4c8nC5KEQjtuBbUUw9Rg59fqyVOV5omoBJC9Gkk8PMLEV+CvBIM/N6p9qT1UivtLctA8I9wxPAghZWTGOXF9EYZ7H4w0Pt5cz/Pyjh7i91kHo6qjN62gfNZBYQxQW5ZuW1BAQEMproGtw2CVYcJEYlsOvDstwoOcEhLR4TKFlzqFpH4W/U8NHHzyBn4+gcfgk/OlJDEZa6OQU85IJsqROiEN/StY1T0SplZBQ4HOGyatMSY1pheFymKnbfP1z1NhjHMZw/SHcbh/ubh/N/hDNMEFTADbfO77/rOTgsiLG7PwUTp47hnOvnMbi6XkF6PiIsXh9qPea4WxKCso5Ty2PVcClYkilrkA5ar7yspDfBhAqUFHOuAQTwqSpk6RaElXSx1RCgCJkGeWfIfIkQELmz+8h8XdRxCp0hjSMpdFelMNgNyE/8j70tAtEmyjiHSDuIQlDJGGANGJ3dAywr1gVucHSdFgCCEnhKq+hEqiXXs/qnJO04qpwXh1oBIS8/+kjznThB8vlVnWflf7b6r6TP1bzhrweCm1V2uK9bBAV5FteK3J/KsZQLh9hz1V3qTpzTFGV6RUQJBj0WgC7BB2mhDIk0pEO8JAqxsxATK9g4QCG6hy03Jaqk3AaCgxSbirVN9J4rwT5/IIkUwUI0o+p2gW43OCMtw8IE6ncydIM2uyf/n1hWxkaeoSlySZ+9PpFnJgbxWhTw9/+6gp+9dEN8dv1UheBwa0SXxAWt2/j+OEGfvjGizg5OYbZmoNaHKGFHBM1G45osjU5LIb0WsHCo16Ma8/6+NW1B7hy+wlydxK52eKuDRoj/zk0h11J9/vG+UWcX5rGqYVx9DdWkfh9zMwv4OFmD//pnU9wf8vHRlDAak9Iv9rQH6jADS3BdN3Amblx/Ls3LmBupAYzDjFW99ByTWRxIKDD8zzxLcZJgoAXXpbI9r/SHfMgUG8ppZAmPNeFRUCgs7dO+A2V3lP2naj43r1xsbpf1CUi6hkJuC7ZhTLRrRxaC0ouuA0xWTppSXy11GQUQJfGXUpJWNmR0G9NSWmKPM5hUh/MN5thMpahBnXTQJxE2NnZhkkQ06hjLShw7dkAf/H+Q9zfLeCbI0IXs1+Gm5qmSRCfoVn0MOum+JMfvo5LR2dQ+F1kMTcHgN0eQyex8M6tTfz61io+uP0EKetC3CaGiYoCZkiaHg/gZD5OTNZx6eg03nzpGJqWKUE5nmchimPce7yOj2/cx7uf3kDqjEkPJDckZI7CwIeVB1Iz8aO3L+Kl47PyewapMApnrFWD69mIOOSrQFYEQY4wJAWv48nGDq7deYyPbz/G9cebSFqzyGrjgFOXhCwmSTIIiO8HASDvEG65yCjZOjDVsPDqqRn80VunMQJKkXz5s7ZrKlZsr+SUuCVDNPQRpDmGhY6bz3bw2eNNvHdzGXe2AqwnNlK7ATBBNVPff1OPsVAHToyaePviSbxwZAZNSdZkP1+CtDDFIMx6ll5hYD2OcefxMu4vLwuobHk2FmencPSQ+qABn+CFBfN1i2FCHLrI6JXHE2W4JpM5Ndmy9gfstGQHDXEMezSt5wzcBIA0PfOeiHgY01fpOGiNtKQLlAzuHkFWMoN8GWmMFgN69dDkoWhUwUpq3aYSD0u2by95t9ykicySpyrDffYTUxnIw/uMw5Iqez7ornleBqfaIKrDcD/7k9ccvZFMU2VCMvtG5aHA+2uYYhhw6ZFKOA6XPmSPmXbLWlc+uCgVZZgMP/a+ukhGK4awZEXLh8fXxfT/laOtr/yPVwG2L3cMVgxhFRRzoDT+uU3m888xwY3VJl2CHUQ0X8JN3m8qkKVIGR/PM5LLeGngQibJ4ZRNVVUSGno7AdbXenj0aB1fXH+ITz9/gM4uUwsTARTjjSbm2m2MFylGWGM02EVz0ENr0BVA6IZ9KcVmgigTmMlTMYxGvMgEnpQeluoF+S4I2ISJUuwAWUHxhZWLMgUIleRM9fnxQwXS8//CIkHK9GseBFRVxLF8TeYh0qfG57qPDBt6jjXbwMTLb8M5+Qp2Wydxs8OE9g/w4pspLryWYHZhgHprF9C2YJsxbPrVIgINHrxcNhMcRns9jQcB4T5Bsc8Q7gPCAwdjyRAKK1gyhGohXeF+yj/HURhLKOyLeLrdxN2nGn565Q5uPtvE0ClQO6yhfZRVYUNkZizDsPT/lstrnvl8FlBhEhIQit/bhMXqDVYHhBacnIvcaYx6xxHtNvDRe4/hpy3Up08gPjQLf3wUW3kmVUVMlrQsUxaRaTxEkbOTkd8+ZXWZ8iySvU11FHGOPOSCOIEeJbDiBG4Uy/zZCCI0Bj68jV00+j7arKug+kQeRRnSPMIg2EF91BNQ+Oq3XsG5y2dQG7VheIYsDAhCE35NYVsUEyVF4gIKVQI8e/NkABcQ8iUt9lfwfDh4He1dM196UP3Gv1MujWQ5IfsQAsNyISsLdSUr5eKHy/WCHuIsljwQ1lRQQsok0pjAMOgji33GeYskmComWkQ8I4JrBHC0ngKG8S7SwEfq+4j5axRIqB6T1DmMclbijCP+3tJfqIre9tZcKqW/YvlKZob/tbr/09IfqgChujPUL0rRp26h8tdqcSYyTNU5rCYBKpbK7CYZXfa7D5VMtUy/ESKReMiGYbswvTosSkJrTWguGcE6MkMlhgojyPT8jIGAVDc5gOlJhYRhNwUAmnYdFsvmJReFYXu2zEeKmOQsXvkjqTxQisMvA0IlGaX6jyxhLGCftWXa7J/+Q0Fmx86HODpZxx9/7yXMTbVESvh3//gB3v/8FoLCRVDUEaEtWyINMaabIV5YGsMPv3kJszUXjTRDWy/QNnVhMThU8l4ZBCH6cYqBZuN+J8DVB3JvJ8AAACAASURBVBv44PZTfP5wE4k1htxoiISEb6yVxtDjHqYaBr5x4SiOz43h8Hhdii3zNEZzbBwPN7r4hyvXsdzxsRUAcJvIdFNAkCX9eTHG7AKnD4/ij773Eg636sgHPsabLkbrtmwnmGDIDZdEJgtVSmldoiSjfDDoPJjYhaIhjiLYNqWXdbVF4gWgMmRhkNHjxVEuiiqOZO+GK88J1ZtZAsIqza1kQGRQJtIjQDNN5IYlXq9MYzaajoD6XklBJBDNkQQJ8jCFlhZS7s1C1zQmwOHQyouOssAM/WDAZl/ojo0n/QyfPunjLz54iIclIFScSCrMkocAXtrDuB1hccTA//DD13F+YQLx7rYkk5GkL7w2tmMTHz/q4oM7q3jvxmPEThuxVcdQOgYBgymMaSABKjM1A+ePjuMH3zyFUc+FRvYpTrC9vYNrN+7izqNnePBsE3p9AlptVFJDkySV1KrDEw2pOfj2paOS8mnGQ7RdTd6/hmfDtAwqRyQwne9E4GeIQj70dWx1Azxa28J7n93BBzceoWeOIXZGoNVGVMRuTPlJIuZ9arsVU6uivhlmcqjt4BunZ/FHb55EIw9hBQPMtDy0a2Qv1eZH3XkqhIYbLD+O0U9SrA5TPNz28eubj3DtyQ7udUJJOM1Myo4pUs4EfB9t2zg1WcM3zx/HuflptHj/lfr4JFNyztzmAsYEXa1bvV1s93ZlS0Y56GijgZZnoc4kNRTywKuRvbNNOCYZbQWsJGacP6McGMoRE9InmPDBqBguXutJTHlGKqWxBL180EdxhCROhGegXKhWYy1I9fBTW7Ky61WuPdkeCiAs2XP+ujeBlCLPyvOnc1wrq1jk4FRSkEqiJelilclbfKUHU3r3Fy8Hn8N7Ozv2/FQR+uWWT0kichiWgzTXpAuTGvPCNCRQhwoBAkbL4FLFFvaYH5YAQsqLc/EOPhcJxZu+lItWEpH9yeArOBF8/S39G3oFKjaP4065hNxjCKtwGIKb3wwID5BSe7Y0AkIBhZXvZq+mogKEXE4yVZTgqir15hip1DfcTvt+jG43wMrKBh4+XMOdu0+x/HgTz550xNRnMzTGa2LK8zDreWgGPdSHu3B722gMu2iHfTQSH3X6khhUUXCE4mCozhzxFkm4SaXgKSWSZTsDn1EKpqpuuf2uYPWaCCgsazb2yqo1AgT6yQrY7LKlZy4MZV6xtRyeLJEz9PIUW66F7VYd4y+/CSycxd2ggUc+E8Hv45U3U1x8NcH04S6cWgdpugnbSGThpCdMN+e8xLGW56hiM/c4i6ou4J94Bkvv4IHhVy5ykYeqHmM5k2WLdjDBwEZWTCLXl5AZF/Bku4HbTwr87Ood3N3oIG1aqM/paB0BfOwigvJYy3nLeYdLP8laICDMEMaRDMr0LnFJLYAwsmGmLTjZGMZrx5H2W7j+4ToGYR1max7Z/ByiqUlsAxgWZAI18cnTl5gmvtRYsVpArjuJ6dcVIMyI2HLkcYYijFEQFMYR7DiCG8doRQlafoTGRhf13SHqYQxPo+SfMsNUWKwg7MJwNdTaDk5dOo0TF47jyKk5tKeZ6MjZS/hERRDzKhEAqJ5RwvZI7UTJAsnSUwGJg+rCr9ph89sCQg63+4uEfZAk80+pOFeqgPLMEWkki+wp94xFWZfGAeJgID5DppGKUotJuiWYY5m9o7NIrgcrV+EztGlRNajIkgh5GqKIQmSi8gqQJ+yqDCWdnLVmqjdUBdSVNJjyHJbXvaTwSqCLsrOk4gfk9VWBQbWo3uPcy59JCKISUJa18uVSW7GRVUieMs6o2VBsMLSQ8drg/GI7oozTyOSxoYGBMbYnJfOpFMqzeowkhwKD/H1c2NL/rREM2g04blM+bLsG0/IEBOpUeYlPkL9yHuGyS7Hhe+cuQ1rLBH0lHT3oIVSAUPCPAMIU2qE//Wlh84VK+licruFP/uBljDQ8bG728csrV/DZnfvQWO+gtxBnDTGQ6pmPswsuXjkzje++ehYtHl29HsY9F6OegyaHdhkeC3SDED0mHGquSODeu7mCTx9s4taTLkKNYK4Ow3DBDj5KP3gxTLcsvHZhEfPTTYzUDQFwfDNJGt9f7eD9a3ex0U/QjQA/I2tAP58uXW0ujeZajFOH2/iT37uM2WYdYWeIqbaH8ZaLpksaN5VofUo9OOgRyBAYhmGg4qd1Gy7j/nlYDYfSVceBWLYCQp2rw6AChAerQg8eBNXAygNlHxAqwdxe+aCwIuoizgxDtMUpO0jUJS77x+ooz8ggBRGKIJEupqZbg82LUmTWDANhdhL7FoGI2zzKGjUNd7cCfPRoB//p6jIe93hWt9UQbhQSlmJwI7PzFEfGLJyfH8F/992XJGlzsLEuLKltsbqhhu3IxK31AB/eXcU/XnsA32wgNOrwKcHjkWhoMLj5yWN5D84sjuIPvnsWE3VPZB5b610sP36KTz77HJudHuLcgNUcl2jdvh8K+C7iEC+9cAKvXzqJc3OqAD3a3cYE0y6nRmFRU6JpAgjJ8vAOjgOmifHnZzhQhs4gws8/uo5ffHQLq7GLgd6A3hhXASAEcWksMgNlWOb1oMnBxQf8wlgNb5yZwX/7zeOoSZH8AIdGGhIoo4szWLKBy8NfJZUGcYReECA0PWxHBa7eWcYnD9fw2fIW+vS4svmQDHieCtN5cqaNF49M46UT8zg+PSZ1Jg3LQtPzhI2lNzQi0C0/NEeHaXNLyZ5KZaL2+z34vV2MNOpouIwX1kqWmO4WdVIXCR9e/LFppjblgKo4LjUcqRDZ0CfjzIRVbuj5YKabQy09uFSoAA89k5TJGpYp4LAChAcVkopIyAS8EmTz9xzY9jZwop3n9a12+AzM4evP92JPjVF97UqCQfBPDwm/q7KIXpQ6VVx9ORAphlB1eO13qh3QcWqGAOJe3xe20HLpRVUPiMp2I8+1jA8XAm3lNTWla7R85cqfRQ0A5WtTbYq/yhPBV21C+fr7+Rd8BSpAWHV3VXd9tTZR+/T/L0C4V3WwxxBSyliBzOoeU4BQusQoacp0yeqqVvTEOAy2CsIEq2sdLD/ZwPVbD3HrzmPcu/cEJAwMuBi1Ghh3GzjkNTBpGBhj2ndnFVZnDVZ3E/Wwh5EsQNugyiKFmQcwilDO1GoAVEupKjlQ+X1Fcl7K1+XWFulW+UyVRZMKhFJnpkomLKMm9xe9/Jy6BtdzBRAGPkNPVCIyFeYcwXbyFLvtJnpTkxi5cBn++BzeX9nFNjv8RgK8eNnHuQtDzMwN4XgdhNG6pHJTim5klvgrRe7CBzPnEfn3IG27jzeqIJmKzyhH2pL+kxx8VTfB0vdSKlYdcEpm6iArppBgCbF2Ho82XNxcTvGLj+/h0W4PzmQTjQUDjYUC3XgDw7QnUn0ygPQNFhLGlsvMxdeTCgwqOSTMghMDf57Ehh7XYSRNjHvHoA1H8eBaD72+i8SYABYWkM7OYtc0JVjGzwqYrgPToVcxEFCh+p1V55wAMCaFp/z89PoQFPK5FUuZPesqCApbUYqRIMZIZ4j6zgDWTh/1gmnRrBNJhOhAHkoNSUKrzOwoZo8dxuW3LmPh1GG0ppllwCohPgZUVzEXDJxnaesQQEjfGt8rSYKvPGv//wKEB6+hgwfRc8CxykskPjj4kN/XyVS7h1ItoAAY/WicpzmYSqUCyZaIwUCByEAlhIaew5iAMYaR+9L/bKdduJqqu7IMyCxiG7xDCfQYNuQjDweIfIbQDJAGAxQEilkEnQsEXjNZLGCymj3kOpVzgIo+zhhK5ZeSNRO71wEgeAAQyp0nwwDPyXKiYP4C7ys5Uwj4GN6iFEwSYsLfG6ZK+LRYY2KzawIWvYFeU9JAC5Np+o7MhFFhSE9zkBnwc4N6NCRlfQSr+BgWQ2ubZTfhSZ91HbblwtAtSeZValdV26JybSiHJbvNRT7lvQWktWMPECoPIZlcJRlNBRBK0igBYcJQmf/55wUpWCOLsDDdwB/8zkUpTbx7fxmf37+PxxubcOpj0LQW0tgTEyhLqd+6MIlXT0/h4tIUPFLFQx8TTQ7OrqQE8sXnoNUNI/TiHAyhvbvaw7tfPMb1R9tSSp/obWRaDVmul0g/hmvEmBn38NrFJSwdaWN60kacAn0/xcp6H3dXNvDFvSdSNB3lhqQYEpw1HMYWR9KdZ8cDqdH473/4Bo4fGkfDKFQ6qK18dryvCQySPEaSRZKKxouYl0ea8APwXE+2XbxgCQhd15H7hpsq6umVXFSXC4vDqm4qecFvAoS/kSE8EHlbrt6kCoKsF0N4uMHg7y3dFr26eKN4uPNNY29OWsAsn/s5Q3GyQrx0w0Rp8gvHhZ9Rcprii+Vt6Q58/35HvGmx2ZDXwDILMfkSEKK3hotHJ/H6mXm8dX4B8yMuwp0txZo4dQwzS0Jllvs6rtx5ip9evYXdwsZAcxGzN4UXqHJ5wdAyNqNgfqqN1y4dg1ukCHd2sLOxie31DWxsbMgDxvHqyA1XvFy71P5bBmYnR3H5/FG8dHYB0x5EYkkZ6ljTwfRoU8JrBARK/5t6eGdkH5loGeUIkgJ+quGDGw/x7hcPcH0twHqgI2exp2HJA5ebEN4kfE3loLdMkZJaRYqjk028cWYWP3r9KOrJEEbQx6HRJlp1lrerjZBsS7lc5zYsDmVDGhDMktWDgcebXTzaHuBhx0dI1bzB0lUeLRwgcsw2bXl9p+sOxhxDXp8G5YoMPYoZygAYji1ML4Emtz2SmsnDjWZ+y5brMolC1F1HJM0EQHw42XKdlsONVIZUnjvFyPE5JvBMvHnqoM9TSlZzWJRgcPtLQCd6dDLOljz4+JlUWiivdTVQ8X9LIXFJmhIvK1DGQ6pcekjiXVXKUKW+lN19pYdHGFo+ePfCaUpLtgxsakMn27zy+64UHNXCRXVCqVGOqwkJlNlbulTpYfyZTRlOwyAGa0tMxy3L60uJXPkArMKqxbMgXtODAHMvOmYvZbQCzLJJ/GrPBf+CIOTrT/3VegWqa7ZcQO6ZnQ6AwoMM4UG7w4HSeVVJWEpQS7ZG+Qf37wkBAYxolIJBAxpLBkVGTlYwwfpmFw9X1nDn4QruPXqG1e0udro+wiEXYTVMeG1MGDbGYWAiydHyh6gNuvB6W/CGHdSiHjz2x+6xgqF43/WC3jI+JUtvU9W/J6yAklUKsyRnnXo+qRA4dXLIE0DkoyoQqpKSKtXPfgsgHzmUo9mWJaxbHMXqkS3nXo5IL9A1dcSzh5AtHkVxeB6bjoMPHy8jb2aYPVmX3sEji7uYmh3CrXWR5h1YHHx5vpBRSzRkPJcIXOjNK9nML83hJehTv1TnX2lwKtXsJRg82D8ojJZ6U8XyIELbKUT5EoL8HG6vaPj8QYD3rj3EWhCifWQKtcOAMxuiG2/CT/uy/KJs05IIVAXCuQCmHymmukTknpY8S3gNGBlVQR70qI5xdxFWNIHth8D2toGtvgXML6CYPYyw3sDQtNDjs8SxoTsWsoz1JcrCo55WfKdUQIaW8/qSpDAVOEKZW5k/oUcBakGE5jDG5CBCc9eH2enBjRJ4UmyfyDPeYf1IHiFKh/SioD7ZxOmXzuDYC0s4cnoejVEXDg3knAjLYZrg1zZpl6D8jiqbREgKlehoqqXDV/ifLzOE/xxAWDU6KO/c8z9ctao4sH8pARSBNOcrJfWVMB4G93G+5p8RfKQqoCkKQ8RhoGSk8RBGTNtXKAF8LGwnEOQylqF2hp6pP2c/ZRoCWSDS05zhNfQnFhGQqQ+yiWQQqSpkzoHIsEU5pMLvlBWsAnzym+fuK3Vj788gXHhJ3jAvbZ4ttLEQDEo3si0gkH8mH2TITWXFgemgMFxkVgup2ZCAQcbppGw24NI/Z9idgUSzpYCeVRMSFMNf+SHeQFe+BqXYtkmizVSpzQfksZLgLNL4ArGEeDLluTwOSBalqmObYJBzL609z6eMJrL8IEjUjvzZL4oiJnuRYGaygW+9dQ5hPMS1m7exsr2Fbd9HjcWIRR2pb8ErEky6Bf7d60fwyolxzLUN2Dwg4hQToy00a646pKk513X04hS9JMcgJyDs4v1rj3HjYQcPVofIzVFJzYlTyhCI7EO4doapcQcvnD6MxYUWZmZddIcZNjoR7i538Hh1B882d4RFkd1Bxk2dJlUQRuRD97v/D3vv/SzpeZ0HPl/+OvfNYe7kiBlkAiApMdm0bNm7Ltn+U+x1rXb/m63aqq3aX1zarV3LkswgkiIBAkQGJmJyuvl2/vLWc877dvcMIVnaHyyIwrCa9+JOz+3uL7zvec55AhpVgjNrXfzRD76NSydWsNLyjB6oQoPUP58FJoPqU3GwGrJ7wWkGzVySHMmYeqJYCm/+bjHX4ESELliei3qtLtNB/mGBSVBIGiNdR+0fmWDYRXs6IbSTwTlth4QPkdtMMEijC74vonzVPdT8GCEXHDMOpzifcRIs4NkBLLIKWcYLgUY0LgY5NyjaItax009xf3eAD289wmcP9nFzL8Nh5iFza+AQKPRKDREt+qhlR/jOS2fwvVfP4fxqHcvEFeM+Qj9AFNfRSx0cpj528xjvXHuIP/3lx9hOXPTKAEVYE9quLCASHMoNqJBMvDPH1+FM+hjuPMHocA/JsC888CAIBHQzjiAv6OORYnWhjRfOncRL5zdw4cQiasUYNNxt+jk6NR/tOmm8pC5xzyFdVzvdav9cYjhKJQA9d0J8cncb7954hL+69hhf7CVIg5bcoDRt4XM5USVwCHzqQ0OkwwGCKsW5tQ5+79IG/oe3TqHOkNVxDxuLbbSbNekCcarFpUXX/xJlkiAjLSJLxBSIE97DSY79SYndhAHIsQSM8loV3QVzLP0SHZ+C+BRRlQntqB5yQhhjnPLGrFBrxPIe+72ebEBiNFByYaT+NVbqTqXh7WxEsDvuBj78yABC09KbTpcFVNFNl10kropq5mJz8zwxS6jgUiPCrisXRXYNeJ0b3jzBJMsvfnZewbSLV8c5/RkfNr56SuE0lFwVHs4qTebuCL1CFlrVcU5l2dMIFwX8QvGy+kOr2Z0NIYxG10J1qyE01BG+U+OuJ+evrJAnzBaLhMoxBci2AGTxN2dwI2WjLUysG/Bc5MQ0ekLE96ZI+9Iq7itcLXz91n4Hj8D8lHB+QmjvTBH6GU37nFGE7f6bi1kdRXWtUx2htaqZAULR4Ek6Pb+Ssu6hyCtMRhkePz7CtVsP8cGnlAk8wJ3HO7JXOS4p73WsNtrYbLaxUlRYSjJ0e0eoHx4gPthFe3KEZtpHvWSzbgy3GpP0rsWfmQjQMETeEd+jfB79AKqWVDdC8R+0JiBWhMx1xeSUcj1kDIUM6eRj6ERAI20qBJWLkCwkHghK/NiEZpPMc5A4BUaBg0E9hnfmPMIXruAgDnA/G+D9+1fR2vTx0lvHsL6xi5XVPXQXewhrPcDtwUMCj5PQqgZkLnIDCP04nEpR5s1cZ8WFFrDTonbKLdUiVx0FTSC9oY/K8y0gdGKUWBNAOCxexMe3crx37QjvXL2H/bzA6oVNRBsFnKU++tkuJuVQdUoEBgK2uSZyUmLWbk7QSBf1A5EZ8DrwqxqcNIabMDfyBOrFGrLtFp48rvDFgxFw7AScjS1Ui8sYhTEOqXCQosQXnZ94QRuDHe59UgBLsCwBIQsA/ayUR5Ay6OSJREyEgzHqwwnWxgXa/QnC/R5Cfh0l4kYbVyUaxLRFgkk6QOKmcBouVk+t48yLZ3D5jSvYOLGIxVVKmbTpSykLASEpsqIhLXMk2USuDwZ/a06uNhy+qn+e0aL+N0Tu9rk6JTNmKgZgzIbWhrEjz5mZvKnPi4adi2536pJrmtOcWpn4kmSSIJmMZXJYJGNgoiAPObEAJ7kcbeTw6UrqMR+8QOCwiZLBk2ZQAuQjAYVsDum6kOjUMJ+gIDDkw4BCNQVSfoAG3xi5kNELWkdfWc+kMGKNpFEWNJ+yoFDAIAPfCQjZEOB0kPnIRkLCtYE/o5kgtYFkQk6cJlJiHXpElA5SZjOLlwF9Q2K4YR1BTUPldSpYk98vtFDHl6GQz+aWRMWRiaf1jrAPDXKnYU7CRISSaQnGjZ0O88w2JyAkMLTnxpgH2jxJyuUEEJ7+jz+pHHKy8wSddg0vvXoeo2yIa3du4SgZYVQUCPw6kHrIexXW6iHOrzbxR98+hZdPNFAvemLvHHk+ut2WuHAWROe8gDxfAArD43tFgC8e9/Hu5w/x0fUnuH7vEJVoCBvsA5hFJofvJajFBJcuOp0IrXaMp/sjbO+PBRgmrI1dX7SM/HBRENBAH+SeuOMe/KSP8xtLePn0MXzn1RdwfLmFVshiN5Pxc6fTFPrHYDJR+2nPlTwi6ogGowmSSYYspXbIQ+yHEnFAxzJxOhLdmYNOqylaI52wmMV5/iabKwhNHJPcWXKK7PRC/p0+kZ1JLWOV28x8EivZDzl+JtWFFDxSHfMceZIKHZCdKWbMjSY5CjdCGdRQxQEy38eodPHZ7V289+kDXLu/jft7I4lhENWF4wsg5I1Wjg/QCTIc74b4/usX8d1XzqBVDtFyUjSpbePxDSIcTYBe7mHg1vD21Yf4v3/6ER4PmS/pio6z9Nn50OJBqDl0e3MdtOuRAEtGScQOs+wcNNgFTBIMB324boB6vYFTx7dw9uQ6Lp5alTD0hdiDnx6h7edYW6whdHK4pAYIPnFRMrBdFmHSOEj5LCVCgNdHGcS4tzfG548O8V/evYlPHhyhX5GzzRsvQp7TLlm1GqTANGoxkkEPfpHgwkYH3764iX/1xinU84ECwqUOWs26gCMWMzQ5E4YAwS/RrKGiJDQAYueLRjeVjxFi5F6IwmUeJyddciIRVPSQyiXSgPl2TaP9I7iTX0c9BTcfUoAnEy12+GBXkpM0idjx1ZWWQmuCwSiEw6aFXFLGu1z+nRaAUr5J3IP1H2R3fFZYiBFDxq6cBgUL3UDAI3EbqTGegHdOdu3ex2aw/Pa5652Xt07srO5Cu1cKBnVaJ2Jt04UXjaNWNmaqZ6sbBYwKaM37t0RQ83pWOC6vRUArd5OhyYm74cxYRisoUoYrFFmunH4/UodRLqriOqAXr8mulWOtkRqWLmo/g2mGCkuAm4Eec9ZeVkf+VS0Mvn5f/1iOgAWEFgza/cberGZRmfZo9OeqC7L36IyyOB9+MP3e3BdWe6eGLArFDvczPH3Ux4cf38CHn97AB5/ewuFwDBpqNjsLaNWbaIcRFlwHixWwMBqhO+ijc7CHzqCH7qSPRSRokRaaDVAVQ+TFCJ5H90dOaRJZvzmhmzoaG+qnnWyI/smwvbWIUtqhGsiojpArBN0GcwGDDjLrQjidiNA4hk1vJtmXcHJHJqCVH6IIfBw6BQZxgEm3jeaVl9B55XXcHu3gi94D3Nj+BJtnY3z7B+exujpAt3sAx3sC1z+EFw1R5jTYyBC7DfhVCDJ9ROfEOCuzjz4bFGKu3Xl+ux1u2OzBeUAoroK65grd0rgkOhKFtI4M5zGuXsX71xK8/ckefnPrPg6qAusXN+EtJchaexhXRyjcBGFUUxO1yUQMWig3mTqh8tgGgdBG0wkLcgehW4ebRXCSEAvhcbTKTYSDdTy4l+Djz3eA9S24G1vw1o9hUmthv4TULXngKiDkfs+NhJFQjCPj5IXFMc2LxLtMo7tYDAt/hUYmyRjeYIioP8LSpER3mKExGMM/GMA5HKBdAU06x7O5Tn0bp0wRUIYlJm6C1ZOreOmbL+Pii2dw+twx9o8FRbPpTlaMFyj9gwYqCUGLAELS9/R6+ir3AacxEn9Lx7MZgJxNyuVn0/ViPnpGmy/2V7O2onzJMt+kxrUPYdQRoBhwIiZFrK9p+DdBkXDqR/+CkcRYUD9IkEfAR1cNX5w1UngVfzaRnxEginO8m+s00WEMBY0CaU5HYMnXUNM7HazQ4ZQ6Y20Wy+vzXjHgVc6loYXK9E/2eTMlNGZ8Lj1GyDizZndCJ1VKqfRgpBIJkTkxxk5bAGGGugBAVhWkkwqoDKkRrEmGIA1nOBVUKqoCzcA8OJgJWIfxHmYNyAa6xHHQWEcldWzQTGjSJPF5xrxvDhCyRuY9nFsaL7GEAYZpTi1hDufM//Sjyssd4fmGtQCrx1cxrlI8PtjGhFxTUrEqH9W4RH6Y4uLaIr5xeg1/+Po6Lq36wHAHdd9Dq95AvVFT5ynenCJS87E/SXCUFki8Gr540sfbH93HJ7d2cOthD6nTRuHWyY9Thhrzzhy6gI4RRxMBLSxEe8MKgxGDrnlpeULZpL1tkaeSiVYPabdfoRsCS7GLC5tLOM/HxjKWGmrJz7DLkO6iraYUtgfDRExcCt/HwbjAztEIj7Z3MByyY5Ei9gPRZi11Wlho1dFpxuIsxgmPmnfQddI19vws9ud4NnIybKdSF3Gz3c6xr81KLgu/diQ5GeJIWqarKmVStg5vIo6/hdPOqSCNcMQYWTLlaKVfBhFKP8Sw9LA3yvBgt4/PvtjGJzeeYG+QoDdhGo/hNAehdMiqYgwv6+PYYoxXzm7grRdO4JUza/BH+6hVE3TrAaKQTkYR9vspejR5qrfwzucP8Sc/+hAPeyn2KHajXS5f32P8BzMU9QYjYGLYuMOR/rgngJCaC7phkppIkL24sIi11WW8cH4Lx9eXsNJpouk7qHslIgLToMBiOwIZ1qQGcApL4MNmgxbjIuIQqgp1KqSMchy/l7i4f5ThP//6Bt69tYNH/QK5yxuwLhM+ZTLqNRGHgYSkxsjx0qlVfOvCOn5weRP1vI8g7WN9ZQGtZkPjQBwHY26u3BQZqE4aJ4XNVSr0B2pTOUXk0pU6MXInQO74krUkLQEjgqaBS+w78qgFGsAqNGuTmSPUHl4KRIjWjEXQIiEdVe4eHN9DyUaBTAc5PTU0CAsgBTHZK08XdhN3rMWfYf7rAExtNwkG6VzFYyOaVBlgkxrD7Co+9O7WSAAAIABJREFURWkXdohniBXaOLS4yRgacLIuQnwD6+Q7XhuCKrULp1QbC7oM9cEgK+nMGTvnqaWLpUKoI/yUNsXCgE6DdikWWpMFohYDWK0giwlZzNlYUpMJEYAb2xirTVQ4amestvKaywazlFd7jL8EIP9jgR9ff86v2hGwQNCsCbP+o92MtBkpFEq7FykgsYBQjVd099I8U+rt1V1RtymTP0q2Tu6gzBh7lGE4nODunT3cuvUEH392C3fuPcWT3R5cL0Qccy9toR1F6DhAfTxEbXCE7qiP7rCHbu8A3ckAnXyIjpOhzklAMUJZTJCxMJSGoE5pqIVRYbXGR0jDx9zjuhYZQCiUTzaN5kGhbcay6UW9PQGh/aqTQlUYlag7PiJ288e5aNgCxCjDGpIwwlO3wrDTgn/qOMJz5xCcOYPPnl7F49EdBK09HD8b4PLLS1jojlGvD5CXTwH3EE7IaAUaazA2QyAnKum+Wd79b5tcyBJr6LDTytwsvGogY/WTswBqef50XeL5ZeOLE8J1FO5l5P5b+OB6KoDwV1dvYjcdYensKoLVFFjoYVwdIncS+F4k51+08GKyxTXcqhNcid3iXiwTQgGEEbwigpfHaLvraJYbqI02cf/2BB989Bj+xkkEx07BWzuGUa2FvYr5yB4yn5NXNsTZ0GMDVB0lhSZHQMhVfkq0Ym3KfZiTwhwVWTr9voDCzqREa5wJfTTqjREdjdDKS9TTHGEygU8DwyqDGzsogxK95BC1hRqOXdjC5Zcv4OKL57C80UatSedXewArcc4nEE4qahzJjvE1NP2ZUJe/fi2Q8/G3BGV/nyvK/NBZrztTMcxv9NZqyNIrTf9ZqInWsMU2Sy3lUuoKbTZbEMZ7lbVtNqEBTSrgMMsmyCW+QjWCQgfl/WK/LyaiBSWvjoMNAkICQdb5AgilyuP0SD0F9DFTCAsgtOwl48FnqaPKdDMMJllX1PeAtxfZgFJzGjA4jfQSBhZLdX52PV6s/Vhz534HuddC6dZQsQb12GCnOaJxHQ05adRpI+sSrq+swyhVk4f9njWTTMXZ0NBaUF3dzfTVdZBWBcaUlhlcoc0TBYL2oSCQ+YOcCipAFLdRAYT/4S+qoCBblxk9DvKYGjMgNYsjC0iXJ3iQoNgf461zJ/CDF8/guxcaONnOUR49RbtWw1J3AR51dJIyrWiVC/Wjwx72xgncZge3nvTw03du4caDHu7vJugndNKpwY3o4CkKPsBh0OsInjsQ62G+8cBfgOu2kCb6waoqRcFQy2KCWlBgqRPh1OYyLp5YxaWTa1hvhViquahzSOuUiN0KcRAiDAiIYtGY7Q1ylJFO067e7eHqnaf4/NZtHB4eSlYhNWMEgmsLHVxgAPils2gGDiJSJdKx2NI3wkCs6uOQi5TNFbQX00yIO+uzTmnWU5MKcVM0m1hCt8eKds7M93HAvGzqFegCSUqrMtV0WsJuBOM8cjeAE9WByEHqALefFLh6Zx/vf/oF7j05wNPDEeJaS6IHGCNA8NNp1THo7SEdHaIdVXjh1Bq+/8ZlnN/s4Fg3hMtw+SrBQp0bOC1vY9nQe0kJf2EB7117hP/05x/gwcEYu+MCuV+Dw4DNuIZJlsmUTMW1ngCusEzhc4w/GWhMQpmhW69hbbGL8+fO4fyZEzhzso4Wp5tDB3W3RDMoBQzWA05rhUwrG4Tubmw2sINgRvU0TxFXG19y9vZ7IzG7YeD9n39wB7+8+lB0lOOS+S8Nna4ZChGPJheHKhlK+Py3r5zGm2dX8dpWC42yj4gmR6sraDbqshmnpAkZcxZVY5BSREBIqoyJS5DGE+m/PrLKk0cpFFftoslrGqt04cpzg5XiSgsyFSiaTrbQoJ7rPc5Nl6cozOSOGaWx6UYYgPQM72h+cmB8cSsWeBRa+3Ac5cDrYq0AUjc+1fHNHMWMSNtkFfHnUjpy6p4XohFgV4sLGotOfm5+T2tjLqq8NkTbY7SYLGaUcq3W5gSDpCDxuXT11WNH4Db7xLbRIjNEdopls9Xe3DOAcK7g1empNY7gmTCP50QSMnWccxR/fnOen7vMzTSnAPWr3C3++yw0vn7t/85HQG53uZGVETA1SdYrWBzmWFiYzE8CPputq/byGtyeJJm4EzN+ifelyIyN5xQlOqzFJ8MKO9s9PHiwg998dA2ffPYFHjzaRZI7aDYXsdxZxFKrgwYqNIocrXQCb+8xsH0fC8kAi8kAC0kfbTqJ5oyVmIhBmaz9hrI6nUqZ4HYyVQW2SYC4WRvMmsQ1lBNLeRAUVoBvGQy2v8NsQk6BpN4xgNBjMacTEB6BhktA6CDt0wAjQM1vIY+aGEZ13PVcJBtrWH7jVaQrSzish/jo7tuYuPfx3e8uY+tEiVa7hyhM4QcTlDhC6fRQukfwfY0+8qpQzXio5eYKIlNCAm+zipiJ4CxLTuUrltKqjqJqgKKNaQWE9vnC2JgLswdjjaoNVMHLcGvfxye3S7zz6T5+8v4HuN/bRet4G41jQG0zw7DYR1KMUBVquU+pB6cupHSKQQ2bs8bBWlglrIpLB15JiEtmTx31Ygm1bBnxaAP3v0jw4YeP0Th+AfWts6iW1tGPm9ilozoBIWUPMZunBZJkJEH1kUSWqHkG9yeJDxDdCItjjQSiw6RMCQdDYDBAbZKhPs7RGGXoTAp0JyVqw4lMD92jnjjax9Rv0hjXLzEuBsi8FIiBC1fO4cqrL+DyN85idYtmdGrdz33Nr9F8wUUiO6NOXa1MQql7poXyJaBvdv5U3/pV/jO/v9n3aXNH54cbWlrY1vL0pjIaXeUS2HXEfj8VTJmmjW1MpWJwwlpOJSTWqZRaQHEsTak3VM1hkTG8nlpCNg3UNZ6GcuqikpmvKkPhPk7KL5vadJa39EsTMWniZWYzXo3W0PrHAjxh7xW8Juk/y8YTaaTaBNFplh1QyGTLgEg61vpw4y7cqA3H6AHJ/pL34lOLyFgwpRxzCMC6SAJwXHpbqOGeEjFMY8dMNjklnDKu2GSXjEjelTSV1MESPwPXFNUOFvowxoDzgJDrPzMJRRd7+t//WRVVgdAUMxZ99Qip72Di6HSQm0hExDrOUBwM8cbpTXz38kl871ILp9oF8sMddOp1LHcXVWjMm5MAyYjKj7IMvZymMh5ubw/x/vWn+PjWNq7e28coJ2SLhUPLjcj32fmj5fAATtWTjgBPuFfW4FeRCCsJaJhn12nH6HZiLLQDLLQieSw1fCw2fDS9AnU3Q1ymaEc+Fpo1AYR05xlndLTyMawCjOBjPynx9qcP8cmtx7j98KkRCzMKaCSuk2vdJk6sLeLs1gouHF/H1kpXohViAS20+vcQB+ZETm9yS9mzo5SpbHUmo5K7SstRm3ciSQGik+bJ1sWPGWl0d+Q4apLn6I9T7PX6OByNxYlyUrmYlC56SYqD8QRP9nM83U+wfTDGYFJiknO6E0qWDmmz6sakTlv10MH5E2t45cIG3rpyDEv1AA3uHpwQOjmW2g0RsXKB3+8nGFD4Xmvj6r09/Oz9m/js7mPc2zlCFdaFwkl3VG7M7NLSxp9dHy6SQhV1S3RrIZZaNax2O1hfamN9qYXlhQUsdJpo1TxEnCiVzKVhyHqFRlAi9pQKID6mok213TqbASdhRYYdqLEKvdEEY6eOwzLGu3eO8Otb23jn87s4SioUfk1MW6inE/0bdaHcVZIhuqGD7716Hm+cXcXL6zXUywHiYoTllSU06jUFhK6LCTdBw0EXZ1zJw+EiZLs2vBWYUeOLgFgiFkgtMKBD3O9M2DsBoU7GdUqm9FClSarDFXULugR/6R5i6ZZyWGbaVPl+Ksqf7/c9Z7gin4QbsI+ShQmD1kUPqlx/JZjqNFQnhprDJMCW6wXXjTxHGNLplO6knIIqdYJUGv5JkhQpmxp5rgsgf78BiTQpIBAk4JTFj4sZc4a4cDOX0wThimZyLuJFNUPPTgh1omdiJ+ZiXWa6B3s/TtW9U0Coc8AZbU7OgAGEf93G/fymac/a7Dd9lbf8r9/b7/wRMBfolDlt1k5lVmpjSPJD7b1i4hksdYq5WtIgomkYddqyL7FpxMy5GVV8d2eMJ496uHv7ER4/3sfO7hHu3H+Kx0/3MU5yREEdS91lLEQ1dKkdH4/QmAzRSkeIj7YR7T9BJxugnQ3QygaoF2PE7P5X1AqZtd/SWWcl98wFVMCgoYDazri6QogRiYJCEx/AKadQDZUPIP9zymlgNf1wCA45NWTtw+eEpAay+Jcxog/kIYZ+HYN6G8mp0/AunkfnlSu4l/fw2c49DKp7aC0e4ve+WcPG2gi1aA+eX8H12HYfo3KHqJyB/DdpkWRgQTSYMy2nUtasJtIYxZgi1ZauWotbAGgmhMLCMD+bYy2JwY64RXJ1ipFXmyi9l1CG38F7n4/xiw+f4FefX8VO2sfS2UVEazn8pQESp4/cSeG7Oiljs073K7534/rssr1pnJql+UCQy0ikECHnn8UCYgGEm3hyL8fnn+3BWzyOYPk4nOVNTJpdHEY1jBgDxP2BgcAumSSsVwr4Zgoi5kXcn54BhHSB5vlk4ZQjHw1QDIeI0hy1tEAzKbCYOVjOHNQHE0S9IbB3CG8yRkgzHCEZkQI6ROFlcMIK3ZU21rZW8MqbV3Dm0gksbHaEqSYggUY69KDwNGqLP+P1Qa8JNe6ZNUafB31/Fx3f3/fa9PzeZmZQWocYKtCUPWM52s81Xg2OMRUED42d1Zl6mA0noz+U8BbRHCoTgb4JfJBRRcowo9nKLBE3ePsQ2rg4medCoxRqqFCM9d+KkY1EpBiTqTlXeT1Ptl5Suu80gsJeyyaixvKExFRGmtNGKiJmQqoXlMmeUD01bkJppsRBPtygDieoCUNC3Xh18idNcU/vS827NN9LT0hrIiV9WcmNXdB1+Zaw+7nmD69FcQvlum4kP5UAQqXnfikgJOOQE0LjOOqc/vf/hVBLzCwICKtWA4nvYES6KNE26NAZwWcm2eEAL20t45vn1vFPXlzCmQUXZW8f7TjGYqujwbAMAY2UvMVpQOq5GMHB9ijH3f0xbjwe4O1Pb+M31x4KZTR1amQBI4gCRJGHLBsgzxQQkhvMDJkwd0HC5kKzhU67gW63gfW1RWxsLGJpsY5mzZfNw8nHcPORPHxOD5FjoRFjtdsWgxguJgyiHlcB8rAlwfZ39yb48Xs38PGtJ9g+GonpSBRHONrbRpEMsdyKsdKMJJz8W69cwsvnj6MdVGj6fAA1ofw5CEJy6M34wk4h5nz5bUkulyD/Q/YrzU5RlzQCgkD46qMRoR7tbEMMJhmSvEIVeNjvj3B/Zx93n27j8eEhcp+5JQ6OkgI7hyNsHw3RHxWY0JrZq0uGiePVZLxM8XrNyeAw42fSQ7sZYX2lg9fZDTu7iksnGghZpHO6l/SEsrnYbctmypzDYVJhmHtMLMT9vQGu3n2Kdz69jmt3H0noe1o5GKYZgiiSPCFONlnYc/rGvLxOHGJrdRHH15dx+tgm1pfbWFmogbR86QempPVCNHWxD0R+iZpXIXR5TRmjEMNEFzAg1BeT+2ICcaq8FOAxSlIMqwhHZYRbR8AHdw/wo3evYmeYg5HCzKFL80rOFzcT2oc7yQBLsYd/8sYLeOPMCi6vBmgUI8TlGAuLC2Lkwj8pedqSYamiZOZgKSDkwmQoO3KS6byic0DOAwkGhUatK6oBgJycabCxTLaM4EWuFdHPERAxaVArtb8OEFpMaAXTas7C320XEPPVumXOODeG58nCg4tXhNLQW1Xrx+vSTA+4OIpbGN+v1aNA3cLSFPVaA6FEtWj3Vo1gtIgcjROM+UhSBASO1HGyG8XNlM6ogbrXqZmLOgBTJ0rDH819tAs2ayazHc0BQoV3LKyU4qXNA7vYG1dQGa9bqDb7aokkZhvX32RP098CEGp/dHpajeLxt2a6f9/7+9ev/4/xCJiaZ1qnzvdDjMpFcwq1ecRigs6Acg8Ia4D3HQGhibJhAnGitxYlzgQHdOy9c/sI1689xgcffIYnT/bQHyboDycg46VGENhsYa2zqBquLEXcO0CDuYLJAM3RAZqDPbTyARr5EDFNzozT4LS5Y0GeaP90AdW8QEODN4BQwJwslYYgZmjlU02zTAnpJ2CYpoYSqlEa2ozjtFAKfTEv03VTGB3s2Ps1lJmH8RA48uoYtpfR+tbvo/bKS/DPH8f7j67iZ5//AivHUpw6nePNl0usLhwhcLeNzpGVHpk+KeAyzJ2MF0421NqeOj/rW/UMILQxEmbqN50t2fy36Ved1Wi9rhMOuzoJDW1K0Y9RlMeQ4gom+CZ+9dERfvabh/jw7h30nATrl1bhL01QtvaR+yPALxCFTZGqjIaq4xQfDTlGaoinrW1bY2tmIMmUQeUjLjoCCOuTLew9Am7d7CP1F1E2VuGvHEe+sIJhu4Oh52PIaaME/ynQo1bKyWkYYov6QPZWuTaZkVwyM5bHjl3IXPLu8tEQQVEgzks0M2C59LBa+mgOE0RHQ5Tbe3D7QwSTRDJm2bLNigkqN4MbEvTlCGoeXn79Ci69ch5nXj6JercOL6TFiQxzUQZGe1oynsgRUPg3AcJ/SGDQXjXPg8IZN8dCJCvkMCwEuw/q+NoqSOSnekma+9Wa0Ji6RnZqqem0RSOO4gLoTB6xTA053crEOVQcMyU7nOYzBIJmOj6NBKGTqdYqrEG1QaJOxNpysdEY1oFZf677vrZbpDVttTE2lsaYyxDoaRC86vyoJ1SjGdXRuqxb7HNoSuMyB1rBotScHgdIKhOSmsfk18uQwNaG1nHdTPqs4Y3F3LI+838C/BRTSFSNqdGkdiOwprTsSwGhiQNhDrtksZM2msE59R/+tArLABOOEvkhO20knoNhTk5pJgevW68j4AE+6uF4J8KljRb+xRuncflYEzWhdlSIK0ciJ+oxkbJq6jj6naDCsKxwkAMP+hlu7g7x4/c+xy8+ugnUVoVbS/tV6gIjUgYThlIOEboTLDcDHFtoYqtRx2azgc3lrrg9BpzK1UJE9UC+Z9GajEdCGeD4mOYjLNS7EaMmfDSo+RPHHg/9cY4JbV5rLVx/PMAHt/fwk/dv4OaTI2Q0z6Go0w+QjgZANkErYHB7gloxwjcuncLrF0/g8ql1rLUiRCVjMioFMKFSJOXKtxMek38klFBzU8x6EiYzrWAeouognMpHyWDytAKp+Cm/wsUor7A3THHj/mN8eP0m7u8fYHswRB5GyDwGWfoY09WNolGKrhHAc6iIpuGKi4rBsdkEYTHCQt3H2kIDp09s4OTWGrbWOlhq+Wj6pFDkQrFtBkAjdFGLyNmnEYeLSQ6MMge9xMHeMMN2b4K3P/gMn966i4yTzDTH4WiEKI5Rr9dEY1mPQ3Sadax021hd6GC50xQabiuOJJqEGUwEgWpkQhDooREHmkHjEgzO6JR6w+pRlDpHHEYVKMgNxYs/y2SxoPPrYebiIPdw4Eb46MER/uTHn+LxYYIJozJIf2LuEcf2wnBmFuMQy3Uff/h7rwggPNcFGuVYtJTtNkNBIzmvbJqk0rjVhYW6UgmjEIGy3YyNgx+1t2byJJNTuz0bPKKgTZMjLTAUUCiflRss7ZLUoVTyMb+EZTL/I2WEqcW41b/NdHRzHbEpILRQRsseDYvXDV7d+ewOb4ChAVlTmohkek29QadgkHmQpDQnjEDJGEzNxVU7adOIBlqh85OZ/EEN/iWtVK8D/bm+A+Hjc1MgECWl7UtA2LOAcOaAqJ9/HggaRG4W/NnWNjs5006hAYSzo/Qsqvjy9zFzF/7HiEG+/sxfkSMw34Gcu1/0jiadiJPBWdYbAaGEthMwGWc7WRMYaZRx2k+3O3VKZp+YwPDhwz3c/uIRHtzfx50725It2OubLF9HHZApDViKIyxHEZrJCPVhH43DPbSGh+hmQ7SSPpppT6aCUTlmOhcDbUT/w/WeDRtFgQoCJHNLAsrVwEbaqgIEZ06hdAnlf2tcrHbXZZ8Qyqg2jhRz6LptmRXKxLdmKQoI7YOVG40fssIHWYnD+iLSlS10v/dDVBfOYqde4b277+Lt6z/By6828PJLIV6/mGKheQC3fDJjfEgFSERKaGEfphDlHsEJBKmQUnCaCeGUEqoF4Gz9VWqofj49ThZ4zK9ZcpSEgWGsoJ0YRbWFQXIe+/2X8PYnPfzyo6e4/vQRxlGBjRfW4S0NkTV2kTlDAYRx0BT7esppxNiHqFqOD4+e0udEoSWLoliMwK8ccWgNshZqxRJa5Wn0d0I8vJdif+BhWDZR2zgNrGwiXVrFkeOhR9qbk0tREIeeUgENIJQP6CoLhSdX3NbLCsFzgDAdD6UJHpYV6gWwghDrCNEa54h6I5SPd+Ac9OAOWLuWCCiYYh3mFvB8xj6NUToZjp1Yx5kXTuOlN65g9fQy2ptN7fOK3lSbD2wg8PUlHnmO2vsMRddOeYyk4iuyQvyNb2MeDM75iVpoN9XWTy1nJOJKKTv2Wpy1I+b21mnlNFuUtAGudbPUE7YZbRlKxhxJ4iuoZbZGNMLI0txNNYYxIIh6WgJI41eg0zLzd/I7ubaQ/2ge9ryZt2Qja1irzOeY2gGE0kR1CijAbx4U8ns7JaQfqBgOkQbKmkojcNjomK97TJVjhgJzINu0mpXCauG4TTTXBoxGcikrQORnMhW1bDUeKwWEciyI4cjosg6jEkivg78pIDz5H/9MTGVYwNHKv2w2pOAdUXDIaVFVoltvUPKMajQU18eNposffuOM5NZttgJEeQF3kmKl3ZBQeunUmyDIYZZiSAdPL8STcYGbeyP86a8+kNBwv72JMuwiYXaRjE+ZKUcL2QlaUSWattfOb+BY5GMjDrDSisTQhetOWIsR1CIkRYnBcIzdvV25KJibV498tCIfi7GPkNSGIkVMt0zPwzgDJm6INGzgvRtP8ItP7+Ptaw/xoJfCa62IIySdJBVW5aJj8JMenOE+Lmx28fLpdfzgjSs4tdJBVCZChaz5FaKItssiiNLF30yvbHq3zTV6BhCS+5yPzVN1okRKTlV6GE8KDEcFqiCQHMcvHh/hvc9v4C/f+wD9Chg6LibUdjC7kIskRa68GEV4rTbgYslccD3npLXEQuxgY4kU2AWcPbWJrc0VtOs+Qhq2JH3U/RLN0EGnFqBG4xcBLLK0i3vnOK3QT3ltQGiqn964i1v3n2JSVjIdHExSRFGIei1GtxmiVY/QrNXRrtfk0Yh8yRoMZCqnYvCANwg3W88GqxPM6t9RGyBUymn3Rm8KLfe1GOD/S14cwYmEoXMEXmJ/XEpI/KTZxMcPj/B//L8f4OFegnEVCnjOaDDA15XZWAEvG2GtFeBff+8NvH5mGSfrGZqYoE5vqHodoXHx5CmiI52+A3U4s/QjFbHoO5JrgJ1fs9hNb+g5BMcOq2retAASEbSxUVfnWb6z0KgNqZ2Y/2N75XY11TV1mslnKFE6PZxb3qf0A6MftIuOdbs1hRS59pbCSeoFTY2U6jozhiH3nPctu2MC/FgjkF5GvU1eTR85nT1N6PNwNMZoPBHASYfXZr2GWhRqQwWMAVEXWi6YUugYFCyusDzjYl7w7FTO9iNnE8IZdVafaTWD5vhZjGiuoRmwM7QnHeGaaJHZa9mj/9cBRDn+dm/7h7Drf/0ef3ePgGWvmYvVNL+nBZcCwhwVwYncQPpEuVtY7KgNi7DgSf/njshqeNgfo3c4wf7eGLe/eIwb1+9je/sQOzs9bO8ORTvNOCFKKRrcSzwHHadAt0jRGPZQHxyi3d9HZ9xDJx+hmVMvOERYsq3JfD865BUyoWNzisBOGzTaZPNKfQSFfhVASDq7KdJtbIQkE8hybO9WBYIWEAo4FGCoboMWJNq1xNJJ1YG0ROG78BttTEof+4MS2eIGcPw8ut//IfrrK3h/7xY+f/wubu/8Gt/53ireeq2OS1t9tKM9oNiRvYC0fBaPOgbg+2KTS6cUtiksFC8CcBaVJg/NagRJpdMRop4olZrof1sAIoDQro9m7bTadClu5XjWBBD2RmexvX8Z7302xDuf7eLa9gOMwwxrF1cRLI9RtfeFMkrxUODGWnySMkrWjhTUnKZqI9FGQNkJi9V0i24za6BWLmHBPY/xQQPbDws8epLgcBigtXUe3toJZCsbOHRdHJUcIhAQak0l5iAF/QNk9Vd7b2EEKSBkfSN0Xh6HgpFhA0zGIxkSMEYpLissOyHWnRjtpEStP0H1ZBfY78E9GqBGp3ox6aCLpebdlVUigDBq+Fg9toyLL13Eictb2Ly4gbgRwq/RjFCBIe8eLfDNPjtHGZVrycRD2YXmq64dfH6Pm6kDZzWEBYG2HrFNF3WaMv0bYyY3W2Ctba7513Ob6OwOna1BUzqkrV/mdbGsBewE3N4LAgrVqEbuF3m+3iPWwEZAEUElry+X6ww9O/gw8RjTOonnjffKDBBaJ2O9J019J9RRsdwVYKh5lJYuqs6zrMWVss4V1PmtqaDSWc19bS2R7QGxa7Ix1mNjnZN4ronS8DJMLBmSmrqO94rcL5pID1lPKPUxU1Z+1agJ4zBKx1GTQUhjGefE//wXlSM++mp8kYY0djXRBwSERYlmHItbJG8YhyGxGOPNSxv4xoVjePXMMTS4XI9SLNVjtEMPPq31Awd+I0BvOBKwkNXq2E4r3DoY4v/5+W/wX3/9KfzOFlBbVCceCVCk8+QYkVdguR3irSsb+Je/dw6N4Qg15sTlI3GTolZtYXkZ7aUl9Cc5nuwe4MYXdwWENZstbK2tYK3bQjtw4KRjpMND1ENP6GmFG8iEsI8If/nhTfz4g+u4+nSI3SyA31nHqPAwmBRo1euohy78bAB3fIBqsIOlIMOZlSb+zQ9/Hy+cWEMDKRpeiUYAxLFyg5WqZi4a41Q0nYoYm2t5Bu8dmWaOTL1qQpCoJ3BDjMcEuhnONftYAAAgAElEQVQQBZJr9+HNp/jpux/hT3/2S7Q3txAvr4qD6zArpacaRLHouEif4MHMJwk8CRsH2pGHtU4Dl05uYmulg9VuDWsrLSx16wLOkCcokh6akYdWjflQvlA5OZ6XGE/HwyQtMREHTw8VxbBRiN2jVNxHR3SFEqtdAjsPUehhueMKnZauwXSPSicj0QByW4yovSRwjCIBBXSmVR2Z5qwoALTujjOignVfnU6lzGLADh8psSq0VarA7iDFzrhA1ungo/sH+N/+0zt4sJ8gYXfUYwyE6uS4kdDxMyiGWG9H+Lf/9Jt47dQSNsMJWm6ChstoihhBSIdSLgC2yDCzJbNRke5jeA8zQMhzYW5uCwjnUZ1SOkkX1U6xAEIWCCyGZLvlHaeAkF3YeQhoN17TWpuC4ykoNPEJUizIezBvRI7ZXLU4v/hIggfpFJp3qBM65lyS8jmcct3ZoSMdPKPtMV3WggBJWoi7ahQ35TpIMp5Dung66I9G6A/H6A1GePjoMZ4+3UYchVjsdLC1uY7V5UUsdzty7gKvkqYSmwKkjVi+/XQ7MmDueVBmF1btn80g3hSRm5mpVr0WDE+3abssK9XKAELZvOfApz2K00M2VR3OXuX5WeTvLuL4+pP99zwC85Szv93rmubGnEmxZUwLNVJkCgRd2jyZ6dI0PoXFBgEhyxrNlSVdNMfnnz7FrZtPcP/uEzx6sI1Hj3bQ742FzeIHLTQbbXSbbbQjR7T80biHaHiIuLeP5ugQrdEhFiZ9dDO6Po5VL0i3awkiz+X9UL+nII80ezV9mgeEfukiNICQ70sD5S0oVHMYSx+d9ui4LhjjKYIVIclTTygW9GpIpRPDGZ1UGo8OMHJS5L6LaGkVgyrAg8MEzrHTiC+8iO7vfx8PYhd/8t6fYXv0KaroHv75HxzHW6/Wcaz9BDVvD051CFScbAXGhELZLYrk2EWz2nhmhpUoUzJj7IRQG2NT0xiZxOgfa1Ii+5gBe9OV3m5HkjVrbfTV2bkCJ4THMRidx87hS/jw2gTvXt3Dx/dv4cgZYPnsAuobGYLlESbVEVIGxTNs3mH4PFuoKSpa+gucnQFC7lfqkGhNYArJCPTSOmrVMpajS8h6LRw8Bm7f7mFvH+ieuAR//RSylWMCCA+rSrIdSRv1Q15/BOtatMsEieYdmiAHL6vgFUDIa1QEXjnGkwEmk5Fc3wQGflFgEQFW3Qjd3EWDNdX2Adz9HryjAeo0SsoKeDkNg3KJNQhDRkxUGCQ9+LGDla0VnL18BhdeuYiVrUW0VxqgOb5Mpjlp9g0g/BIGz/P37T8sQKj76AwK6loxTWSZX4jMnqr+Akbc/6UL1ZccJDt3tHzpuWvb4kGr49BShoDPDgS0WSQmeAYM/tZubEGhuPhTYUdPDt5zCghVt6jroUzgFckLmJdIEbm39KvmTRq6uqWQPjP8scMgQzzl4IE6Zhk8mNxnQxFVzGzkLVOJizFoMBNTe58LEBQxjEqPCq6LvOTNQ4xweYsUxGxkSiognIXRc1KopjI2c1BAIWm1lYJDmvo4m3/8o4r5Y6TPsRPHUENSPhnC6YjNZYaCwfW+i7hRkyBIrxhha9HHpa0lvHX5HE4utrBaCxHmQFQAcZWjXvNQb0eY5IwCyNGrgL28wuME+M+/eB9/8fbHSMMFFEEHVdBCmpWYTGjDnCPyKiw0fPzeK8fwb354CcHePtz9fQT5UJYCmtDU2l14tRbuPdnHzXuP8fmN2ygrF81GC+tLC9haWcS5zRUs1DzEnPKEpKLpHGYCH30nwk8/vIYfvX8VXxwV2MlCpFFXTG7SMkDocbpYIqSmIesjSI7QxgjHuxH+xe9/Ay+d3hBdIbWEnBLWa4FEUMwEgqp9mk4KTTn/W5RRhmnKRcFT76kZScFcRFLuHKGMHk4KfPG0h199fBV/8Ve/Rh43kId1jEjLI53O5KaIELUqZZobew4Wmw2sdNpYX2hjc7Etk8FuPRKdXi12UQupiyB1s4TvFhJ/wAleSHAmaRfUNxiXucxMfDil5w3g+2rQk5Toj8fIyOfnZkEdYlWgHUMiJtgZUQCiTpqc/ASeI8CRujE+OFkVYa1xh5t1pbTMn5bvc7TLKcapuM1yK7K5MrTXTbE/yrA3qTCut/DBvX387//Xr/Bgf4IxYrhxA7QXEzdLEa6nQlfa7Mb4dz/8Fl49uYgVd4iOn8n5ZQ5jQJvgkB0gLhbs6lpgJauHoTRp4cIlU2kH5mmGYv9bQMJo+qZ0UXPL8/frMTB0HI0gnfLbddOfn0fNO5GarK25aZXFgjotnK6+s89gPwKF8gKome+l3WT+gzRNMBgOhdZNYCwmMRlpt+yssSDjhJ+5kIGAwMEowcFhH7VGB5Ub4N79h3j05Cme7uyJi2+/35drZGWhiysvXMDp48ewtb4qIbS89jqNCD4rs7JAKNeHTlqVMz9lJT0Hx4yOcArtZqBQzHyecWt9bnwiv31KfpnSfLV4mp3DabFlfmbBnz189uuXb3lfujt+/cOvj8Df6gj83QGhUvek+WxJApbSxZy7qTOgoWjN2aWrZtfoaBignAH9wxF2tg/x3q+v4ca1+9h5uof+0QjDIU0euDr5aDe5vzSEJtr1SrSQIhzsI+ztITzaUUCY9GUyqGAw0ckg4yTMpExpeBbkPQcIObeUCaGDsGDjWQ1jFDxqZqqawhBU6s9UDzhb+NRPx9JGVU9owaBOD9V8hoNTMbJkfzV0kAausJx6fg2HfhPtF15G+8VXsLe0hGuTffzs2l+iudrDuReAKy94OL2VoBs8RuwdwndHatZFPgolHDJaMhIA4flrI5AEWanjqG+nWcU0V9FooOadzM1VY2NDptS2GTtPJ6tShswifnRCSA3hcUyyKxhOvol3Px3glx89wvt3ruKgPMTi6RYamyXi9QlSDJBVCfKEphcKCGWKi0ymEmR+SJuXn09CvHXfEMmC5PNmcLMaauUiFsMLyPtt9J66uHvzCHt7wMLxFwQQpsub6PkBeq6LLHCELFW6mhtHnwVpYEguvaGMstDOCPio43cVEFLTOhliPBnpcs8iO8vQcXwsujEWKx+tpIC314d/OIR/NEKdrKZxCpf5inmKsMoRcpjhVxhMjlB6GaJWhJVjy1g/tY6T549j68wGlo93EdYpGFEWq5zevwYQ2nvXTnH/Vjf8V+JJFhDa5NHn27Bzb3IqbjOAcP7926nhb3Vx5yoiY5KiG65G31iDnum+OxX3219uaiDeJ5YyavW0Zk+3z7TTQwF/bDKQfSZtd+oUdaIoOkOz40/hpgBDhcAWFBphjqnteT8ZL4spMDSGVqJ1tuuNgZFzfpNa1NgMlecOjqF02LGIOiNYhwSzPuowVCmjMiXRe84lm0uoo6TOGrosazXJbqd2UFMLpoCQpjIFXaRTOKt//GO67ormi4tSfzxAHAVY6rYQMMB7lGBnZ0dGlI3lJTgURZcTBNkBji3U8M0XL+LVs5t48cQyiqMM7jhH3SmEitjpxuLKlJYFng6GOCgcDIIa/uxXH+HPf/Ux9ic+xqjDry0iydR8gqN3DmIaYYVvv3IM//YPLiPY3YW7v4eIUI7j2bCB3InE9fKj63fx6c37uHbrHorCRVxrYqEe4+T6Cn7/lUs4u7GItXaEBoXRbo6koIbQwzio4ScfXMWPPriKO0MHTxIffdRQ+m04QRtFpgc2rsaoVxM0MEGzHGK96eL7r1/Gy2eP4fRaBw2vQs0p0KgFkks45xjzpYDQlqlqUUxIz7gCRfNcWQgG8yRTd0onwCCtJO5hb1Li41v38Ffvf4KHBwPsjlKUzAbiZJe0DRvgikJ0k6udJk5urOLs1gaOry1jfbGFTkznL9NtZBeBAemhI2C22YgQitPRjMOsl6hyoJnXlvGRknOs5h6cWmVlhd5gKIDQ5QQ2pT3wRMB07DrqwhpFiONYmgwSTWI2aMnPs5jZdGSEAmQKGAJ8UXjMmbE8s06ag2l1iFLmCNV5jKMJdYTAod/AB3d38X/+57clrH6ECEGdFsCRGKIw+JSaU+pEtxbq+Hf/7Jt4+XgXi1UP3ZCGSo5kxDAzJgxpTEQaI/NtLLAS9doceFMQK0vV3LhIhb96RKdAQoClRjLM/LeMS6bR9OgCZX/njJBotW9KT9W/N+PLKXCcvo7+Ct2vbPPu+SGZnGp2yNTu2TYzJHMpSdAfDBHEdQRxDYPhCKNJInRtpYYC9WYHXhRL0Pvefg+PnmxjcWlVAljf//AzXL95G/cfPhTKESla6bCP1aUuvvXm67h07hTOHN+ULCE69nabkTjOshCwDQPJ2JpDXnL4pyYxs6vCHglb8uqEz04Y7IzVXuNmI3hu87W6T4Li+Vnjb08l9R8+3zH9GhB+JaqZ36k38f8LEJqVQIoGqzEhRmA2rGmu8QK35k9KPeK0wxiQlBUmowJHRzke3NvBFzcf4b1ff4g7t+5hOBgLPdRzAoQudfoxllsddKMAXd9Bp8rQKiaIB/uIersID7fRIAslHaJZJaiXCgZdFjCcABl6lGr/tKkm00HzPU0UZD2TjrtOCH1xENVGkUZHGFMY4xI6Dwhn1NGZrlB0hCaOgvRCUkg1nkK7+vxDcOk0YiSBh3tkOdQ7KDbOYv3Nt9B58UW8s/0QH+/ewq39T/DiN5r44T/fRLv5BI3oCaLyMSJviIidcpkseKiyCshcVLlOADUBh1myqv0RWZQcVwWElnI47zQ4P2V6HmzIKmmZDQIITdi9mRKqcUeMvDyOvHoVefU9/PL9A/z03dv44Pbn2C8PsHimicZmgWh1gsIf03IFeaLaTam/xNw+NyZE/C/S+A3gNY1E2bklR5D+BTGiYgEd/yzKQQfD3QD3b/Swv1Nh4dgleGunkCxvYBDGGAQhyjhA7ldImDknkU5kn3CaDcmNtvucl1dSozIjkuePFu1kskySERy6gdIkKU3QcHx0vQhLbog2MxKPxgh7EwS9MWqDMcL+GE5/AD9NEDEX0ngYjPMB0mqMws3h1z3E7RjnL5/DhStncfG10+gsNeGSYmWGv7ONfbb0TMGG+dE/LFA4mw3KXWYAmcVl8wvs1LDlSzZJ7SvPGF/PiDDELnNqbzxtYk1/t+n8z7+mXv+moLEgTAxoWJtaOulvg1dLDeWaRz2ftrut+MjWZ7N/p4NOWzhZvG8qjKlh5GzoYw3w5JnzkVUmImIWQmAo4+a4zBhbpnIwYNDWdWoYo3XxVPHMKSEveYMpRXfJYQxzO43zKu8HAcKiqbSAUF1FOREkw8t+z2B6AYSLf/zTKqyo36IzFF3DjrDcbeHM1iaaToByOMGnV69ib0ROeQtejVq5CsVwB+2gwNn1ZXzjwlm8+cI5LNHEhTqj8URMSbrtGF7IDlKJ3cEQAy4ltSZ+9v4N/ISdxkc97I9dBPVFejUK7VAWHK7KxRgvnF7BD944h1MND5uxg2ZIAOFgUviSsXfzwVN8cuuhfN8b5/AklqIm4/+NbgP/5BuXceXkKk4uN2QC5BVjJLStDSOgs4iffHANf/7u5/h8P8WjiY+JTCsJCJuyuDh5Ai/to+Gk6DIPLznEag344bdewctnt3BiqYUm3TAZQREHiAgI5bTZC3YWOzGX5D0bS1vKiI0rkMDfSnPc8krcRccF9XoeJgjwYK+H6/ee4tbDHTzcPZIA9pRU26qS6SQzERnsvrrQxMZyByvtOpZbNdQDFyEBBh3efB+tes04dxLYMOeRlFdqLCl61dB2GUHLTWPor+ZnNBiQ65sdC2rDyhJJxjOstBUKfwlw6RwdGi0gfy45K6I3M9NAO1mfchptiLoh/0nnwxQGz9xdc4DK3LuzIT6QpxMkowHGpSv0nu08FkD4Jz9+F/f3x+gXpLvWUXmhZAuR0+rkEzS9HMeX6vijf/oWXjrWxkJ5hG4EtCKGiDJ7K5QMJgFuMtE1QG36Ho31uZk0WUA4XQSMY5bMnKbC67lFcrruzLmDSntfXT71Hz07k5rFrKp9s52R2SP0PDCZp/XP0eVNY1OjMGjzTEAotsnMW+T9luZC93SCCKXr49GTHewe9sUBl0ZGvAY7i8todTtodVhslBiMJqg3Y4kB+fkvruHzq3fw4OFjafjQbCIdHmB9sY3ff+t1nDu1hePrKwi9Co3IxUKTGlbqO/V+ZxctSyeyR3BCaUevU1A857Zj11I725sBZ3M0rPHOTIijx3du/5gCTaHM/jYB9RlQr22+55rDX0PC3yk09hX4MH93QGguaN7TGkM4bbjb8HZxA9bOisncMz0XGrTkFQ73U9y/u4Prn9/GvbuP8ej+Uxzs9TAaTlAJF5P3h4dOGKIbhViJQ9QLTlxoFDNGMxujnQ7RGPdRGx2ilvZRy0aoVZzEEAiyKamTMVsTSkKrgFX93dZMRmxKxIlTKZ0EbZwOzuegWQMYgkN+L4DQfDyljlpjMtPIMXEUNqOQv28KEg0gFKAZekgCH/teiHTtOPyLryI6fw7Z+gr+6+fv4IujW3A7fbz2RgPf+e4CGrWniPxtVOljBP4E9CNTQMjuWgEhBWUWEPLYM7+WYDCVhjDBr50QToG70UXJ2vM8PdRo1WbaQf18mgWt+8Y031Z8XxQQjpLL6A3exC/e3cVfvnsHd48eIa2nWLuwAGdhgLS+CwSJNArJs5LpZkHXb+bEkmpGEzvyOsguU42kmOOZrF2nSoV94+YhgqKLpnsK7ngR2VETj2/1sf+0QrxwEs7ScaSrxzCMGxhFMcpaIDnY43wswJP7UkEqMae/YiqmOb1+RkDILGCaDFVw8gITAkLKUzhhpAV/mqLm+WgHERa8CK3SQ9xPEPUTxD3GUIwRHg1RHRzBH49RKwuRutD0LmMOdsUp6QQlualBidXNFZw8cxwvvXYZm2fXsLDVgqNW6TIAfn5K+GWA0C4nX236qAGDBpDZGmTW0jbX2LR6MNvoc1ufrUq07FFPCL04Z+vT1NbbBolOax3dW+f3ZjW/0mvMNj5U10HtpzFPmdIvLQq3O/bsda1LsfUp0CGFeT0L1KZCHPtXpgg2hnQKFnVC+AwYnDsG+qtYZ1MaZN/z3BMs4JWXnge6ttZT6r/MLuVQWNacrm0KBNUMjK9B4CcDJnEZZRSLTginxjISRK+B9GzOkzJKU5k0S5DSRLTzx39Z0TKX9D6/ylCOD7G1soAXz5/GRqMJP83x9nsf49bOPvZY0NcjeJGHYrSHqJhgMfJw5dQJfOPSBVw8tojNTgyHN5ZboVX3wSz4yivRG1O/5aOsNfH+tYd45+O7eO/zB3i4P4ETdQC/hsqL4DLvBQUmkz42l1t48ewmXjm+gvOrbZnwZVmOo1GOa3ce4ertB7i7fYiDUWZCH+ka6cHPx9jq1vAHb17BlRPLOLkQIcwH8LIBEtqj1eoIl9fx049u4c/fu47fPOzj/shD2VhG6dVROKFo69i9xOgIdYf0DwMI6y7+8Ltv4sXTx7BK45QAkplH7R0BIacfWpTOzQ3s+ZfidjYm1ymvjq7572TxkKufICvDeJIKHSN3feRuhKNxgZ2jiQDgJ3t9mdCw+ObvoClHnW5unZbkBy51amhFDuoetRG5TM6ycSpuq51WU/J3KA6ndS8XXJ8hmJIRx4VQ6YrUDup4nPoBXesKRmDIR3B0BC1OIvbG054Lp592jVS7X3UjsxuTzV3Rettk3U0XCKsGo5bFKsIM/XZuujY7ujqN01wWTjAnGA+OkLshJk6Mu0MXH9zewZ/+1Yd4cKiAkJmJJemN/HeclGYTdMISJ1ea+B+/9w1c3mxhoTxEN3bQjgN4YQ2+H+kmLS5v6vOrS6YNNjcdnGmTx8A1mbiq+5ONQlD8YgGeoYPOTUGnom25lhR86kL6JYDQ/Dt7TuxmKWfEPt3+07nCdnoZTrP8rLhZLZ5VLO1LcTZKChwOEkYRiyHPZ9e/wL3H29jvT8R9lqYCre4SFpYXsXFsGfVmTZx6aZhz1Bvil7+6iRs3HmJnd08E+PSFwuRI9Kzf+9brOL21jvWlDmribku3Yk/XIx5dMz1Nk7F8HEZWzKicZjo7BwhnVqyz+8yCOntI1HzGbnhm8jg9IPosXq8Civ9GQGhfY36OOFvIvwI44uu38DtyBP5ugFCvR6EgsqFk2BfTYsLmf5UGELLtp3JhafalSYF+b4IvvtjD9c/v4NOPPsf2kz0cHZDqTbASIAwi+F4A3/XR8V0s+sC6X6A2OoKzv43aZIhGMka3zAQY1pMhwmyEKCd7hCsG9Ts0dtDpngI2ZZ3YzrhLZ2VOBucC5m1h+eyUQp2Vlf4w+ypFlKGMzkdK6LTQGJMYWpeCSwWZCgp1Iecxo1ENA9NH7QW4Zy+j/ub3MVzq4omf4y/e/3M8Hd/GyUsxXnu9hje/ESMMnsJzdpDne/C8DHFs8v/4sgSEKVClRpcka1eqgJCmaKUCQhtULaDBugharSe7anORVrO1/tlK1Fr5K0KbcdVKAwiP+uexvfsifvbrbfz8N/ewX/TgLro4dnkZWWMfPec+EKSSuR35TQGEjAuygFAooyT60x1dAKFxX5SX4t8QECYKCMsO4nILYbYKL1nG9q0h9h8XKPxllN1jKDdOYtRoYhTXkEc+ErfEqJiIPMPzFBBqDKRKmxQQMpIMOiE0gDAhIKSpDJsB1EflubDfGmGEjhehWbqIBhniQYoaH70xosMRqr0DBKMxalmGRuCJfwRdeHNMkJYTyWIs3Ry1RoiV1SW88MJFnHvpFE6/chxu7BKV6qRQSpXZeWAxPv9n/u/+IQLCGRvpOUD4jJRj9oltbTaFMrKfP0sHtThMmto2Xmva/NZfrP13CyJNLWn0/YqptI4Ut02z9tl3IVNZ2dZnTWF9LX2G6qS1dp3mXBsgOo8Tn5nkPVPf81mzGtW+7rTHTEAo3hDzgHBG5+dn1qtkBginTqcGw84otIb7ZLCCmudY/aMFfiYyjMeC9bo1leFXE8XBCaEYzJAuykeWKiBs/i8/r1i8k/bI/B8vPcTp1UW8dv4MrhxbQjfy8cvf3Mb7d5/ik4MjJERKNGgpEwT5GH4yxHqnidNry/jO6y/ihZObqDsaYUAA5/vMFGMH0EPuhMjdGHee9HHtzh5+/t513Lx/gDFDXcIm/HoLhceOE7Pk+qjHHla7Dbxy+hROraxgeHSEw6Medo76eLR7gCeHPWReiIqh80EkgZV5MsZqw8elzUX8y29ewrnlOhbcVELGGbtAQOnUmgiX1vHLq4/wow/v4uc3dnF34MDtbojD6CTNJD4jornH+AhhPkQNE4kh2FqI8Uf/7Du4uLUmsRPtyEU7dgUQ0plTi03bKZobO0zbHObOIc3TTPhonOh6lWazGadFTjLJhQfDuR0PacFgegfj1MU4c5FI1mAlizUXTLnkuYnJtcegzgSRmyH2StUF+hRocwroI2A4JoGisliMLk4vRgKAGSBkWDkngdT9aSzA9J6R4kGBkWvQ4jxkUbNM4xJprnNtgGgpPu0WSYd4Lg/GHjyZvM0V/OYGVucmW6brLxbIxc2pKJElEyTjHko/RuLGuL6b4r1b2/jRrz/Dk36CAQKkEhavm66Ib7MxluoOzqy18Ye/9ype2GhhoSIgdNGuERDWhTbKV5bOtHGIEeguOpO5UGTLZJDSRiX3oo8RPaZZFOQKUSAoD4fGMQYGTgGlrk3Ut9hi59kNxBQsdo2bv9TstTaHH5+fYenTDSF1OjUz2F4cQZW6RUdVmizt9jL0SV0ejPFXv/4An928g8f7fekOe2EDblhDs7uIk6fPYGV1BZ1uG4Nhiv39Pm7cuIOd7T1xF0WRwK9SNP0E544t4wfffh0nN5aw3KkJIKxxWu3S4ZcucakYFJGKrf0wvr8ZhUOpuu40UFafYEmj84BQl+gpVPstQGi7lnpM7O9Re+l5feb8Um8B5TwotI2gr0Hh7wgO+8p8jOcnDf/NN8YJTplJvpoGIIsXozawxP3YrkGmCU8mYwpMJsDuzggP7u/iN+99jJvX7+DxgyeiExTAxIar5yMKI7QaLbQaTcTJAJ18gBMYoNHfhbvzCOF4jDhN0KpK1PMUUTJBUGQIaNwh+5WaGcjUx3Onjo2WDsh3Z/WCpIbqumvWLIfGMWr9X0qwO6mes6idWR6rddw0JjXcIoVWaiamQkfV42BNwWR/McDQgkZZ54MQ2co64lfewuIP/zXuVAk+3b+PX33yZ5g49/Dam0t4+cUAVy6yGHuEytlF5SUSY+DTAFw0dTzI1LXRWNpmFvOXqyughHALSDfuhvOUUdLBTBNRnJYl0sqCPHM12Op1WnhaNp5S2OzzyypGVhzH/sFp3HtwDj9/dxe/+ugRhsEE0WqIrSurSGs7OCzvoPDGMvmK/Za4jXMCQWcDMeSQzLgZILR5u4o/xVoMXpXCKyJ4RQt+to4GjqHtHcfOzRF27ic4HEXIW+sITl7AqNnGoBZj4kMAYUJ3BK+UOic355zAXJp1BITpDBBSS+jmjB9TQEgdvLpKlogCX2QrpI7GuQN/mKA2zNEY52gPMtR7Ezh7RwiHI8QJfQNcAYVFlYrjKKeEjl9KRmFRJIgiH8fW13D51Yt447uvwVvwgJYLDlEdfz4uybhdzrllWwrwV586alCYoq0ZS8nsorrraWav/O0cIJyCKFvLzNUms9rNxHSYS3cmGdTmyayGnnngTe1tTINLpIOG8v7sejjXoJ3WY7YmNxM3Qy21NYWVMQlwtYaGc83yaQUxBapzzZdpdcH3auoyc9y0+aQZ0/b+ncXQafNHYrnsBzCfXVYlU28rFta4GRk4Wd2hfDUZjGbwklNKWyqdVBxXqSG0sRMyKVQQSImZ1RAKKCRllICw8b/+VRV65OQn8PMhgmQfJxebeOnkFr7z0nGcXlvEJ9cP8OtbT/CL2/dwUGSYMDPOKeGTr5pNJNKA7qJvXL6Aly8cx4WtrrKDCSUAACAASURBVGTZIZ0gZiQDrS7FFYeaswC9cYmnBxP89O2r+PTmY2z3UhRBXWydGcmecEJWUU/oIKYejmL1qI4syZCkGYZpKpl3R+MJgmYDbsBpT4kyGQHZCK+dP443zm/i2xdXsRaq09lCWKLhFUgnCQo/BlrL+PjBEd65uYMfffIQ13cTZFFXnFY5AhYiBAXG5QRO0kc1OsDp1Q4un1zDD7/9Io4vd1CNJ+jEPrqNQLRyonuaFp7Pg0FbQFotFI+HK/EHOj0jklcfIXpokLaX5TwSmkGSVy7SjPQ9nnCKmRmCSdoJryQTPpnTZlb9iHy6Y3qlBLwzAFNNXGomT4qng0BO40FEWktwJ7a5PqfMAlA4Bre0IiHwmKw4EfAWpHJw8TPdT74LilrlgjZ+zMYO2/p52NtULvCpVtGGiFu7HXtnGN3XnNZFwaidCFo3JgUEvAFIZ83TBHk6QulHGCPExw96+PX1R/jJb65hd1xi4tckMiNnJ5j0FgrfszHWmj7OrrfxB996GZfWG+iiJ4CwQ8fLqA6XjQejLWG+kmUyqG5FH5b2pCUGt8dcriOd8ql2Tv8oHUqscDg1lzRDo1ebA4RTgwPT/Z4HQ/ML4HTNtqwDu4B/idvXc/DFklFNY8x6DRp+OtcTx8EwLbE/LETPutsb48e//A0+unYbj/b7KL0Yfq0twNANYnS6i2i122i1mxgOJhj0h+gf9TGZjKXhgXyCCClOr7Xw4pkNfPPVi1jpNIQiSrpoPSRboUIgZgKZZlWKp8wcULNUDS2z1ORobkGdPzZftmw/UzA+Ty+Zm1QrIPwycDcPBuc2H7sxTEHk86/+3yzjv37C7/gReKZvM/dZ/8YrxUYMTAuzv/4gzSZnpFBlyDmhoXuz66MUsOGhLMkEYdYn13eCwAK7O2M8eXyIBw92cXQ4we5OD7du3sbOk12MekMwhoZyg3aN7tvUDTqo+WyC+giHB2iN97GR7qM13EfU30OcF2LpH9PpmlOlZIyAzBGX+a9sgpVIGDJNTZtPK3WjCZb1XamgBIL2Qa0fvQ5k7umWSAkSOAWiOYTQSAnkzPdTK/fZxFDposawxjTyrEZRXUx1hmFfWzMOlf2R0jglqiE8dR6N176N7vf+EB/uPcC79z/BwfhTNLp7eOmVOs6eSnF8c4AKOygdGpKQaaFZszR7o85NnQAFBZv8JA3WFmmAsH10SivRH5bHZqYAUrxyfyUgtKBQK9rZ9EOfNDeNmIFCe22UiJAXJ9DrX8T2zsv4xXs7+MX797CT7aLqlli/uACn08ck3EYZJBJN4haRyaGkhpBVWmYsOVzJPpYMW2lu6rH0ZEKYSZSIV8Zw8waqMXWEJ7DWOI/dm2M8uT3Go50CWXMdzYsvY9LqYBDHGCBH4lVizFq5hTwymRA6yMggE5MwB0EGBLmDmNpGyjQJCEdDAYWchKhrZClSD8ZGBbyGCMgHE9ToJJ9WWJgA7XGO4HCAqD9G7f9j7z3a5DqvNMH3+ogbEekT3iYcQYIEnShKKqNSVbWZqkUv5i/MYrazqFl0L+c/zDP7Wc5quqvGVD+lUjclkaIkOoHwHgkgvQl3/Z3nPef7IiIToATKTUsFkPFkAhkZ5sa933fec14zTBHmOUJqW/m+xeAtA/MtHI+Ga5nsR7NTHZw+ewIX37qAxXMHMHNiBmhC6KPSIDftVurahG9lPhPjoS7bmbp4T3Rtv/KyntxjJlH/73KxnHSjsg3Tiee2dZltruwHhBN1zP7+9Hits5maBlQatdUzgHAEOPVJ7LGUGYgBhJZ1NfnYe/MTbTPZfDZmkji6fORz0OMstemo5ppkAU9IwPZzg8c0uQkvHMP4s6wFe20axwjL2GBdObkvTPRz9FUZYxoxwxLTRlUT6pph1g4DCHOagNW8Jqkb513MhFAMZiYBYamAkE25qhRAKLnz7X//YR0yRiDvw6XN7mANRzshLhyax9/+6UW8/cpJLK/U+NmtFfzjF1/i0W4PWww655RJYgJoPNNH2dvF0pEFXD5/DH/9JxexQCF2dygTtJguTOT3Mv8tB9yoiazy8IMPr+HnX97H7eUNpE4IJ+5IiD3VQlVg7FWpoSNgHJZocFGOmvCbdC/NxCCmQXqaBwm0d/OBOIr+7Xe/gT+7vISzMzXidBfFxhoOzcaYjUOkvb5EJyT+FO7vFhI58Y+f3sMXD7ewlTrwGy002230u9uo8yGmGy7q4Q6Gmyv41lsX8a3LF/DWK4cwx8faTTDTCjHboSuiZutpDtx4fdbTz4CdSUchgi2Hi5snJi0EYaRuSmdNFlMxmBXNI8WffJO09h4MiO49VDVzT0LZ5BkBQK58UeRCx2tSy9kO0QwdhAHlkMzxcRD4LWObqwYiaqVGG9oSScFpbiSTVtFxGBGrbou6SfG8pjawLjPkeSILLd1pZfETPSFPcaWzUIAui59Z72QztnRwu1jw/ZrZmDg+SR4MN1AFo+NZoHar+BwjjMMrSDQSPI60HXYkCJ0UkbrMJV6kX3r42Z01fHTtIX7wyQ1s5S7K5jSGBaeg2mSlRa+bD3FkKsC5w9P4y/dew/mDbcw4Xcw0OSEM4UexuGjy2vO4+RiDA74nTtBGcppJMKeWO+N8QSMJ1tXC5E0KGLS3fZRTTgcpS5gIm9flf7J0nPh+Ys3WrpT1IR7DcF3yLCV3r5+WLJemGOP3NBFifmDlOhgWEGOjQelis5/hn378GT67fh+PN3uo/BhePIOkqJHkpHqTguyIAU86GKDMM7SaDVkr2AH3ylScW9+/tIS3LhzDpbOHJNKmzBj14qPd8CTGJeB1IPlgPIamaSCtZ0OXMsXHWHNkjs7EZyCnnnQfxjIEez4bHpbhouwDddqxGNOyRsfdHu+J1sakGPMlIPxdVih/8I892RDb37TYUxY+BzVaF7zJvED7GJP0Se1V6TNp8DKvH722Jdqp5FpJhgiZIh6KvMbmZoIrV9bw+We38eknXyLLSuRpiUF/gCqj1q9Cw3PFrOz4/CxmGyH8IoGbJRLrFPU2EffWMdN9iqm0i6kyQcv10XRYqNMum/v3UDJnw8ATt2ZGSwwy5r0REHIfNBIas7ZqiLwjTqJcAwkGfS4DZO0IIKyQezQa0T1HqaVjxpde+7qLyco6yiPUZqdkebma6aXA0EgizV05kRSOh+Njh83Y1hRmL72N9uX3Eb/1HXxw+zN8dOsjnFhKcXIpx9JSjoW5DUx3VuD4u6jdoeYXSjc+h894C8ZcUE/PCS3jpUiMEc2PMm2kwDV6HzWU4VpnJBe8j9SjBIQ0oyEotDS1yULV7BET00Mx+jYgWM6LOkJenkSaXcYw+RN88NMV/ODjW7i1cQuDcBfzSy00DpYIZhPUYc5ZLrIh92pGSlEDRECYaVakUEY1ekIAoQHX0pR2CnhODr9uwMmaSHdbmG+cwsm5SwIIn9wc4PaDHvLOYcy//k2kUzPoRQ3sVqkAQj8mFbUQl1MCQg5VOSFUeqpDNiuCwkWjcuXc8HICwgFSxk4YQMjX6Ae+uITXrA2yHFWP0+saU5WDhcrHXO6guUsDpERMZurtHaDXlcxrSZpiLmadycTQczUrl02RWfo0HFvApe9cwtKbS3BbDtzIEddR/cMxBWnRahw3om6bcZqEmo9GCF+9vCmDyi4K46bt3lrgt7w82i7zpJRitNBMsHT2AcIJzDN6Qfsrlsm1TsGOnTLqNcAhw8TbNUfSHFEzBxitpSO/iwlJoXlm1pKWWSGvwU4WR03e8THbA1L1ahEaqmVlTSwfzx7or5wa2rNgXF9MehpMCFdGjXn74PvbBMIuEEBIpplxJhUvizEgZIHNARNZjnT/FffRkmsQgSDNJMfGMpJFSNqoAYSMohBAOPsfflIz04IB6dTYhekmDrc8nDkwhX/13kW8ee441teHWN1JsNJP8eMrV/HxtZuoaSkfUffnwyWYyHPJ/Ts628bbr5zAheMLWDo0g4AGI6DpChfAAoNeH404Fl0WDVKu3n6ET6/dxaPNLtb7OUoafkQx0IiR1x6GKZEtUQ1D19nZdOEQLIpVTS50VGbHkIZGN9GTi1P47tvn8MbJBUzlDL0dolkk6LQicU+t0kxD1usAm4WHp8Manz1Yxy8erOHGwzX0Uy5yPnrdHZQZAa2HhU6EA9Mx3jh/ChfPHMPRhRhtrhRFjjjy0SK9lEHu0vGZuHbHpEfdmFToNhq/E8ho1pxuW5YkKYHlxreS6F0Eo4SIBI55TXdlet6MAjItj5gnMPP82MEKacohe4a11CXdh7ouc+oz0dXo92hKQ4AkC5Ro68YdC5nTTYzOJZC2zgR0qdW1Ff57qCV8Vzcn0WSYvUnWFiOftN+Pe017LwvJGzIuneMFz+oWxx2l8WhLRb2yMVWMSMiRDIeiIRxUAa483MTPbj7GD7+4hdUB0HdiZGpXIhNor2RR08PJuQgXj87gL955BUuLMVrVrjQDpuIQHoEyKaOiIdRsLkvB1M62LWbsPqBTWrrnMUZFAM3oCuc36sqmnVVevOP0PCsNkRkiP08TRSGPYasWWZhtOOr+pcMmLHAbMRljYiyh5g28htiRYhOATQaGqeryp+C9ZFZPyamyK5NllpWDlHmTQ1RBA5kb4tqDTVy5u4JPbzzAo/UeVrssDuxkvZbmCKNFdGKfosGw+WaI6XYLR+ancGJxFm8uHcbJxQ7agSOFIicWZAOQIspGBmMnPF4HNZsZfK1j0yENhmWxZhx2J2iktmFAHZAemXGHxmBDA6ktgp7UeOzr001OHp/pCL5wef9b3qlfPtxv/wjsR2CTJcyLP9seGeqenu+o96yX8J7yzsTQ2lnBnt7EhKGC0cgo/chowmxPW4wWxo9rNTQaY0zaHK9prgGkjfpS2FON0N0t8fDeCu7dXcWNGyt49GgDT59sSjEhhRrpdp6DdsPFbORiLnAwy+zdrAd3dw3hYBfNpIdOlSHOBwgHO4iKFI2qROQ4EhhOyruCHjJKDA3K1+YXtSviID2KdzE27ULbZCSERkyIps/cuA5UTomCAeLcv+S9M6ycubLKFhFnUkPVkuQu5t+a7rpXUpOmAfF9RufwuIcBPJqqNQL0ul1xym6HEXLHx27pYGd2EcWRUzj87ndQLJ7AchHis3uf4c7aL/AnfzGPS28FOHpygNC/h7q8hShO4QdcfTmNZV2pzS2h/ws4J0LzNNNCToixLl+aokIPtX+0+CN7SHWkNG/jFIqSEROMLRMzs8nKr3EPFiRjjq2J3xidJTSVOY00vYz+4E/xzx8u458+vIp73ZvI2j0cuTgHf65AFQ/gRJzQ1aik82mLbh41Cwh5hHUdFv2naQSbHVlYMn4ZwckjlEMCwpM4Mfcanl7t4/GNAR6vVig6RzH1yjsYNNvoBgGKiNETQO7kEhBfIUPJibDvIPF1zyS7Kig8hKWPsKJvRA0nLZANB8iSRKaa+h/NPKyGk8eR52KJqHbQgofZ2sVs6WBqWKHVSxBv9eFs7cLZ6SIoSwQ1mWLcOxmzwXO4kiFI6LoIIg9B7OH82xdx7s2zOHHxIDrzbB4rFKypmwnZeWbWHXM2yUpijcSPUfOdtTnM27iTOV6NFC1pY8dKJtT1/UWA5IuvXF9xTwsK7Y8nz7HJXvRkbbdvWL3/kZ+tVsaL4QjyfsXyu3+Vtn+Xteq5v2Ovq4lXYQz9bDt8EoCN7zWhSX6hg2jf1fNfuPo/6Kvdb3I3eg/mefY8wuQbliaCZqnK9FLA7jjD0ALfQmp5ZRUSN0imrNBGVVNL+qjSRTkhzGU6SHq1/lsOZ+Hff1Qn0l1jkPkAUbqFQy0HJ+dj/NW7r+GNpaPYXt+UCUyjM4vv/+Tn+MePP8GW30I/aKL0GnJxNHiyJ0NxGT0+N4XLpGy+cRJtz0GLmwpDRqsMOWMt4iaiZgOb/SEePF3H59fv4BrdM59sInEjZF4TVdhCVgdIcuofWnCdhnhyCOpnVAMy4bKzA9WKaiy0Q5w/Mi+UztdOzOH4VISg10O7LjATAH4UwOM0qywl83CYlRi4EXpOgOXdBLefbuEXtx9hbWsggfDsjtZFhk7Dw/GDczh38ihOHVnA0cVpobVFvtJfyE/nLeSm4ikFx07C7CxGF0d1cbTGIlqqGh2ZQQEjM5ER3LAmM3oicdHgOVLk/FDN6mzErGNDMUOplHgEC7a0Q6yucAaxkophNlQuNVxkVdM2addiNuIRK4X3VLqIihXtvIVTQgLJMZi0IHJyOvO8a2uyM6NTm/2XvZmZjwosW8iPVx41I9CJMjPyut0BMifAoPJx/dEWPrvzFB9euYsnvQq7ZUPAIgGMxFUwFDnv4sxiE68dn8Wfv30ep+abiPJdTDU90RC6Hs8dRk8Y1bh19JQ9Ut+BGPXJN/bCZSeHgNB0dCZE/WqX4ht1oWo0rRueGXoaUim3Wp7nRpQ8EsDwMzI2388TMwujpkZhqAWkBtNcgguI7wTyErOiFPow35d+/lqf5EWFLC9EQ0Egx3c4TBJs7nSBsIk6bGM9dXFnpYuPv7yPa/dXcOvxpukOs+lQIXBKuUmmE+jaBsx2mhJAf/rwIpYOL+LUfAszgSuTA06Zw0hjSXhjM0M0q5JDRUA4Dm5WMwVz/ByCQqWbjRZ2O1nlPmw7fUZvM9pw9pyIeyrwvTvHMyBw/xn8vN997pb3QtvKyzv9/3UE9kO0rw8In122Jso6Y0Cl7pmqN7Y/NcR4DUYxvYsxYpxY6wzDgNcxqYScEonDnEgKND/LGnfpCm/MqIyWRLwt6kgKe07jV58O8ehBF19euYdbN5axvMx80BQZ5WFk/ng04ggw3fQx1/IwH5SYdTLE3VU0dlcQbD1Be7CFqaSLacqnuL6kqYBIlqtcncbJqeM3JtIOwUFjB9DJosw1URIaIs9pmnEWNeYPVo9DoCDvkWu/gMFIGkS8FRJoz+PBXSGX0PugqiSknJTB0Ode7aObZLRzgcOJZysQB/Xt7S0UaYLZZgtDx8dqCfRPXUB57hIWLr+HjSrAz6/dw/LGTST1Mv67f3cCb74XYf7QFmrcQZreQDMuEARktJDzqNRQ+eSloFMwIEF7BLBc0yc2SflMbdPYaoRM4SeugdLU0ykKWVpi/sWbBRSG6iqohBNEA7bVckNBBXMIq3oJg8Eb2N7+Fr7/44f4p4++xOPsDuq5IU68fgDOVI7E76Imz5LSEr5WKcD4GNyTCNbUHVZCsk1zm5+6mvOwktAMQb8M4OQh6rSJ+aYCwrUbKVZup3iyCiSNg4hOvoZhs4NB1ITTiVAENQZFX8Ag9Yo8lIUPDD1PKHECCMsAITOjyZbKyH2mcd4QGR2pCQg5oTXMI8UyrImIlV1pQjZcD9NwMV05mCmA6V6G9mYf7voOnI1duNybskwGGuqGq7IPadTK58RAjgxHz57EqVdP4dI3z+DwqXnEnUiMFEl1dYICtUdAx/fBj0OZJwLqGNUhvFhjT2oSGEb4S/jF/OT2AkL6bysgnJBK/K6WzueUY/JU+5bIr7rb/pf19VfWr35jL/qcz3+E/ZBwbw2xt233Igf3q/d9Bavj6mO/n8Pen46fSy7/0clgmvsGpGsMl05ArXGj1HHiGqpDJHUgpfkjwaBqCcVIxjqMMh2gpNaWN6WQOvP/83+t2fVntppXDRGlmzgQAyfnGvirb17C5aWj2HryRDiN09NzuLm8ik/vLeOjh2u4381Qhi00gggtUlDyDH6eIsgGWDo4h7dfOYW3LxzA6cMd9Df78OsKM20W2OqAltU1ulmO9e5QwOANTukereHh+i52UwelF8OLpuG5MVy3IR0W0i+KYoAs66IuBpidCnHyyBwunz+F88cWsHSggyhP0K5zzAceOh7EadMJfDgizqMTZYHBIJU8woTAwQ2wmwMb3Qyrmz2srncFtwWug07Dx/xUEwdnW5KtSJ2Tj0JcSBnq3ohCRBFDua3eaK/FNzcChVnGbXJEG+VFZR0m9aejqZl1PLKnkVosKRXImLmIYFQuTP0tdSWy/zT+XtdBPVlHY2/5q3LzdaNQQGVNOkavQ+iKCj30ObgBk9A7CQi57VswOAEIn10znntV7V0gtKOz5/qRCc/kZPXZh9EJnQJsGgIxM29YOthNgesPN/H57Sf4+Oo9mRB26xiFFwldl11bv0wRVAOcOxDjtROz+LO3L+DEfAtR2ZfPvhMHUiAJRdoP9cltsojRr8lnNyFethxvAsIRNXFiBdUzQqeUpCztgRUT8g9VZqR63GVCqNoJ/WpoR6bsGm8iRprCnmZF7QM1FOz4Gz0F+SwyIWRh4UthxEfnK2UTmFmTWV4LrbPpsxAokecpBoMBksJFUgcYeC1s5y4e7yZ4uDbA/bU+trsDdHs9DLo7ku3Ia4RTdeoD5zoxZuTWkjiamNO/YQ9hVSAOQzTjGI1WW2imAfVJPjdsXn/srNOannbs5Jq7cElZkim2j0KMqgzdy7Yn9gBCw7UfBca+yML+8j7/8o7AbxMQPlumqHu0GQYZB9vJ5sQoNucZQDhRKpguM0GOXfdpBiA3UkZ4TdE8ZiLQnE3DLKMUgGZiIYrMwc5WguUHG7hx7RGuXnkomsG1tR7S1ENdMvuOTBxKDXwcoFt17GM+qBAONxH21hBvP0ZnsIG5fBdzRR+znAzmNA6hFsUURYZ6rg7BdkEbO36K9s800ew7lM73KBNQwbF1/tyzL8r754rFKZXQZFCxZK8bktvLNSEnIJRQem2o0dgkqEqEZY2I1ELwfRJYMGfQQeW7yOkv4Kr9Ov+0o4Y0i59WPqo33kVBjdv8Qdzf2MbPP/0CzU6Cw8cdfPu7HZy9mKM59RhhvI6wuQXXHWojq/BNCD0BAHlAZuLL+AaZEk58tfvDJCCUgk8pYQIG6RZObTWhgGQGu6olnDS/soCQ+4LRGVoasRSIApQVEG5vv4JHj17HBx8/xY8+u42tYBn+gRzHX19EESfo1TvI6a4pEhYTOC/+NKQhKyDU42zqB5lUqjOsaDq5wwkg9OHkAcphiIX4BE4tvIZsNcbusocbt7tYT2Mk08fgLhyCN7eAMg6EEjwoFRDWfA0+D6ejgJDsEGZR1goIg4qSJwMIkyGyNBGaqwBW/ifMWgnYhGp7XNGxhq6HNhx0KmA6B2aTEnPdDPWTDZRPN+DudhGmGWLXk91aTOFo/FeVKuUwIv9wuoX24jROXzyBs68fxfk3jyJoejKlzIuB5EzStoKvidQ8ZboF8KSmNYBwkvdtFmC51uU9mOaHnO2c8P8eAeEf6Wbw9Vybf7ODYPWNv+xRtMIf/5EdSTOB5B+14WgbhGOzIjm/RQ+p57o4644AISmi+jjCEmGuvDDAdM8oC0bdEBSqMQ3/7hz4u+/XmRcKN9qrEvjJBhaiEkdnAnFcfOv8CWw/eSIZL1PtaezmJZZ3Bvi/P7uNXzzeRJ8C9doBswxjz0HIJ+jtYL4Z4PjiDP7yW6/grYvHUQxShG6NqZjbX66olCLh2sGwcrDey/Bke4i7jzdwf2UHTzcT7A4qDHJXdIfihC9HjBqxBIFXIG44OHF4HkvHD+LC0jEcnm1hIfbhJEM06xILcYgWDVWkq0p6o9IZdaPMwcloQi8sN0BS+6It2+ln2NkdymJLQNj0VQMpU0G3RECKKqcfnhreiFg5ZIFq/JNMgW8nR3aGptES47Gv8Xc0LoZ7LWufFzw7KvhHG8bzT6/nWRk/DxASDBIUmtAHY/c90XUyxYnan5iTVaxD908ICW4sIOTkRk/r53kzPu8V7+8YjYJ294xzzIXxTK2l/8DOpwq3PdFbcqKVVi4GuYM7T7u49mANn1x/gMe7BTZSD4OcobcM8awQ1DkipDh7sI1Xj8/hW5fP4dh8G1GVoBOHQjWWbCUxZiBddJ87lnWqG+lH9bUqzLPa0YmCU7CtFgJKbXI1L8ocY/sWlQbBKR7BtxYTovGrrCOepZvs7UxZ1y/Jz6KDqlsJdZgFBScJGizsoipIYVbKqFXaEBCKnrWsJVszZIdTsrGYW1MgTUoxNUr8GANE6BYOttMaW8MK290huv0B0mEPKGXLxtxUjJlWU1xtG2GIuNkQEx/mYTpiMlGJJsUPIgF6BISh6DZII2V0CUOCCwSOyfHhZIShmWZCyOJv/4RQjopojkwDRtrzEzbtv9na/vK3/yiPwP6F5ev3sfds2PvpomYz1yQDYyJm1snx/jBOTNjz60YTKH0gEuDoRLnnM1CDL2Feepw7GO21uEPXyJgTm9QYDipsbfax8mQb9++s4PbNx7h1axk7OwmSpILntxB4AQJq/3zqBT0sNHzMeiVmygRhdw3BzipavTVMpbuYR4JprpElg8cTOAXpn3anME6d9nXaPVFcQSWXXfZ+1ZVrcaNOoUYraIAh/24/CWn4SeOP/8hJDQEh11eupRYQKvOjEH0ggQopfqk01byaLupAROmJjChV7lBTR+gCmZshcTPRNnJddsge8prYCGJE734HzquXsRUFuLn8AB//9Ec4dMTFhVfbeOfbMU6cSRE0lhHGO4jiHupqIM6hDqUupoknHBDb8hdKrlL3dTpoJAg6xrJwwFBJde0Tyr9EF+leIFNCGTlx0sRJoGkrCFXF7Noj4xlR6MtNn64pgHBldQk3bizhx5+s4uOrD5G019E4UuPYpXnkjQS71baY+5VijsapMWUo3H8kN2MCELLZYZrbXwUICx9VGmI6PIxDrSW0siMot6dx9doWHmzWWKvaaBw+ifjIcaSRi8yvkLo5SqGNWkAIJK6xaqtcBDIdJCD0RoCwSBJxGi+YS0cwJaBNjYtkIBB4cKhjNe8lrhy0KqBTALNphYWkRPVkHfnjNbhbuwiHKdr0XzATZpcGSSX3JI1qoasoDY6cpo/5I3M4c+k43vrOBcwe7CCeDlFWpK8W8CPu4gwDz2TPlWasywazYfoYQLhn5ZEJrE4IpXPMkgAAIABJREFU9Vznx6fz998LZfSPcq3XN/X7BYRffz+RunYismTy9Vp6qP03flWWCOnmpIDSwdmARjsdFNkAmfs6JaTXBodrAgiprZVoigLO0b/7xzr1QtWbVQncwRpm/AwHWg7+9s+/ifdePYPu2op0RlqNGGGnjcTz8R9/fBU/vbGMp9s9DPtDFMMU850W2izYkr6IzUlB/Tff/Rb+9L03sDAVoRlQD5ho90xspysp6BhHUQdNVEGMXgqs76a4+3AHdx6s4vaDx9je2kG/3xc9HC2rA6/EocVpHD+ygItnT+HY4QVMtRri1eiVuYjfO1EgDqAsOpEXIsYUCpl16HJcJCUwLGv08hr9UiKChIogPUQp8I2Is9TwcmoVObVgaGkz8tEg1cQP4NqwVBNSaeMSRvuh+UaWfSMOHQ2shT6wl3j9qwCh3v2Xn2STJ9BXA0Jl2VsIo9BvbIdt9ViW7aiLEgGhoTAayig7tJzYSA6R+fOi/ln715znMUYnBuf77q6vnF03XgSBMbjhSLx2A3G+XNktcO/pLr64vYy7q10Jp1/b7qE7SIT+ws+z6ZU4faCNC8fm8c6rSzgy10boFJhuN9Bpx9JZVJMb9QYV2GvcKWkZbIu8sTOVOaKjSe/EhNNiW9YH1POJm5w2BHh3SzmWC5r/0anOAEwNYzY0KksVtVhz8nQY1xlGHci8SaUGcIrAz4buU1JSCN1IZ9gs0oyzu9BiaOiCbKiUTd9FRYfeYY5+FWJQBxiybRtFcKIGBhk/BzqCUuOizRvJG6wqMa3ICyCIIuQ5J/w5plpNyc5kxyqjGQ3zougGF3oIeI2TdooCUxGzCSUS0UzA+brVoVUpYuMJIU8OBYTUH9nPyLgHWXHmr6SB/hHvgi/f2u/sCIzX2z3z/meLD6tnMo6We9Dd/l+1ekOh5bFZUyLJUzXegqPXC6eCE8oU6vWkY8yAc16Ivo9Hj7u4e28Dd289wsP7T/F4eQOrK7tYX++Jfpm68WbcVvmD62ChGWAudNDKh2gzZL6/jbi3hbi/LUHzHWrykaFhAuZRMGmdoFSNxGQHNaBODSM0zojYqPQc5J6DQliOND5QzZxoBCm5Kmo1kJEJoQJFazgjjqRSJFOXbQChNNci1HUDtZD7NDtVzWdINR/Ccdj25VSHcVmRElxKNp1Cpd6KYUmG3M+RBy5Sx0Mv99EPpzHoLGD2W3+G5qXXseGWuP7wKj788P/B0ZMuXr08hbff7+DYqRJ++BSuvw3H7aJifl5VwqNRnunQGcswIymYBITjU9ICRD2CUrY+AwZlLTaxOSqr1iau6AmNPlwoiTI91KB4dUu1gJCAMRZA+OjxMXzy6SF89Pk6Prn5GPVcD+0TLo6+No+ikWCn2kLKDD7RzpHGT2mMj6ocoi5pCGQnhJOA0DcTQuPRWpfwOHmuAjhlhKiaRVwfwLHmRcTFUVy/uo0bjwa4vV6gc+IMZk6eQc+vkUYO6pj0X4aQ0RleY0Y4/RUTG2YPVgH82kdArWlewUkKEBDSaZxmGfKOCQbpTBp6cEI6YftjQOi6MjFuVkCrqDGT15jn8GFlHQUBIaMoegO08gpRXiDMCgRFIeCQLrt6aB10ywRD+li0fBw/exTvvP8Gll49jKNn5jWb0CcwZcOEvhds8urnI1NiYzA3WSuOtnKZhnOiO47lUkA4brz8zha0P/IH/hcDCIUqaimj1iPC6AfZxCsJBjV7WgDh6b/7+7pkzhpjCAwgbDsMnC/xN999H996/QLKQRd1RiORGl6zhSps4u5GFzcfb+Lq7adYXVnH7uamUPBCB2gFLuanYhya6+DdNy7g1bMn0I5qRD41THTCdE22WI2srDDISgxJRytJNIuQlh56SYHd/gDbvT56PVLWUhRFKu6DpG3Oz8RYmG2jE0di7BJIx4fFpH5P50I6QUXi/lkZu1YT2GjcCslFzypOKGukkt/B+lUdK828D25ZylSD1LXIq+VGl6lAaAcGzMk4R6cQMvGRQv/5kEgt781ib3o++/DgHrC3/8Tl339Zhs3+ToI+lXWmGiFToSIIbdRMsbTrbLuMSk20syd+VdzDBUrIhSY7UPvbYzC4FxDqtjbZz/4VINbugS+8GBnRtQnm5ALNaAPSG1VT6KNf+NgalHiyNcRWUmA7L7HTz7HbT9HtDsUYKHIKHJqOcGyhhXPHD2K2HUmgbituoBU3dYInaE3JsaENmzdUMAGEeygfRvw7ev+WC2Zm/6L41UkBzxMFhPaMMzk5cpcaldCr9RhKaLJ8SsYefd/htfUkATGLLDEe4MYl7nUMPS5UeyL04TFJuSw1+4rHSy3qjUMfaZrZQD9zUm3oUiVOwRp/0iUI5ITRp9aXgJAueoY+y2gaUqnhYnO7L7qPsNnG1k4Xm9s7knmTl5UYAbGQcWhp32ljqt3EdCtCp+miE5LSO0RYZWhwQh94CEJfN1PjAKhmBuOzjBhUyM8S4WJ+YilVz3EXe+FT7eUdXx6BrzwCVvfFO1iTIlk1DSC0v2hMRezeMLk0GlnA6CmMUZUQJGXp4TVaITfmItwDxOWb17JEDdl1wUAJuusPCqxvp7h6/RGuXL2P+3eXsb66jWRQIk3JkmHzxpPJfKfVRDsK0PEdTCFHmw3QnXU0djfR7m5hpkgwW2ZiINMsMgR0GS0z3RsZ/WAsPlU7po6gBIUqU1BASEBXeA4yUjRpLMMGlMmKYwOHQLBR1Ai4jtCRU6b8SjXlMZCkBgP02FTWqRuRpQJC6rFqo8diEc0ivHZJ2aPMgQ1hTyIQnMKT6AefkxaJ6ipQ0zwlrtGtK3SdAD1vGlg4huDYWTQvvobi0AFceXITD9evYWPnS5x/tYVLb87g+FKBuYUhvGgTDnpAPdS4AmkaKkBWAGfo68ZhkhPC0VmxZ+RrWDqyn/AH1jhCKaMEmrJnS8OLP1dHbpWsaEwUmR/qQmr0hSOLOm082wnh46cn8MUvjuJHn6zgp9ceoprbRXwUOHRxFlWcoe92kUu8BNdSjWlSt+gEdfUCgFCairwxv9eHhxhO0gL6MU5NvY5Z5xTu3xni5v0+vnzYxfTxc5g7fR7d0EHaoCO4h8KvkLu5NBA4yc2pGefRrNgY9eVxLSB000JMA5lHLUCKhnr8vdCTGzisYFY0m6L0vCA1uuTUuEazqNAuakwVNbztLrytXQSbXYQ7PYTdAcJ+gmiQollVjBsUQMiJLyeRmVsj82uUXonWbBMHjy3g3GsncPbV41g8No/2bBNOxMak6lpF6ys1g82tM+eJmQ/LT6VUsju6MVWTn1sW115m0MvF+Y/vCPx6E0I69dPESDWEojSylFFJqaAppZrIKGVUTWVEX0gN4Zn/6f+o3daUctwZYptsIq4HmPIz/Ns/ew/fvvyq5AzWOd0bGdDZhNtoo242sNYd4oury3j48DGePn6K7vY26rLA4twUTh8/jIvnTuDYwTkszrYRurlk4jWCGq0oQFOKRYiBxe4gQXdQoDdkm7AFx29oJ4fdHadGmtO5ukJGmplkHrpoNz00Iwd5OkSZ5zICDoIGgkasMIsuZ+xoUecXGME+D0xBGbkQwI2ttIu0JiNeLz/KMfLcEEBF10AdAm+FTAYj34Ev4aNK7uD7JbqWBVjAIF8zHRfN30faAD1hR5fxyIREL/zJgd+vmhC+KCCUR7aFxoSLlb4Qa8dtu086MZIbJz/8OuHepIBQaZAU8yuNwbptmsmi6WyOaVDPaXn/kgmN3Hs/e+tXXecjYaR2U9OU2XddNfaRCVKElNOs0kNG/YHnY5jX6A0LbG72UaYMSi8w03Qw3wpwcL6DZuiiyhM0GhGiRmNP+CpnoQ3TubMmQPq6J+Gz2oirqYlZ2EdMIN3MrZxktKGbZoI16rGFoOQcmkexW8FIc6QfsHkG1V/ydSScwtFAgXEyhu7K85TUTxZu3Mt8yYvUooJArqxYREQyQRRWJsnnRS65njXBpDQlVfdSZZUUlF1SSEtIU0WaKRO4l2dJM27B9SPs9Ng/9eA327j76Alu3nuE9Z2emDowD9KPGmg0Y8xOtzE33ZHP4PBcE0fmI9SDXbhpH53IRavhI44bCqDFOj6QKeHkkFTPRL4vdtInAeFkpuCvOqle/vzlEXjRI6Bnn+q7be4d/0m6Kvozc4LqamkL/snHN9qykQh87Fys6mEt/BVWGFBpNeEm7FxiGrj3MC6BTnN5iacrXVy9uY5ffHkXV67dwZPlVfS7Q/hehMCPEAYRmlGAViPETBxhKgCm3BJx0kOjvw1n4yminQ20uluYR4V5F2hRsVfmYiDD9URYB4EL1+dzaxOGoDAgW0Dq2DGDgmYvBINpQM0ePQL0tbIYIcWbQLBJQFhU8r2CCU4IWWxrljsjJzhpEaMtWfCoWYvgVASEBHhqaqIa+QyVN0DlJko1JVism3DLAB6jN0oXTlkJjc9p1nA6wHpZYsdrIp05gcbJi5i58Aby+XmZDn545b9iJ7+N2YM7uPTWNF59YwqtzhaieAd+SDCYomb0kziOO6oBkmmuBYTGVE4oo2NDEOsNoGfEJCBUheQoc2zCYl5MJYSCavYdW38YgEhKok4Idd3TgCedaNVmQriychJXr5/EBz97jI+u3Ec5s43oSInFc1Oo2zmSYIhKzOf0/LT7T83YiZpxCqVoCLVhwYai6tpVQ2gnvPwM2ZT0ETgtlIMA6ZaPM9OXsRCcwcqjArfv9vHFjQ1MHTuH+aUL6McBhg0fWcNFFtQSLyIuo+xJSp41zxujp6s9+Rw9TpZTjZWgGaBEF4ik0UEeusgjTyaFtYnsUGJ1LedoUFBbWkozIi4rNIcZGoME8c4A4VYX3voOgu0uop0+2gBYYYaceDPQO89QRz7K0EVSpSjdAk5Y49S5ozj36mmce/00Dp9cRHMmhMdpCZvWPKf3N8qN3naSlWUbSuPG5mQF+RIQvugK/Yd6v18HEKpL8QRllGwR4zLNkk41hGPKqDLH6D6q/+Yc/x/+tzqanpPpm1MO0Sj7aLkJprwc333vDbx36TwWp9sSSiu6I49grYnSDZFWNfrDBKtrO3j8eBOPl5eRJkMcPXIAp08dxLkzB1EkmXBUxZCl6aIRQkBV6DHDUCdRBXPhSgcZb7mPLNMJRFoUyIjQCMB80jRdhCjg5ZzsJHDKVGguzMPzghBU7tZ+Q3jdpMsUtKymAxrXRkMlE70FF2hx39L8HFJFqUkWQmTKYpdjfWuxQpthzQWkBpLuhzqNZLyDmfVxYiSrrU58hLphpoTS45wInhx3f8bmKfJ6JoZnLwIIv85Jrg6lBliY59GgA+rICIVNDpLcz9jICAIwqNe6Y4+gh4LCMcQd+8nZJcvOu8ZwZg8cfs7LN8dyAhFOujGZRvOe39s7ezTFF09uLtIGKxH8DbNawtWpJqH7aFrQgdM4tQktuEbsVUJNlJgJOnTmiWraoshQkLT+oDFSSGG/dXCdmOw96/o1fgfi0GaKg1GFOHKTM4u7OXdsY4FddeP2bUrCsTbTlFmGUqT5jVIj1JrHSOthz2MAqIkrKXKZnsqUkLbZvidDPzmFuWGzeRIxL5DdU8Ch3SC1fmUix4JA2zp8FpWLvOIG6Khbb5rr77KJI+JkmjPkaHWmEcZtWSeYjUNQ+IMPP8M/f/gpdnNXtMP8tyCM5Dg7VYFW5OHogRm8cf4o3n/zNEIG2ZcJOkGNduQhbnBCqO+eGWGTYcg8fUk90+68pTXzTNhnvPB1Lp6X9315BEZH4HndqglAuE/dZ5tBI0AoRaw2VfSu5vFss80sA6KINvleqo425o5UclEzZgzIiA9EIstrXYxGgEG/xu5OhqcrW7h6/SE+/OkNrG32sdPLMBzQcIP7cYXI9xBHIQ7PTmGRU3m/RjjcBbbX0BpuozXcRTvtoZMO0MmGaDFOosglRsrj9H3S1Ez1FShF26f5uWHhSGi4Tsg0CiL3PGSBiyTQKaEYuhiti1/yd2o0cxbnNUKaXpkQZgLCwquRcwpj3COVqcL37sGpIjh1Ay7NRWRyxP20EDOS0h+g9BKhnZakk9axAEK/ChAjhFtWSNIB8iBH0ayw4flIZg6g9cr7iM9eQnvpFdzd2sDt1Qe4/ugjNGfX8cZ7Ic6+4uPYadYR6/D8Ljw/VQYFAQbrEU7SJP/XhkpN6skN8DMfv5VtjPSE4qxqGTp6fo00iDId1BgKq0nUnq9hJwkgVNMcAkJtVLMe0WgrvV+MGktY31jC7Xtn8IOfPMKPvriDYnob4cEcM6ebqNsF0nAoCyoBIUG7TiUruC73P3UpFydP+YiNdR4BOc/TCUCoDWL+ewRkDdTDJk7Er2LeOYWtp8C9O31c+XID7UNLmD11HvnctIDCbeRI6S4aKcVYzxc7LecxVAMbRpMwdsLPSjg0fWEMmscmBc+xGmnoIuWUkPRgFoSqvpR+jV8SFHI6zUZHJXTQNqeFeYnpfo54p4+AgHB9C8HaNlp5gUZZIeID0LGxyJWSSi1hnaNwCgGFzekI04ttnL90BudePYWli8fRnIrghKxrK9F4sZEyIpJNTgfN9+pXYNYJKY/2FIkv1+U/8iPw2wOEOiWkhpATQgGEZkJoAWFZEBDmcC7+j/9r7TRbKMtMzBvmYwdzDQezTeCtC6fw2uljODA7hSaNU9i1I+/ejVBWOgXjetMb0IglwfrGqhSOnalpzC90cOhgG4NuH3maYWaqgVbDQ+iX4iCoxagGynJtq0Rk7aMoPKWkpRWGKTUT7Lg48ELIpC+gji8boCpSCUinWUUYMlCdYDASoMoLn+6NBHmsHcVcSjLd9KYRDWr3T9CYFLTh1yw+mZYI1tFFmDb6kmVkIsSZjcZ8NuaskTpKobVMYZS8MaaOmuBsCwgtrc1e1+JKOQrS/XqA0F4Hv0pHOL5eRn3GUckix0EyekzO22hkxdVdiO8GECpdcjI/y+ZcjQHhmMI4OSfbY6yi2/cEiNx/NT8LCMcTSFNaTayHE7M3OdnFmMDQI/neNMi+QpIVSHJ+rZDWdCjzkTGTCwxPdxX8VDUih5lbnGBzM1XHJcZMBCGNCnTyK11SaiIIqoywXxsANkHSfjXyj4m3yImb9XLVOBDb4bWprIaW6nI8p9Nlew6bHvGYwjuKE1HHPTUcsNkzLtKcXW9+fDRbcMU5lHb1kjdDoR87+NKQ0aw/oQJ5zAEMDQ0NcOmGVvB9FijyTLId2QHmFZQQDJaOanDTDEmSY2qqg2aTVFulIlArGDaYN9ownnQucjfAP3z/J/i//vlj9Oomhk6IDAF8XsNBgGSwK9Paw7MxvvnGGfyrP72MjpujjRzTYYU2dU0NBawWEIpjq91VDSBUAycrxFdKqoLCF7U6+iPfaV6+vV/jCEyuOBNgTh5pTOsek5el06I/teu81PbGWWW0iJsfCp3MrKz7cgX1MbRZp4W1rlsEhHZQlHN9SwqZCi4/3sLdu49x89YTXLv5GIOkQsFpmOy7Dhq+J7KOduiKVnDaYRHMgPktBLvrohVsp13M1jmmqhytMoOfDuFmBD2FZgRKdqgCjnIEDNSojD9XQCjelNoQpeGXx4mPiyF1elKsq7aN/0tBXlRoZpUAwog0WBPZYwEhjUYEEBJtyLSM67EBhFUDXkVKKE3kuGfnMiEsvCEKj5MbrpQMwYlR5z7c0sO01xStYpINkXg5kqhEMjsPHDuDmXe+BxxZQjI1i0+ufo7r93+B3HuE4+dSvP9d0gIHmJ7bBZwdOM4Aks9b0qmVzs2BxgvQWMbo7Ud74agRMN7MLOgXcxmbAWkmwLbxN84wNvuGBoypXlTcQ7XBbRknjDQgDZ/ZwgIIRxNCroMtVPVprG2exu27S/jBx4/w41/cAeZ6CA4V6BwPULVyZEGi8QkGEKr/AfcLBYUKCK3G07iUm0byfkBopSVuGcPP2zgUnMVsfQzpVhNPH2S49uUG3NZBhAvHgSMHkU61sOlWGIZAFhpAaNZ9Zd2O3y+pyX4BhNQRWtMXsmOoVSUglHOOj6Hn3Ij9REIata6VNoWpm+d5GFcVOkWNuazCdC9FvN1DuLqF4OmGaAqDJEVoci0JkDX7spbzkoCQ/5VeISH1R04dwtIrJ/HaWxdw8MQcpg/GyAgI+YmwELZqEcNzsfWT+SRlujqqsybqn5dS+F9jCf8D+5WvAwjFRZ6OIGZCKH8TadKYMio4S2I4n50QsokvOYR/+R/+93o3pRVujalWiDNHZnFsoYPDs02cWJjCYer0moFsJOwsEijQ5agqPFRGe0RTFT/0JIyVNtjbu9QHlRIaz4laI3Qx3W6KyYRTJWopz9E9y9miRJZQn6jxBUHQhOeFJiutZrSMMBhpfZwmXYRVig6dPikQ9qkFUK4+GAnA3/NCDOkjow0kmfrxZUsWEWmfnm6K3FgJ/mix30uYS8jnquASBEQspAkoWGxr9oxSYTRXR8ChiZ3gpIVmJnw/BIZWxG2pf7IQm+mcpf5Jf9AwipQi8PUBodUSPgOr9pnNEDRaSp0JQZBfURqsZuVJt9XS66TwsBl3poh2GTw78swcPd6optnX3RqX3UoxfVZHOLmy7XsHI12eBZAGKE4ASnk/5iH4fZoXMhELZOrlIiBgkjBf46jE7gjBv5lSSU4y9Wvs7pnJXeTWCD1Ozqih043PD0jzCEfdT3lF0h3nRq/ULd2IbQS05iNZAKcUTn1/EnFhQm0FiNFCT4oaG1xpAaGdZvlCp+T0Wm1l7L7ArrR2wDWOwlKK2FSx0Rs8JjRs4GPQXt2BHyiDiHRoaXjwAdnBrjJE1PRy4s0r0NFQeeokQ/G60S4+N7ECfCwP3bRENymw00+RZkpPXZibEaMYXmOc9PHayXltFxWGRYnKi+DFHfznH32Kf/zhp9it2+ihicQJ4fGaC3wMdreArI/ZqMY3XjuDf/vn72I+LDDj55gNK0w3GJJNwyc9GgSopGcrIFdjHpkOyCcyAQitWdJLQPgHtiX+t/RyJ1dvu6La12dVvs+bICptX5t/JjKGGXT2j1TOqi+i57No5CYApm000vieriwVQZYEXButcUU5BbCxleHx0wGu3biL6zfv4tath9jZZvZZC8NBjjTN0Wz4mJtu4/jBecw2PLTdEunKQ1RrTxHsrGMuH+KgW6I52EFMQEi9PrNESRlPh6hSasfIKnHEWVvcEl1fAuZzGmYY0SDfa1hSn+XCEWtVNrcUEOa+i0HgIfNpGGIdV5UuKoAwLxEVpXwvlFETH8DCPidtkPRBrn+SicdjSsMSNqIa8CXInuCS9UwOODlyP0Hu5TJdIiCsnDayYY0qBeaabTQ8vn5mEhfoRxWa5y4gfvUtdN75Hlb8Jq6tb+DHP/k+Hjz8Aq+92cEb7wV4+zs1otYyHP8xwpAaSqVcoQzhVE3UfN/CzqTRDkGyspL0z7PO03YP0RgKOw0eVxByDljHMQHQJg9QAKE2PzWT0pwtRkPokCEioJ02aEq1VIDYQlmfxJO1E/jyxjF88PNlfHz1AcLDGZpHKsRHPJRxhtRPhDIqZ6RMB5VRwrVVJ7AKCOW0NmuwaiP3TgiloSE6UgL2GFE1hbn6KKaro2jki9h+4uDutW1sDwP03TbC0ydRHVhAvxWhHzgY+DVyAVtjCrKu/7rSkxVC2meY1xJ/Qt8H1gLsmvC8SehzGDhqSGNkD3ZyrcBVqbmUT/D7sMgR5wUWKwcLaYW5YY7G6jaCx+uo17cktN4vc4Rw0PA8KbBZvPucFPI8rXPkdYbCyeHFARaOzOMVemm8fRqvvHVcoymNLlZjQIwGV2a4+ilqK0W1hUq7nvhjUeN/S8vjy9fyWz8CXxsQToDCkcuoUEYNKJykjMqEUI0GZVpoJobO//L3X9QD0ReRRuLi8FwsIe+zsYepEOgEEM0fKSaeS6tczUGpC072WCwy06xETipJqNbQg5TAkBtHLZtQ3AjQoHugFMEMilVQJT1Uo2HSoFa14uXjywTAlHX0E6O0mc5WjAmIGZFBkCa2rARh5IRGI868TcrTrqBqm0JmESGXiUddlCgy2vDTrcpHVtPIxkXCKSHfD5+bYncDFgiWuQGzUJYYGyns9TXwe9+p0ZD8NB4jBYak9liCnxoC7AVUmtFkpoS/BiB83tn33ImhAYjcjp4PCNXxVd3LLPKwscIGnMiGolNCC+/20jXHVMa9MxgLCF/wWrHd0zH6GQ0VJ+mjusHY7EFSjSnu5oSQonfjwSUhwDa00+hDjdatKEivVHMeOwmWz1GyvExmkZ04kvrzTAisJsjKu6trlLR4pylRbRzQzOYruMvo6iScw1H3zFAiHWzYwwRqlO3AdnNZqDhIC5oeWLovH4zFIzu0NIjRT1S6x/JcarbSTx10ByVWNvpY2+pjdWcgLnQEXmyC8KByw2w1fXRaIY4stDHbDuFlKSKnRkyAGKj+kBPWjO/PDbCyNcDj9S4eM6tzu4f1nb4Aax7z2akWZlohpkIHB+encPTQokwxuFn26ELseAjiDn7w8RV8/ydXsFa0sF0REFKjaagz+RBekaBZJ3jj7BH85Tdfx/FpH4dbwExYYiZyMB1bQMiN1Gh17ZRQdJEaCzIGy3y/djr4ckL4glfiy7vtOQKTANB+P7kCTk4Inz10OiE0hR2tNicBISl5rtrLlxIDZP0gbWGoZSENNBxm4lFIJT0gB4NBia3dBMsrW7j7aAO376/j4co6nqxuYmd7iDylMUuIdiNGJ47RaXqYilxMkX5dJWjlPTgbK/A3VxFtr2M6HWC+LiRKghTRiJNBaRqRRaKRB0KCYePFM6wQ7pd1KVNCOkGK3owaK5q2SCSVUhnp/imA0HMx9KnnVsoowRCvWU5mqB1sFAoI+T3rBF7HQkt0rY5MNYUKsnlMFRD6ZaTTQTqWSnC6BpoXHg1J+PoISkn/j5GlFcq0QidsIPADeR1pI0DaaWL2G99C47W3kB89h+ujoVZVAAAgAElEQVQ7u/jwxlVc//LH2N6+gXffm8Gb7/l4/b0c7ZlNBI0NUE9Hamies/ndQRjMopaAQ5VjKCA0GYSjDVabeNY3ZrS/mPgJDZvW80gbXBOu4tJhNIBQHAING8Y0UqVNOQKEZHPZCSHZHfwZZQQtFDiFR08O4+efz+NHnz7BJ7eX0TnloHXMRfMwDV1SJN5AaMASaC+xX2rEog1kaghN88ICQtGwPg8Q6gST0zmnbMAvY0xlBzBdHcZiuIRyO8bq3RR3HnXxcCtDcOo03KN0t1lAL3Sx49C4RY2FtIGuxZO6yeoxEh1gQadaMng4jKBsSAFh5gEpzz1GjBiZklVEjsCWYd0IGMtShGkugHCxBBYLoLWxi2h1E9XKBuqtHXhpiogGM44Ll+dqxYayh7KmQWI6SpPIkCNsh1g4soBL757HW996De25BhrtQAYdNL7hkjA+T2wjYD8gnACFLwHhv4j96TcBhJaKb8Gg+Mv8UspoLjEUzj+vVjVPzGRIE4kSnQiI/RINimOzPvwyEUAYRxEa1Al5ATxSsAqKppXiwIJvp9sXwa5Y9PvMN6PxioM4jtBsBKPJGvV4XEDrioHTxjaZnSyx3yVRnFWkseNlO8oHBqJBguaTsXCnw9gwoeBPJ4MMeSGnlMU7dVcm68gmFbEqbzg5AnZt8iHSJMGgnwJOBMdrovI7YjzSy0rsDFLsDlLkHL2a3CChiAY0sQnQ4C1gRiEpBuxGMfiW2qcQTbogisbQNxEINhPITJEsO5Cn828ACF+cKmquGzMl/EpAaDf7kabNUuxYSHNDCYxZjpbZk+XRJMXh+eX2ZGfdXsfP+TdbXz3PVcZQRSY59PoaVJtiYtvlwXlXa8qsWjIzMaJtuzgs8ab6R2oEhUHCTjSdaC2H1zQCVKMxdg2UrZnnPp01JeeL+z6dMjXQXVxrpckgs1cbRSzPJdM3kJrKa6tE0y01omH0nHpgaaetNw954SITQGiOuxglcGcuBQx6Him/LDz0fRMM0im0lzjY2Mlw5eYjXL/zFNfvrwmV2g2ZP0Uw6aLZDLA438HRg7O4dO4QTiy2EKUDxE6JNoPhG03Uno+N3aHkddaNFr649QSfXHuIm8sbeLS6LcYw3JwbgS/F5mzTw4G2j0vnTuL9d15HqxEIRXtne0eOUdBs44efXsd/+fl1PEyb2ChiJE5TfsYOVUzTJjZt0h28cmwef3L5LC4cauH0XIgpL8NMBMy1fDMh5OKhgNBOCcVu3VRSGgsyYSozSsb8JdPpfxHbzMs3+ZVHwK5Bz5wikyDw2engXsro8wCh0YRZuigrQLtYCYOUgEct6S0gtOuqlNdi0kHbfu67LgrKe5MKK2sJ7j3awuc37uLqnUe4dm8Zu2mBISMVPFIoXThJiVOHDmLp6CGZsEfFAOXWU0S9DbQGW+gMdjVWYmcT7UEf7WyIGddFi8U+DduKTFg/1OU7kuWmi41oyAl6SEcXwKaREjYHlREPBIRi3SHXqS8FOQFhar4yL9DG7XjUb7EpzemOmMqUY0DI4yJUUU6keLyUHi8U2tqDV4YCCGlMw72YuYOqjS9QuJUxI+H0JkTpNFCQJZGzKadxDWUYopyaRrWwiIPf+2v4Fy/jcR3gZ/dv4wef/wTrjz+HUzzA+9+axRvvOrjw5hAzC33E7QGydIAsK0BjyyiaRSs+gDrTWspxWIHw6+SuqdarYnJj/giIMkH1Ru5vDHNMc0vqpImTUqo8afcbQMgAe51SyylsAKHKewgAR2IZAwjbKJ1TuPdwAR9+3MKPv3iKz+89xfyFBqZOBmgcdCR2IvUGTM4TkMMDT4mPuoySWbMfEKp/ggJCNjDGpjJ2CkZTIZQB3LyB5nAWM+UhnJp+FY10AYMnLj79xTK+uLMC9/hpBCdPIV46hW4UYIPBEwYQqj7UAEK1oJA9nhPmRq5aQOHoCGCkEQ2ni2Y6KEwnG/cw1lyq94N2bmUQmyRwkxQLtYPF2sXB2kVnd4Dmxg6qlXXUm9twBwOERk/YLOhUSqMZV6Yu/WwIvxHAjwL0cxqq5XAaDs6/fg5vvX8ZR5fmMH+4A7/FYpHmSsr4kcaBMZcxs0GdEoqvg/n87Wnwchv7o9/IfhNAaLMKTb9InUb3TwhlEGimhJYy+sHjpC4Y9smgsKoUc42mX6JJWmaVIHRKTMUNyQxjfoplLDAgm7RL1w00AJe2pXxSdmw4rjehs0Lj40ZR0T5CpwmkKSoV0+yKUpWbiZoEuerfxe7fczQSQj7+Wk09SAkRMuyEPsjcn79j9k1DGlNAECCTWA06laYJdU8VnKAN+G3sDF082Rzi9qOneLK+gdWtLWSkvAnXlgJqB57vYmaqg7nZaRw6MCe6ysXpFjoNDy2/Fs0VX1vDq6VA5o32xuzWmVmg4b0/S6DUKc/4/H4RU5lfBgqfzVhRDaG6gekf2SKkA2u6vzxbRvO/ic+DHUVOCA0lZKLMHmva9sxCx1WV9jbHnXR9i8+bGpr7yI42Qob7FsHJDdE8knD3OfNll1ofWSxx5GktrUZpGOI6ZtiZKipnw0LQoOZ6GRMhAqwR5GUQsBwXa7eqDrIEXWVF0MZ9n3o91Z9mQs/0hJZC/Z/UffZl5+xe1ojo4ucUiN0SDV9D4/Wz19fHWkLMlUpSfOSK0Sm8fH4sF0nV4eaRwXHZgTaTRjFn0E58UkbY2Cnw0y9u4TNazt9eAcI2gtaU0DhZ4PH6m5mKcHC+jbcvHMdrJ+ZwsuNi2qNpTo5Gq4M6jLG2m0oB503F+Kef3Mb/++ObeLDexw6nD422ajXprIcUsZNJhumb50/gu++/jdkWmyQO0kFfrNEbrTY++OQavv+za7jVDbFetlDH8yKyZ5NmikwCTj2Hm7hwdBZ/cvkcLp/sYGkhgNPfwZRf49BM0wBCbvqm+21MnFQrqH+0TWDPJftBvGyt/tHvor/uG5wc+D0XEE5S3yfXKDOdn1jnJlZyXfHMPicxBDIhHJt1cauT6drEdFBbXToJkexRxiDJpuahLhx0d1JsrA9w/dYyrt5extU7y1he38VGP0XG/FUCAFLoaqBVOzi1OItTCzNolgmCwRaq9WV0kh3M5n3Mpn1MDbtodKkbZNA8KaLF3sKakzyZuEh6sIBWapK5B7NA557Lt8TiW6c2BATMO6UBlGaGki7IdZGggNEB/CoTH5laOSZmQoGgX5Xw6dxtJoQynhK7fmNwQr2WjNdYLBMQBgiKUBk7kpk3VA0hDT7kuXQdpakMb54fwfMDpOkQSVViSFA4ewDu4RM48Vf/GjhzFj998hSfL9/ClQdXkexcw3RzDX/zN0u49KaLxRMrcINV1O6mNMdd5iijgboIgTxAIMHjfGcEhFro25ad7iUaiaEjQtY7gXFAVR2JunqaKahim72SMeGVWkBIUKhrnW2SyoSQN6GMBqCeUNwT+JnQ1cRpo3BO4e7DeXz0MwLCJ/ji3lMsvNLE1Ekf0QGgaGbIvKFSH0lNLfSc5ISQANcyMKyGcEQZNe1YvgWl/GrFwHM8V+U+/KqFxmAKnXwRJzsXMFUegrPdxqefP8Rn15+gPHgczrETaJw6hV6zgU2vNoBwIo5dYkh0WszmH11tm3S2pR6Q7YoJwxuJO5G8WnVO0OqHfzfWekYDKBFNHGqkCZw0xUwFzFbAfO1gqp+gtduTOApnuwun14PXHyLoDyXUvsX9PaekSJ1cCxNJQUoZP96KQ5bpCJ3FFi68sYQzr57A8XMH0ZhqKGFAIlI0XkLOCjl/xue4fm/+vASDv+4q/wf1e791QGj6SIydEFdRk9+tlNFcXUZ/vppwCRUONBfghlOquYanwdB01mw3GcDOhcsGHJJrTS0DKZJGnMSFnqG4pNp5agXP0FktvcljJV2TwfJcxI1D1mgTNa0ZQ82zFAqhmojToll+jPC3IWJzc8FIy9A4mXHj8nXAyM1GflSVElweejmcOpOAe7qI5qWH0m0jrZu4vdzFrYfruH5vGU83NrC5u4O0KuSits6R1JpNExDOKCA8ujiH4wfncOLgNI7Mt+CkCbwik2K6HXFiEgkIsRe1JQJoDpDqP0ZNH7nAJ4DTBDr8qhzC/Wf2foC4J4/QzE0mAaEvsQiqh1O4bU1ObOfSiK/5+Y66jGZ5ty7pcnQspYXfj4smpT6OVy4LBseKxsmiagII2inl5CGxIzC7NYq+kxundnjJ0CEglM6k9hAEEAqdRs5rjVqwxZlL0b+r5yg7J6Q362+rZa9Qo4xmVIoS2znkIu1yEh0KvZgTR1GrEQxWwG5SopeWGFA7x9ckVEgteNgxb7iuxCe03QItJ0fsk6YNceeUPb4okZImWrrISg9FTeDpYZjlGKQZMubLOCW8gBErNQLm9JEtTRArOga+JhZabWz3gZ98fhs/v/oAn15/gjqaQtieRUZ6N01f6BoY1phu+Xjr7CG8c3oR3zw1i8Wogpv2EHVmgaiD9UElBZMzFeE//uA6/s9/voGnvQpDRGhOz+makKXwih7CsodWsYu3zh3DX3/7bRycaWC64aFI+tIUYvj1T67cxn/57DY+Wy3xOKWb3aLStOlKGroyIcRwCxeOzODbb5zBO0vTOLsYotzZQNutxHCG1F69RKyDHptHOs22TQjjqWfOwMm26svd9A9qV/x9vNhJMGh6M3ufVnaziX/S0lv0xxN0PgsN7Tpj3XBHS7uZAnHvkkfQyk8gFgvYkRLRNMWUKsqcQUprSwx7Obo7A6ytdPHkyTau336IW/ef4v6TLewmjO8O4DRiuGEkQK3tAvOhi0MNH4vM8exvI9jdgLe9itmsh8UywUw+RCfpIxr0EJeZxEqARm6k3ckEzRWmgOBYsizqQiZGfO/WJIuAkG9NosDN/qbNmnHDhoBEaJsUbZhCXLZAgkcBkAogCOqYISqGMmzIibzEOHWKRsY6sFpzEMZH+Aho5kLDLzIMnIHoB4WGi4CepwII7aSS1Hl24nrZAN2ywK7jwT9yGq0zl7D4/vsYLC7gn65/gS8fX8f9jVs4ML2Ds8cKfO97R3HmfIF4bhlF9RhZsY7Qb8L3Y3heG2XqIB9WCFy6jHLdp47RNlrthIcIzzT1pAmoOYoKCo2xACnERoBuCSR7CoY9gNAESxsPANkTBRDSVMYAQuGm+MI6GQFCnMT9J4v42edT+OGny/jk1kPMnYvQOemjcRAoGhlSGvKYCSFzGw18Ve6LeV8Er1prGVMZ09gXQGj2UImnAPMEWTgEovdsDDro5As43j4resJ4OI9PP32IT79cRr54DM6hEwhPnkI3bmLTd5GYmk6MCM05IHpSMnvIvqlqNAqqKVRKZMGilob2tZmMaAMIpVkgYFDlMKI+Yn2aZ3DzDO2yQruqMc2vaYbOMEXUG8LvDuB2e3CpJdzpodPP0RoWCHKebR6CIBSX7azI4EWhmCJWXokMCTI3wakLJ3D20im8/o3zmD86i6jTQEVAyGMq00IFhLYU8pzAxNWYGsayYPb5Rfw+lsqXz/H7OQJ2wmef7Xn54vY+469WbsA6VtcQnRDqV+arT7qMcjooLqNlgcKAQuf+oGLzR/7wsqHOiX20wKEfI7+OpxgqubIFlU2lsTk3SovUh1JKjJ3YSIfLWO5rYW6mRJPFv5nXy2MYi2SlA9oMHdXhsYxvWCGw3adJXeWjUqxLQGg0VxxopvkQvcEumg01C9ne6WKYUcbRwm4aYHWnwgc/v4kv7zzF2u5QJoPsOlEoT0FZ3O7I8yZpIrormsfwGM22IhxZmMY3Ly/hnVdPSmCpn6eoh7vys4WZNhzmuIm1j3Uf1bBYFq+yftt//ooa9dlJ3/hk3P+z52UT2vtINhVhn3keAU0ioOZZohpCdTFj19HkO8nHSHokAb/STgghaXQiekiTSySwTxYwq2VTpKvRvOOsJVtnjc8SI463Z4qh52oH1bxPcjJNx01deLRXKrpT2ktTMxiE6gxL5zsTOKvPZbR51tmlpnMop9g0JGrA9QkelOrJnEs5I2tGjiSo6LZUlwI8Ao83BZp0BvODJvwwxm5/KIYpUdSUQofmL/efbuLhyhZWtnvYZfAzCzRX6cMz7SYOTLdwbL4jkS4xBjIljEMXcTtWR1Q+pvroonQjDDMXO/0KK+tbWNnYQJ8h8X6NqekYMzMNzM1GaLciCW0vU06/cyRpCS+cw7CI8PnNJ/j5tUf4+MpDFH4LbjyjVFahQ/OzHsCtBrhwMMY3Ts/h3719CkeaQN3fgt+eA5oz2Cl89FwfSeTjP31wC//wwR1sVU30KzqEqs6Q5jN+0UeY7yBKNnD5zEH81fuv4+R8Gwuxh2ywK6C1FTdx9eEafnbrCb5/cws3tmsk4Sy8qImI9N0yg1sM4aU7OHd4Bu9dPIl3l+Zx/mAMj/Q2P8eBdgCfuWdE/UJPMhEvnGLzXLWtFVlvdGPVU8FqRvfSr553jX1tSvbvZ494+Sy/qyPwAoBQY3bGd7R5T+pibVkgep7Jf3K+sTjXNVDaombv5PeiUZf4IzIOGINDyrpOssm04R/at/Fp6SC6+qSLR/dXcePGPSw/XMXK0y1s7Q6x3UvRHRbIaDjjhghbHdmz5jsxDrR8HGzUCLsb8LZW4W+uIe5uY4ZawSKRW5z20UiHCBmzgxIRgZ/JrjJo17gsW/sqC1yNnnnCaVKljcraUBDJa1KvT+PvrSyGCRIGNfd6/BRk63RUNe3SOBZwWAhI9Cz/SeIHlS7OCaECQk4k2dpOAbdvQBcbh03UdVM4QjSrC6MAwyJDr0iQ+BV6roMt18fsxXdx5N2/QH7gAJaR4T9/+RGuPfkcT7au4d987zS+++1DOHp4gJn5LTQ6q6iwibLaBSo6ioYI/VjATs1xj4SylnA8Mk8kF2ScFyh/Z/HPfVdmbqgr/m6o65k1oTHTU7MxjSikowVOJoQEg3qTLDHudSLVUS8GymmEMkowXBMY84xi/jMnhCfweP0ovrx9EN//6DY+/MVNtE/BaAg95FGCoTMQl1HmQYekIMtElo1W1ZVqyPqLAULphdDps3DE1KeZTmOqmsex+AwWnWOYzg7is08e4tMry6gPnIR76CT8YwSEMdY9FwNeI2J4xppE6aAZgaZo/10BhIydqHNzTEKeg4aSbCbzmjyo56NqSjk9prZxTHXmWc6mBJsLoehZCzSLHK2iQLss0UoLNJMUfrcPf6sHf3MX0doO4u0BOpWHBifGvKYJSjlZNWQrEq1K0bPmknk5f3Qa73znMs68dgpHzh5S4E3btkD1uVwLKG3hLQoa8Hi+m0bR5J5l96rn7VnPu9/vagl9+bi/2RF4Xh2y//Pe/3nav1vwJ27z8p8CQr1ZUDgGhHJuTsROjExlGMm3ltUCCG33h2UyFVBcXH1OI/i9LGJ2omW+MVb7EzOiEdFFqRx6gOyvjdw0RyvaeAOQbqvcUfv6al5ivjdGGwIyalJGNRSUzlIWw9jkbgGElCGKFosHgu6TGbIikVgNomAqDAa5i53Exa1HO7h2fwOf31rFo/WBdlg9RyYwWUEbG+qeaNGsTpbs+kmBWWaI/RqzsY93Lp6U24m5DmZDB27SxUzTx2KnaVxJDfIzEywNi+WCYTjr1l3mNzufzN79LLKU7oAByFZDKJ+1AELmJ1oFnk4IpTMr3U1+HtpRsy6O6lSmM0E7tNOPzTo7qmumdr+Nvsu8r9F5YDd9K463RZZsNPzMKnn+EcVTTl4T4+q4QvUhEJTxtlB5fQFTfFZhhYpLm7q+8asaIbFjqkBSzGQ8aiIJ4kh1BtJS9X48bxiXwAtLTGa8WuinHkmpAlhreH4IP2igP0xlIs5uYD8tsNkd4MqtB7h+/ylWdxJ0cweZ2xD9H5+bTYJji9N47fQRHJuJcLAFNJEjZhh0h4CwxpCP6YSiZ91NgeXVHq7dfYq17S62en0M80RoJXErwMx0hPnZBo4emsOBuY7QLWtmaiUZ/MYc0rKBK3dW8bOrj/DDz+8h9xQQCqA3TZm66AF5D+cXI7x3ehb//TeWcLRZo+5tCCCsGzPYKUP0vQCD0MN/+uA2/v6Hd7GDNnp1JFolblzU9oYlNRW7aCSreP3UIv7yvVdxeqEtRWnGyYRbod1q4s7KDj67v4Z/+OIJrqzlyJrzcMIGfJ9h0bmYynhpF6cWW7h85jC+/coRXDo6DW+4iSm/UEDIuBDJk7LGTdQHKSAcryqG4iRdeF2MRnPCXzKBl/u97Lz+FlajP6CH+NqA0EwIzbpjDaakhyYRRLrWCBiUhoTlR9jFsBYTNtnPvMiwDLi+qChKcKFpdm5tDbGysotrV+/h1s0HuHdvGd1dyh446a/EJZuMlzCKMTU1g3ZnGq1WjCYjI5wh5t0+/O0VeBsriHa2RCc4V+R6Y9RUMkCQJfDKVJo2nOSLQ52s4bZ9Z70PLSQ279/QGyWWQMoQBYQ0DykJCD0fJema1phLNJQOnNIRjKSuldSlsUhX+h/1gQTfAsBlSqhaQpqFMKuQ0QcCqA3QJA2XWkWGk4t4wElRuz2lZfJwV20FXCAwIkCnpqxE6lbYDQoM4wbymf+Pvffgrus8z0Sf3fc+Db0QAAGwUyRFiaK6LUdxSb2ZWZnce9f9h7PmrjszcU0ytsehZMkSJaqwd7CDqAcHp+2+73re79sHIEXJcuJkOYnodUyKBA722eX73ud9nzKOiRe/hT2vfh93um1cXruHd6+8g3bxCNWxPr7/nVm8/tII6vV1+MEG7IBgsIUs66FICZMc0WwSCAjAo3u1GJuUzU1lQqY6wCUgJJ2Uf8f9q6qnhLxfSBukFED3PweBlCWoLPvpqplbCChMngCEYvxnsZZRbBZRrxeUHnDSRHorAeECHq5N48L1MfzjR7fx4ZWbaOwzUZ+3UZt1BBD20BUqMw/TNZn1yEtSTmxV7MRuQKiawGpNVjWGAlacfPHrSCkWvXhsopoPo16MYdzagwljFpPFHG5d28TV6xtomkMI6xOw9iwgHBpGt1ZFBwUi7sVc9zXNmhCKulKyzhw+S3EuLBvWfbmzAwjFbEjuD3V8Qh2V6aCJlPd7Ke/QzvLKuoJGMbznEjhpIg3/SpGjmmYImLvb7sNhHMVmG/7yJiobbdQTAx4p3rvrXzUNgWHz3lYmR4kZwh+ysXBkDodOHsCx00fgD/lwq474I7IG5R7EuoegUmjJUsPoQcsun4VvAOG/oX3mKw71twHCZw2AdgNGBQpLsypVRyvgp2pe5a9o6NgJTgZV9ESe00xGRU5k1Iq30oLxggPLBaFsyHyHXHz151IUXYI26cKXQaRPKMnUoidaCU2WHADDwdq4a/eVf1TTwtKRewee7GxGJXOcRbOEUxAYyIKjBnA8D1LDcT8lIJQ8wQxRzAK6gOWaWNvcRKffR31sCp3YxtJyG7/+9Dp+8/ltrPVshAjgVodBNollpYiSCDGFltRx6W4SH0rhducJ7DyCm4c4NDuGE4t78NrxeSmAvbSPYQdi682YDWom1YfTftIEhDx3JWeUlJwvmRA+qzD9XYtVBQjVFsvMRYFO0txVNtJiasKbh3bNXC7lfHFDUVWJupH4u879kcWJLqrqoAcUUAFM1KZpgbvpKe3hrodgcEX1ZHiHPqooo3S65Y3J9+e0jxNKLoj9fqgANA1MgopMBUX3pxhXKtNPv2T8TWfMOAa50p7r65xKBSSlAy8avQKdKJdwdRWarqefUtQBLu8DusvyHCQhDObylflbhi33l2hmYWB9axv3ltfw4edXcf76PWyFQK9wkTg1CYnnZ6o5Bhb3jOGNF47g+cVJHNnTgJf3ZUo4VK/I00JHz8T00MtsPNjo4dPLd/HL9z+TmIeYtu18eGmoZKaoVUyMNBw8d2gvjuybxaG5KXECDvsRHH8Yce7h8tIaPrp8H2c+uYXYqgkgjHkPkKLFU5H1YCRtPDcV4LXFYfyXlxcwG+TICQirI4A/jK3URcd2EPoWfvzubfz03SVsGTW0C1/yCIUOawJ+FsJL2/CjVTw/P4a3Tx/F/okqpqo20l5TqOdDtSrubXRw8f4G/ue5O7iwGiGrT0vAPJ9Zj9PYgqYybcwOuTg6O4rvvrgPp/aNw+wpQDhddyXihgYXO4BQGVfkJrvgO0pY1X9X96jel7/QOHnWQvvvY4v55lN87TPwNCDc3T3QDcwnJ4Rlg4FxNlyzSKFUf+c6NKoqtawlo0EPeIQWyu0gR5TGsqZ5DqdDnAYUKLTOgXsQh2FxVOD6zTVcvPQAH549hxs3lrDZ3IbrBqjVGmpiwwI7SjA6NIKF2TmMDQ+j4trorj6Atf0ItWgFfnsDfmcTlW4PDX5tVmA4S9FIE3EWNslsyWnEwmYZwZbWm2tGhhpzlHu7OquD2B/Z3nTsAfcZUkctEyljJWxb9HslZY8RFDQat1IDFptJ3M/FGZoTG0o9GC1RRm+oJ1nlvipNoTiPCpCkjES9L//MMHoa6JjiLBoht0gZ1bq9rC6gkNM77gdx2IVV82DUPayaIeLRIdQOHsXk6T/C2Etv472Ln+GDKx/hkxu/wvg88MYfLeDkMRcHFnL4PkPom4C1hTTtIGODLuOUkrFTnMZxPeR+qWKcytO3c8JKQKgyEtV5JSDk8ZE2SkBIzSEBoabFC4jeFU0kDS6tkScYzOLBhFAg+WBCSC0BASGpqJ6aEJI+RUBo1AUQ3lsex8cXq3j307s4d/MOxg57GN7nYWivh8QN0Sk6sueIERm1OGTYpIlyW5fA+h1AyGkb6yTF2lDApZy0ERCSZhzSiEbuWg81cwR1jKASD2EcezDn7MfGoxT37/dxbSXEeubDmNwLTO5BMTmJbRQIVcGi8/4UXVQBQkPgPsPp2RQlAyaztYaf9aKOQKGuleeYDQqlZ1XRJwSEYobE2oWNB/FGZH1EnSyn0yncIoeHHNWMWZkp3E4Iv9WD3+yg8mgDldVtVPqpRF/wHkgVL0sAACAASURBVLdZo0qzg01TnivSZhNkjEIxIxRuCrtm4OCJ/Xj5rZcwc3AGozMjSgav0LS6zHymUuWgwaZpyZAq17ZvAOHXXuX/oL/wXwYQlsCwZH3sBoQKFObUDmaMDlPA0OjnhRxLiUlkcvTEfG4n60yJusvOYSnQLWmBJUAQKbyGgzrjRU/z9N66c2FKQKi7g7IpqN7gE4oNKf2kY8pj40NWiraVlaocv+6ocU2SLpQe2ffiEO2wh4xaM9hoRQZuPGjiw4tLuPGwiXtrIWJ7GJlVg2Ez8iISGh3REicpUc5OEx0afaFACu0nj4G4h6Lfwp6Gi/3TQ/ju6aM4MT+BESdDzYhRKWLJdQyICqVTqXReSvfEKaFyueICtxsQ7gZ8X0YD+CrTmWdpCVXPVWk8GLkgxiIJuwc8DEs6CUmsNiHiMM8j8C2QJJHEDwSeL5MgvsT1Sn4nGFc6PU7USI0xJdCnDLJXUzjNftJMUNUAkBmjdsYc0LA0rU/ooBJjwp3flC5ZKOCObp6kbLowLVt0f6JJ5eKdk7wYS76lzegPm5MiNWHm9iPHLRoznVCXczpoos3syUI5kG0zqiGCGJzw3hGox7xB5nAhQ9UzMVr3RY1RSGB7yWA1sdHq4P7KJt756AI+ubKEbuEhceowquOI0wJRHCHptjA95OPNk4fx6tE5vHRgEla0Da+IUa94ck5JX03tANuJiat31/HhxTv45dkriNmdDepi755kEbK0D8eIEDgJThycw/OH9uKlo/sQWEC7tYXG0AQMu4pr9zZx9tI9/PKjqwjNKoxgGKG4AqrYCSPrw0w7OCqU0RH859MLmK2oCaFTHULh1bEV2+jbLtKqhx+9cw0/fucGtooquvBloq7IcIBfxPDzDrxoA8fmRvDWCwdxYKqB6YaDrLsFnxP1Rh3LrRBXl1v4f9+/jvMrfRhDMzKh5WSzwngb7qbhNsYDAwujAf789aN4/eisooyaMcarFlyXERqaLqqpyTmdcC1HUdZ01EwJCHcHwHzdXeF3bbx83ff95uv+AM/AbwGEeva1izKqw8BLmrumJYuGWdNHSyOZnZ1VAycpDDOEiWpyVZw6VMYgnS8NcavsdoHNZh/Lq1u4eHkJl67ewcpGE1vtjuR+kjYXuC5cA6jS7Mz1MF6pYKJahRnHQK+DYmsFbvcx6uFjVKIWqmEHlZgTDkZOGKjkBQJm/VHWQNdvOk0LWlMungRnO6dlV6NXtPva3lE7IJahGyTBUruVWpCcwYSg0NJAgetwRvMYBogDNuVSfLFwJoCUCRK/j7+z2NcrOKdMDK3PcrgJwaFybGWuoewAnBoRaMrWQ80eAWFfU6cYc1CHkdUEtImswszRNRK0zQxbVRPu4l4svvkWaodPATOH8ZNf/y98cOldrLY+x3Mna/iLv3oeM3u6GBtpw7Y2AZPQpIssjaSYIiWJXgq8JmS2yDksqa2DW31Ar3pqQsjzSCrgzoRQDMPMWEkwBHmXMSMahZc2rlruwWMQ2qjkCZesI5UPKaYyNLwpXOR5CQg9FAZdRhdw414dZz4Ezl1bxbWVdUwfq2N4nwtvAuiZHWynLSngpOlneAKWsjgWIzT2i78ICEsa/xcBoWgIpSGiAHRgDsHP6zA7LsYwhcXgEPJ+Ha1NG7/5/D7ub+Wwxufhzi3AmZ1H2wR6BpCY6n3EiIkZiRIJplMeFIlHrn0i97GaQjMT02N+p9bwqukg3ejV72xiSA3GJjndbZVZvm4tKvqy2BIZOYIcKhqlFyPY7qPa6qH+eAvVtW142yHsMIHBCBLCXoPyItYgPCgyAmJkfDEX00oEFI7sGcbswVmcfOUEDp44AH/YlwGGMKXo7GtR91VqwthkULFmzwKCv0td+Ae4Cv+HPqQvk4c9iyZcnqjd/6YGMTuRRTt0Ud47JXNOK9gke5CDinJCmKgJIQFhuvtINHDTCWu7Ji+Km8qOnRLpsuhSmrLSD22nqao2jIGdCjt45c5SDgQH7Q39DxLKq7joynxbbcHqPZWzKDVvtLgWZ1OLBbQCoAIIy0mRaNmU86O8cpp8hNjq9WBU6ugVDi7fWcMnV+/j/fM3sdE30SsCmME4YFeEKsOJiZFsw6Pbh2WhR7dH8uf9ysDxkYtvEXWR95oytZhpuPjBq8dx+tAM5occBHkPdtjGxHBVin1Z2Xmg0unRkQ4i+GaXU3WEZP6lP9NX8cF3a6FkvyjdyHZ979MLQ0nCUc6pyhUzCgkMKQ/kdIa0I3bvaAgE+JwQIkMUdRG4DmqVQDJ2HJMZcBrsaxMUUjMJCHmRSZFRm6J2lhOKqTaM0V0HgWT8Eu0uV25iMs4WSmeOMEkRUwsgzmicbKrj5jUVTQpMJBoQUr/mZCHcIpQoEAJYj8YKpJZyky6TB8pQckOZtoSZgW5qoVcw1gS4vxFiucnmQYo+J3WJ0klwUt7wbUyNVnFw7zgCvmEUim5OUYhNbPUiPG528PP3PsHZi7fQNXzk/iisxjRSgs84RmdzBaOBgVeOLuBbxxfw5rE5WOGWTJmrvqs0A5xsOxVsRQY+vvoQ71+6izOfLyHz6nDqo0gELMfI4i6QtOHkHRzbN41TR/biO6cOIzALNFdXMDY+BTdo4PajFs5euot/+OAS+kYFhT+Efqqmmi6DpQUQdkVDeHr/KP6PlxYwUwWMXlMyA+FUpIESOh5Qr+JHZy7hx2euKA0hAgGq0iApAN9I4eU9uPEmjs4M4Y0T+0UHODvsI+s1EdgGxobqWOumuLHSxn995xLOL/dgjsyiFxfodvuo0c2Ym3O4jSE7w1TFwF+9dRJvPb8AL2qjZkQY8Qt4zDRlo6V0MCQNltNB00XODrI00FUhw9uxTNXcCYf+6r2nfMa+AYX/QfboZwFCvaGp7VHr5QYQSQFCKdokJJ6Mj/JcqXDx3XrB0kJatIKgKUuMRECYgcCqAgSC/QT9XopOK8WjRyEePGzhzsM13LzzAHceLIszJ5sdXMYC10KN67IDDDsWJj0HwyhQz1PEGxvImhvwehuo9NdQC1dQSzuoZhH8zISXW/AKaq4McWZUplu6kBBAqDL/qM2SBrD+zKX9Pdk/nLQIwGKshEyENM/HyJAKICwQOSqEnpQ8ZfthCgAkEPQShtDvAEKRAOjg+dA2JICe/60mhMxSJCBkrADBoQaEYlKjnmhRq8sGqiZvBScw8j8bRlqDmVfleGl25/gW1uMu1rI+wokGGseO4Oj3/gSYXkTTbeB//PJ/4JOrZ2A5d/Da6xP46785hWp1HZ67BsPYAtBDzklXaVgmRmbUQSqwKQdS3gzl5j5ot5e6S60hLCeERakhJMCl2ySNcRQDRiIHSuM8Kb7KG1NpCEn54kv0luT/CEuZIJX1CwEhdY0EhC7yTANE1JGa87i6VMEv3otx4c4W7jbbmHl+SGInjOEYnWIbrXgLpmNKk9U1faFeERCy8aumXuqlBtsE6eWEUNVmgwmhTC4L5HSqlbgmA65Rg5MFyLctjBQTWKwdQt2aRdZv4OdnLuLWwz6skb2ozB9AsHgAHdtC1zTQN1PRDhIUcjpIUKrSe7nOKyAq5kcS/q6m0CUgtDQlW/KtBQiqiDLeR1poDoNTaL23S0Yg6a6Sv6miqTwY8BiPEqaodiLU2yEaa23U19twt7qwuhGKMIabM0LJgA8ayjGehfcMn/lYqKOMmUnMGEZgwKnZeOPt1/Hi6y9gbG4EbtWVmofAkC/RK3PqyYKd642lmhtyJzwlbyilMU+v3N/sZX/Ye9mXAcLdNf6zPkFZ/+8AQq0i/IKGkPsV0x4KRRcVExnlNJrlHLhoQJiTMCoLkwZgg41NLchqVlciRaUVUP9SAsIdKDiglei5gZonqS7NQNxT7h6DH6jDOeVB5oapXgoQqmmlS00Xp1BCZ2fni10udcwsokVLrajlChCmKcIoRqvbRWHbcGoVrHUN3Frp4hcffIaLSyt41IoRmzXkTgMptV7cVmgmkmzDirfgB8wotNGm46M2+WCBLDQMLkCcSmU9BHlfpoJvndyHVw7P4MT8CPy0C3Q2MTPSwEi9og6KHT0CQlmxySXVuYm6q/dE7sRTV/7rdAnKxUG6oPpV3kw8lzTJ6UV9oXVYboBeCMm4czxFreAkq+QaWxQ1cwGi21aRirlQ4DiouC4Car3K+BFt2CKTwoLdOtJd1OiMEzmlOdSAUMXi6gGi7nCVnHhpzpEymaDb60oOn8qXsyTChIuiasIX4sIpMU/aWIjFvl9EcLMIBU1XSG+xbFk0bVtNkpkLKQBI6147BH0JkNgumiGwsp3g7JU7uHDrETa2e2j3I/Qj1aUl+JgdH8KRfTN4/YVDGAtMeNS5MX+SJYdtC+20kwB/987H+PWn17AZW4icIQGEucXNGMj6LQy7OQ5NN/Dmc3N468Q8/LRNWCUuvtwoozRDZtewGQHvX7yLD689woe31hA7DRiVYQGE1NVQ02jKfbqNQzNDeOHANL7/6mHJEFx/+Ahj4xPwKw3cX+/goyv38HfvX0AHPnJ3CN2Ez5YFn+5naR9G2sHBCR8vLo7gL07vw2zDgh1vw/ErgO1jm40Dx4M11MCPz1zAj89cxGbqoVP4SJjhqZtCngDCEG7cxMHpBl55bgHH9k5gfqwqlFFOL8eGamj2c9xe7+K//uNFfPagDQztkWvR60eo+r7oEWnMVEEkz9VfvfUC/ujkftTRlyxCNmACj1NCTtl14yFnMeIgE22omgxrfwVZF3iPqCgStbj9tsV3UNrv6sT+YW8n3xzdP+sMfAkg3JmRlaBQ/S5/L/mmenKm9T4lrV118XdYMlKkihNyjrhIxMrfphMl94HUwtZ6B8v3N7D2eBuPHjRx/dpDPHy8hc3tUN3T1PAmyv6fNPap0QbmJ0cxEThoGCns1iYs/XLabbi9bVTjNurxJmrxGqpZiAqbWwRFBHGkehNYCc1Skzr0Ri0ZfwapbUojJiHwkvWmgBj1cnwfI7dh5TZMggyd48bimZTPxM4R2yZiWxXdAmQLNR0krS9IAC8tBCBKY1BHRSUWm0+Q6Q4nQWVlwSgBl0AyZc4ca3MFPkpAqFN+lVELg9QZ6SDPuQUzq8DIA5UEy8XAAdaSPtbpkXBgAcMnjmHva69hy6viTjfELz74CW4//BB7ppt4/fUx/OmfHYbrrMM012EYXR3TpPKTuQ+qSZ4CemW4+BP6lZJuO2BDqaB6mQSW8VoFnbwUq0WcJhkpNMgpVteqdFLfEUlzU9np8CsVvBZmCiOGoIHvSXmFgzxToJAwRVFG53H9fg1nPi5wYamJpc0WJp+rojZnoWiQLrotE0IyMRzGaFEjKS6FamLGfehpQKiAPyeeKkG+dI2VFZlTRZcGcLnUZiZ8mJkHo+9iCBOY9RcxUdkPN5/AL35+ATfvbAOVPQj2HkB130H0PR9dx0LbTBDKfVZGkSiWEu8vm7BQ8DOjx3RoPfNvee9QQ6jvYWGgCYAlTVn9Lr/4PhkBIZs8ipoqGZscUUiDhIRbwOOUMM6EIlrvxhjZ6qGx1YO3RffRHvJOD3ZC+ihzNQu4pDxTU0r6qa6TaNZT2Dl6aR+tqIVXvv0KTr15CvueW0B9tCoWM7ZnwvZZ2CrDPmm26/r7tzHJdq+H3zQ4/1m7w7/KN/+2muSr/n3HVEajM7IbtR+Hyh/cbSyjvFXKCWEmGsLyJV4ZJF7von0+sTmWC8zOhlj2DNV0kK8dQLj7W3fmhBoj7J4OPrUBKxrqDiAsJ4Sqt5jDISgRO2H+LHa+FCDkOimObIparrWPpD+mUtBvdSNkzByq1nH1YRufL63h3U+uYGltG33mBjlVFFYghjFc1KuehcmGiekh0j9sobKtd1Ksd2KstSPkTgWF7cvPZFHOqYjZ30KQd/HakVm89tws3ji+F9W8j7y1gZnRBkZrgRIJC4pW/UxZHUlr1EYnu07hM2++pwHhl1EDngaDJfbmbRLTXrvbluLCDup4tLKN1Y0ukoIOdZD8PO5C7KJWAhe1ioNGxRXPSzONEVgmAttCxWLOEieFSkfIl9IpKiqUCtzlAqbVW3qCqdzjNFgVx1B1/0hvWoolpaHrdHsy2eN0ttmOsN2LEMahTARlkinFgA3b9YSnT5UiQdoQDX3SUE2EbEeE5lzUCQY8x0YtoFOXWvm3OyG6cY7MCbDayXB3vY9fnbuMj6/eRSc1JFKCGkMB/iYw0QhwaGEK33rpKPaPV7AnMGAkdOhMxWSmsB2ktoOfnvkEZz6+hofbGTpGFahNobCoPDBgJl3UzQR7aia+dWwW33thEQ0zQt3OUQ+4aQNhkiGxq9joF3j3/BI+vLmCc/da6NPS3GvIZJf3qcfbJ+nATraxf6KCUwcm8JffOoy6SUC4jEZjCG5Qw2o7wrnrD/Cz986LOUxs19FN+VQpgGykIYy4g70jDp6fH8KfvXIA8yMuAiMUai41oJyYZo4Pd2gEP/v1efzsnfNYDS20cw+pU5VMRj6lzCt18ghOvIX9k3WcOjyHk/tnsG+ygbS7Cd/MMVrnxBG4u9HHfztzAZ/eayHxxxDltjQkPNcRB9887CDIQ9TNCH/++gl85/n9mAwKjDgp6lYsgND3VNyNrEGsjQgIOSUc6EH0msD7QYyBvgGE/yo727/FH/IMQLibMLnTzVSN0XI9Lq3hdzu5KXq6oqmXBseCH8UorZDomFjyTW1EvQxrK03cufkQ1y4tYXsrQasZYWW1hdZ2iG6Yw2QzxvNg2qbSSjF6ZbiG+fEhDBsJgqiNbOUh7C3qBLdQjUJU475MBWsJgWETfh7DE+4NaYOmZKiyAUfHz1IKIFpsHZieEVQZiRTDZc6cTkeDydgAAZaMe3AkA1BMdKS4zsEogFhAoSEv0vGkQiAgzHYCxD2ZEPLpVU1CThL59ZFtICZO1pRVEaCQZsoXv0cagcxlVUBTgZLSTEGBLeV+wqLChJlTm8fYCQuZZYq2bL1Ise25mHrjTYw+fwLVxXlc31zDx7ev4caDj5BgCS+9aOPkiQAnjtdgmpswjBZV3tpAjZRMaul1Jl9BnR2ndMpRVPY+vhgloVXM0lwXQxkNCKXlrY6xIEgjdVRMZ5SGUP4osSMy6lKgsCyUZGvihFAVcjIhHABC/gz18wUQCl1058WZlQBCcx5Lj4fx4QUX526u4trjNYwe9FCdNWCNpAitHrpFVw6fn9OFqwCV1FvK8EfcDEVaU0Y3qGB69TmeAoQEWY4jcpV+SL0q5Tke7KyCWjGKEWMaM3U1JfzgzA3curmNblqFO72I2uJhxPUa+hUPLTNB31KNBzUWpv+BoolJg0Ufi+RmaskmNYSciCtAqEYcJcYu48nKh5UTRbmuIuXh9FPXNnpazr3ELQy4aYFKlKEaphjpxBjqRPDbIax2F/l2B0a3B6sXwo9TeGkGv2AuKNluXD94jQsYrolu0sNWbwsLRxax79h+HDy2D1PzExiaqMOt2XACMqdotMeBr56ASkVRalb08/UlRmjlWrV7SPBvcYn+937M/xxAWLJVxFRG7lP2NkqHUUUZJShUhosEhGpCyMGZAEK+5M8CCDkyKJ3QdnHdd3DeANFJ92rwq7QI2ZkuahmsXuoUabR8R+Uyqn89cwNW6x0fQDWTLHOOlNsT6QfqjRUgLN1IqfeSwl0WIFpUJ4iiFGGco5uY6KSOFK8f0n7/+kNcf7iJJkPp/TpyiorzAmGnJRqnvVMjeOXEXrz+wgK6vQKb2wnurG3j2r1VXFp6hNiqiOkHKY1c/Cs2kLRWYPY2cGr/FL51YgE/eP0IGoiRt5qYHq6KuyRtkZXjnI5ikHwnndWogYcCUYMzNDjLz7pRyof7q/5tcKoJ1ijIThNsddrI6LoZNHDu/G1cuHofq80+OjEjKWjW4SCouJiabGBuZhQHFyZQY94d8xW1sDowLHimA9924LiWRACUkhJZZEmnBadYXHxp+62NFAb0Bi62pdsXaZKM+KDtuoEoKdCjYNtjqG6BizdXcP3OY9x9sCzAsJ9wemzCcnwMj44JtZU2IvumhjA3VhPHzornIqgEAgLYoWRQccUxMVwN4NosgHJsbnfBKWFqVbHcinHzcQs/P3tRwJNVH4Xh1VDYnkRbpEkk+sTZsTpePb4PL+2fwIt7h2WKZSQRTNuFFbDp4OOnZy7gl2ev49ZqD83UQ1qZQGbS1Y2AkNPkHkasCG8dn8Wfv3wQEwEwFlioB9y4gX6SIbIqWOsVeOfz2/jw1io+edSBzMusKpJUUaN82xRXTy9pY/9YgNMHR/E3f3wYw3aB5qM1eL4H03GxFRv47PYyfvb+eWxEFnpmRQxrmJbEySYSjom7mK4ZODpbx5+8egD7p6oY9rgpqoFaL8pQCCAcxS/eP49/eO9zPOoUAjAzty6fj65t4sqaxbCjLSxM1HDy4B68dGQBB2fGkHU24CLFUOCiExt4sBXi/3vnEs4tbaJdVJFZPkBaNjdibpZhDz6ptOjju6eO4FvHF7E45mHCh9BGq4GFwHcFEErFQuE9rcQFEOq6qXRO1mCwBITPolg/3U0dFPzfTAj/ve/D6vPp/WiXeZ+mtexsWMrBbbcYng0HpXGmqYzKflNmWOJETfZKql6aRS91OmdXYmjVybH8qInPP7mETz++gHNnL8Cx6/C9Bjy/IQUzWeu9fl8yzaYmxiW6JrAyjPkmJn0L1vY6jOYK8pX7qIVtjBUJRvIUjTxBJe4gSLoIko40VLnbRIYlBlpsAJIRw0aOOFJKY01FQ5VMj9zMtE6L7oja9ZtNQILBgo7ANuxUZQAKD4iaLNJF6SRpUcNVINM6LmnYsmDPCQhz+Ckpo5wQ0rjji4CQE0ICRN1ClO+1xRhEawX1hEeuiJ7i0H1Z6g8JKldAS9FbFY2R5iGxReaGhZbtIhwexcm/+X8wfvIFdG2ut+/hJ7/+KaxgDfOLGf7TX85hYS6B56yyhShUUYGhYqrmKSduotMiFEOePI2UkQwPwXQFjKl5knYJ0UCwzCWU8Hm590QJv6u5zqYq9fw8LwS01Jeq+BGhj8pmKwJ+cTsn3UsAoQ6LV0WhBqQ0kBEzGW8ACg0jAIwhpOZePNwYx/lbDbx/6T4+u3MPjQUT1TkLwaSJLEgRW5EyMqOzaKoAFZuwks1LGqOemolLZ5lF+CWAUOEXlVVNJhD1jabtwzcb8LI6vLCB2aHDGPcWcf3cKu5c28bDlRjW6BwqC4eB8VHEjSqadoqewwk0PQuUpIj7NO8V3sul3zmzMaXBTYAn02l974jjus6y1EOIQUyMNios6ysBu9KwVpMX6iAtyRQ24BQGvCRHkGQYCXMMhZwYxrA7PRRb28ibWyiaLXj9CJUkQx0mApnPaiYavTpcBzFS9MnUCSxURgLMH96LQyf24/hLh1Edc2FXgZRxGgxOYSdYLr+aVqpz+mzqqNxaT7mRfkMb/cPdzn5XQLibGvw0IOR9L4YxgymhIiiq//4iICydRhUgTJPSKWbgJLYL85UsUOmWDLIk5G4rwcsOiFGagwGpRhNHd4FC/cYDCulT10fWudK4RhG/ZOFhYU9wIdnppBJq8wglgVBUCVsAYQIzZxZbiph5N0aA1XaBuxsxfv7RVXxw9QHauYOosMWlTHIFySSJtzEzXsEbLx7BgdkxzI3X0Oun2OqleLSd4OKdxzh76TZ6hi+B3NSY0R2tXnGRtdeB7gYOTdbw6tFZ/OVbz2PUKWB2Wxiv+WgEnKhp3jfjJkQIrwLL5TQqTuWgKvk6D235NU/fRE9/b1n8cjkJkwTNbhsJA2u9On71/gX85pMbeLwZipYOblWmcpZtoFY1MTHqY3F2BAdnxnFgZhx+nsIvMhI94DF8VZxAlf2/TECJwJgPx+tAp1J93SQgXi1du7hJymggZXEyiH4AwjSXCIc4L9AJI5y7eBPXbj/Eo7WmaN9Sw5G8P9J2mbUlACJLMFaxMFZ1xPRlcmwEe6anMD4cYLTusB8q7mCEZQ5pGNA6ypwalwoeNkNcfbCJn773KT68eh/+yDSMYEj0aLSGp6uajQSzYzW8emwBLy2M4uRMDUbYgplGQiumvtSs1vHzDy7jzCc3cWOlg43ERRxMipERMb9NQFj0MWz08J3js/iLVw6JRm7EA3xHTU7lfNhVrIXAuxfvyITw43tb6Fo1JG4DOTNVaKFNCkrcgRttY/+Yj5cPjOH/+u5hjHkFtpbXJOieE+i+6eICIx4+uIhHnRyt1EFo+MgMT5lfJDGMqIcRN8GBqQB/8soBHJkbwvSQK5s+FxW6pMIJ4NZHcebji/jlhxdwdzPGRmwhdxsC5gjExJE1jyVDcO9oBcf3TeG144s4uncMaacJJ09Qcy2ZUBKE//CDG/j49gbWQksm9TZBuGgtUgHadGAlgP728UW8cXQvjs6OYKpCN9Mu6oGNGrW5opFRLnwqZJiZbjsaQt51vB9t6i7Kyc4uze2zJuq7N1KK97/59R/gDOySfe182p0OplpnnwSE/DvmmnJdIz1dWwMOzNRKhrII+iXrPUc/TNDqRGi2Qty89QBLSw/x4N5jrK1todnsKNpgYSGKmK3moFqpoRZU0KgEGKtX0XAVXd3ubcFsryNZeSAh88NpD+NGhim7gNNrw+13EaShTAZ97olat52YNFZT0zXJ99UgllM6avQlMojZaaQ0amMXcQ3VNDzZt8QUxFKgMFNxD2Kboa37CQJFlyXGNCXapvMi6Z45SP9kIU1NIAGi1AKlnstSE0KCQQUIVQNVpoQswkUyoqY88vOkoM8l9Js0Ua26g8lsQNJi5WtV1zy2gA6ATdJPZxdQPfAc5t78PpLRcVx8cAsfX/8NPr35DvbuK3D8hIsf/PEYZqb6cMxVFEUklmwiYRENPR2riXJJneyhKELkWazALSUtdNg2doXNc+/j13L6J8hOEih1L0J7IIseUsEOgsaync5zTWqv8Bo1X/6nQgAAIABJREFUyJVv/EpAqECmitrgdLAEhB5MgxIWymTmcfNRDe9+kuOzpQ3cWm9i7BAnhCbs4QyxGyIylUu70O9T7rWK5SR2PnoyK1h1MCHk1FlJRUq5D2MndjKBlYREJEGSx8zmQgCEHoq2h/mhw5ipHkL3nonHSyGuXVtH3x2BMT4Hb24W+fgImn4ugDCylaGcAoQ8t6ZM08spyO5Vq5wMKpMeBaikStUyFC0k0I7pOnJr4J/OZ0JdGf6PV1+kULwfeS+lORpxgUZSoMZmdrcPY3sb+fom8o0m/E4P1TBBvTBRLUz4vJY8Xg44tTsP8xnbSReJmWBosoH5I3M48dIR7Nk3gfGZIdhs0KqOzY4uSk9Yvow6+qza8OvUlv8BVvs/yI/4VYDwaXBffoDdzMEdDaHainbHTqg4t9JY5tmUUQGFxFJFEj8FCEuOxw4+fKY2ejcFVGNCxWgYLGvKKGXXFvnEtPCrdBvyoGpAqPUag6xBUkWZb6TVjZxICa3UKC2CY4RhijgzUbjDuLse4/zSFn74Du2k7yMYmxFdV5cRFIGFkaqFsSDBsYUxfO/Nkxil42MSK/piAmykDj6//RjvfHoFW4mLdmajF+ewHUfiAopeE+g1MVMz8dLBKfynt09jMjDhxh2MBA5q1DuRYmnb4n5JfZyo6WQxK3Gg1iE8Q9/0dTpAz/qaEgxKFkmhJ4T9LkIm7NhV/OQXH+FXH1zC8maCfuFKJIEqptk77qFRAWbGq3j1xEF8+9RzqBQJgiJDQLqEdArFU085jtINyzFhkPNOS2rGNhjsSqtOoia/6KB7tWHwpySkiSY8NqCfKUDIKdlqq4+Hay2c/ewSbtx9iM1OJEHtcCvytQROtueryRBtsPMQgZlivFHF3J4JHFicx/69I1jY0xDTBSrdjCiCk0VwihiO44ijLHMCH2z2cfXBBv72nU/wm8t3URnfK4AwKhh5oegidpFgdrSKV57bi5fmh3FyT0UcQklRFatxrwajMoIzn1zDexdu4+ryNtZiF1EwibiwZLJH85hK0cMQOvjOsRIQAiMut+5UNJc8psSpYj028N7l+/jNjcf48PYq+nYdeTACw6Cw30ARx7D6bbjhNvaPenj5wCj+7+8ewbhfoL26rqyrafnu1XDp4Sb+7uxlLG1GWO0DqV1DZjKo2YJBzWzMSVwXi6MOvv/yfjy/OIZ9k3UUqRIa0/GVgNCpjuA3n1/FmXOXcWOli7W+gcwbQmoFSC1PA8IEZtjC7EiAo3vH8e0XFnB8cRxppwU7ZXYnr7OBlU6Gn567g49ub+DBNieQVbjVIcmQooMrgaWb9eGlHbx+eA6vHZ7FC/snMV01YUctDJHOXPVg0JiJU/eMM2kWunLHKUqQ5JWpF62/hS1MmpPumpZgUCY6T00Cd3/NH+Tu8c1B/V7PQOkb8+SbKkCo7oVdLz3Z4f1FZ2a6OXqeP4jnYe6TgMQyy7VgvmiGVquP1dU2Hq92sPx4G5+dv4qlOw8EJDIzjhTvOMnEbXd7qw3fcbFnchJz4+OYGR1BzchRyWK4/W2kaw8RLt9D8vi+hM7PeCamPAOTnoGi1UTR3oabJ2KV72pxPQEU8wF36H0EhOXurKzyFSDUZjKSCahwCKdrNGtSun0+SCyLLQFd1JWpBUdNCfl1JQ1P5Z2qhq6KjyhgU1OV5jIpFKM4XVxI1IXFKR6NaGgyowPu5WdqUKgjJxRFVVH6ZJJppUhlQkgAaMPKqHcr9ZGx0F8jG6AlzGpuYOLEaUy/8DqcueN4EKX45Sfv4cbyR1hpf47TrwzhlVdqeONVHxOjHZjFmr78pQhGfXZF7SRQ7KJAX2iAAgZBMEjNoieh9WUEA3WB6nsU/0lFcagCoAQmKn5LGfwI9bgEgAS3YoWpcyql4ts9IaTmkFWFXt8EXPKacEJZAkIPRc5GIAHhsADCS0s2fnKmieuPe3jcj8VltDZrIqv0EVod9NGD6agMPIv1FGcHYrrCSZmi6n45IOQnVxmSChDyo+t7iI7vBP6GgSQxEXcMxE0T843DWKg/h0Z/CtsPCnz2yX2sRw66wQgaBw/CmpnEZhXoOoUChGR/8P4kwOIxukrOQ3qcthsd0NJ2yk3V3BmAVH0N1AHu0DDl6/VjLwZlg3JYPTMykWSjl07BKVDLgHpawA9D2O1tFGsbKNY34bc6qPYiNDID1cxAJTVRlCYIHEp4LtyKj41OE62oDTMwMD43gv3H5nHguXksHJ7F8JSPoEZEKLxYacCrUfTvZirzDSD8vW4bv9c3+zK2XwkGvwwwlnV+CQhLg8odyqieCmrKqDQytamMchklVZRMA/Vno0gipSEc2F1qpLLzBOgFS32J/PVu0zW1/+kGablI7Bh1q7NW9rv0Il2+R/mUPgEOy/8ofUbVYlK+j0yW2EEUQMh/UCYbVAmUE8J+P0GccYIxjKXVBJ/dauKH717A2evLmJg7IB2q1ccPMNGwsX9PHd8+MYOTi2OYHwtgJCGibgcpHAEMPXcI5++u4VfnruBhO8Nat0BP1h8b1WoAM+7CijuY8DOcXJzEX37nNGbqDqpFiGHSAV1bnC+pa6PzJbMAuSXIPj04n9wYlWvd03rBwSd/BjWAX7t7yvEFMxntNMTPG2UZOnGEfm6hb3j42384i//9m8tY6xiIjKoEkbNrJzSQtAXfijBWNfDa8wfw9svHQZlzlcGspEqwRyoOjgoQyuDKKiiLgWmoUPe6Y4jWTYoBbTLDAt5geLhJCKQAYS8p0KdTukwA1R524foyzl26h4vX7+DhRgsx/9KtwfTriDnZYwvAVNoVQtg07CCPemI8RN3j5GgDhxemcHRxCoemhiUapGZkMnXysj4cobnSDMbG4+0YS2sd/Pjdz/DB1fsIJvYidWpoh5kYFpEuYhWxREacOrgHbxyaxBsHxmCFLRhJX/UanUAcPH9z6S5+c/kezt/bxEpoI65MIs6ZWVigYqZCgaxlLbx5ZAp/emof9tQMjLg5jDSS+8n2AsRODZuxiQ9vLOO9q/fxzuUl9O0aUBmFTXOZ3EbWD+FEPQRxF4sjDk7vG8X/+fYRTFYM9JsbKtiZqLw+givLLfzso2u48ngb97cS5P6INAQy2qXnGZwsgRs1MVc38INTC3jp4DSe2zuGLOojjUIVYu/4sII6Pr60hPfP38ClB1tY7hTI/GEkVkUAoZRtDJaP23K+D80O4+1T8zi5fwzpdht2GqFi5ggLG+thgb87/wBnlzZxezNCZgVwGKshJzyTmA876Qrofv3wrOhzTx+alImq0dnCcMXBcE3RYvkgEUgmokNlCaJ0xex2lboQNilI9ZFRjV5MVJYmHfRoQPQkKPwGEP5e97o/+Df7MkD4BVOZ3ZRRXXMqCqElMT5JQvqoYo/4Pk2sDKGT3n+wgdu3HuHypSU8etTB6mqM1fU22r0ETuCBPv6MXehFIWJS1E0D440aFvdMYZT6Z2q2mhswmxtwWhtoxD2MpCEqURfVuCv00DoSNKwcVhxKrmBOGh2PUbNphLauC2jJnpUxm3YXHVDLdGRQWTLL5EeDSA0mFRBTEzoNZzQglE1AeX7qaZfIIDRTRMLlNSB0KAHRgFBhBUOlK5BSSDDIqAo6QOoAcflZJQ20rARKjZdJZ1PS/7nLEaC6sNOKMryRKIquxFD0nAL9ShW94TGMPvcKhg69hIdxDVdWNvHh5Y+w0b+A3LmOt/94Cq+/UcfxYzlqQRNpuAyzYCg7p2uKHqummjFg9mGYHcAItdulD6AC5GxWEhASkKlpGaMkFCgs7fIk4VZNC8VkRrW4y4Y63dRlOignZuelzH12aQhJGc3o/LmTxavMafhzxQIFecbJmY8i92EyfshkzNY8Pr1e4L//wzKWNhNsFQZmTgyhOmMgcrfFVKabd2B7rjRQHckhpJ8M93NFOBZALhNCZeQims7BhPBJQCiGRPw8ZHjZlsSLhMjR6SYI2wWilomZYD8WqkewzzuKbD3AhXP3hd21EtsYO3EM7uIsNqsm2m6OvkVFrEBzldNHdpMXSBA3J/c8Heo66aYGcxP18yvDXYJCMYbi12loXmJurbUq61yhnOpXCQbZsJDKlrEWNJnJgRrBYRTD7/Vgb2zB2myi0mqj0glRjxhoX8CPqA3JUcQ5KCW2PQ9+tYLYSBEhRmSEyL0UVjXDnoVxLBycwbEX92N2cRKVIR+mrWPKdmmwvg7Q+0ZD+Ie9Df1TAaG03DRuKDWE0pjb7TL6lKmMchhVGkIFCJWOUAPCWM2hS8FyqfR7ChBKKaUbE7LQluuPwnsaENL2mIuE0gHuQLodixnNgt8BlrsnjbvbMjsocBcgVJ1DMhwJCBUZkXMBBQgtcb+KEfZSRKmFzBnGg2aOK/e7+MfPlvD5nXV49VEpFnvtdSxMVnB0fghvHp3EgQlfCvY86iMO+0gMD4lVReiP4MLddfzvT67g9nqIR+0EUUH9kqOcK1NOnnoYtmMc2zuOP33zFOZHfAxbMYZ9G3XPFkdHThRJLWIwOB0yyRYQJzHZm1VnlnrI8kLKDSL6SN2q0iJzYZ8MXERLkxYdFi/AS1Mzy25vkSOVCWGG7TBENzcRGgF+9Itz+NXZ62iGpBEGyL0h1UHmSpq14RkhGl6Ob5/ajz/51gmY/QRWP4LZD2FnnMgCvufD8zzYvsORIHJbhbly869bOXyDYD1XBTeplcwQFFDISY6FGIaKHEggr4iZgBbw/ic38OuPr+HB2ha2ODp0q8jtQOiJLHBoKsMmG68+z0WWROKIipR5hCl8G5ibaODAzChe2DeNI3uGMDfkom7ECBjGLrlNBRLTx3o3w/1mHz/69Wf4zZV78CfmEdsVbHUT1UEn8M1CjFdtHJ8bwXeOzeDtY3tg9LdQxF0JVC/cCgx/GB/dWMbZa4/w0c3HWO6aiKtT0lhgPzIwUvh5D360gdcPjuNPXlzEwijzw2hQE8k5crxANIQbsYlPllbxm2v38atLt9DhjNMbhuPuAoRxiEoWYqFh48WFEfzNd45gT91E1m6SFCuA0Boax5WVDn728XV8fm8Tt9YZvzKO3KkhzS0RuHOKYHbXMBNk+MELe/Hq4Rm8uH8aSb+DJGLBY9GKFvBq+Oz6fZy9tIRP726IcU7qjyK2AiSGK51aq0gExO2p2zgw3cAfn17ACwc0IEwiVKwckeHK5/v7S4/w4dImbq71xcXX8qqix+Kz4NHWnNEa3U28cWQObzw3i5cPT2GKjfdOEyMVByN1X+4nAkJ2iIklqY3iukBdKt3sGFnCx4hgUO3fugig0QwNh3jO6aKnQeEXtLkyQfk38mt3U+2ZB/0llIzf6eP9Ps/GbzueL/tZX/V9/8TjewZltBQ/7IAetVEpYl/Z4lT7Zinal2KUE3Vq8mwb3U6Izc1tXLt+F1eu3BFA2GoWCHsB+hHvVRNO1ZNmWkJqJ5dRz8Jwzcd41cdUzYe5vYVicx3Wxjq8rU1UOi2MFymmTKCRx6imdPbtwssiMY4xskho1zwGAqrYUOsPj5kKK4taX/kb5RYp+ig2SqRDSe22orhn/Fxa3sD3UgYuiqapsJmKhuBeL3QXcfRUwd9q6reTIygB9DpPkBES8hKgqJu9Awoop5iWBIdzWihZg+XPHsz7dbmhc/A4IaTjpJiM8BhyD05SFUAo+6rVQWb30HWAaGQE2cwiRo+9gsriCZy9uYHzd+7j2sPLMLwljIw/xPe+P43TL1cwO9uGZ28ii9ZgFlWYRQWmoZqQ0lgyQgUIrQ5gEejxI/tAXkGROSgyNskIEHUYnhkpsxjtsMAJnpjhCCCkiYw2m+ExqxmzehFk0wBIu8IqQKjAPGORlENgrILUByBfA0KtY6SpjAKEASyT+tQxpNYCLt428eNfreP6ahcrUYyp5yoCCJOgg77RRb/oyURKGme5BatgYiZP/I7L6BOAUCi+ZbK65gFRBiCxINogh9eT1GUXCM0CrXbI2EwkXRtj5gxm3EU83zgFd3sI1z5fxs2Hbdxpxpg+dQrBgUWs1020nAIdk0p4ZTJEQMj71vYDlVeckNWjJ3ky4aZzrYrIUGY3cvblPPLP5aqhYwq1zoqXRk3OmWVsM6pF7mvV8EjKZ0GeK6UprBYFKnGCahjCa7Xht9oICAjbPVQ6BIoJ3G4Gs5/BIDDMKLuhQZ4D0kYzGjIZIcKii16xjTrrg5khnHz5ORw+vg+z+6fg0ihBimg1WS7L7y9uVE+uk8Lk+hLjmS9uAeX3/hPX099pT/nmi2WPeULArq9r2XQbGDM++1w9qSHcTRnVwfSZDqYXSEGMoTIIBRjKZFBFToiGME9p57HLVObpe6F0ANVLmb4XS+aDqsrlOVHKcdkoxFGtDKxQaLEkp+wGhAIsdwNCdWZ00vxOEmEJVhXthdQS9f4CCAva/2dwmBPDcjBPEfYShAlDcYexGdp4tA1cf9TGzeVtPFjdkM1wYqSKowsjOLK3gQm7i4bRgZd1lRbRsBBykgYfPbuB83fW8I+fXsX1lS4ebCdipsGwetormzTSyEPUjBCHZkbwvVefx+Kojwkvx4hvi5FGpeJJl42giM6lLF5LQMgPUoLAhBdKxrkZCiINCbLX5N9SMM/C29IuZ3ryZpl8b4IupU2UF8+6FrAQaPZiOqV20M0tJFYdf//eJbz/+V1sxS7aqYNuTqWcOqe2GcO3E9Q94Htv7Mdffe842isxtlfaaD1eRtbrS7bO6MgIRkdHMTzWgF9zIfsfneMY3EqNG10njVzosgTEjstuIycyqsBICrpsKTDYSUyJgFjr5Tjz4Xm8d+6igHIxHHEq6NOIIc4kDoGLP4XpKkDegMeQZkeBkjQOEfZaCIwEo4GJ04dncWr/Hry4bwKTXoE686faLUU1rQ6hGQEPtiL893fO4deX78If3ys6vq1eIsfM6a4RdWSSd2AiwNvHZ/GDF+eRdzaQhR2hAFOTadXG8dnSGj6+uYz3Lt3DA25y1SkUNqNKbKGrUl9ndlbx6oExAYRHZlVOn5ixWCYc10OvcGWCduHeOj66/RjvXruHzcSRHEHbYvfZkgmhm3Jim2KuZuLk3BD++lvPYe8wIyOayGjsY1mwR8Zxda2Ln3x8Cx/fXsW15Tbs+gTgVGXS6hgmPHbaW48x7SX4/vEZvHl0Fq8cmUPS20Yc9oTORmddgt4Lt5fx8bX7+OjWKu61MiQEhKaPBNTJ0kGNGsItTNcsHJis4o9f3o8XDk4gabVgpRECG4jNAJupjb+/tIwPljZwY7WHkJbg8jzx2QN8usyGbWTba/jWsXm8eWwvXj48iekKYHSaGK26ChC6rmzOWZKKAyubBHFhCDCMZEqo4kwGJAYWoby/jZxyV4m48F0Lnm1J1pZoBsUdUnd/d0kIv7A1/lYA9q+00T2LZfGsffyZwu2nF98vO2ZdCH0FPC49Mr7epy4nVOW4p+x7sUBW+8XufNud9/zi8T75UcvO5FccxbPw5FNvO9AWDc5Z6WSpjkxRydgssqXLn8ZseinXZR4+GWz9yJCpIMHghUtXcfPWfSw/3IJjjaJRnUOc8D4lK0JlkjF7bnZuArN7xjA1XEWliIH2JrZuXkf79k2MRiHGkhgTeYKRNMFIlsCLuvA5eadOlsYieYw4Yk5eCr/WQOF46ImrqCo4BJRpHTUKlbPK5qjc7rz/bRem68mzJHFOUnnqqZ/w01RofRmNxwKWzqJlRqHJ8G8BLuUVLGQPksJbg0ABgsyQlWK8pOWVqhUCTg0CpTmptObUBw+0wfqakCLJH0RAymJfYioofSAgTCsSr8FPkNldxE4fHddAPD4JzB/G+IlX4M0zhP4zfHbrOlrhQ0xMbeLAgRa+/dYYnjtmoRo8hm1twUQXZlGDxfB4gSD8xX05VKDQ7lEgrgA1IzhSD1lMGrsLy6xox9FyQvg0IOQJ4OdQcRkSR6GbWGJSJIZZtgaEPJdqOqjuQcYtZAKGiizlgEw1K2Tqq2m8OrqJxjICCAlsMQbDnERu7cPt5Rre+zyRPevqyjKG9huozBZwxnLkbiI5eVESCjWaFAzPclH1A+R0Ns2Ypaj9bkRqog3zBgMFZQooL32trZy5wgRTQB44iB1LnOD7lB9EPirxEEbzKbw08hLqvTHcv7yB63eauPG4g7mXX0X18CGs1W007QItGQQobSpdRln/uL6PhHtBwqgsmjuxuaCyBp8AhLvAoNyHgqrU5E2YTjJRUbnXMhlk46aw4Gqwq4LttQGiNOhpymTCo9FgmqIWx6j2QlS7PVRaXQTbXXitLpxWBGc7gt1L4SRAwAY3n7U4lZgXNtQtz0BmJ4iMHjIrhOnnOHB0Ac+9cBgvvXYC9bEqqJ4pBODurHPKIbj87ycXNBXBpI0Ndy+NT+0Tek46YNHsFnx9vXX9m6/6p56B3w8gHATJP+kyOgCET5nKyKRQTQbLXEKjED9SvZE+vVnu+uvyFit1raIOFkOUXXRRnaE60PHoPqG6sVRjY4AddzCkeg/5AVpUzUVEVr5y2kVreTUGlf6ZFtgqYqoYUAunXZV+uYjyI3LTCx+d2MJWH9jsFWh26bRJ8X6ORmBjfMjBeN1EUHAGEyKwUq03stHPTPRzGz2jis9vPcIvPrqI62s9POxkKPxh5KaHNKOWjgVmCjfvYX6yhrdePIzjMyM4NBYgKBJUbaBW9eG4jgAjahvZfeXghQ9qJhEHmbzolVX6uMqmKRMTZfGsbJ6VpXZJW+AUhBu2ZXICSZdQTi5VFATjEpSCQLlk0Rl1vdPDNp1XCx/vfHILZy8/wMNmhHZMqo6vChQK/0nHsHJ4doGTR+fx6qlD2FxpYWu1idbqKrKwL86vw/UqatWKdLWDegX10SGM1GsYrQSYcFMM2TlcVR2I8Jwg2LcN1AM1GqXjWC+z0M1sdHIH95sJLt/v4OyFWzh/7S4Ml1l4nkQb8Lwwh0+ogAyIlcBWToLopkQqigs/qEhWV7fXhklTEjPFgckaTh2YxvdePoRp10Al7MLg5IuFiVfFVmJguZ3if77/Gd65fBd5bQyJU0HECZpJ85wCVr+DMSeVvL63j8/gBy/uRd7dQBp2RdNIzaE7NI1ztx7LlPDj68t42DWQVCaQmjx+Cw4nAFEb+fZjnN4/ju++uB/PzY1g70hFpoeiNmEeJBxsx8DVxy18eGsFP79wF83MR2TVlEZFUnczmEkMJ0mwt27hhb3D+Os3DmN+yIAbb8n4nxPCYGIS1zZi/PCjezh3ew3Xl1vKQdWh9bgt0SE0XMH2CqacGG8fmcQbR/bgtaNzKEiHTdjVpl27j9Sp4NqjFj5bWsGvLtzB7Y0IZmMKKe8bboYEWZy+dh4LFfbwnjr+6PRhPH9gGuHWpkR0VAMPXcPH456Bvz23hLNLTax02UOwZFony43wFQoYcQ9GbwsvH5jEq4em8PrROczUTdj9TaGMjtR8WL4n04xer49CNJge2nGGZi/G41YPnSiX542TRMd2UfEc1FwTdReoOtyQczXhNwsEnqOn+MoVVla2XfiiPLadPfRLEOG/ZlN1UFA/tQ09cQzlGv0k2+AJXdxX7mIlGJSrMjDDKE9PuXYPTtVvG/wNvkEQh1r45Xh3FTHajfnJn6f+XV+ZQdGiofuuT7DT3PzSS/H0MZY/ujwkiyU/PQW1tf0A7WpaDN0r6dDJmVtmgMlNcVQgCnP0+jHWNzt4sNzEjVuPcGvpIVY2W2huddFux7CNKjx7WLSC7Mi6noGh4QomxhuYnWpgYsiDw+l4ax3xykOkyw+A1ccYT2KMCRBM0UgT1JIEbhKJ+zPZGiRLc39g4H3GZ5G6RtNCpMGgNFvKqd2gnSoJa2rqJ1E/NgybE0JDXnoUodOEd8C7kO+0oQv/rPZ0xkpIrr0U6YNGpnbeFHipJzLl7+VlL0+vojqW2kHqERUgVCabajpZUpMIbPkzeJ1STpzoPs5oBEYZSNQEJzlA5ETo2wm26Ei97wCmXn0L8egk1g0TPz7zSyyt3sLYNHDihIXTL1pYmE8wMdGDYzF3sC3Aj9fMpC6Q71nGBojum5OpmPkZavEmCE0daRIUpKzSjVSom7zHd/SD6kzy+Eoa4+6KSffD5ayySBB/ZPUeMs0qwaBiFeVpLs1jmcJxWxUHbxUAX9ZPdNwsaK9W1GEZewFjAWmxiLsrDXx8Jcf7l2/h8/u3MXrERGUuhzEUonBTFHaGJFX0YwJCxk3RXZx7MLX1O9dKuaSqOq98mEoarGpoi0Mp6aQG+VwGQpe1lYGNboReSGq1h0YxiklzGi8NncBIfxRrN7dx89Ymrt/dQuPAUbiL+9GbmcS276Gp72GCQlfyhnleUsTM60xSmJSUMJaIE28ZIuhsa6mfdtWi+rwKm0T/g/KQUoZHMtnksy7HrzqEZdatmBrxvxm/ZZhSb/lpKlNCagkr/RDVTh+VboigHcLd7sNt9WG1Qzj9FBXWbuI1xBqGADsT85iMU28jQpj3RR87OTuBvQdncfTkIew9NI3pxXEwx1CGz+J2W34gvbBpV1Q5Vj15UmZIuzucenXUv6mrVv6/ep+BsdGgyP+nwp1vvu/pM/BVmkA5918zcWBHQ1jCeXUNdxxGVfyEGMto1qD4imQcPikgWMZQKFMZecddh8s/lzvpMzoIavHWdMZyzKkfJHGbkv6Z0vLotBS9/D0hNdR5QgNt7GAyKPonyfIpwwUZzGoJIBTxMMmGQrek1XdJFNd0AMk0UiYedBkN2YVNGGfAzia1a5q3zw/OjmoRwShCWEUI18xR8RQI4IPDsGyCwgg+Pr3xAP/rg89xY6OLh90CCEaQGQGS1IQj+VBci9rYM+rjtWOLeHX/Hpyen4DZb8EtItRrATxdcKbs2HKqxM4Vc/USGqmk6KU5Ev6dPvkU3DuctlGszolPTloKNx51camTogkBNwwCQtINKarm/kGeuWeZqJpATTu9RWnDF11YAAAgAElEQVSOzW4sEzEGp5+98gDnrj3C9Qfr2A4L2JUG+DVxmooxDEElV8SJySnM7JlFc2Mdrc1N9LZbKKhzKTJUXBOOBcRRiKBaxcSeWcxPT2JxehQHRh1M12zUHZJGSYkSGxlU7AyTNQJpLt4ReoWPHjx0DB9XH/Vw5vPHuLS0hqVHW3A9Zjjacp6YIWg7BrrdLQkHnh6vw6EwPY2xtZXKpuI3hkUH2U0iFBnD40MM2TFOLk7gv3zvJcx5Niq9rpjMsIjKLU8A4UqY40cfXsIZ5hDSJMWpwHQrYnpgZakYOUw4GQ4LIJzG916YQ9bbFFpll3rSygj8sRmhi569/kjyLgl6Ik7QmI9XMKePIKeDeOsxXlgcxx+9sB/H9o5hYawm+YGEvHRM5Y5A45VbG328f2MFP/z4NlqoInWHFFOJ02U+W1GMIgoxP+RKDMZfv34Aiw2IHpDnhM4+9ZlpXN/M8cOPHuOT22u49qgplFsWfqajDFnk0e2sY9KO8Oa+YbxxeBqvH90Lh3ciKWU0azE9RHYNd5oRLj5s4UfvXxKakTc2i5zxHNSVGgSo20DzHmZqwNHZBr7z8nGc2D+DTnNdCoXaUEPiKu5tF/hv717BuTtNdFGViTfvVxUrVSgdVhrCSXs4MVPHqcVRiZ6YH3Yk+J7a3KGqDzsIJJ9ya7stDnNupYbVTh/3N9q4dG8Na20+V+wcVxFUqhir1zBZdzFdNyXuY8gtkHdbYmJTCxx4XiD3XNnbHnSwSjvyAUZ8sgP7BHJ8Ain9C26Eu0BMWS8+e93W/P4BqNlNy3j6czzreJVBxU7u7JObQillGRT3Jbb7yo+ub2RVseg8sZIZwpNMhY/6mWoPKYFgCQp3fsgOZtelqODL0ohkZysbHM6zAGuJ87hpERyxKNP/k1BoXUdxb2IhrIhzFr2WZVhEANBcj7C+3sfK6jaW7q3iyo17WLq/ikerW2LKVDB+hoCCOaAJEIdd2SVHhgIszI7j8L4ZjFUMVIoQvUd3EGnTmFqvg6Goh9E4wlASo54kqCQpgjSFaPFER17mlpPGqbP/ZC8uUAjLRAM0LfsoaZ+DDDlSNAkatHGMOHlrkxg1/dOMk13RUVLQ6AYutYE8DhpsqAkgJ1U6BmJXeVHeIyWpcHDvyC2p7is1ndV6NP27MI5KmwNNdxVYQSdkNgXhIoEv7p6GQQ9sW4p2ToaoHeR0sBUEGD7xIo782X/GnX4bnz24if/1/k+wHd/H6Ven8da3xvGd10dgGQ9hYhUgGCxoFkM6fwCT108KK0W5osuo9KutXbWK1vspqbKqRQY3jw7TGji1a0MG1XjS2b27xay6SV/wg+uMyJJWSo6yFHg7vWKt7TNguQTDKndM7lsGoFu8FvTbHoJpHAVwCFGyiHuPa/j0eoZ3L1zBp3evYeoFF8FcisRvAW4Cw1aZgwZD1anLE6ol+VVslbCRwGNjnrLSSqoyUIFbXhWB6/xs2jzI4c5Fp3XTwbZhoJXlWO9EEkWUZh5GnQns8fbgVO0QxsMRdO+HuHNzEzduNpE0JpFPzcE8chT9xhC2LJq+ZYLD6/RyKBLE3S0klI8QXDGr2nbFqI33tYTM76Z7kyHNGkekOWyEK0cKgyyrsocm9/tOfqHsT4NfqjkmoFDLdOir4GY53JjT+xBeGKHWj1EN+Urgt3syKTSbHdjtEEGcw88KCbqXfBrtmM9zlhoZ+mmEuEjgD1UwNDmM6cVJHDt9EM+/ehh2YMJy6axKl3c1MZTLIR8pU+ZQuw3UeOUGplD6Q5SgQ7utqvOzsyfsCL12dUb/Bbe0/yhv/VWOorv/7asoviUQLEH/7u8rKaSltnC3DG3HfVQxEVU8xc7vChDu/lX+15e1V8tFS+f/DZoHegqkQiC4kT8JCMuujDQztHuupnQ/gUYFEDLjRqgUuroScbWigLALVGSJdFI4ZWOVXHJiSW9jYDkndwSFfWaosXNpOvLBkzRFGPZR5JwE0ojRoBmj/DejElyXpbaa2nWjDBG5qU4dV++v4J1Pr+L8ww0sNftAZQyFRc2TrR88HlMbUyMeXjk6jzcOzODVhQlY/RY8AsK6Dz9whTKZckLIVcS0JIy7F6VChwxpsAIDzW4fyyucwpGKWghwsUgnKGIxKqg2KkpvZjuo12rwPQ+OZaIfFvIyPROua6HqWqiZBeriPkaAnKPJKI3YkPiBs9ce4pPrj3DlzmPR6Vli2MKpXSbTGjHr4LVyfNhugDiKkSUMUSDdTum8GONA3SYBiOrgOmgEHkYrLmYqGRbGqjg0P4fxySEMjVLonyk3UDeCa8Qo8gTd3EO78NFGgPP32vjZB3dw+3EHj7ci2BZpNwrEE5wYpFFlPYzUXZx8bhGT43VUfAvnLz/E9dtrMh3KSB2t1WRyXPz/7L0Hc1zplSyY15uy8I4gCIAgQd9kk2xvZWc0RvMmYjZif93GRmzExrzY0HtjdjSaUauN2rC76T0BWnhf9nqzcc53b1URTY3UcvNiR1SU2CSBQtWt737fyZN5MskF1N3F9GABP3z1NE6N9mG2ZCCloQWSwSgGGomM7QD4x6/v4KN7z1CXDASKyewkH4BRBMNrYViLMTdo4u2TE3jvzAE49U34bovzG41qP0ojY7h0dx1f3FnBV/eesbTY16uQjSI7okpxgNRrIWps4thElVm4lw5PYGa4woY9BgVUkGMuzZmmMp7VAnx8bw3/96f3GBDGJhUrbDXA0tg4CBD7AQ6WNQaE/+2VGUxXJBhBDT6bwUgojo3hYR346Y0dBqsEkkhmSXOcTCFnnIHq7WFA9XF2xMCrc6N48+QMWSrxbC7dU4luITZKWKrHuLvWwv/z0XXcWqlBKpH0iKZ3JaixAz1qoOBvYcSKMdWn4f1XX8KZI1No1Lb5M7RLFdQTE88aCf77J3dw9ckePNnmz5jkm7mEjElgstcPW5gftnF6soq3Tk1jesBEMW2iYqkokwzbtBGkKWqNFs+l0Kzjg5Ut3H66zhEzqzUfbZJxyRo01cBgycJEv43ZIRtHDwzg8FgFVkqzVyEUcmU0DOimDYUKCSo4evbAzp6VCRq5kMh/ZTLHP+rAYX5uvwjTPXd+Z2in0+Tr/cYXobf9h3/X/p/2UlGwd0k9/urejNmef+upnZ7b459nJ3sZws4FZSZBrM/81/6upXjtva+2+xWZFqXnrXY+rp7zrfPxZrPcXMjTLzoTstwxNvzIXgUpLehApUgIMhihBeI6MRp1HwsLK/x4+GgVqxt17NZ9tGlPpi0LwkiLVBw0BpBGIfrLNvrLFobKFkpaCpsmqhtb4lHbgu3WUQkcDKQR+pMIVqsJy3NZkmbEEbSI9t5MJkhnFrtyEhik2TvBPvFJzDNcYk5QsHrdIpYbuOwkmrFxxC4xysnkfzSSwGBQNGvy87qrpBWgkEAgjRAoCTkEi/lAcf16bXm687i9TYTO2Eheo/bAfzG32A0Rz11LCXCQ0RfX4YoGP1LhhDSjbkFRM0CkKIhUFQ1Vhl8qoHD4CArzJ1A8cQ7XVhfx5cMreLLxNazKHl57Yxxnjls4MUs/bB1SSkH0ISjbkIbIeP6KTlEGYmIN5OIlZmjyP2SIVoBlkbsn0Fx+n72oG/GC9Z1/GV9eMYMoGuQkOaX5d2IFCexLSJn+orKIvkZhNQS/VnoOYYMJyD4SkANnFYjnEUdzaDmTWFzS8MWNFi4/fIQH288wcb6AwsEYnr6DWPb5/XOdRJFCsQD6BEZFI4HWDfNz/GAAzD18EWxC940AhPTiBGvPUSDUmNfo3AVqUYpdL2SVUCLbKKKMAamKY+oBjMYDMBomtpc9PHvaxFIjwZ5egnL0BKSxCaQDg6ARmzhNYOrkwuohcmuCaSOunEYQVJ3jl0SjQwS8i3JXfCad6K/cmCPzZ+jsQhkg7GWyu1xJzoWK56YFITIKE6jUrAkC6L6Pgi8YwwKZzTRdGA0HWq0Ftd6G2nRh+hHMiL4nhpamMDVSqqiQdRUuNcwDDyGBV84pNDE5P4a5MwcxO38QwwcGQVicmB6PAKhtQDdIayTYnyAIeJaZXdU7jH9OCeaOhlkTrHO/5sZrgh/Mwlt6WKL/KrDtD/c+/zMAYQ4gewGhmCMkQCgwFO9r3wCEv+465IAwn/VjzCYOdTpYBCDMxZs9h0DGalMnkXNhMkq6c+JnJzsH42aAkChO/sU6etKEU1csROC7UIiZ06k8Frp5ZhVUAl0m69SjKIVPAag08EuygSxk3PM87qBQBqGiKQyuaGOhTY506GQMEEYxO8AFiQLDruDxeg2X7jzCpYUl3F2vQS4OQtZKJBDgnxtFHgPC4aqO80cOMCB8bXoEmleHAWIIdVgWFZv09XQD082ocuQCBaT7kOAmElYaDp6sb+PBoyfwHQKEovgXrnARrIKOUqUI0zRgWxb6KxWUbAsFQ0XgEwgGShUdBVuFpciw4kDkURli1mrXidCIFDRTHZcX1nF5YRU3Fpex2w4ZuIRkykFOcDzgSBOZEuf+BWTiJZOsT4ZB7COBQZrZjDzIBM4VGX6UoulF7FxJkRNV2cM4xQ/MTGJmZgJT06OoGBoqWoxy0oCRejzz6Uk2iLPbDnV8vbiLf/x0Eav1GHVfdKZpk2XsEvtA6KBopDg4UsabF47j4HgfX9tLlx/j65tPsbi6CVdSUBge4fUYxR78vQ2MFFS8ceIw3iDHyukR+Lu7iFyP10s7VbEXy/inK/fwMc3rJZTfZ/CcHbuQRTFMv41BLcXhQRtvnZ7Aey9Pol3bheu6iCjTzy5AK1fw5Z1VfH1nBTcer2KjnSDUK1CtAq9JRD5Sv4m0vYuZQRunpwbx6skZHJ0YhEkRC4hYdqmQ42Aqc27gR3dX8X9+eAO11GZASOuY7Oz5cgQBIj/AATKVoRnCV2YxXZFhRXX4rsv3oT0yjidNBR/cq7Fhzo1HqzAsKpoowJ3NzdmNTo9a6JNdzJUTvHJ4HO+dOwqdxasRzzVKho3ULGGtBSxsOPj7X1zFtafbiIw+lp+y8YzfhB41UY1rGNQDjBRS/PCtC3j5+Czqe9usLjdLVWx7YGfRf/jiAW4t1xCqBZ7do8aH6MwKRkqKApbYzvbrODFexjtnZjE3bKMiuSiTe6+lQzVtdqqttxxEWRzN1cVlBuQf3XyClXoAjwZbZY2Zf3K+HS2pONSv4/zRSZw9MoHRooaiSq5vLnRdh2kXuHCnQpOjv7L9kGqrXPL+vGW5mD/pFn6/bgP9Pf17T9H4nMIjY1meL0Iz44RelrBnUuT5V9TbCcz/W7zzfD8WYKOr9sy4neefJvssOz29b7xtwfw97+TZO7UifuavLqHFv/SCuv0/QhxVojh/3kk0Kwizb+DsW246ZSZSxEZlg/ycy0dPQA2yLNiXoiaiGGg0PGYEl1d3cf/+UzxYWMbTZxuoN0gOqkOS6d4weV+mxoptWzANGZYuYaSviMGSiYoqQSZmY2cd0cYysLOOgtdEXxJgRI7RLyWoIIbutJh1IIkomXoR8OIrSDV6JwtOzNvlkQwijY4KctEUYMCYz30RK8gGHwIkMkNI35vN0Ypr31MU5oAwn2PLDWHIdCMzEqM5xjx/toPFcwVv/kk9x76I5nCHken5AIUsVYDcPJuY3zGzaTFkAoRkDKWZ7BfQ9ogxsdh5mMBTqCgIFA1N00YyOILJ19+ENn0YzVI/PrnzBT6/9zG00iqmZhO89dYEZiZijFaaSMNtIG2KXF06fOn3fGSjBxDy2iOzqjyyplfilRvD/MYmHvtWbk+TR0g/s4tETqVs9UkMEBFKHPiY2WgKAEpKCT4h6PNh1xXS8bqIUxNRXEUazCPy57DXHMe9xxI+vbKLWyvLeNZax8GLJRSmKOdvm+LSEachdFXieWuKC6F5UJKn8pphHwduDyMlR9XM7IbUO1ImjyVASPJlQbvTgUxFIDmGm6iFKWphwg86aVK1ADM2UQptTCUDmMQQxrQxtLeAjSUXVx9uYNmVoc+fgnnoMKzJKbhxBD8OuamP2EXCgJAGbxLh/E1maAQIM8CWA8LOnsJrvtcq6nmp3jcaXfnazUre/B4RW52QjYq5xghqGPJIhxVGzOgTKLTaHrOEWr0NnQBhvQ3TCRgUqgQgowSWqsPQNWimAT8M4JIzfETznAkoMaQyVsTQdB9efv00Dh8/hELVYkWd67nQLQOaITIyCRgzINRUJg94Z81Hw/jz6BmJ6Mlj7G3j/AkQ/p7O6v239wsMZDptoZ5/+10Zwv1MYe+fc3awyxJmja5vDwizl96Ri9LKyiyIM+OZXCrau+ZYUMBDc1SGiv89J+jJAWHWqSDJDhWRfOAlNENIj4TliY7TgqopMAwdCoWhE2LgGTUNqqJ2Qhg7Eg/KNyPagebyMrt5mVzMMkdCPyZTipjlZzRMT0P1zXaAMJFgl/uwvNPCtYVVfHDtHq4+WYNaHIRuVaFrRR7q7gBCKs5nx/DG3DjenB3j4HACPsWiBss2YLILljAdiFMVfgC0XLLMVtCMEnxycxFX7z/FwrMV+B6VxToDTrpJSR6g0kOTUaLZPSouFAVly8ZAqYKBSgVD/WVMTxfQV9aReinQrEFq7GJ4eACmbWOn5aGZKHAUG1cfbTEo/PreY2w2fMh6gU1eaHZEAEJhfsNuc6kE09SZiURAYXYeMzgpWZynCYrFElLVgBsriHjmwIMS1mEpIcoFDXOz0zh1Yh7zB/swUVFhtLahRhQTEUK2+uErJXYS++L+Jv7p8wXOewxli4fZ2XVSlTkORAodHBgo4OjUEN69MIexoRIfWLcXd3D13ho+u3YLW14Ie2SMZRxhFMCrb6OqpTg5MYjvvHQYPzg7B2drC2GrDV034ZN8JdXwL9fu45cPlrBJxQUMxFqB37dEEhDfR78u4eBAEe+eH8f33piE24rguAkcX2YDGpqFuHLnCW4/WsNWO+JoD8miWVOarwBkMpUJHY6rGC9ImB008Z1XTuHk9BhUv8WA0NIo5JqYKQVbnoSP7q7g//j5FezEBkKjDF3V2NKebozQ9xH5PsaLCk5NlPHjVw5jpk+FHTX43+gus4Ym8Kyt4OPFOj67/Rg3Hi7DLBRZLkrrna3JaS4EHsqSixGphYtHJvD9V8/AkgIYUswMNBVa5DK67Ul4vO3h7z+4giuPNuEpJZ7DJElm7DTYYbQU7aGqeBjQI/z1d1/Dq2fmUdvZ5XvSKJTxZLuJO8vb+MXtp3i400ZilEQHniocLn6Inaa2Z8hmPpMFYH64gO+8PI8jo0VuNJRMGUVTg2rYbC3Q9HzOJk01FV/eWcJnt5/ynOOWQ/LuKt93lMcWt2swowYq9D6PTeG1U7OYnxzCcFFHGjrsmmsViixrotchOstiv/sGIOyFKjkg/MOcH//hs3Ixsg815aYo+T+8WPDTnfb5dT8gT97qSA/ZIl/8ErAufxG9fF7e8svhYu/8Yc5O53Mr3VfQMR1jXeOvRK3Pa0G/QWrmGtC8oZj/noP37JVnBbufhoiI4ZIUqFTU0d9HKc8GSiExLzJYG08MKcW/UcB5y8OdhRXcevAUt+49xOZ2Hbs1B75PhTrJ+A0oHJCuIg4S6JqG/r4yJsYHMHlggI3IFL8N1PYQb20gXF+FUduB3W6gL/JRjQNUEh9mSHmcHhvHGGQIQy+AjTpYQyOO1DyXT0ySZWHuNFNGwlvRnmXG7hsxASLeQWQMdiMm+P12cvJyIxMh6+yZ0hAsGAt5KFKCHpEAhLnwLP9c9gOjzHtAzGg9P6HCo2AMBsV0omAJszlHfh5h8CNUPQQCDY6Y8gLKw6V8WZLDy6B2Y5MMTKoj0KfmMPujv0I8NIbH27v46Rf/jM9u/wwnzqm4cLGMt98ax2ChCSNe48glkopCJ8WBAol+Jyk/AQ02chGFU/4rB4Q0u9f51amNepsr32JzeG7dZ/cpX2gynxFnItc2lA3IFK84EwiOcBQP22WSBw4xhDFS2UWSmojjKhL/GAL3MHZqw7j7MMWnV3fwYHMdq/42Ji8WUThIgHAHYeogSsjsjCbXiWhM+CwkAxeiDRNVOIoSIEwYEOaSUQFamVnPXWgzxjKhHENi1jUTu36EPT9Gi0z2ZIPrD9XXYHoahhwLU/oYTo6eRNLQsbPs4+OvF7C468M+egbFmaMozxxGnRg0ahwS3kk8JG4DQeDwua8VylAMMnQjhUiWW8lNnsx9ujNqnEWtZB/V/iI8V0B09ruevTY3YxR1LgHCbEqPGiRk9BOHMOMYVhTDjmJYjs+gUG86MHm2MIDZ9qG3PUhNB1I7c3CXJTazowYcGeeF1MyhY9GSEJsR0mKCl145hRNnj2LmyAEUyhYShWpXYkDpLVNNLBoJ+d5M9bZ4b1lsSd44zLbEbn9RePfne7uo0//06/d5Bf7QDCG91m7shNivemcNOzOEGUPYZQl/G4Zw/9nfGYzuVSB3l1cvxc6bPQ/rCiK6s/L4jsrzjbKOJ5uhpGwaQYCQumH0RoIwZHq8Q/lzTUsySZLxCP03MSkEXqi5RxllUSC6iVRM04NYMDcI4ccJ55fJurC65j9HYLdCx4sEy1KysFYLcPtxHf/61Q18vfCMC33NKDEgZD0/yQGjOgaKEk4dHMSbRw7g7bkJGGEDluTDthXYlgnLthAElFcFhAlJRsWsYisCNpoe/vmzq7iy8BSbDQ9kFa3IlnBKpDfF9Qhd4wimocEgt07abGQFFdPEUKWEscEKjs0PYXK0goppQHOaUJo7GB7og2mZ2PN8tKHB04q4/nQPVx5ucK7cGslg9SIX13QAs8EHZ2iJTYY645apQae9wW/DkGPYpF2PAp5RobIjkkXQO7OtJL9TfKRRC05zF2MjQzg6O4O3zs5xdEPR3YFKbBm55FVHEKll3F6p4/N7a/jXy0/gykXAKCOg6iqORJ5h6EINXBw/NI7Ts2O4MH+AmSJii9caMTvIfnDpCpbqLUiVQXZMpddCWYEUgTFeUPHeqRn82fl5oNWA7HscNxDKOhxZx89uLOCX95ew6gHN1ECkF9nshKQ51OkrqzLG+giMljA/XYLX9uH5JM1Q0PJjdkt7uLyJ5a06PErS02zAKCGkec84hkHGQyRPjFroV3yM2yl+9O4FnD0yCZlC5tNYAELu3CvYCVV8urCG/+uja9jwZXiKzZ0+OnTompOEl9b1qC0zg/bXDAg1FNM2/30OCJ80gA/vbeHL+0u483QDZqHAc5kBNUmou62q7Mhqpw6KwQ5eOTqJv3j3IkpyBFOOYFCBRbJRxUA9VLFSD/GTj65zQ6GViigQKKaQXEY0F7GLsuShX4/xo3cv4sKpI2js7jG4tgpl3Ftax7WHS7jybBMr7QCwSmJCLKZNi/YAMrawxUyF38KIHmJuwMAPLp7EsfEKXzsChAVDg6KRw6mMphcCmgoYKr64vYJPby3jw1tPsRuo0CvDzDDzHK5T5xnEQriH8/OTeO3kDE4eGsFI2QRCFwXbQqlc4ZlP5sCyRhNteV3JaO88W6eK+E+R1HRYmA4g248Nu9VL7vKcH/W/mnl7HoR1uuSZTpDbaB1A2N3nu6BQ/ITczD03m+h20+madQHh/oO2c5274+HfPIu7h0q3cunwjSTnE98s8sV6y5tOWdcJDCewEZDsnYGWmIQi8ws5FmHgIl6JJHgyGk0fu7tt7LUdrGzt4vr9p3i4vI6l9S0+L3w6TGimm1x3JYokApRIgi6RgVkFMwcn0FfVYFsxwvo2oto2ks1tKLU9GPUaqr6HauCjGgUokStvtuepsQdSgqk0t5Zl1WUJggI09XT+8zBzht/svC0kYAyqxFvJfs/BFs1A5axiLn97HhBycZhphbty0Ywh5ktMjF0GCnNA2AsGM3Va3rwQhFcmq8zurd7mhVg/BALzmiADhAx8e+W8Ik+WZtgILpPpWEKZo6aCVgpshwmsg8dQmT+LQ+99DzXDxFf37+EXl/8ZNx59iHe/W8Ubb/bh1fP9KOl1SO46kDiChdPpgisMfsiRlfePbDarFxD+Spbwd6kgO7dV1kThGqvHjZSbZ3TZScYq6DrO3SPjEGKDcl03OVEqERLZRQoLaToABMcRuHPY2h3A/ccpLt3Yw/2NNay4Wxg9Z8A+mCAw6wjhIqR8Q45pIEljN7dP5A6T2Y8KcjBN0AsIeySjDAiFCQvv7dSTTylzU2OpaM2P4VETWqZZPwsK7deeikpLw7Q5gfMz56G0LNSWfXz0xV0srjuwZk+iNHMUlek57EUhGuStQOrt2EXo1NllNyIH3mKFFSSk9OC5QM7GzNYOM7jitYm6s0c+ma2x3o8vV0PkIKkjtMhZt5zApfM0a1hQtBWrpUjSmiSw4gSWFzIoNIgpbJELqQ+rRX/2ITfakFoOZC/g5grnPGcvQrgASxQpCV/24KoexmfGMH10CqfPHsP41DDKQyK2iQAkrVnykSAwT7OR9HeiphOgXdzP3+RjRPOzCyK72QC/y2L+0/fuvwJ/bEDYjaWghoiIongRQ0h/9+0lo/kizc/abIOmk7Pbc851yN2MF1El5CFG2WlBaC+X9GQ3ZqpkMhFSotPAOMt0aO5O2GcTQKFCPyB7YaLSecBbQsEyRbh7FKNo6SjoGkwCUeSmE4TcoaXIA3rZbdfH1l4LTkzDuzIKfUUohgEvJpOXFF4gQCF1luwSsFlPcX8pxk8vXcOX9x4hVm3Iqg1Nsfk+pVmrONxD1UxwbKyCt44ewLvzB2HHLQEITZkZQtu2EQQx/IBm+mQRWi6pWKuHWFyr4ycff45bT9c51kJRyTSlyAYgdDD6KTnI+QhJpklzISRl8j0oUQg9jlG1NAxXLJw4dgjHD49jfmoQldSD4dTQX7Sg6SoaYQiXXCGNEm4vN9lo5KPLd7FETA2xnXy4dh0fhRyWHiEsTYYpJ1AiF322jtGBCmdaEfjY2KlzbESslxFRN06RUFZqc6QAACAASURBVK6o8L06njx6AEtTMT40iB+//zreODaF4bQOxdlD0NhDaWgCkV7G1wur+OzuGj68vcpSRLXYx2wwzdvoBFVJ0he4eO3UPF6em8LRsSoHuu/sbCM0S9hyY/zbpctY3NyDoxZABCmJR4qGjoIcwwybeOPoQfzw3DzKUgQ7y0iMFQ2BauHfbyzg0wdLWGpGqBEgNCqIUmKbJSgk+VAV9JeIlaV5GQ9uu4Eo9HkulMouqgUJFJKzpWwWkWg2YtXkdUoRFxQfVFAiFFIXhbiJKhz87Q/fxIXj0zzTqKf0M8R9QVKuWqLjyyeb+O+f3cJqO0YzIemHzgdYHITMnlL24pAl49hoGX95cRazAwbKko8oDPhztAbG8XAvxM+uP8P1x5t4uFGDZlrZ/GrMzoKKpsGUaC7JgdJaZ1Okv/3em6hqMWyZHAzFyUEy53aiY9NJ8f9+dgfXH2+jFulohzLHRpRMAxZlnLk7KIEY1RTfeeMcXjo2g3atzg0gq1DB9YVH+OruAzzca2E3SiEXynxfE9PObLSkCzk2MZh+G/1SGzMVFT96/QxOHujDoBahbMqwDRWSojOL33QjBoOSqeHz2xT7sYqPbi+jEZuwB8fh+wSS2+wETAxhIdjDubkxvHJsCiemhgQgDByUS0X09fcjojw5ahQpxBSKIzRnMqjI7kpGs32sE5XwHD75g56E+fablfs90ssX/9hf1+ntFjn5Bi+YGy7eO1VEFiZEkrDOr/00XteWIHcJ7YJCwV51ff72vdYexojn434VQ9gLCHuqNZo/p8gVkgwKlVh+/nTQSV4OCcfIDCixgUwaI6DiMgG0RINGbpU8H8XkECInwZNnO7i/uIbHq5sMBO8+ecoz3+Syy4WnTNl3wo1QJyfSIIYapegvljA9NoZzJ48gCfawu/UQzsYS/M11YHsXJdfDQJJgTJIxnAKl0IcZuFB9RygLEmJBUjb5oJkskn3GnPUrTlzRYBWgjea0FP5zXv6KsHMBCvO4pmykIy/WO86eGV2Qy047E5o9rEIHGOZSXCGpFCwhJSsKO6C8yM4ZFy7IM+ask2OcB4OL4kC0ETIw1CkVuGwQcteOiQd9JtTYpX2JPi/NhmGU4AQU7R1DLijYS1KseRFGz7zJj5FT57DkOvjXK5/h8r2fY3nnK/zFXw/j7beqODlvwJYbSJxtyBK5h0qseKGGGbFcspwZpTAgFLM2+a/nACFX2r8lK9h7K/A1EM+Tmyr1xlNwbiQvTBFYT6CQohHYxIaNFbIPmgChHCGCA5BTqjwMKTqB0JvD5vYAFp6kuHy7hrvrQjI6cFKBdTBGXGwjkgJExIqSYxKxXZFIGKRRHVp/FLtAzTvar5kh5Ol2+v8cECa8RoWZS3b/pWQQJ8OLJOx5Ac/8B+RinRnTqKEKPVBhNxUcKkzg9SOvwXBsNFcC/PKzu3i42oZ5YB7FqTmUDx1mp9FaGiOifNuwDa+1x2cyfT5GscRnHQFkzkFmKXTWUKAmN6lMs81N9FNyUJgzsi/eR5+XkQoZJoNxBuRs9yuynOmeSMksDjBoXCJNYAURTDKXafsw2x7spmAJLYq4arShtMil24EchFDJy4GuZ0ZkiASSFK7kw4HLkZcDo/04/+o5zJ+exvTxcT5jqTlE+aC0FFRdYiUQObHTLKFgs7v7emcNZ+Dw+aX7okbaH/RI+y/z5H9MQPgiMNgLCPf/928FCHkveq75Kk7vPHcmE7F0NnkxwEE7SG4Vlg/95yyhoO3F7IMYeicgSLEExNoRgCKgRvlibS8Q0RGywgYZFOppmBqKNreJkPgiCtyUwQW2qVLOGEWHihudzFWcIEadOrqpjIBm5RQNLT/C+k4N9baLtksOW6THtmAXbTQ8YHU3xKUHj3F3eYMLfc72iSiWgDT2BDp3UdICzPSbePvoJL5z8hDK8FBUAliGzFmEdsESkRh+Ao/YwViFk2i4urCEr+49wY2lDaw2AwaEIJtrUNaayQd/02uxYxcZxgixBo1yJ1DCEBLFQIQOz32NDNLc3gjefvkYpsoGhhViehLu9DFI0ixEZgV31h1cfbyDf790C0+2Wkj0Ege+0yavkkSTBrOJymRXvYQ4L2bkDg6VcXC0iqmxflh6CprJvHrrGR6tNrDRSpAYBiTTQKqEiGIHrtvkiARTkvDD187i7ePTODmgwvDqaG6vodA/ikgr4qv7K/js/io+vr8BXytBKVR59oU7bZHPLJrqtfDdi2dxcX4ah6oWSzJarSZasolVJ8JH1+5gYauOWqrDo6gKSUHR1KFTodfYxoXpEXz39CymB4oYsFREZApDs0G6hQ9uLuLT+8/wZM/DXmwgtvqY9SRQKAURdEli0EOdevq83VadMw/J/ZTWLh0wNG8Z0sGomjzUHlIoNDc0yFaCfPAClCjjMaijEDXwdz96F6+cmoPkEm8bwVJE0URzcS3JwNWlbfzDV3fxdM/FjkefvcksOHUC2W48SdCvJZgbLuDPzh/GzKCFihoiiUhaJEMrD+PuWhP/8MVdPNpuYZ2oaJnmB2VmLokdJEBIP1uNqEO5hVeOT+Nvv/8WM3wlhaY7SCNHh0rCjrt7voR//+oBrj3awlozQTvREEomNMo9JNc3pwZbClDVgXdfPYuXT8zCUAJ2xGt7Ci7fuouvbt/FVhChLSuQ7SI75oZBjChVRLeYACG9vsBFKaphqiThr948hzOT/RjWQ1TJVMbUWB5F85YECFOSdpkKPru5gU9ureGDG8+wE2ow+kYYEMahg4IcoIg2SkkDF46M49XjU5if6MdwSWMmuVwsoNrXhzAUcnWS1gpjiJ44DKaMMq0eyxREsdMbiJDDjz/kCZdvv2LCrXcWrxeUdovT/YDwG2VrrzFMVgvsl0sJjWDP0FfOvu2jjbq8ofgp+43exbe9QBKav4bsB4t5lry52L2avJN33kC36ZhDUf6nzv91P5/8ZwpbfhEHQIoLcqxO0wh+4HH2m6kUhWlMqsB1gJ0dB8+ebePu/We4fe8pNvZa2Gu5aIdkPEbOzJRDSPO9MshxUw4jSGGA4XIZY339ODA0hH4yFYsctDYeYW/1Hgy3CcNtw3Z9lIMI1ShGf5ygGiUosNSMikLiv0VoOUnCWBYmUxOTVIJZoc2B35ktfiJBTShEW8zoU9lLM1x0buQSTF43HASfQTCOJOjOUvFazovnzqR/ViTn+mm+fhkg5A9YzCmSIzYBQj7dufDMZzVFPmMXEAr2lp6ie690GUN+ykzu1gtm2XWWwbCMWCXbKwleQPFINgpGGV4SwpVCuHqIhq6grlmYvPBnGDzxOlpGEQ82l/HJjU/R8O9DKyzju98r4uxLMg6MejAVAt+OuN8ZVJmZ2zCNj0YMFGmNMEu4b86HgEBHavg7A8KeQpwzVPPGBd0HrHsR8VM8sycc2GmdivnX/LXnZjb02YcIGRAWoSgjkONTiLwjWN+s4O5igEvXN7GwvY41bxt9x2WYkxHSkotQChDEdIWFmYwSUz4xOaorCKh5QveOLCoDcjDNJ6xlBGz8J+YHKWczv4Mpp1Nn93eHpKLUeKejheZxUxkhMempBjPRYTkqJsxhnD5wCpWwCuyp+PLzBTx8UkdcGoM9NoPK9BG4RRttU0Uj9tFyG2g1dpkVo4gvUsHQg5p6FPdFDx4t4lgOcefndlGi+dADCPN749dgewEOKYtaxFPwGud7k55fyNap7iJFq06gMKR85hCmK5hCq+nCavuwW5RP6EBrtqG2qRFE84RxFhsm2HRqAlDDKqQ9QEsRqhHMsonJQ+OcU3jk5AwGx6uoDBQ4SzFv/lBDQxxTeQyJ2Edzx9QXtMr26fRzU6Q/5Gn2X+u5/zMB4YsYwhwU/lamMvl2lZN7oloS3VhhOcxG9dk0Ia2tLFidNjfO8RGjqsITOXtwaKZYeLyQqSgmti6KOZKBzFeckExLYqxv7+HR0goH6JqFEgrlEkplC5WiCpNy4yioPCXXxghGmqJk6qiWisyoEFtDz+WnEjxQ/p3MmW9bTR+r2zU8XlnHbqOJluvzXJRhFmFRHEOioOZFWNyuYaXRRkq5bJGM0I3ZHVFXE0T+LmzZxURBwtvzk/jBmVn00wydRnNYEmybzF5s+CST8BO4kYJWrKIWafjgqxv44Otb2E0U8DSZYiNJdSQ0g6ISFBOAkIbcya1UhGsDFnWPqPgnExG3gdRvQJcdHD7Qjx+8+TJOjvdhumywhb+chNxVjQ1yrKzg/naIq0/38NNPr+PRZpNdJAm2kAyE5LZ0FCUhOU3G0Ilhk2KMVC2cP34IMxMDGB8somgr8AMfn1xaxJX7q7i7XENi2pCLBbSDNncnLUtD1G4jajbw3pl5vH38EN6cHoAdNrG39gzFgVE2Fvni7lN8vrCGzx7twJEtpGaRZxnZsCDygFYditvEj968gFePzWLcorBYkt+GqEHHcjvkGcz7mw1sBBICWWcHTGIn6fujvU2cnezDe8cP4vShUUxUTDj1XSEbMW18dGsRn917hsWtNnZjHbE9wBl71KdLfOHoR80FymckZjT02kgin/9bFMrkE0SuZgzTGRgGlBvIa5tGP1wRQaLE0Pw9mEENf/cX7+O100ehhiwyZWlsksmYXdnEzZUd/PTqAzzcrGOt4cEwbD7gcoNfKgIIYJL75vfOzWFmyEZVF+wx/dzUrODG02385JOrWG+naKYqwkTmmAgqqujAVOj6UCEX0QzDLi4cO4Qff+cNDFkJqloIIwkYlFMQcSRbaIYqPrr2CFcW1/FwowVHspAaFcRRgoTyn4I2WS2hoCZ449wpvHxyFiODCoIgwtKKi8s37+D6vftwqMNPMm/OjgTfF9TKiWUDqVYSuCP0UfC2ccBO8Ddvv4yXpgYwqofot1TOImRHYQKEDgFCGamh4LPbW/jk5hr+/fozbAUq5PIgd40phsSWfZQkB1U08cqxSbx+4hBmR4oYshWQLK9UsFGuVJgVp04r3Xv5bBA5zgoZXgbFuMfVCwYztqZnVv8PecxxU67jDPciQNgttcV/daub3v/u7RL3kG0dEPzce8hlRr2FUv5N+X2wr5zIz4u8YMylhznI7swJ9jakqagiAERgJgsw6h0ozNmvb7yMnuSsnJ1kp9JeMwWBNrLctMyghFghAoQ+FcAqDK2IkM4cN8LWlo+nS3sMBO8+eIb7D5fR8mjUgAzHijyHS1Ib2o+pOWjJIqBajwMcHB7E9OgIxvurPC+4tnAbrZUH8Dceok8KUU1jVBMJpShBMYhRJDdCipRgqRnvPMKtkRqOcoooC2CnOAVRdAqGggAgAUEtkToPZpfIXEXOmBq2/8/WawZo8svCkDpj4Dq+rdmfxeZF17DD4fGSyDkykVpFz50DwvzKC8kbg6X8Vsl+rkTNHjaD26cg6kjZuus5B4QMVDMwSE28WCe7NgWuF8OQbdhaka+RowTYkZtwK0UkQ6M4cOEvYM+cx93VDdx8cgfX73+KwbE2Dh+J8frrEuZmHRStLeiqz5Jcnh/mOBEDaapwQ09WQs4cJEDId90+U4jfPyDMb7S89ZvDFwKDItxe9GWE+zo7sGdNFmKpRf4APQQgDEgGKxehKqOQ4tMI3TmsrhVw856DTy8v41ljFztoou+YBONAhKTowk89+FEgcplFeoXIrVUUoVaidgMDQm6/dwChRM3XlMZtiJmk+TehtqDqUFIMBGykJwz7aESFZvzIoMkLaKxChw0TRqBgUO3DbPUQRuRRVMM+3Pr6CR493EM9sCH3TaB4cBbp6DCCahG7oYua00CjtsPkgGWRgQ7tjmT6Q+6+9BA50HLmj8DS6WwOl4ed8nnxDNB3Gib7QGF3PxPNDF4yScYSZmQGj3RyULxonrE3EYHCKIEREksYwXJD2I7HYJBlo402zxaqLQe660EjJpFcR2laiF1lY/gUqaFKSHTKjY45aNosahifHMHM0WkcOX0Qk4dHoBE5oojRKDJHohlL9uLIRHp5oy/HwM+BwxfNv/4aYPyHPOf+//jc/1mAkPftbAb6V7GE35oh7AWEmX+UKIb59ssAIcl2skOCs4qyliQVsjSTLElEXwvjhjw8he2bs1loBoRRDC+M4VA8gKbBSyQ822zi6q1FfPDpJe4smcUyqgN96O+vYnigisnhfkyNDGCI8pzkCH6twZLB4f4q2i0Hjku5LipS6iAVDKzsRniy4eD2o2UsLK3h2dommi5thBE0zYSuW9CIUZM1BpCNVIVDgackB4wkBE7IDlwECJOgRml6GNBCvDM/iT87ewTDJtBnpDB0wLZ0FAsWPC+CGyRwE51nsrZ9Bf/y2RX825fXENkVhFoBPunyqfMXSzzrxfI1mnMkmVBKBwJtRCL7SUuo+EhZyqhTN9DZxGifgTfPHsVLB4dxfLgCPfahEkShQXDdZjnk4l6C68sN/PPHV/GQAWGFtf3E0lC2InV6KW+Q5EpaGmDA1jA7UcX7rxzFcMlG4gUolywGVDfur+Kre8v47M4SQgqTLxQZENLHW62WEDttBPUaLs4dxOtzB/CdY6MoRk3srT5B/+hBBqMfXrvPQexX19rYixW4sg6THLJotj8NILUbDAj//I0LeOXoNIa0hBk1YsyaqoUVN8YHVxZwe6WGVYcKIR2JqrO8luYP5dYezhyo4u1jEzg/N4qD/Rbau7u8/lS7gE9uP8Ln957h/nqNmaW4MJQBQg0x2aySDp9BsovYd2DQ9abQesrDzBgaw7KZtaK4Ey+WuGAhh1GSKtP3qImPgpJA82swwjr+9ofv4tUzR1GQE5jE/rKLbkJ+FvBVA3dX9/Bv1xZwd3mLs/WoQaFoVKjQ/SaLMNyojfGyhvdfmsXMcAkDlgydGF5ZRjtWcG1xFf/jk6topDozsW6UssxS2HGLwoFAvxx7nJtJM40/evsCxorAoBHDQgiNO/9kJmAzo/3ZrWf48v4yriysItAq0PvGUWu04bsBy7Tp68kW/vTRWZw6ehBzswW4ro/rNzdwd+ExHi8tITU10I0hGXR4g11qI7LNkE3EJJWmgzAhZ7ZNHDBD/M3b53B2agDjZogBU0HV1KAZFEwvs1NvQnmXpoJLd3bw6Z1N/PzmEjY9BSgO8pC9Qh1+rwYrrqOSNvHmyUN468wMJqs6Biwwi1y0TRSLxcxNkwJ/RVZjfr91AaHgvXKQI0SkXUC4zy7rNzrT/qND4kVP0ClYGBa++Nfz53ju7NyhzzrflGfAdYi3/U/4IvVQ/uSd3/O+e1cy+vxPyiIMcpYppzh7lSbdOhgxARlZAEJmRDIIsh8Mih/fG6HcSbkTc0sZ6un9ilzWJ55LZNqK+CL6WOkQUrC+0cSz5V08WFzDw8cbePRsC+vbDWzXXKQqOdcaDB7YSIIexOrJwHh/BeOVIsZLBfSZKs8eK76D9sYKVu5eg9HeRB9aqKYBymmMYpTCChNmDyxiD6KIs8xo/khKQ85vpfKaisBYBUKZsgbB0nxR2GVgMJWgxRJ0Ygmza0znRUBMYm7ukf19vtY6MuF9pkhsNpUb1bC5THcYhFU8HRObLOybm74EUnoYwk5jJH+deY2QU5S9nHp+P/UuvK4ss0NM0nQfNZJkBZFpcsYrGbPJMalATEi2DlePsIJdyAdG0XfiFEpH34FfncZHV67g1uJlPFv5GhcuVPDWO4M4ecLByPA2kDyFooRQKXaKwFWiApHJs3kkx+TweY58oOIlq2eyu+cbToC/D4aQA2ez6A/OVKTrTPcB8XICEIoYB1ILESAUDri0nInZpkYfjZoQWmGGMHZoeIIZwjQ8Aa81gydPDVy7XcfHXz7BbuLDLyboP65An4jgGw04kQPHd8WojaJyBFa+XiiNKyZTPlLhUNsizTI2uUsl4qSoTqG1G5IDPBvT0ZyqyoDQofOUjMN4dpCiuFL4fghd0mFJOrRYQSm1MaQMYLY4g8OFWTy7t4VnizU8XXbhyEVIfWMwZqchTYygJsWouy3U6jtsNkgMYcxGgnQZZQaCFL2g8tw5MYWKaC6w0q07T8h7KjPm4td+UNjZsrI9Lx8jYDd4kYkiGGwGhFl2ZpYDTYoucgcm5s/06V6PUQ5i2OQy2vJgNhzoDQdKowG53oLcbPPcoZ0CNjGzWTHPLQHab0wyhKIM6yaMoobKcBlnL57E8ZeOYPhgH8wSWVCxIIiiIoUXR/ae8o0/f/1d9+xstrf3OMlR4290iv3pi36TK/DHBoS9hjL7GcLfWTLaAYTfGNcXgDC3aKa7UThyCWkIa5tj8oqgAE0BCOngYatkcv6kYXBhbsntDOrSe2GEth8iJPvoMMWDpR18dfMBfv7LrxDSrJtdYBt9u2Cjr2Tj0HAf5iaGcPzgEMYqJuJmAyVDx0h/Fa22C8cNQBNpriSjjRS3n+zgxuIWHqxsYHWngYZLunmSixETIIJlZQJJUOFLCiKrhNgsACQJZIZQAEKSECJuQIubKCYtZgh/dP4YxooKF+gGgReTzATMLiCEibVWigdbDj68ehef3nqAyLCRaCZSyrkiGVCWKWyYOgZGKHcnxE59lzvZxLiQri2fVzFUMJPntbfQX5Rw7sgkLhw+gPPT49CCFhe8JqNXE7FexKOGjBsrLfzjRzR310Ji9omggZS6gAIQUlSCFLQhh20cHh/A6dlRvH9xhh3vdta2UamU2eb64VqNwcGHN54wwxmz+2PMnyllJyaui8Rp4fSBIVyYGcH3Tk6gkjporD/D4IEpxEYZP/vqJr58tInbuyEDwjYBU01mIxt6X5Lbgua38cPXX8aFo4cwqJKkQhTlLa2AVQf4xZWHuLNcw5qTICRpJM31EMMYUsetgROjBbw6O4RXj01geqgId2+PDwezVMJnd57gEknClrcZpBMgJMMU+uzjkBcus6xq7ENLPfQVdJRtja8pfbYUK2IWDN50Hy/tYp3MJ2h9mDYM00Ic+JCTAJYcQwsaMKMWfvT+a3jl1BH02xpshWQl2T1DhY+m48F6HR9cf4ybj9fwcH0XhlWCTLMtPC8iACHcOoaLCt596TAOj/VjpGTA0GnYP2Vp27WFZfzb13fgKjZSqwwnIOAlQ9ZN7iBSJ1VTKFQ6gOQ1cHpmHN979Qym+lSMFQCbhKKSmCWUdIubFV8vruHS3SX88sYimihAKo+i3g44V5NAFYHwOHAxPtSPybE+TB+qwnM93Lm7is3tHdSaDUi6CkkjAxmx5oKY3A4tRIqFULK52KVcRqO5hnE9wN+89RIuzAzhYDFFn5ZydpumCfa8TQZQqoZY03Dp3iY+v7fBs6gbvorEHhD28VRUezWU0MaoGeL9c7N45+wM+tVIGOgghG0KFp8KCI7SyOdxuPDOGcK8eGWYyGVvJ8g+K4L/GICw+yq6wQ3PH0Zijq77KwM/GYDKSp4OsyAqoB4lZucbM33hc9+XkU09iK+L814MCHPw0iEU9wPB/M8ZsUlFp3DFFFyo4EN7UWT+WnP+MxtJeIG9OoPBTN6VjzZ0bW+EXIwKJteN0Gr6aNTbePR4AwuL63j8dBOrGw3sNQM0vQTtgDoVJlJuFpAJFMUaSSioEqqGhoMDFYzaBgbJrt9rcRNLbjUQ7W5y4HwxqmNQdlEkxpoMs8h9l8OpU+jUiIyoOSMcseks5WtAAJCKcGIJucgX+YG5gpfOACpKiSGkLHEChHzVGDgKAMlsRYaxOoYu2WHeC6rFMugZ4WCZZjbOwQVvPtoh5tvEJyJcT2mv5QZczyxgZ/a2cw+J870LMfOF9qIF0bN8s7UcSZKIlDAMhIqOKNEgBQaUwAAKBjwb2LTasOenceC1V+FUj2I1svGvn3yIR08uw3fu4DvvT+AH35/E5KE6KpUNxOFTgFhA6j5yI1aFHJiQCBgSQKS4BwKEucXqi0Afd+l+H1SKkAd2FFQ0xpFnYmaAUFxvkgp3ASGZ9YnRHGoGEigkUxz6vCh/uQ1IJcjKKCLvGFq1KSw+lHD1dg2/vPwUbTVF2qei77gCbTyCZ9TRDttoeS4MnXKOycBOBLizY6EmXEbJf4Hc0uOEGtiSqPU6gFAYNZF7L896knlMImbR6TiVCAxSc52C6skpNyRoqfBDhwoz1lEILZzom8fZkdNoLvlYe9TE7Rtr2G5LcPUKrPmjUKcn0VQlNCIPjXZd5G/SGs0AMt+jNM6gqlANMWJEoJD8IfJdpSNM5/ukm7X6QkDY44WYM4TMnmaAUEhGSXad532KNUz3HEXFECg0sgZQIYg7RjMUYE/yUbXRgrxXR7pbg+lTbFiCoiyzfJQ2KfoYYj6/iSCg+riBRImgWBKOnJhh6ejM8UkMTgzAqlAMC5tcZHuAAKr5r5wp7Dg7Z4eAMOPKNvc/AcLfBON9q6/5YwHC/fODL8oizB1Gc5OZ35ohfP5ozqoJklSQ2QkVhOxkQ79z0oTIBuRMO9rsCBBSl0YUtjR7QSHxnHlD+y9JHchNNIh4tq8eSthshbj3bBPXF57iy9sLCDP74jYFpkcUmB5hrGxiZqiM9y++hNMzE7ATn6Vlg5UyPI+ej4aYDX4uYsU+vX4fX9xaxLabsMTQrvSx3a9K0hxycSTpGLF0JGkgp7liBQnNPNEgNRWwgTBeVlly1IYSNaC7O3jr2EH85YUTmKgYGLQVBoSmrsAydXguZcukcGQbDzYdfHx3FVcfr+He8iZaNAOpyLBNkwylWDJQsm0MDw1gbn6WQ0ofPX2C7b06Z69R143kIgrNuWXzdkGwh4olYf7gIN44PoO3TxxmAxcjclEySD5gIFYtPGmpuLHq4H9+9DUebrRZIhmkGgIaUCdwTvr32Efk1JA6e3jl5GG8dvIQ3jg5ArhNPF14ikq1H5pdwlo9wI0n2/jFzafY9SV4sgnTtvh89D0HCHyoUYgjw0W8dHAA3z81iT7Fh7OziqHJKcRmEf/06TV89XgLD1pAPVHhUKeTbNPJbl1JoZD9/qoSWwAAIABJREFUeuzhu6+exbm5KQxpEWQOZA3RVitYcxR8fO0xHqw2sOmBh9VJ/sqilsSHETRxpF/DSxMlvHlqGrOjZQSNGrvTFitVXLr/lJ04bzzZ4MgHAhJkh82AkBZuFDLTSJJMYqAnBksY7iugUrQwNFDByOggzIKEtu/gw08f4Ob9FTze2IFqFDlugW44cuLT0xBa1IaVOHj/9XM4f+IwJqpFFHUyoqB1JDbjRNd4jX5ycxlXHyzj/tImVIsiI2i2RTDrVBSErR1uOrxzbh5HJ0meVuK1RlLahSfLuLG4hC/vP2VZbmpVQP4rZGREDmx+GMH1PJiawtmRklPH8akRvPvyCcwNmzhYUVCUPHYhJQZa1gmsabi1vItLd5/h3768hXVHhqNV4DLzbqFS6eMS0XPbnMdkaBIGB/sRhgHW1tYE0NPYdoILKCoIaEqVmOlUKzAg9FNT5IeSiLm+jFHVxd+8eQavzY3iyICKkuTDTH0+5OmAdDzKaaIC0cSX91bwBc+ibmLD1/hzdMMQPsl7ozaG7BRHBg388LUjeP/cNJR2A3rowpQCWDo1bSwYpskSI2GG0j3Qn59do78X0E9wxHlZ3c0r/DanxLdlCLuvKzvhmV3rZVh6Z/14RWXfsu9rfiW/mO3pwrZEvFdhyyeKpvzZ9s3b7D8XMnzXtSdhYCZmyDov97lvysAIydEyCVYuViRzEQE/8te079mztn/+t72FTg5EuWEpkryzAlpiabkfS9jYbGF5eRuPH63g3r0nWFhYxm7N55w7lRyDJZ1dEcNYfOYysRF0bikpxqpFTDAzaKFIETk7GwjWVxBuraEYBijTWYQQxagBO6hBDxxoJMkDuZDKHCEks7V/LBQJtA8Q2NSFrNvLDNQYCGYGMQysWFJGM4QiGkVhoJCNXrDBhcjx448u+/pOyHwP65NNyopZ+458NCuQac46M5rpBNvn+W1sFpMDQuFqyvLqnLGi3OHs7ui4i2aF5zfWa3dVPSc87t5dxJASIJTgUXQOzfLLBciBBdm1EFoavLKK9piMgfPHMfPeO1hsm7i+WsdPP/wptjauY8Baxp9/fwo//P4UKsO7MO1NpPEKYjJRIXI5ViDFGrTAhJzQ9BcpmQIR+dCxwH0B8PsPssW+1T6QwT8huCUFhzDCI648Sf2MIWSxMBSSi5KdDElxGIxlMlwChKTAongIAoQkGZXKUNRx+K0j2NuZwN37Ea7druHLm6vwTAXyoI7qPAHCEL7ZQpMBoQNDM6DR81EMC6lXyP1Zp72aplsJ6FF2M5nFSMLhkhzXaTwlFaHxFJpF4wnEElLtxxmzBAaFZQoz+DSgQnJUkkXS+9DIv4H8GVoSXho+iTcOXoRSM7D3xMGXv1zA0rqL3VCHdWIe2uw0WqaGthSjHboIooBNVKhZyo7ctP6YcFCgGZRTrbOElCSVDNryab/c77CTTZjdQz2sGm9T+wAhrWmaseSlwfcdNWvEc7O3QL5X8teIB0lH9YBGRwI2mrGDCH1xijLNGDZdSHt1xBtb0FoODM9HIQU3jGR2eqXPnLIVaR8kWa6HkOS9iYfKcAGjU4M49fIJzJw4hPHDI7xHsdMryUa5yfb8anwOFGbOzLy78wYv5OI90wbfZin/6Wt/xRX4YwDCXjDYGzvBlcA+l9HeP39rQJiXCb3lQufAZnZNgEFiHkgKQPI0epC0i28OPnmEHIKAIs8UJiL2h30hKKaGJDyxYMHaQQxXMbDejvDxlQe4triMBys7LBch6Y5PVqmgQE/AjNooJg5+/N238NrJOVSVEDbJ8ejGp3kAsvbQLCztOri8uIpLtx/j+sMVREYZiW5D0nQxT0VunuRwmcRQFWIhFPj0HuwiQsNGwBEYwl6cinwaOFdlKjgbkJqbeHP+IP7y4klMVk0MFhToSgxdkzlwlAChEySc4XZjqY5//GoBj3baWG/58BOaVaBGpwo1IFbLwYmjh3F07iCmZgbhRgmW1uq4fncBi09XENJdDh2ybGVOATGSuA1LCzFSUvHOqTn84PwJFKI2CqmHghrxDFqsGgwIb625+B8fEkPYRlIYgp+q/N4UhYQoJFsKWGYn+3W8c/YYLs5P4tiYDZ3MEXa3Uar0sXz23vIOrj7ZwReL29gLNXiSyV25fA6R5E9U3A8bMU6MlfDj145i2Ezh1TdQGhzlz/dfLxFDuIE7O3QglZBaJQ5XpcKN5hLk0IEWe/jeG+dx8cQMJkoSBzpSOPTiehsPVlu4+2yXjW0cucAsGBUxPPcXe0hbW5iwIhzp0/Cdiyc4fy5s7cEwDVT6B/DVg2V8dX8J1x6tsZNmbPazVJhmAYW9bQCFmNKREs5MD2JusozRfptd/Wiugg4Z3dbRDkJ8/vUD3Hq4hidbdQZQzCjzcCyB7AB67MBKXbz18kmcI4Oc4QrKOnVG6adRfhhZTJt4su3g83vr+PruU9x+vA7FKrI9d0IFQAZW/OYeBgoa3rt4CsenhzA1ajFQbDU9XLn5AHcfrWJxdRc+zUPqBXiJwhESmlVA2/PRaLZQsjQYcoK0tcfX5e2zR3FivITpAR2F1IEp+TCkkOWqsazh4XYbVxZX8bMvbmKlDbTUClxJ53uSchdpcJ8k4CBDIALBxFgmMRsQkUqVc97IupGdqYSUKJF1pBT1oZAslcKVJWGaVFvCiOLgr944hdePjOL4iAk7abNBh2GQbE9mZjKi+RTZZOby8/sr+CQDhLHVz9EUMc1Beg0MmjHmBnX84NU5vHduGnKLZKQB+myV8y557VNHnEwJiCHM5HQ5Q/j84ShK3V7J6PPd1t/8TPxtAKEYZ9xXoXSRYlZU59CtK8F7MRLbTw92IF/HACaXYPbOmfF7z8CBgHpd7o1hmzDeywBhxrIyQ5RdNR4nyBBhbj7GcjkqGHMo0UWMOUvY4UV7jE6EXivLDWSFh4g34o8wiyZkN9so4gYFzamTudLyxi6W1newvLKL9fVdbG7sYXe3hXrNQxgqiGmfVURziNaSRvPrtoVKXxkDlSIGKgXQjqMHbXgbK0i2N6DVtmG5TdieA9NzUEGEYTIXi9vQ/TrUyINCph1USLKhtSiMuV7L2R56bz2RDd18vrxgy652ZiLDksGez5+NMrIxDE71ywAgw3tO5hCAssPidYrAHlkoF7hZYcvAMA+Lz9hCfsX0PAIUMkOYAUL6eVQsd4vOPApErIsut53NW+0DhHntKhoIYg2RVDaQAUdVEJB0VytDTSpQ4wpqaQKvasA8PYqhV05g4s2L+PrpNj6/t4gPP/0X+O0HODLRxnfeHsPbr4+g2FeHbtcAaReBHMDjVhuxYeR2qXcBIRmlkFRTfFCZY05PZZ2Dwd8ZFOb2UBSdQj+M9vleQEhxQiQZJWBB60WAQQaEGSuWklSSgSSZmxEwIVd2H5JSgapNwGvOYXdrAjfveLh+t46r9zbR0hJEFQnFuRTaeIy0HMJLAzhhAI2ynen5A+GuSuqpiGbo6cEur9QgUbjZT4AxpZGWRGQn8y3Ha0fkG1M9SBFGNEaRRBLiUIBMMquxdB1RGHIjUzcMaKkKtS3hzOAxvDF5HlrNRP2xi8sf3sfqpo9mUoB29CjSqUlsSwlaCqmCCHyKLZHn4jjmjIMyWTpKIwYMCNl0hgxmMhavp6mVM3u97GCv1LJ3y+2sa17v+R5H+6EgOjj/MN/58nsvFdJRMepD4yM+FMdFMRQzxLYbQCeWcLcm4im8gIPttYBikwKoqQpdMvg85Ya5Qe0tqh0dJGoAs6rj6Ok5fhx76QiMqgnZIpZFAML8+uTbZtbiyyryrhIma4NmTYkMHP7mx9mfvvI/uAL/KwHC31kyKt7n87IgAQgJCFLmGm1A4qANE7BEzWWHUHGY0PQ9d2W4PhEdLuqSmkoKS0lg0CwV25uECKMIjh8hLJSw7kb4nx9QTt8aVhoBMwLk9kn9Xhp8JoYl2ltDvLeC//0vv4v3zh3HgBazVJIC1BXFYvAS6TYW1mo8b3bj8ToWN+pQKyM0ncudJbKfV8IWF7KksDR0ytYDWkGM0Cwg0Ex+P2mqQpMt7oiSiY5GjFXYRFLfwBs0h3X+OKYGC+xgqEi0sUowNJp5IKYyRSst4MuHO/j7j29hwwPaVADJIVSZsgUpDL0NO3Tw7usXcObkLAaGVQSpgp2mhJ/98it8eeMB/ERHLFmQ5ELmRkYHiQ+dWB24eO/MHP7q9bPolwNUJB+W5HChHqs6nrV13F538Q8fXcXCZhuh2c9ywDAV9sRsH574kIMm9KiF988fx4W5CUwUUhTgsoy0WOlnV8jLD5Zx+fEOLi+1UY8p5tzkjZgLAtoAyWlLSlBImjgybOLv3jmFibKKyNnleIlmrODnl2/hy4cbuLnpAqVBaJUBPhzimLIIfaRBm40/3nn1DM4dP4SpfhWx52N7q4XrZGjzeAebBAZTEyk5hLKtPGBrCtTIRVRfx4juY7oi43uvncXxQ2MgMGWaJsqDg7yuLi+s4MriCrtxRnqFwRzLK6nIIfv3oIlzM8N498w0Th+uYmzA4oB61/Hh0iC4XYIbA1fvPsKdx+tYWN+DE5O5jMbzFmxXTqG5kQMLHl45OYezRw7i6IFBVAyZi0SdJWg062lhuRbg8qMdXLr1GNcXViCZRYAAoUzslZDFBE4D/QUDr587jlNzgzgyZcN3EmxvNfHF17fxcGkT2y2fsxEDhYSROlLNhGoW0PI81JtNlEyNnWjTdg1Hxqp47cQMzk4PYG7E5gLWklyYciCaCRST0o5w6+kWfv7VbTypR9imz1w24aQqGl4EqCp0yxTyccpBigI2Y+EspKxoVBMqr8HAiyJlKJcz0QsIZQvtxKCrziY7BAgH5Tb+/OIxvHZ0FKcnSjDjJtSgxbmeMrkNxikS1UQom/ji3jN8fm8ZH93bxKanMvMtjH6AqL2HfiNiQPi9i7N496UpyM0aF/MjVYqRyeabsvlMcmEVhZnwKGb2trcO3CcZFfBWlHHfVjz2bQFh19izBxDm53bnh2eGH7nUMnd+zF1JO0YwWfX0jeyJblnAHcccu+XsBQeH5zNm+Rxld26PrwcVZ9xkzs1GcjBI+ybNyQmkJpjxfCqdeWQh3+vg2LzCo8+IJCfZXGH+onKJGH99ZhpDcjRJ5tcdBgkCP2bzIt8nZQHJregR4/biE9x7+Awra9vY223CafmQeB80IMvEVmtc0FKUC0nxypUiz62PDg9gtL+Ckb4SkuYOnM1lLN+8Bn/1GSyngSE5xYCcQnfbKKcRhgs6TAqkD1q8n3DhTDJxvq7EZGRZYQRm6e3y7RNzRie5+HKjKAPQgmHvOszmXqyiYM1cv+naC+SVzfgJ1SO3Y+n3rEjtMIbPFTHZZ5uBQRFgL5psQrKaSaXZNEZ8psRw0l5J0jh2Cc4AYf78XWOmbIHmGca5T+4+yrjD//bEU1BBSyxhS5EFINTLUORBKBjAFgH9wRJG3z6O/vPzKL80h49u3sIn177C1RsfwtZW8epJHa+creDM8SLMYguq1QY0Bz65kxLkJ/VEosLwibEVgIxyCPnDIOl55sDKlyr/PLgkyhoovzUoFOs7m2jLzMiIQaO9PmMIycqFXguB76xyEkwYFfxk/JMiDWlN0SdCgJA+J3KtpkZzBao6gaA1j72dA7hx28X1ezVcvb+BuhohKKcwpiNoYzHkPmFGRA66CgFOmgHM5uipyeAlAXzO7gTCWABCKp2ICKC5V8HCC6MWkXFJbU5iEFOoqgbdoBGKFJEfI6GZWUVhVVQQeAgCn88OXdageQpO9R/BK6NnYNQttB57uP7hA6xvBGjGBciHDyOcmMAGYrRVCZGhQCKjMpX2DiFNI2VO3toihlDNACGZyxBIzM1kRF5iVzKag0D++7zv1iPGYECVu+TmjZVsppfuMG7ucEMqm8flJ8wY3CRhoxhSgUm+j6TdEvJQPxSg0HHZZMZyA9hewKBQdXwkTQ9mrMGWTKQ0wkLqqYKCVKb4NQcNf49B4cTsOI6eOowz50+heqAP9mABsibeK7u+EjjkPTlrlmWsfm8oUGfnz86/b3+i/QkT/qor8L8aIPzWDOE33wAdYuKkZiaA1zpl61FWXsryG8HQKFjbbWOz7qJB8xl+DCeMELCLH1CtVDBQLWK4aqFqSihSzpLThhr5qBjUdYrQdHxEpSo2fOAnv7iOK4sbWKr7CBQLiWaJwVkyP05DyK1NaM4W/rcfvoN3zhzFgEazQTGUmBKCTSSKxZlz1x6u4ScffI3lRoi9SENIDpsKDUYnMBIXdupicnQAfaUC1x5bOzU8WVlHYBbYNIVkd0mqQpEM0dklcxFi36IW0uYWzh8axXdPHcb8gUGMVqkb5nButkUbEoWCxxKebgf49O4GfvLZArZ8wFcM2BaVHh7S9h4OFHUcHariwkvzOHRgGEHcZjMcuVDEP/7iMj65vAA3teAnFoI0Y41kMjgIoFEBn7bx/pnD+PEbp9EnBf8fe+/9Hcd9ZwveytW5G5EIJACSYCYVKMqSKdmWs+fM2zlvdv3O7h+5u29m3hv7zXOQrUwxiZQYQYIRGWigQ1VX3nM/3yoAoiXbsr27v1g+fUCTCI3uCp/7uUnKwt20A8PUoDkOnvkO7q4F+MVHX+DW8x3plIsJNkyyjbwDJdDTQOSN7M77zsvH8NqRA5hr6ihlHpL+DmqtIRnEr91fwuVHbXzyuC/db6wn4MVY4qpl803Ve4ymGWB+rIR/fOMopodsWOkAmlPDdpDh11du4criGm5vRMgqQzAqLfi+J/ITx6EZZgAt9jE3PYLpsSpGKxr8zjZWllaw3c3Q8zXxnsV6GZFeUVp7DigR5aoe7LiLo6MlnDvYwpsvHcfsxDD6nW0Z8Nx6C58/3sT1xTVcvfcUz3cGGOhlAeDkn8nuMhBG97ZwZqqOiwQmRynPrKDf6Qpw5dng1loSRHP/+Sau3XuK9z9bQMBFhNtASA8FbyBJBIOdeHEPrxybwavHp3Hh+BRqZorB9jZqjqG2pbqN5X6G26sDfPDZAi598UiK7jMW3psOErIbkQqeqDoGDo23cGZ+DOfPTWJrrY/nTzdx89YdrG7tYJAZGFAOzMHWLAlDnJHxYKdnzKy3GFYawok8HGqVcGp6CN8+PY1zM0PidawarHpgIFSMQcxORAuPNvu4dPsxPnu8IUE+oVWVc3JAiS3l4KyUUCnfMkcJW0wFQTSAHocYKpUwXKtiqDWEnZ6PlfU2epEmoTWBXpEbd8U2YfVWMaT1cPHEJF6fH8eFI6NwU0/kn7V6TXx+/HqNCazlOj6+/RQf3H6K3958jrXAAqqjyJjMysF70MFoCTgxXsL3Xp6T31Hvb6KSBRipuSKdJbNNkEqJkaQi5ZzLi2Emai32ZQ/hnwsIv+qG8AfhFPk19WtvqzKE5CPzi80MBU2U0XPCgai4VlM6xd4ypeTYLfrLV90KZKhBYW8nnBf2CCCk1FINwpI9KIOeKhpggjSv6bQGiP0tr0rj+8/5TFlRyH4r16WUf4u7qAgi299jm/90XtxpOComMv412fooJsITj7M8+OcoUBMaWZEwksTb1HAxSE10ggzLGx6erXTRGWjoBQb80ES7G2Ct3cN2v4eO56HnBVJ/Il2EugWTPmQuG+SRytDaqNVwYKSF0aEGWhVXelmjzhaCzRVEWyvIyAwO+mghRgMRamkEO+C1N0KFXl0O52mgJKuSWLn36xUcoZKfMTSEYTWKZTOFDypUwQo8MIVVut4k3p9ScOUXFN+llNLzfkIJac7U5UwGw8hE5lawFvniTuGxvVXGHhuoBvskl8Opj4oJ4Ud5X/k9CSDke6lrv0pg5J8LFnK/D1cd2So2iKayvR9dWPH2pKZqE0GAKR14ZAkdCyGXtUYVYdZEmA4hqNZhzUzh4HdegT7bQr+l493P3seVu5/ACx7j6Azw07cnMD0eYajeh+540GyGBKk4/4DXKob0JIAT8fWhkqGoI8gBYPHkdmP8c5BegML9wPAbeQpfYMHlawuGsPC7MVSGqhle93llUnVactzkkmDxznFxIRkN4pxGkIZI0iqydBRm9hoG3jHcvh/j08/X8LsrCwiqJoxxF9qUj2xkgKgcKBaw2MEkGbJQLSZ4jQgRg1wlT0+RjKaqr1elxtL2oABhITOW4+RL1zNdlDWadGaSI9AkpTdlOinTdV1bpKpVlHCsNoMz9XlUuhWEzxIsfPwMTx518Gw9QjY7h3T6EAbNGgauDY/XGQaVkQGkfDYHhAWzSVaQQJB2gCJ1lCyqyEdz7+CuhDQvrlcgMV8yyTGqzo/C0Vysn3j9Frl2kTiaX16VrJf2Dt7/FUCNY9YwcULOoMWRVNTYUQSXfcdMGqZM1B+g5AdSS8OaCpvsoBehFBkoxxZ0eo15HBicbWOp+QqzPhJtALOiY2RiCLPHZ3D41GEcPD4joFBzTbGJEBhqnGkkfI6nFrMLVPWOpRvC2Kp7lGgJdvUdxb3oq+5Vf4d/f90r8OJM8KcWxMW/F77AF3/6fr/gnwqV2Z88+mdJRr/85NS+in08KnWPcky1Pea9m/dTP9YkZZG+uzuPVrDwbB3rnQF2/Bj9iJ/DyxQw3KxjfKiG6dEKpocrmGyWYAY+3DTEkMsQmkRFFFebWA40/N/v3sSVhVUBcgR2LP8W1jGlGX8A099AOdjEf/nxRbx9dl4BQko60xga/Um6i+1Qx+V7z/Bff3sZG6EBz6xiYJTFV6WlEUZKwFRNx+mjk5gYaSAKEjxb2cDdxefYCBJsRxl8SkYpF9XIgqi9nuXwhugh7a7j7EQLF+cP4uWj09LbF8c9YR/oIbTJaEQMtGnjg1sr+MXVJ+gRQDll2CZDS/rI+hs4NzWKbx+fxYnDk2g1yljbWgdcF7XxUfzbu9fxu6sP0E1K6Ccu/LikQg5YF6FRVuAJi/LOuTn852+flTLvhu7DTrbVcOY4WI3KeLAV4z8u3cbNx1tY7qVIrApgVxQTIPLGQOSNBIRvnTuC147Sw2WhlPYRdjfRaA0js0q49mAFlx628eGjHnZipr+VoLGbi+ygLAw41IUYdhMcHS/hp6/NCSBkb6Lu1rATAO9euY2ri+u4uxlLwI1WasDz+lKM60ofQyAJn62ahWZZR9WKEfS3sb2xBi1jP58LGGVhwAYx46VtSRarGBrqNtByMxw7UMXp6RYOT41guOai1+0iM2wY5QburfTw+ZMtfHJrEU83++hnjtSTcGyjJ08Bwk2cGi/hW4eHcP74DA6O1gVUEugw2c2pDSGxyniy2centx/h3z/4DD5rGQgIJURelxsfGQIz7ODUoXG8Mj+J7748h6aVYdDeRIv1JK6NIDWxEep40tfw28v38PtrDxCxjsQsS7hLFKcIwxBM0XZMTTo3D07UceLIKDpbHjbXtvH0+TP0/AFgOYg19iLa4rOTfkUylrnEz8gixU6GXUzWbGEJv3NuBi8fHoEZ7KBhJcJ080bmhyFCo4x1L8H9lR05l1gZ0kks9DILARlIprtatoQKiXKUTEiiqisYFMPnenJmHIfGR9CqN7G02sa9h0tYYVm9nyIy6zAsDgU6bG8dTfRw7mATF+YP4K0zMyjrPMYDNFtNZLqJTaayuSVY1To+uvUU733+FL++8QQboQWjNqYgB+XfsYepuoWzBxv49umDeI0ei/4GKggxWncljIcspmJquHUnh6n4jz1h6P5Lr2Kivqlk9K8GhDK4qxu2gLe82SefW3ZneuEHRealmDcu7wQQMlFT/m6vCI6DeSHh+1J/nIwzigHi0LD3c5U4lgBQXGL0gEqaIK8dHA7V66QYQlXXQYkTt9oqrTEHhPwo3lkOuWrYFTTJ34s6ND8QdkJ6NwUMJsiCEFkQAOEAKR/BAEngKzBrWwj8QB6RXkYvsbDlA4+We1h4uoP2wEAvchBpVXS8FJudwS6oKl5R6RMUjxZvLQyTSsBshlaVy8s6JoYa0itohD6inU1460uIt9eh9duoZREaWoKmkaJE73IcwIoCWGTENcWKSpddTvEWvKlSXuZF17kfsEgvZGgFw2Jk4CzYXvFmKUAolRRkgvhng3+fx91nDKpiCqmKrleZKAy3UGCQH5WMlP8/P0b2gcLCLygAkME7lP4VTOEu+6PWB5J6LX11BVOoPI1fCQh3cafyg3IakN7BPBBE/ln8TDlOlOWHeq4qxZFskIXAcuBpZXh6C4ExisrhY6jOz6Nx5jDWzR7ubi/gztIVrPXvY+ogcOqYizfONVAtdWDqW8hMBQbZ78jUTAJN3rPIcNr0jOdMp0pDzxPRC8BcAML9l4NC/vxV0f1/cl7cA4TKI7ofEErmd17ikDOEAghV/yBfJbnNcg7bBYRcyin/aEQ2L64ijkdg4QIC7wS+uB/ik5urePfqPSRNF9ZUBemBPuJmHwPbU3UlXPLkyxACQm56eO2KWIOS+1ITAkIxqKlznl2UCr7mgFAsAQWQUoE5BK3MPVAhMuo1l2ojOS9S6K4J13ZQN6uYcSdwxJnGcDQMc9PG6s1tLN7n/WIL/sgEovEJ4MA4oloFfbJgLgGhvcuMUx5O5VfCJZg8DU08uRIyY7HLNq+iECZTpY4WdT5ytSsAYRGushs6k6vkZAuoLnY8P3mu6jEvbwR7PJaoMFJMobJSJcrnSDuMvGdqqWvFMZw4FlBYCSPUwlDkowSFrhfC8dlfmMD1M7gey+4ZIMXfKJAfqJkxUm2ABAMEmQ+3ZmF4ooXZE3OYY03X/DSqo0yS58WElUpMz1WAUE2wsdynucBX1cqFgH0vtfnvgPBPnsR/8Sd81UwgirL8mP06wKf2UAUHvvdZfw4g3A8Eiz//BYBQZertmjK4hZa0QkoELGFV2NPU9hJseRE+vHYHV28/wPOtProhkAirp/btZcdCs2JjolnCmdkDeOnoNEZdDcN2hprOLWoq5aV9t4GnPvAWs3rnAAAgAElEQVRff3cDVx6u41k3QWSWxffHGxUBHwdax99ANdrE//bDN/H22SMYNsl8xMiiCLpbF0nZkw1PEjF/c/Uu1gMdPa2EyGJQjC6A4/iBGs4fGcHLx0dxcKzGmQNL6z08eLaFG4tPcX95XXoJU/HJlRFGTPGKUaqwz22AcGcN80NlnD84ijfOHMWRqWEg9SWohgMnLw79fojr95dx6d4q3ru9Ca0yBLfRwqC3DgTb4pF68/gsfnL+DMZbFZGRPlldQuaW0Zg4hH//8Cbev7GIduSgE7nw4hJgsNCbAyy9KX3Y4TbeOT2Lf3rzDCbLKVrWAFbCVM0UmuWgjToed4D/+ektfLa4jsftELFZAdhTmJJFIKCLYEY9uElPAOHrxyZweryEUtJDsLOG5tAoYJdx9cEqPn6wid8v7GAnKQlDp0lqGH2hPFooYwkxVE5xbKKMH5+fw2STXg0PTrWFfmzg91fu4triBu6tx4ishrBhg2CAlAXNTNaLAySxj2pJQ4lS4IxFwj40vu+aBd5e2B3mB6kMerV6A6PDI5ibPICZ8SEcHKng4JCDg00LZjYQGSrTWskiEHwubka4/byDDz67j4drHXQSEwFVJ2ylspjgF0D3t3ByzMGFmSYuvnQMRyaG4Pc6MlyTabQqdemQfLYd4ONbi/jXdy9jM9Dh61w4OBKxzeASehEJtI6M1fHS3Dh++PoJjFd0oN/GSNVBrWTDi3TsZCa2NAe//Pge/sdH99BPLAlF0t2qsPFBEMCyKCUj3mbJRQzHJAvBJx5j4Htyc2O6GkEkwTvrTghO2TApbE6WoWxxKz5Asr0mQUhnZsZw8ewhnDk0BK2/KYBwaqiMLGGXZyTnsAcb26GBy/ee4L3r9/Bk08NqN0Q/1iT8ptpoCSAkCOx2dhAGA2EOmpUSpkYa+MlbJ3BsZgx6omNhcR03bj3F3cfLcp2IrLpindIYdrCJWtbF4RFXmNQfvX4aNQdS+9EcohzUwlbXg+Y6MCtlfHDjKX5/8yl+/dmiAEK7MS4VNhzsK3qEw6MVAZavzY/j7KEmtN4WqnqE8VZZJN0cGMi+StiBySRJJXdSsI+PLwNC3tXJf3+TUJk/BxB+3YZw/98X/WfFHFoAwuKjSndWKc/5nWW32idPDdiFF+L9ls1+zgjmTKGEfu3ygBxeFFuj6mU5gFK6rISyiuEqfHuF+U2lEwojyOAiAkB6xPmRkxM9UVkocfWUUwvjl0TUEgNRBOx0EXf7CPsekiCSuptkQG9ziDQMJfwrCgMMBoGEbBm2gx0vxHafEsASurGN9kDHkzUfi8td7IQW/KwMszSqFCMS66+obPqAhdUm+xHy+7N2J5J6m1bZwVitggP1KkZLNpwowPbTRQGChtcRdr3EYAcjQ0VPUNZiYQ81MuJJqPpU88AK8fEUw+Ze3I7ouBS4UqmFBHICCsmiiNRzj2kTsC+AMEVk5ICQpfV5qijfIIJIO2M/oaooktAaAp6cdVTAUP0dAaIMH7uAcM9ftQcINSQGQSGHZ8UOErjIcSjPMZXvTUBVMIQyIMvP2ZMNqx+kfpiEY5DZ3JWNqs8rnKi7Hse8ZklAqqEjsgypgNrOLAxK40iaMzh88R20Tp7CTknH1cfX8R+X/x1Wcx3jMxG+871ZzM3oqNobMI0dGHoPqREiI7si4Ts8yi2lZuGAnvoyV6h3iney4lHIXV/4qCazvYea5L7BgPinASH9eRzcJcRH1jEFIOThqxg6AiCpWhEPoaEYc/ZWpnVE0Si08GV0t+dw5Ys+Lt9aw8d3niIZcmFMVpCM9RA2evCtniwXKJPmDoigUKNvRo6RDImRqFoYvhe8OqRMtVYHtbBWuSKBx4jIRXPbpYgu5NpBxtuAyUA8vkwqfl7ksASFmqvDtm00rArG9WFM6qOYc2fRCocxeJJi8c4Wbnz+HOtmGZ1KE+bUFNKhFoKyi9gxkTkWbMsRUMMQHM5nYRyphFS+blJFYcAomEKpoqCGUtmZEr6Ou+Ldor5TLdR2vYX5kSH7OE0t04QRJ2EXZdDCFFqQyv/XecLzVaH/kqocpq/KCcPvpwKuqGLjrOrGiXSRVskWDiKUKBllnZMfo+wzZC2AtR2iZljSecpoH4YeSSWJFpAPRsi5yE5FTtoYb2Ls4AG8evECDh2fgdW0odvcSjPbQ4FfUY3xd2AQkIQCJbBNGwbPCRoP99P3XwNQvsGB/vdP/YpX4P9rQLi/jP6vYgjVyc6Ol7yoVdhB1TNDhysBIcHgZi+WNM/ffXoTn37xQP7spaYEW3CrLylMcShBGg07xavzB/HWuXkcHqngQFmD5bdVN5RuomO38MQD/uW9z3D10TqW+hlCs4yMbJZIYmKYkYdyuIVG0sY/f/8NXDx9WIrhadznzd2qDmGQ2bh+fwnXHq7i2uIaNgNN1SQQEHJkGXRw9mATF09M4OzcCCaHqwgGCbwgQTeK8O7VO7h85xE6nFk0Fw67+zh7kwmjrDGhfGgdBysGTo3W8L3XzuDk7AS0zIdJXyBNiYmGXi/AzftPcfnuMj66syb+K+ljC7bRdIH5qRG8cWJOUkLTQQ++18NGrwO72cTI7Cz++wd38O71x9gcWOhEDvpxScCG6OIzyuk6sAabePv4FP7Taycx2zIxWkqgxzTQp0hNC57dxLJv4NeX70nJ+P2VniRRwqmKUVyABG+OQRdW2MXFs4fxreOTeGW6hlLag7e5jKGRMQGQ1x6s4oP76/jtnS10sgpiswotJiDM5HdmJxG9gKN1DcenqvjJ+TmMVYiTt1FtjSGEg/eu3sW1hXXcXgoQ6FVkVlX8MzLYcFssUpkItsXvO0AyaMPOBigbMUpIUTF01Kt12A6PrzJarRGMjYxicqSO4aot4UINO0bTieASNOmUOHMzXEJqN7DU03B/zcNvPr2Du8/bwiSTIeRNz7Q4lAUwBm3M1jWcHivhnddO48TMAcSBJ9tIGtYpW2T/4XInwaU7T/Avv7uCdR/oZ678HCa8lmxHQLY52MZ0w8KZmWH8w8XTmKyaAk5GKxZqrilMet904JUr+OXHD/DvHyxgpROilxgwSgRMmtz86YNQciG+TgqAIxogo8RWBny1vCGDzDTFTqgJqDTLVTH4S4F95Kt6EX8bkzUL82QIX57HS4fHBQQ3rBRTrbIEwTDRl5m+g8xELzGxtO3h0cYOFpY6eLTawfJmV1h9UQuElOCpgZ2VDiOtBmYnx3F0+gDOHBnFAX7POMXSShsPnqzizuIzPN/sIbIpAWNZ/QA1zUfTCjHdtHFmbgzfPncUFfot9QyVelOqRdr9AXTXhlVx8OHny3jv5lP86voiNgIddm1U0uu0JEYpG2D+QB1vnTmEc7PDwhibfhtVIxGlgsXzh7H2EQMUuElmaA1viIUrrQCEuwhL/o1DUfEvfyiw+fLV/09JQf7U3XL/1xecnurSyqWceS9eQRMW0s3d7S6H33xu3c8oqu+rfq+CKVRDngLDZJhMTUFfpRBR/1YQjSq1oKh3UN9FHmIuioBkAMQ+EHvqz2mAJOXCZ4A48hCH6sG+ziwayKZa4/Kh10McBBI4IfO27DroVacnSUcU6QgiDX6go+tl2Okl2Oln6AyYDF2Cn9joRwba/Rib3VDJpnUHhlMRL65429lZykAkYaRUsnHJMVB1TAyVHbRKJpq2gSrBYcjFYw96p41obRmm10EpGqDC2hI+jAy2Thk2B9AAKb2CAoJJOOdeKt4v8zRP+QcJhVHsoHq997ENlKAJGNoLuSwEa3yfhCUUEKjYQtXdqHhHfo0lNRQ5K5gHvhT+QQGGubxzL/W1kIrlzkApgy8YQgUIRT4qoPAFQPgHYLNgIwlwX6iakF+VgFD5mUT6uuuhU8fOnvdQiSf5+7A7lT8/MqnusdBmb+noDPTp45h49VvQxyfwxcozXH1wGZ/e/jVOnEtx9lUb5y+M4MABimhoE6CX3keqRxK6opgaG1pmK0CocV3WgyZhMrwH2SqmMQ86yrcrX22r2g1J+msAIa/Ze6EyKruVr4gqpleAUIXKCIDnsUVAI3U/BFa5h5bXM6IwdgYKIBxD4p9Fe3MGlz7bxuW7G7j2eBXxkAt9ooR4tIug1oNnKkCY8twQ3aliu3gcypltJkgMJUSXax+9lkKv8T3KGULBQASD6vrJJ6rnnb081rjA5RpXva/01pOhovUigeYwgM9GzS6jFpfRCKs4OXQS09YhuDt1PLqzhSuXH2CxG2MNDsozczDGx5EO1xE57Ns1YdqOALw4TmSJGUYqNV6SUMW7bki9kMhHuaTNPYX7QeGuA7tgOHN7VAH0C3DI84/Hsixy4gwmq2mCGNoggRaq146vDa8vIu0mrOfX0OPJeYwGK0plWbNEaXqcokKSIVQPAsLSgAAxhd0ewGr7qMGQ0nqdy7T8YWgRNC1CzOsq/2ymsKoWKsM1nHr1LA6fPorJI1MotVyYZRXGxtlV0zPoJgN/eAgpBpqgWS33lErmxYP977LRP3Wn/mb//nUs39d9lxelol8lOVULW8Xqy5yS/7kAgEXlxF8PCNmPxKCPlBco/jCe+CqJLUh1bPRirPcSrPVi/JbpkbceYjvS4cGRcmxS+lzFDnrbSPwOzLCL148fku3/2UMjmK4ZSDaXoNHH5pSxYzXxqAf86wef4frjdSzTL2ZVRDIqG8pURflX420Mo4t/+u7rePPkrKSM0q8UBQHcxgj6qYnfXLqNG4vrWGyHaEc6ujRtW2TFUgk5eXmmiXdOT+P45AjG6mUM/ABWyURluIx/+/1nePfyPax1A0SZi1JpCJphK7M9b8Sxh7i/hTEzwVzVwM/euoCXjh0SoEiWT0IrGLTTD3F74Rmu33+OS3eXsRMkkHorbYDp8RbeOn8Grxw5iFOTI1h99hRb7S0EuobK2DBGDh/Ev72/gN9efYZ1z0AntOElBIS8qFGe0IcRtmF6a/j2kXH87OUjODZexUSNPryOsACUCybVIWwmFn5zZRGX7y7h88cbChC6dRmS5F3lFY49Wv4OLp6exRsnpvD64SGU0x66688wNDoO3anh6oMVvH93Df/z1hp6Wg2J3YAeR6oywtERMzE28jExZOHkwbowhMNOLCxja3QSqVHBB9fu48rdVXz+uIcBysjMqkRRk3dQMv80fzDFzEPU20DJCDBU0oRNHnJ0zExNYmR4HNX6KFqtUbSaLdRcbq4DDHba0KMOnKyPRr0k8l1GYdN3GBo1bCUOFrdC/PKDW/ji8SY2fVZXcPAxRDmok1MLdzBuRZitAj+++ArOHDkILQngWKYEnBCcMKl1vZ/h03vPpUpjtZehlzriz2RlBP2BZtgXcDleSnF6uoH//L1zmKqZQGdTakpqji4+1YFTQtio49dXn+KXHy9KGNJGPxGGkMXD0rckN1uVjEkGmgxk6HeQBH2RuVGOkhDw0UenW1jvxQh1B+XmkJj7TcNCv7Ml5yGTaEcrBqabDt65cBrnjx2CFXXQtFKM11y52VP6KTUssQY/1pHY7J10sfC8iwfP2lggy7eygdWNbXR3doSltE0D4yPDmD88g1NH53B8lp7JDK6u5Nzdfh+b213cffQcS+0+Iqcpibp9r4/hkoaRii6S1bkDTZw+PCESWcoQzTKrACxseyGMkgmnbOOjW6t4/4vn+PW1h9jwIYsgMqZkeuyoh+MTDXz//DxOTjYxO+TCjjqoWSlGWwSEvPmRmGJkOmBYriSN7jGEuwK/XelkAQj3M4R/ePtUl/W/JRhUc1oqG2dxCeYBIkU/ZVHE/gfzKec2le6uEkCL0MTd6AX1XGWo5BwjMsNEGC4m0arRdF/4Sx6WoAyEnHrUQ+SlZFhy1i8Le8Cgg8zfAYIeEPYQRZ56DLoYcPHldxEP+khDeqDJHMSIAl+6zAhKmALNxQYrhygNDzOmTJcwiMvoRyWsbyV4/KyPjm/CDx2ECQPBeJ6z65IR+Sxp5vlsQGe1UJoiYJy+wVghF0HIYTaTXs7RVhUTI3UcHK5jtGShRm9Uex3J2jKilefA1joq/S6qcYBaGqOah4HxOs+hjHXyEdh7y47MDJnB508vq+pjU/7TPN1B5H97wFABIQLBfaXueWS94pxy6d0uw0bJZS673K0tUAMqwWARd8/Be4+5K3yE+1JBi+CkIhlRQoPUUqzwExYMoYTL7GcICZdy36BiCRUzqCSk+c/Kv38hw+MwLGEoubRRQKEw2uoYU+yguFWlW1FyqwtAaJnomzbavK7OnUDp9Msoz81jSzfx60uXcOfxVTzfvIYf/rCGt79bxdxRoD6UirQu00MJ4khF26fAl5HYMBJXKQGoTjJ2AG2gFpGpo0AhCAr3qmi+xADul239VZLR4vziz1GspCSyy5FZAEL+vxcAIW+SHADpZ2cnIEPVOOETKAogbAggjPpnsbU+jQ+vbeHqwiZuLG0iGnKgH3ARjnQQVLvom31VF5HLwDUuxwgIcwl4ZrEeS9mE+HOY4M7P4c/ndUKuEXKgqgTpovuTc5p4hjUmyVvg/2gpkWOUlgLOlQTktiZ1UBW7BMtj/YSBswdewnzjBEazKTy9u41PPriDL5638byfonH4GJyD09AnxhC6NkL22+a1QRElmrQ5cDEZRapKjAw22TUmj0rIjKqikGR0Sup5PRXpqLpm70pepSZJXTD56xUW0yKkpQCEFreZDFfjTTwgKFRSIym8IUiVflCpu8wXOXzNVIcn6yXcNEU5SVEiKIxYZE+mMEFlkMDZHsDa8lGJM5GYSlc0U9h5f9MTWdplGZdt9I2GSM0EetnA1OFDOHzqKE6fP4ehgwyacUWRH/P3pJrBAiybAUVKCVPYDOhT3fMRfhme/B0UfjPQ98c++y8BhC/OFPu/x4u+wf3g8EVAKMoC2viUWuRPx2J9SaZUMIRFmpT4UZR0gPmgHBLXOyG2/ExYlt9++gU+vfMY27GJXmbDB5kUFzoTN70OEm9Heu5eOXwA77w8jwtHxzHTsBCuPRPGw63UsZZVsNCO8d8+vombT7ewGhiI6B+0yA1Rf64AYSPtYtz08Y9vvYoLxw+hzmTEJEYSRXAaQ+jEGv7tt9dx89GGfA+GY3jcGBuOSNuS/iYuzA3jxy8dwtxIDU3XRGenh2qzhMm5Efzio3v47ZWHeLiyhX5gwLJb0ExHhvNQi5GlTKLsYUgLMGWl+Kfvv4FXTs4ii/oSqmLpGVyWaccZnixt4uFSG/eWdxAbNnTXhetoGG6WMTc5ipGShYaWwe/3RG9u1isYWA56mo1fX36IT24tY5O/Q2QjjOmfo+yBTFYPRtSG5a/h9Zkh/OjUjISETLeYT+whThOE3Do3h9GBg99df4JLt55JMIwAwlITgVR0sB8SyPwu4O3gW6cOCiC8eGxMAGFn9SmGRsegO1VcW1jGe3dW8R9frMMz60CpJawAPTO2zS2+j0HoYXa8jLOzLfzwlRk0jQC9jSUMj01JdPhHny3g8p0VXFvYRqTXYLgN2Iz/lzRNXuQYxhChSsBUMdCqGBiv25gYsnGwaWKibqFeItBzYbkuAAdZYiGLmTLrIwt6sFLywR7qVReOa4tHIshseHDR16t41k3x339/CzcXN6S+IiSrZtpi4KE0g+mzw8YA006Kn7z1moB9JrGWbFMKzXnd78fAhpfi2oNl/I+PP8eql6GTsJLBEUm1RblK1Jdy+gPlDC/NNPHzH72CqYqBuL2OEVeTQCXWO/QNF22zjDurPm4+3cH1BVZIbGJjx5fBiPH39NpxtccwJxmk0gQuL+7sn/I6sLRYgmrGxsdRHxrB4/UuVrY97HgBDNOG65ZEKk3QXNFjVLUIFT3Ajy++hjfPHkdFCyRUpmakcOlXlLhuE1GsoTuIVFWJZqMXpegGCdo9H1vbA2y2A/Q6HQx8X1JTG9UKDowMyZA92ihDC3uwMrK1ysvAAfPpaluWLYFVlWqWXr+PkZqN0ZqFoTLfcxOtiqUWFbwx22UJzGl7EQzHkMXNpdur+OjWEn53cxHtgQanOsTWJphJgLS3ifmJOn504TiOHajjYNMRf2zNzjBUK4uvhFttsv4iIzTsvCC6KEDYDRFX0rBcEcZEv0Lo9peAQV5f/9jN9SvlJLKQVxte6ZkrIgDyZLvcXZgj0XxJXyjY9sjA3HekTIjyPERSRcCdc52cyqVSgCEIUe7zixXzJxNFHvCSe/ooXU6DAFnEB9UZHlKyfwOCvR5iv4M0Uiyh2kZHslykVCmJA5H2ElBWnBIMAr+IXVtMluS5asBLNLT9BNs+sD0AuqGLXliSx45nYWvHQJiUEIPJyyVkvN9wWanSbFQoRy5hl5AHDqN2A6ZdhWUpSXfVNeWYqJop3NCHNejA6Lbh9Npwe9uoBh5q0QCtJBbWsMxAJpEZMo0yQqIlwtzFjMKnnJO+PsqnCWZEqk1mRwFCflTqSSW5yyHgPunml8W9ihAqKN49maFaDSkeaTfRNZdZiiS0YAcLgJh7CFUyaNELuVcLIT9FJHTqIwdZFSbDa5Ni6QqGsBiQhdPK5aGFR7GQp6qfU5wlOaEkiYeagGWq6kQCW/xuxbFY+CnFa5aH2+gGAtPEjmFiVTNRPfsqxt78DrrlCh60t/CL3/0K7e5DVBrb+OmPK7h40UZzpAu3GkOzTfEMpnoig7AwVww3iV2YVNoISB0A5jYyfaAkzgSE6V533lcOdvvHqG8kFS2+W/Fe7geEvK6oPlTlUyY7yGNMLlACCQtFglyCCGWYqikRkgxEy4Xu9JgmTcTxAaSDl7GzOYOPb2zj03truPx4CeGQDW3CRSSAsAfP6Eu5Beu25Pik7JhSSCoNCWT0WMC0PFNZHKmOUr50Io3ms93HECr7Ha8hYZ4szORx3gstWJohoTKW/E65h9BiF6EB13Sh+Rr0vo754RM4XD+Gg9YRrD7s49onD3FjYQVPtgaozxyFOzMD6+AkwoqLwLZlkUvYHDPtnqoWVlqETK6PkEo1h/ITcgkoLKFpCktI/7ha8qnroap62duc8doo1+oihIZLGUmfzQFxksGiZDSgZFSBQY3pPFIqz3cwZwnF75uKp48wOM/slXeboLCUZVJK7yYJnJDXoQRlsoS9EOVOCIv3b99HNuC9O4aTJXCZaEwJKoka6YIkS5hBszXoFQtDEyM4enoec6cO49CJGZgVLqmY6UFdK1lCSK+qQbBfeIp5DOwmjf7hkf93UPi3AYXfFBDuB4PF174ICPezgvs9hV8FCAsJ6TcGhLK5k1AASimUQV6K5xPuOCwMYgObvUikab3MxG8v38Untx5Lt9t2bKCvKT8TQyfIXKSDLrL+loCWN45P4+KpaRwdchGuP4etaSILWwpt3N0I8MtLX+Dz59vYiCyEBINSO0GzfAgr6mNY9zHlhPjZt1/Gq/PTKGcDFYFNiUK9ga0gxf/5H5dx89EmthMHvu5KIb30lDGlztvCG0dG8NOXZ6Tgvm7r2Nxso9as4ODRCbz72VO8d+MJvlhcwlY3AfS6pDVSAktAyGGAGZvNxMeYFuCff3wRr52aQ0pGiAODnqJWKsHQTay3e9joDLDeDwXYam5JtNylkoVWrQSL6VOeB8/zECQRUtfGVpjieTfGtYVV3HnaxnZkiSQqSUuqqFzjhq4LM96GPdjAq1N1fPfYJM7NjuPQCEUGAzE1DyLAHBpBX3Px4efPcOmLpxKCEppVAYSUA/KyTikkJavc7L86PymS0e+cnEA189BZfYKhkVFodhlX7i/h/Tur+NXtTQR2E1qlhYy+GbCDTkMYehgEfRyfbuLlIyP4wblp1DUfO6tPMTw2Dc2u49LNR7hydwVX7rMTqipDmhTiSuApmSlq20OMtiqYHK3h6KFhTA2XMV53MFkHRsqUodCnaaFULaHbTdFuR+h1upJAWCtpKBsBSvoAJUeHxY2qpsNPTXQjE5HbxGpfw3/7/S1cX1jH850IEUvgHR5nSrJqxB6amYdxM8I/fPd1vHJ8VoJxygSEJUfYBi9K0Q4y3Hy0it9cuYNnOyE2BzpiXdVFyLHI1NmoiwOlDC/NtvC///QVTFVNRBsbGHGBBouCCf5hYS22sJmYWPEzxeQ+WML9J8sImDLGm5iVH39cQiaphKfQX8eieT320SpbODjewtzsQYweGMe95zu492QNdxefiPfXcVxZVDh6ApfHaOLLUuMf3rmIt8+fQ8MBKloEO/GlwoMdmSwO5mnV8xkyA/gJi4o5aBGYavAGGXp9ltP7ws7zfunaFmolB1VHR8nK5LjiOVGydemCtBwXGx0P234CXy/BjzP4foBW1ZKOwKqjyXOUlEZ+Q8rvTBd+qgtAII3MaG0eQ5duL+HDW48lrMguN6UD06AHtbeBYxMN/PiN0zgyWsVkw0JND1GzNDQqDgyuSfOqAkqdKFcvmD81vu8HhEp6pEDhlwHhi7eIP7ZzK/7tmwDC3dExD3b4cuKdAhUFICwAqvKGqUjLIh9BeQFV+qukE+b6T8429LsVbJQkYrK+h3LPeICM4DpUdT5poIaSzO8jG3jqwb+j+ZoAT4JfPMRBX+TVceAjTShzIltAGVkuQS0GwjxZ0bJqyDQXQSzcvDx6sY7tQYbVjlKgbFIaGjnoRq7I5gcJE5eZMMz7giOR/QSDvN6aBmXG9Icy4U9dSyQB1zRQawyjWmtJmJMc47ReBV3o/R1k7TVo2xswOpuoBj3UGWyFCE0kaGoZKlkEJ42EgebAy2AGJeMEUpMVP5r0o0UiFePLz6WDmQPBXGYrctH8UJJ6i8JFp7r+VCR+zljkB9d+0CfHpQA9znXivlUhLMVHkRiqrkDFFuZpoHnYjAKEefVHcZzsK6gvqiYEtOn0z/PcyAFh0bVW9E3Kc1A+RbKEChDuMZOyXxD/ZL7IIFDeBYTq74rFhGII6YlWPko+Yi6/dAN900LHdtAulTH82huYfPt7eNjdwWePF+9o23sAACAASURBVPA/f/8L6OY6jh238aN3XFx4jYuhLRhOJAFbRRJrRoZQ5LQFICwrsKUHSK1twBggI+Ob2AoQ5omRX8sMFif+3wQQ8uzjdcXOK6UIvJSHUJ2nEiWzJ+YrKmRkUUWzHqtS1DEnzFTaRJJMQgtfRad9GJdubuOjuyv4cGERYYuA0EFEyWgOCNXXSeSLvD4WL7EMHJGuPy49KO/Mg1VSJV1lwqaaHFSasHoe7HMlXuIqRKUKy2vOeg/KRnlusmpJjp+8isZIYBhMHrWghQa0wMRUdRYHK4cxWzqOzvMYd68v48atZ3i03IUzPg17+iCs2YNImjWEZRcRF3vCu3Fvxeojdo8qUBgzaTOXz5EVZJAY5aMMk1KLsJwZLMTzOSAUr6xYNApAqKSiWd5pyGOHCmS+VgZrKxkqQ3AoWVlUcyhVAl+5QjYq14pcdaHKQjJ5x50McHl/JsCMUzhhIvLRqh+j5sXQOx70vgfNZ1gg9Q0EkcxWoDWIy3Nl6SLI04wMfkbblIOxg2M4cuYYTrx8CsPTNVSGHFFgiA9SSyUvgSrjQousBOz57/w12OfvoPCvB4X/fwDCv1moDFdBRVpawqhgym5i3rhshKmJfqDBh4aBruPXnz7A+589xr2lNtaDTLb/Kb05cgLyxkFvVgezwyWcmRrC9146ghPjNWTtZTjsF6w38MzTcWfdw398ehu3VzrYSh3pVBNmjxeRJIQZ9zBmBZipZvjJt87h3OEJWCwzFw+YjaxUwaoX4f8SQLiBHdYsMJTG4tCRiHeFHqo3j47gZ6/M4uT0GIbKNlZX1mGVXQxPj0n5+pWFFVy9/QgrmwOErHxIdYSUIzFS3EhRMVPUCU4TDz//2Vt4/cxhUC5lZKFsbxrVKkqWI3UaASUXtiWDTifK0A94A9JQq1bAJjYjjvHk6TM8WVnFs6021v0Q7TATGeKWr8OjHIqDD8p5DxIHkx6shL6WbZwZr+DN2VG8cnQacwdawhZRGjuIUpjNEXiai8t3lvHprcf4+PMHCIyyJGKSNaMsi1fyNPCAoI+zc2OSMvrOmSnU4KO3/gyt1jBguVLo/uG9dfzu/jZCtwW9OoQkZohILHUbUdBHOOjj3JExvDZ/AN8/cwDVtC+gsjUyCTh1XL3zHNfur+Hqw21JTmVCYMY72q4MjTeTGIcmhjA/M4Lzpw5grF5iPivgrUILtuT22WQK4PQU1jciPF/qYn1tFbaRYX52EsM1HTUrksGWUkqWkDMRl1H0WXkYGwMTv3j/tjyPxU0fEf2upSpiVlERECYDVOMehuDjn37wBi6cOoKSFqFk6ig7psj32InnZTruPNvE764v4N7SNp5vB4DblIJ6noRG5MOKexh1UpyZaeD/EEBoI2m3MexmaLqGeBL7iYY1P0ZcKmNglXB9cQc3FlZx895DbO50pPswll4wC7BLwhbaloXu1qqUsE8NN3B8bhKvnjyM2akWhlpl3FoOcJXF7R9fxk6nJ1cyDsI2BzS/C4Npo1mEf/zR9/DdN89juEzzegIj8lDJAaFjMmGXzG8KL0iFzWPvY5Tpyn8q1QNFZ1oeZIFUCaA0JjYmsEx6tZRURsCHbsALE2FYvYxyQKbXARVL9ZNKwJFGSUwq/hCDpfS2IwzhzoBJesrLe+3eEq7ee45P7z7DzoDFvRVo7EFkCnHcw6lDI/jpG+dwiMuEioGaGaNmA2XXkaEABO1MYM03zPu9gXul83mvwu59IDfe78uQ+HNA4P7byIs31T/19YVcSRFLe3XtCvQpeddezAvv77mJhVJOlZ+QSw+LIIycmaDMk6m5AgKpc8o3zpGHrLcpC7wk7CMa9BH6PUReF7HXQ+JTBkr/ny8yfQapUMZkMLmOS8OIgJKbaxWZL0NiPmio5688dKnuItbK6IZl9KIS+pEDP3EwSCx0QgNtX8d6N8OWp2GbgU1g76mDgNdBqwy7UpNzcMB6IwbDMMBCN0RtwL6zmJUUTEDWNJQcB9VKCYcOTWJifEgksWboQevuIFxbRriyBHN7A2W/i2YaoJmFaKSMiO9LiIzDazqvcfRGyUCe5xOKL86QQZHsAWVZDHBgujbrAAwyz7sS0RzAi++rAEuFVFMlago7l5du830XMCAy01wOWqSQSggNl4IK+EnS4y77oAC/8iPuk3HuSkrzzOEcbOxFwOzrHhQWj2CQFpFC6pkD2F2qqpCK5oBQZKN5qEzesVEAQv5OlNuRJSRIKzrhChdjIXVVITvqQTDo6wa2DANBswlr5jBGz7+O0de+hU8WvsClu1dw5cZv0Bru47XzLbx5QcOpkzHMWk/JRZkQvguyVUiSVAXEDgyGs8kLGyG1usj0IAeETCBngQfPqFxjrVDDrgx8P8tfAIZvNibuZwhVmVYBCOWdluODDCGX8EX6IAFhvrKSGpNcacB7t64AIVkyHj9ZNoQsIyC8gO7OEXxyo40Pbj/Du3fuIRyyBBCGIwoQDkwvh24MwWP4iy5VHHL9JtuIEInG4okimdbIE3DJZ6rrPJfJPNa5kKFHjbOew32bLH744HMnO2gqhlAAoTxbuTfL2aDx+zowUEJdH8WoPYXZygnETBt92MetG0/xcHETUamBbHQMxtw0tLFhZK0mQs0QUCgLDFl8peJDjsNYfO0Jg8Z4bcufK8FgEY6kdiKFL3ufN7vooMyDlIpQJJ7jaomjWHCLjCoMWBk7HJUqmbOMhNtEMaKUgvJUjnclk1akhVoBqMU2xcn0/0ogFHtI4wRuGKMWJqgHCcyeD9MbwAxYFxUr8BiEsMIQesTsjEh8iZLwLBLVRB6plWHi8DSOnJnH6fPHcPDoARhlnocZIsq7aePgLCuVFKpO6MX//hgA/Ds4/GZnffHZfwwQfl0l1Vcxg/u/336Z6H4J6d/UQ8ijuwiLVuwgty2UC5D0thGnhiQkUn0fGhrev/EcH958hqv3n2HFS5BWWgjFA0KWhheZWIDbeEnDXMvGD86fxJnpIZjddTAMqVSq4Lmv4d6Gh19fvYN7qz1soyw+qJiSPm42E3bN9TBZSnC0aeAHF87g9MyY+N9Y6Ou4FQSmi+edAP/626v4/NE62qFBPaoEgQxE5tSHNdjGhdkh/PDsNM7NTYmHcG1tA5rtoDoyiofbA9xeauO9K7fxeHkHfqTi/BMyhBRo6AkqZoJa1MNQ1MfPf/Y23jh7BEbqgy1w5CIpa3QtC54fYsAhwTDQY9BMrEkPUkRwmerobO1ga3UDS6trWN3axobvYztI0IkzKe72U0eVjGsudL2kbhIcwtCHnfZQSjo4MVzCq1NDuHBqDkcnh2HKBjuV4YSgjZ7Omw9WcOXOY3x0Y0F5PO06Ao0bNgYt6JK0pzF9daqFl+dG8f2z02gZIQZby6g3GlJU/vGtR/hkYROfPPURukPCECaRp5hbSqbIDgw8vH6SstNJfOfYCGpZD721Z6gNjSNz6rj1aANXHqzjozuraAcm/IzS2rwTjP1B4k1IMDMxjOOzo3jj3KQAp7hHs9+WdEA6jo1qtYH60CjuP1jHrTvPsLq6IpvJ2elRjFR1NN0YEyM1DDdLKLHLKs7Q9RKgMobt0MZvLt3H5XsruLO8I916abmG0JTcQRjpAKXBNupRB//rj9/Cm+fmUTMo1UhhU3KRt3DT1L6wsoP3PnuEq/ee4e7TTUm7pLyWA6ou4KSPlhnj5HQDP//ReRxqutD7HYyUNLRclXjIYuBtP0RoO3L8PtkBnmz6eLK2gZW1Laytt7Gxs4OdfoCAYhP6HQ1D/IAEUefmZ3D6yBROzx1ArUSfYYblvon7z9u4cvM2NrfaGAwGIumUG3ISwdFSlHTg7Tdew6vnTqLumqiaEL8fga9LWbIIijkyKnklPYVxqomCUDxZ4pFSjIdiK1RhtQyjGgFgBtth3x/X0PS8cFDjTVJHmBri9eU5xRQ4rjwsCm0IMqhBYJWFxURdR+S8zFbt8Z8TNhJkuLW4gpsLSyJTZ/9pIDn1jMFJ0CrpOHdkEj964ywmahZaViqAsGLrcEusySAYtCQIgYMvk4eL+JgCDOY1w3n5cnH53RclU8hIv0aJ/8eAXnHh/1NgkD9VFSYrGVLRH7hfLlgAQsUQqveAybPykC298AZ5zQOBn2IByaaT1WONQxwO5JHy74I+kn5bmF2CPkpBVQhMXy2NIqb+BtBTJmoqEMjjhN+XJcpSVC7x+Ja8zgaVFZSmZ2SVyWCoJUKkVRBkZSx1DKx7BIEOPILCmMm7lCZb6AxM+eglNiLdkSCngNcq+mrpH6LXYJcN5P2JiwQDjmHCMmw4poOyWxG1Rr3iwjVDOHqIErfogz6M7g6yzQ1o4hPsCCs4zGUeOz/TAfSgBz3qq2Umj2dDDV38mSqIQnX0Ucotssu8jkMCLYSFKJL7FP5QgTKK81HZHARICiTF4jnK/yzhK3l6a5E4KgAvr5YgOyGsXxEAQjtH3vMokr29ionic/ZLSXelqLvhQnmliHQK5z5CYQj3p4wWwJDALj8fyOrJIKskpMVH1bShPFlyWkoIDpcACvjK1xe+xN0qC8USknkhsAy4ODJNbJVK0A8ewsTrb8A6dBjx8Bje//xjfP74Cra9uzg0m+LC6y0cO+xjerIHmDtK/pl78vj7FKnBnF30xIaWMIhEzKuqksKIVApkojrzWEWzCwhfAIN75KBikb75f38EENLLx2NjN2U0VyrI75BfoXg+S/haHuYiVzxVFSLHIYaRpdNIB6+gvTGDD66t46O7z/Hho8VdQBgJIOzDM/uqqicjIDQl8ZbAhECPuQCpFiAhOBVigBwSuT7Vk8nFogKO+eulk6XP5FpPK4OkWYoFhBsAQ4rvpYdQ7hV5tx6vQwJ8eaxzvinDyRpo6AcwUzkOx28i2rRw/8YSFu+vYY2qklod2uw07INTsCbGZCkb5IAwTw1CEtE+FCMOQ2EJC6ZQFmh5Uq4oJXIlhdq8KGmpYgeLZcDeVkZyS+W+r67H/D4EuTZTxylHlWNGJbVS/s6AGwbdUK5eBNjk3i25RhZKFKmnyllxZmmYCatQOFsmqFNKGkTycMIY9iCE5Ycweh5MfwA7SmCxOkXO+XzRZ1GlFMOLfZSHqxiaGsHpV49j/swsDswOw6lyfuC5SblvBsNSv3OhkPlzQeHfAeE3P/PV/qGYNP68ry8A3tcByv0S0Rf9hH9TQKj6k+i9YIlobtCVfjVG1JIl4aYfGGQKEF5d2MKlO6t4/7O7WO7H0Btj4gPxuKWlZpk+syREQw8wZkf48bfO4ZXZA3AH23JAm6aF5YGGhU0f716/h4WNPjpaRQFC3VJ9iASEUQ+HahqOjzj43vmTUgof9bZhGSbK1QZ2EhtP2z5++cF1fP54DRteBr1cg1UqI6DEKehJVcMrU3V859gBvDJ/CAeG6tja3EFmOrAbQ9jKTCy2+/jl76/g3uMN9AYmNKcqwTd9xqVLylyMatBFK+rh5z95C99+aR6uEcKh7C4LUbZM2AzUGQToBrEEyniagcCwoNcq8tqsrPdx984DfHHzNrr9ATxq3kslDDIdvThFpJekU5GMrK67sMyS8g4QEGoerMxDOe3icNPFmbGGVCTMT49KT6JcaHkUlZropzbuPlnD9XsEhPfQiS0ELPo1KjJoyUjHUIgowNxoBWcPDeMH5w5hxEkQd9dQrVTomcYHNxZweXEbn61nAgizUgNJ2IOWDmBTEsHkwNDD2y8dxcWTB/HtuQbqWQ/+1jJK9RGkdg0P1/v4dGEVv/rsMVY9oBcbiGP2lmkqiIXMEFIcHG3h2KERvPnSFCp6iu5mG44ZoExpY7UJ3S5L4M+ly3fw8aefY21tHUk0wHCdaYEJhioJ3r5wBmeOzaBRZsF7ih5DSSrj6MYlfPDZI3x6bwnXH61jYFYEEPoEWbxIpgHs/gaq/ib+y8++i7dfPoEW452hGCiXcdeseCjZeLzRw4efP8fvLt8WwF0enoZZaQqU0uNA5Kd1LcL8RAP/9M7rmBspo5L0MVImaNWlpoRGXz8I0E909DMTvtWAz7LtDHi+sonFR8u4u/gIT1bWldQyTBAmLJG3pNrh26+exsmZMUno9PpddLp9xE4D20GGR0tr2Njcws72tvi2eDOvuA4qYua3cHz+COYOTsI1MtRc+vdsYey5Aabsj0Ejju0IAOWgJMN8ksIP2XnFAl51gZMNPH9rGRQImlVwp11ibYsuqaWUjkfhALphI9Es+X2ZmuuUHZjcdNJfxvh+bk5znx8BI4EAN8GsplF95RkePd/AnUXKRhfxZHULmx12WaZwbVPqR149MYN3LpzEkJOhCvojE5Gt2mUHWsEOEqgIKNyT7wlLkYcqqMFZbZfVfwr6FqbCIqXzxUv7N73o/7Gvl6GaW2+JUlc9fyoXTg1dAgiFBswHAjIIsQLWlH2ydmVXCipAkIsVHxj0EftdBL2OpBv7/S7i0Ecy8BD7BIOsUWCwE6OWQ2gJ02wDUUBYmgLelCDLQKNrso0PBwE0uVY5MK0KDKsKw6wgJhMcm/ACIIj4/mkIUEEvKWNhPcbzHaA9sOBFFoLIRpRRElpClJYQsS5Ic5FSviyS/VSk9UE8QKniolJlNykl1BHCwKMAHo5po9UYUo/6MOolV47tlcXPsb10H+XYQynwUfJ9lAYeKn4fQ0mAoTRCS0tQTQKUYsphKUP3RDqrMWjHYr+jCvAofFUM5FBpFByMVVKfYo6UXLI4avLKwFyeq+A7pZkEgyqAQj0igkODAHGv1015DwmYdGHPpKZC+skUiJJrPTt4RThXFMUTFKq0WMUWcghXnX+F1HTvOFWAUIFB9VHqJoQdzD/m4TIK1Cmgp2SY9O0qECc9iMX1IGdBVZ+g8lPJ7yoeS5UiWgzhEkwjUkSGjqjvOaBc1Lax02qhcvoMTv7sH7FjuHiw0cYHN97F0/YXmJgb4OQZG6+er2KosYlqaRNxuC6st2G4eZWMslhIcI944EwgJWLhi8onzARSetryNBCZ3/fJBYv6lX3AcA845BT8NxrycqZeAlm4qNnPEPJY4rH1Yu3EPkBYHEgCAFQvqLzzGu0HZKRHBBAG3TNYW5nCu58s4ZOFZVxfX0Y0TIbQRjTSw4CA0PCUX5SALVWA0OT7yHlMgoxYcaACeXh/5pLH1AgLNThaplRZ9CGLXNRUeInpuybBhrI1ZJJMqkCjdH5K2qgChLzeM5CKzB4TgVO9BD2uooJRTJePYVifRC0ZxZPP17B4exX3nq6jTQvSoUnUjh1GZfYQthPKJPMlkQBnTbyDvNdRJcAHr01qbsqLXFlmn/dy7l3Z1TlbsL77l3Zq+cMQoj0JKa8D9CPatiPVGfxzUWVEAErZqrCT3KQW0lQuisR3VVgSlF9T3T/5SXnKc8xrUIp6mqGWZqgkKSpRJmyhttMD2l2RkpYTUDOGEs9X1pAwg6LE8MMUvbCHkP5PJ8OR07M4/tJRvPKtUxiZbIinUPkm1fuVixi+FqF8Hfj7Oyj880Dd/s/6prPBH/MN7h5X+bXpRXD4dR7CvyhUpijUTcAtBxlCXiTIMBjiIwyiDJ1+hH6UwUt1PFzz8cXTNt69+gUetz2EpRab8iTSn0e7QUCYxagkHpqaj3+4+Bpem59GjV16tOAbBpZ6CRbW+/j9jXt4uOmjqxeAkP03lL+EsOIuZpsGTh2o4LuvnMT85DCCzpb4R9xKAxuBgUcbHn5z6XPcfrqOdeqw3TJMtyyVCAy5YAT9K9N1fOf4BF4+ekgKiDlEZ4YLs9ZEz9LxtNPHv/7qOj5fWEe7D5iluqQd+vTV0BOlRagGO2hFXfzzD97Em+eOou5mAhTJELq0P2Xsy4vgJ5TWuvB0A50kw93lTdx/to6FRyvodAYIfBUAE6aUIaZIWfbtloT1CBO1wTM0lt27u6l+mkbfpAc76WO6ZuP4SBXfv3ASJ2dGkPo78nrTZxebLG02sLjcxo37T/HRjbvYHKiKBPbAxQaDGQwZ2DlETjUdnJxq4IfnZnCgQnvFDlzXQT+IBPRcfdrFva6L0GkiIxPGIB0WM3MYCX3o0QDvvHoCb52cxvkJBw14iLsbsKpNpE4VSx5waWEV//LJHSz3U3RSZfBmnDYHWwmpCAcYrZVwZHIYb78yj8mhivjKbEctF4LExno7wsNnHXx+9wnuP1gSKSKZCjPzUUYXDdvDz773Gs6fnkONugzKOIIIZnkUflrB1XvL+PTuc3x85xn6egmRW4NvWdIbRIa15G+iGWzh5z+6iLdfmsdwiSZwtVAg6CAgzCwbz9s+rj9cw3vX7uLy7cdIy8NIZQhWvZkMVBlyNTlO/+Gt85gdqaCKgbBYDZfDK28OCeI0QhQkcl71zYZUlHBL3u2H2KHnzutK7cKml2Fzx8NmexsHxxo4ON7A9HBdGEdKfJnWSMmK1RxHbLnY9gfodn30ej5sU4Nt6rD5enOATXQ06jVUyyVkcYCyrWOIyayWJkwopX9yk6Ikjr7FRPkZyVDyvibJl7zpiX83pd1PwMFuoqWYt8jEqWQ8muDJTnFw5qjKLkO+b5ZjSW2MQcBCYMjxlG90zlEG4uBkiAh/DPtQE2y0+3i2to0vFpfxeGUTy1s78rwYNjQzOYaTM+N4eX4CVS2Em3ioWRlc24BZIiBU3ztJuQDIJX+5n0vA4H634K60ruBC98XJcLbbJx/9SzaAfy6Y3OsYVOC7AKtKeqVUA/IQwOcBYV/9OfIk3CUOeogGHUR+R4JfEj7IBgaehLzQc6cnqdTIgCmcCYcTFbKkic6DD7K3DIygj65omVV8pabbksQcMWmXD5QQZWVEaRndgYmOr6PdTaQywhtAugPZE7gZWWiHJnZCHSH96WRodNaAOMg0umx4/PCYU8cR5Ziydef9gImewhDy+fD409FqNTE+OoYDY2Oo1+pIkxRBZxve1irijafA9gocbwfuwIMbDlDPEjSzBENpjHoSChB0Ivp1GOJAFlRVEhAQKl1YzgZy8CRbLuiGQy9ZEPYbGuJRYpAJ7xMFm6uCVvJvkcuzFIOmgKFiCHXElJ5KeTq/h/p3VV6uHopllLM3r6hQyY0E7/TwSTF9vqCRCLhdqagChLJIyI+fPwCEedpowQyqfrk9UEjJJ1MTI2KqHOwKENwPCPPgSf5zIXdWwJe/Vw4Kc/moDOD570FQyEJ6AbyU47MyqVyBceo43FOn0Tx1Dneeb+Ljz25jrf8QVmsLr79TxtFTKSZnBnDMbVismoh7qg9SUnPz1UkeliFrFEXx7jvt8oGY47EwWmrw3/WP5YBwf6z7rses8Jn9VYCw8BDSFKGWC38UEOahMkrGyiA2SpUVkKeagoAwTafhb5/C8vMD+NVHT3B5cRW3O1uIRwgILUTD/T1AKIzknmTUTpWMkYCQYFkz2ClKQMhkSsUQEgjSxMNgFOFSCw8hmUupnFApo4pLyz+LXy8JslwcqDRjfiRzzWM8kJIpsrcVuBjGmDmLCXcWk6U5bN7r4NmddVy7vYjlJEN4cBz1E/OoHp7DVpzCY20Uq5VEmaCpe1UOCoUtDFmHQ8Yyl9Pni5H8EFadq3n4zN7iLw+bkbq1nIHP328ybKz5YHCRLb54R3VDk/1mqIz8fC7meA9NlXJCesuku0xkpft/ZlFrIcGJ4vuNUcky1LJUgcEkQy0GnH4AY8cDNjvQt/uoxEA101ClZJeAkNJYAxKmxEAgL/XhZT7qY1VMzI7hzPkTmD02jcmZMdhUElGaV5iaVfhxvsb5Q6DzVeDv74Dw/31AuH+m+Dpw+CIzWEhI/6aAUE5mKZLlcc2BlR4KHbawBEAQpuh0yX6l6EU61r0MD9a7+NUnN3BvdQddvYTQoNyTKY9qW2nRCRd2UYn7+MfvvI5vnZhFSwtk28SD63knxMJaB+/fWMDilo+eWZUwGDKEMpiSuYm7ODxs4+xUHW+/fBxHJ4Yx2N6SG7VdrmG5BzxY8/Detdu4t7QhgFCzXZiOK940jRKg/gbOTdbw1vwBvHJsBlMjLfheKD1VKNGsrGPZ8/Evv/ocN+6tYW2bFQA1GOUqBtzAM2AA4S4g/F++dwFvnjmCkZqBisWYgwgOB5acSaFXLzBr2AhiPNvp4YObTM56hkdLm8L8VcpklAzxR3ncxts2rGpFpHF8JLHawllGKR8EKYkJoDEYJO7jQNnAkaEyfvrWaelVDDtbcAygVnWlj6sbani20cXNh8/x4Wf3sNqLsROZSJwmErMsgJAxzUzqHKuaOHaghh+8PIvpugkn8WBZJrp9H7/6+AZuPO/hcdj4f9h77yc5rvRa8KStzLLtu4FuoOEtSZAc2hkOx8lLI4VW8WJ/2P9vN/Zt6L23K+1q3/ihyKEDLUCAcIRvAO3KV/rMjfPdm1WFJmhGmtBKsQtGsYE21VVp7v3O9x2D2GlKPqSRjeS8sAQ04xBuGuOPXjiD751axdPzhoB/hF2Yfh2ZV0e78HD+5hb+6zuXcKsTYjemySOLSZWvxKkUpxQN28DaXBOvnD2Bw6vzWJz1Ybgq22enlwkY/PTKI9x72MEu83qadCsFksEOamYfC36In/7kBXzn9EF4nG7QdSxJ4dYWEKOGy7d3RX/2xsc30KU2yasjsF3pYBPEVcMdzEY7+LsfvYTXnjmGpbqBSh4CUV+yy6jhy0wXm4MYNx718N7lW/jo6j0MWejmNsKUrrg0fcmx1PRkcvvjl85ibbYmlLWma6DhcipK2g2RToI8TpBRq2c1ENJow+QkXtEkmQcV5BBN1U53iN1OBweWZ7AyW4Ob8b4Ywku6ShPGLm5zAfBr4sIWxRnCIIPvWajQjp8mBAkQh5zkqXxDHveKY2CmQaqzIceSmxMLJKH+kPKZZrBcByY3P04MShtj0gWLXCip0vhX4yuZOqTSb+aTkWpE+wKeQdqj06SG32cq5zc69+ZKDyFgR8KSVAecNNkkp26RGy61xcJcSwAAIABJREFUzAnCKENnGOHuZhf3d3rY2OlK7mbF97G6PI8Di03RD1Zo7JMO0aTJTcWGWaGjqHru8rUVDHXWgLAEg2P7GKkVtLFMaTdazn1KFlcJCsVI4/ejhEy2lIlOadK11uYwUnTxlU3pAKkBlNw/BQSLmJTOIXK6e4Zd+UhQSF1zHg8kezUJOhJVQmBIfWDOCWIeybrIKZsESOcmzIyTKBUFI/pPCZpn1185kHKaIj1zid0SGyYYdg2m2xC6pzxSD8NEOYO2hzZ2+wa2u7lkBw5CFoAeQsNHZNfEAZqaUl5P/OMwWkfSrVnQq/cuRSevJ94MMhU1pcBT+iBOJWw0aj6WFuexsrKEuVZTYmIGvS66j+5j995N1IMu6mEPlWEXlWgEL03E4XnWBFpIUU2pzQkk69bOyHpQ9u68piXuQeYEyhJDVFKcMOdkzBDhsMlCvTwBIUEcIyliZeJSTu3GoFBXXyrSbRz5IJRR21LAUIMv5fg5mdopuikdIcscw0I06Db1RKSclcWt/M4JhXtiQjNRDY4Boc6zK+mivG9LIDgGhRLNo6aXsU3DEVVAWhmnSmoyKNS3cvohgFBTY7UFP9dWNRFV8SllM0WyF8scRkYfFMxmdRG0ZrDww9fhnjqNoDGDdz66hF/+9m14c0McPAP8yd/N4+DxAF7zEZCTqTISEG8zCinhWqKngnr9UbSF0tVHg2wB9HqiS0o7a4SvAYQ8Zko3p7RXQhv9lwBC0aJy3f8XAEJx7OGUi4CQ6yKPNc226DOwiDw/gGH7NDbuL+Hnb93C+VuPcHXYQbroAPscpPNDRLURAk4IS0AoWjgTlYI6vwKMUjZtmpUo3SzvN64InA4SerlkCMj1JXej0O8lu1qm1aGitUpnUJkryQRd4koI+nMBg64cS7UHBDAxEDRTg5PPoFXsw4H6MRybO4PRzQgPr7bx9gef4S4lOPsW0Tp9AvWjR7GbFxhwXRAdowbynAASAPJB1pVsoJPpoHL5VdPykt5ctlv0OE8maGMzDgJCaqLlvOtTxgNUcWB7FXkwa4xTb9a6UiBrPS1PTh7EKBKav/H1KCdSBej1PilxLJL6rQYfRSaZy3XkqCSZgMJWZqLKOIphBGz1YO4OUI34NaDJdYfNPEZ6SEhkLrXSKBuhnw5QuBlq8z4OnzqI42eO4ORTxzC7UENtpqL8gMr3pONtnghzdATH41/j8f42oGjvnvitfujbPPF/uO/5fSeE3wYQSoWizZO+jcvot5sQat5/2SEpTQyke5lzchEJB5x29NygSRULwgzDGBgmBnqZhbu7I/xf//wxLtzewsMAKPwGDGqzxBUxVQVf0EEl6ipAePoQ5kWbRTGyiTudENcedvDWheu41Q4xtBtCF6N+jYsSLfPddIDjCx6ePTCD184dw9GVWYw6HSk+La+Oe70M1x8N8Nan13D9wS62yTOzK0KnoM7NTGmasIlTCxW8sD6HV2jPu7KMJEqk6Ewo0q552E5S/Pztq7hwYxsbOzFEHSjxBLRqz+DmsWgIF7Ih/vx7z+LlM4exTDdDN5fpoSyWecHcUjHPGBg1fHR9A+99fhuf3XkoQMLyW7K8srschrG4ZNmeLRbFUZpInh0t8Qm+2cWz7KpsRsqSIJLwZyPsYckHDs96+JsfPYNzx5YQ7m4LPW5upiZ5kYOowP3OCBe/eIA3P7mBjW6E3ZDCzRkxaBCjkDRDmiaY900cXW7gJ+eO4MBcBVUzliKn0xviZ299iIsbfTws5iS6Ird9OEUIp2DkfAI7CeGlMf74pafw3ZOrON7M0DJCofmCLp5eDYFTw2ePevj5xzdxaWMXt3f7AlqkKy3d60zlUiYhGraJI8tz2Lc4h6XFOSRFgWGc4uHuAA+2R7j/aISMQcOWJ5RhTiqz0S7W5hycPNjEj148ilMHZpH2OkBCekqBSnUemVnDzQc9nP/8Ln55/jI6uYPQrSFyXOQWmx4pKoMt1EeP8NPvP4/vPnUEq7M+ajYNZwLUPVeKTU6/B4khE1fGRPCxM8wlHqE7DARIUbO3f2EGx9YW8crTa5jzKyiCRH4HNYmkstGsghmWfH0sLhOTJEcW1bohQE1NlmOUFdJ8IU+v4lPv50gBmA7b8BHJlNBxKdi10R0mCFnYV3w1zSNd1FZaDu4+aZIjiVJUaz48j0HNnLCoCSL3Om3OKkCQulA6fjLYVw0ruNFr3Z14ymgbfCl+SyMWbnIsbqlRVVQ6meBy25MYABKvFXpk95lq43HYcWkwJIWcLc/B6BA2WuMwQBSMRJ9GeClmQVGGbpBKniRfeKvhoE6wzQ52PIRD19haBZ7nwCAVVXQtzDojvYaGBBOjj5IUOqUWLC1AxlOasmjYi/2UKuXLgFBqPg0Wp7uqZYdaW4yMXQXLqZJ81AYdKtlbFVyKEsrmxFConwgHSIYdRMM2wv42osEu4uGuTAEJBnlfmHRiLiJlCS+28CoKQppkOv1MivJc0cf4kTb9qtOvzm9ZQYkpiBQxbIpwqk7TH+akuuhFtmj/epGLflSRuIhO4KA7stEdmRhF1Mzy53xkFrNBlT6U1zd/h1jec/KnJzYqCkNNjLkOqRQQNYXmq2MTYrbZxHyrgYWZpmpkZDGGnR0EvTbCYQ9GMIATDDCfh5gTw6gIPnW0WQYvi1HJYlSzBF5OJ1HqcjhhYu5XolwTSXNks4oZTnpSx+uP1GeTGmwW5mRyKL8PZRxhcao40fV9aUJYuoyKRtSQCaHoCUlbnwKEBIYlIOQaqW5ANeESKMECO80EELLIpqavdCYlCFRgVEdOaPqo+o0TPYv6CeWtKyBOAKEqcEtAKBRXUlnNArHNvEjVDCCNVV03fHBipF1M1chFN1r0exCqLf8jINTx9PreUABXKdX4GDge4rkFHP27v4N94gRudrp4+7338eab/4zVoyZOPe/gBz+tYmGtg8K+o2iiLKB5TWQZrJgTU3WtjKteAYTCa1VVvQB57r96PUAsjo0CZDQolAJON77EUEaMknj9qRgdVU1P3fNfU+uq79LTfR3rNQGEnO6xUSVCHQGmKpi+1L1pzdt4rKWuA+4XosvllJrRWMYSiuIgwt5TePCAE8JbePfmBi52HiFZtGCsuMjmAsTVAKEZKGAvpi/chyzwVbgm8U0BxylgMYqJE0Kh0puKqsy5n0z56PzO2kRHUvDMcn2SY8ientbR8r6VbUFNzHidcN8iwZWsIE7baEwYiBzJh5HWUAlncKB+FKeWnkF6H9i53sdbb1/AnV6AaGEezePHUT96BG3bxsCyJZ6E125J55flSpYu1Zgl/laT8XIt5gvSnxtTqXVcpTgys2alJIJ0fcWSGzcGxVHGhsHmKDXpFWZcqxpGvC70q6DhDEFgPCCz6PEpoXTTyqtBN07IThJlckE2XQ6PQ5AwhJdkmDVdtHILrcyAsdWDsdOF3R3BCxLUMwMuXUq5FsjGpeJWUjNBYsWg80DBunTGxdrh/Th55hiOnTyE1fVlODWAcxBFG5VQ0T07mLqH1X3EFzy5wKeO9lcDM4W490wexwr9L/3cvxgqquJRPZ9u8Px7RIt/SEAo2k9NF/29AWFGlwudfjTpQE8dsj11jJxCFZkkdNGEmyPH/Xpn47OlWYFhSEOMVAK5N/sJ/umNC/jw+iPc6cRIvQbgNxESEBbsOuXIR7swhzv4s+89h5dPrWPFB2o2+dgWbrdDXNlo47cffY477QixPyeB1OxLs2vCri1z3Z5abeLV48t46fQ61hfqGLZ3RdBPM4/7gwLXNgd44+MruPZgVyZQhuPDYiYiu9w0QRlu4+isjXOrDbz+7FkcX11G1B/JRsjvzXwPu3GGNz+9jY+vP8Lle20E1DLya7JmZ7DTEM10iIU8VIDw9CGsNB007AwscYQUx86oUZEcwbs9avBu4ncXvsDD/gix4UheHOkDcRAiDkdSDM0vNOHQyZLH2m8It/7hdhd9yoEMXzZq/jGp5+F0LupiuZLiUMvGX//wWZw7toKk30bVNTDXqiFMMnGHbMfApze38N/fv4r7nRjtiAtBDYXFQGcTMTWLWYa6AzmmPzx3BMf217E8A3S6Me7eb+O371/Aje0AXWcBiWgbHdg00ilCVAiQrRyzFQt/+soZvHhsBUtWhIYRwStimBW6A5I26+B2J8In99r45OYGLt15iPYolPgBw3LEKZYTyXg0hJElaLo2Zhp1zMzMiIZsGGfoDkIMRimCsIDr+HDZGY1D2EWEOg1cDi3iO6fXcGp9FvtnXCCg8Y06H9Q18Zxs9iKcv3wL//ib8+hmFtJKHZHtiKbCZt7lYBPV4SP8xWvP49VnTuDg8qyADBpqVD1HACFNezjl6ifAziDETj8UYMLcvmFIAKpcDmcbVSzP1HBofwNVxijEmYjyPdtQ8Q7cuUSbyruNBaGHpFBTRlpYC+0ty+XfITvorgW/yoKdbcVMnB9pBkMaqkPQZlvo9mMxfhFTFul2yjhOmjns8wr1Ms0kCoL0V51rrMTuYh/Oj+y0knITwrRJMVFxGtrRQJWVegVXFMbSWU5tKrxWqRVU1yzLPJViKhQcmYyoyZzQxoREqqeDnEqy4ykFMLvPasoogv0wQhyGyrDDtJBygkhKdlog0tMUGpNS3+ZkBPCxNCwExBMsq3GPejBugoBQWzaU29aEoFfWFyXMU29WUfK0fksvoWM6R3lI9MRR1x/KIXS6btTfp6hDOqBbjpoGX+L8yak2aaAJjERRuos0RBpwGjiAwYngqIN00BG32ZQTwGEbWdRDkQxkYihuoGYK20hlEq3oX8p6XNzzVF9anVehObPAVxQyFvsyhxIamyhEpfDkZDUVoE5TKjoF++iltriBbvZT7Ay4J9AEiCDRk5gImsWEsS1awiRjaHwVJtdTPk8BxDFXeWVSwb1AvBap/WFnnnuQ1rw4FRfVqo9mo456tYKG72G27qPu0DI/RtzbQbizibC9hbTXhhkH8NMI9SzBXBFjBglqOs/L5f2ZJqJfdXnPc2rB8ljMcjiyJMKjI5/aeElV5j5DoGNSM2XShZf6dk5qlFlrCSBIMZXHOC9QZRCWpjJqRqEnf6W5jIBCTuKUnlBcOeWaVgBc3W9lTIhaLgQQspEogFA7iz4WR/F4PAXBYXkNlz3gKQipzHFkbKAdRkvaKK9nOqCaOVKbkRsKEBYMci/YZOFZ4nOrY6b6RspRVkF3S+jhwjgQA/5EVd9Ci1XAk1Ru7kXUqyeNGRj7D+LE3/4nxPv24e1Ln+L8x2/hwoU3ce7FGTz7ch3Pf9/A7HIHsB/KOsuHRFcwSy8hCJgqZCVSgC8lA2MoVB4kf3nZIGJ1o2O25DZXx1kmRTIhIlNiYvIigFAmYIphMf6jf/YxMkG5RmgIoEChbu7I51TshEza5F5Tx4gPnRA5iReRa0ADUb3cKtU9DbqYxbkC0zyMoP80Hj7ch1+9dxtvfXEb57duIlt0Ye33gZkEqRciwEjOKQsP3ndy/HgP0BiGemuH+X2qVcBXKMdW9KtkP6UweW/qHDtVhGuQI0YqXJ7VRI0aTllepHHC067oow7rOk1JZmRLRComzWUyH9bIw4p/EEfnzsDarWF4L8MH713Fvc0hhrYHd98anNU1hPOzCJt1hB6Np8j6UBpQub+EpklAyNqTzVBT9kFefbJDaXMemjXJlJqNp7SAmajmD9kIdAplXUSGnBbgwiLLxrFhunTAFvSs4llk3KkaIfyPbVBOCFOZENIDQ3QWir4qQxJ9XHQbUe5M/ZoIujlBNaJIzGPqhoVmYaFVmHB7AdzuEHZnCG8YoTpK4MRsyGfwRXrDKydBbtFtNEOEBIkRI7USzCy0sHpgBWfOnhRQOL9ah99ioDEvP94bJRuGt4faCct1R5qoevsvPa8mTc298KtsYAgXXDszl2uBinn6qrnhE0HhY98s6E83KaexZpnSO6lLxgXKvxN0+IcEhFJb6KLiScBwmjI6PfGmZ4WRcKQn4l59zU73u8uD/YQzoesE1UFQqSrIaTKjrY97oxhb3QB2rYVeZOLnb17GB1ce4fqjIQKzisSpYcSFwDJRrTpIBltIuw/xk5fO4sWTB3Cw6aDlO/DcikwFP7u7i5+/ewF3OzGsmWXEDMSWpl4qlvhW0MZLR5fwx88ewTOHl7HScjHY2ZKGi1mp4WFg4vp2gF+8fxFXHrTRTkwBVjbpc2KcQhDVwaGmibMrVfzRS+dwcv8KBlvb4hjVbM0htmy0oxQfXn+Id6/ew1uXbyH1mzAbswhp8MDniQM0khEWjRh/8b3v4JUzh7GvZqqJWjqCTRMCy0JeaeJ2N8f7N7p468JNfHjlnsRxOL6PeqMu0xd2sqn34bTo2KF9mF+YQbVRh1Wbwyh3JP7iHim0uS8FMLdbFrluPpLYiX1uhEONAn/+2rM4d3QVRtJH1QEaNU/cJaMkQ+bP4KNbu/jPv/kM97ukjNKNUrmakZaqNIxcpBPsm6nitaeP4NyJWZw+5uHi5R18cvERPrh0HQ/6GdLqksRVcH0z06E4aXp5gOWmh0NLLfzZd0/i3JFFWMMBqkUqGj6XYMKy0A4TAaO7sYUPr97CB5/fwPV7j7A7jGHXmqhUG3D9OoajAGEYII1CWJaNSoX5Y9RUSokGm5pR21YGKEWGsLuDmpXh0MoMXnz6GL773ElUzRRVO5cYBU4S+H45BebUNDKA9y9ew//y336NIYXvfgORvKcCRhLCGmzBG27iz77/Il597ikcPrgfNc+WEG4CC8dRlEna3g/DSFzeOG0SdoouuVgQqYadEtHLhMwgWAH8igrHpq5NIL64Qqo/LJIFHgn7hGCOgcM630jHLpAuR8tox6TbmTJtYsNFRTsQWrFIoL5E0QnY6ZSOM6f8TkU2YgVANe1DF5oye5C6s8w4K+FS2fF/fGUtl2b12clmUn6XKiXKZD81QRxrJsavodweVPEhc7Yx7lRwsQRxSh9CQxtlasNHSa1OaF5jUY/KyRHzDBX1VR664FHBwuWr03oibuaqmazNQiaLY9kQnd6PuEyKw964+VkCbtZqZaE4mToKxGNhyY+6qJRQeDG74HtVjqAE4OoVZHKdMecvYUbesA9z1JdJFyNDRr0dJKOe5E/G/R0E3U04udIUkxJP0xdmQIqhDBt5XIvojivNLEXXEymAfsh1VhbIPFtCF1WaIZLDQCfggtpAF3HmIGI8RO4iNKrqYdbRiU3sBAVubfWw0QnQHhUyNWRzw2DuqeUjz22lu0uAiuvLPU3QycItDmL5O/PKaNQgNLJRKM1IHtN+MEKUp2i0mljet4hDh9ckQmJxtgEfMZLOFra+uIrunRsY3ruJGtfTLMaMWaCWJqjGIRrUsCOFK9pepakjfa2MbyinW0IKLUPcdQpbGflRavnGuygz68aIYHoD1T70+lLje1N4QENEaRgoQ6NxGLw0EBWtUkCgzkWTj6ULYjk1VtXAGBBySqjeywTelVpBMZPR91UJCNXdWn52MiGUyb88FA2Qha7KL2HBy4KRj1g0hFzz0qKq8iDZ/JEg81A9swTBq5B5Xk8OHSqZF6knSHkRKKMem+CXP2ujcH0xW9sNEtgrB1A/dhpH/vivsVNx8V9+9Y+4ePU32Hj0Dn7yp4fx8mtzOHoqxMz8EF61rzLm+Jqpu6DEQjKE9DEX4FlOP0h5JiBUAF1NB/VDAJ4cWE3JVDTusrAaTwhLN0pNHRXX6XFnrOz0TBelekYyfm41BVLOkPwjrRB9PfDq00HpcpdSH5vKlFfKaeY7S8alum8INMBYLhpvFRWY5ioc5zhGnBA+WsFvPrqHN65fxz9vXESx7MFba8JqcDCaYJT1KdgULRnNRcgGyNNIpAN1n54FXD8JtHU0gqYEmzRo0Rl4YgSkp/Wc9ImjprjtqqaTwQzI8fHmAiRBC4p4WtAbgtcVq0oFWmhgZhcuiqGNOXsZq/UjqIZLyHaruPbJQzy400O7HSPyGkhn5uGcPIp8bRlh00dAEz/eH7aa+tJQpkhI08xR83y4toMwCREXqWSG8rCzSUx+zDj6Ic5hRvnYKTRMU0RZipimTTwW3HN5bCoubDZbGakiAEw3a2RqrKirlFiIrq80kuE1JxRWau/phMrcRJUNy/1c6gVxJ+YZVpR9MyXVlMOQDNW8QD030EhyNKIM/iCE1xvB7Qxg9YewRwEatiOu/TTZKgjw7AKJmSNGiiANxBiLJm6nT53AmbPHcercQcytNoAaexLspAikVnu2dh9VzrflQ5EURBqieorjwdy4MpCiQJC//qhMmyYhSaQ2T5y9y5/bO3F8DGyWXkx6HVNrrv7lY/xS/kUZVj2OdB6vW/49/eubQOJe7eC31RJO5w+W6xjBoADClJXuVNtq0gX/GjQ4Bb5VqZIgp8heOsxKY9gPYuwSEPqzGKYO3vnkLt6/tCHh2iOjirTS1KJfUyzojbgHI2zj+ROrOHd4GadWmpitVeA4jmTCXbrXxm8+uCSB4WgskamOTDpT1AWM4ARtvHJsGX/y3BGc3D+L5YaDqE8NoaKM3u3nuPJogF8xuuJBG7uJBVRq4hDK9hSpQE4ywD4/xZGWiT/97vN4an0VabcH1zBR9WtiFtJNCnx04wHevXYfb125i4HlI/MaUnBKYR0HqMYDzBYj/NVrL+DVs0cEENZpKpNH4vjEW2Bk+Li0McIvPt3A5Xtd3N4aCRg06cBBk5yczqQx1pdncWR1BicPzUlmFiXbmeNhN8zFEfNzUjVHNOmh/yNpXTHcbAQ/7WHZDbFez/FX338ez51YE82UZxeouxaiKBRXyLw6i4/u9PC/vnEFt3Yj7AQKnPC+kihZduq50WSR6NuOLTexvlLDgX1VPNwc4e7DHm7c3cROWCB26fLpwSaNK+nDTnqwoh7W5uo4cWARf/zqUZw+MINwu4uaCSw0faEj8v7tBZGYECWOj0u3HomW8tLNe7i33RX6JVxPzhW7xorqmMiUTMwmbA+GVZGiiq+dVGNGZRgRs8IC7J+t4dmTh3Du5BqeOraCLOQUNUPNY2g1FyBSLxXwZXbRZzfu4J9+8y42OyOhHfbFOVPl5807GfZ7wKvPnsFTJ49i/8qiuItyDEDqoctpE7dr6tkY2SFAQB1v0TnpekDZXKtNUzqwjH6wTFRcbriOgDqBZnoSIh05oWPqYk061AoU8haWv2uagBi4mKozLuBCmE4Ty2zVwdffL91Ida8TGO8VhJcdfcGDU02jkl4mP6g/v7ezN1lcv/wVIf8Jqio7yMqOfpqBMEFo5c/raaMGqWqyon+5iPKVdoyTUwJdHhd5kJLG64zHhMeZ0yZurgKatb6kZJbIryq77aVxx+PkFlnzpvDj9LuTEG7mOcmx10dJF+3l+ZF9UX9O/Ww5FVAFszKEYYFAJ09qgtlJjkTbFw8H4gAa9dvI+rso+m2hv5pJgHjUkwYSr1PmBaajLlyDlFtlKkPdGy9P1e7h8SlnDtzn+QUHhe2Ia6cU8tJ8KK3HNRiUcoQFm4Msp/snc2ctDEIT3YDB8Qa6sY1+4qh4HHgIDA+7QY5eYiCURp4tOZNkEhSMoWCTgpM0FjiSF2irznzGfFs2TCw44iitDxWZWY4Lz/eFCsyIlmrDR61WQbVqC+j1jFTybfPeNqLNDRjtTckUbOURWnkKqrNreYJqmgg9lFR/m/vAGPBNTFbU5HfSu1ZTbwWiy/8/3nFW17UaCj2pr63bJZqbU3oLKnq8zv3T+XECDMssQpnGlYa26nnHHXlNARVaqgaEvA65zpUGMkofpV6zchRVfX75twYhMhwbZyLq+AxZexQQLF1GSxMdBRSlA4hcA0K+jwTK7ZngkNNDRhUoYxFqUumIyr2bUzsLVkqXcq6DLIIDobXxE7Fti6ton0wVslYac5g7cRbNY2ew68/gWncHb174ZwTpNfj1+3j9x/vx7HfqWNzfh++3YWBXwCCbXDn3kJzXWkW5igodj+sxaYy6DSIJ4hoQshkoU3BNx90DCEsqlhhncQ0dn5YyokCHnI8XzS8DwqlVbTwLEoAn56KcwtgTZ9cxyY7FOY2J2CzR7rGUSIjMhEZfyk3ToPu45YmRU2Hsh2keQ2f7OG7fmcN/f+8G3r13GxeCezBWqvDW6IVATXqMUdJHYacwHDaLWK3QGTOEQ+YKQQ8lBBImT9BEZ1FSRtUU2mBRKRNCNlb0HEkzPsRnWupDAgJeDwS1PN4E6ZyEEhS6srbIdSaz0IiQRe2JrEMCC3VjDvPufsybh+FFS3h0rY8HN7p4eKsj2uO0NQ8cP4hk/yJGrRqGloEhbxYCQk6juVeIsUsB362IrCTOYkRFiojXqOBXAy6nlYxQYcB8nMEM6VBKp9AMUZ4hLnIknIo6ZMnQSMYV+QRrVuU2rCjUwnYRSZW6ZxXY0zrLkp6q9Y08b3Qgpb6Re5k4oOq9qSROs5kix5n3d56jUhSoFkAjzVFPctSCWIHC7hDuYARnFMCNUvGvYKOZjcYkj5EwKYD3nND8FUNneXkBq2srOPH0Og6cXMHy0TkYXobcTuW9cZihtP7K4ZoHS7TcMu2ftDGUSdUUvJoGZ3L+2RBQ0UclIFTnXjk1T5UV4+edXkmnn1uVL2odGwPC6Tnj+Jv/vwsIpcrQesK9gFBYLiUgzPKsKMMnywNelgCPo+Uvb2yik5XuOUNKWfzKfF1G76TGdQYRLHcWYebh8s023r14F796/yoGdLIkIBQtEbtQXApCVIoRjizXcWp1Dt85ug8LrSpcx8TVh0NcvL2Dty9ex0YvReEvIGeBwFKClJ5kBDfsCF30T54/Khb+i1UTRcgwWhu218DNTozLD3r47cdXceVhFzuJhcz2BWhIp4vGNvkIc1aIfZUEf/X6i3ju2EFYwUjx2hnGXfHFAfET2tpff4B/vnIP7dxGoJ9Hint20uIOmmkff/36i/jeU0exQqfkXDTnAAAgAElEQVRHuwCX5jSNECQZ2omND2628b+/ewMP+kA/q8DzPeHZs9M/6xnYP+fjxbOHJdD98LIt+q3RqEDiOGKK8+vzN/HxrQ5udHIJZ86MitApnSyEl/WxYIc4UE3x0x98By+cOgC/CCVknFECnLCJZX19AR/fG+I/v3UDVzeHeNijfbyeKFkM6KYBUEXogdRqztgpZquka/qS4UeX0e1uIMVeYNVQ8arwKi6cpAc77oob6ZF9s3jm+Bq+9+wajizX0N/soG5bWJmrSyHAxXEwigSMGX4Vd7YGuH5/F599cQ/X72+JOcgoZSixDbtSlUgCOgqS9hpEKVyvAcetysVoF3RzTWFEBKQjrLQ8nFhbxEtPn8DR1RZW5yuIRjTdgFDLeFUnGbt9QExAati4/WAb5y98jtsPtvBgu4POMBSqSNW1cHC2imOLLZw+vIZDqyuYmZ1BpaI0dASEQj9k7ZFx44gEgBCcBcOh/Ltc6KTXxumUyTxOWwxUWAwzZoWTzzLKShzQSprVnuLySS5Se7/3MW3a1M9/VXfp8Xte223r319+7Q/hIvbYZlGCqzEgLDvhj0NKRWEkaJrQM0vxv7i1l3oUWZQ4+VSJqcrwUXdqpdOqKEmiUyl1EFqTx4J5DFS1sc40Ei4hwHgIuEcFQaouN3OxXdfNgJJCK2B1fD6V86rS4il9jRR5dKAUV9UIRThEofWAzP/LwgGGvQ6CXkcclNPBDrLBjtzvNM3IOcEuUngMFSaNNAnERIrOwpwsCsGThRzz+hjczAkcaXhaZ8TGCiN2OFVI2AxiN32MQJRGXKYQjBcisMssjEITvQDiuLw9yLEzKLAzLIQmOuAa69SBSkucArmOwFFsBt5v4ufAUoIbAJsaCTMqiQU4QcrEHVPuaTlXtmSIsfCo+VU06nU0W03U6zXUap7sE1kaIBjsIB12JDMRvR1YozYqYR/NeIRWEkiWIAEhXURrRYYqQSCPmzhQTk29994IT/j3N3Vwv/Y+KZshArbUjitaoxIQyt+nwKCeDHLyUD6v/BT3nJIKqvXp0mgqw+dLQKgBYElLVCB3AgjLqZQ0ZUpAWOoGSzMZiWJR9koqRF5TFHl9MfTajMGweTYShDIsFiMEkQQBPHfiWy1ZiQIKM8BkHzlWHgSMFsqLUABkZgOhY2No2djmLTK3hObh01h56jnU1o/ht599jo9uXcGt7ctYWhvi1NkC33mxhWMnTfj1LZjYQZ5si8u42FYREBaMPqmqIlaOeyoh9DKtEs2s1jnKQZAghAkglPM/NSEULZma4JTrsJrU6TWFDSE9GZusH7opp/tgE0Co58ylLlYHvotBEUH4FIVYXoUU0nS5pQZYObAaBYEuG5OmboqlMF0fhlVFatSQF/tQ4Ag2H6zj+o0G/vF3V/Dho/u443RgrdZQ2d8AEzkYOD9MesjpJOrwvCZS36VcY0iYYbQSwRJZFoaJimnBM00htopHszYKJG2Ua7AYkMmx49iNQE8BcbqhK0DIY1oCQhKz6S3PBxsNbFqGyGgvxb2SoCO2UMkaqBbzOFA/gzlzHcONAg+vdnHzk3sIOGyozyI7uoqYgHCmjoFtok9w6ZCNpK4HansJDCuUo5hkCCUyLQvlmlDnUaaDBF3UN4YpjIBUfUUZjWTgXEhsiu3asCqOuGITNFl03BYqORshvPanMwyp5tCAUAx5NPiRPWtiekNKkTiilqBQ3FB1DAt/itIJbcbDo0awV88KeVSjBNUgRq0fwBuFcIcB0O1LgH3LrwjrKGbWLN296Z5ecZFmKcIohFtx0GjVsX5iP46fO4SzLx+D2zJheDkcvyJu4mIaR8osgT+dydl0kb1Mudvq3qs25tmzcMq1ryeE5d5Xpi/KUGMyIfzayWBJDh2Dzv8fEH7VhFDWDM1omGY2TOsLeU2KqUyep6Wk9olIvMTeE8yuO5N6VMvrOGPgOcMk5ErghpBKJhr1XIXZRJT72GgnOH/5Pv7pjU9FOzc0PYwMBrqzHCJIScScY84rcGylhZ+8eBYHV1rwqwbe//wR3r/8EJ/cuI/NQSYumFS8sqghIOREzIu6+N6pffjT7xzDSs3ErEsxbSzaM2sPILwqgNBBzFB5LghiuZ/BKyI0sj7mjCH+9iffw0unD8OOhtI5Jpee1NMgs3D53q4Awt9cuiPAcmhUuCrITcGOvBe10Ug6+JsfvSzGI4tuIYDQN3MkcYJRlGEzMPDu9S38199dRZeUT7cpx49aoKi3jeOrc3j+5AGcPTiHtRkb5uiBZPmRUuDPLUvX/Vfnr+KDL3bw+XaKxG0BXks2KYJCyblDgEUnwl++/jxePn0Q826CmkmnU2a/MVwWAggvPAjxX967g8/udnBne0Dqu1BtTHHXrKjjxGlXGsDPBsot1aKpAsNMbQTMyctt9AuVvUPHSmY6+vkQDTPCuRPrePXcaawvVbFUt2BHI9RsoOnbqNhcUAwMgkj0XpwgDHMTvbgQYHjj/g6u3LqL+9ttbLZ78vsk5ZY0TIaic7G2mS1lI4k4TaHTa4b5uot9s3WZDJ46uCLukhU2LeI+WrUamrWqaP64WdM4h4VxOSGkS+XGTh/3N3fxYLuNQcwNzESr7mO55mKl7mJ5po7ZZg2+zxxIU2XrUa9kq547F3LmDgmFgpSvNFZUkVKrI4YYyopegKBQGtWErlQDjQuNcjI3VWyUN/n0cjv5/knz5puK1hJAlj87/XxfBSbLn/kWNfNXf8sUL6Ecyo37fKXmZGr+or5WwrAJIFQilInETl7b+Lk1sBS5m9aGyDHULpW6C6+mlVrLp6V65cRH+eSU09XyVUxex16zGLU/8Xcpeg1/lyqw1YIpkyaZAkq5rzMBaRxEGicFwUMg6ALUAPZ3kPbbSIc9ZEFf9IHJaIRkNEQadgFa6ecD0QFSwcfriwUGAZ8cExoKcF3itI+udkLv4XXmyfqZZizPaaDjoaCZC01gUgNBTMfPFGFSyH1hcJLHolpqPO3wmpsIcxOjxMAgpoEP0ItNkQcMExOjlKDPRkFNoFtHkBRIaExj++O8RwWU9bRG6MsZXMeGzRDlNEBKXSSbKFJYqoluo1bFwX37sDjHPMEGmtUKfMsQquxg+xF27t9C3NlG3m/DHvXgJyO0JFSeU8EEfhLByxJU8xRVo0CVxV+qshVL589ve11/0731bQDhmH7FSVoJBsW0RekzS62gOH2Wrn9lg6iMjtATPnn9ukhUkyNl7qFiJdREcC8gVP8ubyD1zr8MCHX+YGkqoyeFyiFEx2BQQ2hlAghZKKsJs3JaFWMYPUGizoyaTAZnExiKNivlNatkK0kWC20vcUwMXQtD30XYmIW3fgKLz7wCb3UdYbWG/+NX/zcu37kAs9rH08/V8cpr81hc7qPe3EZR3IZldVFxIthuFSapk6xFKPQ3fK0l4+2paYsCCLUuT25tHmjlgKkTxydtn+m4CaHta2qfrqKU+63Sq8l6XurH1EYwPdIdzzDG7a8SEJaiYtFtSnqrNvUpNwIuUmzwKEAok7jc1bpHaqoJJFJh1BgWydBVAYR5cRiP7q/j2o06/vGty/ho6z7uVTpwqBdbbYJlTGpwQjiQiZDp0sYmRlZESHiPmNTmq3gJkjsrpomKZcE3KdFgDaUYOopqrcSzZESp+4RTMlK+FSDgaycgVOs3gbeaEHI6KNpHucbIYCCVN1KRP2SEZQ7MqAIz8HF07hz2107A6NWw8XkbH791Bb3QRFRpwD5xGDiwD8n8DAauhZ4BxDRmIvvAUpNUas+pf+TxY+tQ/H8JVrVWXibrXFPjFAgSIFSAUCIkOLXntc/cQXEVdURLT4M2NgKpbWbTWlghqlOggt7LwpzvhzWl3u3VOdRsHanhcmmAcWKYxXTQpts7qd9KD6tMcdR+IrpC5PALwM8LVJMM1TgVUFgNY1SCENlWG9YwUAxQfQ+S+E8GEd9vwgzXOJJL33RN1OZ8HHl6HS/9+HksHZpFc7kqfgF8PzEbc6TJslAs/USEukwwyGZrGYMzxZsYTwjL/VHn45bND703jbWJJVCenvRNTxwfW6QnX5isuZPPce9Xd045IXwSa+Pbrvr/dt/3TfvLt6WMfhtAWE4NjSKPx4BQiqk973ea1lDSGKRg1fyu6QmhdAm4MRSpFOphQm2XjyitoJ+a+PT6Fv77m5dxpx1iKygQiJOcIaPripWhaqfwihEOLTbwl6+/hKPr82g2gTc+uIPffXJPzGCYt5bYDeXkZhIQRqhkAWrpAN8/s4Y/f+kEZi0amSTwGZDsuDAqNdwfFriyOcQv3v8MVx500c5cAR+cCBGI0T2rihhe3EUj6eJ//PPX8cpTR2GFfUVL5ULnNcCoiGsPu3jv2gP88pOb2E0dBAyKF21NAd/OUE06aGQd/O2PX8arZw9jxkpQN3P4dGNLGN4NbI0MvHttE3//u8vo5h6ySlOmH+zqZ6M2njt5AD984TSOL/uYcyL07l8D4oHw92eW15DYdfz6wyt47/omPtkYIXZmAX8WiazDKty1WgSYsSL8xWvP4pXTB7Fay8TMhboiiQtgsVpbwGebMf7hww18cnMb1x90YNukMNpiV52aDNJwVOi9POcIThZIELvcfJYttJTIqGAgHVh2ejPYwTZm7ATrizW8+NRRvPrsKSaQoW7lWPBN1OxC7NsrjBagkxinfcyuzEzEBrOHLOwGBTa7A9x99Aj3Ntu4t9lFtz9EfxQiThLRz1HnxBBoUke5+fi2hZmqh7WlFg7tm8dTR9exvjSDVsVAFvQQDzpYmmuJIY3ncUlkZhgLX/WgQQ0NWqLMxFZvIFEOEa3TbQutuicOp3UTqDkmPGoQHRuOmB9RaK+wqqoZFN2t1N3JzSsLviZEcLPR0yrZGLiQshAsGy0ySZruemkzhimK45MWDNGz6Eng100Bx1MG/XxPAoRfBfz+4BNCJaEa/3lcn1dCrC/vBmqapzRTisKnoHTpNqmeUNHYp9uV6vXr75TjrX+5ZqQKntNlsgKEemXkt2nK3UQXOb3xaGwqT12+ErVjcsHVhEAxcJFYCIachz15pEEXedyHkfaBURvFYAdJb0doodmojyIaSUNGhHbUEdJ9lqbsBgs1pQUU8xKuQ0KvZCdXORAbpifZimnuIBU6FilkHpKcxZeP3KyyJSdf740ydIcR2r0AozAVJ2NVyNnIMlKFVMZeWBhyrzBLlfou3rdcT8OcamPSzOn2yoaRyg1MUkXvdkjvJlCgsYc+uELbZgEljrem6MciUgepk7JUjqBrW6h7Fcw2alhbWkCj4kjmWdXM4aQxgp1NBFsPMSI9dNiDHQzgJyHqeYKWWaABNRF06IqdkiKaSqxRhRpK6iklwF3psb7tn2/asL8JEJbmDJPJoJ4S6tD3Mu6hzBwUnFIWSuy96oJQ5ooCBKcAoQBA/e8S9I13egLs0pN0ap3Rz61up3JyWbqMarr6FHVUgXnq/FSOYGwrt9FUHAmV4o0GLowqsXPu1XSh5CMdg0LJuOQURlPRYjqXWwYiFvGejahVR/XYSdRPnsPMmZexYxi43d3Bz37933B/8zJWDph4+bvLeP1Hq/BrW7CdB4jjmzCNLlwngVOpw7Z95DEpgpxEa+tEKdITMZNhbIqYuQgoLLWDbKqUtNFxl0jnpk7pB8VURk0JZZWQXpC6tin/UNe4vtZLV66S4jBe4XWRrOmiZRadkgkQHClAqDTXSoelMv1CDfQNGCmngyrKQSijpGw6pIzSLVwBQk4Itx8dwRc3W/indz7H+Qd38AUewlmrobrWhOEQEDIfeYTCyQQgEhCmGhBKfiWBAKe74jqqJoS+ZcOzLAUKaUQjcwFlLEN6ouwtwohRDVh1nxHQkqLLi01rJQWEKyMcNSkX3rgAd9XYIBClGZyFrGfhyPwzONg8BT9ZwMNrPXzwxiU82o3Rzxx4x47AWV+DsW8Zo2oFfdvEiKCQk0a6rooTK83geP2p/UHg5xQgFFomm7hhgiKMUdAEhnROvhnWPXSmdtR0kA8xlNE23ASDJSVf4HDZGCipexoQln4CKgqlxMuK4cL6IWOdEyWieyQ4JM2axGcBg3L/U9ijQWEBoY96WQ4/VaDQj1N4fO1bbZi9ASphDD/PUSN4ZNavbJEJsiwVgxxGv5QGUfuOruDZ187h6NPrWDuxQmN7OUZRlAgYdH1CUdZgNJfk+aS2VJ5xTJkXWYf+9+Pr6qSpOv782GpgehV+wvc98fn0b3kCRV9lp/PYTlNGv+0q///e933T/vKvBYTTDLPxhLDIohI+f+mdq1Mhy/rU11TXTF3AOk+IGkLe4HLgyatORHuSFw6GgYUgJj3TwfWNAX7z4QY+u7WFG486CB0fiUVQxv5zDJvwkJqz+Tr+5sffw4nDC5ibNfCLt6/jrY/uYKMTohsbiAx2/ZT+S+iReSjTsB8+fQh/9coZVLOe0COrLNBtF7ldQTv3cLMd4R/e/EjcQXuoICgYEaC6HKSrVKmxCdvwozb+p5/+CK8+fRTFsC0aHtKuHL+J1PTxxdYA737+AD97/yr6qMp0b8SQUxYdnAaih1mzh7/9ESM01lHNA3nuKjtEOYO0bQldfv/6Jv7+rc+wKYHwrg6Xj8WQ5eWnj+FPvvssjizYaJkDtG9fY8AFZltVNOf3IbF8vPHxNbz9+Qbe+2IXI7MhU8IwUdopdumYNtiwYvzZd8/hu6fXcKiRoWmEcNKBKnepFfLncXk7xc8+28L5aw9x+d62ng46EiidGvyt7AcqqumCZwigpFNhGIwEmFkeoyaqiFh4polkmaH3APuaFl55+hhefPownj99AMOdHckjPLJvHnXHUA6g1HVJAcS8RWohLXSjDL2IHWcHmW3AcDO0hzk2d1NcuX4LN2/dxebWFsIoEtoSi1YWqlXfw/LCHI4e2I8DS3PYv9jCXNVF0zXhc4pCm/0sQqvmo+ZTn1p2cOmmygiVTJxAU1IgKnRALDBKVLYWgV61Qs1LDlbCpLTJQmzT7MKCW+GUj12/x7ti4+gFMZIp76OpjlbZUdZfE9yo7a2lvJ/aSKZBnJQQU/aU04uDyhCcWA8/iUpQFi3lx73PV97wTypq937umxauJy2pe13IpgGhLo/2dKeUrmbipajnhRp87/0dj2sJtMpdl9Nj3aEUcBNwqPRDqputuonTZhJltaw7m6KfKDv+5U7ObFZl8kMDG9UpVVmrHK+pGAdlCIFoBAw7yPvbSHtbGGxvIOlvw+SEMOyiCEh7ZG5gX/SBdkECHvMrDXFKpe6Ja26GUFgZLDgI1LLCRkZ9X0Hwx2DkJmDVwASrFASBpPIR/HmIs4rovAgKExrDpDZ2uyF2OkNs7fYwGMaIogwG43lYDTBKgvEnzJuluy0bKJzSC0XQQs5JjMXfyQd1vS7obREl1FQq901OLPMkRyxuu+LfjIojJY4UPWwmpkaKxM7hVG005xqYbXEaX8d8o4qW5wrTIupso3v/DjDsAf0uoq2HcEYDNJGihRxNPowC9SIXA6sKswTTGEbCxlYCGmCYNOWgzZLo17TD43RH+l9ZC3wVIJT7pXQ8HE8Cy6B3mskoHSHjHcRuSV9npb9PqQUUveo4YF6BQqGLauqr+vukGTIBGtqIRE8My6lh+XZLTaOaXj4ZEJYRM6RVUvZB46bIZjQONbvkAlPfpiIe7MyCkzlwMigbfLYLilScKxmczdwYUs9ovsVrKbAtDF0b3aqDbGURR3/wYzTPvoBi7RTev3EFv/v0PVy8+EuE8S0cO+nhlVf24bXvr6LR7MP1dpAm95Clu8izPip2FQ499C0fRW6jiEp3RO5/pAfqLE0xvNHaPZlYqdgnNS3U93zZrZs2lCGlT/9bVne9tEuhryeEssaW2YQ8lyXjYNKHUpNbcWMuu1KqhCXAE928XANlCioBbAyTOjw5/8wAszUgVNnMIsol/dvgfV5FYawC1lH0dk/h3sYCfnn+C7xz+xo+7H0Od7+P+gFGTeVIzRQRmQoVwPS5WqVIi1gmhIyOkJVRTyVFQ2iYAgbVg/pfauFVPcXvkya3VoVNdkCVRKsAYdkNVMwDcdNWISWqkSdh76UBG6mqLoqRiaRb4GDrFFabHACsYudWiE/euo7bd9t41InhrR+Cf2gd/qGDiGcaGFVddLMMbKMZDtcy0uZlNCYNCQmupzWi0Fm1ARPPLad0YYw8iJAFjJzRuxDXLOYkuy5Ml1ETtrh4swCQ6T4ZDxKjpPapaUAo9z+bM7wm9E0n2a56f1PGVdRU02AmRRLFyAgIdWQK29i8xcQUSh6q2Sh6R8qbmHOc5woYJhm8KIXV6atHdyA6w6YE15vw+Fpigjm1Z3HywUlpL+nDX6xh7dRBPPPy0zj7/Cn4LW4BhdRbNjOJfa5THAAliFNOfIGKTTaJvg3EjbrU+eup4WNYotx7teuyRG7sBYBPHguWDSs5G9Ko1Q3Yshn+hM7eH6KR/a/cEn6vH/+muurbAMKyrivB314dYfn5KUAYas7VZDw4PRVUg8A9gJAnOtMnW2gsdBlVgDCXsPpYehaGUUFvkGPAnGPHw0YnxYWbQ7xz8Qt8ePUOAtqLux6MCjObYqQMTA57WGxU8NpzT+HAyiyaDQvnL93FZzceoR3mGGbcNDyx95brN+UYPMK8k+LHzx7GT189AyfswOPUkDaCpomIltUeoydS/G8/P48Lt3fQyysIDRUEIQ0fgzmBnGx14IVd/Kc/fx0vP3UEdkJq1khcthozCyjsGi7f3cW7l+7hF+dvILRbMPxZAYRFHsO3U8zYAyx5I/z1D17ACycPwE8GEihalQXAFVe+Qe7io1s7+If3ruDm9gBbwxSOR5dHNmwCnFhfwfOnD+PsoRmszVhAf1cZxnCPsj304wIfX7+Pj29uiUvoyKghdRpC8+I9zkaVm4eoGjF+8sIpvHpyP07NG5i1IjhpX4AY4xwip4UruwV+e6OH967cx8Vbj2Cx+LNoLEHLalemhDm1idTf2OzuhuLKysB6LvgVv47C8RExND0cIQt7aGCAoyt1/OCFszi5voSDSw1kw4HoKFfnGqg6XCjYRdTObg6JnswiI92sEM0gXWh5JdGGJ8otMbDo9nfR7XXR6Q4wGIYYBQkGw0iK8KXFWczPtDDXaKDh2WhULMz4zJ4zUSHYJ0HOyMQEhtQ0TlZUhEFpVJPLeaR7LQNtuTEp1YvqjNHVjXQNis3Hi7DD5+KkUFGeNDtk4iUhIe40dlEgTRlSTBMNlePouBjTyGisNdOU069bSfYuDNMg76uA3lcBvulFaO8C+rUF7u+11OnKaWqtnwA99URfdvEsJ5+y+k+O12RA+FgpXx5hyW8aV2plqaut/tVYUf7IdjLei/RG9Vi3cTy6HU8EhHo67vqrJ2GXlVMOUoctFjN0YE64rvVV/l+kqJ9F0EXB6Z+Yw+xIHEIR9OEWDBKPYdMJNOZEUJnKWPw8r0hdrHAjVib9NAVgxqSD3KhI/mZScEpH4OcjM+tI+TCqYvQRFz6CxMEotjAIgFFkIUg4PeS6ZGMUUM+boNsfIQwTxDIhVBmWhc1XIO9I6KNi6iTUKB0cQsMGPoQ1QP2xcqMUGMxpARWI1C+y7k21uYgEXlPzmCENI2X77thorS2jtbyAmfmWOBvWKxaaLvVDEeL2Jvobt9G+8wWsQQc2J4L9ruQIzpNBYRRookCNTbEshZNSV00AorrpbJZJocrAZoJD3cj5cjHye1/Uj/3Ak+6XcqBdNhPG2kExX2Hhr8Gg0AXpUKyNjcpCR67TKY0gJwQlTVRPCQUYloVVOdHW7sBj1oEU9iWCKcGwvvdKQ5MpQKgyCNVrEhMIvW7SaCY1TaHjMfONE8LMZMMsUNcxXY8JCFMCQjYT6UypASHXf7ooi+U/8wxt5K6Pge2gQ3rf6jLcY4ex9v0fwjhwHJvODH794e/wxvlfYdj9BPOzHbz00hKefrqFU6dqqFTIbtlFkW8B5kjAnkWvyMJFnnEqzdgUGptoIytNGSVqVQRdmWNNKIxjQMjRuwZrev0u9cAScq7X+OkFaNxw0+BP6Ymn14sp+uj4qtFArmSRlHpNPSFk21xNlQmmOCEklVLRqRUgpGkKPxJNZMLcIR2cLK3cWIVpHke/ewr3N5bw6w9u4O3bV/BR+zO4qz7qB1tILa4nCaIiUoDQI2xT/+XiIq/uGwEhWgdagkJSR2ViSPmNmM4ItlAB8+Xkfdxw4xWkm2NjN8oys5AgVNOQSyAl7mq8b+nE7cKMTBRDAwuVA1j017FYWUe86+De5Q6uXd/EzbttRHSQX1rB3KkTwPICotkGdtIYA4I0m81uGqQ4MCg5IRVTRPtcy8rXpdeHJBUTOgGFkTLBEWaaw5xBPqiLVmujkrKoIYkyelOUUXU7TczLyonpuKqWLEelW5SqujTJpNGHnhIKIGTEEMGruAYrhoCAc90IkqiZMTWb4DCHl6oQe7c/QmUYwh9G8EfqIRNEgkZt58PGGO9E7ikhxVxVG858FUfOHsOJp4/j4NElzC3VYbpiK6vjNigLUy7D5QYqe2LJkBFQqBsr4zzRCZ7QIS5yfjlVHscrPbabfxndlVR7BQhLYMlrbdKRL+eC5f5ewpjfhwXyr9sB/nU//S8FhJNaUh2B6Ulg2byadkgWdk6pISzykMroSYE11bUqi7IyUlM9vdIEGKnqZ3AzpXtYQT64ZImlSDOCQ5pj+Oh0E6EhpXYVncjGRhf45XsX8dsPLmNoeci8KiqNhnQYRsMe8ngkBfzJAyuYa9RRcR3c2dzFxm4PQW4iLjixon6Q0mDmCg3RMGKs1Az80fOH8dffPQ1j0IaTBmh67GgDwyiFMdvCZpzjf/4/z+Pj69topzYis6IC7oU+U0gguEVnvrCHn/7kVTF0qVsjye4KR30sLu+DVWngg8/v4Z2L9/DGx3eQVWZh1xcQJonQKoSHb/gAACAASURBVB1jhAUvxFojkbiH54/vRyXuCyCscQEqSHRSznuXN7r4xSc3cfH2Q9zc7KDamoXluOJIOdesYm1pBs+fWcOJA7OYocI5iRAOB+gNQ+z0Atza7OL6w56Y5dDmPXNqSHTTjV06Tk8rWYjvP3MIr5xYxrl9vmgK3aQnIIYawaFRx/Uu8M7dCO9cvodPbmzIRIDB0jRZISCkjjBPE9HakNLrMOcwC+EaOSq2Ac+vAraP0KggDgYo4gEOzFh46tAiXn/hDJZbVaGI0tCmbhdoebbkGTECgHlqpLhwIkcHVb5+OpvGBfVIamI34EJsUbTto1olDZhdKqDXD7HbHqE/GEo3bnX/Emq+J3l+SEKYeYyW70pjgNQwjzlKjJyj0YvgCmpIJBhJaQp4iNNMmdVwEmi5YlXNXME4TRGHkVBc69wE2JVjh5SaJ2bx8b3wCbhWyr5Q3kjTgJC/U3Whp4Z7j829JvBkzGr82lXl66Z/v+9y9HUL0Nd1175p4Xry65juBE65hU59896poSzsUzl+k3J2UsqXz6oTD8eRGuXGM/HMLPevMhNODyQfa1BOWcTrSr6glkPnRHHjE+MItQiKNibNEnGso7eQbfF7SQHfRdrbRNx9iKS3iXywg3ywi2LQRjboIicldDgQKiMNGhiLQZMN5TioDWd4rTLWp2AYMruy9P6jm6ON3KIZDB03q8g4EShcxKgKkyIofISFj9ioIy6qCIuqZJf2RgV2uTYPMvQDdrJJ06LLm400NYQWlJBtQDc+urTahhh90NSEtCIJ91YOJDpHT7kCSuLc2HChAA8Eg5rDhE2bTAyTxOWVrTF+mZqYrFA6nSiSIs2tN7D+zNNYOnQQtVZddOLMDfRotDPYRef2NfTv3cTw/k14ox5qEbveEWaRY9EyZDpIemhFB7MbNHdiAUsfRlLUqdUm1TxNxA1YJhBSuH8VPen3vZP0Xfwk+pLW6CmXS7rVan2eNlgjIJTJoDaVUeYtSpOm1o0JNZQmOFIcCiOE5iLq4yTDUlOqtfP3108IJ+/9SRNCpe0ptWwqgqKMoiDLh5FMzGslIMwNNg1HcPJAJhV2ZsJOHDhCHSUgJGBkc01UknKNR4zQYSOhNoO+42HbslB75gya555B67kX0K7O4tJOiF+++3O8/dHPsTz7AE+dNPCTH65j/aCF+TmKT3ZgGG2YRk/0bxYX+5T5rgZSjrJzrtVKx6amT4oyymJWvTteAlo/OM5R5L95D06BwlIHJplxEw1heZU8tlZqQ5GStcEIhjKnUP3Csvk0aTgJ97tkHwgI1JEfZUyPUEY51Yl1TAXJSZwMloCQlHQFCJlRTA8HGKswCAjbp3DvwQJ+df463r9zBRd6l1FZIyBsip9nVCQIihDMKCAgJDhQTpSaLSZNXDXB4hogII33lTAXDLg2dYWGAEP+W0zVuF4o3vxjsS1CHZXSUz3f2DC6jD4p+fq8B4RNQEBow05tWLGNWjGLprmEffWjqMTziHZcfH7pAS5d3sCDboi8PoN9Tz8F5+B+5Cvz2EwidIpMrlV6Pth0Lk8y0bE6PC9yXlWDglRXFQERIyUTiQ1/Oo2y7uQk1HVhuRWYXgW5TXaEzhzUXWGhi2rXbwGDOrpEtYR1u1LXCwKGyngngkKta5RpDmUx4jzKRyKxHpxaKjMh9eB5KEHhxEVYTw3zApU0hxdGqIUpWoz26Qzg7HbFgdSPUszaLnyJECmQpJGwNFChw2+OHmLMry1h7dgBPPfCWRw6vg/NZRnZytoJak2dHE6FU90UccY1nDpK5UYqEFeowGq6bTCOZ0/Fo/q1vAbY5Ci1hdNrbnmPTD6nVqtyKlga0UzAoVxLewqI6eX4PwIo/Ka66qsmhNNHbi8Y/DpAKLETRR7R2ujxrrueCk4DwsmUUAFCpEoQKyGjYt9M+1iVRUg+shi+WB66/RT9YYaw8ISiOYCJX7xzBb949yoehZnoCL2ZWcRpjFEwFC0HnfHmqhUpiniBD5IMQ4ZxM4xeAum5BKmOgh0P0bIzHJxx8UfPH8JfvnJCrNjdJESrRmpUji6zrGZa2E4K/P3PP8H5q49wv5cipnumTcqUKhcZCm5FA7jRAD946Rk8f3odqwsVGOkQvc4OlvctCxXqjfeu4vylB/j0izYydwZWdVbd/DmNV7rY18hwdNHCD184KaDIT4eomSYabgVF5iLLXASo4F43xsWNDt67/AU+vnFXpmwEQ6Rj+Z6LVr2KtZUZLLU8ydTKoxGi0QCDIJRYj34M7IxyPBjkyB1GaNTFGpzvRdLm4gHsZIAXjq/g5eNL+N6xeSxXEthRR4A2ASGh6q2BjU82C7x58TY+uHIXcDjHc5TJi4BwC3XfEzBlxT15TjsdgepCUtlonkKaJWmjfsXGbKOC54+v4Mz6Ao7sn0HDZuGXYqZWQdOzUKUuSEdaS5NBpmfc9HSQLmwpdqM8Ryz6PtLwTKTUQdFoIo3F6Uvy5igMr9hK4EyaMjtqcSzB7g3PFQt+uqZyDkzLZc9VmYEC6BxOsbUqWuInVFYSn5MUUoJBUuXElFxyJnOZrLIbWi5HyrFSBe0y6oCgkFEapducdI91ltBEOjLV0SpNUSbVxGPRD3tNS/aWpnv1go8to08oSL+qtOVC8W9HqdhTeI9pm1/x6jSLs9QLlvlr8t369E2UUNPgUG29Oka9/PZy/qH+LQBdU4R051u31eS8CWtL8iO0BpSfK2mlLCLkWtDZjUWCnPrcPICZBdIYiYY7CNoPMdrdQNJ9hLS/BTOi+24fVjSUaBQrieBr+pUiTXFtVbo66d6xltVlhFjRSC4dJ/jM8/OFxs5JAGi5bngIcgdhUUGQeWgHUEYvmYdRxkB4F4PQwCAspFE3DHKMuAVwTaVRl0RKGGJCMx6KSI4jPQ0TVRzSmY59X5o8aKoT/65Ku0LRZtVMQcQEMsUkbnYscSCWkihJYCQpHDrjuRW0PB9ztTpmZ+fRWliEv7gIw/MQxSE6jzawe/82zGEXJqOE2o9QjQaYyUO0shDNLEA9DlHPYjSzBH6aopIxWD6VnC46HkqRJfpKHXo9Hb1i6siTf0NAqKZtXLI4BVQAsAyfV9pB9XlFjRKRhmpwa0ooC0DJFxRQqApD0sVKM5lS7CFXtwDCkg5dRmgoiDeZGE54QXsBoWQkCnBVczSVRTbJIyOQSywHIddKZiWKY/cQlTxQekFG4mW21hLyPCjTEX6UvFSLpkQRRpw+12cxqDbQ9qtY++EPMffCC+jVG7jaHeGdG3dx8cZ5PNy5gB+86uPl71TxzNkqan4XKDZRcQM4DnMMA9mLWTzn1A1S215pqPzMWF2/ErxuxFqjpgChOr5CwVEmLeJ+Sd2hasaM6Zya0s/1Ydqpb5rSX1L2yyYW1xCZEGr66Jg2WmYVliyGku6pflDlED4GCEsNYQkI9euW16tormywSs4dNYQmWQHMhNwPFEextXkEX9xq4mdvX8SFzZvYsB+itl5D/UADoyzCKA0xzELkToHCJSBMBeRTDykNjBIM8mUQEJbNCLKSmA7F6SDjk0RTbwlApIxCzEuk4CyB94TyKFPHUuutI314b8i1xnqGTANq/QiCJFzDQSV3YQUVeFkTK/WjmHMPom6s4cblLXx28R6u3nwoTfeV02fhHTkA48AKNvMYu0WGgM9HN2/mmjJfMM3hMqBeajgeO8UcSKnfS2LR8dH1k0DYou7OZt4wAaGijDLWSKKNNMVb9cmUilbxRUvK6HSDUeve9f5fVgTllFCMbkoXWwGGdPTKkMQRkjjQ9zzp2MplVg3odDOoNGXjOi2a3RxVZi7GGaphimp/BK83hNcfwR/FqDG4PstQEQq6Ohd8PwSEfTZvGhXU5xs4deYIjp9ex9FTq6jNObAoRGROpcVsbTYVEyRZKNeKAoT8o916de6wNFymxDP8Dt3qEi1jeS08Vgnopsk0c1EaamOlYpkruofZ8xWA8D8CGFRL/ZPpsuWx+X0AIX/m28VOZHFBKpzS/+kR41hQrjJUSgKKqr+I8ln9qo8lIKS3qIBCAsI8FWc7y6xgMKTbaI4RXT0ZNOvZeOPDO/j1+Vu4ttnBbpLDbs4gznPJbaObpyMXsqKTcCHILUduYOZjMW6CzlsEsTQDcOIR5isFji5W8eNn1/GnLx5F3mvDSULMNrgQFgIIizopA8DP3r6G969s4MpGRyijORdN7XQnXdYkEDD53JkjeObEGk4fWRDtXre9i9ZsC0lh4NdvXsSFa5u4vZ0is+uy2cjiTUCYtLG+4ODswQZeOnMAx/c14ecBmraNlldFntDu3UaQu2jHwMMwxTufXce7l76QbEFq54YJ4FQ8eNWaAKyKRberEUCKZp4gDCNEFDvbqvijrhJuFZbri/mJ9GKolyEgjPs4d2gBLx1fwh89vYplLwWG2xKAbjkV9Aof9wMXn3ds/OaTG3j7s5viDMjJA/VzBIRJYaJZr8Ljij9qi1MpYzHmqwXqToZgFMiU1XA9NOpVLM408Nzx/VhfqqPu5PA0XXOm5qFRseHSBCNjpysSPj+jQWQ8J2G0rjjUkdxF7Z4icLBzRap7IdbIcRyLixoXWhZ4jq/cvah3Us5cMRpVD82qJ9cQtULMReJUlLEQBIwKEDIuQnY53ZHlzmXJSyHI5VSSj5I2XSZ2lkuRxiNjeqgKeeemoQChMolRRb1mjWhQop1KZE/Q2S262CPFeRqYfRMgLAuOvV2hCb78+uXv6yiiXwUe/zCff3xCqN0SvvzU5ZqoMRk3yTE3d09u4ZdBYbklKVpueSQmR0RrOabodaUTo6AhFiHTgFCoYWU0wZQWiBs3Yx5Ssgm6yJO2UEKT4S5G7U312HmEfLQLI+yqyX0ewSUVlMClSMWYgfbnRAk57wM2QBj7ILRlR+jb0jDh+sd7xPQE/CWc/uWOTAUJChM4GDEOgk2nzMVmL8LuMMeAeYGpLe6fQWrKI4zZ+OBUnMUq7wV2ctWBZhYWj5NQmKQDXkhOFwEh2/kCBsVcQrneqf6v+h8tyUlnlUkmKUhFCqtiSdOGDqJkBUTBUN5z0/exurSE5bl5LLRaqNcb8PyaaMtHUYT2zjY2b3+BRzeuwuS6PuygHvWx7AAHqw5migjNPEQ9DcVExoupkSZFNFEU0bIAlQ1WmTaV7pEl5ZfmFQK4CRT+MBf3uPkw4Y6rJy77P2PDGMkAU8XkY4BQnEZVEc6fEUAokqqpqeD0hLAEhNq8SH6XBGNzYqea5eWEsIybeBwQKjiv/ug9X+/9E0DI71AxCKogU/pGhsczEiiiPlQ68zm8fCiyDYeGbEJtU0H0ymRC3YF8BslftS10ohB9wxRH0Wh2AeHcItZ+9BPUn3oGV3Z28OGt2/jdpctoj27C8TbxP/x0H159qYaDawnMYhPh6AE8N4HjkAJMIMgGaoScY21UYNdnBBAWnPbwP5ELcEKoKG9Kl6njJkpASJMWXtkyNaITqZpyieGHNpOR6InSUEZPgkojmenIoGnaYAkMJ1rCaaCgaJkKRSgNYUnRHYeiiAkO6YtK+6Vet87xIyCUkPMUhltFbtWQFFWk+T5k+WE83FjH1etV/NObn+Dz3TvotzpoHm6gcbCJYRJgkAYYpiESq0DuGDIxFEDoUhtG6ree++gplkymSlDI88lJk4BCsmeUGRQBv83nYM02zk00YdJYSgMQIaLrRPPyepUViCDecMbHmz/vGjY800PeA+zIw1L9MFbqx7HSOIW717u4cvEBLnx6E90AmD92Av6RdViH17Bj5dg1gQEbaswkpJYwTmEmNJeypaFCPSsnccIeiCPJO+bfecXSQZMOziUgZEOZVH2CJ+po2aiTelk7i47XkpIuuncrnm4GT2ToquXCH5YNrby+lB4zjgNENBjj2sbJJjPjCQo1Y1P2L1nPVFYumy58X1UY8OIMzjBAPYjRDBPUhhG8fgCn24cXJQIKfRoD0Xk9zxAaQECZJRf6/4e9N22S60rPxJ675157oYDCvhLcyd7ZklrTWhwzHnmRYyLG9l/yR3/xt4mwP0zYjhjFhEOWJU23W+qWxH0nAZIgsQNVqDW3u9/reN73nMysAkiAbFJhyUZHNohCViHz5j3nvM/7PkvDw7H1ZZw+dwyXGaV2ZgFLx9viSOr43DtN609yPSlHsrjBBqfaxunkpDCNWSvX4Ptj00UB6ZcBQksDtVhPPQCmNFFlUphfOm2Y2YsP2RJ8i3v9d/Gjvi1AqOeOGmHNTghtbSp6V0sZTbO0pgDYCmn1IDH34qQzNb3C1rCdE0LpufJAE1UJQaB454r4WI4wJ0Ca1EgSYJA4yHjwNXy8+/keXr/yAK99ch03dwfIg4aYEnAqxFBP5lCBI3rmsHBzpH6FI3l5PeRqs4NXSnZUmI+w0gSeOjaHnz1/En/w0mkUe9vw8wTLc13JS2JsQOI3sZ25ePvaBt64ehuvfnRdohIqZm8Z9ysBmQULiRznTxzB0+eO4vvPr6Pd8BEPUunU7+4N8evX3se123vYS1mo0ckrUuZhncItBrh8ag4/fOqohLCfWGzIwTgXBtIBLzIXWUqHPhex4yIOPNECvnblFq7c3satrRG24xJhex7thWXESYokGSMbD9EMfcz32jId40SSAJBgbZCRnqAW4BFdr+pSTF9Ip6UD6/OnlvCji2v4l987i9WoQLZ/TwChHzYxQhMbeQOfjyP89RtX8Tdvf4qSBjEsLAsGIQdCIWWXj3qmcrSNE0sdPH/+OJ4/08XpI00UnDDw/YcasE6B+UonQMstUcZD0Qt2GWiLCpELiaVgAV0w4zFqCk1WLaod0SPx36QuSghFnNjZTXHSMdHNUehzVYnBeIy0KNDt9BDxfTHonQ6zYhakRRQPSKGuGAqWbBUyHVR6jTbzHDgMlSWdjAiUBbqhA2pnl9b7OilUTYBxlJuhMsr2ZILgCQhtmXXwLDAV2uwuYg0LJoWApeh8dYn6KJ2fXeiT9/gVu9WBYuZRFLfHdKm+6VTRRkgcuC6HJ4WPeOsHBqrW7NjsVzbxyp6l9m3LNGtS6prCfOaaTPSG8u8dCu9mOSYv0prJWJ2D0fuwUGThyZzAeAf58Dby/ZsohltIB9sY7e4iGwxQjIYIqxyNukArcMVxuMEla0LpCZKoFylqHsY0WGIkT4jc4QSwjdLroPa7omHmJLBy20g58UtcDBPqtGsxZUpKB6OsRlzR8TPExv4YO0Nmi7my5/BBOrisMVNsuZJLqN1VdsPFGIq5hTLFYV69p4YJtB1nscGi2Ljzafi0WsLrVNziCnXU9RjaTH0t62pqgdMY4/EAo+E+Tq4fw4Uzp/HySy9g7ciq0LZ2t7exvbWNNMkw7A+wv7mB4b27iO/fQTjaF3roUp1jLQDWmz46+QitYoxWmSJieHaRCMBmEcRClFmTossm0C5r5Gwwivmvp3mfbDSKpnc21OTbOd51OR1c+bYNIhMQiZIw9vUui0p+Nvo1nRzOFE9WM2SmgZ4JpbZTQgkG598Jc0abJlwPPJkPA8IZyDczIZx9z9Zh1PAgJhPCKSCUFpehvbKBx4k1p4QKF+hySIpvIrpzNQ+h268tEulEaFakHJzAoAaGQYDx3AKc9ZOIzl5E55kXka4cxd988D7evPohPvjsQ/QWRjh1psa//M+W8PKLPlaXh/DdPZT5Hpw6VhJ1oPeivEZjtsKGh9A4pFjna6nguJn6H0wAoZ0QBnBKOyHkyNNSRo3hi8Q6TN1FpQaXPd9qBLVAtYDQngF6yYzrKL8oNELTAJTlNzsDsYWuKaRFu2nphhYQMtfWAEKK/iSYnhNCiuCZ5dFG7bVFN5xXR1GUp3Hvzkl88mkLf/63b+OT3ZsYL+5h4dwc5k/Py2SQYHBUpAICcubAl5mkTDNSgU1fZpeKI7YxFpToaWNwolNfnru1GF9RSqFTQtLnIY1+eTciQeNEThlgvD8kk1AAIdX6dmLP68PPjR4TmvlI0BA4zD4MUfRLuHGApeYJrPUu4Pjic9i6meHm1R28+8Y1bO1laK+dQHTmJIJzJ9GnsUzko280ryXrSuYL5hWabiDTNHaeGclVZBky/s7GNRkGpLnTQC7Q4HnJcqUzLrWusnYVECqGmzYtJwye2W3ATrdmokpsoaC3gTaJJ66jZhvh9UnzBGkeS81CumuQUTZVCzgkwBaDIbPmOa3nf/MzIavJYyN9r4/5ElhxPcylFZqDMco7G4iGY3TyEgthiJbrIaaTO0+9RmNiFOUGJeYWmjh1dg1PPXsGl184h2g+hNekXCYh5xRuw5dmi+ynhmmo2aWqPZ5pHU52xsmEUPSbh0/vKTVU9s7De6qpGeyE9UA9MhNt9SS10Lez6397P+XbAIQWDM6Cv0eBwgkgHMRp3ZQsbeuyZQhUUmwpf92WULrFGr2P7fbJFIdTwVwOYH06N1D+AIYFe8hzF6OYkQIOEtfDrd0Un94f4P9+5yqu3HmA/dIRLR/dQB2Kovm9dH9iN1E6pTKQlG4n/wEWMJwweSwCyhHW2h6ePrGI33nmBH723Alkuw9k0rey0IMXBEgrYC/3sJ06uN1P8dant/HX//AB+nR+py06J5AshriJVoWYDqwfWcSF00fw45dPY6nXlALo7t1dXL+5ifc/voaNnbHocUqT0UUwqXY3CV5+ah0/e/k8Ti5FWG4BIUORowBLvR7zpukaj4R1pOMgCz3c3h3i880+Pri5i49vbuOT21ti0OK1ekiLCrnZpJjV1GqG4sbHYitskBJCUwgKmPWz4USRtNuM9KpsjLBO8OzJJfzo0jH8l688heWwxHj7LpqNSDR5idvCVtHArSzCX/z9x/hPr19B7rcle5D5gtTRMX6iYh4Yi61ijKdOruB3XryAi0ebODbnIR2ORCvQ7nW0Y8mML48mLmqQ0YkCmdaRqskuYSNQ5zZ24kgt1k69Hny2K0hxvKVwijDb7JhanPNgVjBIE48ko2VyjUarKZo+dvLsIR6QCiKHswa9kg4i9tBEuBMQZjtx4o2tB+9kU+ef+RU2Pzg9pABXN3yDHybFgBz4MyWgpWEq8DRuY/I+TPrQYQAmr0dPDm1umff9hByHr6KPPsk2dRjcPW5Dsj/zm4DCRwJCy/+c/P7wq7ZsTfkbKaqVTjmdDh4s7BWsGG2VYThoYarsh1ninN08dQec0tpoDiN0Fj64gItUfq/SBGUSIx3uIxvsIB1soBreQT28DSfdB9IRipiTcEZFlFJwsHCn3kbC1+WfN4b3zK1kQ4SUeLr1eg0BgjmBn9NGWqsWKCm5n4XIqghZESLNA+wNMuwPU8Q5o37IxqhQuhFKr4ndYYJByh2adHsaJfHApvkLN33VgbHA0zVF9UAhOhrS7bTAI2uLHV9X1o2uSdW2SIVoplfaHlTwJdu0MTMRUMapIGNuhIlSSnEYBg5OnVzH6dMncPbMSTSaEcbjIbY3NrCzsYF8NMZ4Zxd7d++g2t+FPxygnY4xV2Y4GjhYdiss0DonHaCRjyXWJ6roIJoa8x2l+0pbReorpYObUDAJp9bOsupPDvWkn2S5PPY5X2Yqo917BX4WEFI7WHgWHNrQd9vGMEYyoheqhSbmG3MJmYKaSaiAQjMRlVOYxyh1/WaSbpbMdC+doYwe/DudACrlzU4LLbHa6AcNi0gmwnSFFA2kxvgQkFLvGRX8LDjFYpZcYdYq93i6X5LpQ/hGOzoAc3Mo5xeQLK8iuvAU5l54GVtuA9cHCX719mu48sWH2HzwGc6dD/DCix38/s/ncPF8gcC/jdAdwedUkIUyAQMbGOLI6UG4zpwSilBUN2iZRAnHjrlrnEzZCSFfiAeH5iyHAaGAEfMQacChuAnDCBFDDRNIzzNHN3O7Jx2i5U8mRzaawhwetug1pjLW8fggIGTDhg97ZnBCaKaERnvmBC2hlKcl3YV1Qrh5n7ETXfzl372Hjx98hq3GHSxdmMfyuUXEVYa4zpGwfiAg9IBhngozwGrp05xte2YHExJ6AkDYDJLmkYnN4Iqi+ZX0kEgd5bTQp36f2mHVHboVG9fUSSsgdB36ThiWmZlwCVWW3+FQ28zLyOufiwaZgfLVkIHxPuajo1hpn8Ox+acxuO9g4/MR3vm7T3Hv/ghudxnh6RMIz59CstDFuNvCgJpmX+/XioVYXqFFTSH3szQVzSAzjSeAUNzEPQRhINpB0kXZvNIMTl2zbORwhqz7iJIZ1S1uOv09QHk0wE/qaaMfnHyrSBdsY9Kw8qQ/oI6ejHhQyn0JL6ngZRU8OjmXdB/VM42/sXyzd540wynlihNxGF1yPPTSAs3hGLi/hXB/hNY4xZzjos29MuN6dVEHrI/5HitkxQh+WKE338CZC+u49PQprBxfwvxqF42WD78Twuuw0WjYFvwc7dR0sl9MJ3gTEGd2JHtmHN5YD08Fp39vad42bso0XCY/zz7TPO9AvfWERdVjd/nv7gmPq7+ehDJqa5pZLaE1lJmlu9spobMzTOtuxKNcg1m1ELXdP0MPMWWTy66aReSSkqtFKymivEm5aCjYlz6WbEr8ICJUlY84rtFPaqFJjhwX22mGv/iHD/H2tbu4N0iQMSw56iAvXenmSn6R6yMIIyn6i7JAzskjpz6SP0gnvgSNcoyjXR/PnV7FTy6v4yeXjyHd2RRAeGSphzCi01aAjUGO7aSSqIt3r93Df/zF69gecfNzUfuhdOYZocALw7e/vNDD6eOr+PHL53B0tYNWCLzzznV88MEN3L67iQFDuPyOHISsjeqcJisF5po1XnnhAv74leew1Kwl9sFLRuhFAZbneqjzGkVWC9BLayChZXfgYwwXH9+N8fanG/jN21ewMcgwJmVFLN/VUVWmaGUumxXF7M1WUzrcHFipK2WNdsTuZo5Rf0ecQMM6w9MnlvGjy8fxp7/7jNBr+5v3RaNIQJm5LeyigftFiP/jlWcYFwAAIABJREFUbz/E//X3HyPzWYQ2kNKRTdy4fOTJWIqtbgC8eHEdf/jjyzjSqNGtEwy378tkcvXoMZkOs8PGJMFmUKHXCtFtRGhHkXDfWWhSdM7cKZ4YdPCSwNUGberZOZ462B2EV7aOUZMNFq0CCMsSPm3u2ek3BY5eKnZxS4Qm55Dfza5fnqTi5sp7VSaD/LBFB2ZxJg9x0uSkSyK/eK35BwJC+5oUNLLQVAWqmAbM7A38PApOJZl7xOm2sSdX9zlTPk+MA2a/0bwOqaqt2cW3s+k8KT30cRvRZJs1usNvDxCan8y95at+mZNEpy2GFjfxJ9OvcjVYtYJoyIyOTKcaRv80o4M6eFhzQSslnb6aPlvgpXHWTRkLMZBHPuojG+yhv/MAw90NjHfvwo03EOUPxOOTOXd0xfPFEdlHXVDjWqPIS7n1BFORHs0HqaA0b/JbqMMe6mgOdcCYmw7GVQP91EN/DOwOS+yPS9EB5ixa3Q529mJs7w4xSjJpjnBvYSi13+xgnJKy6QibgI0dUrSpERRQIpN3o08xgkF2oRUMK71LMZWZiMuaMF1wqY21GCUU9BjVYsmANv5AsjY5Ya2RJ7H83LleE6tHFnH82CqOra9geXmehA8MR31sbNxFf2cL8e4OMBwi2d7G3q1baGYp5okZ6gLLLnCiGaJbpAjHffhJH2ERY470NFLRmYcl1vGah8v9gXmlSruj9odmZwFcmkjRJZVayamC7GsttMfd9w81WCzF2QJCgkAzIZSi0nPkzzSVsaYt9gWJoyAfJQPdFRDOTgllImqcGAXemwZqxomL+cympjITUujk/c7StKzzshQRlj46aVJZXeNUt2OdRynl4N1AUBrRYI3ZtVUGkE5GwGZ0YTQ+ov61cAOM6xoj1OicOo3GyVOojp9E5/kXsfzjn+LVDz/D37/7AX7z9t/h/sZVOOVdfP97i/jpT4/gRz/t4MjRAYb7HyDyUrSbvky1CcI8ukjy8+Y+Ik5IBIN0ExO6iEhbhCp6GBBKOcNRNr8nMkHv/DmWDWABIXP+lH5l98qJiyjPEgGECgTtQ6/l9Pn2wk8mhpOsQtFB6F9LAWsbF7MEX42dUEDI12QpoyEkPFAOLfK56QUQIc4bKEwO4c7WU7h1awG/fP1DvHvnI1zPP8LyxXmsXVyRUHbeL3wQDDJXcpDGiGmkRdOgokScMl6Aa52NVl8mhWzACvVTnJrEmELWH3uuvkfDFnpLOWiFvsRUEBByQujWnBKy6ZQLIATphkajrNpXUrzJFGJdoJ0mThLFQZ3Nh4TTMR/dYBUL0UmstC8g32li73aBt351Fbeu7yHzOvBPrAsgxNEVCaofNBtIggC556EQQFijHUbwiwrVmE2+BHmSiISJtSdrXAGDrJmiSP7bFwq/VswWEAo9237GpvlwUP6he+7ks585P22YuxrTaX6oljPaRFDpQo3KrVAxcohThYwAr4CblnBT7geOUEdV46sNIct+KBmxQ0d4x5EMwk4NtOMUzVGMxt4AIY1m9gdiPNPO+TyCfpUpUBPI2zBO+gIKqzrB0moH6ydXcP7SKZw8t47V9RW0ljrw51jHaVoLDciUncA9zWqZFSBbze6BwanoCx/ygpm0rQ5uzsaoyHxxMk2dAdfTfrpp9z0ECP/fDQofV4d9GSCc1S/L9TT71OyU8LDL6CSY/u5eUlPnBU7cnBohrXSFQkTXRTMTtHR2y5WX1vxUMKsG6KURTeu0Ua2P2enwJXsvzx3sxyU2Sb1shBi5wF+/8Rleu8rA+W2kXhNue15MDqhpCfymuSG1I016IMkELC4Ijjh9IthpliMcmwvx8vljePn8Ebx0ZkV0bo06x9ICA+w9ZEWNnbgUrV3eaOHzjX385p3PceX6Xdy4tw03oiFDqJl2dJkscizM9bCyOI8TRxbRjjyZum3c38WDB/sYjmMJMZekTgMYsnggk8QXnzqLF86v47kzq2gwCxEZel4tjqfddlPDySVQvUZSlBhlOVLHR+z4eBA7uLuX4fN7e7i11cfdrT629/sYxzECB2g3IvTaLfS6bXTaLQE1fM3MBdvYfICNjQ2MRyOhfNH8pN0MMNeO8PTpo3j21ApeOrWIJb7VIhYqB6dyw9LHPhrYdVr4y1c/wV+9ehXbzEXk5xa01Maa3UBuKGUmE8Lnzq7h5z+4jFNdYDXKgaSPRuCjO79gcvMqBF6FwK9VXM5gadIr2KGiEZAM4pQuI5MG1pu+P5kS2qJ94hI10b+YXr5kG1GvagKBWVFyejftzelBzQJJJiCqW1GQWIneUIqeWa2GbkVTIe9M/t/EEtT8HIsUzX6tU8FD075pscCpiWoJzSmvZ72lhh4uQc3TJs+eHTl+rXL1u3+ynYA+9BYeQzPV58/kox2YCM7wQB/1FmavxwxVdBqFPSX/2XKKExSb7WR/5MRoXoo3FcBPQGFNjSnVeARGnGonkkdaDreR7G2KU2jef4BqtI9yvI8i7qOM+6jHfUTlGC2x3Kf6j4J73ptqliRGmmRDMCfQaUhoNDU+fCj4ayGpIqQ1E0RJo2/INHDMvXOcY6efYHcYS3D8mDmdFd2WO2CkX5IyHFgzSLk1QfSvoRrSkJolBjh8LZzWkfY5SSbXbrQ4AZoJH8uakg6pWghLaDjZDEUJl7SpRhNFzoYHC2PWvwEaUVMagAS7zM3immmEDMtWTU4r8rE438WZ08ewtjKPxYU2uu0Qvldhb2cD9+/fxs1bXyDZ2xHn1VaeopEmCOIRuqgx53roVaU8FpwarTJDlMYI8rHoxWn9JEExEiHARo89lZQ9oZNlnYZq/hcrFroX6mr8LtQlXw0IdaogdDOaUgjtjF1927BQ4CWvTiYqxk2ULp3i3MmHWsuz2WGn4FajZQvC3EzRDZNs0rQ66AwwLVJn9yhdpTPPNBQw2Z9FlGhYEmKApFb7bNYyi8yjhr3MJK6Jhb7HGkPcRXwUQoWOkAcRBq6Hvu+jceoU2pcuY/GHP0Z4+hycI2t488pneP299/DrV/8K/d0rWO7s4pUfreCVn6zizKUS80sDyRz0nFSmUGq8QdxnpoMC7ggmtJGhe46xyBftoIJV0RPaq13RbZLNQsoYyFYyTBKzFiRmQuQNBhCavZ+ME56nnKQLoLPadDMpZ/NEJutmb5xlj2jBb8PrDSCcfCSzE1mbjTpDGZXXxbdGiisbRHzo9Io1V16ScdCF45+CH17GzevHcPVqE79640N8tHkVd51PsWoBIWPoXRqKQCaEqUtWV45UmvHQ2oiTI/HVkjbQzLTQmIPYKSrpfyLR4KSwFk0hASHD68Xtt/YJKTUGxgBC0UU6WufpfkzJiCcOyD71/mLcFktjnOshpLlMHSGq5tByjqDnH0e7PgZvPI/PXr+Lm9d2sbmXY9huIVmZx9zlC/DWj2LHdxHTDCZkk5q1L9D0InE99rNCwGAex+JXIE6arDlDH0EjQBCG8lrkHjOAUFyB6TI+SVw8tJ1YRsphhbIZJFpVrSU/qePmhOCgUNhkMlqrLjFVJEU8rwUMOhxQZLXQX/UjmDYg5FaSHoVOcUNqfOsazSxDK0nRGvGRoBVnaA1TRKMUGCcCLgM2z+QeJzOKFOUcrlsgbNBd3kVnvomF5R6OnjqGY2fWcezsOlqLLTR6EWpqC6Ura66NTDkNzpUBlNldZG1aWqndU6bn8aPKAJl8WrBsBlYTACiNTOPbMOEAGRAzQeOH55Pffb30bfwLsyDxMGA8/HePAoyHQeEsfVSGYV9sx3WHn3xBQ5carVYbvrgretoYk9wVe3MqLdGgILPBEv1bQb7uYqqL0UactikILj0Mxjnu74+JbJCFPn7z4R28euUW3vr0BkaI4LYXxfkuLWj+0ZW7mO6Oyke2JZzYjSByCjQcCmHHOLnQwA8vn8Rzp5Zx+dicBK9Tv7Yw15bDn4Hje0mNYeGgjJq4389w5eYu3vzgU7x39XPpoFMYT5FxUlWIy1KuQ6vRRNsPZeExA6ZIcymCCEQm7m3GgSxwC5w6uozf++HLOLe2gKO9EH42ZuQzltvM0WLUAlsnnHBpMZzRPTVJEdcuEs7U3AZGBGipg7tb+7h5fwt372+i3+8LIJxrt7C0MIfVpUXMz3WUMsfyp3Zx4+YtfHHjJnZ295CXJTqdNrqdNnrdDi6sr+LUag9rTWCxAfQizQhi4dhPgQEiDIIOfvHm5/jF658Kpbef03a6o4CQZBQyYaocZbyPyyeX8fsvP4VLiy5Odrm5cBroodlqwyNl01PdkMjvTAaRLnl1GLOTBz2j9W+0eDJmBYbKNwWEejxM7dRn7EOElqCHpo1HsUWNLvkvC0SdQQCTlaqfy+HyaLKHmL85nJn36IV+CLno6P2b7Qnf8Nu+2T/2233XV3W1Dk4oDQRTFbxhHphrNKH2mddyEEtP6/eJwyg7swoAdGZo9yEhHEnwsIIeeyFZnJl0LAOSJgCea1ucQhOhOztiFDNAubeBnG6h23eQ7t4Tx1AaxLjpUCJYfJmIUCNYo8HXxckT/w0p9tUdOabGj7E5TgsF9YDhPEp/HqXHUOgFpHUL/cTDIHUxTKn385AUjsTm9Ecx9gaMnBmJy3BakJlBm/k2asZFmDzViYmJ0W1M6cl6bXkJOBWTzZ/if6n6NSeTZkh00eNhKlbnnGoTiAQaNjxOUni0KO90kOfG5ZfTfS9Es9kW3w2aMdH0iU2YdrMpEdP8CxpNHVtbwsWzJ7DQayDyGfpM1+Rd3Lv9Be7evo67d66jHg8QpDHmqwzzToUFD5ij+YznoUX35bJAs8jRINOAxjE8twg+ikyporKFaGkmhaXcIw/rA7UhNBOafMiR7rdbBWYHOtwkmtyvasZCIxmCQUsVnRhTEBQax2PZFQ0gFMoxJfVVJe6sU7oozXNY7KlrLvdJfl6kjAnonGiWpu/qICD88nc7Oz21+h0Fl6bkkmadNoh5vxAQNsLQUI+pR+VEibmc7LtoEzKvQ4l8SoIIe0GIvUYTvWeeweJLL2P1pz9DNr+A7SzD2x9/hLc/eBvvvvNLeOUNPH26xI9/sITvvzyP+ZUBGp19wN1VgxVp+iizSJ1CCQq5+o1eUW50CUVRmqiE0tNlVM1MJoBQRhseHIlxIKDkzzLTPoJBaSoW2nWXIkdlLWyaaCapBYRmSieNSRNBMDNV/DJAaCeGUu8aUDRpkE70hiymGfOVmukl+x8KCGXHo2GK7yNLqZkNZG/xwjPwwsu4+tEC3nvfwa/fvoLP9j7HXvMWVi/OYfX8IpIql+lgGVDCo4CQ+sG0Yk1WSh3FSCbJ2JOt1vhIiF+EeUiHhfuLTtb4YF3JKWHL94QdxNxROoUG8EVv6DlkYii1WCaEsnLVBEoBoYdABhVAnjMTmgZeOZp+Aw1Ka7IWgnIBTRzBkdYFLPqncP/DPm59uodrN3dwvyyx2wyw9tLzEla/HbgYhyHysIG84H3roOGFrEARsamVJMgICJNYHM35OTN83msE8Dkd5ARa6PZmAMxmhEz2Z5qKM0tKPsfHnOEH9IKmCSQVhG0QCw2T14X3Xq57tQTUOwICQUCYVqglRFk13mzQySSbr1+a4GTuFRL1wmZnlOdo5jk6SSH6wR5D7Acpwv4YxW4fPimlDqm9amRFhiDzugnwqzpDWSYo6wxh08fqsVWcOHcSpy+dxfLJJcwfnUPUaSBoetKjsGESlk4q4MCsO73XlR480SbbUuAR7bpp45Znuj3hTD1hnFbVLdVSSY2mU36m+SAmIPSfUHFlpn321vqyWuvwRPDw8w+DQP55oiG88iCu57wSDgX57Ly2OjISV72UcTgzgFDG2GYUPskuNJbWQl2eFMymw8G7QMV/srmOsxJ74xRZECB2fXyyOcSbn93BL954Dzspwdochpkjrnme30FdM2aA+44BhDL2LqQTHEnscoZWPcaZlQ5+5/nzuHx8EWdX2gjLkWTeLXSb0s2hZoZ01WEOmcTtpcBmP8d7V7/Ae1ev4ebdTez0R8i5uTebcFstNWmpmZtEFz12slz4wpvnNSENKUPBBZHH0uV++uIpXD53Ck+dPoGVTgNzpEg4BXo+sNjxxaGTN6la69LdTKESL2lc8uFILEdS+6DyYpyXGCc5RnGGLCtEJ8IYjmboycRNTF5405NOGjaw2x9ib39gJpeuaHJUW15jsdPAfMPDnJejG9DmnZsJu/s1+lmNYR1hGHTwq7e/wC/f/AzXt8fYTWHcU7npk/pmAWEfl9YX8dPnz+H5oxEuLLjiKEfjmHanI4GtBIXMLlOt1rQQt06Pk97MZJecyY+Ru/fwIjWA0HSFZrYXBcUzgND2hUxvfaLXmzrb6fLQ530Z9JstkKbPmXS0zE+wwPPhcuowGPwtNp3f4lu/jaL26/6MxwNC81lOOvZPAAgnO5rZYyY3EKcpWpgJHBTjCi1h+UsMUViepCwgSCUzMRGzWYZmHXFdko6txUaMIhsiGWyhHO2iineRERByOri/gXq0A5fRLVWKiAcivT3rSjSCpEFRH0OWQ15pfHQh8TYtFGEHhd9BSqMHt4fU6yF39ZHWXQyyEDvDEjv9HLuDHOOkwjijLrBAmmVC12LHmnl+7KtThyWTRolr0bgZe99PmiGG9jl1WTXxGUaMKZMLHvaSGUZL9dBMtGm+og9uNvwXMzFacmWNa52rES1aGGoABc8NGi8wXqLVjNBtN9BrN7Ay38HSfBsLnUjiOOL9B+hv3kZ/6w5Guw+QUIM53kfXrdFzgXYy0hgJD+h4Hpr8uaSAlxXCspD/jsRYLIdHR0XRflPNZqNEZmfGhq5kqK96oUx7/gAo/Lp3+1c//+EJoU3ZsvpBYyRjqKIKCGmqZeiBQsdVQCgUUatBtdNBAYgGDEpAuaHtmQkLQSd/puh4pOny2wFCWX2moJps3TLJ4NlmsqrN3lgRlJNqLa9L7lYFkTVdqwOMHZp7+NhuNLDb6+HZP/kTHP/p76I8cQZ3kgQf3b2N1974O3z00euIB5/h7HqBP3plBc8+08TZs3Ss3YTj7wLOUOUuQlM2YFBAHMGgzT/jxIwvTAKEULukr/IM1hxC0a7ZtSPOl0Z7OImdME7Q1lmUjRIzDeJnLFEmnDobXZkKac35YiiAsxEVlm6q9el0Omi1ZKJaF1q3NfdRGYXo7OX5fL0aO6HjOn6Z7CMfZVprXFJIx9dIYicqfx5ZfQxZfgofvt/Fu+8Br354Dfey+yhXd7F0ro2FUx0M0zFixi34tdKXGePo8l+hmYlOB+OMNkWcCHO6btkcVkEs3QGTRz21vSTFk6CQ+aohXUgdOlmSPurJn31OkB02kYxsSRo6OoXkvkbKqMRKkXrOBl1Fh9VSjGUI45BS/zeHFo7gWPcSjkTnMLhR497nQ3x89R7ujBNseQ5Wnn0azTOnEPe6GIUhhnS1JYWfU3fHRwQPTYLQJBWKe5poxJUQzkMfrgWEE42q8bWwYNCc1bNVhTakHv9rMhGcqX5m16t+yFJQy/0uMR6yjbHrQzMcxoxxQsgGqJkUZpqlyEYNzz4l9nG6zO9nU4nxPCVaeYFuUWOuciSGggH22BvCG5OlUSKstOXIa65SAmV6UbpTlpmsc05PW702Ogs9rJ87jvWzx3H83AksrHXRWNA3Je7t/D5OjZlzSfOZuhCPDHpAwJxleq8bifuMAa9FGLOVm+yPE9BoBwcz2cIHPoxZYGj+gW/apH/8R/qdPOOrJoSzwG92OvioSeFhHeEEEP7NlXv1qaUOPAMIO20CwlB1TwYQSteVF33qu2+KaaUdqWh9OuqVD8hmeuk9LEVDVjDzKpe8oWHtYquo8cHtDfzFb97BzZ0E+znBENU3TabGCVWgpA5Ax0oS/O7VatMeIUWzztBxElw4Ooef//A5nF/r4VjXV6qmX2Gu0xBnKN4e1mFvXDsYkoKVAl/ceYBrN+/h0+u3cPfBDvqMcyDVIiC9i11yMkrIc1dyA0seKTLJKQ9qNBoOWk0X890Gnr10BmePr2Ftvou256BRl+gGLuZCD3MthrSqBpDRFAoIDfW/dpCWNdISSCoPKQ9M465Jyq7UWxI8anVQGuQrXUfy9T1PnDp5XeM0R+0RkIWik2MhOY5ztENfnA1bTo6WX6NN5hgL6LLEIK0wRIhx0MGv37uBv3nnc3xyf4CtcQXHxGmw0ODrp6aqTIY4e6SHH1w6jp+cmcMzR0I08r5oLGkZ70VGp2SytSyUswWqLdQNaXJ2+9NSwixg3VtN12em0SBfM9lxk2E1p4MmI2tCs5qUx7plWFw1i68Ob9SPxl4PA0K1oTg8trLLcYJWphvC49qDD20dsxfhnxYi/FqA0DSR9LfZT+gRLqz2drDXXfYc7X7KDEiKCHtoGo2CMTdhhAIXkup87A8yGxOtrsXpaYRi3Ec+2kM+3pfJVdp/gHK8C5ASOt5FNd4TerSXjRGUMUJR6EgohOhiCD/Lis6/jG3h37Bt5QsYrKMu6mgeZdjDqGpgUITYzwPENIqpGxgXEfqJg51Bht1+Ko8kY1e+FtBFIyMBZ1pFCiWUmi0xRjC5cOrYN9Vn6CTeZNPNHJpW6ydTKFJMSztT5SFNuQC7ydY0SeM12JSjDkXo+yaPi7QpaiJL0kSzUmijZCYsr6xgYZ4REg2hrdOluRlyspUiHexILuPowT3ED+4KyGYMB91BgyKTBhoBYSuL0aI5FV2JGS3jEmjTOEFNVAiE9EHLdWOsYr7G5yk4shNjbRTI/SK31iwTYHZK+O2e4QcBoQmiN6Hbk5gJAwbFlII6QtHbTK89X6rEexD4Wf2g0RDKe+fXFTqY96sgTMpyGl4Yd0r+90EN4WRBPfZN2z3V3nsH/mywtQ0op966qHJUoSOMS1lzPL/o7CZGdNTLhhi7PnZcF/uLCxitH8XT//pPMPf8S7ie1/hkexNX7lzHp1dfx9b9j3B0KcVLT7fwBz9dwbGjGebnh4Czgxp9UEimn7UNlWdBMgsGlYqmC2MKCGlyI4DQGJmYrchMO1m9WrooweG0iSJUUZm6mCgPCwgnVFEJ3dM1ajWEh+3eTWj5gRPDAG3LoFE+lKEPG139JK5iFhCK3ozNnDbqykcRsybw4UWhuIzC76L05jDOVzEYHcV777Twzrs13rxyHdvYRnQqxuLZFuZONNEfDzFmMLlXq/TSN7pWh3TRYgIKuc8JnVOj8QQYyj0hbrSmQSdFi9aHZCOJ8ygbywIIHdGoMfuPruOSFexSR2giByywIiA0EVSk4tL8p6hiMCaNZ3AozqABysSDX3TRclew3n0KR1sXUG428eB6gg8+uIUbuwNs5Bnmzp9H6/QpYG0NcbOBfTjSjOdQjXo5AYRcTWmGIomRCSBkimoFJ/DgRgH8iODUn+TsyaljEIk9wg5gkEmn4THL7LAjpnn6FBQaWj+dm4USbyihsofr8FtMZUoHLgFhWqJOyGrLUGU0fKQmkP0DE+/h8syqEBBYV/SCcNBzPLQ4JUwKuP0R3L0BnJ0+mmRmSGyMqUErsSaTdkvFtU7DPl4jDj1CH3PL81heX8G5py9g/dwaVk700Gh78Bvc33h/8vhiY4M2PMwu5HCC9xA1sMYA6hBeU3dxW3eZG8SAxdlmp23aTwj303GilmyTCeH/dwCh1tVTOdRXTgj/579+q/7xs+dEVxY5WtSHFNgye8pc/wkglDQJc+eaQ5V/nmxephyxXU2xvxYPf62fadmfFyX6eYk+i5xOhM+29vDnv/4QH97YwvWtEUAaldtFVtDmmKUW7X1ZyLEgUpF6UGeI6kSAX8/NcPnkCv7V730fpxabWAgKNN0C7dARQMjXklGAS8MGl86ZwKigexawO8qx3R/j85v3cOveJu5u72Bj0MfWeCSUrKL04BYh22Sy4Cp2yNmZDlwsLbZx4vgSTp9YxanjKzi+uoDFbhNNlxbAObw8xzw1f1GAFnV7vF5yQcnDpnaBnflSOjhiNS/A0EHGDcoYHXDjpUmPnC/sShYZSslqVOMe0rPYsaVZRJpXYibBLEA3bKqDqIjAczSjSCaLDa8Sq3ta3rPLQ+oLHQjH7Nj6bbz68W38+v0b+PDWDu4PStRhRzuY1P2xI1XR0GaMk4stvHBqBT9/ehXfO9lBlO6gGQCdblf1mAx8NQ61pbZmZwb/Cqot789ONLQ8MZl9kx1Vu42zrPKptF5/qrCVDF1Un6nbw/Tnzv4LBzfl2Y3bwriv2rb1ORqoPH1Ns4BtFgweAnJP0iaUy3IYbP7zBYS6N5tJzWynzojLv/SzMLqckpbg4o6s3UT1Ypg2EaQrT3tul7Ew1LPRyYVuodS40duQHfYEyAbAaAfJzj2Mt+5guHMPyf4mymRPsjxpUCW0UNl7qIBiz5r5Try7OZ3gdJL0pgix08MYBH4LqPweCnbugx6cxhycxhJKvydh8Q8GBe7tJhhkDkaFg0FWo0+d8yjFQB4Js5BRSreN5g36oNGWK1EwNKHxIBoxkzlliIYm/JlAkDRCJeMoWFTmBi3TRRdocsXY+KI+UCIZ5GAm3duDK4ZSZGvQZZTIhDTRFFkSI/QDBLTyLypkcYbxaIyF+Xmsra3iwsULWF8/ivn5tuhNqPtJh7vY27yNG1feQ//eDeS7mxIj0aL5VyvEvOegUxZoMZaDQJDRBVL08QzXD3ciTxKmBd8fnc6pR3KUSknAxEkwaax2cmb1xmZd0S2P0RnaQDBFvTVK+9qNm68u8vT+nq5f2asOAUKhi1pQyHD6GUDIiZdM3syEUHSDBgxSR6ih4LYbbqiihnJnG3EsqCe0zwN7y2Nx4KOfYK6VvVRG2iSTWV90hAVSOvC2GDHFe4g8P5eDPHh0lgQDvSMkfoAtz0V65gTqZy5h9cevYLy6hl9e+QxX7t3Cnd27SPY+RdPdwCvfP4IfvDSH773QROjeQ13cgePF4hLKglJfg7qa68OAuQnL6STaAAAgAElEQVRHQLqZE/CnYxSeneowaqlrenms6NKY0ogxzQwgtAYN5qnWTEZcq612cJaWJjWQUrQPd+VtoTZ79mgj3UZ08KRRjfMkn3YCbMk9SA0YduD7PdFL5nEugJATQoeym0AB4TBewk5/GW+/2cTb71R4+5Ob6Pv76F0ssHSuhe56A/vjPsZ5gpK1FrdL31HKO1PAKrpMlkIVV2qfZ3TE2rCywwN7jzOD1MjCJtEv1LsKKBQJiiuNnobP/2YwfCmNdtmr7BSaJ600ewkGeU0KlLVSkCVainti6dE7D17ZRstdxnrvIo62LyLcX8LurRzvv3MDn9/fxu3+AM3jJ9A8eRKts2eRdbvoux5GZFvy1nCVwtpiwyLLUJKNIZTRXPJU6WTjkDYq+c2+xvAYBpQ2mKY9zSc96h9Xa8z+vdbUvPIEcaqy5CdRCI1Us0wDeDwh4BFnJQXqUYpinKBKUpnGClumLuWerzxj/MM9lvR+z0MvCGRC2iwqhIMxqs1tJDdui8kMAaNtSrExRXOgBuUFshfzXNDsWf4vodNzM8D5Zy7g/NPncOHps1g61kJvmR+2GdzLWc1zODEHN9ctHUp5XQ0d11LsZV8xDWATX8PrPdW98+rojmfU4XIfTX5NzJ3+f0Bo95wvnRD+j//hb+s//NGz8IsEkVubLDcCQi56bXLJXmc1gapwn/DDlbInQ+iJjHMCCKUpZ+kWqjEoCUKyAoOqRtFu4c4wwWtXbuN1agk/uY3Sn0PhdJAWLLsaAuSkY0oAxRutYu+dep1YDBzmgxzPnl7Ff/EHP8LRXoRWlaAbOeg2PMm+YxWR0yrZp3AuUECY1ximpWwEpAzs9kd4sDfA/Z0+HgwG2IpHSDKCV6ZyhnClINNOIRcALZTnuhHWVrtYX+vJ7zKB8/lggUIqD0PbA7QYhi77uZmh8jAS/r/qc4Q+IpseufIa/JrLREANIjRHi2SsqcOZOouZPDDGKgSRFHPcsOlWKBl+1GqYr7VbTTF4YGnAXD525dhlIyAcJQXGtY+x18Lbn93Hqx/fwZvXNkRHWAeqUyQgtC6nRRpjrRfg0loP//nLJ/DKuQX44000vUoBYbMJh4CQr0GAmlUO6rGnLrWHAeHs1mfNimY1g9P22Swg1CVv9DhTifIM2JwWY4+DVU8CCPmv6V0+Cwjta/8KMHh45/+yE+Ohgu1JX9U3LO6+g297/IRQQZtSpWY7fgfKIgX7M3fKgZdqACG7kxpkKxWhNv+EVqOAwZqiwGvIga+AkFkzY1TxngTFp4Mt5INNFP0NMYspOBUc7aBK+nBy6gNTYSSQTs+miNDGtU+h2VjG9r1yQpReF2NvCWN/BXVzGVUwj7yOhNZJw5jS7SApQ2zsxri7PcStzX0MswpxQQYDEBe1TAWznNQo3vOc1PlwndBQMnncSRS8OBnSiCQTDa0CDZtUpvmBSiWcAkH738ZwQBJ8qN1VMyfLRuAeJMeqzeDkziM0owKexwZWgiwdodNoodNso9NsSaef+xGNuJYX57G6uoxutyHugcl4H6PBtmQy9h/cwd1PP0a5t4VGMcZclWMBJZZ8F/Mu0KXZQVmgURWIuM+aDMjJNE16i2qaozJsa1DhIqgcBEWNkNlcJpaBoFApTiyCjAaHGikaZxhrdJ3kGB3ct0wfeogyaoPceftMDGUICI3BjEz0dEIoO5t05ZWKKWBXzGSUJmqpogoIp5pqUqelQDW0eAGEBsQdbDZ9w8Vvf9bMt2vTgeCcnw1dbXPkTQcFO8xsYBQB/DiAW/IMClH7AcaBj63AQ/jCM+i+8gOMVo/gRl3jlx98hM/uf4HN/h10vPs4sZLgX//xJbz4bAfra2Oguoci34Dv0cHZUOhk+RswKO7nxpnTGN/oIaYZd1q7kPrD62SDAjSHVu8Ds/Hw5xhKJLVY4qhrO+2yz+jkfGJSpOLVmQmEuUCmiFKaqI2r0H3DPg4DQgJIqRZkuqvGcapZs5RMQxkV8yul4vpuG24dih6Obt1OGKAgy8prA8EC4uIIhvE63n1bASEnhFvVAwTHB1g+T8poC6N0jJSRBn6tU0JxteQ9ydJH1x1/p0kgG1V5ztqKdQf1zPr3dj7NK2vsAbR+4cPEooh+zXVET9gMqN8jKNH9VZrf9nMz7riF2dcJZEqCYO5tnDzW1HrSqdyFVzbRcOax0jyD1cYZdMZHMd70cO3KJj6/tYHrG1uo5hfhrRxB68wZOMsryHs9cbyP5RormGqwzsvIhMqQp5QOZErRp04w8ERHyExGmmuJgZB1Dv5HAoSyB4gmlXsYHWFrs2e4Ezdrnz0OuqeOmBudoIpThKxg5bNTl1Lr+yEpKRwSBAG6USQZ0o0KiMYx/J19OPcfoBGnaCTUW2VwMg47SnB35zSVjA02MKQ2JnWahj1FggIF2gstLByZx+rxFZw8R43hEawcY752U9ncHI7QJEgAhnECNj4Ss14O0xavuaesbM1WCWJ2bapB7gWT+K8Zt4cD3X+7TqezxW+4G/6jf9s3oYzafWuyfxnsMBtUP6GM/g//6y/qf/XKi0LZieiGyXDvRgN+wF6E/iIYmABCnU0bQKi1t/TJJ8GpRvdg8maEz2zcaShopRh4WBQYljWyRhNbOfDF1hC/ef8afvXmFYxKZm2RdsWMvRZcam8EPpGqkcGv6b9XwM+HohVcCAs8f24Nf/rHP8Fyy4eXjrHQDjDXDNBkILIInCvpdPNwIjWTOV00aiiZx0Xr4crBMC2wtT/GXhJjj1bLWYWMQ4SCLksBfFfdlngt2MlqNzzM9yIszQeY67CrRFuYSuiZEfUu7KB4rvDlpfNlOhoOxew8jFjMCv2RP9QEoIvGwmyuZSnTVHX+o9mDmRQKY5LxE9rhlkiKgHrBSoShnDaylswJuBl9UFbodFqIqCkQaoSGtVNzUxUFxmmBceUidpr44OY23vpsA7/56Ba+2BqjDNomd5Kcc+54pIalWGp6OL0Y4b/5yTn87NIy3OF9NJwC3W4XHjWYUUOzzsRSfwYQToqJRwMd+aosXD2ZJyYyB8n0ZpaoYFAPztk5ogGeBxRVj1+3TwK99DkPGbEfmH4+sXGMHYxNkI+tRmZf65O8qse/t3/MZzwZIJytnWZh3/T9fmmX1YBBAZM2MFpsaq1s3QJCbZooUmK4sSeC+jqPUaf7KPbuI9+9g9HWLaQ7d5Dt3xN3YmoD/SoWGiPBoMROSKZWINM5Thqr2pd4nKJyUbD4ZBPG66CIFhAHRzAK11A3V1D4PSS5o4/MQVoFoDzj7uYe7mzu4tbGrmQHZtTiGZo4DaJYBBLA+qR/c0rH16++3Ro8LVMDjSzIZiaEdhIobRiZXhp9kdFxWfDMPYH0U1JDGc5Oirk4/poGDuGkgERjbFJkidD1Q5davVQac4tzc1ieX8Dq0hJ67TYaoY9OM0K7EYqBCHWY4/42BrubGOxsoBztIdndwN6t6wizERYDB6u+iyVqBKtSwGCXIUVVLhpBggvxfnVqoVJmNGCRXD2ZCamBlNV21w7CykVYAlFGnSGM6UoJz9CcJPDaBJILIKR+xRZxE6HP49pGX28lPUQZNdCNoE/MXmQyqLQ8Lbz1MaE1MS5ETGQeDQjtZywefgbJSI9e1sKUPDXRJ3yLE8LZKzEJJJflVqFwSqRhhSxgdRbCqyKEeWvi3Jl5HsZhgN1WhMVXfoi1P/oXuBIP8c7mBv72w/fxxcY17PRv4PjyAM9d8PHf/un38PSlJqLgPopiE2Wxg8DXM1Gn3iaQW7SDBhjaSl2RtXkYGqPNu7NWF8b9U1mOZs+YGNQYmZ51B7VTZRa/ZC4ZU5nJdFCPpZlfesaLvtk4rx82fTiwy5PuPDMhpD5Y4DYn5NaxlEHuJnbCAkK3JpSJlA3hky4aIGEGNJpwoiUUzjrS8gzef6ctgPD1jz7H3fQOiqVNrFxoY/lMF2mphXwdEAyqnyWn6QSEulYUpFYV86WBjDUSmUkEhlJvKBlMJldC49ezWTSWbGxLZiEbVaUMH8hUaoYOmpTYEJiY+ko1yTTr4aBBXwfH5JJlqXHpypo3gLDKPHhlAyE6mPePYdE/joXiFOp+Bw9ujfH59fv47MYdDJ0AWbuH6MRJhMfWER47ipEfYuz5Ev/D/9FYxqGTapLrhJBRVZwSsj8QODIhdDklJCg0U2G7fTyKMvr1dozpsw/vRDoFr7UpJJRjrjMFhBJVQ18J7uWuDwGEaQlnlKIeJ6jHmewhZBSwhpPhit3/WFd6DqIoEBMwxocxmiKKE7SGY7T3hwhJH+2PUPSHqEcJvKxAs3RkmuqVpOwzDocRI8xq9JGVmbAE4pyMvxqNXogzF0/g/OVTOHfpuIBCr83YEjUTcqnJpEaUBm+HwZ69ENaVnmt+MkFWKqS4SBtgbrWYVo9rLQW1KTTzaYh25J92ffVVpjKz4G8WENr/trmDdi+aAML/6c/fqH/3+bMycWtwQtjtoSGAkH0cxSsa36M2t5oRYP7GGMpQyl8I19sW4wogJYBUAnT1RpQcvZo2xiXGZYn92kUfPvoI8PrHN/HLN67i5uYY26SXBIuA30blNuimi0I6arSCVzMZAYTFUHL1Xriwhv/qj36MhYaHejzCylwTvQbdkRhc6yKk/blsyrV0s0jPpCk8HbNIqyQtgwYQ/G/pjHk14qwWQFiVNJJx4BPcMTpPpmukK7FP78F3CwSeKIUkYqHTCBDRmp3ZY1xsvGGp9dPMc6G+Cl3U0t2M3sDiIDvd1g/O0KWMY6C9yWUyYaYT/Bo3AqviVLiiFtcU6+ZFgWaTn2eodvTm8yTNjdbycZJjXLJLFuHq/QHeu7GNX7x9DZ/eHwggFIGv+WSJKDl1nG84WO+6+Le/cwk/f/oInMFdUUx1uh2EvHcihplqZ1PtBGZsPma7tgeqfnWwNUk05jv0frPdH8VOurAtJcqaw0x/1BQQHjaS+apy70lKwVlAqFfy0WBmlq1w+ECQt3+wXDB/Vk3AwdfxT3vDeui929gamU4d/ttpIWyv6mFQKDQHmoiIAQpvAitQVidLpYMaQDgZ2Dp0VkKd5ajSEfLRLtLBAyQ7d5Bs30G2exvVYANuvIOIZlRIhFodUM9SWbOKGkUdyIMTPz6odS7dNiq/DY/UrMYCquaKAMKhv4rEaWNUeNjdG2CvP0S/PxQaOo2idvYG8tjeG6kZjFjFE5QZi3wCQIJPUkPNhMey7/VgU/t+NrS4j5GhYe9H2ZsOTLENMLagkJMcamA82tIzy9MqM0yxpxWcNJo0tN0RPU2VxvDyBJ3QF2r8+rGjOHb0CI6sLIlxDEFzHg8QD/fQ37qHwdZ9DLbuiWuon47RJN02G6Me7KFTF1gMPCwFHro8Q4Z9BEWOjkcTrwI+TWNkn9KDPvccyQyj6VcuU1FNzRVqq3S+dUIYERDmNcKiFkAYCMWSoFDvEyFZsRBisWtzscyq01vzSXaBJy/xvhoQTnMHZwGhfJbm8xRtmDFrCQozIRTKqAG6hr5u9bNS6AmFbKoJFf304yjYj3lLD/XjZq6TZWxos5R/Yv5jhdjNJMLA8SOZXkXoIc1cxLmDsechabeQLi3g2O/9FCf/+Of49RdX8eoXV/HO5x/j1uYVPNj5BBdOZPjes238m//6ZVy80ISDTdR1H6hH8Ccgw0xSJw2TGRcPqdCntYpySw31jM0B+dB1cqeMAvVJkEakJUHJOWx2/tk9xQLCibPowXvngFe1cX1VTeGMnmdy6E/vPPn3+VqMCyKbqsJJkagPkxvKFrlkEJIya5rKObMXI4RhGw7DxP1QrjWnhF5zFZV3EmV9Hu+/28Y77wGvffQ5bo1uYNy7hZULLaycISsrRcmpaUBdHJsm0oYXUKimgWZqSVqlTAhpNFUhZa1EZhMfIn8R6x5rMC8RDWK+U6mxHhsZDa+QfbZN8z2f9ENysDTkXtx/zTqg5qwkAPYZ4cN7O1PaowBL5on64gjrlhG8qoFmuYBuvYK14BI65VFUwwZuXd/AJ5/cwL3+GDuMHZxfQPPkKSxevIRRs4FRwBgUglbVETpZiTorUMSx5BZTclQQeHk1/GYEjznGBIakjdIrwc7ov93tY7Iqbe9YJqyG/cD7iyyHXAChugmTni0xW7zNsxKOmepxssepnktJkWRE6lYnn6v0TxxxcY1aDYRhKBEuQZpiLi9wpKjh7Q1Qbe8i3tpFsTeEO07Rrlx0Oe9n861QzaKcPRw4CLgD4nyMvE5RuhnmltpYWuvhxKlVrK0vYGG5g16PhmMhGp0IYSdkd8BOK/S9W3Ao553ZFyeGTebWt0DR1phmOUgv0cSECSicbbRNgOB39IE9+RHxtZ/5JBPCWTD4qOd/pYbw3/3iw/pHF48iqB4GhOz2cDvVCSE3KnWBko1VtBl6YBc0NxCnu4cBISkuFPlr3AJnfQXyskBSFtjJKwzdAHlzTjSE//DhDbz10S3c2hwj5CbmtpHVofhp8TvFLpdREwSEGQOJh1hte3jhwjH8yc+/j7nQRTka4shiB3PNEE6ZIvQ9NOm4adyWSI0SGo3jYRSnEuZMOqlQLPk6WQeFjroElhTszkw8jUBauhD8OukZklOWI5TMPUinnOBRDizTzZDwY0V32tWUPB11KmMXzMqDtdvHe9/o4EzekwAqHniWNmKwiOTwGRomiyc5m0zoJ6836bkMRw/CSGgkWkTpQhIaFT8HAsICGNcRvtiO8dGdffyfr13FlTt7KIKOyeyy9BZ+ejTKAY40a/x3P7uEP3x2Dc5gQwFhp42oweDWUGgAEq58gGCp7mSTHWmm4jeydHMHzZAEjHjagkF1LrVliD2hp8/XJX44bGJKHfhttgALCB+9imd+8peMt2YlSnz2LJycNcY/qE/8pwUKHzshtBLkA2/L/GEC9KdKwOm1NnQXukkamouahtiJoAWExulA9ijuOaXk2hXDPWTDXST9TYx370/ooU68DT/dR1gYMOhwEibKHSlMqA0kRUqyAesmUqeN3O0i93oogzlU8ujK71mwiLG7gKG7iH7mYHeYYnNzE9vbO9jd25WQdE794zjBOE4FHHpehCBowiEtVB6cZvpC+7ZBLdSwsAkk/ThZPsZUxpWghYlu1jaFpr/zTZiCWAP3ZO9mODv3pizPhZpuD0uuLYnV4b/sU2foqzsdaUJsLKHCUruJNUbfrC5haWlOdNqkxKNIMNzZwP6De9i9e0NMY/L9bUR5inZdYM6t0UGJRkFn6BIdAAtRiA4NK/r7cMVG3mVuBZw8Q+hx/9SiRQCh7yEnACYgZFSD2VfYQmJzjoAwLB0BgyHBkwBCDXCn1lPuBZNPSLqUFrkmLklosqbZ9LWP6C//hkcCQmHUaP7gdEJoKKSkyJnCRYdadkI4C3CtqY6exTod1KmgviejkTTngoBBcSv9ZjufrMwvHddPm2ICz42mijAio3sgmyp+A67Xgut0MMw9DCsXebcLZ3UV0ZlTWP7+y1j6wUv4j3//C/ztB6/hi41PMUhuosRdPHfJx/ef7+L3f+8M1o8ShGzTBgSuwyw0+n7r1GkyIZyMasx5YCZqEyKjnXRNT1w9l4XOaXvdCsisQZMUltrJVQqk9GP0oBXK9ax2UCuxafDNzFTRXn3Z92evp7xU/YL8eJvvrAtdnNYVELLk0skQG+PiMiqgUPhyqHLKWiIEUUcBoecjKbhOmvBaR1A6J5CVZ8RU5u13arxx9TrupreRLd3D8tkGlk61EWcjFHUOJ1DwVROA2ftJ3pfecQROrPiV2k7DGYi7OQFhWjnI2Hgn08mEoztsbvHTEsBN4FCg4WZo+qUBhB6aBDO1K6BRXF5lQsj1X6CgA6mQPHT2SJ0q6yfRo9YhPCeCVwZwSh9e0kKUzeN4+xmshmcx561h8+YOrl29gWu3N3Frb4gd10fr1GmsPfcCxt02xs0GMkNZDOkSzVFnVqKKGVCfIqWeECVyAsJGBK8ZIWiEcJiNSOo+dxYx1PkWN4+ZH2UBIWtwJsQRFMpQgWDQTHBJ7yWtmPWkAEKCPwbfEhSmzIrO4eZsJFm2mmYDmlQ4mXwGrSY8mub4Lvwsw1xV4Sj5cf0hsNdHvLmNfHsf2B+jmdfoVi7atYsGzWwy5lRrvBMnjryclYD5TEChG5TwGzXmF1tYXG5jabmL1ZU5eSwud9GZb8Bte/I5uz7d8zl9YYSKeVgH30kNbC42/8y/s4wI01CYrij+jYk1m+RI24v7HX1g381tID/16wDCWWA4+71fbSrzN1frH5xfmZkQds2EkB56VptCAMEPu5CMJ6FrSZeGN6Un4/ZcAKF2lHmZbWdTndD4fAWD5O/TDCIrcuzkpYzx89a8aNY+ubOHv/r1e/jo2ibC1hGZBY5zFgLUxCn1MnS4xXFszRDoIdbnGnj+wjH88e++hF7goBoNcHS5h/l2A26ZS7cjinwZ/VMzx0wtdt2J/YajWHIAw2ZbOMxplqOopbcllEc1RvFVeqQEeqlUPYfRD46633nM2KkFEHpciVJ4aJHKzBoKvM2ZIz+DRZZkPJquoW4ixsRaMmLYJNEbmDc1CzY1SeShpFlHVrsu5R4jJAm65UDWvB9eJ5kAcquSaAoV65LeJmDKAEJOVJIkU0BY+bi9X+DTzRH+7Ncf4oNbuyjCnmwydP+S7CGS0Fwf3cDBcqPCf/97F/FHz63BG22h4ZZot9uIIgJCUuumDfdZ70P974fGQyaIdQr1ZgUdk2mgaAqmpE3bV52Wc9qSmEJCsxkYiGgP3cl6/cpC5xGr+nH7x1f8vMcfFjMgeAYq2iSdb3t68V3tWU8OCGcv1rQDrzXdw0rRyVfFHMUUw4caVBYAyrSQRlI5DWNGiB/cRrx1G6O9exjvbSDe24CTDuAXI3Q8Olkyb6mAz+zBIpXoCYa314x1QCRmMZkBgUWwhCpaRhWtogjnUfhzGFcRRmWEYR5hWLUwqprYHsR4sLuPu3fvYHtnG3t7ewLC+NAVr9VpELYQBmoZr90odVnjipbmFaNjjPaIe4aSBVgsmf3JaHQPzpZnOy16X+lXjLumKSxZVPH1cM2ywOZLipOxNJFI8yJTpNlsCv29GwQ40u1itdvBcrellD3u5ekI5biPYrSH4fZ9jLfuiWGMG/fRpo6kKtCpSzGN6TlAi/EceQY3TbBAHaLvI4/HYpoVcgqYxMjTBBFt3mlqgcoAQhelH6DwPAWEMiVU0E5A4EtEEBDkBjzRGMHEMnBKKJ1x2ZeNQ591Q5TfNWhdpyDf3q9ZQKjU9mnsxFcBQjXy0qYjpwJBVUsXXgAuJyNiKGMs+lnWiVGOPqgr4uRAJ4MElN8lILR7lrlmhrqlrQd9DZxUcd6b1CEGDrWDTYSnTqF38RLWXnoR4akTyJYX8e/+7H/Bf3r1L7E3vo7eUoJTp3388Hs9vPhcB8ePeWg3E5TFHlyJKDCOwTwnDwBC8zosS0AarHoey/R0EudgdhM7TdBQ0gkQVBLPdA3xvOa5q5o4BYLT300Xluva0HsmZ7ul+xgfgEm7XO4zc7OZqeGBM0kZvxMRnk4oaaxBQGjlJho7oa/VRU1ARMJj0JLznkUyKeqF25YJYVKsYRAfw1tvRHjz7QrvfHYLu+42otNDLJ4O0TsWYjjeR1bGMo1zgxqeb6iFDPUxzqi8VKSyk8bOhrk8CAKNW2dS1uAjZd1CQCjXS5tb3Jb5f06VoeGmaPoF2oGLNpv2bD5VBIT8TA2AlMYN6ZopXDshdKeNbhI8qfoL3Qhe7Yt5ez0K4MVtnOw8h5O9yzgxfxH9eyPc/uQ2Pvz0Bj65vYEboxjR8ZNYf+llJAtziLsdpAQe1BHyNYgBbY1aAuoJCBPklMuwUWgnhM0ILus77l/WDX7C1Pj29hC7kmxjRpl69u4xgE7ubX5R7xMxW2FTIxeHQpl2UkdIgEhAKVdX9iJ+Hwc6jjqo0v0wCuAwQzrP0ClKLJYVWlmOBsHx9j5yTgk39xCNM7TzGvNOgA58RMJcoKEimXWxOFLTZdpn9rZXIcn6iLM+aiQIwhqdXoSja0s4cfwIjh9fxPIKhwkFwqhCENXqRdFoAs0m0IgAGTLQttiazlhNrTFdMhP1adq11rm29tQhAevq6V717X5K3/5PO6xBl3thZl96bK018/wndhn9939/rX759CKCciziXtL+oqghAcTahbWpDzxUjTWw6HesSxu7UD5yamsmXVsDCOkCJ9xlbswGEJIRXjLUMsN+BfThYehE2Mk8bIxq/NWvP8C7V+4izpoYFwHGpY/CC1F5vmTZMPOrUcXw8wGa1RinVrt44fw6fvajZ9ElMzQeCiBk3hUPz8lAv+RGVAn3mzdHWZSS70cKZNBoCmBioDJzUaTUMKNopWpoccaKQW4q8fsTawchRBKI+XTi40qtc5SMZ6hyBFFkQp0JxgjcuE+bjEdxfBKIrHo5kislR0uNX6QklsBIHgL8HHQxEKAxs0Umt57CBdEG2mhPdop4aBS55CVKAcQNmZ+PKzYNKlsUu/0CSZqpprLwsDEGrm2l+N9/9S7evbEjuZDyb4JGN5WA0tqP0AmApajCv/2dc/ijZ9cQJrtoerXkEJKLHnJDMe0BXSZaDNkuzsQG3NaoEza3UmKm86GpmYw6aSlNbAoK9adbM41Z90/rNTo7GzTYe2blzoYEzVSDX1UYzvzdEzTO7dt/aLd4+HsPAkKztU+iVf/ZAULr4jBzf1idykFf2dnpr/WQ1S4zqaC816fmNFxQKWoe4MMhisEOiuEDxPevINu6hjreRp0NUGaxhM77nOwzaFdiI0gPVeMmTgWr2kNWRYYW2kUZLKIMllCESyjDZRThMlKnK+BPsgMHBbb3U4xzjZDpD0fY6/exvbODwWiEOEkk0Nhnzp8UmKSE+vJnBruXpWUBGEMMI67XQ43rwsK66Z0zOdvMNZTlNNFXTLnJ9mt6E+qaIsXo3m4AACAASURBVP2WemD+DDZwyGjgtzKMmdeg0QixtLiI1ZUV9Fot9Jqk4YcIeZ2yBKPdLcR7W8j2t+GM+2jkMYJ0CD8ZIEyHaBYJOm6JMIvhpzHmAh9dFn4EO3TxG8doegEiAmACU4I6OsyJ8QH3LKNfIgWRRpVkHPg+SoJGau8EEHJqqleB8yKRKRzI6LPh7Uob1RiO2d1DGS6KB7TD/3V7RF9VBnxjQGhZH6IfVIOyUKadqiFic5b3q8ZLKCAkECQgLIxhjrTCmKHLkHUzIXzovX1Zl2pmJGgL0en7PPxT9M+GLzTZuiOEEj1euB7Gjos+6b4Li6iPrKHz9PPoXHoa3QsXsYsaN/Z38Wd/+b/h/U/+DnPLY5y/GOG5F+dx4UIDx48Dkb8FDwO4VSxnnichvNNfOiW0x8ZBbbE9A21uIO8X2wCweXo81wVY8ffJvN2+T07LOHmZAsIJGBRjmQkt5wAgFFBoizfxn1Ed3fSemD1ILDKdOfp0MYsmUjL/xFuATAF+7qqkdQkIpRohi4FOymQCNcx5T1ZDIPuX01zBKF3F7v4KXn8twBtvFXj/i7sYRn3MPVVg4XSI7lEfA9Lp87GAL05p3ECnz2wsl3RSNjIVsho8N0QhzsqsR3zRQTNZJC5pkkWnSc6GGEOtxkISVcE9juLDKkXDS9D0MnQiAkIfLdGaEhB6cCpWV8w0JSDNULkJaiIZCtVIYzV1kcPpYB0JIGT+K0udauTBjZs41ngKJ7pP4fzKMyh3S+zc2Mb7H13DR5/fwSc7+6iXV7F0+Wlkq0vIFuaQhTQvpEkN14yrOrwkR5VkBwChKxPCUIAhJ4ScYKnX9CTo4LdGBoeXpb0T7Vq0OjlLF5Z2n1BBeX+ZkT7vFcqhyALhI05l6slcbbYOeIVVRqW6T4e6yFYDDiefoQenYEZhjm5RoFcDXQLM/RGqnX3kGzvw94eIBgk6JdAuHTRpREPaPo9gZvlSB86fw7g4KlPrBCUdvV2yYgowFaXXbWJxoYPl5Rbm5xwEwRCNZolm20VzrodGr4eo20PQ7sBvteDQwT6KgKDBQ8tMBmcBongdG2aarYht3al1qN3aZr/6W39g39EP+LYBoWwpZl+yLqOHp4XOf3jzZv388R78cozILcUpkrETrh+aCEzVdalbWyYTQgIgpUZwz+Ji8BnNbPv25oBWG2oBhFLNsH1D7nsuTn8ETGPXE1D4IK4Qe23EXge/eu0TvPnhbdy+n0guFzuLhddAxWLKrSVyolGOERQDtJDgwvoinr9wHD958ZIAQqRjHF3uCCBk5o2ETefML6RjJxvwdF2rJUJCRvGknjBoGS4KupGKiYTmZLCryJG6UjVNPpfRZAhltGA2Ijt2pXRVLCAsyhQFc7XYTSJ9w/XFgIJdNAWEathDMEh9pOyZLMysnT2vpPFY102YYJPuoVos0o2Q4DKUcE89WETDYeASu3CMp6CJhnRIuSFzSsjDwmiSfML9ygDCrJJsxq3Ux/W9HP/+P72Fd65voYoW1BxGojvoHsfQoAbaoYvFsMS/eeUsfv7MKlp5X6gf7U4XjZDB1OzYq6mF6IAmRFBDg5kRkE1FwNqV1QP8YOdZiraJm+gUatqNcqpUNDNqc02FKDXZTW1Hdmb1Wg6QPXyNPnGmvn70Un/SwlFusId/xKG+unnCQUBoozn+uU0IJxvyhM6lG7U1IFBjP7FDMXeBXhdbyEuHlFlGvE84BeRU3VDYRScWj1EMBoi3t5Ds3EW6ewvZ/XdR73yCFkZijEIHZWF68b5io0PWE3usHmpyVrw2SqeJuGqI6zGiJdTRCspwBbm/gMzTx6CIsJ94uPdghHsP9nF/cxtpMkJdJIjjEcbJGHGcChWd96/vN+AF2mxz/UA1grKmval1u2h2DelZDnjzZ9valP1Arb51VcyuF11fNHLS5ot2Ua3xkt5oGqTN/TuJR1JIhDQSCKiHdgQksujutps4traGk8fXschMwVYDblUg3t/B/oP7eHD9c+zeuoFiZxONdIQlt8SyByz6NXp1jg4p5NQjxQOUowE6YYB24KNBxkRWIBvFWoALEKT7pCdFXRCEYmhGU4K8ysU4wWpkakYhcTporPC5g9sYBzG94juVuAl15hQQKCYMSpUisBLalRiRmF2Jezw7/Lb+/hYPd/3IdAOwZ6V9vdMJIa39jcmMoYxK05HTPZkIPjwhlDxG3v9SrE8BoRiByJmlMzo6b/olqXg6RT0IeGdsEQ+/50PmM+KqO/l1cPeShqTsz0phE7fBwkHXaaGJhoQs9b0a20GN4PwZNC9fxtyLP0Jw9hLy+WVcvXULb773Ll5966+wM7iCl7/XxUvfX8D3frCEuaUSjeYQyfhzIN+TWCyNQzGNAwPfJ6DVUnFYZxjDKbU3MbpKmeTw2aaFSBBBA5OK957ei2J+YkK/J2Y0YqJgNU02/MxMKKy2SW4/08SdKbp0MasbqQWEWuh9BSA0jqZikFMREKopjQJCrRwc5GLKoS+NewjPdoJBapG1Tsioe/bacKIVDOJlPNhZwqv/4OKNt3J8eH0DcXuExeccLJ4J0TvqoT/cRUZAyEgCr4TjW3sYgkFlhAm7yNUJIVdSSQZVHSCrXaS1I83lcVFgxIZ7zauv9HahwXNkSGOvkgaGMZp+hm7kCkugxSlf5QsgdKtApp5CO3RTVE4swLDm6I7mMrzUrL/4vCpE4NBDUxtC1dgVQLjkncGJziU8deQ5hOMA6WaM9977FO9/egMf3dtC3Omhceo0/h/23rRJkuu6Ejy+u8eae+1VAIiFIEiCBDeQlCiyRY16uiVrtebLfJj/Nx+mx2YzGxtrqVua6SaHhMAGCVRhLdSKqso9IyNj873t3Pueh2dWggQ01DJmACwsq7JyifDw994995x7TnnpAorNNRRJgpJ1UkmXeBdB7cHnLGFaIKNkVCTQZK4IBkMQGNI9S/YkNtubeJffzwbSBoWf1qSSkVjuaUbiLAoUsxgI4IuSHhI5cjbgFqlEBBHs0rM6lHtLb1lRoIahMIQugW5ER26yiTmiPMOK72PV9RHNU7jHUxS7h3APRvAPxwhnKaJFjk4B2heh42heLOtXzvtTDch6mGyzqD9DquSI3DP4biWf6/VqJHEKzzlAp1OgP/SwQrOy9TX0VlbQGQwR93twO1043S7Q6cOJO/KcZda+yS7kqIW512QNLMcpml3L/GHpRPr7bAH+ft57+1N+JyC088Pn/FrbjDr70YLCTzWV+Y8fHtTPrjDYUwFhpwUI7ZyGBYQyL2cBYVPGqrGBxjOr1Eu3XHWNEncj2SgpXyQo1CJOuk6ej3FR4fF4hkXQQxGv4tcf7uGt97fxq3fu42BSSW5X6oay8XiUZ1YpgnyCqDxBz03xyo0LAgi//cqXBBA6+QwX13sYdjlDqACBQFIKAHH6EqHRqXm8pjYV1zK1KdcjTk3LFLGZWHquVM4OyiloCi8jYxORPLX3DOvktfI91UIbQJhL3g3nhDTSQ/g7cy5oP4MMobIVCnvseIFeTbWGNxEfPGBMgDFBo5Z/NQJXOTQx8DGSUTWH4MbFfEA9YNjX4tekWYZZVmKS1TjKAzw8LvA//vs38NbdPdQxASE3fErQS5GGOEGMTuhiJajwb19/Hn/0lYvo8L0IHfR7PSShi8gAQonKMI53ZkLCuIm0jBNOl0zL0PlWr97KCG34vL6ry//02mnn3M4iKrZrAcJzkZkFifZwPutE1SzN00vuswLC37I/LPvPy5LRiNesoNDCgoY//f1uN+f9NH1WT3NQ5zMnbazbsFV2Hqb5IcuCuD08o7Mv+tua0R9xpTPzMsY90/Bj+r6KPrqQ9eyRjTdGMpQgYcEswWMsRgeYH+5jcrCHbLSN4uQRkvlDJOk24moKT4JxXbmvKQdnoyYXNtBHxcaT10EdrqAOhii8FVTBKupwHZk7xKLuYZxFOMn5CDFeuDieVXiyP8HO/gh7e/so0imcYi5OnNLNp+0+m0DsJsuAhBrGyEFGcGTuWJ0TVuMrNY1iM0ULVDJnnphosHg1hlI00KGaweSoqebN7Ecy72Rt61uulbKVaYuBBwWlmZx5XuNM4Noa1leGCrQlW7ESA62AyJmsazZHNT9BNRujmhyjHo/hTMaI0hl6RYphlWEFBQaUiZZs2qUaOF/RMbTQUHnKRW30jOyfXJ8uQs5wc9xlmorDdZzEAgbzqpTZHQE5oqX3xU2PrnqsLfUUUVaUszNWViwzNGZUwcorLSC01vd26oR3oNFRnGlDPbXkP9fyk3PwlIRs6YZM1oSgXZ1GCXBPA0IBECZywjKEjWTUhNHzjLLzg2RxhCF0NZdMAaFxdazagHBpdWKllmf7VXze2pQx6gxhFy2xbO/W06BQvp5nJyW+RSVZeH10ENUx5qgxiX2MhzFWvvMtrH3vewhe+BqOkiHe3dnHzfffx81bb2MyvYONjSn+7M9u4IWXgLXNY5TOHmrnEIE3ReDr7Gud5qhTnq1spihrpzWwySIx5nVWPq4GJAbMmFl8M2Ah83lkonjIC8PM/y2LZ1+/oGFbRUrhYAqcNiC0xdD5gFB0RcLAK0PYGFw0h0CLITROpPJLzJshQIyO4TI6ouM3DPX2GOZuoi9Q8WynwyiBoT63tAgkwsuLL2GaXcDh8QW88YaHN9/KcfP+Y5yEI3Sen2PjuRArV0LM5icoygVcgi63ELkmo32omlJnT5XLUjGlngZagDNyJ6vJSBIQlpjmJWZ5gZR7DF+HNL4CAXG6Z6cCCGM/xSDy0GU8l0tFlw+vtAyhK027ykmFISTDxOcjPS65lpTJEsCpOyjfP2n4ZwH8tIMhruBS50t4YfMr6GY9OCPgnbdv49b7D/Deoz2MqMpY3wAuX0K1tYGikwjpQHVI4AQIHB++dOzprJ6JbF8BYQA3JiAMUNOJX4xlOJLD86SpPj7XXnHuSdwszNaZ3BqnUEm5gkHZ61ghtgAhozI4lkXVG5t8kqFdsMGkgJcQWjdP7qHqniozhGQJo1Ab8yXnDlN0HQc9xzWh9TnC6QLBeIrgeIL64Ag4OoE3mSPOS3RqB4mjoJNB9iRkysIQSW4Nn/OpjL2QHGCd7Y6jAmGwgOeM0OmUGAw8DFcHGKz2kPQTxF3ObAbwOsrMhr0ewk4HfpIg6A0Q9KhkI2PIh4mq459lHt84jFvjH7NNWI+Ztl/DslltIMKpN6ZVsbV7Oae+xtY6p3fV9gDM0+/1ma9tzaK2+onLdpypmUzl9JSixb6GTwOCvxMQ/vzucX0pzhHWpPFrJKRnIw6CM8dGZXoKCNlttZJRa1BgJXwKCm0f3/a/BMaI26hS2soQpropsIDxA0yLCjsnU0ydGAu/j0+OCrx77xB/9Z9v4ZPDDJnXQ+ZEKBzasNN+e2FMIMYY+Bm+8/Iz+MaL1/DKc1fQo8yhmGNrrYdBJ5JNlPJLzrto07NCXYhI07jomQVBGYN8jgeEnTtoHQJy9xibWm6EErhj8o4ayyYNx9B8Fb5OCtFNMcbDX+QV3Kf1BrUTLXZuRa8kgWBhLONVHqcaAN2AaXAjHU7JCDNegqLetZIBAkLb4Wzb8NvhdNXyy2sl4C0LpGkmERvMZjzOPTwaF/jf/9Ov8dbtJzgpOLupbIZaS9NCKkRMq3i/wJ+//mX86JVr6NZTyX4cdBN0Qg8xlRQSMmsd3sxBajNmWuDMFqhLyNGWjC6Xj8pF25LR5aK1YFjnhHTh2u78aUOEs+WPRT9nOrb21zZf3vq+T90MPv8ZYLcYu41oM8WsrQYo2+d2znP//L/yt3yH3u/6v32/9He3y7/2c27B6KZotDIWve6nn3NrL2u66XyfzBz4MkLEgEE7X6s/s5I5M4cuo5R5EhBmM0gqcTZFxSD5wyeY7D3C7HAH2ckRqtkBnMUB+tUI3Ypexqmygh69in2RVGUsZkDX0AR1OATiNdTRGupwDZW/hkqkoquYpiHGcxf7JyVGswrHc2A8LzCaZNg9HOPgaIzj42OU6RxuwW4nO6IegihBEHGWIjKekNrq4Uw02ffl3W7vbwP4pMsqk2AICAglvkZlgEqI8hjnHlOgYoQMi0Q2rUTepj/XmtA0LQdpiFVqDy7GVw6G/S4ubq7j0uYGNtZWRQJf5hnm0xNMxseYjBkXsY9ifAB/NkKUTZDkC3SqSuYBGRnRq3L0ygzdMkenypAwoqLI5DowWJ5jJJQtiduyMLyUg3G2Wg0kKJst8xpzFhphJMZULORppkOjeWucwG68BYRspMmOa6ztRcYnpx2Bp3G5llk7nluUSnGWnQYzapDGM8nenWJ+caoRcnqZLFfgmTXYdgdpnd7Nejm7V5gZaGlsSfSEBYNLUKgh3NY5kzOARjJK80fJIKSxhGaRWZfdxl3UAEJh6gwg5EyWSCoF6C1bPQqa9f5qigjDkhJw26gBe+/IvSju2qf3dZFi8ofTBCjwxJSIwL7nMkQ+xrQGJr0YJxt9XPrxj3HxRz9BfvFZPEhr/Ozme3j75tv44L3fYH1liq982cdf/uV1XLs+gePdxTx7gqI6QqfjIOSMUxCjYtD2bAE3oDxSG6tLAxhzTWwcjXGjJLsmiiYZvdANR09XPQ9FdCnrS90wG3dDKXz0nlIL0tZ9Yb9OBvrt57XalKaOBajmnxTEtABhs8c2XV8DAK0PlI7lyGiOyDU5ssGsYv6+SopqSu/EuE4Yf/rykrXTfDwC0Kygs3gfCK9gnl/F8fQK3vyVhzd/neHtew8wcvcQ3hhh/dkQq1dCpGz6cCzIZ51BP4VUwCDBgU7QMOOQ8lQ+LTY4qKggKOQgD2cWXQGDAgizEinjryQyQ+fz5NqKIQMB4QKxn2MQ+egEPhIvRGBmCEU2SoZcAGHOqHMJpOduQNQnvgbcP0s+lyWzKzVHEcLPO+hWm9gIruLa8AWsORvoZn3c+XAbt29v4717O9ie5wIK6wtbwNYG3NUVVFEkAJYNe4+C59qXTabMGcZhSj4qwSIPXicAA6nZ0JGMW5O7fNYnfFmlfNrR225t69c0bRvbiTHfahunvIctO0hQKG7+bPmbM4L/yPlwmoZl2UIAbcV5Qu4fPE9oFCNzpypr5vr16P2QtAChxLzp6FGEWh6dCuiUlQTVx4sUETMO9w9R7R+hPhgJKAznKQb0mXB8cXn2zJltNF5w5MlKOI1klpK99/0SnpvCr6aIoxK9rov+MEC/H6DTdxF3gCiuEXIfSFyESaAAMQwQDlYQrWzAD7twox7caAAn6gF0yPeZd5gIWBQvEO65kpepzS5dwksDQpmmkCaMEQTYCqZ5H8w/Smmje6zt21gazDZ27fLWs8NW++fdA636zjbfbITGOV++vFusDWGrYWCfrxxA5vNnZg7bkTftHEIrIXV+/tFOvRlkMhfGYj5KunCDWF0pzRA8NwPprEoRYoe0NZi1kSRZiVKLvWmabHyi1mmU+neGQ7PDHdLG3cE0K7A/q7E7A8pOFw+O5vhf/sN7+OCTExzOXRR+BxXd+Dg/UMzhLkbwFocY+in+mx98A9/+8jO4vtlDwlyTYobNtaGAE14yee5i0mJKW2EK23u7OSzE8dNc7vYaNZu9nYGzJgbLECu7Wi2AtECMkh5d3vYaNTZlBhjZgV67DSggtHOPZ5+E6crxK+R9aZnLtypt+zrbUjK95ZVltH5zlLpy05hTI0/r6NrF8aLC9jjFG+/dx68//ATv3n0kMtNOf1XkosoAs0jJEVQL/NkffBN/+Orz6LsZBmGNYeLLPUSW0I5WWMlMWyZzahjWMBbLbrotp05vlLY3bd+5JWyy3GO7e/0Uovt0ICS/5mmTm3O/4feMydrgqr3Ql12rz/Hc/j+BwzYYbMUQnDLweZolbBo/1jm0FaV4GojbNbJ8kjRtkVcn6iaVZBlvB3V/NMyPsD5CnZFl0hlbzjI75QI43gVO9oDZIbKDB5jv3sPJzl3k4x0krsI8Nrq4Z1D+wg4q/AiIOhhnwDhzkfo9pF4PC3bSuxcQDq6ijtYFBOYYoKSbqDfEwVGKvcM5dg7GGE04K1jhZDqXWcGD0Qgn0xmKnDMbbDrRZCoU6b1kuoYhPMl15RpSkxg5Ci0bKi51esBwzlDWgpw9NSNLRfInxbsc6K4yhqJ51U7+Ip0jzVMxseI8IF1+ubYpF7LvGucsizxDuphLbuAqzWHWVrG5vooL66siCU1CXwx1FtMpRocHONjdxd7OE+QH2wjG+9jMx1iv51hDjq7roeswnLhGXKl7KKMjmCEY1aWUpnxYMxd1RLZreylp1X2VLI0jRj4Nk2IOMhYrZAclB4zOnM3Dgio7n2yj5jTmSECfdM9VXilgUBQjS0BomR/N/1vuGW1ir5G0NzbmrXvZOErq4W9+gDEDs4WCFHHN/Ke1Tmdur5o5EHxxPlJksJ5pFJgmI8E/XwPlr022InuOEqdhFBGUZhnTFHUb1cJVIKCwCEuXUDoR2lqG57mAS5vhZ63QHAeZ5yAzoJCvS51cFUTzd9sgIc0zM2MVbEQGgcQccV62G3cRhAnGcDDuJhivr+L6T/8UV3/8JxglG7g3XuCN9z7ArVtv4fYHb+G56zW+9hUH/+InES5eOoIfPEDljAFnxr6xOnc7IWo6dtNB0c6l2YjBhiE0aiQzD6zzVVog6Rxe62ww0kqJRBBH8HYAvJWJ2q+3DKT+nCVwNHVQ82XGkfup3r2BBgZInrbBX5KQViYqQX+MpioXMvohBZuU5WRByMZyzq80JlOUV8YSSp8vMnGJZIxAWcQoqyEKXMMiv4Fp+ize/I2LN9+e463bH+PQeYz4+iEGVx0MLkgrSA5ThovnVYY8T0V9KkDQbPY6r60qI0aB0VCQDBld5ikbnaQEhJwjZAQF73N1n5fvEt8qApMMkVcg8Sr0Ig8dn1Jyz8i89Z6VdSrKdrqK5pLdvMyTNCyrPW/MbDArebqN+kWMsBiigw2s+ZdwKbkhj+khsPtkhnfff4w7Tw5x/3CMfDgANtYwvHGN2kVMa84/0u+ByoWuRFsUNIAg8KOhVZ2h9muEfUorPVSUUQjgJeCwyqVTnYOnGqOnj+qmfdQyDDHVgJFu263F7iU8J636yTZqxIPCAEL+G5tvbMKRHSzSDCWdRjmDzLl1o0CQ7DmTF0mDHD+JJWPRCcl42mXDn8tzR+eXw6pCUtfoVTX6/HmTKdyjMfLHeyh29lBs72MDAdYcH50SiCuCSQJYlZGq6RXHAGrUzF/1mZ9oZnizHIFTIvZLdDoZut0c/X6OAR+DHJ1ujjjJ4VBCXKcoygx+lCDsDNEZbiIZbCFauQi3uw4ka0CyAsRDIOwKc8gGbFZWyHht5MJpZBsblGSYGz9IOXNNukIjsDFgsMk71ggb6zVi3Q2Yaa6eH0ZYKMe04qZla9002uV91MxNI0VUyGALqzO9gvZfl6oqs7e12vhcnGfrrzYQPO/PTQ7hL2/v1KvuHAMO99I0IO7CY9HkUwKqfpm8Ie0Bor1UDhtbQNi+vU+PZLdmqhvJpnS1i1RBYUDhIu3PK+xNSzw5KeGuDPBwnOHf/dW7uPVgjN0pUHiJyLkICMkQeg0gXODP/+i7+M5XnsHlYYjYySVUeoMzL92kVQxZQGjlJQoO9aJZ1G9PTsvXtBZ1W/Nv584smpeX35J82FiOpvhZLvhTG4FhvBTc8XcZ2WOzfba/z94hOhtghZEWFLYhlH32xibByKgsq6DD7ZSfkSngTEKWlZIhxAHx8aLE/kmKW3ef4NadR7h5+yFOFswjCoUdFJNV6bJTIFzgT3/4Gn7w6ktYjSqsRA5WYlfkpDFNZUQua7un7WH6005JFgielledWQlNDXYO43RKUHn+9/1OrPS7LUDPkl2/80f+fb5AIcHZ1/B7RqHnPjF7BxmZtJlOa1tw2JXSBrEWroohg1lPtqdyHkNoX5ouu2WHqxnlNJJRPfhUJiWrozGHKuDVOer5MarJAdKdByiOHqOe7qEab6M8fox89ARYHKLLwXXOC4o0WjPGxD7Gi2U/mSGWRx6tIw9X5eEkF+DQoj1YQ+b0MctDZFUibsc7e2Ns74zwZPcAxydTzLMc09kc0/kUk+lUCmHPDeA5aoNOJz4xkTGZf+ziqz05O5QsvdSFzxrpqK29ldzrMWFSEtQcBC5CHlxSwOtMEbusEiQtFZQBU0Y6WXB2hDOW5Aw8F51OIqCv202wPhxgZdBFP45krXJ2uUoXKOgwOp8hm04wH48xPR5hOjqCPzlCdz7ClfIEm/VCAGHiuUYaROaqRMDXzwf/zOKBZwYPTInL0IidBiQZsG+dNxsnuFY8golrlQNXGDx+pFTUAEKCQ4a5W7ZN2QcCaDWPUSB1GhBaYxmreOHVFobLvDdtYGdXXdPTa8lt7ZZvjdXsKa5s93IFt4uqBoYY2Z1lNyVSg6+LoJDzSOZ1LV1C1Wo+YKSGMZYRcxmCZxYaArRtBJSRX9vjgr9UAJBtsOifuTatFNXeT2YFyzVOLUg1r0cgoQGEAZsyUoCzGbGMuZC4DIlBgUh9yTjQFfagrpGub8D70gu4/MMfY/211/HRuMCtR3t48/1buH/3JvYev4fXvt7Dd74V44ffd7C1dQDPf4janQNuKrP5ahxD5kgZPTVbkVDBBifYGT7pLFlW0J7zDSBs7a+teCcFPWoSQ2CoYyJnRgjMjKIAwkY62lAN+hafMZPRTy1/pwWCvx0QehK/oo3zmSgAJHICMWqOffBsFVNijqhoUeo6KsmkNJDAy/ddFEWCqlxD5XwJJ/Or2D++jF+8mePv3pngg8ePME8OMXxhgt6lEsk656jJx9dwfFeiHfIigxdwZlPl7DazUR2J6S7KwpoVbyg51AoIqTaqsKDRswzAyA6szXnOJopKLEPkaDB9l4Aw8DSHkOyzWb/qmm7uXWs014qg0stvQLplYETFRtlpCDfvIiqH6GIDpUXyRQAAIABJREFU14Yv4rm1r8BN+zjZr/DeOw/x4Z0n+PDhDtJOAqyuYPjMdTgrA0wCF5OCr4HlaY/TdigKNgw8ieChe2btV/A6HrzEhxdz9xRrQWN611587er+0yoC04xt7hF7rzRod+mMaWemzUywPX+lacVrZ7Ic9ewoUdI1P80UEC44qkUXegU/fJaF3FMKjBpASOdUzkZyHKlVmwoFIbVfiaiu0QXQ5+TqIkN4MkW1c4Byex/Vk32sZBWGGdArKgGFNJxRFpOKDs1PlLlwMtFijKhZqV5B5pIZwAXCcIo4nKDbmaHfnWHQn6HXTdHtpIjCBXyPMtRCGqP0O3HDDtx4AK+zBr+3Ab+/Bb+/Ca+/Aa+zAicewI27KNi8oIJGXh/ZXTUwkngemUtdxswZTaDudWwwkZmXPCqVulrFRS17hs4ssmUtxlXWx0L6Smo71EjPjau13h2GrNHZtFPu/M05c456pT0PvhwEsMzg5wOE8ooMQeT86s5uPcBUgtwJCKOYDGEkFq92toI3nEo/uQ/oZ3VGhS9g2XVcvppWWKdZB9rJMD1yCwjZEaXwKa+wPyuxPa1oPYT7xxn+p7++hZsGEOYuASEDbhlAnCLMjuGnyhD+xU++h++8fAMX+j4Sl9Y2KdaGffSSSKWUcgDLu6jnveGD7CLSg99AX0MDL7Xg7bKgVZgbAHGqD9Ts+a0DRxa5BZpnpJAGZGp4u94q1i2zyQ5rwEHDxZjunP6dHSlrUmAL9uW2szTvl+dJqpwFGyMzGL1h7h1xP5XZBMhmPppmuP1wBx9/soOPHuzg0d4YO6Op5Awx3oKSDzozUjb649e/ie9+/UVsdn2sJa4AwsSnK5wLNwzFwGdphby8Wk8dkE/N23za5vnF5/9hrsASENr7aOnPu+xr2a86uyos6yJCLKsmlx905nDk+d36Zt4HRUFXTzUHYRNBO/Xqglkx/kC2WIItbnKUm89QHjxGsXsfo4e3Md9/IIAwSEcI87G4DweUnlAtIPPALFo5GxKIRHRRR5jXEaqEQfIbqDoXUCUXUDPmJqBZzAoyd4B5lWA0qTBLHaSlhydPDvF4ex+Pt3dwfDyWbKp5OseCQEpiGjwkcQdJMkASDbWoNMyzFeKyASOZgtKL14NRmkE8yEMWFsAiS+UikQU0viECAiM/RCdM4BZqiLXI5shovIIMcTdG0o1FAkQWkE6h/MgcUp5MdAzd2ljDjRtX8fyXnsX6ygD9ToQqnWE2OsRo9wmOnjzG8c428pMx6tlUbMe9IodXFhiUc6yVc1yuTrBeLbBSM6tR50QkBoFFXF4oGCMQE1UG6wwejNp4anc0zfjg0mzKzMbIgWjYZjlrDCtHBo9AUKSMnLdj1BG7ywIITdRRCxCqmqUFCCveB0Y+KpJH/myTmisFinUwPr26Tu3vLdrQgkR1RDZsnPlWFlL2v6a0s3O1FlQKI2nmIAV8kZUjQ+hJrAZflwWEXE98LcxYDAQYkukkS6iKHb4uaZ4YltBeQCnoLKllmAaVomrxSEDIOAsrr2VBJJIqhzmPyhKqHFdfj0pFCUQVEErKQjv/UBxf6QRL1sRH5ruYuMA2n+f1Z3Hp9T/E2te+Bf/68/jZBw/xyw8+wlvv/QZHB7dRzB/gj//oMn70g1V89zvA+vohHI+AMOVQmDYUKG+jYpBulDRIE8dKDY2XqyWvVRuzasimf2865dJgqoU5ad4fldM0bJ+AQhZ3NtfJfrTFug2wt5IzWbtPA8JGrtUuGew90GYI5eZRB1H5o7insTAlICQY1P1OPBdkj6QbOkPn6c4BASZmBFLBskhftQDlLHCWJajqTbj+V3BwfBH3Hw3wf//8BG+8fYwn0zHczQUufa1EciFDMMwwX6TIKfGTsHV1FvUZ/0KZqDh7UrrK6C7u02QRuZO5qDlexOgxCwizGnPuRbWPktE9EkfCGUQ1w6GhSOQ4iD23AYQJ1V9UoFmZtwAcI+lrXSOR4urFMgZ0ln80BXvtwy19OHkML+8iLlfxzPoreOnya+g7W0iPPHzw1n28/95DvPfhQyyiEFW/h/71q8DGCub9GEd5ieOcLHQXdR1JJrXnegg9OkOrY1Udlgi6IZJ+R1RurKHsWMvp7vFZgHj2BD8PEC7BoDRwZA3ar1MGyv5nf7oSXjpWwPOCroMEhKUFhHQZZSOJY1FGuqxnEYSp8xhIb6I0XAGE3A+sKsyoEGS/KYUpTJwaHddBNysRz1P4h8dw90dw947QOV6gc5Kil5bo5ASFNIMU2CVAk/sbFR+cycz4PpqoEc4c00SLDvieewzfO0YUHCOJjtFNxhh05xj2Mqz2Kwx6NYjlXbrOVjmmi1xY6dKJEfTW0F29gHj1sjCGQX8D/mAd3mADTncIJD113ec5Qu5TGksKSrmGJCu89TbJ2mODhpJkSobZhCVzXXKKnY0xXlPfGC3pz2tuU1mPNn9Bzwt5+xrQaEcdbIyG2ZPOFPTt6YTmZ9gz5xSHYJphZ26zT2MI5WeZtc317bz58W49dGYYJASEkZGMhvIiG4bQaJT5Ztlg+qY4NFdOsdQSuFjVbMMo2BkEAsoGEOqsC+dHDuYVduc1ik4X944W+Hf/4SZuPiRDyAMzQeXGUmSENWdUJkYyusBf/vH38e2Xr2MjBjo+A08LrPQ76NDX1sB0Qe+m6GgvoGb2wMAqPU30SjYSUXPkn6pkzRe134dzJXIW6plYidOiOzOAbA5cZYds/pEBkg3z2C7BrdxKP9d2EDzNLZ1Oc5OvlVBSHXBnMSPW8wXdqDhY7CItORQO7I6m2B3NsH00xdE0x/GiQCb5MoWwDg4lo3WBr7/4DF66cRErsYNBUKMfVIjoBMuuT6CAUMPpTxssfAEIzx4K/xz+ble0PhdZv2bA2bYy2s9yeUdqUakMocmBbJaRFrbyr+0+CY2oJe+Thx3lNrpBSmPfFngElwICeb/N4eYTVNM9YQEX+w8w37+P+e5DZMc7qOdHYmAS1QUipxKGijuLzNy5PlLeu5RTuTFyp4PM6SJc4WFxFQXdQ6MNeYzzEIczB5Pcx0nqYDzNMVlwHqbC9s4+dncPsH9whNlsIZmidCZlBAy39MCP0On2EIYxAtpiG4t26ezzzxIdoRdBVQE6u9EoBFhIk03Jc3HajOIERVagyHLkaY7ADdCNEsOUEGQVjEpG4aQIIspEmcOlcyJ8L6IwREK5qu8jiSMMB31cuLCBq1cvosjmYn5Tzk4wP9rDePsRpjtPsNjfRTSfoZNn6KOWDjAD5PtOiX6dinlUUqdI6kIObjm8WcARCDI6gqyVmOFYyZcWu6YPrREP5kC0RlGWmTJVntkDtcC3M9SfFRCKtFiAkgGmliEU51HKLPUeXRqSm/fDuNza52Y2LPuUjHx5uXvb8qx96tv9/xSINIe67uvagRN5oslQZJdc2UGVjeYMuT4LCM2sHxlCsoJtQCjO3xL/9CmA0EQSKTu7HJVoGNRT4xPKUIu4SQo2w3jYF2SamxLlZMChnQuSMkdMZXwsUOOkKJHGMYr+EN6Va+i+8irWX/8Rjr0Ej6YZfnbzA9y6ewfbhw+A6hN0ox38y58+i++/vo7nvlQgSfZQVQ8BbwF49ClltV0TR8ALEp0lZL6aSFZME6EBbS2DmXZRZQAhRyXsp/W66AsUUyJzNmrOYKtAs99h2D9lCOW7mu9r0Tjn9PPVLMqe8dKkbuuStSrT16J0eGO+gnquwEdAlTqJMnSe420EhCbDXYpq/i9KcsNgZFkHVbUJN3gFe0dbuPuwh7/52RF++ZsRduYnCC/muPpNB8lWDn+QGkDIuWTG7mjmIRUOjjCENLtSt1EyZVT/kGFi3aCSUQJCBydp3UhGRZ/hhPKzJMWYrsOU+1cZwjOAsEPZIAGHjAbYXGVdK7xWsjaN9FrPo1aNZO9vOYPoGBvAd7pw8gTVNMbV4Yt44eKrWA+vACcx7v7mET689QDvv3cfc6oDugm616/BvbiBdH2AERyMKiCnw33poyQgrF1JPSS3UDslUswRdEJ0V/pGYfD7ZAg/GyA81ZhtAUJR6bDR+hQg5Pw4JZL6nQTqZLkohWUgvc9IjSiEAEKSDU0kj73eBOyU3zOdt0bsAN2iRpLlCI3JTDCaIDycIBrP0JkXiNMCUVqaTFjeWtZUiZJ5mg7RjVTP0IjNHql5Ock5h4MZfGcC3z1B4J2gl6QYdHNsrALrqw7Whi6SsIDvpZjPx1jkzD+s4XFuv9MHogEQ9lEHPQTdNSTDLcRrlxCuXAQ69AroozYzhuKEK4tJjaWa2lpjXE0Ll41NdXfmZ7TuMfsA5+JpLCTeIhoVY1UEmmnKvd9cR9Pg0Pqn1STXH3WmxWiqroaEMgimXey3Szc7btPQTPr9ZwHh2c81ktE3P96rh+4c/dhHLwkR0drV5xDmkuSU/Z7SI8k6MXIRu8HZDfUzA0LSUaSvMzVGkdySGkcLYH8BLKIEdw6m+J//403cIiCccb6iI7NsUujUOTr1tGEI/7uf/gDfeukahn6BXlCiG9ZiKNNhgdR0ZE23vpFkLTul+oa22Dv5hEpvlp0e+661uz2nxX1PaXbb32564U8DQgXRTRHR3GBWCtGWopoboxEYL0uPpxSP5jW07UAaYG6elxaqJXIOTJvge27uWeVhklU4SSuMFxXmzBeqVdbL6AkyIzWDpcscVzdXcGm1h15QoeuVItMLXIhZhfgJ8+D6AhDaN+7/Bx+Xd4lpti8L+Pazt/epMA5GWGo3Patllx+1nBXTb7d3JHX8mTgZEkgpmwbkOTv4CgZ8OgqTJiqnQD5GfbKD/OAeFtsfYn5wH/OjT1BND1DPRqiZfwdIgHoURPA4z1HQAIHunhHmWSkSpjrsofL7MhfYXbuBZO06Mn/NxEgMsHdc4NHBDEeTHKNZhvE0xWSRYbrIsH9wiMPDESbTubCalIfqZIUeBEEYo9Oh3J7dQmU4ucbqkh91PS9lYmocIoyMAd+s5DiTQ0DIHNik20WW5cjSDBk7sK6PJGSAvc48S76Ta0KbXXWYo6w0DkL0Ol2sDIZYHa4g5OB94ItsNIkDdLshRgc7ODnaAxYT5McHWOzvoDrcgzM6xGqRY7UuseG4WAGw4jjouBUiFnPVTKKHhHk1kQ4KBq15SyvWwTIvFq4sTROb3pqdu2h31Ju58+YeM2yaMIQ0FeQcoSeg5SxDKPeiAaX8M2MbVCbK56esmEifBBTaI1/F+lJemvNhORVgnEHVEFXv7JbDsAD8lpuxBX7tj1b6qi7XZkWY950MsUhGjdNo7jFz1zKERkxE04xK45tUKkqGUF+buCpbaaQUKRqVJIpKM5+qt56x4zIqH81jNLO5zbpuScRaDrWN4ZNhIaXbbQChXEcp9tVUhkXltKpxwDNlZR3epatYe/VbGHztW+h87Vt49+E2fvXeh/i7m+/i7uM7WOQ72Fg7xjNX5/iTnz6H1765huHaDK67izx7BPgMSU/F9ZIvr8od+EECzycg5Hwd18IZQGibqg09a2VUhkEsyM3rf+aZm61JwZ110lTpqO12G/MIiXx4WgJqpaZmi3t6nzcKiIYJPAMIl8ymsR3n3iUy0QyoF0bBxBdGQBgJI0dAWJEhlH1AHU/IMGqlw2zWCnneRVluwfFewf5oC/ce9/G3PycgPMSjkyMEFzJcf81DciFHMMgxTzmXRVkcJaNkCA0baBhCmQPmevLJolIyahhCl34TnqQiimQ0Y/QEIyc4V0djG15xGtOQuczg0HTKdRB5LnohTWVcCEMoDQ7jSGzsfqz3gMoXl5XacrhBi2xRqsl5RAaHuapdVFmExbGDi73n8NzmV3G5+yySdIDd9/dx991P8MHNexilGRaeh+jKJbhXLqC8uoVJFOHE8zHNXaQFM6sZ3+IgZD6hzLrnmBUT+EkggLD2GelFF3fT5D/FL7VrxvNKgL8fQ9jcmzY+5ylAWErTpGEIKRll7ARjWxpAqDPHbNxbhpBKlQYQirCMe4pdB7rfOMwYZFxRXYnRTJwVYiYTTeaIJjOEoynC4xniWY5wniGYZwjzUvcuFWjKfWqVMmKQ5tQIOacp8kxjykg2uV7AqWdAPUUcLNCLM2yuOdjiY93FsFugG6XIsgMU+RhVpXOvfA062MRHCC8aoNPfQLJ6BdHqFWB4BU53E24yhBv34MScMzQu4Farx/eTzRBVkwooNPZC8nx53iqnaOasxQjBsPy2U9N0D1tnhwGGoosyjs6yb7cUgacbiw3sVBWBdepebmTLG8uOoZgxAvsPFhDa/asNEPm5RjL65p39eujM0U88kVkqIOT8oDkkzU/kQbCMnlfHLgu45Jy0olmzJZ1lCEWqLFmAlB1SNlAIKuMNV9DhMnMlnH7iBfhod4L/9W/ewbufjLG3cFAFBslTOoMMvXoGLz3C0F+AgPCbL15BDwv0I2AYu+jHgeThqSJEh8XVinkZV3BKMmoO0+UbYgGhqQCaq7pUFS/LiXP2/7OfaiO+5me133IDUM2/KZ47BwzaiuTM0/rUg8jeYEZ730icDGDUeQcCQ3aLHJkj5KzgjPFhZAu5GbK48CmJ4EA+JX6U7lRiYdwLGCoLJG6BjgBCFviuDLVL3iEzDL8AhOedAv88P3eKxdP9qV0EW9lfs3dJc8is9KZr3m5d6eal/fTGsk8OApoW8CsDjzEsuq6KTAsOnT/jIZEB80PUkx2U+/cwe/IBRg9voTjhnOCB3HcBo2yK3BQCgZorIMRswdmwCG7UFeabrqJeZxVuvAonXEPUuwy/dwnTqodpmWCah3h8MMWDnRH2j6Y4HE8xns0wE2loipPJRJhBsqa+HyFJ+pLHRe1WxWJMQCGdRAvkZarTHhYEyGGtAdKU9VhxuHUC5fXhDAcJj9liAS8IEMYRCpFosXB34FOy5AeYz2aSi+WRIXDJEtIJkC5tNTZW1nBxcwtXL1/B5toa1oZDac7QNXQ8OsDh3jb2tz/B5Ggf+WQETkdG+RzhYopOOkM/S7Hp1FivK6xWdJPLEacZfDoPUibjlRKCLq6D0s0/M6/XzNk3U4FmRlLvCQVdds7OFkqtsGBz6whYs+SNlVcy/YLdfAGEGtkg83Ytyej5gFCBkzCZJnrIRkgvWb2lOVojZ7UgUGSpGg9kQWEbJFmTrgbsGYfTxsWzdQ/IqKdhT1nQcoZ0CQh1hpCzhDZH0kpoBRBSJmodRgluWbiL66cJE+Oqku61KTz4vMXvesmi2Uxg25bhxwboGrWJNii1yGk0JvLalek1mhTjOKrssPxHaioMsPADnHghwmefR/LCVzB47XV4176EbLCJn7/zLv6f//IWPrrzAbZ3P8Y8vY9Xvxrgx3+4hu987yKeez6B5xyhLPeR5rtwgjmcIEXAmXTuHznXj2bgMXSbjRYLvk9H2rS21/Z2ZF075XNaezRqlZZ8tGnctJxBpXAzLORvnQlsSYYNepQP9ne1mUH7Z1ucSRli7XOrQsCTuLKbyAcFhEuGsJL1SEDIIptWvjXynOZZjOhwURZ9lOUFlPVLGE2uYPdoEz/7uxP88jcHeO/JA5TDMS5/HehdqhCv0oRKTUbIGGmGHeM9FPxJySHqdjN5y3uX+5PMYZkZwnMAISeKlcOm4zslhzQEIyCEkYwG6PgKCCW7mK+7xRAaYl0dFqy0W950exfbCSpl1USuV3F+0kO+cJFOXGx2buDG2kt4dvXL2HQvoHxS4smHO/jonXt4uL2H3ckU5coAzrWLCF56FuXGGtLeAEfzAnNikoqxbA78XI2VKFGc51M4oYOwRyMWhtSH/2iA0PjP603+WQFhqoAwEHnjkiEUfOG7Ynwmudl2htCqOSTNSGXUOh7GYpGjBOogGhYlAgJCzhLOU4SzBXrzHJ054ylSBLMF/Cl9P3IEaWEMsQimls0xadKxWcBBChMTowZPrN1ZE2Soihk8zBB4M6z2S6wNa2yu1NgYltgYcBTqGC5OhFV0mH4qUnP+ZNagJCfoSpygCgaoghU43cvwB5cQDy8iXNtCsL4JdAZiOGddcXmPqeszRxXM/GMDtKQVLODWiLV1jzIMoaDIM0yN/avWUfr/WUAomKq1fS1PSYNlTgFC6/xzCkvqrzaseXvPOvvnNkhsAOFvHhzVEhsQ++iQIUw6Agh1hsh2ZDTMl1OFqodVaZduEubjbwGE8iKNrEzynwgGBRCqnCovaoxzF6Pcx1Hl48PtY/xvf/sbfPBkjP3UQ0U7eLKEnF+rM3RJ1+cjrAQZ/vKn38c3vnQZSTXFMHaw1vXRjXwxS9B9QyMjLChsbIHNLIU8+wYQ2rJlaYCg7415i5buF61C16zLMyV+06A8jftOf5X5onZH2f62Uw0D+13tw631tJofeu7vMhslb2TD4thDXV+7AfdmlpCAkAU0XUfTykPOwkXmU6xhkLHlldkWuo1Splui41Xo+LUwJJwFk6JXFpMdll0+uS8ko2duln8Ofz17b53tR7SYES2+rKzFFIlnRe62wGzk17aZopuVWE4bmZTO+xgHSFM4oJiiXoyQHz1CcfgQ5cFdpHt3Md+9DcwP4OVjWefsNMt8bM0mFudrusjqCCcLzp114ESUjvTkoxevAsEKEAzBpLQMPUyKBCdpIDESu4dTPN4/xt7BMQ6OT3BCc5Us1XDfnCG7FfyAzqEddJKBRMhwZ+R4AeenpJBCjpxdfc7MSBmjGWfNoWGkJLJ/GpmsbPW+zmyTIRQJDw23jLyNsk/p6tbAfDpFkefoMZ8pCeHHLJIZccGu6To219fk0Y0CRCzeigz57ASjvW3sPryHx3c+gpfOEJa0B6/Qrwv0igyDKsewKrDuOFipK/TLAiGB52IhEnGZFwu0W0qXOGUIDSMocx+WneCrMSBBusvGOOeUVLTZ5Uy3c9kQa/rphiFksSs1sjWUEUBoJI3nAEIWxSJplFkkE04vZhMWECofqDIeO6domxXWpEbPdQGB8lEbY2fBogUhBFBimtB68Hfr9dF4BwVvS/c6nSGFzOpRMiozkjQCMYDQ7pviLkvG3EZOyOuygLCS4tkIkBu/dHabZVZHHG31WtOURWIrrCGMCZJXgH5auyJdfPNJC+IFEMpDz0je2xJ/YdyCOXNEpjNNOkh7Qwy/+T0MvvFdxK+8ikl3HY9PKvzinXfwi9/8Cp88eBfjo4/gOA/xB98f4F//qyt4/qUuti66KLJjlPUElTNF7U6FIQw5s8ZzpJCqTNM2VJClJ7NFDe1i6ux+Zr9OslgMEGxJQE/VbmbOz9Y3WhDr+dW4lprjTGVh1pDmnHlCU7SfBwibsmKJejSquSAjSkDIRkymcl/+HDcRhlCUN+LQaAChzOx68n1ZugCjj0NGIhQDFOVFlNVLGM+uYf/4In7+qzHeeGcftx7eRdYf4eJXK/Qv1UjWKgF4UquRqS5zZAUNfZbMqWQeGkAokTCGISQgzDl72gDCWua51NJLLKvkyrHJR1MwAkLuTbHvoEuG0PeQUOXAxo0xStKZOB01UGWw1hK2QLeMoUBNOavMLLrZUxdZjXQBFHMPw+AitrrP4IW1L+N6ch0b6Qomn0zxyftP8P6Hd3Dn8TbGjEy5tAn/5ecQ3LgG58IF7E1TTDNuRCE8msxkqoagjEUiOchch4yhYEg9Z9L+ERhCk6XZlAy/DRCmeWMsU9FlVLJl1WmeF1aFvMoQikM1XUY5M+qT2eUa0aXFESM+9CbU6DY+HM7O5wX8LIfPsYY0Q5hmGJAsyGpEBImzFMFkAW+WwqPShaCwKFT+LpFKbHYqq81sQsqUqVxjlAfvQx1voiN+hrqcwqmm6MYZBkmO1V6B9X6O9UGBfkL2cIEkmMNzZnDqKSp+jwweW2m3K7UBTeIKfwNOsomwfwHR2paAQm+wDre3Iowhwg4Qxqh91hQBKtmXjXS58erSc4RIg2c85/7Fyd/MJLZVm+q5cqbBbggb2a+bffUU4jilB7R7nX5sbdrmuLVQxZ65DWxoNb7OmyXk1zWS0feeTOqIxVXsoRMHCgg93twqGbV6bf6Ny9uU+gYQLrXwS4aQT7eVs2f2a9tBFdt4oYTVqYesEw1LJoWP48LH3sLF+4+P8H/8p7fw4fZYwtIVEHblRqGNfKdeICrHWI9K/MW/+B6+/txFROVEjE02eiG6ES2DWYotrX50jrDpDTcMnAVF5lSxp4sd+jB2sHoALfveehQ14HL5Xct12gJn7ffLnkunugCm+LEH3CmnxvMOtt8GIJ4ChUs9uuQxCTDU4lt6bKqdkhtMGEBq501YN+cCpmmJk3kOj05OskC1GSwGolkKt8yQML/Sr9HhBikD72ojr5u4RkC3O6NfAMJ/Dgiw9Rya7sU5n7Ofau4r7fYavsfePE+9oOWMWJsRMhuZuR8qWkDT/IQGClWBJCILxlNogepkF+XBQ0wff4TZ7seojh/BnewgmO/DTcfw8hk6SQyf8TjCAEZInQRF0MfC6eA49ZG7PSBeQXftCuLhJdReH4XTlQPhcFzi4LjAhPmCCxejaYnRSYqjkxl2D45weDTCeDKWLjnXDYtCArNO0kUcdxFHXVTMBStdZBkZTwUMpVeg8DN1RqRyWpxB6aCn0j9xMZNlSGbMrHiTj2bZM9PJagBhFAUiQWXIcLaYS6F0+fJFrG+uY2V9CP57FAYYDrpIokBMeBaTEWYjMoHHksm4ONzF8aOHOHhwB1uRj60owIpbY1iXGFSFAMB+VWLgQjIGI7oV0uAmW6iKgOCINuvCmGkYspiNCSRWACF7ihQSxujEAMJTLNSp/UlfvxqOtQT6dssSN+7PDgilW24BoQAWE9rcimg4K5dUmZ3Cdd2v9PfZuAuRqRKLyHtLgGiKAsMYmVfQmK6JCYz6ThiXUwMMDSgUc0gWuWJmI6SXsIQ2doLgUDIqCYCMHJJgTk1klOm0mYpq5a4uuo15mUpfmusmubWmCRExFWxaAAAgAElEQVTJz1DALL+fLqEtoCvi2ZpmM2Rr9D2RYsEwpPY5i8yMjRsxudGeNu1Cpgwi7w9QblzEpT/+V1j/4U+Aa8/gk4WLtz7cxTsfvYf3br+DnQdvoph+hLXBDn78R6v48399FesXSnT6OdJ0Acer4McUJk9QO3OEZAh5jpQeigWNMnL4AdUA9vBaRmsY1PbpG2wDvlTGLfd2i/lruuitGT/mE7d/Fy+p1g2t+seCyPbHlsS0febZeq5dsNnikaCuyvR9dWuaatFN0cjN3RhwI2EwRMrmVxL7wYKSDGEDCN0aYeghL1ZQlpdR4WUBhHujC/j5r47wxjt7+ODJfeS9MbZeKdG7SIawUkWCMfciQ5gxdsJQ2jaag4BQ5wu556lk1PEICOky6ohkdJbVWEjshJrKyPU12bFkCFkzRJ4Cwl7A2AlPGEKZiTUyaGmksAAXQGhqCWkAcQxF5ZkyAyfNRVUvicyVirOqxiwrkGUOqixAVK+g527ghZUX8NLKC/hq/0X4Ixej+yO89at3cPP9j/E4TTFdH6B+6QZ6L7+E5NkbeDJd4CSnO2oMj6b4KXOuhXOCFyhjnovrqAbUL02YTlV3Zzifs7dmq0HR3LyfPkMoVZtohE3Z9mmAMF+aylA2KvPlotBTgSPrdYJ6Wb0CCEP4ZAjpis159mUaYgsQ6nopaViTZyiyDI6cEzk8gsK8QJAXGMJFv3KQZAWiRY5olsInKJws4E4X8Be5SEgjupQ6Kh1mOElRpjobL+dtKPcVGUsuNgKWIp+hzKcI3Tlib45umGIQL7CSLHBx3cXWao31foHIm8KtRqiKMepqCtcna17KvlJULrKS+ef0EujDCVcRdFcQ9tcQrVxAuLIFf+UCnOE60F8DOswm7umaMzE11jOUTRM+VwLtgAoh1zdZppYpVDNHNsukQdci9Kz6yvR5Bd/xrlm2zRuxh2l6mQZm02y1SMI6h9nbTKX/S6yyvE9+m7FMAwg/2p3WYX6CTuQhZsc9ipUhFAce2znUSATGDVgnTMXFnx0QGna0ke3I+Log/wppUWFS+hiXPrYnFd59uI//82e/xse7E4yrCIU/QMnumNjeZkjqOXqYYavr4M//6Nv42rMXEJVTrCUeNgd043MlDFnCrOXE5tUmIFRwIhfLrjnFeua/dqFrq2T7j08DQgOpTp1B5zGDbUDYxndPbRstYChPyxIx5xxvT+G+9te0/lF/3+kNRi25uUFo4K7aN2vfl38j9Jf33/GRltzcOdilgFpkI1LoMhpIB4xDl3IQlYTocL4ZrP0CEP4zQ36f8nTOAsJzmxC2Ytfi04ZGmO1G77LmvlvO1y43J91LVCmg4EFc/6pcHrQi9zkvkE+QnexicfAQs+07yPbvoRx9An9xiDgfo1NO4RULccCkdJP+62nuYlZHmDkdlPEqinAFmT8Akg243S1Eg8vwkk0sygizzMN0ATzePcGT3RNMMw8nDJmfFZjMC0znGQ4OjzE+mUhBpHbpNI3xxeyF2YIMUqdZTVlx1sYRyah0h+nM6BXIXc5H694jYEnmwMyjtABIZXCiXKgdYQZ5fQJmQLHIYXFDl1A6O/KA5t/zXAxiVoZDPP/8c7hwcQvDlb5hUGqk0wkmowMc7T7C9HAX89EenMUJPHlMEMwn8OdjrKAWMLjiVOjVlQTKJ2WJpCzQcSC24kFRyqwIH1zwPNBogCJgycQQaJOPxWgb0Nkim6DQNDItu9LqkOr+pqC4LbeU7drcf4JlPgcgVEWTgkBlCa1cVD8KGJSC004NWrC0BIQ2G9JmHwogPJWFaGaZjOzH3svGfHDJAjLLSp6LZQotm6px6FLIcm6WhpLinqrsIB/iECoAVZsHwhDKDKRhOo101MZOqGzM6HnMBZTrJpNb+hoJKhlboZERCkiZBUZAocynnTOkoykQSuC3dq6tZJYmEHyuliVUQKiZuGSIJmS4B6vIty7h+p/+BTZ/+BPM17bw8SjFL24+wPsf38Kdu29j9OgXWOts4wffHeK734rwzW/6iLsn8KJUGE3a3vtJiLw4QVnORPZMBoxyUYLBKmUcgrIHT/133qjFqbNR2ZH247xCqX1mEwzaYHkFgeeAQQMQtdYwj78HIJQcUwJCmXVtAUJhaAgGlwyhmMpYdsHoz3VelLUV5aMrqKor8MNvYH90EfcedfG3v9zGGzd3sTM/RrCV4fLXXcSbGfyeuowWlIIT4NQ0m2OEhbIrVl2kr13vX8sQauyEYQgXFWZ5jUVOwxC2prifqQpLJaOUhJIhpGTUQS9cAkIyhKwJxfhJevk2a1mZQdYk+lD3S85cE5RKI7usFDQQEIpwn2DSQ1UEQBrDSzu4Fl/Di/3n8L2tV7FWDICjGr9+8x28c/ND3B0d47AbI3v2sgLCLz2L/bzEhB0TL4LH+dW0gsM5PAeI2aRzdBZeo3CsK++pgtIUl7+tWvu8gLDlXt0yUtLPqgmPOO4StJEhtBmE3M8tIDRNkVOAMAoR0FRGTIQUELZ1AwJcBHgTmBWiUikpjeHPLUqRgnJGkI+kqsVZNGHsRFYiIXs4yxAQDPIxW4h8NCoqySkMWU+KL5WOI2hjgoOAVJv56jUiLFaKmmd/nSJwU8Reio4/l8fWCrDJx6BCL54j9idw6xFcjOG6M7jOHI7DkQ++Bjo8d1Gig8JhggGlpB048RAOx0r6G3AHdCbdQDDcQNBfh09nUppZkbkMYx7UzbiC8CrGVIYNX23kKbwTJluabkbibM9Ac8ZpY8mU6C1AuEQdLXjSUvg9RWA1Z6YZjdNFd6pxcHZusP33BhDe3Z/WYTFDHLqIQk/mYChJqFxidlPEWdc+LuYmE0bBlR1Q/V0MoTSJGqdRBZh0LOKbz2D0aeXhpPTxySjFrfu7+L9+8Tbu788wqWNkXg8F9fNyMGaI6xmGfo7LAx//7R+8hldubCKuZljreNjqR4ip7Wab1swp6vygBYTW9XA5u9I4hElFYYDSUyfN+YDQ4vSmY2PZwjOgrF1jn4Wa9nsbYxrbgbQAsdU9b772s0CNhlVuV/xmAFtku+wuk63lRsy3U93VatMNETkcN98WVW58FNRkSKhydXTUfCEGYZsbsdb5wS8Yws/yRv0Tf82nAUJt/i8PBjtDYDamJQA00sBmA9Kbvw0G7U+RQp1Fi3F8hDjPqXkCTWLy8TYmu/cw2b2DyfbHwMk2vNk+OpSK1Cm6TiG21xpvwXzMAPPSw7ROMHG6KDobqDubcPtb8PqX4A8uA+EmCmcoTODxtMDROMWDR3v45PEBpikwmVeYzBjlUCIrKhwfT6U44t7GPC/f9xCFkQBCBtnq4cQICXVilSwjsuKBi8IpkDmpmnsIk0ZA4MBlT0VAobKFlJjIISKROA4W87kAQQbZsxiTUGhxWmUelhh2y3rdWF/DxYsX8PyXnsPmxjo6SSCSm7rIsfPwAZ7cu4NHt9/H/HAb5YQgeoZOuUCvzrDm19ikEiRfoFNk6NM6vC4R0ySA8yB8CINlGEBjYCMScNdFysPUNNQaZ1kbSWAcAPWQMVNDvE+EYVjKZdrSPM2W0wKmiT8wS8GeZ2JR/pklo6w7jXmLAYOUivJzEpXQBoS64Rn2TM8GnVOyUlGdGyEzSFDYSEjPzBLKGWgAsZWE8j0Xvw8+FxMsb50TJRKj5ZZIQKj5io7MEHI+UjrKpvKWuUj5eQYQSsyHNcvR4tkay0g7zxwiDZA2BgQsVEJzHXiJhfWUUHmVgkosgGEIYwGELYZQQLGZeWwAIQEvmUueDx4y18fED5Ctb6K+fANX/vjPsPLtH2LPS/Du9hF+/s7HuHvvFrYfvYN89AZevDrFf/9vX8bLL9e4dHmM2tlH7c1EokUJnhNHyNMJyoxGRlSk+PD9GDXNZERWbUxf7Dl76oA9z4zNNoYNIJQNaQkM1WTNlMFknloyK/4ugk9rONNkFsqPNE/glAHNEhCeN3d4unnWMqkR4xy6QxIQKQ/RMITifGoYQjYNyBBKNovKWKm24DPxfB818wTzHFnG1s81xMn3sL2/jndvO/irn93HG7e2Mfcr9K65uPZNH+FaCiQznEynyIoSnsezm9egEj+AxiRLmH+yN7qml4BQXUYpGZ0SEGY1ZkUlc9uaSqrgwnftDGGO0K2VIRTJKGcIuS+qi6Xe07y2yxpChpUECIqlFdOsJT+ZgDCn23MDCPl7KeVkRISPqgxQzjyUEx9bzgae79zAH175Nq6FFzHIurj5q3dx8+0P8d6THez4LqaXN9F56XnEzz2DYz/E3AsFBLh0GqV61xijdBL6bFbIKMk3ETLit2Drn+ZINwj6U4/4vz8g1Ft4OUcrjqzSrDOAkC6jC4bS08hHz0xx+TSNMwsIub/7UYiQklGfgJAusy1nbPO+8x5jk5KZu4xaIlMortZ0nBbTSd032Ezko1MpKOwWJWIyhTSYmcwRUEbKeUOCwqyU8ybk2UetM88Y/nwed3w1jMng51lLssas6FJbgMNMgUO32gUizLHSLbHaLbE+KDHsZhh0F0j8MSJ/DN8dw3VOgOoEdWVm7n2NcMkqX4wUs5qGXglKv4sqGsLrMs9wHfHKFqLhJoLBGty4j4oux70+/O4ATpjAMU1pDQT1haVnHmjjWyLNAnOmNHhqeciZ0eUmbqntUnKqjdDsbxao2zg7o9iyB2bLo8DcjFqL/RbZqJwHNofw/u6k7rgZIt9BEHB2hU47S1qev8dm27C7YwNfrUmLbJLS1W1cAATntpM3ml6DRsXI0LMv5jLahVrkJWalh0nl497eBDfvbeOv37iJh0cLzJwuUrE/YOoVpSwZomqO9QS4thbjT15/FS9f3xBAuJo42OiGiAMoICQL1shGaW+vgtcGOVvJVrOZy6UxkrhzVnAzQ2hAz3KKofnis7W13fzPA4T8t7Ny0rO/1dbjT4sQzgpWT29G0u9tg1JD9dPUhx1Xzh0pM2iEwbbbxE6GunyjYHXkUgKqdkLShzZ2+swLoiuURA1yAyfLU7YAIaUdYirzhWT0nxjuffZf324Knt2AROdoYZ05xKzxRMP8nJYqtO9QWTE2i5TzMdlCzaVEPzdBnR5jTiC4cxfHO7eRHT8SMxnK2eNiipixElWOsCpEnsE49aLiPECMzO1i7g0wC1ZQJOuouhvwVy7C6WxJ2PzxPMZoFmI8q3E4XuBgdILt3UPs7B9iPM0wmeeYzXOZZab8NMtoWOEilgiJQKy6LRjkkmGXNCs5V6ddbJfyNaIy30GGAhlnIdhjJRgxrqksyP3ayEcp8OL3NYPzjhR0MmtD58l8IbNAg0FXZKDDfg8xZzx8F6vDvvw9iSJxY0unU80sSxc4fvwIk+3HmO0+RpzNMKhT9OsM/WohoHDFK7EWufDTGYJiIVJvljWSJWhm0xjVwb28om05nxMLCUrmmrWsSgJles1DgFYzJr8sJvim8/Bg8XqKQdY7iYDwFBhsNcAs8yGh8Z8RENqmtoCvFiBsGEMzO6g6CAWEYg/uUJakzIOdE1zODypgsxLSs8Yy9jos8/yWktHGuMwUTQoGtXCSY9wwbsIQCkt4FhAaF98WIFxGavA9sxI7lYPJ6rNdxcZUxrKwjoJU08yxgNCCQQGE5vkpQ6gzj3JGGYZUTHBM9qNENNSuNDhy10cWxlh0B4ifewHDr74G98vfwOziDdzcO8Zv7j3Gr9//GPv7H2ExuY3L3Tt47csl/s2/fBbXnq3Q3zhBVeyidqZwkoQdEGkmUpJGp0QBhA4BYaASLIKf9g3Ynl9+6gA+Aw5bUtAGEIpaYSlzllxU83e9UVUJRaZQgKF9yKZ2hv1pzR/qjPTSuEaKd/P19mzm363LqPR88gplqnlvCghzlYxKEUZAGC5nNihhFjDP9UoTLkcAIUPJmVWa5auocQNR8n082VvDrQ8r/Pv/fAdv3HqEeVBicN3F9dciBKsLIJ7jZDqTYp9yXC0zufZbubByTUq5Dnw+ZONk+MTRsO+MsuFFLS6jnCE8JRkl50MZvWEIBRB6OkPYNYBQGFEjgbZmgJq1TM7TE9M7Mn9F7UjERW7GjQhMJQKDwFDYwVrmnYVhqgM4eQgvjbFereBGdBnf3fwanomvYMtdx+23P8Z773yMt+88wKOiwGRzFc7VK/CuXUG9vo6i00PmaiSBR3WHSNJphrZ0k2bDSJpGTQP+6Wrt0w/hfwhAqMZ/kkO40GB6Sl0tQyj3vY1FkhLPN4AwOgUI2RAgAGR2p32IXJTngqh7jHs2GxHMQCQk4jphfm1eIKwqxGQJCQ4zZhKWSBYZYrqOzjP4dq4wowMp7wdfmmXgz6fHgJUVGlma7G/Gi4R3BddHwJgpKtMqOo1PkQQzrPRyrA8rbK3RfCZHN6HK4BhVfoA8PUKZESiqURv3fcpT2YgqHdYTtK0MkDkRCjeRQHsJtacbaUc/Jqub6KxuIVzdhN9bBULmGjLmzkNVGs0MjWzM2Wcl90uCrX12GkRizr7TtpWfdtdoA09OkcYwUs8zxWPqOKznm26InwUQcs9zHu6M635YSXYcu+GcE5NCng8zMK2A0LJA2iVSxk27R08DQpW86EJeWgVLvcPDTaIJDCAsCAgLzCoX09LHnZ1jvHP3Cf7m727h0ShF6vUkSDrnwnZccbwLqxku9ALc2OzhJ995BS9eXRfWkHl4ax1fwtEDZpgZW9fTktHWJW8DQrOGl6O2+mY8jdI/z2JfgrTm5m4R8baEWp5hVmp39nfYQtzeSNZnypbc1mlLpkCMLNaO/psynps3JZ6UoPFg41dydVEDbySkzW81g9ni6s0hZFrsGyZDNP1SKJYSQB9IU0eZRpfyspY8l2DwC1OZz47H/sm/8imm0HzC5O4sn59xyOIKM7IeLfgNM2igwtlmhogoeOgzdiZjnARDl2fIJ3vIRk9w8uRjTPfuYT76BM7iAGF5gg5SxFUKv+SD3UQ2M8hjxSIBLdw+kKyj7Gyh7F5AFq2iiFdRd9eQugPMqi52Dh3sjSgLrXA0nmL/aIRDSoSOxxiNJ5hMU4lUkdkMzgJ4McIgRhzEEi9hmTwJbBZ5UoGcnUpRtRAQegJ6Sv5vzTds5IQpIAh+OOdD6ZuwgyLwMSYV9uBTsShqcZYocfXyRVy6sIG1lb7MBgaug4S24KhwtLeDk8NDzEYj1PMpMJ+hOh7BnZwgWkwxrDKsocSQgJDMarVAFwV6nKWgY1uZiqy+mfY2Ujt1QWWvTlkHvl65BhLApWMCFtw3vW9b+For/8aoRE1o7ED9chcz8xLGcMVmDtqIBvk6I4VThtAwaI3L6PmmMhZ1ikuhGMm0PxqG0MQmqFeimlWwoKUTnXUxtIVde77OSklFLnnGiEXva3sOGrZTzmtTMMkIlUpWNXjZ7PwEugK26J7K18QZTSMZtWZtBphpbEYLuEvUxxIQigWcZQvkOepZIjOEhiVcXl+dH+RDr7PKTcWTzwTWs0BTlsaa6ej7kEnH27h2S+HhYcFgcnbML17B4GvfxMbrP8JevIIHpYdf3nmAm3cf4Pb9+1hM7yF0PsEPvprh+1/38Pq3+ljbTOH3xsjzPVTODGG/IwwpC3xeHObysZlizZmW+qr2zIe51naD+l1soQVxjeTOnJ8tIGgBoRRUpsixs4Rk0JYRMmd27U8BhMsZQis5XYLJ8wEhC15KRgtxWlRASMloGxCy6auNBZ0jNXmK/DP3qXwddf0Mguh72D7YwAd3PPz1z2+LfPe4niC5VOPaNwKEazncTioOx5y/YxNMIgF4f8kIiAJkK1OzDGHZxE6EKI1klAwhjVgEEBrJqJUfejSjagAhpCgnQ5hI7IQaQKlk1LwWjq2YGUJxQCcIJEQWnwMFhHxobJbOxKlZU41KXJh577gIqhhRkWBY9HHJ3cTXhs/jud51XE+uYPv2Du5/+Ai//uAu7o0n2AsCpGurqC5soffss3DXNzCnpbNLY69A14TYXxCsa5OAUuq2C/HpqvEfhyFU2aKJQOD1k2D6AsUiRbmgkQ9Bk5khNAyhKDnYRAgNIIxjlYzynON8ZMHc6VSYQAGEdPbluSBA0GQLWyd/IRn4oDKCe28Jj+YxeYEoz9Eta3n0GVRvZgspH3WnczicMUxLRDXre51fXrqX2+adsvE25EGPTB1cE185mtARFDo0nUmx0s2xuVZifYW55Ck60QyBM4ZTjuCUx4icBXyHdxPXFllRngE0pvOQcc6w8rAgwHMjVHQuD7pwaE6XDBEPGV+xhWjtEoLhJrzOGjya1gVdkZ/WHkdZSKyJW84phtDuFtad2p598v6dmSE8rx5UItA0ESwYbOoIO47DfVnRy+cGhI93R/Ug9gSkeUx+58Fvh9pNVAM/LW8QHYBMFs1ypsxS1m2G0MxA0KiEB54FQXJCWUDI10XqucQiyzGvXGEJbz85wjt3HuFv33wXT44z5H4f8ypAJtky7LBT3jTDxWGM5y4M8YffehkvXF5DWM8wiBysxh5ij5km2i1tW0gvGUJrCWsWq9nwLe+hrlhLFN+8ie2Dpg0Wz3z+NJLU6uF0zogpeMzch6xPuUZ2QtOg+1MeQ9YEXBeCTm60Syx9xtbb0H610O7mBcjsjOi1uay0mKjpIEggR9aGC05WtI3o0A56RQrcUwkGfy7lAhnz0gJPGgkFbf+5AfC3m81TY0ls4fBFMP0/Odj7LE/gbCHV3F/Wb9gUw3JgqyOj+g8v41za5ldNBltrLWnQ/ELzBWeHwNFjnDy+g6NPbuPk8AGykx0E5RhdN0XPL8CeXcCICmZfClPAaIcIRR1hkkcowzXJEwzXn0G4fgMLf4iF28OkDrE/rbF9lOPxXondw1KkoUcnUxweHWAyn2E6m0vQ/HQ2k/va80IJlV8dbqCbDNTKnfOBUmsrhFCpqEA/uIELj86b4vjOfWwuLAZzBMmw8Wt5gNoZOd/x4YnLm26IIsGpCpkP5ItzqZzwgTgO0OsmeOWl5/HM9StY6XdU8UCDmywVIHjzv7yJg0cPgdkU1WQMZzrBiutizfOwFfoYFhl62Ry9IhW5aJ9pTNUCbj6HxyxBh1bd6jNXmEF+vqtsCNoYEK3LHPheKKC4yjUCQ00JTGlu5cMml1ZHJ4xkTubYBOK21SvN9mgdNC27Jt1h858CFc64LXMINW6Cc3ZL8GSd/WSfNzRkIxs17qI2HsM2Lu0uKbuouL+x4bUEhHoOmJlY2b6NIcDyV+izPMMO6c9XcGI/yksyDCpBIQEhhzGkYyuzfJYd5KwJCxA2Y5fqDgW3Oo8oTK7NIRRwqHu4RIDI+SwWH43hiZwrFsG250mE9dP5QRuyrEHLdHlUUKj5jQZYCig0fJWJ/RBzD5HxeZj5EarVDQxefgXD7/4QKz/6Kd59fIDf3H2MX350G7cfPcD+wRO4xSdY7+3jf/iLq/iDb0fYWjtCEI5QOyPMiyOUXopkpSPy3DTLEbkJQo6KGGYGuUXdJrtDnmD7pjF/tp86lzm0dcqZDdF8LYFPGwzq+6TfQykdwWADCNszjC2Fjb0vyDrq29+KtzAyU2EGbRPazj0ahvC0qUwbEIYSAi+ZM+LspnWF9LEMy1lx7pdsjRuiKjdRVzfguN/G/vEl3N/u4G9/eQf/7zt38eD4EZzVGS591UNns0Y4oFxeXUaDUMPkc1H8qPybr8G6jFqZKmf3eMcxF5GnP8vrdg7hWVMZUSUJIMwRecoQdqIAie8gJiBsSboNulWTO8pPhRVUUJhVlItKioKAQ5Hum4LNuuFS+y5zunmFqI6R1B10hSUc4rn4Cp4fPIsX15/HfHeBw0cj3HzvPj54tIvbR2McRxGylVVc+sariK9ewYw5gyED2xn7QRaoRjZVc68oDIWRFF3ZPxFDaO9knYRWhcdZQCizfgIIzd7N985I+gkIOT/IcQWdIdQcShq+zedzVIWyhETnNdeibfgKPtA9QueK9a8klnh71mkqxoNemkpeYa+mgzXQL4EkK+HxGp7MUE9mcKZ0IS0RMdfQ9aT5KT4VIvnncxe7I3HwlLPYPkQJR2BOBjqH6zCe4gSec4JuyDD7GdaHtT4GzCjPxIzGLw7hFGOpQyo5g8nCs8YlAUL/DJUlFzSOg4/C8VG6MUqPrGEfbmcFfn8T4WAT8eACktWLiFcvAb0NIB5ok9GY/7DZZ5uLWjnpldIzVK9m01A8R3RgjhDdS1pckbKD2lS2W56dJW3m8D8vQ3hweFz3Ig5sq75Y8+MMi2YA4RKesHtt4lwbG1oDUNQL2rxcjSjg4ylAKEWdKm4JMBklwY1oXgCTHLi7M8L7D3bwy1t3cG/nGHuTApXXQeVFqpMvM3jFDFc3+nj+yga+/+qLeP7KOgZhhW5Qo+vX6NIgh7ETBkmrOkguuz7a0lHTEbeFrPVQtIvMgi4xl2iBQKVkKTUhO0YJyxnLaflXVpLmmsi/69umb581AdDNVn+viXYQmYTGfuhZoV0Qe/OQPRARRSvU3hYYwsqZIl2/aglsbQfCJqFJhhWfv8yG6nSQLnBeI/P6DLBrx3ZIJ46FCdkRCeE2g+Dy/SaDsAGz5wz+nzmLz8tmOvMlX/z1H/gKnO1paJfW3KfyZxOiap6HKgD00UhDbYFjvsYW/Cqd03vNoXFMOQFOHqE6eohs+2OcbD/A8fZDVOkx3HyCmLMB0Ic6G1ci1aJUiO7ZpewHfWTeEG73Ajqbz8HrXwG6zBXsYFYlmFYh9o5zPNqb4vHuHDsHC3HLHU+mODo+wmwxx3yxwGw+lzlmdv8DP0IYJOgmfURBIuyHkN+MdzP5TZKbyhm/MofjO3C4z/jKDuZZBoK+iAUyGUeCQdOlY3HouTwojdTIyHGiOETSSdAbJOj2YnQ7obg9J7GPYTeWaA3ueXU+R7mYIZ2cYHK4j0cffYDicB//lb33bJLsuq4F1/Vpy7ep9mh4giBAUgAJSpSei1C8UMSLmYmYD3jIjusAACAASURBVPNpfuN8nomRngz1SIoGvuEa7bvLm3TX34m19z43bzUaIKlHmYkAFKlqdldlZd4895y99lp7rRUaNGQLeax4AdaCAOtBKK6hI5rQVAUGNX1VOfjPWZLMWAcNrxZACM0f4/+xO+zu/aX6kBJdvRY6MG+RPm397fY12+46rKDIDds1s1zEshu7WAbrjiogVN5U5TCuu0oTADVuUDdOZdI0h1DhXWd3NDdXNZDReVVbpU5WabEJbsa1ljkhAkIXqvT0BrWEHS3WeArkPn3/aNHs9nrdyCWH10CX+xcHCEWqSkDI1yBbpmNizSmVQNKxhBJBoYBQ8xUdU6hnlJN6aofYIqIsw03OFAG5roxYankEXPJeE6bGxUvZ+xCgGqKJyMqro2TWeEiZ+jUYw79wCauvv4n1t97Bxp/+Of77b27hH969hVsP7uDBzpc4OLiNteEhbl5K8X/+78/jR2/20evtAP4p6maGHHNUYY5oyPlJNQiJmx6iOhaWR3XDVk7x0rjpD6cTfnp/fPoD+coH5BblWUDpAGH3q0YvqFyU+4QAQmee1v7es7/ANQKeuW23SgqrBmShmLRVjmNVT2n0BIWYuvfSdVFHOAgI2bjXQpOf5dLGS826eNOVxXk0zU2E4Y+xe3wBXzyI8de/+BQ//+ALPJo9QXy+xPUfDBGtZkCP7KCkEIrsVATsUuuZgZjIXV2NqMuTc3tS5wUERbT0V5dRxxBK7ATleCZt83kgcOyoIiBUU5kh97ookP/NxgblrqyptOeopl0EfmnVIGOsBrMWSTRIbenOoKXju7iuyhCv1VTM3itD9KoYvSzBuBzgvLeJa8PLeG79OWxF5xBkMT75+B4+uf0Yn97fxZO0wEkYYfO172B44wYC5hLGCVJKhSlbZv1I859SxwI0vNxk8W0N7D75348h1O9e7i7t2dsCAN1NXLiPNhn0c3D1k2vAyv1PdUdRolikKNNc4jLEoMqaVirxt5+3mCMJpbd1xTVFJUyWZcKG8qFyP5v7PpPvbevQ5OVqRMTXUMAvSwQ8gxpgCM8cSIFBWYvjqDedoTmdcZAfwSxFXNKUxkPMmBzxDAECy2ClRJ11N2f0OLsvxxGve8g9o0TD3GKf5xvB+gyxN0XizzFKSqwOgM1xgPVRLfOGw+gUiT9FgKnEu7QWXDQ+4jPzbPS0QSLnEHdGGsn53P8SmTdsIkpI6VK6hd7aNnoblxGvXkA42pKYKy/qA2GMOorRmAy+7ct1m1UdLxZdB9p81k9I1RH6d/Zf20hazpDKOujU+t1955vMZNy/uf3Om56eNn2GuNuRqmDQ5cdpcWDQQC2ubRGd6WIae9j+o6YUyeMMILTF6N4eNwAXjL4oa0yyGg8OTnH7yRE+vPMEn93fwxeP9oFwKDQsF2edLxAUC1y7sI4Xr1/ED79zEy9eOY+tcYx+wKBqDpT20E/oW2SW3O3F7wBCG77UlWu3X8cW1l18B4bZA3LdVy2H9IfIrvGhIZqSqL2EjeLk6SQnrtBxv42LzmQvFi4sx7EAKm7IGvvBLpwsCpk50huas0N8b6H9HZ+GJZ3aO5P61tRI0dt3Fkl3gtJ9Bs6UoBsysjzj+Lu7AM91KJYbsFu+slm5HcrYzq9yrM88Htu/bK/hN3/bt//6R74Cz66VTHJtUSXdPpQ2ewjTVHBIWU8rHe9sVjrLZQWqsNBkkqfw8iPUjz9A8fhjLB5/ivnBDubHB+j5NRK/QZ8OnVWOukh1JTHyoTdAWvs4SguJofH6m/CGFxGtXUZ/8zlU0SZSbw2naYRJHiOtYuwfZ+Im+nDnGDv7E0wXGSbzGSbTCRbpAlnBeAh2F2mmxRm9HmJajIs8KJBClLcwz0LGW3DWgiCCgJAOpLXEDnnwqL2kbCgvZU4waSJxeeMNTEkRN1uy6ASEIjEl8Sj3a4WNzXWcu7CF8xc2sLm1itXVAbh10Z/v9GAPk8NdTA73kE9PUM4nSCcnyE6OURzsYpTPsR01WKsKAYCDxpODVw7fChjWDXosrGmLTfDgZnSoeZJs0aqVnLXSs26B3RoW2M5X64FMoNxpVH6lJHZzeC5G44xk1MnBnMGYGcrIpey0P1uGkIUn9zGRjWowfR0pkyaslRleOUDYspdmWiSgULL6dH/SnUvVI/q6+JwGCAl6rA/i2L7u++yyojxIu9bsDmi1QNAViCYvdfujnIrtPWUMYSvLVBZOG8vmVGfh85RRaeSEmsrwKyXUfC5xHzWg2ZWuSn9OGnpaTIhLbMclVO4tc1zVtaGy0a6xmrSCRCHGUZIQQW8o12veANOqwYR2/xtbCK/ewPr3/wTrb/5AHv/XX/8c/8//+DUeHjzE/sEXOD76EDcuZXjj1RD/x//yAt54jWzLE1QEgk2BOixRhwXqiFEHqnOJihBBGcHXvA8FhVZ/yEGoXeXfbzdsD/Rui91AWEc6ynuVYJQFMCWRrlkk+bps6BggPOMm2i3mn2ID5eU+bThjrKFUAp3frf03K0JKAifumVnrli7qmyBqAaGaD6lkVA2FPJln5j5UcSa6OI8aLyBJfopHe1v4+HaDv/7Fx/jlx5/joDwSU5mXfryBpj9F5hGYc027TEUtHLqAUN+LzTNKFADjaAwQNgoIJ2klgJCxExI54SfagBAZAJlxvi8G01vsRC9GLyYgpDy4EHMsShQF1Eq0hC+PeVGJ10RK5QVZIgJjXguZbV7WI2wmCCBk7gvXMpsouYco8xHnEXpFgiFBYXIeV8ZX8frV7+Hi6Apu33qAzz95iE8+fYi7+8d4sigwuvkcxi/cxOrzNzFNIhwSsMZ04owR01k1K5HOF2IoxhnypR/EmV2jQyM8a6nahnNmF3Vy6O6/LQEhm3OyRq0BL2cY63YBfSqj5J+ZFZjPUxSLrM1JXaonlmyTjHpY3qSaCqrKQ2TDBtD5fIqTzC3bxVfIWBABoc1Zc19V2whZK6wQKEDuw0PfgzQthzyjGN+xoKPbHM1kCm8yRTCdI6b5TFEjLj3EJRBXPpKKDslLt26X3yv52JGPJiZ7LNP7qP0Cnk8FDONNFvDrBcI6wzAE1nohNsbA+rjB+miBcX+BXrRAHBaIAjar50CzgFcv4IOmcjl8v9T9yFQS4qZLExqa0TRkDIdAsoZoTDfzixgQGBIUjs/BG67B64/h0aGUgfeinnMEiRJBKuDQZpPbp/WrZjULHOQ8YovQOmvIcUoussIQoW51y33xWYCwOyMtr8OUEV4+nzZCzeon2GF4XKd4CQgV3OhDNyMtE9Ui2cCiG2Y0pqoLCFsE6zpi3AAIqJoGuQSh+zhOKxzMCjw4XuDJ8QI7x8wFO8XB8VRuvjKbo85muLS1iucubeHNV27i5uUtbIwjSJ+qyoQh5Hxb64iqO9lTDKGBVpEaLU0PLLbJsLk7f/Rm/IrGl9eDoPYMQ9i5/1uWhV0NSlGWLJzHDVBFQ+2HJwbucoMti22VqtmhYowqjWFUfqHsZDusLl1L2iGHKqMwmU+3c+C2qnaS0izL1araSWW7G5Fet7Z3JdfRyWC7G1zXQsRVQc8qG7/+/P4WEP5+tc0f+7vcZ2sCJ6u5DBDabJHc6a5+smaP4xb488Q//MpxOhs7kc5kk1ciLaYcUpjo2S7qw7s4/ewfkD/+CMH8CZBOUadzkcTRzoA9Za5FFgUULcn8iJ8g83tYBH0EKxcQrm4jGF+CP7oIDC7gNE9wOPVxNGlwOgfSPMQh95C9UzzZO8D+0QnmWYE0z5FmzDvScp75SzSMYZRESCAos3KmpBN2UDOu6C4qzEAHFHaNR6SQ5CB9E6LnJzILIb5W4lhoYbu2vUacmRn0sLI6xrnzGzh/fh2r6yMM+qEAwXx+ivnpIQ4eP8DRziNMD3ZRzacI8gxhUyEi45cvsF6l2PYKrJQ5hmWOhNECtcZG0CmyR8c3mwkjcNDoBSf/dZb1ncF0k6C0eTeyMJTllFPAusM6tO4q8+VqbNdRC3Dc/OBT8jjXGLSwdjdHIZHJ9iTfBAgbxnBQ1iOGMy4s2Bz2nBRHjikXM6GGCktAqC9ApaA0c4lQ0VnbDl3ttNsM3VMOqE4KynctTnwdGakAYesoK+O3lJvKGyNDaCDMXWP5/YYDhMcUZ2a76m0OoZnRWOwEASDt3YMOIFTmUeWl6uRrR3Wtkiqu1dzcTJfyLn1eBZUmO6X4jVSC6Jx1wbJBMk1zzNMSAdnAwQq84QgnNXDI8/v8NoYvvoKr/+E/wbt8Haf9Ef7vf/wV/v5Xv8b9R59iPr+NKLiLH7zexzt/so4/fWcLN640aIpH5NWF9WXIOgEhwlSGtHjikNkJiwAeASEfUqnamcKby9Edf9CG+AxAqMhMnkVmpXhWOyMNnu1ioqJZhGT4uQ+YpOrsb1Y6Vo9HqQ10fXQBofz2Mwxh5ykk44OyPHZ4DRCS1TeOXQFhhyGUsGyVRko9IB+XL+qEKuN+fQUNXoLn/wR3H43xm4/m+Ntff4zffn4HiyTFyvUQN74/Rt1TQMg5PLkMDhwYIBSXOSsy2zLKnJa7gJDMnQOEnCE8Cwj58ZEAKKWhTVMZ1mhDAsIw0JiwqhB3VI6kcN/lzsM6huZ2OTNryQ6SHWKdJE6oOt6kjphWpxrwLGvNb0woP6wIBj34qYcwD5FUfWz2zmF7fAXfvfoGLo+uY+f2Pu5/toPbHz/EvSdHeHI6R3T5MgbPXcfayy9iOkyw7zcoJaSc+zTzXlXCyKgOZVPdf/+2gFB2wg4gLDuAUNy5bW9zwKENTVcZmnoB0CSH7QAjKwRIOqdsm4BXJwrbQxlDQlaRa5HnPZUzgSf8CP08Es9DD8DQ89CvIdEUAZnLNIU3m8OfzhFMZogXGXo0mUkbecR5jTgDopz5qJbvat4lBJ4lswWDGoVXouIjqCS+gsaVbCp7JVlKWs8BwyDEKKkw7BVI4mOJp1hdqbE6DrA6DhEHGUJvgaY8QVNN0JQTBAHBYokoJCvJRITCmhFsIvZERppzhMXro/IGCPqriAZr6K+cQ7KyiXC8gWjtAoKVLSAZSkMBMZl+c/S3sSqd21wqrqQ1p4W/1t+uUUnAz7lPZ+bZ6YnJ2dSW5/bpfo1k9GsBYZ3NmiWzY3l9TlZ5ZkbCNjuTFZIm1/kNEYZqodEyRDyEvsoQdgGhUNZlrhbJ7MSJn5YOcs6qAMc5cJo1OE0rPN7Zx97BEYosQ5mnqLIFNkZ9XNxYxQvXLmJ7awXjnhrOSFA6IzQo56Lu2E3GdwGhQTuX9dQFhK673b21HUtogs728BCoZoeAdvqse+ZqJXOTk/NGNnq2WAxzU37A8oE6fesSqPW52Z/zqxj3aHHA38P5gIrdtYBmLh4aAmpjWZ3zGdlFYWaNpeWMhx5C3Z6B/krpVbTDuUunOjUYePoKmHSoHcjXBkK3P+vWo/66p37h73FofwsIf4+L9C/wLQ7+61f9P7c1OWmz3um6SbmGBQs07c4COX1QaDvNesWY7GK2QJPnEpIc8DSpchS7t5E9/Bgnn/0dqr1PMGxOETeFsBycFSCbI81diyzJECJtQsyYR9pbA1YvIlq/Ig8yhGW8iQUG2Dkq8WhvjoOjDKcTDSU+OeGM4Al2D/ZxdHqCXLr+BHh8egbwhojpJMpswSBqp23lPpXi3TVy+APm4EXJkMgVpYVicwYKGlnIRWQIvQiRxTHQQpuxFb1eDFqV91kA9SKMxwNsbKxiNEzQ71OSyeZYijqbYzE5xPxoDye7jzHZ20F6fABvsUBUFRiGAUaRLxmCmyhwnmYxZYZ+mWkYOqWFwiARDKqJq4tccF+1tluacqikSzeD7gxo997Wf3bz4ipkWZIzuls8DQg1w05ZOPl3Ca3X7xK80WUJTQzlmLmvA4S1gIdnA0LuaAIqnRudA4FSnDvfa4cpXMYeZxIJLtVEzdm263idA1haiCzZN+2MtKJLF1XRAcLaLOjMjsgl0rlvfg66PfI1KLMg7QlpBDrwrE012adthlAdRitjB40tFNaQTKEa1qgsdcnMM+pEozQ8ZKFmSdLIxj0vmzDCNhrLKFOfgQaei4AwoLtnIvmck7QA4iGa/hgYr2AWJ5jGCfovvoiV77yOiz96B4dBjI939vGPv3kPv/3wfezu3UIcPsKV7WO889Y63nlrA889F2F9NUOT74gBSBVGqBiyHpRAyM68pMghKn2EZQCvJENIQMiHm09dNqefRVd31+7ZMv0pQOj+0ZrUUih1QKEzlZGzSdhBsoTW6Zd8TT5cF8PVSPbZiqTS2BI5+J0xhtN3dZq9TodFIEQpogFCv2YkjzoMiP3+MwChYDgWwPbWagm35351HU3zMorqbXx2p4dfvHuMn71/Cx/euw9v3cPq9RiXv9tHlUyQeScyKy3QTwChu0+04eyArtxbwn7rPPVXAOFCGcIFG2ktQ8j7QM2LBDLUhXhWsEYbJLGa00l0DqMMCsm5UwbMU8moOJ67WUGNshI/A2sGCWhxtbC8bhqiZDKaNOLzNz4ink/zGl7uI6gTrCRbODfaxmuX38DVlecwe7TA7ucHuPv+Q9x/sI8nh1NUG+uIr1zG2isvYr4xxvEgQspoFd6nJV0qIyRRDwwoJ5O8/O/fDhBKDuvvAIRS71uzUvdlfSzl5A4Y6p7tOsGUboo5Gt2FyWqZ3kLzTusWEAa9CH6iztv0JZFEJoZEScYtkNQNEiodihJBliNMNZswnM6REBBmJaJ5hXBeI5qXiBYV4gWjLKiKaGS+kECTJHHhFcg9ZkHWqHzuIWrAJA7edMguG3gFXUx9JA3HOUpEQQZ4B0h6c6yvedjciLG10cOwV6MX5RJqL6CwOEHopwiZwsDDFGTdqWCgqoh7AE2PAuSVh4zu5LRuDhMEcR+9wSrCAeMr1hFvXkO0fhnBeAP+iGMuYyDpyfeqOafuJ0LkkE99hhRa1QM2T845Tb4GWfPLz8eYozbmSY/sJTDs/vmMi7LFTgix1BQz8oUGD5yo0MxAuoCwsynIYSYUsQ41nwWENkdmsjJKfVxP2m2fOudABF8oyCG1TQthziVIARhhTpef2kNacahYh1qJ/AUYkVL2fPRCH6uDCIOIDn6lSaJKjPoReqQqZPjHIR/3h2d9XUpGdXEvyxv1NXJhFeZ4ZHa7wps5N7ecG3cDSkvcHI7MW5pWu80w6p5O3PQLLk6ubhFNScnAjhg74GKbbHO7FTfYokCRp+I4mMSUCDAGhB1d60IKr82XYda38hyaJ2l5mW3R1oJzK860e66fVBfmdTuaelXcT9qfXeCmHYtuK3SFXXdr/H2wTHee8Pf5/m+/53/+CiwBoRMIaeGqQpzlmnCSBnZol2Yy+gk7QEi5ozh+80nTBRrZQCt4dBSdHOPk7gc4+fK3KB+/i2h6DyvhAonH+5kNDhtcFxMmlRtlfh+pN8C0GQIrl9C//BLCtWvwVi6jiDcxq/vYm1S4//gIX94/wOHBFNNJKokWs9kcx8cnODg+wOns1OziOTSfIIz6iMK+mMjQTIYSUcfmsRhjx33Q498T7OUyTyEzNu5e9SnJ1nuV5SuvB904JRpMCjpKXgu5ZzfWV3H18jauXb6ESxe3MKakvceuuIfpyQGODp7gyYM7mB7twS9T+PkCfjaHl87gpXN485kM5kdFgQHDnAMP65GHdRRYKxcSyRFxzlDcBW1W0+XxCQBRdZ18NfZThR7awhFZoXWN5DNu72mbz3Oz2AKBXWj20lzGtSVdEd4Waq7bbKyXm1NU+aQBQq3flgpAW85uxk1nEJeS0W8ChCqvIVA1NrALCOW9WqOrdWnTM6wQptHGI7pRGNackOtmgLDLHroGylIiqwDQ5U5JtEPLFCpIkDvHNkX5eQOEAhfFsVcZwlYiZLhHwaALpieAa4QhFDDXgjoDhPwdbf6hAkLa4qeMRTHZqLv+fB7mekq2p0hGydSx218hY/A05dRJHw0lcggxLQNMGh+nZMrOX0D/+g1s//SnWP3u66jWNvDh4yf47+++h48+/gR3732OunqAK5fmeOsHPt76wRjf+84A/WSOMJihrk7FXbUOQ1Sc+WLFGTBmgQCXM698jyQMeZaHQE37f0MqpDrcyMVTh4zbz57eGeVMOlPTdL7DFcm8x40hdNmEijZ0jlAkoxaWfcZUqCv9NBMW1izKuOnn6X5/2/h05ktOdcP7TtAPJas6iuIAoXyLGMkoO6YzhAqK9Imt2cz/XfF5yCpcR1m+iPnih/j4iwA/+/U+fnnrM3y28xiD7QHWn4tx7qUQVUxAODHVhDOWsyaygVEFxsZCWuPwmwAhZ/4ICBufdv5cg5THKSCsm0KKerqd92IyM54AQpqXMPBcQs/FwZTKR2UJ9b7QOon5hBpabwoMNsWdx4MA4wZlmSPyfawOB+hxHo1S03mJigrcJkY/Xsda/zxe3v4urq0+j+AkwsntE9z/1T08uLOHRzvHmCUxcG4L45eeR335PNIL60iTBAvPx2zGuTM2FBNdRO7zb6Fpt9D7piro6dXqqKBum9bVozpD+E2S0WcBQpGMWuQMv1rvbwkWrHevTSkDiLI36VoQaSr3QHHM1gxdzdE1NYMpEJzDa9BP4BMUMrWAOb4BX/VS5SBSd/coa8R5jiTP0WMkRVqgvygQzkp9TApE00wfVOCUFWKPoFAN2PJmgUU1Rx2oVJUPIUfo5l2F8MsAfuUjKANtLonuNUOBI3jRHMNRg7XVCJvrCTZWQ6yMgF6U6mxhdYqg4ZzhHJGfIfTZyKAiMEPN870uxJDG3RtK9qj8lle59GLkfg/h2nVEa9fQ37yCZGsb0dZ5kZOCjTU6ptM52I9sPrEn8nxmu7KucCeBmw1XpbzG9gnh5UwOHBlnuMG5+/8hLqMdQMjF5yICFP58pTBv5Y+6UbiBfpVS2iBme1PoDUz0yzfFDcEacPL6eSDyDYnMtFGwR7tjWghzToiMwKJhYKTq0ml3yx/kwpKGBQ8KuSgcSqY8lI5EOnVHbsxtMtJl429uN2T9oBTUOL7P/o61VFfq5Bg/s/JVdYr1cmXo3joxllEkIZ38VTZDyPdLpyaxa2aRwkVKmYNIyKjv1uGkgBu/vSYWl2KpzH/izSbyFN549r65+ErHgPoImesjB0XnYOMTcANt3chCYXW087e82c8AN9tvnKRqyRBaN19OI+s0mLepdpaW17O7rbVg0xiFPwSyfAsI/5Cr9cf53i4gXDKES/hnd6/ew2pOL482/MRwCBcZ2w86wUobuAwoF0A2RXG8h/TxfZzc/wjTRx9jmD7AoNxDv5lCPOrMc4nNjFrc5OgsnKCIVpFHa8iiLQSbz2F45TWU/QtII4LBIQ4XPh4fznHv4T7u3nuCk+MJFlPKPmqkizmmk1NM56fqAEppaEwntSHCsI8g6MGTfFN6lOvBJ1M0NOnwuN/w/uIBUgogZJGiUrEIXhij4P7Eng5n63xlG+NAgZ7OS6pyYmt9FVe2L2B7awNbayvosYHFwyRfYP/xfew8vIvDJw+Qnx4JW9pDhYE8avSbSg7M0B59AAMfWAk9DBuaxpA5zODTLdiKWTFusAaeOs/pISJMEwtTi/9RgxhrebVS/6UhmK4ANfmQSHpPZ5fV0sFm3GRfXDaJ3L6gnIZJRmU+omNkYueEY9ycy2grY+987x8CCIUhZLHoZgXbnCxby63uxqCc9M800oJnlBy+AgiVpTZvCmVeHSCUDnyHFLIOu5MPiwTUeaAYOGybcdI8tXrBAV/nDC1npAXStzNR5kRnpkwKCNUB1D1EPupmC+V1OxmovgcWcS0gjDxkNOWx84TF3TMBYcBuO807qNyhZNtD0B+J7fpJ6eG0CTGJYqy99DIufv8HWHvzTTTb27hzOsFvv7yN//HB+7jz5Wc4PriPC+cyfO+7Af7ip0M8/4KH7YtsDh1L3Az8QpgjSn+1oOMoCteZ5vDpvCSVA0QLzNcjz2BNa7kvlyx3lyVcznKd3R+/GRBaUc8GrjGEZwChiBaWpjLaqe0g+65aSJ5KMzy1WOy8DrHmt+Bqqx3UkE6fjxmLrA3ErI7eBDSvkvlAoQH1IZbwGoXAxrw+vwJkvkYtqwJxGC3Ll7FI38KtLyL842/28fNbt/Dpzn30LiRYvxHj4isJqoSS0YllDLvfo51iiaQygOsAoSGgb2QIvw4QMhiCgJAMBx9kB1nXUVVCQCih5Pwqkn41eVK1WSut0uzXNr+RAF71ULJzOWNz5iSHAVYHBISQedtyQbBJU7AYUTDGIFrHja2XcXXleaxXG6geldh/fwcPv9jFwwcH2M0yTJIIzYVzCG5eQfjCNeTjMdIoxizl+2BzIFbh5BlK+swH7qjWrzms/+cAIa+FY8TE1fYZDCEBoS9gjnuD7nEKCm34v5WsdyTw1gSRmUJb2y6DUSAppeT83ZRTS6NCVTN8iP5XzNZ4v2g0h6o2yNhVYnDjS0yZ7ldJWaJXlhgUNfpZKaAwEkBYIJwQDKaIJymiLEdExVFdIGpKBD4VPxnyemEyCgNjvJeaAH4dIajYpOUcsj7Ittdk+tiQCjj/maHfA0YDT0Dh2kqI8bBGL6R8dI6gmcvXyFsg9Ph3uRjj+Zw1RE4rJXXs9vUhZyRnoutcXHGJZereNprBRQRjjrqcQ7TGoPstRKtbCEeb4liKZAV1SIdlnv5mpeealLaCHDEl1ZdFvelZb/M6/FRJmzImTk785TrsOh13ZwodYGxnCJtiKr7FbkJOi3wCQv0QTRtjX53UxTmi6cnI21ZeYAsaXaeTpjIqrRKnHu5xhQajsyNEtC2sH8dXKeWqaiwqYFF5SOtQZgrFajilmUyprpYs2VhosUvAbvmABjKk7jVsnf/O/ZKvSQBhJ5ze4W3ngNqCQhu8l5BXriWeP1ZQ8WZzRZXOBegGJGwgN3ebLdCCUn+DDGdXNYpaJWoCCG0OgXpzgscyp7y1lnK0fe+lOmllLwwYCwAAIABJREFU7GaJqxHnFgJ53yQECaIJeBO/FpvmfhIg5E5qQ7x8TU3GQXQaXSQ6dE05lKl5yUx3JWHdHcp1jdQ4wW1SGlqh557rh7uh2K8HhII97Rw8Kyr93QDmW0D4u6/RH/s7ur1IdbbqTge60l7BoPIsDhAuGz0C6CibzFnMMTyePHsOFDPgeBezB7dx8NlHmO3eRnV8DxcHC6z4E/jZsUhJuVH7XK8y/xogrSLMqhhl7xzq/gVg5Rqicy9heOk1nDarOMz7OFgE2KGT6P4EDx/u4OHDJ5ieTpDN51JMFekMi/kEnCfhMRAnPcTJEDFtoxnyjAR1yQF9X+5XOQN5n1F20lAeMgGTr4LQmjjmdkow6Ed9YUXTokFe8v6O0e/3MR7yQWOaSs7FfhhgbTTA5upYAph7LNqKFOViguz0CLsP7mDvwR3U8wnCIsXAa7ASeViNAqzHEca+j35VCzvIGUJKbSi7GfDMpTtaNYfP3EIaTUnHkEWBSu74iS01H9rAYiElLkBSP1rzr3ZCS7IKHGB3jh1uHyczShc3qhmkxaf7gs24uT+7dblkGN0Moc46LSWjWj09DQhbskOIS4PnfwBD6AChfI7CPNrsoPw227+swG0rOJrVyPyLvnruf45dc8ygA4ROiunMZfQH9D26HLJ2rtTYQYJDZ8Amb0vJpvY/1wwkkGxBQVveuvl9bUaKOU4LCCmvVqkn50QFPBkgbKWjwiLys1PWchH6CggJRAT4KiDkz2oQvYqga0qvuATiEGlZ4ni2QDReR7iygZMqwDTqIRut4vJbb+OF//gf0Zw/j90G+Nmtj/Du7c/w8Z3PsfPoc1TpLn745hr+7Cer+C//eRXjjSmC5AjV6RFAJjzmulDzBO3u6zwrPwS+Fo3VoNsmZ6I4RxirvErAgXNUsEq8c03/WYDQLREpqi16ohNBIZ+bOI3qmayWm24sYjk6Igome7Rh92cOWgu5l89bGRhhte1/KztpNQaBDkEhmVsDexp2HZixjDKEyhISSCsgpJyxKnw09Q3U1avIi3dEMvrzdw/xsw/fx0ePbsPfaIQhvPrdEapkhtybtnN7Zmn+VUAoiiiL8vodktFnAUIay1RNKQ9xmhfsQGChklfNutP8Qwk+545FRpCNdGuaC7tqNYpKH93klToJB2KwoqHjvSjEiHEKIqMvUTCXj06lErw1QIAhLo1v4vL4Jq4NbqB/nCD9fIpHn+3g/u0d3Nnfx8N0gYPQR/LyTax9/zuoNzZQDEeYV+LzLmzOUpHgPuh/JUAoUSC6dsSURGrTZ5vKKAgjIDSm2nILpdVvESiucaVY0Uy3ZKbepP5mWsPfp47ZPsIoQiAPzooE4vhZepSPcvZWo1r40KzrBh7jLyQTUcdD2HTjmdarG4w5W0jPAZGMEhTmYFZh7AAhxybSFBGNJWVEgnUDlTG53BJyD/E6sKlc+/DrWB6hlyBoEvg1I6vY2qxQxyUKL8WimNInGWFQYn0twdpqjI3VqJWPUjIaeSlib4GA7qU12cJUHr0gRxLkiMJMZKixvxBTGja7mmouiqKsCbDw1pH6a8iDMZp4BX5vFYP1CxhsXUL/4k1EW1fgrV7UgHu/j7JmlU9XZ81eN7V5q83jnijKAcqgCAidD4l8L/dIGjktG/bt5/mUfPRpCakE09fVvKFxyZIx67KDy87qV1gCc3mTooOb91cAoc4jil24AULZa0vuo2T3KC2j6Erb1arYYFdSQWDekF2kw5SHpuAiqgVI8htFTiAzIQ1iugNGCpqkCCJYsyFryhKk7++km45WlQ6dGrg4MSj/ifMMeiDxGWwBy/Cm5rso2tPfrcWDLXhmlhDkMS/H5pRoiyuOraINpn1yI/9WMHuMyLjWzXAYR1LDlcy2oTyW749dWevMcnHz9xMQ9sJGHn6ZI6xLze+hRI/zkg60UXLC9xUxxNYyJZ2c08UvLhvcyvt1ulv6LpcdL4G5bfvLsYRaCX0jQ/gtIPxj47Z/sed7WpzieEALPmnlMAoGVR7p4iaU+VEporgG52SrckmlYsZPMz9C+eg2Zvc/x+HdT+HN9xEVJ1gN50iaGZrsVDpqfA4/VPkE7/1FHWNW94DhJXgr1xBvPA9v9TnUw+vYmUV4fOphfwrsneTYO5phZ3cPO092MJ+eIltMpeAs8znydI4gCdVFNOohjAcIo5FsmkCMqgMItcZrEDLDVOYFJgLsKM+W/UCYMru//AhF5aGoWLT0kPSGYhJz/tw6LpxfE7v40KvQ456VpSinE8wO9pCdHIocNChSREWGZj5Fk06RVAV6TYk+SgGFAw8Y1A36dSUymYiziGUpxQ15EnbVydyVBGp2zLH4l724ptup/dlcJC2pS+5t9RXQ2T6BjNIFU8k6mhBeHUItvgP4jN4QN9ICVZjKVwGFxi4SVLhsQrk0xiLbLmJgyBoJbm7ONhwFhMucRqlrO/uG8LV/ICDUyRYDXq0stiPDMumonja2pds1kZ9z83fGCIrtuZO3dlxz25KvU0wJRGEz0WSiDiSyay6/y/ZoYi3dO63JYoygfh4apaGjCG720uS9LkKjwxBqkLzmB0rovQDGpVkMQaOoVZjtF9CcSQGhkwqTNXCgUgoNMZVRjbEXR1hUNY4XKbzhKjBew0ETIh2uINq+gks/egfX//wvsJfnuL2/j797713cuvcp7j25g8XkLgbxCf7DX1zFj99exQ+/H2C4MkEQnaCazURSLcyBbhzLRqyMTrgzyOKQROZM6ZdM5tqFtEaVO5u+ARA681p71+0+uvwRrStaGVNnjtB102VdCqOnjoCty6g1js903c2ASwrpVlnj3pUWripa0s9ZmjTuM3evo5V+KyCUndeZvQhDSDkmHxp+LdeRL1IC6RlZSubtRfje91DXP8Wnd/oCCP/2vX/Ce/c+ARjYfSPG9ddXUCdzYwhtq3esYxtNokBDLhDBuqyfr7qMiqmMzRB+FRCq06gYbNFcTGo0mzeXt9+oz4I4HrqrpoCQ1b4Yx8j6VxDIayINcu7X1iyX3rg8fDEKS8IQCRvq3A85niS1FQFLiKpO0JQ9rEWXcL5/DS9uvIrNfB3B4xo7n+3h4e0nuLd3gLvHJ7g7n2Hw8k1svfUmstUVpIMhUj9GJrWq0CdP+Rv9+wWEuueyGaRB9rpfL+cIW1WH26O4J7ki0RRf8n7FLZuAMBQwKPmFHNMKAxR1iYJ4wMkhpA636S1pRBII8jPUvZUNrZgmaCIfrRBlBUKG1S/4SBHPU/TmC0SLBeLFAiEN6LIUoZisqRFd5PkC8/lJaE/HumA8wzzSLhH4HTLwwP05opy/RFYuiDrASJRBz0e/76PX8xBHbOiW6CcNBglnUYHYZxbyTAFisEAvTJEECyQcewlm8vAxhY+ZfB/XOcvxtOkjxQA5dT9BX2L0GGYfjbbQ27yM3uYV9DavIly5AG+4hToaoAl7mjlqw7zS/JC9XGWiOmetbuEiF5f9RLp4CgihObHuv6cZwi5IPOMyWtVpQ/DiAKEs7TbXRmlexw24xaMzaYw30F+ogJBsnOvN2fMRKJnTpTBTIve0/rPHA0wgX5txJlJUE37KTes0tMwsYSfTbUQcMDY5pjNTUdtWbhrU7etmww2BBR4ZRXbd1DHJNmTTogt4srNAGELRUbeCJ6f8tywQR5SaG1c7b+MhzwrkBWch2eGywlkkHdQDs3CskXNgumIQNK8rjWEC9OMQRV4jy9VSWX6ehZ5IR/l7tIM4iAOMe5RAUAtdyAY3CMgUMuCVjL1lFYrzlloyq2OdgkU3piALoXt4WlXUVTy4m1evleOF3Hc4UOiKFmVGzygmOllY3zKE/2I47o/6xF1QqJ+/WdB3pOJL3tiF0VtRSyBFORsZeXb+61RkFZgdoDp6hPTOR5g9/ALTJ3fBrXEY5AibGfxqjkY2ZLIYrA4Sya3Km0jmBjN/hGD1BqL1m+htvYQiuYTTah339kvc28uwd1rh4DTH0ckcBwcHONjfw2J+iiKdoKkWaCpq/Qv0hwMk/YHOClImGvR102wi1FUo3UQWCyoDZ5dZ5ZF8Dm68IeebuL/RvSxkREWCXm8IP0iEGQzCAeKkjxGZwI0htjaHqIu5OB4TwM0PD3D08AEO7t/FZPcxkpJBvSWGXoOxT/czYOTRmpuPCklTS9eUrGDEe70oEUl8hIJBlszEcHngIZWQdoU3jJbgI7avNBvhgUnZqkUnS7GvMz1ktQyACBBUQCgyGwLCOkDAh/w9WaMCZbhA7eeo2cgzhqkFhAIgnTpOV5DOI6q5Cv/Tc2MJxGSO3BnAuPrYWDrXgHSGKBI9IbKkbzaV0cymDiCU53fSQqdy0KKyPSyFWbVBAjO6kblGK1icpFXm7myw34GLtpiyfdV12QUEnjFqMD8UuzJuVlCBopvb1EaLAkhlDJdsq7JQy2KqKxvVjEJ1Cz0LBvWzV6CaM8vTnFnlfnPy2E4+IqWoHuew+LGHHN0ATsmsDEYoBmPs+TGqjfNYf+lVXHz7x7jw1o/xxeNH+PDLL/GP7/0Gn927hUe7nyMJdnDpfIG/+qtX8YPvj3Dt2hz9wRRhOEGVaraZ5vqR/dKiQO3rtZBRJYtMJdl79hFWxl63XczfLRntnnV/ECB0s4RubchZqM3yZeawGj1osWV+AWK6pWu8df1zRbfLfhPZsGsSdMChW7ny2ShTSWmdACCTjUrJRSYmCCX/TwGhB5/uUdwFWF9QFpn7iKNX4ftvoqp+ik9vJ/jZb/bxdx/8Ez58+AmCLWD9eoxLrw5QxwYIzdnzDEPIvdnemy7VPxwQSlaojePw8yQo1PNFS9a2md2pRfgvrHuE8eF9IG7qLPzUDZ2yfs6RiVtp4OkcooBBdWCkfJ8socq/aVrGjDodw6GjcFHFKLIIvWpTQOFrF97ApeASVk762Pl8Fw8+e4yHu/u4s3eAzw4OMHj5eVz80Q8xGw0xJyCMB1g0HuY0OiFbZsylVeads7mtpr7mvHanarsbtcDbqRqWrYTlDKHOpyoj/PsyhK1JlgOEbu/RlbMEhq7ZL4DRyditFWOsNtk/MY2RyA26itKBmzJRBYRSnzuzefmMdfpRZ+GcFN7GGCogollM2SDMaDRTiPsoH1GWIklT9FJ+XSBOF4jmc0TzFFGaoVc14OCHGAc1vhje2K2jghmLzHEEkPiecB1QOUcoWOc6JsLGgni7cP/j3kQfgRLDQYTxIMLqMEI/JpGVIvb5mCMO5uiFM30EEyTBFJE/QejPEHozkZRyvWc1rwlxQIJSHEkTAYVNOEYw2pS4iuHmFcQbVxCuXxIJqc+4irBv0So89aVyF6WToIvl3Ec726ubtvNpd0qfs8YyDgh2ASH/TJJKSLayzgUQav5d5zC1aaHW1NsOb8cSCCC0buxZQChboQJMj5JRy1YydYWzGBdr7DqT8FWVf9iMG3NnhF8wG3BuxAU10CWiSIMz5QO1M520rNgl29A3u1ey+ITWltR0sTmWAej24NdOn3s4FK6ZPnoIOZrWDYPLvI3IaE3rz2smbKVEviDNCwV6kb5u/t2iADKJI2NHjziNkolGwB5dEPOsRrYocTqZ4/h0huPpHJM5aexCHBEJCDl4Pewl2Fof4cL6CNubI6z1AqxEFLwVXF6IuMwY7hqHqmmn9I7BnWbZLAtdDUuXe4v9jxbmyY2jW1DbYbdvbyWkrbmEeyInk7UZoWdsg91e2R8VwXz7ZH/0K3C2KaB3uptFUwmfnlV0rlXopJ+uHOglJQyqp2eODwj2Hn6O4sGnOL77IfL9B/BnBxgEBfphiTKfommY86OhvrznyQxmnB30h2h6GxI639t8Hr3NFxCtPYdJtYoHR8CXj2a483iKg9MSh6cZjk/nODo6xNHhPnLG0pTMEcrFeppNl95QAZtIXRsWnOJ5JhEt6n+mmmtx7KXCoOZsQCV5gFWZYrE4RVEwgrvG+sYatre3ce3Gc9jcPI/xyprMEHLupcwXyObHyGcHyKaHqBdTYfby4yNMdh6jOjlGsJhhnc0dv8GwLjEiGGRjtaActJT5QHKXFLcEDPUVZrBC1DTi0qbxWjTgapCFPhYxh9EVfGjeIOV/jCUoBRyKUYioJtQaXf7PzXtIoSaCf9t8CQgNCMpXOvJxv6sEEBZBKl8pHxXJITOpBED5xii6PcaxOK7zbAWhFR7twrX9ZMkKdvYea0SI3JGyTjFGsUD6b3AZFbbSzQM6WNrOtlvR7GSjNhsj3WoxVbEC1XCGc0FtvUuMKVQm8exomNs7ncnH8n8vBRhdcCJgzwCzgkotfOXzsM/F5as5UKg1gZoJsCiWqIkz84N0leXfsdBShlizg3mu8RoGCgjF4lw/e40iUTCpLCOZF72nucZyz0cWRuImOon7OO6PEF6+jks/fBubr30PKy+8go/u3xNA+N4nH+KTL36LL27/E65dzvDd1/r4X/+3N/DKKz30+k8QJXNEcYo65V5RS/HosVDnnLFcVF4DyiBt1ESaFzb7VHuIKos/seLoGdIW+ZeuZPTrAKEU023GskNsen21ZuDIiUVFca3bRqdLa3mqCVhyoNBelwP5Djzqvumms+1Vd01IOkyNmyds5ZBnAKEtQAmmj84CQnOLktdMyWjJmJxXUNffxXTyNt7/xMPf/uIRfv3lR7h3+gDnXlzH2vUIo0slinCKDFN1SnYbupomGBjU2bQlQ8ja6fdnCB0glPpK7jnL0BO5p546elldI8kMnuScMfmiFXzcy2TGu6msGU7VFA0GPQGGSkp5CIJEgAdNCyktZEUpcSEhAWGMso5R5DGa+QjD5hy+c/ENXO/fwMVyC49uPcadj+7h8e4h7u8d4Pb+IUYvPY+Lb38fk9EQs+EQi/4IUzKiOV0rA0QkGNoD9F+OIRRQ1XAMyAChmyH8JsloyvrZgumfitFxZjhy2ncaWK6GJ5ASJl+aN6aII/CTPxth74xU5CxXJl1k9J1Ggo4raI6tzZ1ovIpTNAgoBIK8hJflaLK5KGsijkkUGfpFjgGNZ7Jc2MJEmEP+7wq9nJJThtkTFLIJoEhUTIls75P8VYvREfNGKmTc5qB2J7LeyeoRJIphDMgQhhj0I4yHCUaDEOM+vTtShDSa8aaIA4LBKXrRFL2QjxmSkLLSBQKfTrdqnMn9JohjMbSj0VJaciyG9U6MJhwh7K+jt3YR/fVLElcRjzcRjdbhDcZAjzmGPYAB9wJMVPkoTDrPMvf5WMJAUzu56NnquysR/VpAmNccHTeZiivw2v6uuo65bo5ERZh5tgJCeg11GUKXqaezKQ4Q6vNrGSBQUcCgAULrvDsUIpIZZrtQQ2uLh3ki7JSRIVQHTwtLJ9gkKDMXKrVLpjxTN3J1U9GcQKdh1j9rO1cLB/6MulYpO6vzMjIM6zYo9zp4c4imXbuYKgPlDFGNvODMIGdRPCyyHJN5huNpimlaSrEbxBHiPu0z6JraYLYocXKa4vBoitNZKkBwMs+xyEtkwiLqgxKIfuRjfdzDudUezq/2ceP8Gq4SGPZ9jCJIkDc3RYJCFr4BD4tGzWn4iCPmwy214y3s66yXVjHjZtQ7x57xQNby7B63S+iox8XyCX9XX+yPjma+fcI/zhVoDzUrADoSO8ODOrDcGl8Yc8HMHzZ4kAHZCRqCorsfIbv3MeZPPgdOd5AUp+j5ueT6FGTvWOxFsUh48ibEvAyRkydLNhCvMHD+BpL1GwhXrqJKzmN/GuCLR1PcfniMu49OcDwtcDJJcXK6wMnJCSanJ3K/k3Gg7DOOQiSMlIj7Ikd1jnUVA+dt/oOhr9I9FECoszucPaYcadSLEXCeSmzSG2m4rK2tYGNzA+fOn8N4PEbS7yMrKmQMup+e4HjnHo4efgksTkUa2mPhu5ijmZ6ix7xAhtHHAUao5aAbkBn0acGdIW4qJJTS25SmV9JUgk6DFIDo3DXnqbgJS7EeBMjjWAp8vn6ZBxMJoM2UkYUxeZV2+c3nkwc23R1NFuScg7syUM6aEPDxKxUTZAVLYwdluscYQpVT8nu1INIdoAsIl66lrQKj7SfZrtEBV+2O4hqQFungguklkP5rAKE0KOW5tGDV88YYwvbuWF4HOdfMcELlti6rcMkwOhlsm0toz+NAYYtN2q2vs6k+1Q1z9YcrgVUiuozmeBoQKlOoZ3M7+22vUWanRB7ckYq2pjIK7mT+TmZMLHORE+gOFBrw1PGAs4BQGg+cAGbTwQuwCEMcRzFOewPUl65g+PJruPLOnyG5dA3VeB2//OhjvPfpJ/jiy8/x4MEHePz4N3j9ewHefnsFf/lfX8HVawHK+jGCaIEwzFGnCynqY7IKnIOh+RRXjpztoWZMeoFEZIhKyCI1aFe/vO7d9tUZjPaNgFA/WZUEPRMQWtO4NZbh7JXJ7Fow2D6FyRytsdCuOHmRFhbu1kAnpkQ+j5bldABRWRpX3zgTDpm3YtXA+1icVZUhVEDoxkJ4y2mdJiu+ClDXMdC8gCx7BYcHb+K3H9b4m58/wEdPPsduvo/rb1zC2rUIwcYMeXCKHFNpaMvr6kpGbd9ou4FujroDCEGA5YLpnyEZdTK9M+qrVnlytg25bM5rw97J2VTeqMMKQkC0XgoNBjY60xOHUZOwsz6lQ2nJMDPu34WAGK4xqlDqpoem7mNxFCHMV/HSue/i+ZWXcLN/A08+3cGXH93Hk8d7uP9kH1/s7CK6fAmrr72CfHMd+cYGyvVNzIMYE9k3no7E/FcAhBZM35rK/C5AaPPHXEJOXawu0/qf1vU2N+jAOZ06BRAyoolMoBrFiDQ0aDSaRsaseD5YRAXxQMQ8X63D1ejGyWqVJmbGJGdF5eFmGzlCRbBLs8UiR52n4sBPNVxclehTUVOUGOQlBosc/UWOwTxHMssRz3L0CiApKT+lQZGyy6oabVBQcccMSTE6IDQN4BU0V1PHVDcyz2ZpBQJCkjuFzDZHjEQh2SLAMMRoEEsEBeMrkjBDHJAtJCM4QeidChhMogz9uEA/LuXhlROdPZQJLsVFHDeRETGqkzya1A3g98YIkjG8ZIhwsI7h1jZiGs+sbMBb2VRn0nigrqQie2YkC9lOy0klWywGKNaof6oifBYgdMBQYl54tqRNyd6gWRB02SFuvroZOVCookwXoBirxEjGDZxk9JsBobBPMg9AMMifydXFz6Xoyi5NIGizg7LKqBOXMAbN7BOHFNXQg5lgBGeUSJojFVm7RZpK+DS79iyC2s6voGo1sGF3wl0g31fm0cULeUGNkA5Jon0mQGU3zMKpQw7Qan4I5/4WRYU0r8QIg2Ywp/MMO4fHeLy7jycHxwIKKy9E2BugPxyLppjfdzKZYffwBI92D5EWNXIOwjLfxsk9hWXkjUMJXo5eUGEY1hhHDX7wyjV87/kruHZ+DedXelhJfCQsWH0P/f5AQrbZfHFAtR8HiOnE6mZqREJlpdczQKHDde14hnyPAYQzx62rjrQAfBoQ/nEQyrfP8q92BVq6uHNMOEDo2GHLIWzZDQNRZAYpFUUxRX38COXuHUzuf4T5o8/gnTxEsjjEoJogaFJ4XoYq8lFFEZqoj6yOsaCJTJGg8FcRrVzB6NwLWL34MvzhRdTJFiZlgof7C3x6Zxd3Huzj/pNDTOYFTmcZJpM5ZtMFFpwziCLEEU2mIiRJD0lCr071PuXWwftPsgiNSWDchDSFHIKQOBxKkXysDAZYHY+wtjLG5voq1lZGiBi06HFeOEVeZMjyFGmRIl/MUM1OcXzvCxzc/gQjHmCoMfSBER8ANmgUE3lYQYOkyhFQ/lLnYg4TawKR7sQW3kzHPWEsXdfbZph4qMmuTCYlZNdQW7Uiaezk+4nsUZpiLh/N5nCko9u9p51lA6+E7uEOSEl8iBz47JdyXlEXieZREQjanzuAUM1qrI1kOYSKY40hMHtzbal35pVthlCfX1+DMoSc96AbqBptfT0g1K6vzhFqASnP37EAVNdEBcbOqCWmHNcKE/7eZ/3XLZ7O4Fl3prWzj1256tIUplt4KVfE8t2BPScPVUksxyzUsc/YQr4TY4HlzHJsibGBOi9qrKA0BVyEBJlcndeS/bkJ5IwRUMhxDntOBz5UckrTIrLRGn1EL73jpsFhHGMyXsH6mz/A1ls/xsU/+wssoiF2Thf4f//hZ/j1u++KW+50cgdFfhvv/FkfP/npKt5+5yLWt9gA3YcvHfMMZTYR1macBOKFJxovZ6rDmCSOWfghcka7sOstgLCWGVu+Rnk/Z+jW3w8Qap27nBf8CiB094kzk5Fwemt+uJ/tLI7u3KB77lZOakqlMw5CHYb8K65/7t9M6aSySDNFEn8GJ61lwUWmK0YTcM5IJaNNQ1BNYy7WQjFQ91Dk1zGbvoAnT17Dbz4o8Te/eIDPD+7ixDvBC289h9VrEerRMXL/VExlWOMIpDwDCLVQPMsQ6r3tYicom1ffh7MzhDLdZbETwg6KwZ572Pya3W/qxurmmq1R3wGE9IigNJMyUbbVOVCUeGqwN5CxGdY/bIAI5YBaQDH3+lLkf1Goyi+VrbMJOEDoreB4t0E57ePG2it4aes7eP3869i7fYj7tx7i8f0d3H3wBJ8+eIhsPIJ/6RKia1cQXLmC8MpV5IMh5ryP8gJ1wXut3Rk6q+R3tcZdXXV2h3B7Y0dfICukZQj/GYBQ9mqXrWqsdnevU3WDMgJsQrFZGjKvN4jgE+TFBIP6INBi7h/pDo44yWyoCU/jOEZIJZ/Ep7BpYjJROdoaVPTayEtURYWqUEdsniWc95Q8c+ZrW+wKjaVi3vtoMCxqeYyzCqNFifGiRHwyR3g0Q5JWiDPO2jOSwkcksmqAXlSZVyIPamQWScFdJ0o9hAVrYj10xPCIWYY82z3azvD98H1ZRq9ISn0kcYzRkI8IowGNi9h0pSrpBFV5LI6kcVRgZehjbQRsDGuE5S6Cch/gQbUaAAAgAElEQVRhPRdvAZWAq0mVxNTRdAcBsqIWQmiSVWiiAbYuP4cxjWc2LiI4dx3B5hVgtAXEq4A/QNHoeE1lLq/S77Dzv90nn9qvHADsftV72SSjBITstyy9BPUZ7LYymFUIION3OYawgg4u8raWzCBxtusEs7YD8rx1XbaSPjENYih7CRgkz2CKVopIVoyol/ELOhzKp1TPHTrrcJiS7qQhPJFNOEmBcZjW9UwFpJVYZBwkplzSmD3S2CJDp85e5WFy2ASUWppjJ+dlaGsbcShbuwmUhFCzzYDpKGShSUDoKyDMyOoV4mBI8Pfxl4/w8RcP8MmXD3C6KJGWHvxkICYv1P0r80ftMh0Ka0xphSz0tm2G0iV1rlrcvSTtTFwbE69Ezy+wvRLjxrkx/uS1F/DilXO4tD4QjTyt5we9AaIokdBtkaZWjcRySO6PzceoqMYBwiUifHprcuugZQgd1y8rRIsMXSy6WhQULtfPMyurb//y3+8VOAMIO8552k5v5USW5qZrgA6hZQafodLFBNXBA0wefIqDLz+Ed/oIwXwPw/IU/eIUcX4Cv2EuYYkqClCEETIvwbTqyaMI1uH1tzE69xLG517AyvkXMa+GOM0j7BymuPfkCJ/dfYwHTw6ws3+CrGiQpiUWiwx5xgyrCr3BUIAg5UFykIWR7CnspqlumsWTOgFrB9MtYc70hnJ/8+vKcIQr29vYXFvDeDjAyqgPNlbyfIHp6SEOD3Ywm560ctIqnaGZHaM+2AUOngj4W+FeVXFWEBgHPlYDHyMWNMwULHMk3GdQCRgkZBWYJzPQ7mHKhu5tZvetyrBYPDuLaQuKb13kupEFdq87sNPOFOturhPPblZcoTJnFBwrpmY6eugvZ+3UpVLZQX41ds7YlG5r0ZmqLAGhoah2t1huI66oOgsINYeQTCgfDXPr7M/Ci7jIBtnACLXc/7mIh27shMqgXaOQRXdCF1cp/J9mE/V1ne2jd09YE02IQUPXEMf92TkiSstBftBsAUwuapDVwJBjCEXe5EChzV/JvL4z5TFQqJ+Pzg3KNKjFZQjTaWuJ859LllSlRLLSDHjq3q07v7KKvBZs1nLMNsbM97HP8/ryZUQ3X8Dq2+8gefk14PwlPDyZ4dP7T/CLX/8SH3/yLo53b+PcRo6XX+rj7Xf6eP37Mc5dKBH12DSZIQwrRAGdJDk/TOc+lf7pQW8uqwIICVwJCGMU0rAhIcG5WrI9JjP8BkD4lb7WmTq9wxBqK2j5gZphiUhADQyS4TAv3jNHnmP4XFNZj0FtIqsDqQK15Rm5/DXtzzhZtEg1O3JNWUv62bqHgmY32MraJwbIELKY5HqpUvl37nc0haIja1HewGLxEo6Ov48PPvHw979+gg8efoqH88c4//IG1q7FGG5XKIOpMIRsIstLMoZTyVkFoyarUlBib4t+CCKyDji04ovJymRRWjA9GzkKCGWv4k+a4Z+66bsrr59Wy17oIj/TXObaliZfqBFjEYtz1kR0szamMPJqqZG0z+WhpHO0GVcEYY0oouFfDrq8E7wGwQhJvI79xwUWxwG2Rzfx3OpLeHnzO8CJh2wvx+xghieP9nHr9j08ShfYpyz/xjXE168iuHYNxXiEOessAmlePOe8LNubu/eXa6A1GOrM1rl7T3vuZ4IC2vtdGX7diZw8nwq4MzOEvKgWOyG7H882elos2Kyk0Zsa8jjuRRqF3fvCgUGTe3L9EhAGBIT04ggCeASEIWe42SwigDLY1GZM6muk+6hkFPB3Vtrwk+tBsrBgnnaFImNGL2NGeOapIiGSOUNd92JsxXtdFDPS4kC/ajAoa4xSBYUraYXeSYrkeI7wNEU0yxDQoZTrReJZCAipciiR+iUyxkj5ASIEiDMPcemL1YwYGok8XYEgAa6y2dog0ZNR2WfKZ+NYGUO6/DOqkoonNrt8pAjojxAWwiL2ogL9KEVU7iJpDjEM+b8r9Pkzfo3I1+E4nwZ8TYWyIjOpCsE6iJGsMpJiHeivAasX4a9uI16/gniVstJtNL01VNHYAu19iSUXs05LWWjHfPSWsEz0JREm68fWnTCE/LwWlIyKgYt748uCfhmVbhpsWrwaS1h5PRq5y4Yg9tA1AaNCgtayVjqgkTJf0gHiPsmWby2gkPb0UgT57CIoQqXEMa892VxE58vDwGZhJN+MwIbDrEKT8qbTj0tYPOma+wImGWg/zUosaDPMWtXm6eQwJENQalkrsSkEekIL04I+Q1ksRM4Sh+yQcPlwkbJoa+R3D/ssOAlY2flcIKWueTTAztEEf/+rT/DL927jN7fuofD6aMKBZDhVQYBM3h+DWRvJQ/PE+EVttMXKt31P+n74IPgXwEyjCBSIycSkx9jse/gv7/wQP3j5Gp7fXkXAOYxigWF/gF6vhzDidKGPnNlwvoaF86bS8OGnAeFZyNdFLN3tzAkLlmXSt4Dw3y+6+8NfWYsX5KywCANXIfAebmPq9bnp8OaVc4mW8LwUzXwfxf1bOPj8PTz49LcY1lOM/QXWwhK9ei7rlhEJBBt1HCLzI0ybGKf1EKfggPVVmRUcn3sFg7Wb6K1cxeGkwe5hjvuPD3H30R7uPHyMJ3tH2D+ayEFMG3Fp7nCOzQuEhWdzRhgWmY9TQydpDNFkwIwh1NqduwEdiiOwq9mLe/JIej2sr67ixrVrwg4mlJ4SSzY5JscHONx9hJ2HdyRUPiUILFMgncKfn2CUzbBWpDjfY2QEHUZz6W6OghBD5m4R7M1n4hjak/uSfXRKw222huygybTkvndGV91mm2zwlO3ywZ9285zGzEl9b112Y8uWDRsrBOTWteH09tjTEQFn6S+CRWPqWBRK3lc7Z6dgcDlLuJSky5/k15hc1LrOites9O2wdm1d0gVVXYbQguk5+1gJQ+gAobFsNg8nR4wtYtei0lEoBwitwOaLE2MvA0Dm1OkA8NNYQ8ucpRlOe2eZhJFP5xz72nlIxxg6uaH8EF+vubx25gcdGFL7d7KD2qHXeUL7KMU0jT9v5Ym9V3XqW0pdXQC1nuYqn16+f7cubFbRt7EMe0N6NXlPM/uuAXoJplGIfXhY/94bOPcnP0LvT36M/MJl7Exz3Lr7EO9/dhvvf/hL3Lv7HorZbbz5+ir+6r++ite/38eNm5yXf4KymUqhxR5uFLIwXcATNYF5CMico8IuNm101CRA4UUoZc5Xx1JiqRccIOzsbx1M5/7265qbAtZs9GV5thlryMtj+0J3hlCdA87+EoMxbgSrNZsRB1I3q2RmSvbRn6UxnWTSWfrba9LbhneQNWQk4srKUre4RBVFdZQCQv6+monrvDZ0e6x8CaYvq+eQF69itvgRPvoixM9+u4tf3f4At4/uYng5wdr1GOeei1FFc+SYKZ7oMqHSPHPngDGzUqTrtZDRHAG/ISf0kJEhTCsBhHP6i1nYtpNGk/WR9yUGeGqCp+iv+7BPUP6K+yIjJBhgH0m+dJ+O8r7Gb5GEoJmhprYxy1bBO/c+SvJYP7KuoilYFDHOK0VW0fiPhf0QcbKOvScZZkce1pNLuDS4gZsrL2HL38JqswLvtMHhzgk++ewObj16hE8O9hBdvYToxlUkL9xAvrqCaUi2XV6NkAfaINOGkH61lSNNq6W80o1QuVrKLLgEsMl/QoKrVLxtBEkdqsqMMwaJlpXtlCCij+A65ijDYrEEhLJP6HOLW6tuSSpTduNYVoPyHtSIFQODlCNGlCd6qAOaVFEuqsoRMVFyN5MkwthCkt/TkagKIKxR5hUKem6QJWQuIWX7dBuVelw3Tv4eohsCMIm34NlZA70KGGc1xmmNlazC4DRH/2SB8HiG4GQOf5bq/LxuGhKhIwyhXyELKnmuCCGSHIgrX2LfnKkR5aIyZ9/OPpgxGBlTu095fxDDsFYnaRRHHkf7RKwYUbQYVgiCCj5/l5ch8Bfwsh2E9RHWBg3WBsBa38OA4JCxFc0MYT2DX88AZOJ4qmyljzKMkAc9ZP4AVW8dzeAcehtX0d+6gdGFFxCubMMnY+jTii5GXlLiS4MlZ05quZI2G2oOAkv1tzN0o7OvZJ828KZl2nDQ0UUd0EZXDP/MaoFgiP0fSr38amKOoAy3HaIm4GEXqCRlnkoXhzd6URbKH0n+nupdc0ZHEL1GoYI/aq+lm6C62iwvMGfeoMfeDw0m2PkSP2HtwLRUN40WcsQ0UglqDPqxyCG52eRlhayskDZkHiLkUQ/3dk/x/udPcH/nGPunc/i0nY8TRGGM8WiIldEQvTjAoBdhNExQ1wsUOYdEIwySHtYGI4x7IYZxg3I2gVfk2FwbYNiLBGhN53NM0wWaMMKjwwl+/v6X+M2tHbz3+RGC0Xk0ySpSSmDZyQsDkZmxEyADzgSmHKJlh5r5Y6NYNjzKfPI8R5bmiBIysT5maSY3xTCJUEz2MApK/OcfvYEfvnwVr1xeRVIvENYZ1tdXRTbq8ZqDeY76eUrmD8cPZNNccjxn7Eedu1TnrG2LNdk/HKPgjlt3SFp391uG8BlX7v8ff+UaEPxEuVY08JTZdvysyfBTFuSJzbaUb5xt5b1bM+LhBN70CerDeyjvfoDpw09x8ug2EqToeTkSr0BQpfAyZv7QvYtdCprHxJg0CabxJhb9bYwvfxfJ+osogm2k5QrmeR9HRwUOj1LsHUyxd3iKncMj7B4e4+DoBPN5jrJg14+h8AkSzs8yf5P3WcB5XkpAbPBaAqcpD9DsI76J0AtwYfMiLmxdwMXzF+Tn9bkihLwP2TUsM+T5HGU6Qc6A+8kh0tMDZMf7qOanEhvhlyniYoFePsf5oMF2RIkoQ+W18cXDTo2vmR3I1Abup+xyO29np89w3XjnemlzQSaTa1kDEw+pfFJdjK29ZdVDh5lwzL0AeruDnbmDVR7dPmg7L27NPTUBo9shH2SOHEh06q9lHqEUGm1FfobW7PyDgitXlHfvDm3QmXzXon1kxxF2UCWUwgzSht7JKfm+TBki3KADhCJDUhmlgFhjXFQy5f5Oi1ztnJvVtBVJX7lrHcbt/oOMdC01EXLVn5qH7F4TxekurqfLPFpDzgptFgQC/qyINH2RbOTSWHU1o3V4lY3Qv3fMhHPOY7NVFYBcy7k0YzVUOlQbdoc3WPDxvJVjqRB58Dz0kA6HyDY2cP7tn+D8j/4U5dUXsRf2cevRPj6/cx+f376Njz/6Wxzs/habq7v4yTsb+G//7VVcvRphY5Mz9scA7dpZTMp+Qot3utRy/MPkU+17UhivLqNaZBMYOnAvLSl5z24ld1iOZ2yzXwH27ve0TYMOyLOCTw1izCjGxkueHoaQn7L/5/6sBjLLPEEnvfudu/9Tc1zL7zeH95ahs0YA16GAZjqMJjZzSABZqDtsFKCmFG/BSvx5VM13sMh/jPc+9fA3v3yIX93+CF8eP8DajRVhCNeuAFU0Q4G54gkpkB0nKtYVyqZL84NgcMkQynyfrNMAnB5Paw/TopHHrGQKrQF6OsfyQlWFzqtKlqGbu1s2ZrRZ7e5VZb1pqkf5P5v2cUCGkOBAm5E6I8sFLKnNus5lrfOcYr6z3mM8b+gcXXqNiN5TjtPUAfIqwnQWIJ0n6NWr2PQv4HJ8FS9tvIib4xvAfonpzhSP7u3go/v38cGD+1iMe/Avn8f5t7+HdG2EJ3WBPBqgivrw/ERMuEIm8/BcKlnjslGpe5q4WgqIIlAxHy9rvLqsawGE6msk+YuigrP7nmRC6xQqGG4ZdyHASxoX6nhKeViVF8oQppmNDTgxgI1N2d7F38NGAiMkOCsouY8yVsD63VQ1rXGMOUXLOuRqVdWgAEu7nQRYSONQGymyL5oZGkEqG7hFnisgJC6gaVrdYEjwKU3DCiXzDCMffhKK/wYNWXh2xjUwyGsMCQqzGqNpjtFprtLRE4LCKXwyonku7tgiE6YUNGhQMbKNMk3GuJFNK138hZ1HbaKCa/CpfFYbmdqgEDdy57SqBiqi01Rzfw9x4iPuh+j1YyT9EFHPx/7+A8wme1gZeFjr1ViLC2wkmTw2kwVG/hRRfQyvOkFTT+BHFeqgRtpUKIIIVdLHwhsiDUao4jWEo230N65hvHkVw40riEbn4Pc3UMcrUmUwoqdVUFI2y3UvIx+EhOaA3Dnf5eyQaD8CwmLR6OZCdk0LPpF6izpB8+77AdmpFEF9ajwiD+ghKvRQNaE67BVEwyyiaJrCD0I3ljCKpcgqClq5ehIiLxuJzAKafIebSV5inpXinEUweDIvGGstjngqaQ3UTcqvMPQouUoRcw6BF5/NsqZCXtUSFL1AjEkd4ajy8P6Xe/iHd+/gy50T7Jym8JOhzAAGQSjd/7WVoczf9SIPgx47ppw9pJ1sKIBwvT/Cpa01PLe9jrCcI6lTrPYDDGNP4h7yMkda5sh8Hw8Ppvjlh/fwq08O8e7nM4Srl1Ena5jy5mTnJeF1yKTIJK3LjLKB72MU+xgnITbGDMTkhlfj6OgUO7vHIisly7koOKTODTFAMT3EMCjxzuvP461XruCHL55Hv57L69vcWMWg3xdNMuU2OQ8P67+Kn6Jk9yylX8sD6GyMRNs+MkWoNvO+ARA691V7wmc0bX/n2fjtN/zbXAG34UmEJUELNzoJPWXgObcQdqQTOWRzzTRXsyMezMURsNhFtfMpqsefoHzwEcrDhyine+rsRkawyeFVGTxKS62gYMGXexFOvQHmg21kazewcfMt9LZewSRbx9FpiIPDGod7Mxzu00V0iqPJFEfTGQ6PT3B0fIrpjPcSu78x+pzR7Q8lGJcxDKlfSVeQha0UEFZq0pY65AyBH6Ef9XH1whVcurCNC+cuIAwjaTwRCOZ5iqPDXUxPj7CYnyCfHiGfHqOmWUw6QZjNEOYLRHkqUrZ+lWPUFDgXNrgQQ3IF6fbpVF6q7Wd3VwfspciVKsk1V9xXY3TMWl0d9ZTZklloi8YQUSD3RtpnGzg606Y1aekSWBA46by5eo46iZroKxzEMHmhdbjNFt7NllGpQRMTlfUs5ZIKRDo7Sfvn5S5w1p3RZCtPzes5V0ax5Ld5LolukHk2lYwqKFRAqO6qCgjdTKuYhbl4BolDsusmc+vKCDoXTjcvuJSrfcP9ZyznEo25/fDszzjS41m4UgGKsoCu0Fhety5zq3KlpYCMa1KdFxUQOhiqf3bzdHo5tRmguZkmc5IfJWNQSCh06HF8IJD7gBIumm9wDl+s2MkAkE3xK+yWKdLVFQTXruPqn/8nbL/zFzgZbeFh2uCDe4/xyWef4rNbH+LB3X9AmX2El16Y4s/+dAN/+ZfPYXUtRL/XoKzmYuMeJSEqZsGVDJE2ZtrGTFRVpK9dJz8dMFy65SmAcEzeUsjVhdXPAvFn/s6xce0Z9VVASJWSsNjtV7svux+PFfhypd2fTSbaziK76vifs6Ur1W310VnJpq5zUwZ4CgiVcWPDXVCBAsKc84Q3kVcv42jyBn5zq8Zf//IBPnp8B48Wh9h6YR0rlyMMzmUowxlKby7mfKpWkkpXIweMIRQgZ6CLe7itMHVU96jo8pA2HqYl2kfWhMLy0oRPCsOSjQAZIGqlgUtDI4niFjMvKrEk9YQEAgEhx3nI7JCVCdQ9XpuWWkOKrFUkfTYjKuCL94oqElyEEufJ6FZMrDyjsV9OJ/gERdlDmA+xUm/ggncBb2y/jte2XkV8CCwez/DozhN8+PltvPvlFzhNAnjbG7j8kzdRnFvFrg/M4yHSaAgv6ElMT5x78AsahXF63ZJRxeVXASFn1ciwSdQKi3QxMTMzFNnweOzy320siiZLYkao5zEbXQGvg0VdECTyQfDJ+Tg+F+f3zgDC1pXK1A5yjnN2zlg4hsvHHLHgOJbFvhgoNNPOdqsRBk1uVz2/2qaI/qVe86cBIdc05wlZCzOzuzDJKAmRgjmRNYaUqIrPR4Ui8lGQ7e5H8HsR/CRRtpjChaIRUDjiY1ZhNCvQn2boTVKEkyn86RzefCHGNNxv2IiS/TRk7avXjTEXIrWnWtGage25YbmSbhJd36ySUpJUoJ1LjRUyuawCfA9hL0LSj9Eb9pEMeogHCY5nE8zTGUI/R1zP0KuOsRHNsdVPcXWlkK+j4ARBfQiUhyI7bfwMWZ2h4meRxFggwQI9pF4PTbSKsH8O/dWLGK5tCzBMNi7D37gMBGOZHwZzDJnrTNmsV8u6I03HNehqe70PldH18go+AeEiT5us8BDQLIGonO5iJWMURBMgw9wrCV0sGbQ819Y6N4GGBWKIrPIF7DGYveAHTapa9hV1iWKxJgOmDJ8MAwz7sUoO6hpZRlOGQpg9sW7nVhDFmOY17jw6wmlaIucAcJAgJDgbxzi/8v+x915Ncl1ntuA6/py05atgCh4ECZCglyjXRq3u2+ru6Bt3ZqJf5i/M60zETMz8kpnHeRobfSfa3e7WbYmSKJEg6OC9R6EMqrLSHH/OxPr23pkJEKQoipLuA6HIKBCqyso8efbe3/q+ZWzs7QBOPAJGQ0RIRUwceEpTw7iKEUI8GgHn7j3GmWsP8csLd7GZWNgtXJROIPq9LMvltdBJ0MpHsDjBoOCTfF4rR+CQJuai4QQ4dfQIvvvGy9g/62ChUcJKd8UMgu6ALrsYHicSNu49HuCX5+/il+cf48zlAdDai8KfQZ9h9Rx981AsUtRVJkLolXaEo4uzOLDYxZ6FNtqRhWYEhBFw4/Y6Pjp3FzfvPcJmL4bDDkBlIU9TOGWMjlfh+dU5vHVyP37w5jGEnN7GO5hrR4ioceRmQt2iT2qvqju196vWB+kpxLhrqrvXOndGlrlQLtSIXPewNX3lGRPCrwHhlzn6/4v4GQPzuS6Esy+0D3bveQCxOGXHMFTGHrolxAM74D01fAjs3ERy/X1kdz5BvnEDTrqNkBTSsTkKqWG5NCK4F7BBRMOjuPYxcNqIO6tI549h4dhbCBdPYpB0sfXYwtpGjs3729hc28Hjxz0xYuonCXr9Pnb7A8SjXDqpvsdcwAhRGEnnNbdrxDYbSjk466Adeci9JwwQ+ZHQQltRG51WB4uzC/K1EYY6wytDGo/Q33mM+3duYLi9iTzm2tqFlfTh5QmiMkWzomNogQYKtCzmCDJTsEKr5v9H2gozABXFR02NpgLcJ31TfdToQkYmZ0Y3ZOzVtWPkFG2etYRyUCOtRAEjiQ3SFE613NVqVyBQgRATlK4A4YSSND1JMUaGql5Rz6KiDEqJv1BxBloUrwuup2/ip9mg8v6fKpCNOcp042i6uB5b+cs2pKNJJENPG8tMAUKlvdPQQDSU2jnTXDNjbT6echpwrV65gRdP0rieAnrPKPCn9WNfZCEbQKgiJ3RXXf6iKa36bjBmOE8859Tvn3y3IZoZEGjmu6olrxo97IorKhaLHwJ6j31kcaKlRJ1gTEk7GOuR8anaAeIAuNbbwmimg8Zzz+PYD36I1e98H+t1iHv9DNceruHjj97Hh2d+hnj4CdrN23jrzRzf/EYH3/zGMnyfhSYxAKNlIA69JTVcBISkgskoRN9HmsYpl2TMPeOL12MUee/672OWyjQo/CJXf9zmH0/3ngUWjavl9Fc1Hph89/R9aiKulDvolDnVlwWE4yaJ3pWf0PCpIpx1DnlbMiE02YjiMsoJLJkdouQCrIMYjA7g5t1DOHMhx9sfrOF+vIO+m2Hx+AKaKzbc9i5yZzAFCFXdJshS8v+0llEcz9V0UBhGQq3T03sBhLYChKUBhTWmAaFcM3E9VvuaFKF8aNdQl5RgodCz0W7DpzSIwI/vRMLnFW1QwKBopBQF0+iBFR3TgJRJc5vRB2aVsBjm/T2sOcGs0KcGvQyQlwHcool2NYPFegGvrJzG6aVTmBlGSB4Mce2TG/j4wmV8eOUK4oYHZ88cll5/Ada+ZYxmWthxG9iVwPEQbu0iLJiZyQmUMfJT4EEmlFp7J3RLLZVSrtYEhAQrRPTKiVOdu2zSsOlFppzKYOQezGshE0JN7RkDQjYduVZYi6eZTAezNFVngzjq8wOcovKztqOBoqvD5WUqac6NqcD6MZd1ys9J3+Ny2ccYcdLMMxNMJS1Qa0jFopSgYRqNeCo2CXKy/mjspUxvyCDMPQcl2YQR89U80TOLCQune8weLGgyU8uksBWXoilsJgVCBtoPh7D6A+R8DIco00Si5yRrkPeYzYgKTVE1WbOaXaIML/VuMzYK00Y7ZPRRqKf1lgoQquYqm9BsphELqESBEG4QCJBtzM7BjUIM+lsYbT9EvHUbbauH+TDG0SUH+2crLLToMr4Nu9iEjT7AYHskagLpMYPXR257YiLDqIqsClG7TThBF4srh9DZdwzewRdghUuAPQO4Dcl1ZudEZfmSOiuE1HF+vE6ZVEY+WSETbStPRsLC5q4tNx01dgrMazvqGhE52BbFj6lyAKpKlHYguWGjvBaRLrtLwzgTB02LDlj60JOFzM4Ob3gxhsnRCBjySFtgpamL00I46HzDj7ZHuLW2jQ8v3cJGLxa6ZSjd/wCtwMbqYgOnDsxhqRlg1rfhFn1xm2o2QgF65K+nXhv3d3P8+KPrOHttDefubmFkN5E6TRE687WyWylRDWw1pX0BhLSYL6tMLPEZasp+hQ8Ph/au4OUTR/HK8QUc29uElezCLxIJkfZcgmkHdeRjrRfjzMW7+Pknm3jn/A6qxh7kfgcDAwh9FzXdBasMHafAiZUOvvPcKvbNNzDbdDEkpc610F6Yxf3NIS7e3MTZ89dx++E2bH9WsnUo8i1H22ggwUuHF/HWqX34/uuH0KgHcLMeuhF59uSzUwDMLkFDhX5PcaWV+Y/qjKhNVXd29NzffL8qY9X4fDzJMNqH8fmonttwBib9hy94SH/9bb/3K2AAIU2IhNYtWi5mhSkHMBYHtDgXYw/9ajltoTGKtXMH9cYl9K68i9Hd80DvPiLEaAdcYxnygrTORLlUboQAACAASURBVIyRhNuuMwxHBUPVmyhay8jnjqBcOoHOgVdhtY9gY9vH2qMc9+8P8Xith95mH4P+CIM4wTBNsDsYoD8YIokzOThJ/w4JCoNQHbx2JSJyEYdbFZZnZ7E4M4tup42oQcq4Lxu2HwSSlZRnKeLRUGjvtLwuBn0k24/Re3APVX8HbhojyhM08hQtFGijkkfTKkEP09Cq9YMGH5lQt41BhxyGBgyOkdfUmjETeLPGpowkVDbekw/pDmsQQyAogNDQEBWHx3xC44BvZeowBQj156g6v+qwM4BNUSu18bN2+6TzJIGEwwgM7UltCoBngaIvCgifdu58EhAqcotAhilAqMxW1FSQh7Caloz9ROW9m06vfAY6X1Bl9il3a2W+Mpm/jaHFs2ih+mo+DWgFxj014fxVC3kyIZwCFwoPTjrtY3A4QSCqAz9uyY0NacykUFEsVdlrlF5K12OUj2qy7FU2fOb58c6QOBM2fRTYqixfmq+JZWMY2OgHDrYDF96hg1h64w3MvHAa3oFjuPRgB9cfbuL2+hqu3/gEN2+exf59KY4eTvHa6RTPn3Bw7FgkzSQWYZW4PFqiyRdAWNJ0QZuvjF+tvh4yzTH3sOGkGS7axLlWXTDjaD6F1H7VB6A+tGd/l6GMkr1kpoNT+r4JIFRN0idAoQ4HHzuMTn1eX+QlPfk95vVNA0I9LVR3t85qZI3lTwChxVYdhXssWPltBI0H0B8cwNXb+3HmfCaA8FE+QBxWWDmxhMYygMY2cruPArH2bNDRXhLLQzHrpEklXohyNqgVYwAh1yKTW4UySu+GnBM4aEDIhj6ZYwQvyhiQp4iibiuLI04exQjEscQpPeBUkDUjQY9mSoiDougOJ3TTyRqcmPKIaeR4ymlwvPr/6YCRoMagKoW1NSgIWhlHFMKrmmiWHcwWs3hu5ihOzBzFfmsJTg94eG0NFy7dwLnL17BVZogbPsJDexEdXkV4+CAe+w303FAkEOSfhLUra40OlsZUhbedGLGQwifXjlptMuWoo+OwhQCYoNdVGXpUN2htdOXQaImeGgacUwunMxflNqF5i3LDJQOGGILAq8gUIMxTnuXqnhWDGEZIEPjpCSA/VMkE1WBQsIB2hBaiMoHr1KY+bmZN6WqnG3umgaJ2lqnXqV+rgEKamIhxk6KMMm7CydTfyWOnA7LIrDio8vjwhO7Jh2/ZCGAhojNpViHISrRKoFlUaNBUZhTD6Y9Q9nZR7fZRDUdAlsrvYJ6vim5XgFCkcUKhF6Ggat4Ke1GdIzIl1OudzRFJLnhiQqiNwggI+e9kAkpEhyuZ5KRutudmEbab4k2SJT1koy24VR+hNcBMI0c3SND2Rmg4A0R2Hy0/Q9NPETiMtSjg0oirVpRPGlJSUkdtdcVMQy9C1JmD112GPb+KsHsAUecgEM0BUQeIGmLCxkkwJWRkgGolr2YWaA06zX1ISc77vdr2QzYUxO1SOPsOp16TnpwSqrM7wcygDDWLJteTjtAw50Kj7s/F436MAT9UL5IDm9NCjvi5uFuhC5eGLcMeZhoBZtoNsYalMHmYZEIfo8nEh5fv4/3zt/Dzjy5hbXuAtLTQbinNnlelOLwyi2+9dAynDq3gyJ4ZWElPACGLvWFWYHuQooxmcWc7xX/88fv46NY6bj9OUEZzqMOuAELV1SM1gcLkHFVCO/wMAV0EiwyjjMHWwsYWPu5cs4m98x380ZtH8erzK4iqBGGZIihyeE4N17PgthvYHKb44Mp9/PSjR3j74y2U0RIyr40hR826e0DBvldnmHMTvHFwDv/+zeew2CJgTnFncxOx5WJm/0FsxMCNRwP89OxFsdqvrQ6CoIVWs4V0ew1hNcQ3T63iGyf34K2TS+g4MYJqiI5PKir1MzwUQrFXllatZJVp7KY7a5MNVTkvjvWEugNivl0bRGujkekDdbqwnfCtx7/m1z8Nv/6J38MVMPNeQxmVYGqudaMhlE6lP3aLk9KzyGGnA2DjGqqH57Bx5T0M71+Cl2yh7ZaYaXpCu0ypmc0TEfyTlk2hP9kApHTn4RychcPA0glg+XkES88jdVZw636Bu3cHuHtnB7tbQ4x6sbAQkizDIE0wGAwxGI6QxqlQz+kKGrgBIsbBiOAdKGhewdvesXFs3wEc2rMPMzOzCJoh6sBBRUqKVWJtaw1r6w+w9vCuhOH6jLYZ7AK9HdRbWwjjETp5htmqwlxdYdax0LWBDunvVs3URJUHp8hTUpQx3Nao+hS4MtNBU/xPryx19Y1RgxRbuuliKI5jyqjQggSeq5KYgFBolKpTaQlvRRsR6OnKpGhTmjQeWmIgpt0rZaohDADNBjAGJZq1psCTAoQ0DjMTQnOb/tYAIW3MjdugBoQKDJp4HkVVU4HuU2BJnE+166YJmx+DakMb/X0CwicTE1SdpfZU83cT1q2usbo/hL5nTCb0zENpDE2o/ZPqT8kH09Q0FmCsP6PKQ1A7UhShioEyVseCyAoCJJaHoeVi0wZ2SXc6dBDzL5/G6ne/i1Gzg40M+OVHV3Hp+k082HyAjd517I5u4I/+6AC++WYXJw4PsLKSYna+QJkOUbLBws/CobGHAoR80MCNv1dorcboYkydNsBv7KYzOZek2jfnzxfTEX5qO/0CgNBMB8fnoxq1qs9omiIqBhPPmAx+2engEwenAYQTU5fxAU6wR+8GUkZlQsjXl2uNpmJwKafyg+gPV3H99irOXMjwk7MKECZhib0nV9BcIrtsC7nVR25RQ6iaCoqe/CQglNxLDQjHeaa6ocQ1SZlPSkBIKmYBjHJSSDlxZiYdzbw4/TGUUYJAVYxLHaabkJwKGjBIcMj/FtdlMaNRDZzJTHy6DjHu91LEyIOTJPNZqStJ7WCFUV1itywUICw5MaExYgivbqJRtNDO29jrLeNAuBcnOocxU3YwfDTEzRsPcOnqbdza2MJ6EiNrR+gcO4o9r76C7WYLO36IkTjieggtF57QH2nuo/WovM95ERy66BMSkuJLM49MGpIyMJG4BNanyoRRIpJ4ktB80JgViWGLctsXzaSYz04AoTKd4dGtIh04HSQglOgHTiA9D55o5OlSq3SCSi/I1yaGHooKKfpQKvB0Y+mZJmBPwMDxUjN0f6mzRWanBwv8bGSiOa3RVU070kaV+2OBumCYhWoGymsToxvVWKD3Bn1IaPjImArJj81LRJaFBvWFRYUgTuENE1g7fWCnL9NCexjDSXIxc/M4jRRgSFKkourSbEZNMSWXaixZGOs0xWCJFHglh5O3IkBZ7edyzsq10pmxcmYRTFtodppotCKJrLJdfk+BshyhLAaoil2g3IVT9tByY3SDDIttCwvNCnNBjpabo2FnqMsh6jKW/VMAuuuKfwAfuUPmY4jK66A1fxSzyyeB7h5YBImdOSDktJCuK844L5TNfXGSNY0FNmq4zjbv3Ku9QE3NqCNgRAKpjZ7vKMG53JWK/uQ7Sl9D+/FRmiEpK9Go9ZIKW8MC97d6WN+JsZupoHai2fluC0vzHRxYmsVs5CCsU6FLRg6HVAWyvECfk0UrwMgK8eMzF/DuhVu4vraLpHLgRU34DG4uYsQ7j7BvtoFvnT6O1184jFOH9qAa7cC3a8zOdDFIc2zuxgL+bj+O8f/86F3paG5lDjK3hdxpCOAlbY0UsiobCRjkhJCWxZwysmCiG6jjUPvoSZCJuK7lQ3zjxVW8cXI/Th2cxzz5DYMBXItTQg7iAjxOMpy/tYGffryGH3+0gSJcQOZ1EHND4sV3LVh5Cq9MMGfHePNgF//hzWNoOjHqvI+h5yNvdGB3l3D5YQ/vX32Ay7eZZ8hnaMKuXRlnh+UQKx0bP/yDk3jxyByWmzVmoxIzQYmWowChqGpKZsFwIRHdax6/mQpoLcrEVMaAOwMa1WKfmCaYQnX6iP0aEP4e8NtX/isNIBTt8Fjsz+kgu3UEHyzEPU2V4H7A9u8Q6G8ge3gR6d2PED+8gvLxHXh5T6JRGh4NNlPRPRAo0RmOE8KMetjCQhHMweruR7TvBdQLx5DPHkUa7MHjpIXL1/u4fXcX9+/3kPVzFAmPBlu0urvxAMPRCKM4Futq1pGB56MZRGjRYTcK4EcBPHZxQ/WYCzvohnSVI6feQm6XiMsEg7SPuw9vY23tDjbX78MvU3RsIMpiNNME7SRDJ8/RzXPM1TVm6xoztiW5glTpkubkcApC52B+JYDWh76aBrELPhU9YHR3Zoo1OULNjF0XyBM6tzF0GU+9tI6dz09AxCmZcqI0BbQ5pOU0muriKzCoQKGy5VAOgYp6NNbvaTAlndKxkZfu7GtAOA1YfpuAcOxWrSegohUUeqh6iN2+McKS6Z7S3xhXTaO5lPmoaG8mBjPTERPqOZ4kbj69yL6KCaG6I4yFvP4NQksyoM+Y0ihN55Plli6J5WNWtmBiNjHOedQ0MPNepFut6EY0LquyEs0yQlg7Qv9FNUJdD+AwaJoTCMvHyArQt30kcwuo9+7F7OnT6Jw6hdYLL+DSw3V8fO0mLl68jtt3bmLj8V3U/hai2T7+6q9fxFvfmMdi5xE6zV1EjRhlFqMqUm3VzskEpx6FFPc0mBGrd9EpCwSZ6pSoxqXI6MY00WkWivlkfruAcDon0BgDmXvArBWNECd06KeB4K8LDM0HLpfD8Dam3Z7Ne1caQgUI1Q+NXUaZv8YJjLgDHkKSH8XG9im8fynHj969i2vbD/G4HuDAqb1o73FgNbZRyITQmMooUKAAJfcQY8pF3aeaECoXZFX8CoV1ChCKNi+vMco5IZRIeKVzZF2vY0MUbU9NAFW2IKMkJpb5BIjqMaGrKtdr/d9mvUxdL2Vwo24jdesbMxcdUG5ZiOsSw7JAr8wxKCsMS0YNqOvooYGoiNDIInTzFubrWZycP4594R5EZRPb60Pcu7eJc1du4tr9R9hMM7QOHcTq668jWVzEqNvFLp3sZdrkiWEZHa2plxM9IO9mnU0p64Cu9ZwW5hmymAMIghNbIs0IoCftRQJCNSFUvSN1PzwNCAmyVCSFpmdSq5fn2s2T2l1+fha8wIfHnECfNSHF9er6GBqpsDHG8TgKFKrpoALgZjpomiPPKkaeBoQyZZt2XTaTd52FKHsxp3IEg/LI1XUTd/AJg03Mb1xXznG+DzJ8lAM/I0gYSl8jKEoEaY4gyREOYgSDGN6AE8MYNr+OEjgEjCWnhTRzVJpCTgnlCusppnG+na5whbEingoKEIoDuHw1IFCfxTr1QJpyXEXEB8wCb/hww0B0hgwXqO0SeTlCkQ9QZjtwy764jnbcFHNhgT2tGouNGvNhhdBORAzHyB76nFRWLsYzkjAj01QfpduEHS7DbeyDP7MPwexeRPN74BAUtrqSeFC5oYqpsJU7rnFPFXMmgsKHt+7VEqEgN4UjgFBCKOkKJhUER9CVBNWGii8gNKtREiMuCiSWI4Ytl+6u497WEI96CR7HJVLxLbGxNNfG3oUODq3M4MBCC6uzDTQpMq/pMpSI9pD880HlYzvz8A8/O4t3L93BZuKi8hqIWm345Qh2uovR1j2szjfx3VdfwMvHD+K51SVUcU/CSme6dCWssDWggXKEa+u7+Nt/O4ObWzFip40RfKQ0eCcgpI0xD6hkgIr0zzKGb5fiLsgLxW6XGzZhOyHK0pbQaToLHt/fwcvHlvCnb53CareBantHspQCp4YduthJc1xf6+HtT9bwnz94iCyYQ+q2xXCGHR7pxGfMJYkxZ43wxmoLf/36IbRc8ehCOTuPUdDCZuHi7LWHeOfcTfRiC3Hqwqp8VGmJchRjb9fH8/tn8Jfffx4HVyLUo23MtWwstF00GdDKzZf3aW6hzkgHoPic/ThV8Y8DSOXGVh1OpRYa9yCnwKDeDKY62ZPv+vRBbfp2z+4dfeVY5usn/AqugNnupz87ZXteKRt2oa4wzFfbQrPYGz5G8fguRnc/weDWB3D6a3DiTfjlAG6dsheFnFRpGpHQLJj5e5Y2fao8OJ0D8BaPIVo9jXLmEJLGPmzlbTzYtnDhyjbu3u/j0foQVVqLlJGTvpSAMBkgTmPRHzM7h4dNGARoRw10Gk20Wk00+eg00GhGaDUiIC5RJ7kYOuV0Da1SjNI+BsNtPHp0BztbD5H0NtGsc8w6QKfKZSK4CAszZYlOkaNTVujUNRoWJEZCihXpmJWSHcR8K3Z+LRpruSSl6FUyPgiNEYvudJsoBG3QYuCIOntNBqBSi0kHVU8oxOpBLMnVg1v0xC9A6QjVn2kNoU4aNBPCMZBQhYDRIRmVlolqMNlVKgtNRQvJ36cEVb8JIJym78mrngKmksVo9isNfsaxDDItMxOzKaCk6yWjITTvQwChCWsXqujEyVCKHE23nFbyPb2svlJAODbxMaBv+p7QAHHasXWsMtT0WR1JIYDQxKvoz1Tt5Wzu0sudmhbqzsmCKdCsGghLVwHCekjyHBw6SLmc8HgYuiF23QbCEy+iefIlzJ5+Bc7qQcSzc3jn44/x8zPv48GNG9hYu4Ve/w5m9+Q4cMLDD//qFF57dQ4N6x4CdweeP0KVUytfCLXNYt0gPGedcUlEwFKTrqc632tyvU0O3bMA4YQ6O5YwTIv7vshe+CsmhAqM6ugsMxVUggt1f5r7VH/VB+Wn4Pvk37/Ii5r6Hk1bnuhINfAVICC/VLs+kwYmQVJyDWUay30pDJSpDHO37MPIqxPYjV/F2UsF/uUXt3B+7SYe5Ts49NI+dPe6cBo9lDYnhMPxhFDVBMrpVV0L/m7lEk8gYiaEqpZQ69BMCBUYVA86eQogJOOMk0CKkyxmxJEFyCmPA48TH9HPcWClnOdlEikTSWNgpW03TQSG3DOqllGfx+RukC1DGlnKzEXAFaVQtoURqaIEhEUmtNERmVuMNbF9eFaEoPARpj7C2EM7a+LE7FEc6hzEcmMv8qGF3maCsx9exoXLt3F3YxvB8h7sO30a1uGDKJaXsc3gALlIisehsqoV00EyKrUZGydg3Ec5BS2yFMloqN1XLYkMY/2tNN8SyoZKawhNHp4BhHIn6Om1TAl1LqycIfy9Yt5Cw0emADwFCJmRQC2h7B/mPJm0pgwJV2avurn5NCD8zDvbmLRo+q5UltOA0DyR+T6t+ZbJIRMKshxVVqDOStEZin6NjT7W0HSZDUM4UQA3oqO4hZqDKjYytc7dzwqEWYEW97xYGc74BISMpegP4QxG8LJcgULNujG8BAW7J5pH2Z9M7av3g/FseoxyTRdd6VoVpqxQsklBoEXpCoc0vgM79OFEEZzIhxP48tpLZCizAeqsjzqjHG0XLSvGUlhgqVFjqVljJsiESupZIzgYweJEn5iBJGirlAQDBE1kaCGpOgg6Kwi7e9CY2wNvdgnOzBLs5hzsxgzgK2BI2imHdsRzxkjL2umNahqsqBBG6gGpR6W2j1QsT7rvHbrmMPtPcqgLFMwQsWrEVYXtJMfbH17GP/78QzxObfRyF7EdoqbA1vPRDmx0A+a81Di5Oo/vnj6KuYaNyCqQJyPJOWnMzGMrsXDrcYK//9lHeO/qA/TQQWGrgPVWPUJU9uFlO3h+dRE/+NZr2L/QxlzDBbKBAMJmswnGPA8zG7c2B/jk1iP885mLeNgvUUbzGJY2YrbTyWdnZ586QYbjVglmAhWtkRDklpYAR681A8tvIitUpAWDdGkPe3AxwN/88Hs4sTQLa2cHkVWJxtLyLPTzAvd2Yvz03EP8y9l7GLld0UnlYuNLmowFK03gZSPMYoSX9zTwZ6f3Ys9CE91uA0lnFveTAu/fuIf3Lt3B2Sv30GwvIfS7sEgDH8ao+j28cnwVb57cj++8voLZZone5iPMtF0sdAMBuoGEb9qwcht1zsmk6jpxsqO0JQoICkglzUEXEWNAqBeAoWeY7tATh/Z4pqG7JdNsuGcfj7/myfj1t/+ursA0Ccvs1aaYVgG4ylpcHdgFEPdQ9NaQrF1D7+YH6F1/Hx0M0cAILqloRSrZfNJkYMeUjmjUjdTU57rI7aaYx/grL8LdfxppuAcjawb3eg5ur+e4dGMHaxsJerucbFCEzk2zRFaRlRALMKT2mIWJTPvDAO0wQidqSIh8s9VAq91Ek4AwirC1toHHaxvY3lxHMtxFyRiJtI8i3kU53IabDtCoMwGCM3WObl1izqqxaDto1yXCPFP08JJxERqcmUNUawcEmElxQr2M0oHoJuKYiqLcOZ/M9jPgRB08qkNpvk91xCcZc6r9MonSloNH4z/1GU7rrIx9vzZN0RRRJTBXQEL2Ad21Hjuf6rmMcq7Txg/jkGydT/cMQPgMRtH49v08U5knGkjPAIQEYspZcfJVmbKY/9bvWQ+ZpPjS1/KJrwIKFSXIfAbjfe13BggnZZY4gOqJ8YQON2XOoAsoc33GGkE9IVR5hWpCaGI3KEswBToNxqlHd30beZKjjAkImwgrV/LbLPJWrKFyoSPZpQYGfgODxgz2//EPsfztP4azehSPvRDXd4d45/0zOHP2XfQf3sBo5zay/C4OvRDg9Dfn8c239uHYUeqw1hDYfQQ+Dyul8SNdVDxKJPOStDlVFcuVoAaZn5XwR43TrW4yjs1lVMNS0SCf3hHHpdmX2yqnwaEp9qa+mmaHMY558jU84/Xoc1M9hXJ4/XX/mOaOkvZOteqmAKG6FxRtVH5HzUgRAkL6SARqv2TeFAFheQK9+BWcvZjjP/3iJi48uomNYgeHT+/HzF4XdrQjgJATQgmm17WBAoTUrWmjeu57Ws45duUdT9XZULAk85iAMM7oig4BiaSpidU/daRsugtThFnSrgKFjq3NVLh7KdMUmVSIm/F07qmKv1CuoWpxTCa2ekozNgZRElMBSHq6xsndsCrQ14BwWJZSv8KhC6oH3w7glR781IafuGhkIVajvVhtreLAzGH4RQvFwMUnZ6/i0oXbuHVnA3Wzi86ho2i+9ALcIwexbVuIaWom9j7qYaiPnHazmSeZ1jRRqSqhx5ZZglG/rzJe2WxkxrWvgu3ESVmaO0onrpSb6p6QtaRp5gaXjHNhRfZJcFWJCYpM26gRA0PVfYmXcEg3FIaFmQIqiuO43WfWxlO3sOlJTLwnPvsOH+OlKaWSaWmYvU/9tHLuFNYAtYV0Q07JQioBfmU4OU12+JrYkQgDWDSDjDx51JGr7w3q3nJ4eSmAsJPVaGc1WnGOoJ/C643g7A7h9ocIRgm8JBOjNMlNpAZT39/SSBgPAVXsAq+nGgaqg0Zgoz705N9UqaOnuAoQcvpGSRxZGASEozxFRi2g48BvNxG2W4i6bWE0OW6NIh0ij3eRD7dQx9sIsh103ATzYYHlNrDUBhbbFdphhsAZosgey4PDJJepB602BrmDHXp/+rOww1l4rXkE3WWEsysIFlbhz+8FOgtA2JGJYVlZfOvIqU2ktOA/n71RO3aNqOEjIHpl50DzZT2b2hwXDc9BKIGO2gWI4/YsxrAoMaxd/Mt75/H//ug99NHAABFGVoSSAlsCSjCYmWYMMU6tzuEHbzyPA4stzDVdxP1doat0l1Zw/VEf719dw88v3MbFh30M3DlBsLz0UbaNdrmLxajCaydW8Rd/+AY6PrUQBZoMhCT9lBuYS6c0D+9dvI/3Lt3HLy/RXdRGFc0irl0xwaGgtmb0w6iH5W6IfXMtrM6HAgjXNzbx8PEQa7sp7KgLBLSQ4GtgMZHBybaw1KzwF995Da8cWMbewIVfpHD4CMiZr7EZ13j73AP845lb2K0bGFohMtouS8CmAztN4GcJZhDj5dVZ/PCN49i30kSj7eHqToJzD7bw3tVbuLnew4OdBI2wi9CJ4CQFOo6NxcjHN144gFeeW8H+RQeRRw56H52Wi5m2LxusL4CQFm/q4TgqH1I0YWI1rMwYlE5gAvumAaEqpvQh/qk1Pz0ZVDvG00fzr38U/rpH59ff/1VegekpoThe6w1RGSyo+RVdQp06BYabyDfvYHDnPPq3P8Lg9seY8XI0bRompWKcJJlnNg9b4YZLjAWjJyq7gdqbRbR0Gt6eV+DsfwWJu4hB0cKtzQI31hJcvbWDze0Mw1hpIXiY5RX9QnOUdoGCOWkcG7LgpMjccxGxseTqvCrPge+7KszYc7Gzvomd9Q3sbDxCMSIjIIeTx3CzERplgnadY86t0SoSNNIYXZToWBW6PHvofsdJhzSFlLhbGrBcNxS9k12h4xCkVKnZcNKOn+MDW9N8xoBwEpCupleTCRE7vk8GiU/MT54FCCcOoZ+mjArV12gcZMqrin8DIkRmOGWhLwehMZTh2tdRDar+Yjmirvn0ah8XzZ9Tm38WIHx6ujjRZ/E3qEJUHb8TQKgrBx0ioqYlxnCFN6pyBVdIS01Vx9BxDK4n01jVDZ6eEH7WmvpqJoTKJodGR2MQOAaFJupj0k03r2Xy/vWkV2cyjsGgjowSkC8aIAW4OJkjVbNMClRpgabVFMMLh85+TI6zUxR2icSq0KMMpNVFMreMo3/+X2HlOz9AOrcHd0clPr79AGc/fh/nPnkXvQefoIpvod3q4fSbc/jmH+7HkWMRlhdrOOVjBHaMyFPFrZri8KsqZfl61LSQnxmLP9LSTSauua80U2UMCDWLZQwIzcnyG4LB8cWdep6nYimmAaGA1vEB+XSVrJ/jKVApxe8XBIVj4K+bPCbaYXy6mgLdBJarkIbJvS8GQQTgzHkmbZSmMocQp0fwYP0Y3ruQ4F9+eQu3h+voezGOvryKzrKN2ttEYWlAqDVQZkIodGStJVNtJaVDm1gVqZVE6CYZtRU0GKwl/kvMBhm8oOMi2DiX6aAYWVK6QxMVUixNE0yBQC5ixUQwkQDmq7pHVDE+1SNQlfq4XSZ1OvORBBCS9WUjs2yZDvKxW2SIq1JiwJUujcDUh1e58AobXqJA4bw9h72NfTi8cAxtawFu0sKFD27i2rm79gIdDwAAIABJREFUuHNjA6kVwltYQfuVUwifO4JBw8fIc5BakKzDVOu8WZvapJCK2zHlTzQfq4TJVSYKEFJ2wFvcDwMFCEnp1IMEk7la8OyR/VzdLVNVmDICk/1b0TOF6ssJqDZuqRkpQMsbxktoUxkFBsUeaCw7MHTI8b3/GRvi5JP4/CrkCVA4tdTM0FH2d22AJf1MNpJKGsxUcBmdQk8SdhpyZUTDaVZBuRclbYGDuuEDTU7a1PPwviHI8/MCrRwKEDLAPi4QDDOhkXJa6PcG8KgrpOEO3U7zie5fgDtppLw/tIsrAbswaERrqA3FNChXC0OZHU22FU4H1fSN4Js/PMoYJVHJtNqNInhNPprwGqHoCyUaiM7s+RBlTLnMOrxiFw17hLkww3yjwJ6uhcVOiblmAbfqwS62gbIH28rgBy5IDGBThnVW5TZg+W2ZCnrNeYmm8OWxF06HE8N5MaWhO27JtVrZsP6X//Wf6pmOh6WlWcwvdNHpdISCRScw39Lj/KoUV56QplQUpDrAo81N9DNa+8zgX85cxv/5r+8h9roY2i3s1qHQBShStjNate/KhO+FvR18/7XjOHloGfuXuhhsbwuPubO0gjOX7+Ef3zmPaxsx7g9txOG8GNWQb+31H6BT7ODEng6+8/IR/OX335BDrRjFWJ5ri4PZ7mAkeSVOI8Df//QS3v7gNi4/6GE7d1EEXRQ0xXB8QetVMkSyvY6Xju3H6yeP4OTBWfhWges37+LctQc4d3MNpddB6bdQh02dFZPCTjfRpRnMsVW8dWwV3z52ABjuIuvvwI9sVJ6HQe3hJ5/cx9/98jo2cxc9TkQoFDaC2DSDn2do1ylePbIHf/0Hr2N5yQe8DP/0/hX8/MItnLtzD4nlwyUoLVSmTZBkOLY0j1ePH8KbJ1ZwfG8L6WAbrpOh07bRbLloNFzFyec0h/0o0T86CojK7sFNR1X7KmFStt+pFDJ1O6uiUAe/alevqdNwshXpTfhZR/PXgPCrhGu/m+eSA8LkkApQ0Ln0gvh5x2Rw6hjoPUTK6eD1s4jvXUD26Aq6XoGGw+Bc5ULMySLdhkmgp9W85AEVCSyvCydcQbj0CryVV2GvvobEWsBuEuL6owQ3Hg5x/U4P27sFElKexY0sF+ff2imZ8I7ayqBSdVTRyY1abPRJb5XfpRwOefi6qJD2+0h6Oxhtb8JJE3QdoFEWaFUZ5u0aC26NRc9GmAzhDftoWSUixlWI/zL109qH0gj9hYJEMOhoBy/StySlS0Z2tdhfmsJeN1YkT1D7QBqTE90BV6vRrDvjkvmMz1xiYJ5UXD2xzqYt+3VohMkeJEgwsROiR9HUcfHpMNQrDm84WNBW87IPaIqlchVUDaXfKiDU+E4VJEa/olDttPuxmpVOGZCoW1QPmqYBoc7j0/fwpP3Fz1SVVAYyPmMENYUBPr2j/bouo4o3pQGhnnSoQk5rB/VUUDm869dm6HCc0uuweunsCwhUU0L1leqOqQmh6Xbze6XLXqHpRAg4saGjHyf2Nr0lcwxQYBM5svkFYP9BHP13/w2W3vo+tr0ZXNsc4MyFG7h4+QNcv3oGm7d/Br++haNHLHzre/vxvT85inaXjcsRHGpgnEL0w0ovxc9Ez0gIgsXJUFLF1Zvm9ZACUDtjqtNnqqoyVf/U5ywfg2oTfKk/pmp7xnRQ6eU+/bxj91Dzs09Wfupl6OnztPbwi4LBcRGpP2sxiNL7mmkcjEcP8qsUCGNTd+wOrAPOuVVZkk/YQF0fRG93Py5dW8IvPh7g396/g8d2jHLGwtFXVtFepCHgGgpMA0Je3gklWzRGqgKamLRobZQxoeEOXDASq2JcWY2UcQ45bVO4J7qgJMlzmbdsiY5c6PZi7KfyBMcr0OSt6pxDcUEnCOJZYpiLGgxxLzA/N+2ULNHsvD6ZytckIJQ8ZstGn1TRssCwyJHwBCGNlaBUqKsefLrKs6EXV3BiC42iicVwBUcXT2De3YtGOY9rH97FzXMPcP/qJoapjSLsoP3KSUTPH0U210YS+YgdS1FSCaZpMMHAdYLCgmH1jFeg428Nn06gSYyk3xdqKa+zE6gQdotRCx61ZupsEbsyifpgsT+ZPk9AIcGgosmq6ZumPevplnIZJVtMTWzZ4JgYx+i5oxkBcxppJmKfs8iUjvRXr8JpUGi+e5pRYgBhqfivIpEIChUe7zE8PqtgpSVyaiLzXIB8ZgOZZ6HmZtMKAOZDMgKOElie+3mpAuwZTVHUaOU1WlktFNLGMIW7uQ23N4A7SlElKQpGcwgjhnIQJiIo0yNj2CNGPqLzZMPXxJ2YQ143bafelFwbqadqNWSj5CVjDFYtdQP4uYopDF+3Dy8KEDQiBM1AGiZVEaP3+CGK0RasfBthtYuWS+8QYN+sjQPzLjr+CA2rjzrdQl3swqoTZTgjZwI1gi4Ky0cpkShNuK0FoZI2Fw4gXFiFu7AKi9PCaJYhYgBdi//d//y/16FfYrbbQLcTodWMMDfTxuLcDPYtLmB5piOW6gxadrIEDe3w0xuMMOJeHrTxz2eu4P/41/fxuAyxiyZSvyOUUdHTpD046S4aZR+H53y8dnQRp4+v4vjqMrJE0RSssIV3zt3AP/z8E2zmAXbQROLPiZiW2o92uo4le4DTh5bw6nP78Pqpw3CEaxxjcbYltDG+Hify4DYD/N3bl/H2h3dwda2PndxF5rVkYkm7cpKN6myAsr+Fb79yAn/w+kkcWfIR2BUerfdw9tJd/OKTW3icWiKydztzshBHo11E1hBdL8XBbohvH1/FX7/1Mrw4RrbbY+SfLOLcb+En5+/jP75zBQ9HwOPcFsoodUUuN50sh5/nCKsCqwszePm5Q7DdEsNsiI9uPcD9nT4ylzcQQaQPK8vQsm0cmu3i5cNzePP5RSxFEVqWhf72Gny3xMJiC1HDhR8S/LHrpoK3LaawFroDx4XLglqvTm7WEjEylcNlNhe1GBSPf0xbGd/sE7a1ESA/vSV8gT3iV+8iX3/H7/wKqA0MwisXRzQtMJcuvuRQMQNzAGzdFiC4deld1I9vwRs+RFTH8CHhpbp1qwzFuY3SWKYqc1gU0zsd1MEyopU3Eay8JlPCXtnBRt/FzUcxbq0Ncft+H71hIXRt6vQsCZbNUZFrL0c5DcSZF6pzrDjJ0nlGVZqiylJxQraLXFyEy2EP1WgXHs1ixCnURacu0akKoYbOgNPAUib3XjpC6NArjpmqYgc1yW7iRivxDep90YTLuPFJlpv4HggnbpyRZSbtvC5Kx2aypMx/K52M0u+pDCQBCeO61IAWXQib1ri+O54sGKe/Vz3rswChmiJp3bhu1cpP6t+rAKF6LYy5kCJZ7OyetPpXL/HJjLbPummnqa6qfv508S3AdAoQKg2hmuJp9f4UGV0/o471MDW51MVGY6TBq3SOp66XAhMKEAownp5GfcYb+KomhOo6qt+v6MLTER+K5japKyZrUBo1U4BQjAQ0lYxfJ/RRRSM10Irdbk7ZraJCxExgvt+Muz+peo6AwV2nxFZQwjqwH62Tp7D0zT9F+NzruD2oceXeFs5duIFbtz7B2oOP4OMS9izt4LVX2njp9BxOvjgHl6HKVh8oRhJPRedt1YBUejOpM7lUtOGSAsY8ZFj5KJrX5I8BhLxG00DQgMPf8HT5LDA3voE+fQOYpaiwqEbanwcKP+e5Pm9TV3RR6tr0r9G2/WqJmkaMmpurta2J3nrCJhosHvEEhE4LdX0Yvf5+XLy2qADhmdvYsocousAxAsIlWtg/EkBY1iPtKGkMRlTTyIAGAkJhE0gz2awgA8k4XZDoOwGD9PqieZg0yCxXDRdcW7G56ICuwfx0O0bubtHa6b1QXwOZCpGdoRuUZgxj9h4BPrpJoD4aFXSg/IqIDngqCUEagzzHMM8xKguRPLFw5uvyPRs+aXzCgrNRxQWqUQU/DzDjLmJ15giWggOYtfdi/WoPj67s4MHlDWzvcOLowT68D87hfXD3L6GcbSMJfJm4D9gMCQOJTJAYsLyEnRSIYCEoa9hphpLmaKORaO0Zk0QAKIiAPh6+Lzl2MvW1LPAELDUg1Lui3E7KzVNPBzUgVB/SNHBRJjsiHdKh6mb6q6CoFoiqZxwDQrnuTzVJxtPsZ/67fmVPLdMxoB/vw5OVwP2Z74uAUNgTdY2wtOXh8wzKawGEkquYZUjLUqiXBIVV6KCKPNHk2YEr5i3CsCk5JSSwrBHVQFRCXEhbSYlWnKGxtYtwZwCXMqxRgjxJRLfI2AtGEjG0nkY1bJDyDFSmZBokjuUdk5Wg5tbjE1FPshWvhoCQAJwGmlxPjPxgY4zsoozGOWyeBZ5MDP1WBFsopqScss6JYbEJn27DyrbhVz10nBHmgkwes36GjqfcSJtBDseORV+oOrtSdaCo6IviyMQQQVfpC2k6M78fbncPnPYyrMYCrHAW1tH/7n+r7TpBu+GhETpg7MfCbBv7lubx0rHDOL66F7Ohg6jO4SZ9RLR79TyMklJcQHO/iX89ewP/9799hAcjC9tFiLIxD8uPhKpILqyd7KBZD7HasfHCvg5ePn4AJw7vE6FyWpToxSXeOXcd//reBcTeLBJ/RqaNFOd6qDBXbmF/lOHbpw7hhQPLOLDUhZio1hnaDerjbAziDHbkwop8/N1PLuOnH93F9Y0heoWLwmsJWhZyCicHPLiyHr7/zRflsRhmCJldlto4e+k+fnL2Gm5sDrGVWQhmF5FbwCgZIrJHaNkx5uwcbx3dh7/53pto8+aLR3DcHHbgw27P4icXH+Bv37mMu7slNpIamWS/eJKXRsGrlxUy1m5HERbmZpAWOXbjEe5v74goeWZhXvGOyxJBXWKpEeD0wb145cgMXjnWhMec0WGG4e4GArfC/EIbQaScYblhU6jNw9/iSCBXDVnhZztqQiiMCuY+SsGubej1WcdJhcpoYadE624m4w5dkMk845ndod/wuP6dg6Cvf+HUxiwiaGV3bQj1UjaLpoP2AIlMAfDoCoa3Psaj8z+DP1xDF31hAlBnK5MBHjqOh6y0hP7Phgo3aWoQKXrO3SW0Vr+LcOV12HMnsRGHuLtV4PZ6grvrMR6ujzCM6VLMQ47rvIDj5KjqGGm2Ky5bYE4iVRrs3NEumZt5lkm3D2kCZNQHZPDKVF6bX4zQdYGuZaFT80FAWGEGNVpVgYjfy0eVSVQOC/e4iOWgYuHKrh5zkdRsReKSVQ+RZjs1A5xVbSvUddr4j10C1VSQex1/2gQzq0iJSdC7XlGCF4Q2qg9mkxMnx43R90yJqSbddQUBJsfSBBAqW2wTUCu8F6EWqjB39ROmqyyhvNzT5CBUf+eb40E9Fr1NTWe+6JRsrPfR1cSvAoTiLvcZgNAApnG+o74e40s+BnymWDSOBuZeV4DMUEU/DTY/vSt8lYBQUSj1XFJPCBVVWFF2FV6anhCqWKCxQ6y4y5qHLfmgxlxGmQwpUCkdbclCUw2dwGfZyKhNUr+VkcauVaPnV9huA9ELx7D81jfhH30N6fxhnLuzhcs3HuLa5Vt49PACBv0rOHZ0By+eAt58YwYH9rtYnOO9swtUA9T5CHadw5bGgZrgyPtk7iAnJfrNCVWUS4yuv1w4TwBCI8ZVk6rJ1NZQRw098Evu3F8GEE4VvkovpEHrr3iuL7o2xnelrFNNyDRFvtEMy7oxtiJq1QsgNGDI5AqLqJhxU00AR9AfHsTVO3vxy4/7+NF7N/GweIykmePoK/vRJWXU2UT5FCAU0KcNY0h5MzozuXkEEKp7c3IXO9IMK8paJQcQEIoZGadR1AoScNmIXAaq81+VFlD+GFq3jDb13J84TgNAGocxxFwM+fRUUYCzBjxmEiMwRjwR1KMqCWaVGyvj0WggM8gyjPICiXgpcHBnIaQcyrMRuKyb6HrKNBayz0hVdBGhi/lgL1aiQ1gODqPccDG8l+Ph+U08WhtifSdBPN9GuTKPNpv7y/PIWhF2UKLH6qrREEAoqzEtYMU52pYrQAWjGFUcS3B6WRMQKpBa8ZyhZwfpo3SldH1hmBU8m21SDtWuraCbvmay5k2TTE0IzVRZQTR1XXg+q7NkEi0hZGAN9qVJRqqpnhCScTZpSOiPzPBEngaEY93hp/W1uu84XrRm+CA7MfMZrRqFYxghFaLSQahzU109JSySTCI0sqJAVpYCkAtPUUfdRgg38uEGPJP5+ktNzWXmoCW5hQSXraxAO84x04vR6o3gDUYohzEy+SxYO+Sw81LYRl4FFWBfW8p8hjWMfihHUnN2CulWU6nNJzMxK6MPihgM0SCHtTXdUgWYA0maUQiDioH2jQhus4GSaQRMemj5cHxOuQsUaQ95vI1isA4nfYyw6KHrpJj1Ciw2HCy1SCWtEfkDeM4OXDeBZTGKpkJecF1WyAkK7QBONAe3uQi/vQK7tQyntYJg8Qjcmf2wVv/7/6u26xQRQ95RIo37CJ1acsTeOHkcrzx3GIeWuCgsROUIkYS5u1KwJZWHKmjhZxcf4u9/eQ3XN2M8im1UjTnUDEXnwhxswUp20LETHJoP8fLhJTx3cBkH9y7KqL4/SnHzwTo+uHIXZ67cQ+7PIHHbokPkpfWqHAvYxtFujb/87us4sX8RTbdCJ3LQDCjKzVDSKYeAz3eROTb+7u0L+NnHd3FzM8awDmA1uorPLuOPTHI95vwCf/jGc/jO6cOodtfhc0ows4jLd3fwzrn7+OD6A9zajmF35mHTFYih8ukm7Gwbs1aOl/cu4s9fOiluo3PsUlRDiesI5hbw00tr+Nt3ruL2bo71uEYqgNAXQOilOVxuDKQPkNrJxc7xsWNjoM16yCcmxa7KYqzMtHBgfgYv7F/EwfkG9nZdNO0KDbtG6NbwHLo40iGVgmEVsBn6DrrNAC47ZNIxVJocdhy4wfO4TmsPqeRHKioZr7W4QVI3RS47wztpIqLpG2OKjpxAykFr3CnSy3yK7PMlT+uvf+z3ewXIea/BgHpjQ63qEMau0PY4hlv2gAfnMbh+Fvc++gma+WMs+Jm4/YLfQ7oLY04cD6OMDR/aLishO13ldrMAw3oWC8//OYKVN5AEB3Bnq8LV+33c38zwaDvDdq+UwoJgS/S5VQrfzlAxQyt+jLoYUnwhWkUVCZPBzpiLWMDOqQ/MJWsoqHIEbBp5Bbp+jfnAQcRu83CIqChlWkjn0JAFRzKCV5fwpJImWNBdS3byXFsoojm7tCLCJiWUNGwPju3DIc2IneVKF+YCtlRhp8omFcZMMyv10NmFEluhHDBVF1KDMaGPTk2utM5XJj+SdcWCTZVl40miCBvMMSvEGylCzITQAEIBgQYQSiGgaFlGK2Foovwqh590BBRpjL9s2oJc1XOTA/Dz7t1fBxDKZMkolUQXYiaEqvhRhY+qSgxFShWX2pX9iQaW7trqRpgR3hDgmsL2dw8IeT9oqtwUTdS8L3m/BuSOiXFTTrEGDNKFkFmUGhDKPq6NZtS9ZEkxY/IsHV+ZHSRcJ2jAsdrouzZ2Iwe9RQ9zr72Io9//I+w29+BBFuIXH13F5Su38fD2ffR712Bbd/GX/34J3/5uGydOeAjsbVSjdUQRqXeFSDHEOZRMAH06SM6V74oroDQWqgIlJ/gEqzSH4FvlWGsaFZm/fxYg1AXsl9orvyQgFDMTPR18gkI6TUF9ioYqa+MLrg+5fTUgZHEsgIhaplpPAccTwgm9T4Lj9R+V1WfDZlh16aHKSRs9hrR4Duu95/Hu+QH+6edXcGnrBh7jsQDCuT0evKiP0hqilNgJrc/T+WniYqw1hMptUk2RPgsQijlFTnMKBQ65VzG6i1M4mtn6Ni1mtE7wiQ9vsofInS8sAUU5NoDQ0Bwl91HPXwhaGOkw3oOkGcncQ0qNJs27uAJGZYVBkiFmNh/dqcXp1EbTd9DwCQjZ9+N9XIsjJymnRWqjjj1YcQPL0WEcaD+PJfcA/H4La+e3cPvaBm7cXseGUyHpRlg6fRLBgT0oZlrYtirscM9sNgA/EBYCna7rYYquGyBk5MXuADUbmHQBlWTCSiaXVBxQZyZOmmEo8QoEFWJWY/F7tJZwDAgnDSTZGTVY1uHSumlAQKhAtYAwwYs6R0+uuc4kFO0hl6py8CbjzLRlpvd6aQZM3dtPnAOyTiYf8K+iTvOs5HSw5LWXc6yCX9kISoI4C24J0RSWaY6StMucDubqepFyWfuOOI46oS9OnkKrle6sGmiIbJlnRVkjTDI0kwx70hozoxw+AeEgRqaBYTWiNEwZ03hlhbC22V6Bb0Ah9Y0ip9K6V9205BlqQOGEjqIZHnKWs+/FfdeSgRp1hVzjBIQZ90S+SDbIwgAp4yRYq8y24UUeh9ywLY68E9TpLqrhNordDdTDLTjJruCPla6LA0s+FjoxZlu7cNGDjaFE+3BvoCmOLCw2q50IpdVARiYmWii9WSwefhmdPcdh7fkf/7622BUXnXeBLB6IwUrTr/H86pIEwL924iBWZ0Nx+xQ6lWUjYRO+DoQy+tGtHfzk/Bo+vGlC4Ge426uoA5kQ9hAhxv6ZAKcOLOD0C/tx4ugKssLBw41dnD1/FVfubeLm+i5Su4HcbaJgZgZpZukQR7sVXtrbwJ9/6zQOsBsz6mO2HWK2HckIme44NH9JbAf9EvhP71zAO+fu4NZmjNgKYTdnVCFXllK00lV0/4yP771yGN94YR/i9XtiULO8vA/X14Z49/I6fnHxDq5t9FG1aNXakE5NlT6GlW6jWQxxcmEGf/LCCTy/Zx7755pSqJLD3Fhcxrs3tvAP79/GxbUe7vczVGFD9FTsCgR5DS9TDlAVg1HrWopoPsSiWFwdKSxNURcp9sx1sNhpSIZjN7DRCSx0QwfdyJNrMNeJsNCN0AwdNDx1+EeehZmWL5+pdPgFDJbIi0y5X1kORqUrRjvKEENpOqRJV9Fan7knFQLQFYwdDX0EyIGgzGgE7BtWgt6YzPE03gu+Hhd+qZrl9/dDvE840VMR6ybwm/uDW8RwMBQRc3XjfQyuncH6pV+iUexgIchRxX2A0zjqBiVI1xOBM0PolbkMtSQOUruLPNyHmef/DNXcS9jIZnD9YYIrd3awtpXh8W6JUcK1qigwdjaCkw/h1wmQ9JANNmAXQ8klZXPHzvnaCqHgBKSG1JZQRIKygl9mEilDQNj2S7Sp1S9z1KNYLKeDmhs+5O91xqiMShoilTlwNXBis0YswJkzRdAndmx0XfXgSAAxFe3KJJ1Oj9Lh1cWdjNo0IBTrdv2QMHt2MXloSfC76j6qfDwFelRNrfL2JsYiOjBaOQeo79V/fxIQap2wzilUgFDlJSnzETO/0UWr0GzU7xcwQcIvp4QaECo9nwLKT/6ZdKt/1X37hD/qmGk66XXrYceYxWAoo1IkChXXGK9MQKGiIk185+XZxtNFMwFVhgPjolZ/xmNbhi9BGf2iQPjpayXTQUu8AxUonNYN6g6/ggLqPY3dRXVrwUwJFU1UawiNqYw2DZKJgNCd2NkmqGBRxEmd6qqPGF9UN1HbHaStForFWTgvrGDm5Rew/NqruLwZ4/y9bXx0/hpu3byNrXv34brrWFwc4L/+bw/im99uYnGJa3AH5eAxPFsJEMDQ5KqQBpKZAEtxLzoZOu8qp0g2O/nH8UmlEkQ4noirWlaDeIPeZYChdE+mqFXjpC9xwHweIPyMG3j8XsbOllOcznH19zR1WtP1ftWieOr/F0qg1tgJIKym9wI1pVeFvKETq+tHIw4BhG6IumD0RADYx5EUx7G+fQLvfNLD3719HreG97Hr7eLQSyuYWXbhhn1UYmEfTxxFpbGgAerYhVJNkYyOVyir4zm3rSbYUmOpr1J/UuMo8hXGSlBAkCuWxFTsitzjppujPxsFuBUopEsj6ZTU4BkZg/l24+Q4voTSIaM5h6to/fxKXktZY8gg+jhFnOYSdcZJICeDLd9Bk4CQYNBl/jRpt3RtrVEUDorYRdH3MOPsxUp4FMfmXsRsuYKty7u4feURLl+6h3tJH7u+jZWXTqJ1ZBX2nkVs1gW2yhx2t43KD5CRtp1WcNISUW3Dp//GYASLjUzWfYwOIdgjKKRTKUst6glDH74fwvY9OVcIGKXdol3fnnCd1uwCYfjLVZ3ky473OjPdG3NDDKqcrCdFChHCr+Tzjad5anM1l/+pXsf0ufDUhPBzlqlUpwSEZI9rQEjdMQGhV1pwKwggdOk/lbGZxGxFRmkUcm+QXsuGk8dpKgGVx7OXjW0tbxi/eDqJ1gjyHM2swEpuYTal0UyCmjpCPuhiN0phDRPYSSYPAvewYk1hSX3hlUpKxfN6bHqkG6amiWn6l2NczDcpXjkKZFM6Rl8P7me5GOZVyuyNZjmeg4TB9b4Fr82ppwc3tOEFDjyPRjd0Xh8hH/aQ7m4jG/Tg1zXaXomFdoH98wlWF2M03V0EzgBWmQiTkiwrev6yGU3tbyWimBCjknF8DbSXjiNaOARr6X/651pEu1POToFdouGWmPEKmUr96bdfxom9XXSdEXwGalYcQ/IJIxR+G9c2cnx4p4+ffHgFF+9uyb+RMur5Adx8CCcfwE57mG/YMm384+8exzfePIxHm8DFa4/wbz//AA+2h9jNbcSFjdIJ4Le6MiHLdjfwrWOL+PaJFXzr1CpmQxu99Q0JvF+Y68rNyYkGnXX6uY3HCfCjM+cltsEAQqc1I5x2bgRWMcJiy8WJlS6+/eIBvHpsCenGHfhVjsXlvbixHuPM1U384uJdXFnvI2/OofRD+bCcegi36MMebOK52Ta+/8IJvHp4H47tmcXO9kOUdoX28h588mCIH19Yxy+u3MWNzT7c7iyTKeWDaJSOdD6o66B1fkKbXI90Umr+CASZSZIIRY8FarcdSX7bzvY66jJF4FmYbUWY7zSxNNPBc4f24vWXjmGx5aHjkWudI6RDYsNAuBXMAAAgAElEQVRB4KkNjkFuZZkjpjCXQlPmTeU2RrwL6W7E3ZGh4UktIeBNGgNYOULQIMCSByeP0p3TIfdCOdMGJKb+YtFh3CmfJTb+VZ2iX/Ps/Prbv/IrINYBAnwkfkYfLG6dIaxGsMCsnC3kF95GfO0M+nfPISq2hbpgEaAJFYch1+owpo6Y2l26R3ON8n7xZw8jWD4J/8gfoN84gmtbNq7eHeDq7W1sPM6wOyBV1CcbVPj8VtyTLpif9WGNtlH11hEQIJYxXE4CS4LBCm3XxawXYtaP0HE8RGUNN4thpQME9hCBFYsGkhTUiWkKO4jmqFQaFjGW0GBYARilpVEdEzUZlMVSM4aHBgaK7Cmm6QRdNK2SiaKmf8mTqiwiNQnhXlsIXdThAaFBoQJfBGR8HQoMC3oTrd+k+OO1VVQx9cJlcjHONNRULjmATewEp5Y6zFy+TudOqRtInkN0g8pEZjxR0hoK3XIWoKx/4nPvvC9iNPDZT6CqGuNkqHSiLIonhYlVqa71dOCxeb5J03qaumO0WRMTBPVedLXwBQDhV7PUWETQgVO5cCqAOx1Pol6POELLh6vniCyMjdZb8sk0uOceTJdbR9FHBSyysNTueJSMS1HFkG9+9q4kXmGQVUjqJlKrC2t5D5onjmD1+28gOn4Q1dIC/vXdT/Dzsxdx7/5DrD+4i52Ht7F/X40XXgzwV3+zBydfZqF5F4GVIyAVqreDOkuErkV3TLpZC/ATh2IWIOqr3GtavqAuPSc6JkB80qAwYcnKtVdrpOhGKVQr0t60x/v0GEIu5pcAiF/og/1iU/BPPdWv+XrUvqOnJHoSzqmG6feo5tJUGLaAaXMfcd/gqiANtwFULdTWUQziQ7j14AB+8v4m/r8ff4J+NEI9X2HfiXk053lP7KDGCLVF2iI/Jzak9eRIjUHGt6KiqU5cX1VhqZtVZr8y+6FMOLlO+T/usyxGUxX5NfYP1lpiE6dggKBxDtaOpmbXMXvVmJmk+0BP1BViiOOiEHdR5k6zMVljmFcYDGPEcSrRab7NuobGHASFgO8wwqiC41GzWMmQobIY4RGgGNL7YQ6tchkv7X0TK95BDG7luHd5A1cu3MGNrXVsVRmWnn8OM8ePoHHsIB7lCR5xTczNoPB99OMEXmmjUbu0m4QVZ/DSTNEa5cxR86XcUmY3PD8oVWAjxQnoPMpJkSeNRoJCLmjTIBkDZKF6TiamZq0QTKt/n4qp1WtxvG+Ood7UPaUZKIaN8YWWyjO+6VnnwfSKkumgHK2q4chr4RgwyIaWgEK+8VJ0foo6qgxmOGnzCJq1O2vNvZDXj2ctKW8SpUEpDHMB2QCu0axrLGY1OmkpE0OHjAnS6OMM1ihBvTtCvTtE2RsgyBg7VaFZ26L95LSQdFKe2yqHWHu1PtGoUWe/igYhgFTvQTEkdA0hDDuj5VdntAH7OZ3UbdJIK9iBDTdyEbUiRM0QATMYueeXFeLRCKPhCMM+dag7QLaOw0spTq5WWOzE6AYjeBUxW4yQtU85FPxT5ZkA0iBsIi0djAqKgdqowgVYi//DP9Ry2OpOAG8al3pBUq3sBPtnPfzZd17GyYNzWAoJNgp4stn7qKxIJnk3H5f45N4IP37/Is7f2ZAJHzzmEHrwylg6/Ej7mAkd7Fvs4Ad/cBzfeP0gPrzUx4cX1/DB+SvYGdGBx5PsGrpnMU/HZpEZ7+BPXj6C751axYk9XXT8GvlogG4zQrfdkN2KGRoEhDuphfVhhR+9dw7vX76Le71SMhHtRlc4tAzotIsRVtoent8/i++8uIrXji0heXQbXplhfnEZt7YyfHBzBz+7cAeX1/pIoxnkXoiSh1E9glP04Qwf43C7gW8fOYQ3jx/A8weWsLv9ABUB4dIenH8U42eXN/DOpTu4vtGH0+mKwykL7ahypfsBgj8e8zZdFAsRwbY9l14/QM7CVemLyppCVCU4LuoCOV1XXQdR4GOu1cS+uRkc3TOPl48u4uSBWTgJYXqJblAhCCp4XoEyj5EX5M6T9hbKZ8bcx520RsKuHjdvBsRKVhDQtApEdSYZjS0PaJOjzYNYxLC0+KXzle4K6gEDNw2ZcIxdSdU0YvrP14Dwy26pv/2fE4E5J2VSpEm/39jDwK1SuNUQVrmNerSG9MLbSG+cRbJ2BUGxIyGqVpHKBsm1yxB7oXA7oRyqMinUFuTB4lGEK6dgHfwOtv0DuPyoxNU7u7h2exvbvUKiJsTxigiSBjG7m0B/C0G8Az/eQTjaRhsZOshBUnlUVfCLEg3YaMJG2/HRthw0yloiYex8BJdhrlYs1sx8V2amNfk6JkTrv6i+q8AOKdinvxoKl/p3KcKkcFHArXQdeXCJKz2XUeCYkl5NCXmgGDBIEEYRuwKEPEAU3U+cNYUeqvS647iIMVVMUTgnon8NIOSwnwBC1e3XTpR6SmjW5niipkGhEdALMNSAcKpUV8XhlIbwWXfmbwYItQ259jZUV+ALAsKnOtjjYmds1vFfAiCUlouKxRgX87qTb6iwE0KpIZZODGU0GJRpr4k7GQNCdXeL/pL3kwBCdvmVmyMBYe5YSGwPQ7uNkT+LhVMvYfalk+i+8hzKxRn0Ax+/OPsJznz4Ca5evojNtRtIendx7LiHl19t4Y//YgFHnydKe4iQcVUOi2Z1htlk9LAQE1DB4sdkx+mvTwFCgcIaGCp0PLnT1FRO/Tf/jItbDQjFsG6KMml+/rezU/7uAaHc85wOah849b70hNA0g6T7ql6b7FE8yzPuTy04zixq+xh2Bwdw8foifnJ2A3//s/PIZwo4KzYWj3QQzVaonV3AilFb6dgRVoFOZeikHCA1KBxnf+r9TgC7bpaNmysKQao1q/Vtqs2opxSc9pkWk4q1UBymyb8Z4x6195nsPXUFJqtmvFWP6dXqCinXXTqLKpdFZcVP11OCwSxh/FEtMWot30XHs6TGcS3q1AvRa6mmCtktDvLcQxH7cNMZRPkiji28hBX/IOwtH5u3+7hz9RGu3ruHh/0+2vv3onn4AJpHD2IQekLHLppNZK6DYcboIlIgHaEochJFLwlq02heouJo1PSPwICgUMLGBRR6osHlJEz07DSd0U7R456Dym7XPjJTLqSGJjq1lp7en8cAW99JZg3JJ2t8vX6DhfW5v09ycZVzKkPaTdyQapBaooEWfxQNCGvSRZNcDGbyLJcmkef//+y9WZNc55km9pw999qrUKgqbASxESBIkOAuqaVuaaY1anfYF46wI+x/4Ag77PBEOHznCN/62hcOX/nCEfZ46W7NdLe2lkRSlEiCBLFvBaBQC2rPyu3sx/G83/dlZoHgKlGOmREUR0WCmVmZec75vvd532fx4JdK8DghJFjia/LbYN6pZC0qMEhQyGkaWUEjGZ1HcwRsDiQ5PGHupXDpRcLzs9cRUOh0Ini9GKVU1RmkklJXSJ8NGnSpRFxNF+3TRlXv2OQayr5u4iuIb7TxnDGkU/u6+uR83xlSidcqbC7gJFjZcEtMHQjgMacyYFZlgLSwxaOh043Q6+4h7a2j5qxhzF/DRLmD0aCHuhtjrJxjomKh5oYoW6FgIM/KEFB/SdM/8Y8vIbYrsA7+N39b5DmzYnwZtYuVMCkdSQ9ltDE76uAHb5zDuWOTmB8BKnYKnzQnK0BhlZA4JTzYzXF9NcTPf3dVIhtiutk4zCF04eV0JuyhiNqoBQ5mJ0fw/W8fx8svLuDv317F766sYnF5VbRGlsvX5ILCIocDzRhVK8Zfvnoa3zp7BJMloM4sGyeX+ItK4Cn3JQLCuMBWWEgQ/U/f+0RC3dd6NiK7DJTqiJMMKZFx2sVsw8fZwxN48xwB4RTCtftwkhBjE1NY2s1weamDX119gGsre+j5DcRuCak4nhJh06p2FwsVHy/MHsDrp5/B888cRGt3WZyBatMHcXMjwnt3tvDu9Qe4vd4Eag3kticnMCgICB2ZANpWCtcjdSyRyeuBWg0NdoTomMjiOk/xeHsLrTiCW68jYoAwdYbSBrdRDwKM+h4mXAfff/UZfPelYwhotZtTM5WgVErhBwmiXlscjmKrgl4eiDPWSjPB41aCvYiB32ryR5rpeM1BnZ/DTlF3U9QJCD0Krm2Vp0Jt6BAgNNplozmSrohxBtQLen+B+Yod099jDfrTU7/iN8BuPhsmLLLoiiWURzP7yrWZTLiOfG8J3Wu/QvzwMrLt+wgYKYMubOr52DETQKg248LmjJmA0EJMIrodoDTzLEoHz6FYeA1bzhyur0S4/WAXd+9vy3QwjAhIS0pX0ekg3V5FsfMYQWcbtWgPY2kbk06OSRdo2ASBBH5cqHPRDVYKG9XCQpWAMGNWD/PWurCsUJxKCdDUZ9Oh3ka7Y0h8pojhRsRGmRzKxW2/tkuVYYZG1X89BiEzVFgAnOoU5pay3lepTxoQGudWTT8xgLDvaibjAh3A3g+VH8QKDGhWQ8Vqf6KkNIRySESBEubI+zEOc/r62AcIRTOo6DAGEIrraT+u2ExPP79A/n0AoXmuuBr2AyGGKKL8KMMTQk2P1NWislsf8iWRIvKpgNB8hqc5mH7Fm+dLP1zTjHRhr/Y5dR0JuBkyk9EKw/43oOi+JoheNwpITxZaszGVUZovo10znXV1FREQAqnroucF6FXHEY3O4Mgb38L0+eeBhQPY82ysxyE++uhjXP74I1y/+j6aW3fg4THOnqvhxYtjeOmtOuaPkJ64AZ+yF6sEy6dlgwX0qO1lHp7K3VSAUNvf60htI/5UQ1ADCAYFrHii6Km1mRDKN6QZKoo6yGmhqwLth/98Y/vL/w+AUNPGpRDu/3oFnQSsSQGtIJJ8P9yTUwtJl7VZA543CTgnsNNawOXrI/jlh+v4+/duoJgq4M06GDlURjBCLl5b8iihm2XGKkZMpIxRhrL/1IBdx5/o/EHVITLxFwo5Krq7pr/L3yg3aBI4TcNYzU4MCDSaNv3bh6ip5l0Mpr+mAWdOvOKcanKHimegRwILXQJDOCrfnLmIUSL6QOpqKy7BoIe6C1RcJjrGotMqbMYbqfupl1qIEwdpFMAOG/DicczXnsWMv4BGPI7eeor1B7u4efchHq1vAo06vNlpVI4eQjExhmy0ga7noWfbiMjAyGwBOfFeB3kngp/SuEQBQjMG5n5BUBhz3yCgEQ07WVw8HKGQ8lD9wv0d9wGdd3BTDK5cwzbYf8uYczD4WwXC91HZh9fYL73WDb2Hobc5fCepibhm0tgaFOp9kt+TTNbkUIBQMokTTggTpLEChFwP6E9QEkBIrSUlFdpDWgCh0k0LIMwZIaUME5XzKF1IcwQZJSaQSaAfpfCoI2z1YLU7sPZ6cNoh3DCCE0awCQ4LSEOBzrSeTMJVA4yvT6qqkjoopoeJweB+Ksui6AmVE3nfobyf7akm9ISEchWwG6Tvc2kOsCnASWi1Br/WgF2qofDL6EQZelEHYXcDSesusvYt1J0mGm4H46UMBxo25sd9TFdSjDHUPu8gQA+BFcMSvwTmE7tiEmqd+W//pmj3Cjh+FRYpXjQaSWKkIXU7bUzXbXzvtdN44fg0jk8HqDiJOHx6NsGbj8jysbxXCG30p+9dxuW7K4isQCYE7OIx34+mEFnURTVwMT05hu9++xiePzeL/+PHt/H+J2vY6bBDxTwYX5yoLeaOdZuYrDg4MtXADy6ewMWTB+GGbVRdYJw0Skd1PbnUMP+mkwIb3QzLuzF+8pvL+OD2MrZSXzSJuV8TQJRx8pZ0MT8W4PyRKbx1bgEvHZ9Cb+0+7DjEyNg4HrWAa2shfnl5EZ8sN9Fx6oj4vUjgaxdW2hH62oxn4Xijhm+dP4mLp4+is7ciiL4+eQCLOxkuPWjh7Sv3cHNtB1m5htT2RMcYwJfQeOqykHeBvIln5qZwcuEAjk00MM5Q0oij8QRxFOLS9Ru4s7aGtuuj5/qIXF8WOTLyuZDQEKMc9vCjt87iX7z5HEatAiNOJp2BCk9+kKDdaSFiK8Efw8pWiBsPNnD1wQbure1ij9ifC7rjYmZiBHOTDRyouzg6VcOZw9Ook0aR9pQwnPa5XhlwqRHTjoaGcqfdl6RUMYBQm2H8CRB+jVX0j/wUAYRxIkUWJ/tMLOHmqvjyPdhpE2guIdu8g93rbyNcvgaXcRM5s3Bi2BnpQOR5Mn9U2OrIOI2Gj05mI0aA1K2iPHsK5fnzcBZexZZ9ENeWukIXvftgC+1OgTBmccyubA9xcxfZ5jKK7VVUujuYSDuYs2IccIFpz8KI6yhAyMm/uIym4t5G3r9MCPneubDaEXIrkgm+0ugYQMifJshbAQPj9MgJHTcjE/SrzFsU2BDDGBPyrieBRqMHyxMjBdETms6f1t4JKUhstZWRDH8aAEZHswFtVOn4DCjgPw1MYbT6TIqmJ9q3nwUI5aMROGhAqMOvdemt28qKLiomN3KYSeUQJbVv9vLlL84vAoef9d8NPVXRYc20QQ+UngCE/XdjqsKn0qGGph37Pr95sBGbfPnP9tUfaWYhbJzoz2IAoe41q9c051hNWwQI6gaGKQTN1Fi0oNoxVpoP2ixCJoQ0MGCDImWESg7b82lijvUkhXvkGBrnzmPutTcwcuo0olodm2EPj7Y28bt3f4XLH76LteUrcJ11zB1M8NLFSTkWTroYHQ+BZBMFXX3jAh471szWSpnlpbU7qvoZihcxZijqcwtdlNcTaW6aTqqu86FCckiWJ/N47SBJLRmbk/+uAkJlRqWEfH1AKKBB56GKG6WaqPQBIc0iMhtpj89swHEmYLmn0Owexie3xvDrjzbwk/duIBwNgakMtYMBgtECdhDCcmLYNotrMnz079DOyMaF2GgW2ViiXwwP1bxX7DL102TgGZdL5W6rVlka1OkIkqFWj2rWKBCilLV6TdYu5vLvcmsOIkjM4/vNhr65DMGgAlRhzoxFi170MkWRGAwanOUcanioeT5GfB9Vp0DZJluDztUhMitU/GqXkhpLfC5SGvSENTjRCEbtWUx6c5grHYbVCdDZiLF4ewkPlx5jO4oRVSuwD0yhemgepblZ7NkOenQIpY6e31FuIWrR2TKEE2cKEJoZp15fuUcxcIC0UfYDJKBexxT4lRL8akV9T8YoSzdMxN27P2UfRPvIpaO/v+H19tNgUK09/XpNA8GnEbE/JSX/nMXwyd85BOU1sNVNPGHTaMqouFxTM6f2YALEnNnjPPR0kICQb5drT6lchh/4cLku6O9A9I+yxuhQe+psJU9ZaeQZrUa2Y8C6nDrBrEA5KVCOMvik9FJPuNdV4LDT5SgORauDIC+U0YzFzG/jxE1QqMCgun+VU66YQ2mDbuUxZVg86p5RjRZVW8i9IuunaqDwflTrvZoa02gooxlNpQJ3ZAReYwROrQ66H4RZjF7URNhZQdxeQtF9DDfZQc0OMV3NMTfi4NCYhbmRHGN+iDL2YMebAGPEih4sVzVBrDf/+78tHm/1YAcNQPL6SkIvjEM6CrYwUS3w1ovHceHENM7M11F1EwSI4NOyjPzs3MFa18b93Rw/efdjfHz7ETo53SsJWizJ96NJTRp1US75mJoYx4WXjuLY8Rn87U+u45NbG4h1aKbrcANjXF6IZG8DR6cbePnUUbx2Zg6n50aQt3dRcy1Mj4/ICZUA7AKIxEXKxno7xdJOiH/8zSe4dGcFO3kJoV1B5lWFb5xJNlkXC2MBLhybEUB44ZlJDQi7qI+MY7Vr4+Zmgp9/fA+XH+xgz6ohsgNkpEoSEOZdlLIexq0MBxzgey+fxRvnT6DXXoVlZ6iOT2G5BVxfjfCrj+/g+vIWYr+M2CIgZEYg7b4dWYCsrAUr3cJrzx/HG+dPYq7kYYTC+SjrR0V8cP02Pl5cws3tPWzlFnpeGblXQUHrIVIOeiFKvQ7+4sJJ/ODlUzg0EmC6DFTdEJUgRlCK0ep0ZALrlCZx68EWfv3BDXx8dw131ppIGFppcaJhK13iSBkz5Ryn58fw7QunBZQHBbWLDnyPLk4VAYQczfcXFFLLyJVmF0zrHFRHz/SmdZnzjXVwv3pp9qdnPNEppLCZmj3Sy8TRTE0bpKubd2Gnuyg27yFdvY6tm79B/PgmgmgL5YI0BArjFSDkAiiAkMY0FpsXPtqpK42Z1B9Bde45VBdegHXgAraKaVx92MWdh9tYfLCFTqgAIVkKcbuN7tYGiq1l2DuPMRo1MYsIR13edwWm7AIN6kCKHC6dRsXvXDmD0WCGi7snwnjm/CRCwVBZRxpcmWVXqJV9YqIystHRDwoQ6qB47SamJn4UgSshPC3A+ZqkXbNoYpIVLf0lbUsDQkOJkRmhUAUVGJTNyWQeGfMPGrsYionenPvUKU0bHe4O7zd5GaKMDk8IpbZUtFPlQqk76jI2UpxvAV4836KPGOQukUKqNn9NIeuXoF/+Dvos0Pd5YNG4mfYjJvSDFY1Jn5e+FYleX+Sj9DM7+oMVhbn2TzdNVp88s/9Gnlb6fPnP+cWP1BMebaohy2E/R7EfIKILBL12Cl14AArNW5W/09NekytmnP+kJOE5ZMCybYvjIxnYtldB13KwmiQYe/EFLHzvOxg58xzs2XlsxTmWN7dw/9ESPnrvF7h77bewsIbpmRAnzzg4/+IYnjs7gvo49xQaOjWRRZF062mIJoBQFzPqOzWmKgN79j7VWLrqekKoLe4NEXlQpA4mP2qYaCIFlJadEgdlSDP05xvdX77GlPArvh/1G4yTr6ZJqwVLf0itRWbhzM7+ECCUxkHuoshKSj+Yj8B2T6MdHcOthwfwzuUt/ONvrmE72EbY6KA+FyAYs+CUUtgeqXep4CABhRoMUgsqYw1tYiOggtmXyp9Da5kNIDRWSIpqLtm1ksWj6KJS4OrPp265QbPDXN+ijdWPNGuywMlhAx2hPqrGh2hTuW9R76f1c2a+EtLnQqaFfL/K7IbfI2uvKmUFXoCG76Ni5+KVYOUR8iJEWnRhscp3HSm0k9xDmrJJXxVQWEpHMebM4MjoCVTzUaDjYvnuGpYWH+P+6ga2swxho4qxZ45h5NhRdP0Ake8j8wIFizmtbFPzFQkgdLhP6ZQn8/0Q0DLAXECAsDqUeRQnl36ljBIBoWagKLCn8iFp4iNUUnXGVIakbsoYsDgMxvSq/sSype5Ned2hyeDvAwq/CBCaRqti0OiWgM5nVf7darLK+iRLOSiJpZ6PmW+i6eRlAsJSAI+ASekalO+FSJozOTKJfdAO4pqlQX01KaBBztxDNpKBagKUkxzlJJXpIA8BhG0CwraE3vsZvVQo9dANVH29G3ynfipmkfpYxkZsP+3ZtCGFhM17RbuOq+pZnVvW0ip5uUDM/ZvU2FoV3sgIXG1alNIDJI8QRk1EvS10d1eRtjfgpS2MuKEY/x2bdHB0wsbcWIEGs2OjNcEfVt6EbUWwnAzWX/0PPy5uL+2g8EdQ+A3kbk2KOdLHnHQPo6UUL5+ex4vPTuOFY2OouzQbCVFiVILliAnMZuxiuWvhH975GB/eWsJebCGSHBgLJeZsIkcS91AuBZiYmMDC4cMYnZzC7z65jaXHOyrgWdz2UpScXHSHVmdTqJg/eOMCjk9XcLBmA7091HwFCLnY0CiFnc8ot9BNHTxuJ3i4HeInv72CS3dWsZuV0LPLSL2qdBbobmYnHSyMl/Hy8QNKQ3hsAr21RVhxF7XGGNYjF3d2cvzs0l18dH8bu1lFAULSWYsemNlYQYJaGqIRt/H9117Ad185i7jzGJadoDIyjo2eh8XtAv/04Q1cebCOnlNCZLkSDik29TYNakK4eQt+voO/eO05/Pmrz8Hfa8PvRXKxjY1UMDbRwL31Fi4truLvPvgEd3ba2IUHtzYBO6gh7YYI4hijSYQXDh3Ay88cxIuHJ3FoIkDZ6aIUxPCDGN0wFFqoG0zi8s1H+PHP3xcXuUe7MarjM7C8iuQGUTsa5CGqyQ5OHmzgX3znIo7OjGCq6qFMfaNPa186pipAaG5fVaQVcPtB9tri9k+A8ItrxG/gEV/PAVHX/Hp0ETPKpWCGTyLaWWaN5as3kDz8BFt3fodk8x6qeQtB3hNauJ3HyihFxx8IKCQgLHy0Mg+R20BamkB94RzqCy8iGT2DjXgM15e6uPtwG/eXttGjpjVWGVbd5i46G6uwdlYRtDYxU3Rx2EnxrAdMFTHG8wSVPEOQMVeUGlwVnSD8fnbwMgrTxfJOuZdp0baicRq6qM7b6gOL4QmhpE8Mmf6rbZbGUZw08hAwqEGhAlk0mvHg5lQCq0KeHV6RPwyZzBjdnwKEajJIbQMd1VggqEmdLqp1h9x0yuX3GJaj7DPDW/WAFtSnjApwUMWb0hIOTGWGuVYSRM+JJb83DUhV7MRAtaME/0MMti957X49QKjKFaWPNFS0QZEixZOu0fV/VYXMsBX6U6ijhqQmmbT7TEm+aTBo3rDqgA8KM+0TqI1klNHAgCxr8uAGlL0hMK/1oCoFXv0RLbAuAlVByBKZmlYfll9Dzythy3Ew/2dv4vR/+C+QjI9j1/ZxZ2Ubiw+XsLh4F3euvIOdtas4ftTHyec8nH3Rx5HjHg7O27DzJix0hWJYUAfPJhIBmgjDhuw/nohgUFXRp8EbgevwJLFvhy+gRJ9ZTRc1tFGVBfgUl9GvCMC+5OW7/zL50k/66g8cBoSKdmnD4gKjLghxpxXehnSsCAgH2WdZwukbYwrGkMUVpD0GXJ9GmJ7AyvYzePfKDv71O1fwML6PHW8DI4cqKE0wvy2HS/M5T2UESk6gNIEIBnlQE2oiNxRdl14IPATUafMY82nFJVnrqgwTQsDhcPYgH2wacVoLR3MklVBoDJRU/WiYFma2Ltc39yaZ+tARlC6kysCIru0KEKrgcgIrWfdy6rboBm3Dt11U3QA10kV9H2XQTV0BwqwIkeRdBbSZA+0pDTx1hEVcBqIK7F4ZdUd7VRoAACAASURBVHsSxyZPYsKfRjUfwfaDJpbvbeCT63extNPEjg2MHz+OyRMnkI+MIKOTrxcgJl00zRF1I9HBsYkpDUGVaCuTKxMWL4BQg0ICZTGNIiAslxBUyn2pggBBOZRBiWIUGFj1dED4eWu4MbniPjMMCPfdusO38Zfsk/QbWUPPlfehp2Py12K8xmtPrc7iacQGtZi3GUCYIooiBQh1fikbRJwQBsEAELIWMBFKbBTTjIYRdVx96ccR8jphzjZzuyWj0BJzOgbY1wobdTksoZBSV+h2Q9g0OOj0YJM6KnnHkXKJTVM1beR5JHtBGsMaBOoPSZpofyeVLqdqVsucUDddxT+A+60xeGPjU5pfbMtboivtFbmAwoRmkLUKnEYFTq0CuxLA8tnIzxCmEZpba+g011F0duBG2wiSHRybdHF82sPJuRKmKl2U8sdws3U42SbydBuOFcL6z/+nnxSXbiwjdupI3AYygkLRErLz3kLDjcVQ5sVnJvHKqQMY9WKUEaLKN2Q76KQWdjIfa4mHf/zNVXxwYwkb7VT419zcSgz8pHNSHCEIPDRGRlBtjMEJqni0uYdmN1JGFGksTmVlO0XDzTBVynHh5Bz+/OJpjDopGnaCOvMHSy4atZKyT82YV5ZpFykb651MQA4D7i/dXcVm7CO0yzIhFA6xTBJaOERA+OxBvHFmDi8cHUf0+D7spIdaYwTriY97e8BPP7iDj+5tYSctI7JIGWXXPxSnrKqdopx0UGrv4J+9eQF//vp5ZOG6mFaUq3U0kzLWWh5+9v41XL63irZKcJMweJqy2Ba7GCGseBforuKH334RP3zrAirdLoKwBycOUSn5qNYqeNzNcHVlE//Xu5dwr9lDz68rgGsFsJIEpSTGaBrhxOQIzs5P4s2zh3FspgYPPfhBCq+UIRTdoY2gNIqPby7jx7/4CNeWd7HcTFEanRbzj5CC2jxCkHVRCjdwaraOH33nZRw/MIrpmoeK7yIISnBLVRE5c4Q5DAg5IaRbljIVYJdeOcENi8D/ZCrz1YuEr/OMrwUIhS6pfxttr7m5Zhk8mwTljlCb44efoHfvEnYXP0K2+xB1K4Sf9+AwboLRFAW7zIbuRDAUgHyCdlFC5I0hqx5A/dALqC28iLY1j7VWGTcetnFvaRcPl3cRpmwksdNVoLu3jdb6CpzdVZQ7W5izIhxzMpzwC0ymEUbSECUJnle23YalzMWdC7NPYGVa2Vpv0VelGVqNmbipUlrtSYbL1y9ozZeiHdAsBQbFDVB0D4a6o4pXJ3fh0CVVA0Kh/TArTqaI6vEy/dJsT6UZJIhV9toSP6EP9ZYGjpsGDEq3WL3ZfX90kIEuCPabyigTEl0s6O6y+dhqOqgmlmZCaEAh72nzq5Td/dMB4efVBU8Cwi+ikfZ/oUI4+wCheS8DypL51E9HqvtMKPpPMqSePwYIfPIcDa2auomga4eB7rOvDzJRIZpaNPwR1YjNYOX+paBodEqByYYOYybotkjn7tSvAaMT8ObnMXHxBUy9+TK2bRvL7RDXmbt7fxFLD+9gd+0qvHwVb705j7MvlHHsVIKxyRC1eg9ZtynxMgxMVjEAahpkJoKf7Tf0GVeIyT3TTqTMClZGI8ptV7rsAjiVu6jQRM3vfXJx/CMAwi9Z/36dZVs/Ry8Msh5z0TCAkN+1VsjRbMIAQskRZQIPp4cB/MqkAMKkQ2nHKfSSZ7G0cRTvXdvBP7x3DQ/iRWx76woQjruwyzkcP4cj3gzi2i+G9GzuKVCoAaGOMOAEypSy/fVm6NMqQGjmfMxXHdjFDFbZIaq+NKp0hApLZA4jSEmV61cBT3k1mQgOwCBBIMGgyiLUWlVehlqDRlCo+gn8P2ocVTyQZ7soOz7KrosKqYbIRQJlFYRgEZO4kRSKTeJXaoBdQhRzQyzBisuwojKq9ijmR49gpjKHqWAWuw/aWL27jcuf3MHi2ibWohCNQ4cw/swzqC0swB4bR8/x0E4y7PViyZ5LBQzSwNEciqKvljwFBslC4YSQOaMCCBnfEXiSS8jzYDuDSbkAQk0vV3BjsFb36b5DG8ZnXcdKJz+0xj+5RPZduQcn/Un6qHnK8O/4soBQGoAiqVATMjUhVI1aUt+zdAAIEwJCgi+ex1IJgWYqKGPvXHIHRbsXM6ohRR7FyriFgfDC8qHChU1cqHiLlJO/ApXCQs1yxJyOZjIBg+pD5QorzrBhBIsh9r0eLIJDgkbWSrmioYoRjon8YIODmZimuSWSKpXFafKIpRXSzyFWGnnNoRYJDnOdTfQV1/OIgJa+BIENq+ShNFKB36jCq1UR2TY6eY52u4Ww0xIzz6yzhWxvHVPlBLP1HM/M+piphajb26i5O6g4u/CtXfh2G9Z/8T//svj1R3fRQQU9uy60LhrC8ILjuLFmRzg6GeCFY5P49rkFjPkJqlYPDQYmOjY6iYWmVcZmUcZP3ruJ311fwtJ2D11Ocx1P5xYWokuk+LNSrYjjICeIMV1KBXxSftBDFnZEjzRTc/HcwgQunprF62fnUbSIcruYG69hpOIhcHmBqI0vSlJ0aSmcUEMIrLQyAWIf3lnFeuhKDiE1hALUGZgb7uHQWBkXT87htdMHcf7wKOL1h2I2UxsZxUbqY7FlK0B4dxPbcQkRE/kcxkZQeByh6mQIohacvQ388zcv4PtvviCaCgLCICgjLGrYiSr46W8+wUe3H2E3s9HjZ+Yk1OHNTIOaCHlvE/HuQ/zoOxfx13/2KsbyBOWYXOUWHNFJ+GjmNm6s7+BfvXMJS50URX0SrZScYRteUaCSxmjEXRwdq+D07Di++/JJPHNwFFbeg+sX8EqWhLHyEiyVq/jk1hr+9a+u4PrKHpZ2U5k2ppaHbqhCvEtFD+XeOk4dqOKvvvMSjk03MFWxUS15KJcICGvieCXCa71wqBtXA0JtxavyCv8ECH+PyuBrP/WrA0JV5fdTBTj1kpzMDC71JUUbyHbQufsh2rfeR+vRVRR7qxjxEpkOWmkIh4CQ8E+HKqtOpY/UKqFdVBCVppDVF1A//BKq8y9ipzOK5U0bNx/sYfHRLpZWm4gKvgKNAAp09raxt7EMd3cV1e4mFqwYz7gZTnoFJhJO57vwkwguAaGEXil9HClyLq2hucDSsl0kTdoNVC/K6r1pYo3RxRnnPmnsKWqnYnqYx2lgxkLMoDnN75fS3BSvOeng7PeqQodAUA5xguTmrhzIhCrYp6YSwOrMpScAoRCkxNpaaR/7lE+96w7v16Y3r0Db0wCher7pEPNxSoaoAaHWEHJKOXA8VZRR/h4JDe53dQeX5xdNDfdRhr4kBjPNI3Utqyd9qvDQgHn4RtlnMzL0iz/VjX4STX/tu+2rPbGvMTHdfOOkKOeMq6jJiNR6KmOw8RSwI1QxqXl1aS7DNlUcKy0V88wsJK6P2CshLjVQmT+MuZdfgv/sEWSHD+DBXgt3H2/h+s0HePjgHtYe3YaPVcxORfjr/+Asnn+xgqn5HXj+FizsIN5rif27X/JhMc3bp5lJLJEz1EepP0Mn+cn3/eTkUFeNNGQwxb2yyOeOpXSDxmGUNFHl0iAo9NMdgG8YEH7zYFCX4uIcrBcKAYS6QBR32hSweWTapl8DCAGEJXhlAsIqkm4VhXNCKKN3l+fw3rVd/OzDm1jOH6IZbKJ+qAJ/1EYREBAWcLwCJUp27EIa+JJb1s9N1TpeTV/jwECtL0bzN8hcFG206J9kLi3H8J/+/FA7Myv3Y+qtWSIrEEiTwEQyXzU1VWsWucyTHqqyCfebFpkOmZoucVpK+UMh147DeoumgHDgWg4C24VPUxCbng4qkY3g15LvNkMvDRFnKaoN0m5LCEMWqHS9r8BOSijbDUxXZzBbP4T5xlG0HoZYv9vElU/u4c7SYzzcaSKYnsbIocOYOX0awcwBtC0H22GEzU5PNeiZk0s3fTYRC679JodW0z35XWidekLtmAaENE2hTo4/Ke0QLS3jFYRuq5gFSpqg1npDOTTn6otWq2FAOFgz9z9L6emf4FcM3Rxmv3iyefipf3/KhNDsRQII+7RP1axmPUJAGEeR0EU5JZTz63JYEYjHhcP1gZNjMhdk/8/FiEZAIU2F+L3aFojxJQze5fRRTrvEvpFVxLzBilCLHVRyCNvIS1KU0kxczT1GVRAUdnoCDGk04xAoxolQSOkH4JHoKmsXNaxscijNtOzKlrq3JJMzT1UWsQ67VxnELosZoTnL/JjZmjR0dBjnxfz3BL2cetdUugmVkTIqozWUxsbEZ2SPRkpMVRDmVIJ4bwvtrVX42R5qdhfz48B0LcSov4fxckeOsXIHZXcP1n/5v/yqeOfKfaFXtlFB7DZQ0HGUN0zaRrXoYa4OXDg2iR+8dBwTAgi7GKkyaNpGO7XQcqrYsWv4+YeLeO/aMm6v7KKTALZfhq8XhpzULr5m4CNMIVbAhU/NoocsKySIHaSVIsTCWAnfeeFZAaGn5mpIdtbhhB0cmZ3AaMVXC5WuDgQQxhmaYYGdxMZ6z8ZPf3sV799axmqX5JYS8qCuOoukz3T35PVpUvPqqVmcOzSCdPORGKfURkawkQVYbNv42Qe3cenuJnbCEqIiQE57beboIEbFSREkLTjtLclo/IvXn4eb7zACVUInM1p6Z3X85O3L+ODmQ2zHBTo8SbaLgtRTOqSRYhc3YXfX8YPXzuOfv/YiptwclTRE2tpFrVpGY3QUS7shLi2u4X//p99iqZ2gaExL4cxFmU5ZpbgLb28D5w/P4OKJw3j1uQXMT9ZQJKHgeidw0I5jAeBwKrh8axn/+PYnuLHWxnIrg10ZR24HYjpDQMjvv5Fs4cxsDT/61gs4OlkVd9dq2UOlzKDMmlBGZY/SDXzuzwoQkranslkEEGodlVlO/jQh/KLl+A/z378uIGQz2MRMmUmDBWpdm0C6ieaN32Ln2m/Qe3wHVncDDTcV0ygqhu2MFGhax6icKaGBWSTjBGgVFfSCacSNQxg9chEjCy9hL5rAyqaD6/d2ce/RDh6s7CC1CSAdWag7rR00Nx/B2nyI0t5jzOVdPGMnOE1DmTTCaBqizAgWXbQoeo3apiTCyeT/6BB5QWMSH2Fq1uHOtc7004YzNGygTrAvcR8I2XS4uQZSmnVo7NXFkCZXh5gvyGTQBvn93NQVKNRZXkMGNipAHHL0wZiOoNCKGQ3ENFDV1M9PgySjQ1O0WEU/1LRYMx0c0hCqb0J1UYUyOmQq059UGt8aY6bzRwWEpvDXXethMNEHiPvL9H14c0h3+Mcp5r/4/u3PW7XYpE+JE6mJOl/KUVTRe03Xv++yKBMY9cfYbJi2m+pdKEAolDPbRuw46NJBzi8hmDuCsdNnMPfa6+g0qlgrYlxZeojbj1awsrKFtZX7eLx8E4fnMjx3uowf/uUJnDhtozK6CtfZhl00kfcSCe4Wx2mOk1wLSdQT+qjrerCpY5LJ5VPAYd8OUgMfo/kU+cdg2kNgqFoaLOY1IBTNoNKw/VEB4dAF9Y1fQ7r5pO5rDQhTymn0uiUZFMOAUE/B+G2JGyndJ6vI0wbydAy5cxKbzTm8f6UsE8J3rj9Eu95EMt5FadaDVcuROjEsVwHCsgMEjCYmdZSmGxJ9xcKV50LRPHlu6SJNVpdxGFfsdg1HpDYbmMjoFseQQyknjHri14/rUdmaBIA0CCRDJBbdK2ULijrKabdMCcWESFPDtemQKrSVqY14GfC9c18SCiwnzMyv5LVpS9A6/yc0TYs0v0LMbmiDZtuclFroRj2ESYRKrQ6btRFNKlIfdl6CjwrKVg11fxQHavOYHzmGaMVC82GExdtruPvwMe6sPkZSqsCdmMDsmbMoHzwozr47SYqtMBbHUX4eiYORPFsFCHkMIoRUg5PbluwdGhAaiijvNcdzxQBO4sAkXkGBQi1ZU4BQ1v3BvvC0FWp/o22Ifj5k8mSah30g+MSkcPg1DCCUu/wptP19k0O9icnfieGaak4+FRBqDWFiTGU0IKRukFNT/hTyTcZEAZU3zIuFZjQSjUN3IX4XBFaMhpIJq4qRIk2TjS42tggKaTbjSxh9IZ4EfpqilOcCCDk1LCUpAk0ntbuhUEkJEB0adjGiorDg2YxrcwUM8uVlzSYe0hNCAYTMIpbml2l4EhCq2jkveChPBq57optmDQFmmMdIC048U5QqLoJaGb7Qk+uIKzVx2aXOl6+b9DrotXaQdXeAcBclq4UKdlAptjAS7GGi3MWRGRtT9QTWf/2//ab45eV72EkD7BVlRG4dBW8egre4hUrewUwQ4+KxKfzVa2cwFSSogYCQyFwBwrbXwK7XwC8/XsFvrq/g8r11mdh5pRocoR+kIjgXPrBD9FqI7q8I6hLHkKW5IFkaU9C1cGG8hO9fPINzh8dxdMJHtrcJL27j0MwERgQQ8uZVdJUkydCJM+x2U+zlvtBX/+HdT/DejSUxd+kQEPo16RDxdkk7TXl9TghfOTmDs4dGkG08EiObqgBCH4sdCz/jhPDOJnbDsgKENntJChCW7QSlrAM/3MH3Xj2L7756BmVrD24Rqo6tO4LMGsE//OpjvH/tATbCVANCT8TFBITIErhpG6WkiT978Qy+d+E5zAS0wo0QtXYwOtrA5Mw0bizt4L2bS/hXb1/CSjeHMzojWkQu0XXfQSnpwGuu4Y0zx/Dt8ydwamEU041AXt/mJDVw0exF6PFe8Cu4fHsVf//2VQGES3saELolAeVeFkoA+SSaODffEEB4eKyEMS9FnYCwwg5kDRD9qLGKVtx3KcAldNtQRo2t7mCB+RMg/OKC8Q/xiK8NCHUzd0AaIXM9BAgI43UBgzyirYewe1uoERDSNIrd2JQmVCFKBTteqikgZJyC60oFnWAaYf0Ixo6+grFDr6CXz2Btx8P1Ozu4s7SF+yvbChDaLjLXQqe9hebGI2D9PoKdFcymbRy3Epx1C8wwMzSJUUEm+mQSjJJCObPR54u7gtJkOHBYuGTKgc8AQuWEq7bO/px7yNFLJoRCudGg0PBRh4mlZiIoUzbjrkcRu9rUpLAn19+xZUPnTwJCFunK0ER1/Y2DmicmOJoyOjShMz14JbzXFFVxutH31XADXk9A5d4cCpE2BiSma7yv82s2YNENKldZTlxFS9jPIVRXJWlUCqjsv0r/kBNCMw9Ua8UAVMhU1jho7vv1g/JCHj3cqf7UZPHT40kFOb/xUn/oHWv4pgs1CfY2uta+k6gJANfg0FBD5fNpBzspyFShLgW76dpr+hwBYWI7iBwX3aCEpN7AxLnnMXH+BUxcuIDVKML1lRW8f/0abt1/gL1mCztbj7C9eQevvDKJN16fwhtvzmBhIYLrP4Rt7cBGG1ai8/E4rWOH3SmQhCHY8PU8RlcpZsj+82fKSG0wY3oxnGToSY+Z+Bj6H58hxbuuGUSnKBNCDTalOTAwEJIv+JuYEP7RAOF+x2ABhBJm6g1MZfqU0RRwUhTOABBa3IFpgJIEYihTFFPI7ZNY3Z7BL95N8d71XXxw7zHymQjWgRTetIWsnCKkdEUC2WmlD5ScQoFCujdbqlhVoE612tQEW9UfPANSc+vGkvonPfkYdhbVp1/NCxV9zkyz+Gg1HdSTQWYGZrnoyAkK+fqiV9S/hwWyaYeo6biiFEvjgBM3AXk5AiuR9y9GOQIIlfuknqkr3ZZMMBUglJxExv65FsI4QpRE8IMybDpex9R1ebALesRXENgVlKwyJsuzmK0fgbNdQ7Lh4fGjFu4/3MD1+0vYTTNEfoCJZ0+iPHsQWb2BPc7Y0xwJdZhif6nYF6ohqDTk6n2pzyiAkDWu7BsqPsisjwSCBIUuA+uZVSgaTLNeGJ250toaQGgA2pM1xhcBQgXW9t9u8t0P3X6fCQifaCA+lTpq3FK14ZqJLJG9UTd4RV5IYMfYCaHcMnYiljXCcz34/D54AotCzGc4PTSSC2EcsMnE75b5pay/XU/97F8ThQBJrmOG8UBgSJBOKih9PYI8E+OZal5IrFUlKRBECZxuCKvVlexCagvdmMMVC75oVrXXhj5xNG1S15u6/sRIRrNgBrudWkOVY7sl02TTZHMYwyCGQakY7ORsinuKSuxUK8BYA8XYKBK6SxPz0DAyy0SyF3WaiNo7SLqbsMJNuPE6ytjGiN/C8VkPCxMWrH/5f39S/JvfXsNOHoC4Mfbq0gHiGw6iPVSSFqbdHl57Zgb/8bfPY9KLxExitMqRtY12ZqHtj2I3GMOvr23g3Wtr+O31R2jFFkq1UVjMJ+OhBZS8KbkIiPuTU0HGNyzZVywkEwRpG7N1B2+cOSRZgQyj95MWynmIyUZJNISBywVAXezsLDKHY7uToGuX0XHK+LtfXsbbVx/g0V6ONsGcWxHLbf5JOzuYHy/h1dMLuHhiGs/NN8Ta3klDVBoNrKce7nUs/PyDO7h8bxPNsIKoKAkgLJjbwQhHO0a56KGWtfGdi6fwrZdOoOq04BehdCI8fwS2N4Z/84uP8dsri9joJWiTMur4oLiYJ4qAzUt7qCRtvHn2BN56/iSmSxZKeYzu3g5GxkYxMTOND24u473rS/inq4sCdoPxWQlZ5Ti4YqWo5R2MpE1878WT+O5LpzFVBogHfadQmSyug+1ujAhAfbyOjxc38De/uo1PHrXwYCeBVRlDwSgJ3vHRHtyoiTk/xIUj4/jr71zAfMNBveihUfEFELpiKsMJpQaE5F/3J4QqlFhWcaGMKqdF8+dPgPAPAfe++DWMHfcXP7J/Zox6TvZ0ivNJr6ZHm+Py/m0C0bpMCJs3foesuQor3IaPCJ6dKUCYdGXKXqK+iPQb0noKT0xldgkI/Rl0a0cxevRVjB1+Fbl/GButEq7f3cGdh5u492hLwoS5WSZ2gXZrC831JWDjPkrby5hL2ngWMc57Fg6kkQKExQAQEgyGQpNTcz2pVenma7nC4c9VGJ+qG6WQYAmijM77vdU+BVQVm8oo3wAGDeJ0SLpYwitSWx8QSomkzRhUxAM3c05pbCS0Hu8DQlUE8TUkb4kBvCwIGAtGLYOshwRkpmOsKLHcgUW32NeY6YrMdBeHAaHpCuuJpNIPmmMI1D0JCLVrmorDUPpG2bD6uYr7owEMBvs8SPVlKKPDIFUVn7p4E/MKrZkUbdmT8FNpqMx5NaBgH5zsv7gptQaPVx5I5nW//B3z9R6pr6Fh59C+yQ+Lv4Fm0EwI+8BevhP12U1YtNCMDDmYS66MTkilY7C1hdCy0WNRMTEBd2Ee82+9gdHnz8FdOITbqxt4/9ptvHfpEm7eu4eIOVbROsLoEf7qr8/gL75/GEeO5hipczL4ADaacEBzKTZZyA5S3WpeJCzUZM2X6aAyt5Di+wlQ39cZasMkrlMyGWQhZiIqZDqosB2LPe7zagKip4P97eRpvLVPA/6vd56GntWv0r76a3+1xtwAEKriWgPC1Oub6ww0hMkQINQzZ9tHkXlIIrqhj6IoJmVCuLwxjX/8VQ+/vdHExw+3YM+lcA7msCcKJKUE3SIkLUE0hASCZVtPCq1C6P+K9qnoe0awKjRPLQcx0yhjY2IAoQJbmnaqTZKUcsoAQpXHxhB5OQwgzIGQYCrNJSqCmlIVZKJbH3JdKWdTuT6oASPgc1Tzz6f2DxnKiFU8Gl9ZpswqkkGolToIXjVXBJKq5opdSNmSMU+ORbgsew7sghIfsrpceCjBQyBO0g1nHOPBQYzGcyiFk+huA4+Wt3H1ziJWdlvYDBM40zPwp2eENtorldBiw9NnJi/df9V9I6ZizCDXUQsG6ErAOimCbCiaCAodSUJgQOoogSEnhWyWUKKggIRpMpmcPzOxf/o1/DRAaCZ7xpGaPw0d3wDBPzQgVKw/tcIrCiXPunIKlbWNUz6aw4ShAMKMYIyGMIy346SU4IvxWWmKhDRRE7Ok9z7iBddhNAXj7XxZx5T7p0nczJDlBFpx/5AJXpbBz5WzqJ9kAghrPOhGGmUISCFt92C3ugIO3ShBkCiDO06gzfVl0V9BR1HIvdTfyvQEUe/xcn3zmqWxET9PxkxyBWiF/izxLgSwSkcr0Vg0efRsWKNlWBM15CUPOYdPdiC+JQS/jOmIwh66rW0k7U3knXWgtwYv3cT8aIpDEzas/+x/fbd45/oDtK0yeg6t4etCB0CeIgibqCZ7mLB7eOPELP6T717EBOMM6D5apsbNRje30AlG0CyN490bW3jn2mP8+vI9cRotNyZQpKHkEwmRRK5HtVTIMsP4BMuT8Tm5tHaRwI3bGHETPDNVwQvHZ/Ha2WMY5YTKpr4tRs23MVotS14hr39eJ704w1YrkniHKKji//nZx/jl5Qd42MzRZtfMJYih858ChAsTFbx25hAunpjCc3N1pASESQ+leg3riYe7beAXl+7gk3tbaMYVxEVZACGJxgwvZewGtZWjdoi3LjyLN184hrrbgVf0xMkoCEbhlcbx459dwnuXF7HeS9AqHMROgMSjHpGAMIUT00RmD6+cfhZvPH8SR6ZKaDBNottDmtuIcxe/u7qIj++t4s5GFx2rBKc6pjZPAui4jUk/w7FRB985fxyvP3dE0XydHKP1kiwULDK2uwlIg/dHK/jo3ib+5te3NCBMUZRHYQdV0SsWYRNuuINDlQQXDo/hh2+cxXzdQR0EhAGq5QBuuSpc5n2A0GgIuXSbCeGfAOHvXYt83RcQ577PmXroEmJf1SNFZFwgDmOEnQgpM8WKBOUgQ8nuoJRvYe/uJTTvXgI6j2GH27DTDlw7g09sYwBhHom5DM2FqM7g3bKXVwUQhnUCwtcweugVhPY81lsBri/uyoRwcXkbUWEJnYbS/s7epkwIne0lVPfWsJB3cdJO8YJnYTrqYSwi+KSGUTUhaNEtm6amuajNixuhVrKIcE+xClRZbvzsFChU+VuDorufv6W/JaWtUCBOSKkGEPb/Xb2mJGHRu8KZnAAAIABJREFUoEBP82RCKGCQPzklVMWU9hcTeqlDB2A9FVSAUOcB6i62mYQIcNFGNuad6uqmX6z1AdoQ3VBJkAx9dFBfKrQ7oIvup4wOAUK9SSuH1k/TgMzv/Kzr9bMA4TCINAWIuTY1kUdgoXmcKbDVfEH9+VTRPdyAMudOHqgDs/fNHVWX+48DCAfZgioCRLVI++eF++JQpqXRsapcMfXeTQFm6FRC81WvohobYj5J6iXEXCAKSohqDVSeOYbGqZMYPX8OzsI8OuUyLl2/i1+/dwm37t3G8tpDhNE2KtUeJqZT/OVfncKb355FvbaFkr8J39oQYynq53kBsGBxOZWQm0zFP/E6lISv4Uw6XYCrE6UmImrUo2IxxFGRmjAWPKKV1WZLOqOQUx8W/AIGpdAdvsKemA7KzfvVQdsXrrGqOv/Chz3tAV8ZEA5bsPU1hGZCqE1lSBnl0Z8QmjvGQ1H4yNMKsrSOLB1F5pzE2vYB/OK9HL+71RJAmEx2kU9HsCeBtJSixzaazekYAWEhU0JSRwkMlZ5QsX/6xb/OHzQzDtVkGqybJmJC/WRNx/drKIsDQKjnI1JrEhCSNUG6KI+oDwhz0RPKhETWL3V9Edxx0uPSrZ1AkIdMAR34wkvJUClCBEUCj3uRduGUd2kMxbSJkZpqmpG1qO/kmiO9NI44ZbJQ8ssCCGnwY2cEhsyRdlAq6qgW45j1nsWEfRhWVMXG4zZu3L6Ph+s7WN5to+MFYuRUP3wEcbWKNsGg76v9gJ9L68hpKkZASB6b/E+zPAQQcm+TnMbBzm0+N305WOfZzIiWqb3OItSPl08nJ08D4s+5kg0wNE18AUoGtzzhOvr7TgiH9wyVpztYmJV+WANCHTEkgJCUT+aJ90JkNIiJ6G9AEzlmZBMoMWKEmas0m0yEElroTEkBDK4Lzw/guwE8yxcGEenvYlZkGDgkZDIHPY2QUsYm2uhcKKQeqaRGS5jmqEQZynGGUpSg1EsQdBN4YQQvTOBFGVzS6FPKWhRrSiJdTDwIr0XtPGqm332mvcSIKG24NKZNPqGs9+Z/OpaG6zHZlsTLTo6sYiGrO/BG6nAqFRROCXBLsLyS3EcEyr1uG0nYQh42Ee8xnmINDbeNmXoG683/8W+LO+t7iNwqEr8KlOqqLMpiAYSVuKUA4cl5/Kd/8TrG7RBBsouxsiXj9R4zAIMRtEtjeO/2Dt65toqff3gLzdhCZXQKWdwVfSC53Cyk9KkWsaTrl2HZNGtRhi/I6QLKnI+2UDJfPn0YP/yzi5gf9THm50j3NlFzgdnxBjxhrFA8bCFMCAhD5KUysmoN/+c/foxfXHqA+zsp9jJfACFcTggtxJ1dHJqo4I3njuDiiUk8N18TQMjYiXKtirXIwd29Av/08V18sriNVsxeUwU5v1RaMluM2o7QcBNMBSnePH8Mrz1/GA23K4Aw6fVQKo8iqEzg7376IX5zeRFr3QSt3EXklpC6AVK6BvFCCzuw2ju4cPI4Xn/+FM4+O4LpsZKE/T5a2cOdxQ18eOUO7q5so+fWkdglZLYP32c3LEfa2sLCqI9XT87itdNzOHdkEtHuhgStHjwwLiLbtCiw003QJie/VMKHdx7jx2/fxJWVDh7spihKI3DKdfilihjuuNEujtUSvHhoBH/+0gkBhCN2JBPCqmgIK4DY4A5NCPcBQnYytIbwTxPCr1VIfK0n7auuTfbXp1/JbCnDiz73mTTJ0Wml2GO0yfYOwpBU0RijZCEEIca9FlrLV7C3dBVetA4r3FINBLuA79koYmYV9hAgltxRTrcYJ6NcRqvo+QcQN56RCWFj4SJ2kyks73q4+XAPdx/t4P7qNrppobrDWYz23iZaG8vwWmuo9zZxxIpwys0EEE712hjptuHFkcogzDPVDaTRkQE+Mk1S+YCgCQKvxf5mO5gK9jOy9G7Yt1wxxWsfEA6AoIQwCxBUGUkQzj9XF27ZdOYjIKQbKSeECgz2D1sVQKbjbTNkPeeksND6QU7ljPW7KrtY6avhn6KMqupMbQLKtn+wm5pGviF5CT21Px18orgVNMSX19mHpIf1J4TGWGawdRt3068aP/HZgFB/20NFh7k+zYRwuCttCmwFvPuIsD/HNQXf0+4fFW4/cNI139gfCxD2HQC1o6IAQbl29LVpMisZZdJ3slWTYbnOMl4nxoLd0LV0WS0fQlGPaI7A64K6wXh0DPncPKZfuoDpCy8in5lGq+Rjpd3B27+9hJ/9/G3stTbQ6nAyuIyFIz5evDiDb31vAWfP15EmD+Da26h6IVw7FrsngjexvyEglIk4u9c8eBkqMyWZmpsJoQFTQ4BQut1CFVXFjngI6MgK8zwWTpz6sOsvnV9NsRs0up4yk/6awO1z19s/IiActD4MgNaUUcPTNmBQXEaNqYy+FwhSUIZlNZDEZURhVSaEG3vz+M3lEt6/3cEH99fRqm0jGm3BmXaQlTOhjBIQ2k4uYFCmhAxr16DQY5alhG/z+lJsAUP3HEyjCGD09NoALDmfqYBCM8HnfmAoo+rs0XhL6RG5TilDGQUIGc8Q5znihAfXd62jsuhu7wr4IyiSyaCjJtYEckIXLTJU8p6wrVzWlFz2ZA0csET4KSTHUBt2cb1Wk8FUDEp830e33ZW1tV5tCCAsUgt5ogLuKUFwkgBuVMWR+jnMVU6i5k6jtRXj7p0l3F/ZxIPHu+Lgm1TqmHz2FJKROloBDZ482Rc4CFFEXFtpyCU0XdGk+Z6NoIFKMVLA1eMV+FZTUWWo4vgEhZ6AQptyHtETkmqrJA+8Y01Tpa/pe0qPY3hSaExo+hRPbUBm7pU/BCDsL+EaEPaZILxK+kYrakJIbb2ZEOa9CHkYIWfkA51ECQpdrhWkVxZI8lSOXINAhptbgQfLZ+0cIPBL8GTia4tcTV0HWnDHHbxIkKaxgEJSSKlpFM0pKaQEeTGBXwI/jAUMVpIctZgTwwIlZoOHKZxeAjeM4IQh/CyClydCZyZoJa1+iNuhe7r63BoikmYbqf2f9x3XTPVZWXsI+wnKOZdFAWmxCRL0nAihm6AxM4HSyAhyDsJcBQrlbiSuJqjOYiCP0d55jM72CtDbRN3rwTryL//fopdRZKmdNNlJ4M1PQJh2Ucm6aKCHl48fxH/0Z69ipgKxm697GRybNy0Q+lV0vAY+WtzCe7cICG9iOwKC+jjSkICQUzMCKk4DXdFuUihZcqk5sBGnqQ46pe6HYlAGyHcwP1nB6cMzeP25OZxZGIfdowtphvGSLYsWTc5KgSeOQ5vbTaR+FVl5FD//8C7evrKED0n5zAM49WlxrYqTVDi0hyaqePPcUbx+ahJnFyroPHoAJwkxOT2JR+0cV9e6oK7y6oNttLIKEpuAsKKblBmctIOpCnB8soLXnz+El04dhBfvioaKp9orNWD5DfzDrz/Ge1cWsbQbYS/3EHtVhPAQk5JLSkxGd6IOjhyYwskjB/HKiwcw1ihj7VGIe/fWcPvuEnb3umj3UiQWe1+KgpnFPaFCzE3WcfrQJF46NYuj0zXMNnwUvV2U3QwzE3X4PvN3CmzuddBOClj1UXx4Zx1/+8truLqqAWF5FIXPz+ai6DWFnvviQh2vHp/CW2cPY7qUoZy1MVaroFatwA7KsojzwjJbsui1JEOFVYFARXFGko18n8HA14I6/14/6Sllj94U+sup+ofhoaCmF6jOtj50ESYdxL5+CSLkj8MEnXaM3Y0u1td28Hh5E612F2HYRckKMeZ3caDcRi1fRyVehR+twEu24OYdaUyQ1hWHXYBREG5G40FZoLmRRynQzcsoqvPwp86gfOgi/NkXsN5p4MGGhasPdnFvZRdLj5soHGVJk8YJOrub2N14BLf7GOVoEweyNp5BhHNujtkkxETSgxf14CUxnDSRbrHnsBwg/YKbAsObbUVvHurGqZrRAEJFFlH/bv6+P49SX2r/BAz0JyZMfJjWaE6CApicjioDmIwAkJoR/nTUz1xrcIyOkB0+Nd1RFE1DBTTvTbZ1rd8bziFUH2XoHBuMpJkYfUOSvo5jMCE1n9mYyYiQv28qQ0Cqhf1D0+Z+d70f8j4Ai4OL8NO3K99O/xvWhYjJ1+uHrvejMNQD9GnS9Eg1xexnS+mcKgVI9G82hkAmh6v/HRjdjcmYfAIU6gnh/hvoyy85+91Qn/LZNUgxOkFeAymp/GqngM3MSmrCmdvppMjsBJmdIrfZVKDnLq8JZmR5cDmhSOmKR79E3bJXFgMy2RBzLxY5uY1N2OjNzgJnz2Hurdcx8/IFrDZ7WNrcwb3lR7h29RquXr6MLN+G6+9icqaL0+fquPj6LBaOWJg6wEKeztldpSUTQxMCv1SaHbK0S9HPzVxfYCzW+c7YLBmeDgo9Sk0GFRDURz9DTpef2tFKwKCe6ki0Be/jIbCnyujP+PP1hnlf/oR/Y4/UC7hcz7woFQsBuXYZlZuCwIi6QbNYmMaICjq1igCWXUeeVZAlVaTOSazvzuGdy2W8e72Jd26tIJ7oIJuOYMmEkG6FPXlNUujJ9ChxSkgwqA/+nSfUUTOxGTRj+udEGyT179s+8U81tPT8pU9mUNMYnZnXn2+rNo+AQjGUgSpeOdWgYyLxACnGUher6bo0DDj18Xx4vif0SQLakpWjkvUQGECotXrq/dG5Voevm7xODQ7NpIgAk69N6mFBwxcvgM2mX0YKHy97tVjZaQA3qWDKO4qp4Cima4eRNCFB9Q+WNnH/0Rburu8iLtcx99x5ZOPj6JRL6Fo2QrIENFOA70ZM+fhT6yF5zROsJDRIEUo1bwOV96lAgqJki3EMJ5oERIxdIH2U64to1dV0UBRoBEcCurUunteZvJaJjhlM6OX+InAxtEaz1DxRjJhbbT/lVN0gw7fhZ9Uw/QpGr91qJ1b/L5l8EsmhKaNiPJkCdAoNExTUCJKqzr8nu8ZRWYws0kVrycOjVpBOyLyIOUGiO+vAcVZ9QXp/MJpkuSb4faeiz2PDQPZGYWAQF6WwYhpCJnB6ahoYxBmqcY5qrHSFpSSHn+QCDktxAuztwmpTUqaNhDTFmVNuRVnVU0C9RnKSaIis6i7R59wsEWbPFxyh1gc+I7VyxEgQWwm8SgCnHEj94/jMJw1gUTbnUe7Fe433WI4o7KDXa6HT3ECRtGCN/1c/LtygIgW8cMNl0aaVe4IgY5clRLXo4vyxg/jRt17B3IiP8SBH2Y7EXZA3UeSW0XMr+OThJt6/s4KfXrqFrV4BrzaGpNcVIWi5UoNlB4gJPjNLbqxAd5540WfkVlPZLMJZuv2EqHg5xgLgey8dw6unD2Ky5KDO7lUeo2pnqHlAteILit/eaSJxKkj8EVy6t47f3VrBzz9axHbiwx87iF5WoBclSLp7mJPYiXm8cWYa5w/X0F66L3lmB+dmsbjVw/uLm3jnyiJuLu8i9scQ22UklIhSy8BFudfE3IiHF45M4bWz83jhmSmgsyO0UwpbScHM3Rp+9eENvH/jIW6t7WEncQUQdjMXUcGFjOH0HCmHGKtXcGByBC8+P4taOcDinTYePFjFo6UV+F4A13GlYCAds8gTIAlR9208f/Ionjs+i+eOTWIksFCxOZ7uournGG+U4JKcnqfYanbQoTlZY1IA4d/80xVcX+3i4V6OojIq008Rend3RcP51qkDeJ1Tx5NzGHcj+HET440aatUqLJ9hrQ6YKiI3vugHB2YYmrSnNISGt/+NbaL/7r/wlwOEujA2oFD8io2OU3P8hgEhbap11iC1Gu1WiOZ2FxvLTaw92sbyo03sNntot7sooiYazh4OlPcwX+tittJGNVtFDbuoe4xhUe6AMZkAWQTXSWVi6Acu4jhGGGfoZQGc6gJqM2cRzF+ANX0Oa50GFjcsXHnYxOLqLh493oPtVZQIOkrRbW6jubECK9qAF21gtLeNw0UXZ50M84gxnfG67MKLKOKOUbJclOngK1blBULeK9woPb9fiw62qX7/00AovYntG7N+Bu1W69D2MdY0iJEAZ1MEKa2fGCaI4yg3aQUGnwSEsgHrzUkNAE2BrLRt3MJlY7dVfp64+2vAw+JmmG8z6CE/LbReUb9UDaCDe4Wub9zdOKU0FthqU5aQ3D4qVnEdJo/w0yBwuCuxvzAwE0ujjVPmFMpyXmmSlIGCmYgJhDQgUE8wTRQG368J9DUrgHw/fUqr+o6Gu9xmQqg6rEOgUL4P874//f4/b4XZB1KecEBVa6O+LjStTuJHXBsJHe7Ycy4COFkZyEn3I1CMkTkRMjtEzuB3m3pcmk1YKCcB/NSFk9Cq3hX7fDEWKNgsTCRM23bocMuWqosNN0D0zLNwv/UWJl55GbUTJ3D71iPcvr2I27du4sG9m1h5eAuVyh5mZmOcv1DG2RdqeO58A0G1CS9owrI7mvbHYlI1T1SYBcGhZoLwn41jrsUUUAJCNTHfR7Xk06Wap+4l0xlyjJpQ2XIKCyrwJ1107ZDYB4PaQt/cof/W4r7PvKCGAKGM/vWogIBQF+YFI28kA1UDQhGT6kgdXlw59YYVoKgCRR2JdRyrOwfxqw99/PrqLn59axnWfAH7YI5sNEHsxwiLUBoPrGsI/OgwGjg0lyEotBA4NJchlVFlrJkUQrVGGR7h4Gz0jWeGVk+TDaimwGotI+BQLAd18PMamy/jLCqGGpx8ZHQdpckMG4yZ/B0BI5ubtuPBo8Ok78MLfInOIKilOR8BISczUsibsG8xK1LZdgK9NShkcaxYusohekAv1dZNfWnA4P06mQ8nraBuzWLMncfcyDHY3QC7S00s3d/E/fsbuLW8Jb4W0yfOAJNTiOoN9FwXEZvqRt+t9XlsrAoFVACpjThmxEKMjFRJ6tHo4qt77CqrU8En1Qmy4dBgxvfkp3bT6a+JAhLZN+AUVBxbabBiQJTu12h3X5laajdWXmqfd689DQx+1apM0eMVJVbF5mhDM2YKiwsr4yMKQEdHFBEBoTKqLFKuJ4XomQUY00jFc+Qg+CEQLFw6i+ppdH9SbOQfxhBO7zcK8atGsWjnlSeBaj5qejzzD+MEFrWDEaeFKcpxjgqPhNceUE4hk8Mqh10bGyh2dhCkmcobJOXeceSQLUKAIAsXMwXUoS76ulCaQQ0RdamniEFq72Sdrdyp1VQ4JWtDbZAkR8H1XXglD265BEcDw9x1lYEfIPfVbnMHnXYT1oH/7m2FjTX3X355zvyKGG7agZd2UMp6OHdkFj/81itYmChjqmKJqYoHmqwUSJwAPaeEK48GgHAzLOBWx5CEETJatNKd0vIRJsr0V4Ibo7ZyFyX9hKC0VEMnjiQDhvpEWtqTnnnqYAPnj4zhWy/MYbYeIG/2ULYS1BhUH5BLXiCKU/QKD52iJKDuo8UN/N2717HaLoDqFHq5BUb1EISNVxwcHi/h9ecW8NLxaYDh11aKqakp3FjeFkOa3914iIc7ISpThxFbPprkB7MLZRdI9jbl+W+cWcCrp2dx7sgE7LANK+4plyKvgsyr4crimgTTE5w+7uQI7Qo6GhCKhSy/57iLSslDoxpgfLQuC9XW5p5ouWhQU/Z8+BQQ82RHIeLuHuYnx3D44CTOPDOPw7MjmBmjzJkC6gSNsoV6AFQCC0XSQxy20U0KRIWPtDyOD26v4e9++Qlurkd41GLgyijgcernImltwUv28K3TswIIXzlxEGMOC+9djNWrAggZJZIREPKe0UyeASA0fHyOOpSpzNfVX3zVReXfv8c/UbwOUxxNgBO7Y4YmY6aGAgbVRt6LE7R7EVrNHnY22ni8tI31tRY21zvYbWdotSNE7S148QZGinWZEh6stnAg2MVsNcKBMdo8p4jjCLbNblqEON6TPCePwdUyrbPQiRwU/gzKoydQPnge7szz2MBBPGyXcXOlg8WVHSytbiPPHeSpjTzOEbVb6DZJS92E1VtHsLeG+ayNc36OBSvBDCKUoi6COBTefgk2ypYqrLl3hOzy6QnhsHh7/3XyNADwJCg0nY+nQXPzfO1dpx0gSZ/S0dqqGyeAkDcL6TwaFOrQAAFKaq/RYG3Y+ERPBvW00WycA4aoIq0Ob9mKEtRHjP2Pa7zrRM1jHCqNcH8IEHJKaAT9LKT4z6bjOzw7NSBqQAc1BjiD72l/l9igPWWcor4X6uZ0Dpk46g0XlgYQ5mK004/B0O9Jppn6val6Uk9kjWOn0QrJ3qZnuX0wqEGhBt9/DEDIzZo1e+JZSDyW1dSGleBkVV3IM5YkQUpA6PSQWyHApquYDRXwQw9+4qGU+wgsH77tohd2EGURci+HFdiwAxd5RmBZQm/qALyXLmLkhz/C3vgUNmwPD+4s48Hte7h36ypWl65jY/UG5uZTPHe2jL/80REcOpqhVNuAG7Tgeh3AjnXB4vU1fKQAqtKNhVumOuhm8gIFCJXOdug6lttkaEKYDjIHZVoojRRlkS9uov1DAUT1CwZRFqJZe4qE8N/uPeDzAaH8V5trmlooqCXmT/U9U9vmoUgdpBErK7qqjyIqjuLh+iT+/u0c795s4cOHO6icKME74qIdUCYUInNS5JqKSlaAa9E1Wk0JeRAcqigKNSnkfydFX+X9Da9VWiMrUhIdm6KLWMVLV6YtQoMQvba6RhRt2uwVA9dSaXyxSaIBIUFhRFBIOimnhtTK6mKYdElXpmMeSq6tdJCSqcxcOA43tE5aZ72JUZZ+BwYQKhWrAlZKr6isxhQrwqCwYQE16dk+7KyMuj2LhjuLqfI8KmkD9p6NlftbuH9vA4sru9jsZkjK/x9779lk2XVlia1rn01vKrM8ysN7ECDZNM0m20z3hGIUE4rQJ/0DKeab/oAi9FH/QIqYUCikkEajdhrTjt3kkE0QAAEUCuVdVqXPfP76exVr73Pee1kASIDdpGYwBOMxy7zKfNeds9dea681B3fpGPxj63Dm51GQKSTArUpkvI4uSyYPYYN5ejQ+8ZEkKRKZl6NqDqiJoo5gjjLHTwJCl9JRgkKRj+o8ofAIwiQqkZ8x79P6KpsGjCXwVT5rzo0AQnXBttmEkxlD0++xfQvbU7NCAbMF2L1h+t99+q+tUZo5NlnjlR0MCJ6MqQwNZQgG6TIqmYIqNVTW10RIMCNbASGREOcGFRDKuMMR0y41KZI7z0Y8meglBYR6z+rgyVT2MG8P1lJ5oSxhmsNPGEHBbPJC2EF9KSBs8zPuH8A57IiE1Mn4uXOp533HHJ8QY2qcQ+Ar7KiYHFn58ES/xOsuov2p+1PvVwJec1cLA2hYzioV4y8CQ0qL3VoIr1mH22jCoR9IUEflBRimOQbDIZy1//5vaVQjRRS/aRDW4VEiYExLvGyAMBvi6dOr+N5bL+PcShtrMwxsHMq8kAAkv4aRU8NHjw/w9p1N/Pt3b2FnVMFpzSNPMrGBDUM1kEkJCGnJ6jiYD3UAOMvpgsmuSYjYOKSR6mRWX5UOsd5ycG6lgW+9chqXjy9guR5K94faXIbEh+yMMs4CIUZliK1hhY82OviTH3yAu3sxhk4LEU1dKsrKXGEWF2oV3nr+KbzxzCm0yx4abimf8f3bj/B3P7uJ2zs97EUVwtlVZE6AITNHPA6wFvCSHs4uNfDWleN47dI6njm9AC8eMPBDM1D8urCVd3f6+ODeNv7i7Wt43M2RhuzaNeT7SYempK1tKossZyxrYSg3eDQays1SD0OhqN1ShHRo+C7aNQ9Xzp3CpbPHcWJ1HsuzNXEVDUgTI8dM3UOr5qDOeiMdIYuHAggjAYSUjO7iz3/wEW7sxNjoVSjCNqqgLp2VbHiIMO/hW8+dwltX1vHq+WNinBPGHczPNNFqNgUQCkP4CUCoFrrjh+k3gPAfpz55EoeMa+YnwYzRPow78RTeW5OHqTAgm0dXAcM4Rm8wQq87RHd/iM52D/u7I+zvx9jvVTjopegf7qEcbKMWb2LRP8RK0MV6rYPj7Rjr8x4aQQXfq9Bu+wj8DKNoD1UZwfMK1Lg5uT56EQPZF+E3n0Jz/SWEay/hsHEOj9NZ3NyOcW9jFxsbO5AZ7oyktiPGStGgh2K0j2q4C/dwA+t5H8/VC5z2MqwjwQxzSymfjmIEYvOsPWwumDG7oLbAHBv4fVqv87M42Cf/3FagnwEYLbNnunpqT6AMIUEPWUJVYfhjVkz6jmaow4xQjUssaRzq0I6Ri5rYiSOxD0dLMul4G9/Uo21dA8YM8zh2qTQs3DRDeAQQyhplzXb0u4+P3mo6x3LUoxlaT57pMUNoOrQEf2ImIXbq5qtsbJa0NUylcTu1RjsKDI28dYqVsyY+Ili3RZBVUsv82VFQyD1IgK50gX/1DKF0bwkIfQWFBIRVVYdLQFiZRgYBoZuiJEPoJoBDg6ZS3GfDxEctDRAWPurw6XMogDCrMnhtH2XdRRG46CUZhm4I56kLmHnrG1j7o3+GR04Nt7sj3P34Hu7fvImHd66if3gTeXwPz73QxKuvzeGb317D0uoARfUQjjeE4xGQqiEIdz07LzZOOhPTKAWFCs7YmlDJqM7YTmS/2pCxhjKlZoKJ+Y2CQQsIRRJnTGTUVVQBojZATFFk7o8vPSCUKt1YFZuIBwsIZV0YA0Kd2XTLEGXmIRtRStiG5y0iKs/g3vYi/uxvUvz4xgDvPepi9tk2aucC9LwOYj9GFRBcUoaqs9gsJckGBmIqY0EhmUIXoacZhWRmhHUzjYDxWmMAoArydWHQ595wfxYMiopC7xhp1pgOl/EUUkBpwCLZQj7TBIQCCgUQKihkzSrfic11CWoPEAirCbS8CnWnMO71kyaXMDT29ClFqEyhWceUcZlENZgp7rEKY7JUcG0kIKyjVi2hgWXMuCuYcxax4Cygv5tif3OEx1t9PNodYuNghKI1D39lDbW1NThzs+hXFSKnRMJvyho28FBvNVGrhcIGJlGCeBihiOn0DdQp+eO+RlBnWD6BLIYhJBiWWGmaAAAgAElEQVSSl4BCDa9XZsywRzKHqJJR+c88Y5PxXvPnxuFXtx+7Tn5y79T5619c5vy8941nuLUvIGCXc8oyNygrD+dCOTsNdRglIIwTAYUkmkhgcVxE2UEFgjyPCghdOX71FuA9aeKghNmeAMJJw0DHNTQ00ALCqegpee5MG0PmtUv4WQGfc4NJjjAuEKb6quUVGlmFdl7C7Xbh9npwRxEQx6gSzrYyzqJCjS6pAn616alSWdOCkHlDO8xgGMIpc1K710tTWFQoGlVBKao2DTLJThfvdTeHwxg6MtBkClsteK0ZuEwNCBvIHR8jAtaVf/FvKsKNmFpc15eoiDDwpRvkJn14SR9+0sOl4wv49qvP4NLaHE4vhGgWPbX2DeieF2Lo1nBts4uf3t3Fv333NjaHFcrGnFw0Oon54vLpoyg8OHkmXZxnTi1jJnSwv7uN3f4I+6McXrMN1AiaHGRpjCzqYQYxVhsOnj97DK8/cwJff+ksgixG0e8jKCNZAJrNJgqvjtSpoZOFuLXVx5/98ENce3SIzUEpgIh2F+y8cFHjYvHmS+fx1RfPYW1WHbV6vQI/vXoHP3j3Y8RuHaMqkJxFhsCTxq/ollqlWAgKnFtu4JUzS3jx/DFcOcn5xg7cPBZUn7khRqjhcS/F+3e38a/+/Y/wqJvBaS/Dqc8KIxeTbkaJlu+gSCLkaSLnnWrgMk9RC3w0agGG3UMkw77MZ51YW8IzF8/hhWfO48KZ45Phb58dvRI1Doabzl6dDE3BhyaRjMYhZ0ua8/jZ3X382x/dwvWdGA+6ZFVDVLTipbY47qJRjfCdl84JIHzp7CJmMUJAQNhqoNVswAkMIFQZ+1gyKkPAIlU03RXJePkNQ/iLl8uf844nMZ9dfMfF+DQ4MbMd0tAycgfrzjfWnCszKA7OJTAcjdDr99HrDjDsDZH2M3QPYuzuxdg6rLB9kGJ/bx/R4TbK3iO0ij3MlvtYcnawEvSx2sywMl/DymIL68faaLVKjEabKIu+5Be2WnUEfojuoEScz6EKTqG5/jJqJ17DYP4ytstF3OJ9+GALj+49QhoXNCRGWflIxO10JK7AzCHFwQZW8y6eruc446c44aRYzCK00wh+FEkHlbNVEghPo6mpgF7OYE2CX3/RFfksgDjNFH42W2g7z2NAKLMcyhCSHWSrzrKGYuxjMrbGRne29JCHy8Y9TMVOmPm9sVzRGBNMI7XpqJfJJ5Whr7FUdFJTahCwBgJbcxndmNSBVM0kFD1Nmbl84jQaJvEzTp9+JtupVZBMyZRELVhQKEYrWhjYmUZ+jgkYpOmNMmZ28xzLWa1k5oh0dLKZWlmtBcOcc1NA+OuTjBbSPKVslBybukI6ZUvdIQUc5ygcbt4pKjp6Wslo4aBRhAhTF15cISwc1DlrxQ4K1/6lFrKag76T40G3L/ODjSvPYflr38apf/Jf4lHm4cZ2F9feu4a7N65ha+MafGcDc7O7+Oa3TuC1Nxbw1IUKrXYHZbmFsoogqZ6umrbJvSZzfAr0pDEgbAIZQgJC3icEbwSEnFvXuR9dpqbl7CqNkpgJE0Svb9FuuMYDmAJ/KoT+00yJvrSA8Cg6mcwSyv1N4EY52DRDeBQQpiPuyTPwvCVExVnc21rAn/51gh/RZfRxB7PPtlAnIPS7IhmlHrQk80iWUBwVTfagMIWsJxyJ+WoEnnwlMBQjIWsyI4rFKVQgl9sAOgv05D7heBEHTSg31jgB4RcJZgwLNQ5QnwKEClo8Da230tE8F2DI+UJKPVU2SUAQSA+U5NhMjR4VbE+oTE+jM7TYZkNJgZ2x9pI6xrY6FDSocGNiemVBq21uyD1PhrCso0pacJI2gnwGi+EqTs2dRi2fodsi9ndj3Lu/h3c/vIs+Gz8zC2ifPAV/ZRnDmo+h52BE52jfEYa/2W6hQVMbAsJRjLhPo8JYmCMyhBK0bmJa7MyjAFg+N5wjlFlCBYRkTEU6SYm6MEvkjUxTz5iN2YgKfawnDT/OMgr0Ieqe3vrGDUDr0Gy2hilW8NOYRNMfGO8l0+zhWPHCfcAAQtmLLEMoLKGDKs0EEDL3lOH09Bqg7LLG/FMLCDkjSEAY+kfBMOf55fj0muqM5CQySn/eJwGhgYMic5bnjrmoQiTTHZxGMyX8vIAf85UhIDhM6UZaoZFXaBYV/NEQHtm3EV8xwNlDvi8r0eB1LbmmV/DN3KRJTDbcpJ0DNfLg8byuzj/y2RG1pbDZNGcyxp2yQBIU0pLI2BJR/srGQ60Gt9mA32rDazTh1Zvwak1ptDiv/A8/qAYpxHiELn/1Nt0pmdFRwc+GIEMYJF1cODaH33rhAp49uYhzy000sy7qToJGzRfJ6AAhbuwO8c79ffybd+/gYb9AEtD+WGcENBiUcxMeymiEhpPid9+8hFPLM9jfOcDNB5v4+P5jkY1WtQZyZvZR75wmaFQx2k6Ceb/AC+fX8L2vPo+TCw3M1yqkvQN4ZYG5mTa9DTHKKMlp4VE3xV/85AY+uLuDW9s9ZF4Lhd+QrhI3JUrdTh+bx9njizi13CJUxdb2Ae5vHeD+ThdOvY3cq2OYKj3P26jmFOLguRDmeP70Ir7zygWcng+x0qC/VypgjLJSGscMCh87wxIf3t/B//nvfoh7uwOkXhtec14C4ikHIPPHAegateNOhdGwjyyJZO5vpt3A4jw/V4lm3cexxVmcOr6Ip04tY2l2DnPNusR5MHenFbhohly01WVLumQB83O48WbY7yXopUBan8WHDw7xV+/cxfXtEe4fpujnLMqYZxPCSftoOzF+55XzePPyOp4+3sa8l6CRDzDfrqPVaMDxdYaQQ97SaJH5Aj5IhbCZNqZWTGWMTfQvKsF/8/efcQY+ExBO/4VdxKcXblOEjS22TQvUZDjJ8H4JRHEsMoFhf4hoECGPcnQOY2ztjrCxU2BzL8Xhfhdx9xAY7qKW7KGR7KAVb6CV76DtdLE862F1sYmzp+ewshwg8PtwnAFQDVELWeC5GAypU59D4RxH6+RraNJldO4yNot53Noc4uG9x9i88wB5ChQFAVQdcZzL58oGXRS9Q3jdbSzlHTwVRAIIT7kp1vIYc2QIaWjDTB7xYlAAlpqOIJ9d4S2m5sZ+/v32CwDhBHlNUSC2INLONxd0KZeFBTOARyQdlPAoILRzc2NAOMWoWMGnOvcpYBFWQKSj0wBGmZkjYHDcrrcyE/vX2tm0XX0FhHZuwswKWlBopKSfFxBakCAf9RMn1xZVVrIzYQOZy6jnx8wQWjZI1hNlAaWIE5ZQv9q8RisZtVyCPQ0iZpyOxxifnmmWcKrzLZ93miH8/KvRF50hFJMhr1JAyMYAQWHZkq9qGEZJICV8GcC5QDczxw6EnB1MXfhJiQZnCsnllJnOlTZd9P0S+8jQrdeRLa/g+Fe+jvozLyM/8ww+3unh6v1N3L95F9sbd9A9uIl2axtra4f43d87j1dencPM3CFqtS48rweHLpbi4K3zSVLwjwGhAmkFhJSJ01VXbCsk85OFFgGhgkR7au3gi87I2DB6yxCOnUVZ1BEATOcOigxqwk1bPueT3Pjnv27/cb5zak23XREdatPXzwGEwsjmHqqcGYR1ONUsnGoeUXEGD3aW8Bc/LvHDjzv48d1thOdcBGccZDOpxE4UPp8Xyi8J7G1sFEGUhoOFwgy6qBtAGFLrZpRAdi2xJi3y/GsWyZRs3TKEGsdjPQaOONFacGiyDccqh0mCm4YE0WRGJKSUjuYqH82ZHceyXSXH5vZBs+aBn1XUV1aeB0drFSuRN7PIio10PlruSQsIzWKmpc6EmrH3NnMJnbKGMm2hSpooRiFamMdq4xjW26ewVFvDwaMRHtzZw4dX72F3WGCEEAvnziNcX0OvEWBY8xCFHgoCt5qPWqOOMAhRo2IrSpCOYuSjGFXG46CjpObPjXM7BQzrviczuAYRi0cFJYJiMkNlikZIWP8nebilS2paavKIai0h11WeO/X6+FX/J8+0mSHmusLrKTJOmfc0ugPOmJJcSjMBgwXBIaWXni/KurHcnONn5iXMqGFHtUFLSaoerwpi9RitktnO748ZQsFbZn6fa7dDB1JiGe1jsK4giAuKSsCdRE3wOmUFwhyo5SXqnMmPhvDikXEdTeFHGUIyiiI11a8EiASXss+ZSyP3o4nEECBvlBKyXtr+rM0KFmdnOtcy410bLUxFYERNxSYjMm0HSPOB+u8ATq0mniBevY7m7IJGl/zz//mjam+Q487jHez1EwStBcmk4w8MikhmCIO0h/PLLbz1zBm8eGYVV9ZnUUsOBdQ1G6EwhIMqxO2DBO9tHOLP372He50MAzSR80Ka7CLRuvNDDzqg3+Z//fsv47mnVjHsjvCza3fw4/evYwRPpKOFSEzZ2eDniAWc5r1dnF9bwHfefAEvXjiGC+uziDv7cPMM8+2GBJkO4hx+ex6HCfCTaxt498Yj/OzWI2QBAV4TSc6BZKXdA2rNQxenjy3L4rfxaAO9hFbMAYLmjGR3JBk7mrmwg22/wmxQYaVR4o3L6/gvvvmisJd+0sd83UO7rgPOo8JDL3NxmHm4/vgA//ovf4QbGwc4pApHHEibyLMcDm/oIsVsvYZmzUe/10GajMS5cWmhjWMr81iab+HY8hzOnFzD8dUZHFuuA7Q+pp46ixUwBj6aoY8Gu0J0q3IdYRt58vjQ7HdjdJMKcW0GVzc6+Lv3H+D6dh/39mP0MnaOPAGEbjaUvMfvvnYBb1w8hgurDSwGmeQQzrVqaDbqAgjZb3sSEHIzISM5rk6PAMLPoSv4Va86/6l9f4tLnsQnRkZoD2c6qHtM5Ewdq2R9iQTCqCA4V0Cmhu7ASYIoGiEaxiJPyZMch4cxNneGuL+V4fF2is7hEGmvD2fUgR/tIRhtI+zdhz/aQJDuYLZeYGnOx/mzczh1soWVZSAMI1RlDx51LlWJOPGQ5rPg5N/MydfQOv069mcv43E+h9ubQzy6s4Ht2/dRsDlR+mLIFMUF+r0Rsn4fRb8Lv7+P+ayDdaeLM36C036GU7m6jYbJUGJcWCxIRqaRaMrwPEGEWl1MitTPHJP/RWDwyZvIyA0N26QzPbrP2jzEfMyAsYtLuah28TR2YCKtGoPAKbxnwY6dSbSg0H41Yp7JhzKfQ7uvtpA++uwpnjQbiumKquHCZGbPGs58HkA4Zg8/bXLRzhLZWRy5LhOpqLqvOvoy8lHbOZY5RjMvOAGEyg4qY2hAo3Gk03kPBeIq1TXRd/arkTXaTv8Yax8BhF9skfhCgJCPn2RIVlKEcw6bLGFZNeRrQbmzOHmyINVNnJu5AuIKXurASyGd52bpoMX7mQWKU2DoZjjwCuzRcOTMKTSvXMZT3/gu8mNncCfy8c7N+3j349s42NzCoPsIefoAx9a6OH8+xu9896zMEJblBvygh3o9m5i6GHMXsnYisaI7nrhe8g4xgJBMohgxEDNq7ISUz+J68CQoZP6ghilbUCjvlW+vYFAko+KEbGedrcWhMQCxwdVH5te+2HX7j/PdTwBCASAmnH4MCNXhVY1lbFq8tqDKlOe8Dt+fh1POocrnMMxPYWNvCX/7josfXDvAD248BE7mcE+WcJaAslkglblEFptGVSLsn7KEfLGWCFxXfAxC35WRGwsIDZ7QsG25juZl11fTgFSDDomelygKhYs2YN4w0FbGZ9ZFtb3SGXQ2L62bispH1X0zyQgKGRFA+ShBEu8jLdjpsB6QIWQskuvKMdT4VZqDxjFSJLJmzWYVznuLRiVPAEJZTce9ObtO8u18FkIUeQt5UkfccxBkTcy7C7h8/FmcW76Izv0hHt/ax41rD/F4d4i9YYGlC5dQO3EcnXaIUauGuF1HHvooayr3DMh6sWFE4BOnyEaMWCB7Kzas6qxppNZyLxuGUFCKUVuIhJakgEhHGVyv8km5y8YXzgJ3U0VMFxBmD9Gz86v970lAyLXBljnWAIhrIKXmVBwWModHsqNQxR/JDDODLDOgbChRKioyVGswZsGVxjXZ0CjuB1ZCrKqGKcmoYUPVLVyEl8h4HxvwKlEUAgqBMDcsX1bBzxUkhkUpL8bLuXGEIE0VCMYMs89Qk+zCBMEohRel8DOaTJYKCE1BwHVWGh5mnlGYTbKURurFdVadyfkc+QoITVA9aXGa/gkgdCgfzZUlNhFdMmNKo6KwhpnFJdTbbTj/44861aP9FG9/dAt3tg5QBLMCECjpqFUx6mUkUQRPLdXxxsXjePXicTx3ahlBfIg6UrRbDaROgEEV4EG/xPubffzZO/dwcy/BfhYKa8fvZ2c4mJ5RDQ8FZPzzbz+PN+geOuvgxr1t/Pj9e7j+cAub3aHITQmc3KAmOYZIY3jpEIsNV3IEX7l8Gq9cPoljMyHa1MFTXkpXprxErT2HzK1hq5fi3RsP8P23P8LBqESf7CHnIbxQ3AejKEKWplhfWYLvu9jbP0RGFrPWgiwVLueiAjG+KdMhasUIc36Oi2sz+OqzJ/CHb12GG/eRdg+xNFNHIwzkBuzTaTZ1kAZtbPZSfP+d63j/1iPceLgjstXSoXQ1EOlsORqi7jpo1QOsrS5ibraFWugYIDiLE+tzmJ+to8pTAa+zLXrMVQj4b2qUv6oLkxi7gMxgKF0TOhmxkxJHMQapg2HpYeTVZbbyBx8+wMebPdw/YAoRWYtAMguRDNByYmE+Xzu/inPLdSzVcsyYHMJGjU6rNZXAyQ3IrrApASScODGoQ7PfJgzhr35R+dUuWf8/fPdPIy0sOzSpws24s+2ba5fPggsb9qyA0HTDjMFGSfkNXUDjROWZUYooSXHYibGzH+PB4xSPtxJxH027fWDYhT86QDDaQz16jDDehp/tws078KoeThxv4MzpJi5emMPsLMN9hyjzkcify7KGLJ9Bmi+hdfwl1E++isP5KyIZfbCXYuvuI+zcuo804UbvIfdnEPGeHSbIeiOU/QHcwQFayT4Win2c8iKc9VI8VcZYpRtxMpJcHUoeZIicTByBIRsiBIQyj2DcO+3u80td0ifv408CSKuesqBEzP/srJyAVTJBNpx+4t9pUg7Hs1e6IZoJFuN6pkBwbAlgtmprG25axea4rETTXvfpwx0DQnNOdIZC8wjH8lFpIByVjLJonPCO+h2tdO8owJqcp0msxIQFVNdVAkEjGzUzhOoyqsdjwaB8FQCoQHACCM2shViCawFh/E8nDKGdC5o6eNsVnnqEJk2sL3hPfBFAKKdTnGJLlF6JXAK5OfVdF4aQAFHKMrH1Y9mr4FANfgAvcxFwlrBQKRKlRl7A81fioIzRa/jozzYx89rLmHv1FSy8+Dr2nTZ+dnsXP3rvKt794CoSzuJWB5htd/H8iwG+8mYb588DqysR8uIxgjBCo6GEn5gcSfFhABpnU8QZlS9TPDPuQiRJmk3IbDjJljN9kk+yhBNAaKMnFBBOGcr8BhDqWm0rdw0e1baFSEZZHBqzKboIEqgTNMVc9xsI6ytwygVU2Tz68XHc35nH370D/IeP9/HjO4/gnC7hnSxRLhTI6jkSkSirHE6dN3WNGUvIhaXhOJarkQgeWSN1izXeZIZsMvWAuZ6C78zjbBP1qCLSe9tIkc3sk50ntDMo6kCqTDPvJbIjcm8Z13KJpJOMQgWEjKVghqCye8ZsR6JRNI6AbFvd91D3fQGFMqPFeoUSWZsIJy62ZtO1G6iRXkzkyabBYdZLiYuh90VeR5qGSIfMJmygVc3i+dMv4Om1Z9G/O8TenS4e3tzBw40OHu300Tp5Bu7aMfTn20gWZ5EvzSJrhshoCmXYyhCuZO85WYGcBoNJjpJuoyaPQ/Z0O0NtAaFxMxYViWELBRSKjFLjKPSimWxas5uIVPSJrWw8tyv71RdcGH+Jt49lo/wsdj5VRvb0WeDMqgBC7vHsEJhRCbknJRN16rj4T3jTCvtpDI4MwyYz+9IcnsyU2zX2KCDUg7BqEwJCMoSqQDEmScaWJiBpxdqbESUFCSxKSblXcf67AJIIThLBT01MRZSjHuVoCCBMEQwT+MMEXqKupdIAdWiSSsip97Y03Yw7r4BkMf/kHKMZ85CnV0dS6NWijPBExcFoIhUMFybJRg2UWCcxmqPWnkG93YLzv95Mq8edAn/59+/j6p0tpMEMsooZLIU4edYrBtH3cXrex0tnlvCVK6fx4lNrMldWd3LMtJpikjIoPWwmHq5uR/jTd+7i2naEx0MHOdk+djvIEursLLyog9lqhD/6ykV89dnjuHi6ja29AT68vYN3P76Dm4930S0oRa3DCVsavlzSgCZHvUplzu3yiSU8d25NgOHxhRaKaICKjhSUiNWawu6lboiP7j7G3719FQ92utjuREgqX8LdOQvHIco4zTA/NycDqb1hJAGObqMtQ8u852p8mIoETjrArJdhre3htcsn8OqFFbxyblFyBMtoINERNNEoygq9pESHQ0zNWXQzFx8/2MXVu5u4evsRRikz0lwJPiUP69NYpipEq3/m9DqOrcxhdsZFu1nDTKOOpYUaGjUgHvbFwIdSCA58Uw4x22wg5AWV6WqZsJaYCs8N5FalU2k8ioWxHFUEhCGubRziBx88xNWH+7i/NxQDHMfX2UonHaLtpvj2Kxfw6oVjOL/cwGJYoO3GaDcCAbyOZ+ZdDCDU7iAfWM4gpOPQ7N8Awl9iVZz+J08CQqmyLK6b6AstIyIFw9j0w5bGdn6Hy6Lpicl+T+a4RJokSOSVI4ozDOIUh90EewcJNh7F2NqMMDiMkHUHcIY9eASE0YFIRxkF4aR7yONdZPEeFhYqnDxex3PPr2B1xUejkaLKBiiLBC7qyIsWknQWwdLT8NdewGDpORwG69jte9h5sIWd2w8w6MWIEjZSZpAUPuK4RN5PUPSHQG8PQbSHZrqDE84QZ9wYF6oE62WMGTFzSpEVqXRBVXLm69wEu4hTgNBUVkcgwue7Up+1K1qwrVdAO98qzSHAkZd10pQcQhu1YFzs9J+JNMbOOSrut3N8LM7MhjAeNJzs3tOgxN4g+rcTzvFol9feCUZCKnubrh9jltDGXhjWUL/bRLZ6BPyZPN+jM10W6BpzBjPXSfmO5DE6CgRlhlBYQisjNVhDXNcMQyiAEIYVJCjkJmtYMwJFMyMkn09ud2Mfb1lCcyo+jWg3kPbzXf5PedcvAwiloHfZpfVkkJ8+2twfCQi17jcFuTHiMO7h8EsPQakGBGpckMGr+ch9B4dugXRpDtXJdcx+/S00X3kZ2fJxUYC8/d5d/PTd9/DhR+8jT7cwNzvCpYsh3vraMr7+rRU0a1sIvG0UxTZ8P0WjYRg+oRHUoECyrhzuKXQV1r1FIwSYf6imBdKI4vsMs6M1k7nzxmuZySHk3sqXNSyyklSTqSaGMmKIZVrl5tGzVvt6SRXaf3n+m2IIx04SXEi0mS6ru1BECggtiLMS3SLmOtFAUFuBWy0BxQoOB6u486iFv/z7GG/fOsTPHu2ifsFHeNZB1BwhDhIkyFEojjcNgCnZt50jNoWvFKESFaEdAysV1bLb1AFTQHDSPNIsNzrUjk2JbM7dWGZqGEPpBlkQbOTmQhBqCL0YZoh8tJKcwKzIpVaVWUIWziamR7wYOfZEsz6f6qkATeYU+h4pAfU7KDL9XCZLV8YZBaxaDG4A4Piu1qaZAhT+JLXgGRUBIsaKjVx4eR2Nso3nTr6AZ9aeBTYrjB4l2LvXw4O7u7h3bw9Zew7p3DxGq4so1paA9RVksw1kjQAJI1mqCiHn52jTRIWdxC3kIpOsGPydmegW+QzGzIHFvekjiMzQgEKZKWRWI5v5BIXGtEkkyKZiGCuIph4o7ZtS1aKA8NcBCm0FI/uRLXHMkigmVCauRr0rjAOnySiVJ0QAoEorJ3Og466EeYwMILSgUBhCYzo0VufYkZtpQKi/5n4uz9+4WcA9SE0yQ3hibif1BvcoSkA5l5encLMETky/AwLAVAEh4yqidAwKvVECN07gZoyPo3oxkPuz4CiWeeYEAMscIyOG1JVUXVIJErlWBybv3cRVcXZXuE2u0VQXqKOSKtHNGIcYGoUiHXX+9Z2kOkhd/PFfvY13rm8gr80Ji0ZZZdMt1Dgmpc28g2fW2njz2TN45eJJ1JIeGk6J2XYTGXwMCxf7VR3X91P86Tv38P6jHu51cuRuHblbQ0FAKCG7pUhQ5zHEd55bx1tX1vDcuWNIigrbhyO8f+s+Prz7GB8/2kM3dZD7ZAkb8Pwa6p4Lv4jgjA4w4+cSxP4H33gDzzx1HHUnRWgsk2VO0PPh15vY2D7E+zfu49qdDdzl94yZi+YKiCWShkfLYgZiuxilBSqfmtq2zC/yBiQ76BUxwnyEU0tNXDm5gN9+/QrOLzfRyHuY8Qoxxmm2mzI/SHDGn3EwKuA02uLAehAXeLDdx62HBxjGuchQyeIR0K3MzcnP4E0zP9sUAHhs1ZVGcZawKzICylgyBckQtuq+SEopA24yo5AbttF6CxXOG4LsXOkiz0phTTkjOiwdJH6AaxsH+OEHD/Hurce4vdWBW2/LzUC5Ds/tTFji269ewmsX13HxWBtzAUF4hHbdRz3kghLoQijOD0pfa2gnASFnX2yX38ZOHLXF//Js4L/iIzkCCKc6l7bWNwW6sfAZg0EtJ/V/9q1cLHiXkJ0XUwfTdUzYEIljyQocJQW6UYpOL8VBJ8XmwwF2N4dIOjHK/hDusA93dAgvOkCYHcJND5DHe0jjfaTJPoJghKUlF8+/sIxTxxtYWuQM6xBulcB36yjyOmLOWbTOoJi/hHz9FSQz5zCsZrH36ADbdzawt9tDt58h8WeQM0il9FEMUuSUjnZ2gME2gmgba1UfJzHCJaQ4SZOnMoJTxCg4hCjuMnQdNvmDlAWJvPDT5tvshPznKS0/z3v0ZxB6s5soUQOUSBoQyFDyiaOm2tFCzz8AACAASURBVIHbndYCQp3rs2ymkTbZOS2Z27KdYT2giaGDbnQTQxljWGOMWsbgRzaOSQ6X/VnacZ3kdUnhZsHiZBhsfNNbSY8cr3HtmwZYeseqiyAZ0QkjqAAwZ0C7nJuJyyh/Lfu/YQi5GaoJBDdXurBxhpCAUGcJKRuVWScp6vS8sJiyE2d2buYIGBwfi0WK4+rvCz/Qvywg5OJOhjB3PdmHRD4q7JpZPgVIKTuszQHak7OQdRFWLtwkgUOjiZqPohYiatYQPHUas88/C/+rX0F++TIedob46OYmfvrT67j20Qe4c+cDpMkdnDhR4jvfOYevf/sk3vj6MYy6HyEd3kFZHMD3MtCMTG3v6SzKz8S5QP6aZTRdDpl1x2qCwJsjArHJJuRDpuyhzBBO9a70oirjbPO2rGxU604D/IzNusi+piWj9r4wVvtaA3/ZAaGxcCynGNnPAITCECacLWM9MA/XWYNbHcdudxEf3wvwZ3+zj/fu98RpdunFGbQvBNjHHgbOaAwIyahYRpgSYZNFZnLh7DppFSj6RClDaHLczLoktYDpGGlhzxdHBwh0KBm1O9akMFcnW40XGTM9RskyVrYQ2HgePGFAlPUhcyIvmsswy5oMoTjfmjYp3fLplOqzmR2iGYZo+JRjEgQoQ0jHVMI6moSoNJ9A8uhewfVNm3121lrvZdEmOB76hYth5iKOIICwiRlcWrmMy0tXsBjPI+gGGD1O8ODmDm5d38SjQYx9xnydOAbn1Dr8MydQLM4ga9cwzDI5Dq5tNS9Ajc8UmydpIYYqVczohRwl8/eEOVKjE5GEmpVPzonM05NUVUDI2US/FhhQrQZOOp/G7zOZT5teBHX91ID7T2phvvBy+Qv+wWTtfnKnlc8nGdw6AsJjZUQHX7LnmWa54kg7RGOOyQBb+8MnMU3KEorU0owdjN23zcHK8ZvGosgs+Vxw7p1cm0iUFRZyvxc3VMdlWrnOqRKo0S21LDTHs8xRjIbAIILXj1EjGIxztJICDcpHKRslIBzGsr4HRYkWzYF4T2eZHD8l3BLDYUChOP0aQKj4X6s8p+IgmUpkDaepM8JGzqeS88mIBY+HrT3WI87/db1XcdbvX/27H+Dtaw9RtZZQehpUTifOOgMh4g5W6wUuLNfx9Rcu4CtPnxXn0aZTYK7NOUEXo6LC0G/jTqcQQPjO/UPc3ImQ+U3kHs1ceMMS3dJCu4M5DPHbTy/j9fPLuHJqUU58N8qwP0xxf68rUs8HewPsjgjS2kDQROD58Eqi6C7q5QhzQYmXL5/GixdO4tnz65gJPbg5h5epV+f+pHERh/0Ij3YP8Xi3i53OAHvdCPvMWCsdZJWLONOCeMAujFeXnyVjyuzUOCXCMkZYjPD6M0/h9afP4oVzq1iqlSj7e1ho+lho1+EH5gZ1PAziEp3IxE8wSgOOHlufxXeJLNPFvlkLJUCeA8NFykBvB41ahWadwb2ZdIRadU82ad/Ea9QCBWD64k3Ah8ME1zODTfTlHlyyhDK/WaEXlRhkFWInwJ2tLt67tYmfXLuL6w93UIoEVOVKs3UPx+bq+OYrl+QYT8wFmAvIEOZo1unm5BvrfAWEVtohmwCLVgGEhrqXYsLGHvxjLx7/GXw/uwLbTXUMBCc6Pe2G2i124hCmhvAKCE2fX8AgtebICplLoINZMook5yjJKgySEntDAsIM3W6KvYcddDd7QD+GNxqhxszQqAMn6cDJusiTQ4xGe4iTLuKsh7Lqo9XKcO5cC2dPt3H25AyatQI1X2cfyiJAnjUQB6tIGqfhnHwDxeJlZP4q9nYG2Lq/g83NDvZ7KWKniQI1cRstRimKwQhZdw9FfwfVYAtLeQ/r5RCXnAynnRQrnPrNIyBlkHYBl4WAz8YF73+CHDsD8mmgbgoQaFv0iZvrs4DgJ/9ci3frWEeJCdnBiXEKAaGCQi1oJB/KXGcu5Zr7ZN0+rWzLxLnYoFzr4mv90qZdx8YQYmLqMI57mMANw0ZOt4NNZIRlBMcM4afFMpjiyJj0WFZTiqZxG1nXAJvjpTOdhhH0CIQMKBSW0LKDmpWlgFalqtq5VYZQOq5jQGjnCNWZTd5jIjSUudKTajvmtmusfzbFxFjYMtYrfbF15YsCQv35uhnLLKUAQgWGLLzGIEreOJlHlY/M42cnmsHLjG1IU6QuEAcB4pk22leuYO0rbyB84zUkZ57CtY1tfHT9Hq6+9zHu3fkAm48/RLO9iUuXPHzvexdx8UoLx08AWfwQVbGPsJ7DcxK4RQQ/cGU/U6F1CIAO4XwREFqAwvOcoGJeopGMEkBK2WwAoRyRtu71xIrUkBpADaa3DOEYXVhAaMHgGBTqP1dMafjvLysglFOlz4Dq1aYluiojto6HZAltC4pYi6YyKOfgOutwcQr7vRXcuO/jT/56C+/d7+BWZ4DVl+cwe6mGjnuAgTNEXDHqhFJm3S30ntYm7thlk3XEWGyimZHKFup1UXWAURhYuakBiAoKRS8xjp9Q2ft0I8aAQwsCp9hDKWrJhNgZU+t+SZBiGkBc49VmfwIGtcegdVJIhtAP0aoZlpDfi00kYV6UfWGRLXPI/P2RXcDqLSwgNGsib2M+w4x/8QOJNRuMCuSRAzcOcbxxAmdap3E2OI3lahn1UQO7D3q4f3MHNx7t4uEgRm9+Fs7JdTTOn0G5soB8ro1ByVl4fU74rLPmlbQOCWYvUMUEhRxh4ixdLsBkwqQrQ0ZVjDUhEUDImUQCQmY1GmAtcS4WNPDn2X3EXFRpDwogUk73V88QGjhrN0QBeeYGs9fZ5C/KvSCgkMNTCnzs+mBXiulV/uiqboyajMrANoptI1aYtql/oHEVJsrIgEJ1a504tvJT0rSOGQHj4B1pQqvKheo/ftIyioARCa1EAGEtLdCksUycIaR0dKTSUZk1zHI02GjNciDJ4DKbvaQBpQJCxtJpkL2+5DOI6ZBxD7J3sT1cBQvyaHP9YH1Y0HSyYvOAGyxnD0s4//vV/SoNZvF//Pn38ZNr9+HOrkksQlGxk5IjJACLDrEcZji7EOBbrzyNrz1/UUBZAznmW3W5IHFeSvjmw0GFP//pPfz9nT1cfdRTMxe/hVyG5glUXAQEhFUf37o0j1fOzOPi+pwsdMMkQ31uCb0M+Om1O7h6bwvXNw4Qu23J9fO8UILlvWwoZjeUs662XLxw8Tj+6LffwFK7ATdlbh+lADq8zG5n2GgqAzJIsLFzIOBwY+cQ/aQQF9GD7hCHg0jC50VS6tWkMCEL1yYrR0DkJPidt17CV1+4jJW2K/OEaXcXi7MNLM217dAF4NUwyoBBXCBm9iH9SymTkk645FkizynZ47A2wR+HZR1xWKzKTKRvVZGgKmI4ZYK1lQXMz9JTLtdOlp3jEclEKmWkmABxMy5dpFw0yAj5NZFZsP/RHRXoJxWi0sPjgyFubx7gxx/cwNU7G4gLB6lk/BRYX5rFuRPL+NqL53H55CJmgxzzYYW5EGiIa5e6JKpUghuCAj4txlSCoW1Da5z7m9iJL1ZiTr3bdCXHiMHu/VOmMsrpHAWEliE0JsUCMqypCjeWKk7FtSwZjPRFUFi4GCQVtvs5Ov0MA8ZP3N9DtMmZwRHq8QjNfAQn6aJKO8iLAUZJB53BHobpEFFOUNmB542wsuzgwtl5PHN5FctzHtoN5mEmKImOqjqGmMPIPwb/1Jtwlp5B2TyJvf0Mjx928HCri91OgriqIa8ClDSYiRNxJaYRVdbbRdLZxFzSxXIxwCUnx1k3w7qbop5rPI5XpMoasXlBwGW9EsZg79MAn/2zJ7UxPw8MHv27MRg0G40MorMMcg0oJAiaZggN+LEF7niwfcoFT+foTDi8Yb4IlExprAPw1kl2XHgr2LQFnSnZbOCE/LmwkXazNeDDxgPYrr58b2sKcoQh1K1WZjCODORPnw9jmGOCgMcREwIAPWEHdX5QmUPrBKfBunp03IannUYpjxEXNjq6yTyhcWSjPMdIfuTcTJ0fWxzIzIcFiOOwYVv22Ws+XaB+vqf2lwKEVqZl5LKZNUCy0nvJZZuoR61klBbr/NOQs97iElyiVxQYej6i+QUsvvAizv7WNxA+/wKiY+t45/Z9fHz9Fu589DF2Nq9i0L+Bs+cGeP7FGr7xzdOYbUdAsQPXGSIMMzQX6nDLGOXoAF5YCdknDGFFENiaAoT8M0F3AgjJEKrbhUro9GUAg5xiU15NM4TcBGUkY4rVFYZGcwe1cPkUUxlh1I0T4pcZEJrjPAIIhQlSUGXNicaAUOgyB1VeQ1HMwq1OwK3OoDM6hlsPQ/zZ9zfx0zt7uL63j5WX5jB3pY6o3sfIGWFUJMhQiKJhHBchbJ0xvpJGvpq7WNZB5Jsy52fAksjGreTcMNsmymb6eVTm0N4r5lkfU0/aRLJmM4YrHLN/alhjnotPufa632kcCn8mZwelFOGoEQ1l/ACtWogWZaNkl8RYhmBQjc+EISSYYsaiSiOe3IwVwhppPd8iTS46Wjdqor7qDzOM+jmSToG5Yg4r7iqemb+Ec+2nsB4ex3A7w9bdDt6/fh83tvexQ4Zr/RhaF87DWV9BsTiHAXMJWaxzNkxYMBoFcrSITTE+bhmqUSpzhSQMqGST9ZJUqGHyBBDK/UKGUPP5aHZInwjGi4mMlIYiBmjZPUichM0abOuKcX3xWVvh51sqP+e7dLO2AE+WjzFAtVyXwa4CCikfPvr+n/eDdL050nYbK4d4uSd78ER9oIBQjWlYv6tklA09bblb4Kn3vwJDjThRYMkmPKNaAv7YhF4oKZwkQ0gCiNJ/RlXElJHGCEU+mqGe032Uf56I2YzLiLo8F9aw4XJkTIk1VVsoqONv6UIrjQNmH1Y6/y1RV5QJs3a30aYmj7IoyUYrtPVDHzm/zx8/iCrezP/bH/8QP/7wIZyZVeROTRw7/SqFX8Rw4w6Wa6Vk7333K8/gW69cRNHroFZkWGjVhHbPsgxoL0j+4P/7zj38+NY23n94AILNnHOJTih6a950XtJBu+jizVM1vHFuAa9ePoU8i7Hf6WDx2HF4jVls9SkffYQfvHcTW/0KndRDWG/JiaWE08tHCIsIbS/HpVPL+O7XXsFT64tYnamLwQwRdT0kSCrEPIP91awiOEoREbw6rkgpyZ7tdQbY741wOEjQjXIBirwRZU4vdHFiuYnz67M4uTSPVc4KVhFqjJlAjlYjRKtRM85oHNqlDhyICfocB2npYJjQrlY3Ocob+NJREQ5Cp6jXQnklzFOrSrQbKgvlYtUIWATQLYtrFBevzGSo6AKtWmu90jxG4Q0FqPki+82zQmYWk8JBRLObuMDhKMPbH93G1Vsb6I4SDMkYpSnOnVnHMxdO47XLqzg+X0M+GqDlV1hoUC7qIZgChDKcK0PedvbJSDCkuWgAoXz9tawkn3PB+U/obRYQWrGGrPpm+bGNsykBjt1mtaC2bKGyyJIOxo0sr1DRTXQYIekNkA0jtbUuPUSFh07iYTgskAwy9O9tIn60Ba9HM5muRM/kcQdp2kXqJBjmQxxGXXSTCP00Rlr0gSpCK8hx8ewcXnlxDSdX61hsO4iGHcEbQdjEsGxj5CwiWHsVWHgaReMMtg6BB5tk8SPs9XLEZYgkB7K0QJnGQBrBzSKJmBnuP0Yr7mIhHeKCV+Csl+OEl2E27aIeH8LPIgRlJveqgCUxJWBBY/3kfvWAkCDcznaOXTQJACQkdzIvJ3MeUhObDCTZSCbummOGbDzLp8zZRMBjQuttB9dsdop9JyETE5ZQN0N2EqWgs/8ZsKkAcEqSamfArBjJyDIV/H4aINQ/s3li3EytJFRnBicmMhYU6lzh5N/YObox42CcRsVYxkhFVS7K/YnSUQWEOnNJNnh6mzZdZ/Pc6GyJynwm5Z6x9T/CWHy+deKLAkIzCqbKSdMo4HmRosNkoY3LFVOTWnN0C/B5L/N8cf/qwcGw1kCxuo6F517EyTe/htHqGnb8ED+5ehU3blzD5u2PUQ/2sbI8xNe+OYOnn/WwvDxEzaecm+68QzhVAs+n3XkGlzZjtRJuSNaA58YAwsoyhNOAkJJRgkI1lVHn3GlAaNQidg8wXgDS2eYMlwmm12a2VvuiOjFuiWO1iXUvkftcn98v366iz7LcU9OAkAN+cuN+EhCK7Ms0fwQQlg045SKq4gTK7DSi/BQe7rTxVz/Zx48+3sBP7tzBzBUf7YsBwlUHWZihnwyRVgUysftnca2sEJv3sr+L7Jtu75OZ57Eg2M4L6rvGBi26RmkjS9YTsydN9qaJmmUigDHX35rSmFlsSxjZhtU41koID/NJ5J+aRoEp08kOyudgRhxrOddFq1ZDM1RASGUBMxcJBkUyKEDIAMpP3FyWJTTMvWlusL7LXAejwEVEhoV11qhEdJChkTYxX8zjQvspnJs5h3MLF5DtV9i/38fVaw9wY2MXj+IMWFnBzIUL8E6soVxZxMB3EDkVYnE7ZUFPNmgiR3QICIcJiigR00DOUPLjSFyLeYbEldKcOAJCuvby78kO+kFgWEKqykylYNg4zQK16g4DdqQx8OtgCM3dQRZQpL/6HxtE/EziFmoEkKr4MPOsU/fW2OV2eo0w32i6+aS4cFKbjllCsnqmoWvX4bF43/oB2Jxb49Q6Zk7tvK1xMBVgaNxAeZ+xdqdmKWBMBYPos0LIK2cQwRmO4A4iYQobaYGZEqgnLNYH8IaRSEmDrECNgNBxUaNslB9Q5mBNJqgAQju/aNsp0lYdxzqJmZ0Bt7IPCqOuejIxm6Gs9H/5uF8NywJ//jcf4L2bOyjqC8gdZgDS9TqBm0dwkx4WayXOLDbw+197Bt954xKKwy7CPMViMxB9LN0EUZ/Bbgz8h5s7+OHHj/Afrt1HEs4h58ttIHcCAWVB1ke7GuD5pRyvPzWPb7/2NIp0hO3dHSytrqM1t4jMC3D78T5+eu0erm10cX83EmtunofQKeDlMfwyxnzNxYWTK/it15/F2bUFHJutSQwF4edMI0CZJYgGA1nc+HAxdoJWq36jgSj3BBR2CARHKfpRhl6coB+nsjHRybPtOzi+1ML5E/OosQApMrjZSELgGTNBGaU4dHLmgj+DXB5Dg00zgqBsGLHzpEBJBp/FocuRYdE0S9FshRLfQet/5j/OciaEmn6pHDKVwcnEswVdE7mmFJQyXMwzw2F8dffkjZAxvJXOVK4vM5y08idYTUsXH9/fwp2NXXRGsQGEGU6fPIYLZ9Zw6XgLCw0g7g/Q9IG5Bt1WXQkB5eZgN37rIqoFIosx1d8bX16zbX/5tu7PVy7+A9/1JCA026qdtrYLpi1/VSA62WgtLDRTQGrulhWohhGKvjqHEhDmBIiFizT30M8CJFEpc3uD2/cRPXwIp7MvJlB+1kWS9hBlfYy8At0ywX4yRCdJ0E1T5MUIThWLEdXlM3N446V1nFwNsDhTIR51pEAIanUMiwZGmEOw9Dzc+adRtM5hc9DAvT3gwW6CnW6OKHNlzjanvXQWAVkkxk7ZoIPB3g7CUQ8zyQCnkeGUm+G0l2M572E+PkAtHaBWJPDZGTX3IiXt5NdtsXr0ykwzQ/9whlBln6bfIwwhC3jzVZgxG85uohHksh0NhbeMlwBCM7cy7sBPwRndzo2JitQzeiwqlZwAwglbqM+iDp9PA0K9d5Rh01/r7+1dpl85TG/PlismYday27JaU3OLhh3k8VrzmGlQSEBo8wdVQms/rzY+JgY3JpOK3VfDCgogpHkY5wtNDIUFhJzZmFhR2AaKniktoA1I1CMcS+6MF/sXemh/ESBUnGPWv3GnW9dp8XsT11G9D2wmmBQ1hpm1xYnK8zyx5IirCpHrIvYDMaeolo8hPHsBjXOX0Dp/BRtZhdudHt756H08vH8N/d1buHyhhpdfmsXXvtnG6TMR0uwefCeScYiChkx5Is1Jzy3gByXcWgaXQVry0S0gpHQ0UJMTuUW44hAQ8qUshc6MTgChNh0sKNT7XMHgROokuWoyd2bRxX/egHAsk9MHDg7Ptx3issH0JiRbrejN5aDeumzCxTKq7BTK7CxG2Sk82m3jb989wI8+vo8f376B+vkKrfMeZk81UNZz9OIBkiJDSqlizqB39ahTMML5Ue73qu5Sx8aJ6kKxqzGnMuuHGgmxvjF8sS3I5XDYmHtS4qfPhzyLEy8Pc9tMWQeNpacToyLbN6DRxljCaopcrZVEjiXFc+h6Aghp1EFwqNnJkzld24iatFLHkMQwl/I0m4aZ9mZlbfOAoV9h5NLrxUUalUg6jBaooV20cbp2Ek/NncPl1afh9kOMNlN8fO0hbt7bxv39PvL2HBonz6Bx7jS848fQDzwMXGDIuS7TLOKxBS4Vex68JBfJYRGlyJNUXFbtDJ2O8FBtaufxTJ4gwaJEcjjKEBoZqZ5vA3apUBDwZZ4/03xhzSzXZ6qMk960BWzTShPbaLMA0wIzacyanzQt+Tagzi66ClAICO1M46RBZOf5xOXTvCbz8naZmcSeyL05vX0ZwKZzdWzI2QbxhBkUltA2O80xju95AkLjyipxFtatdZz1bIzZxjuK+jZIvqWZVQ0ZB8cYFwJF5hNmOaphDAxHqPojhHGKeppjrnLRJGDsDeENRvAJCiOG3meoc7ZUMJAjTVHew1xXeTQSg2GcuO0AQklDT87wK4owc686OqG9JG3eFGWqgPBf/Mndaqc3ws2NfTzaH2FYhWqsEpJpi1AxFy8fYtbPcazl4/d/6wq+9+ZFON0RGnmGxTpnDalvzUR+SCOYR7GPv33/Dv7vv/p7pLU5AZlFbQZxFcisUsvLMe8nOBUc4tUzs/ijb74u8si93W202jOoNdvGJdRHDBc/+NkDvH1tAxube0jTDO16CLdIETgFzp08hmcvnMQbL55Dm8GCSYLZmoeZmoe5egCX2RtprI5UeY6E7CAbR3R2g2+c3uj2RmmnyS4hz2scwOloF1a0uCDI5IBogXqgwe8MxPTozkkZJUGYpZetw501/zSyNb1BjRRL1j+1sNXYJS60emEJRGWxs7ILQ0frvyVS18VJmTizoJo/k4wzufjKPGjigIsyr5CMEqRZJWxhZ1RI5mKU0/VU5W3MQmzXPczXHbSCEkGVoRW6aNdYQFr3rWlQqL8el1WyEEwtpF/CPu4Xqhj/wW8+ymWMpR3m8tvS1sCCJ5gP41QpDKGaFMlu3+2j7A7EOTQfRChGjGupECdsXDjIRe+coHf9BoZ3b4u7p5/1UfcTJFWEQRlJ5tl+mWE7jdHNGOdC86MYoZNguVniyukFvPrMcSzPZJhp0GU00mw1FxgVIeJqBsHsFXhzT8OZfxpb+QruDdu48WiIh3sxRiMTTsvNLe+jzAao0hHS4QBRpwd30EM4HGA5G2KtinHGz3GqHOBk0UMrGaCRj/g0iwyI7rlJ6cqsMN0tjzpumhM52d6eaIV+VjNjGkTqRdamiEpFvNLOCFqXUR1IZwSFlY7bfCT5CdL4MSHsRv44Yb1UiiLd9ilRl1x7mQWwm6d2oOT4rN22eTKPzusIJJzMZ5glafw5xm0cbTGYctOwzmoYoWuTK8epTKEetxKNaiLDQkKkojI7iLGr6JglFFc8NZ3RzMBpQxyVwygwYmtLz+3YYMaYyUhGn5GRKogmK8Hh+/H004QvN2BwkuU4ubacuf5lAOEXe7zNtRFVhSdSL85wiHMkazBf5ZICjOwmLyZhzOdjg0+hF6dkO46Hrl/DwuVnsPj081h+8XXEs0vYyR28e/MBfnbrDm7eu4pe5w788hG+990L+IPfP4+1k3totDYRje4idAthSxj0XOWchKIEi7O3BRw/Bnxj0CSGMsyi4Ey6MZSRLpSqVSrJltOOPp8vZZSU1RizFvb5Mve5draNwYyliGToS/cqtcy3jMcUDTVVWH4ZTWWmjR50PeG6TWdXLeilqycvMwMk86imfSPvacIpV+AW5+AUl3DQW8adxwG+/8423r33GFe3NtA4X6F93sXsyboAwm7UQ5KnSFgbmdguyWmWZ5N5bgz9Ns1uFtEsLnMt2kWOaABhRelayXlxBVli9mwC4ccNKgnOrsQAxq5JlC9qc8qRqDMxhrHzs3bOza4FwuTZdVYXLv58acozd4/rTZ7Kq+ToTU5fg1zAII1l6NnQoOMmgZUAIGuMo2YlFvgoaDUslXn+ZMLbMLcq6aZlv4OK7GBQCYDrDkdIhjmqkYMwq6NZtHAsWMPp2TO4tHoF7WIebr+GO9ce4c6tTdx5sIt+4aGaWcDSs8+gdf4sOr6Lnu/IK/EJOF1d+8zoB5kin/IZ+l1kmSjzeN74eUVya54R3VZMXqEwnwrjrMuojAyMm1UG2E+BQgGG026dVq49Bej4fAuItM0uk/tr10XuvfbvhfWbAqrWFMb+Pf+OxyLX3jSHxAVTGC2TISigzOx5BqRaRt0CVoGvBrHaUnRagi9gcGyWo3uA/fujeYQW3Vqn7IkdkjUrm+yzpgYwpa+tBeR7CzDVaCQxczMqFjqRSkMzL+BwLIYsobCBMWYqFzMFMMM8QwLG3gBVpw/0h/CTDLWyQsMl7vI0RoXPm1UW5ZnIS3UsxBfTTIJCrvCsgTRoRT/YmFSWxhJjKXI4v/c/fb/qDFMcjnL0UoBiSM7BeWFNZn/A8PMyQtsvsFhz8DtvXsJvv34R7ZyB5blEMbTdUhxJh7Suzx10qyZ+9NF9/D9/8xMcJC56ZYDYayL1GuIayu9XLwZYcw/w+rlF/Fe//w0BcKNBV5yDGHBLoxOEdbj1Jm4+7uD240M83DzAwWFXGL+ZJiMZZnD2xApOHlvA+vIsWgFPUok6A+c9B3ONQILbOZfHh4egMGeoaUkQpAPBBIaKonXWj5uSuDNxT5ILxrmVDG4eI6DBjFchZHgoqfeQi6UyciJLs3SsvZdssWXd+qQjZeQNdjGfsj+0/bCxjOCpLAAAIABJREFUuYS9We3dPu7emzttqvtqaX0dAp48NOOihU5c1J7TebSAOK1GnB+U8yACD3gewWiFpl+h7nGAtRTJaoNA25iUCAtqWULpGk6545ljM4/ZF6uXfvPuTzkDEzbDFuZTWjdTDGjHy8pE5aspsrQ802FnKcB44XtDVL0Byt4IeX+ArD9E0k8Q9RMMegnKQQx/EGN05zbih/fgDA/hlSMEtQxDJ0XPybDjAdtVga0kQSctMJB8pBgNN8PxNvDcmUW8/uwJzDditMJIytjSSSREO3Ma4MpR+SfhtC4iWHkR++FTeFydwPWtBA93Y3S6EdKE+YU0iOqjKodwGCtBA5z+CGW3D6ffRyvuYSmPcNpN8FQ1xLmij7m0j1Y2FLm78PWU17Hxw4CCXwcgLBl8rE+A2FQbBmjCFBozGY0PM4SvAYSm46fgxoJA89UaNxhQqBubNpTG0rGp+YgjDOEU+yZ75aeYqNg+vb0JJwmJdodVYYkCQh4jjRnIYJhQXOMuKT0rG63hutLlzggKPcMUWnMZKS4tCDRzj1J0WAyqjTM7myFFpjknlI9aq3B1IDVZhdZx1MxdTphC46o2xRDappo8O79GQKg27szIZBFnMtmYJ2fHrkUdqGBYJsA5By4RFQ5iZtw6HqL2HJLFFRx/4y0sv/Aq2k9dwuNRjvfvb+LdD2/go+s3sL17C2XxELPtbfyTP7iMP/zDS5hf3kUQbiIePZRmKvPZ6FxYMkzZ8aWB4tLe0E8UEPLXwjpwbpGgmWwVb2hVpdCQgyYck+aEAgYxfRBrdJ1j0apLqIsJS2gNZkzuGDfcabfR8RzhmDmUb3KE0fhybRn6HGu/3sAlPmOfCgjVNEzm/mzUgHRVWvDddbjFBZTpJWxsNvHx3QJ/+94Wru/sYyPqYuaig9Y5wF8skQcJRulIGUICQsn1U5ZQ6wgWQgSDdGTnfWtqHJNbJ8W8Ig9dq409vowpSFObMmRbSCvjSLNCmldoHhxLJ4014bUXySpVRvo3RhVlwJph8yS02zgb89YgsKuzHhNA6CDLEqRpLICw5OcpCvE+aAR0Ga2hzjk6MTc0TXfTF+LPtVJLmmzIZxGkwHvZzkwqOBNPVNanRL2BgyQAYqdAn83VmPNCDrwkQJDVMesuYK1xHOeWL2DZP4aZYh77D3vYftDFxr097B7GOGAEwdmzqJ0+BWd1BcNWDfteiST0kIU6Cy/PTpZLDmmNPQGyS3QLz7WuLRjUbiSgFghNN5At4B03nYzcVpfbySw6QTWZRJk/M8Y9VvWl5aepL4yxkGUVeRrVAEiBNa/nEUBowKICPp46NWEUSasZ7eCxCKfAzyDxGEYqau8h+3zI7/XeH0usP2UxUKMz06y124rdl8U9VXcIEWiY91mn0QmoMxW7bbwYIGp4VcOaTxrCn7Ymcc+Ul5w/VUgIm0eVC89XmqIcRqiGIzijGO3KwRxcLHqhsIZOdyiKzKpLp/dYIodqzKN1XNBdhGwh5ahkB12mIjDmQj4Ir6HmnvMnSvzfdDSQAEE7JcrmXgHn/H/7L6tUuuc15HQX9RuAH6qbZJ5JJELgZAL46Or59Zcu4bdevoi1JrDg52gWEeb9EnOhg2EUS87eyG3hZ7c38Zc/+QC3t7rYOByhS4OIxhxqC2tIhl0Ug10cczt469Ix/Df/7PewtjgDtyJgyZBnucQllG4g4fRFUENcudg+jPHg4RZu3biJE8fXcO7caayttFEPXIx6ERZaPtYWGzJwyyJhpu4jcCk5UnthsdwXe2KIpJOgkLpvylgp8yR6lsYlZUgER04lrCBzAv0qB43XKOX0ghAOz5EfyiLHhVOGTaeB4HTngfNb4r5FLbH+WgbDKdkZty/MQDU7tSzjBURqB15R6jRbYRiKMW9vxgymNhSblGJH/WmBW9G2mI6mXLMKBzGPn5bVBsyyY8DRq5pXoeYSHJbgehTSXcfKxz4DEOoSfvT15dqwf71HM16oxzbKWg7JebZF89TiZERxcgdKN07CTdnHZAfJUzCY5sBgJNbHfOWdHtLDLkb7XYz2uhjs0VV0iHA4Qr7xEPnOJry4B9BJsJaj55U48Cps+i4eVxUeUy6a5BjQBSuP0XYznGk7ePHcEt587hTmGhEa/hB50UVeRci9HJXfQuXNYhTNoaqdRfP4a+jPvYDd1hXc2Qce7GXY3emgPxggiYeAO4TrRTJTS2e1pJ8i6wyQd3sy2ziXDnGijHC+HOJiOcBS1sNMNhDXUZpLcQEu3RAli5FfJSAcD6WrlbWs/Ta3yLqTmaF0a5uub9Ndi8Pg1kDGgkH5KtfbNJIMKLRCH3GrZKaQYQsnTKB5Es08n30qLd9sQ3ntkjJWLnyKkYLe9QI/jbRPN+ExIJTOJNcpDZLmWzVaQ180TSEoJCBU6ezEcXSsJZhSOkxkPnYmyGzYYg1uxK9jNtUE2PP3IifVCAqdXTJfuSrL3OBRyajFngKcf52AkGCQa6iRwIn9vfmMY3BvWFE+vyofoREPc2R9dCjjO34a4YXLOPXN72LhuZdQtGbx4b3H+OufvI9rH1zHvTu3MBo9RL2+idXVXfzu757D9373POZX+qjVD5BHW/JssEudjFIDCJlfy44/laEZ4OfqYmErJbm22t2oOK8m2E6ln2NQYiSFLOSE2bRulLZxKQyhOOKYOAITVE8GyEiwxpK1IwzhEyzhWBfz612Tf7U/7Sgg1HWeztA+HNGoTTOEmrdno23UuJWNmhnUwjNAfgHZ6AKu3wLevz7CD9/fxMPBCP2wxPwVD62zJaKwg9QZIa/oapkjLQqkHDEpKgWEMjOosQqa9qlgkPWRxlNMZh0JpgTISYSDzq1Lc0H5Ha2pBGBohjHrLIMtTMNBGwdjQGPMZdT4Suf66AUhzzQfCeueTdDhERCGCMyIAMFgkkYyjqMNxVJmBvmelgDCUGatTIz3eF6TjD2Zy4wAi94LEsmgcEEk9sKEKZMpeyqfQ9ZFvovcr5C6FdKM4fEVnNRBGTlA7CHIm5gPl3B6/izWmydxrLaOqush2cuxT9fRe7u4dW8L8cwsnNVjWH3+WeTL83jspEjqAfJGTbJ15bNFEWqlgxYBqsjc+HlzqZnJromZDKPSRBam67TNjiTYtX9mv1rAaGf2+BwLGSFsvVYb8v2sPNLKLY2rpbJMei9YZlJcvc2fE/SxIavXdsIQ2r+3DKN9ruQzSlOKzLRRGFBJws8yZThmjTTHJfETslX7/ezS9WS9pHmCug9ZQDgGhVPxVOMa3BA908+/BYR2RGMMwk1NPv17UaXI4zJpiCnjy/2LdVmKYjQSUIgoRgsO5lwfq40W6pSOsgne6aHssBE+FBYx4LwhQSHnDckUOiol9SrG5GXqT1JUKCSCggrGEI5Xg+OGahglPWhl9UuaWXKohljp8n/3LyvO61TM7WIEgQGELmfRpIvHMMwhgipF2yvx1Zev4OuvPI31GU8AYZgOsFR3sNL0MRpGiLISqdfC3e0u3r/1UALZb28doFd4iLwmstosShZr+RAnwgivnFvGP/32m1hdaMtMg4w98sYTGlxVbpUfovACuq/isNvH1tYO5ubnsby8hHrdB+UKg34fc+0GVhdnpTig4UCNTRyGjk5bkZvulixuopfnvJ/9NX8uZ/wKCYEnICK2VuWtzvGxW8s4C7gEg4SLKovSokxvGQuMtKAzZgfWetnImSSg2Lz03/H/1HxeAaE8mgbpGQ24rc3MnNCTSjf7GZQhnPCE8vk5tyhMDo+xkmMWICwMoXZieHwsCMgS8vh9l6BCpR8TmaoOnOtQrm4W01j1N6DwH6dsmLB+E2ho8b/mIikwtOfeWmVYhlA6cVIUa6deaGBefwLC3hDoDpEeHCLaO0C8e4Bs7xDodOHx1e0i395Evr8HJ4+RuznisMS+V2HXAx74PjbyAg+HI3DClQs4Rl00Cz7TJV46O4+vvbCOuRnGlSSoyh6yKkLi5IDfROW1EQ0bKP0T8FdexGDxZRzMv4jHwyY2uw62t3vodnsYjHoonT5KR+Mk2MUpYyDuMh+xh3LQQyMe4lgxwoViiCvlEKvlAAvFELV8CK9IIPa97HCbxs0nJaOm2Bo/uZ91/aYbMvZ5nbzXbigER58GCPl8WbZQZsbG64Xh8tg0Esm4MoJkw9RYRX9vr7c1FrIgcAwIzeefrCVPumfa2cJPMoT/H3tv1mXXmR2JxZnulHMCCSRGAiA4T1WsYqlKpepWyZK63W33g/+L1/Kjf02/+MXW8pPVXla3eqlrUnEmSBAkARBDznnne+Zjx977O+dkEmRRck2qYnLdlWAON+89w/ft2BE7omHSvrjl6es8CQhVwcBi1c27NYBQftIBwsAAIQsaN0fJ4yAP+1smv7K2V8MQ2rdbPS9XRtYzdrJiSnC9PoQtdCY0wrK5GSHLbxRQqBkkvytAqEW2Kyx5vjWjjQ8t8614EJUKc69oRBSg6vcwD7s48EJ0bj6Ptde+i63X/wTda89g5Hdw+8EO3nz/Q9x68y3c/ehdLGZ3sLq6i+s3J/izH13En/7wEtY2cvS6C1TMEaWRDHLkbBLmLKwHIjGSPUecelic5fQ9B3yaspkrqJiXEBD6OkYoF7O58Mk/uUdqc9PlXdbyTqVj63BvxzZI3q8VnSIzlbwvAx0mXTtti//rWWV/n56lAYQEelqMfj1AaC0lAGyqX0CVP4cifhGffObjvdsL/P1b93B/PMYoTHHmxQjLN4CkM0IWLBhLL06DDHbPBQyyiDTwZzYxBIfSOLbUEJlBEzknS0QLhBdvBEb+WNQRrwFz/CQglOdkvSQRKzSpaUZaXKSFVs0KudRxVPEan1PYPgGcNM9QZpCjNWQGyRByZpx/L04WWCQLcUxUW/1SJKX9Dg1lOuI2ald53VjlXknAxXm8JEv1WMhsq802GtMtYej8z6K+hMUiYNHYZ5HRgub2mQhmwCSkKosw8FdxbrCNSytXcXnlKjaqTXTnPcw+n+Gz24/w3nufYS8tEQ+WcfWN7yK4cgFHgxCjEJiy+Opy//JQMrC8rAQUcq3zKLHNCyFQ6EWhZAqd6rWBqK9Tz5WEutdlnB7bOrajlpY2Rj31/Wazh40sVM+5W6idGsAZITUyVTW6cfe+NpDsiAqAdExkM19IObEAQrK98iDoVjDuZvZqJZwTk8j14py1W/uxYwZbjs1uzxW3f2MIxdrDPWziqS53a1Kn0csoQeM+WgV/q0mvB9daveZOqqIcU70IQ6gGMNy3kGbICAjjBcpFgp4HLAchzgyWMaAZX5IjnDP+awFvMheAGPAxixEtaDhTIiITXhZC5HT5xEIKEPTJEJqoPAgGfY+z4GxI8nu8d3O5b6kOFED4rf/5P1bS3ZUOeojMdYPENlVlIXk8RVhlWI6AH3z7Jfzp6y9heyXCWpiLQcxWP8D2SheL2QxJWiALlnAwTfHwYIL3PrmPO4/2MasiTKoI46orswr9sMSlfornL6zi+688g43lLjoe30yADlk4dic495ekYp3KB+UFlDTMmNfBrhBlrSwVi0ICtpf6PayvrkpchCwaIgotBbY4x7KmmaBWyuxq57JgkUzgQcxEd04wKGBSjBSMVhX5jDqJViKj6IC+bJpc07QtFSqZHboUdepmpVW5XJb1HAAHOU8CQguXFFDoHMYaKZVcU+7vuVrWaj8HCJUIdoCQ719BMQ0YxJaWnQMLl5funevsymauAND3KfewWRyXdSMHz2aEDBDKxdVSernD0AaGv0/b7r+U1+IAoTOLcReYAx41QGiuKGNB7DekqcKuKu8FlXnJRU52cDRFdTTEYv8Q090DpHv7wOERliYjhEeH8A4PkB3sIx/THTRHEgCTyMNe5GM39HHXD3Evy/H5eCKL9aDbhTc7xCAd42KY47Wry/jhq+ewtg4MlmjtPUVexYgpLwt7qPwBslkXuX8O5drzmJ75Nkab38FBsYmDeQ87uxMcD8cYjkfIMEJOyanclxzG7iAez7EYTpFMpggXU5xJ53i6mOG5coqL1RxnqhkGubGEGW3xdW5L4dapBV1uptNg70lXyVf/jFvvCZIICuvNx2KBXLSCa/Y3f7YxUJG8KWPCXDPJGYw0e5C7MhSoEWSaLUf9PlSK6u5AZx7TvCbZ1IQ91LXopDzU1qf2IXAMm7OuOsUQqpLB2dMbILTMRTJbmYTQc47QZihNgO6OWTu+oj4btta019WaUZR9yWy0JKfQMYTqPqpxHWzEKavQNplRQNjMYStG+e3NEHLPYQNOuuMylqBu0tyUHWw1139Zi0VqS3v1wQCzTg8HQRdrr76BC3/2Ywyefh75mW18Pk/xyYOH+PDj27j9jz/Dg9tvIqju48LFIV76doFvvb6Ol17ewMpyILmgKOkwukCAGKWEHtMwjNFJkfxbCl1uoAIGY2HpOV8iEleCwZJgkGuKyUitIDNsKEWdXn2WremKewOEQohak6OWmTmDklbshAYp2yyhufo50PAvZR3/+q/TAKHNSfH3dE73VzOEequz67+MMjsH5C+hyl7D/QddfHBngb/7x4/x6dEBjjDD2ZcirN30kfemyMNEAKEWhjS+MzAoaid1JGR9REM61kjuZ8KQAee+uZKSiVC3Qpn7NQAnTWSTEPJ5aeqV+5EoNaTWFHKZcVe5SDX5/41LpJ5zAghxamRThHJCFq6St8amNV3geT0H6HUj+Tn+/Xk8xzyZI9UrVv5jVEuvBoShNrLq+AhV1BAQJlmGOEsMFJOZdEW9soPSrHcSUmHTlcnS9C1j43h/ZECWlEhjurwHiKo+VqNNXFy5jKfWrkk+4Waxgfxxinu3HuKdX36MT/eGOC4DXP3O6+jfvIb0/CYOvAKH3DP7HSCiwQ/3vwphTsJDlzHWrKqoS8VNP6f8kBIw7vucL2NsBQGhqYZOG2G1oycEMNZA3HUt7b2ZPFiaAHK+LZS9BewUBJlCyc0CuhvAvifPaoyi/gXW4eZzKcWNL4BQ3FCj0EAhm0SNi6rzWBLJqD3fCUKmBQZdneR2b8cukiF07s51zdpqtJ8GhfozOi/frhfqquBJgLBWCLk5ed3rxS2b5poCCCsJnicgzOMYRUIvBk9mXdf7AwyCEL0K6OclumkurqP+aAocTwDOFY6mCOYpwiRFmGfohRX6HTV70+2dkmPCz8hNoarSQ7CPueqiENNIzy/g/eX/+r9V57a2JB9vkWQ4mswwmswwmc7VKYpHoEiwFPnYXOnh+6+/gu9/+yVsDAKshCX6VYLNfoCt5S7S2UxMXzKvJzb2sxS4+2gXj47GSMM+pohwXIToD7pYXYpwvpdhe8nHxfW+sIPIGcROJ6hQi9g8Q5EshMYnNc7Nw2NYZ7cnr3WepDL0HHa66Pd7coPyMMiNYJIFYcdYFNRBqm0rbNNJy8LnuvC5ZBjqts1/GxiUzzzECghLj92ujsgfWOy0gZA6O6opDP++Cz9tpl21hSAsIfvCNaftwKALBQ70ApSO7BO2Frtq24DMFXkKCRUUKiDUuRuRE4hix8CdcyOU/9UisTFQMhMbKVrccbPF2llTtxjC9kt0pffXKbW//qb5x/OTysk0MmQr5+v5iS8AwpotbDQPBSXfsqnyOtINE7NEpAfF3j6mO/sY7+zKv6OjQ2zMxggP9lHsPkI+PEY+mwjgWIQBRt0IB50OdqMO7nkh7mcZHozGqMocPZ+L1RCr5QyXoxyvXBngT17axMq6h/4S3wU7tikSbm5+F/B7QMbQlk3E3SsiGR1vfBujYBtH6Qr29mMcDCc4Go8RlxMkxRRZkQro6GCAZJYinsyxmMzhzWZYiae4ms3wdDHFRcxxrpphpZyiXyzQyZnnqQVoPTv3tUHgCVT0JRef9l0duHGD6a7v2GxAZhZYY1IzrtIWS/0aVSKqs3P1ZnZis3GOmSbkbDWDml6naxqdBIPNG2i7qbaNoNpgUIFn/SJsNlXkPk7H0GIINfbGZEYWPF9QTkWWUBhCjUsQmZu9EGVBCOBOOb3xz0oB0Dynk9nW0SsmX3LW9g4INp9dhmMdrVxLX52LgL47FtJOkv+bXK3MIMGMxpwzItdlAYRSYDXVtHtJlKLFPpmCEJNuH+PlNVz90V/h+X/3PyE7cw6HQYT3Pt/BrTu38eGH7+LuOz/B+OH7uHalwKvfivCDf72EazdCbF+w/Cr+rYLxRlN5sNDm2u55SyiLAHlSIez2ZSxCmEF/AfhTFExHY6UrYNDNE5IaYaGqrJ40O5w8yi4rkaydKrTU6Uw/pCgxmVnNLhoQrAFhy9GvCaP7Q9sLdGZN5WyOIWT+nAOE3H/NVMZqBpWM6u9QuVSUS0gXZxFW30JU/Ql29lfw4acx/tNP38OHOw/wKN7H1ssRNp8JgJUEZaRyUTFRUfzWOIm6CBEJpVepqJuxU9ZJDWK0iW7XrzVpdGZK721+n+wgG9CZH6Gg54IfqSyzKJGkibih899OgqhskwIF3ichWUVepyUnwVWOytGdXsg4LD4oA+VtlGO6mGEaz5HQ9VOyYEtEoQLCvmQQMujdDI0kw80AoZkO0m2VX5NGuXPGVL7NWEtTcFlTR0CaZP1xLlHrNRr4MWtaPG3KCH7ZRRdLONc/j0tLl3Fz/QYuBOcQHXjY/fgAt9+5hw/v7uDRaIGV69ex+txNrL38PHa9AjvZAkk3RNWNpO4lK+iluQAKru68f8gS0iODc/d0HhXG3RhCHjseQ5Imzqynfe+5e7AGii1AyHNH8Ock4CILrUdSdB8iQK7nEvXJmjgL12htFa/OMEZYPZt51OuPEmg5ufCjsAaEnEOUOVNpFGmN6s6L63k+iSFs10f1VJYzezTJaBsQnq6n3O+4HaH+/3otc1mFWsvr77N+bv7tPAScf4DsNqZmiRhkLwZ0Fao0Q7pYIItp8BdLs4PXKU2QBjRDCgMs0yW38tBhEsF4DhyNUB6N5cHoCkZTBGkixF3kFyKhpjNt6EcICAbZ9Cy4dqtdqu7hPK7mlxLy3P5/Bjf/y3/8SbW+vi4dyyQvcHA8wd7BEXb39u3G82WOjBEOm8s9vPjsDbxw8xr6EcR8hDl1a10f690A2Xwhs39JFUl0BUHT4WiM4XyBIupjhhDD0kfUiTDohdgIU6xFGZZJV9o8Am2Be1GIXhDK/GKZLFDQKZRDvxyYDEJ0en3ESYZFmikg7PbQ7w9k4aJ1MgGhDjw3znwniiEnBXAiJDeiIIw1ZQ/ssJDZsNlDnaI35TqPIN9bhIwSCMqfWnuTSBqEpFVmUGUTmtOkV43Z38uVxtuA/KIr4p2yvVbJm2S0GeFrl2zaHXlCRowNi2qRoTHytYW9q/NcUVw7TTn3obZVummeRSJg6NOxhKLtcLmHbhLK3mKbhv9D27d/S+/HAcLT15aChVOWyrWYrinI+Pu8XxxDqI2FSoNtx1MUewcYPdrB8YNHSB4+hL+3i7OzIcLDPZQ7j1HMJnLvsZifBgGOoggHURd7YRcPEOJRVmCPP8PcvyLG2U6K7V6GpwY5nr/cw6s3V9EbMGqCphOxzKqk7Mr6zOzsASWbKSuYB1uYL7+A2fqrmEaXMCo2sHtYYG8U42A8xbyYIy4WSCn9RICO15PB/WSRIp4mEqPRnU9xLh7jYjrGdjnHVjXDRjXBKnMRyxhBloublzp32k3zzzqPpwGDu5ls/rc1mK4wr3GMPzH34DaNWpKigcf1jJwDiaeaQPq/ZiRxasj95J2n79G2pi8yoCeOwZMAYQsM1julbvR8pzKbSsOL2oZd58ucqZbMCfJhgDAPdY6QG74Kl/RDwLMwemT2zMPEdXel7a5qBD12nCNxx7M+Ek1EAxsfstnqZ50ndLJpnd12s5ByDB1WlsLktwEIrdi2gkkAoUWU1Poi2Z0DlYn6lRS0C6/EzK9wTFOZ1XVEV2/g6o/+Gjf/8j9gz/NxdzzBLz78CB9+/D4+ufMOFru30Cse43uvb+D17y7hte91sHkmw9JyCi/3paDUmIkxvGokDR2eEt/ro8gDZASE0TLCiEx+JoCw8qcoySZC2UTtMBOosNCIxBREZZ4uF9MBmoYJlEve3X/2b72cbVa0No8xt1WbIRRQ+KR5wn/W/fv7+0tuxvXJgNA2eelscUfQJnIDCFlQeyjLZRTZBUT4DqLqB3i408cHd+b42//2Nj7ee4C94hDnXo6wcdNHMZgjDyiPdJHuti662cB63tpYwlriSWmZSgGlsWMGZu1MO1l53LyUzQ+K+kyM+5QhJABMswJxQufzDJkBQjerpyO2HNNhc98XsEcHU8cOsuDts07ko0OGkOVajslihkk8xyLwkFCVwJFYAkeyhKFGTrgcTP68Sl5LMWaROTdz1lRRZMMS6rLV7r6ZwzJ3pSAU0CqvswbOln1LQ6aqAz+PsBFuYrt7Hs9s3sSV7kWsTpcwuj/B/VuPcOujB7j7+Bj58iqWblzH+e98C+N+hKOwwjTykXZoshhp4zBjk18bc3IKTDpaCEOYm7zWFBQic+W1QRXCyYGJmgSxGtCBwloeSjBfsB62WUHTQjaOoeqO/wVA6K6Lusng/i4bTwrq9Ed0TxFAyDXeAtQ9AYShMoQE8Lz/nXTcmdfY+XFsozzfE/p5NRi0baeWnIp0vxmjeNLK0AaSruHbBopOPlorbIQ0cXuTa46aKsbKZ9nvaobQACElv3Ma6cVIs0Twi0ih6YpLuXMYYomAEJ4E2TOKwhtOjSHkTGGCME4RphmQzlEkM3Ef7QR0IY0QVgF8Kj+YJCQ9JdYalkfsM+PcXNFJhP3tx5OqzHMsr/aF/j46XuDh4z3cu3dfdLyk41eX+lgddMSk5dyZdZzdXBMpGa/R1V6EpdBD3yvFzIW5d4ucEtQOgqin7B5vuCDCwvMxkblA7Rwtewv0vRQsDXlD0V2UUIhvZKnbg89uTTyF3w3Flptuobqx2wyb6Bs5z6em4zCIAAAgAElEQVRdSkobKE8QKt/yU9yJrul/0dU2OS16ZWqWjmNEA2pppRtqoNDNIDqZpGjhO8gofTBBKV+V8YcydxjZXIgNWli95sLjNaJCxJoEnS7SQa5o7Yy70ela0OUu6Fat1lZVuffpeL/aZMQc69z7s5qyuf4dqvySwdy6WGnKOH2nreBr/XcTGWvXfq3N/v3dhn9/X9mTAKHOlWkhXZ/HFmhwi50yxpQAaSabDNG7J8xygMPLR0Mcf/4Ie3fvYfTxHRQPP8eZyRE6R3uo9nbhZZz9y5H6Pkaej10EOAg62Pe72EGEg7zEiItPPEGYjnHzXBdPbwV4erPAje0Oblxagh/EqLBAUSbSXc5ZRDLSJuhKEZ6jh4W3hmTpJtK1FxF3rmBUncXjoY/dcYG9cYpZkWBRMG+JhRCLA2aLVsjSUkKAi3kCfzLB8myI9fkQZ/MJzhRTbHljbHoLbHJ9iWNESSLzFzqP91VM0CkU9pWXiCt8nCGU3ea2M8mt6oCbSUe1rnAugu7nKR38IjNYr10t8Cc1Set565+Rf7TvPLc3ua992Rs5Cf5cLMOJYT6t5mXz1pZVPelsBWEDCAX0CSPo62cHCiV6wslbba0Uh1B6l6hDmkjaTZYj+Wdmcy/FQj2DaHjEFQAus88AoMsqdMBQjXpsnlDOvYWom0mBFia/HUDo2mYqY7U5O1vzNUOM7EmIijJbhlMjx9QvMfJKHJA8vHgJl9/4U1z43p9j6/Uf4fbhEO/ev4+fvPULfPzJ23j44D2cXx7h5qUCf/0XN/DKa31cfGqBsDuB580gtEnKijVFVYxRlse6zwkx2UMhDCGNxVYQBD2UPsOKY1TBFJWXiAhPXAA5316RDenARxeevG4CQhbUJnwVSZ4BQmGKrBnjYiZaoPCEU6CFy7lA6tpt1NnbO+D4+7t0/7Ne2VcCwloC5EZXTgJCNlloCgPG+QTXEVVvICh+gDt3Pbx9a4j/+ydv4d54D9PODOdfibB2A5h5h0jI+hrzJXdeGxjY/q6sUEtY3pYq2c/LrKtJAikddS7XsiKJhjQUg8CUgJCO7H4gjXsCwkUc69xerkHsGnegwMrNJHIGXlhk5kCz0BUGxUeP9akAwtAAYSGAcBQvMA18ceXljLsU12EorAv3QlJ3ZBxVLs1rk2RDbjl9rCddfeNAoQJDVVbptSwuu8YTRGRhgkhnfvn0BF/iWB+o+SCNPVIPK1jB2eAMbm7cwFNLV7BdnUOyk2Lv4wPc+uA+7ny6g/1FhnD7Ai68/m1g+yyS9WUcRxUmPs1L+SLI63C21BpyvHmtnmYdX5ItzHNUOd31VTrqYo1OyMxOs3ZOLtqqA5Uh1PgmZ04jAE4Yft0n26YyDuS5G4B1tmMMnRy4fXM4QKh5rD48uvaTEYx0fpD4QwxmXDh9S2buWEVnUNPeK0/fgLUAz5VNsoeaJLpVCpwefWo/T9ugptbWWeRSa8KwPi46huUiLvSzHIMWICRDyEeV5Ujmc6QpHXJJejEvMkCv15X51w6v9cqTDMIoTRGy5mE+IR3h5zG6aYEOJaVk3MdDzI4P1WTG89GDj4gjAZw7ZWJCrmMVlE1LNIU5QlO6LQrMf7hzWKVxgrX1FXR6PcRpiaPhGHv7h+h2I8na60a+DCsyg6/fDdHvRQhCX76/3O+gK5an5Mc1CzQpKCdQe21l2wokZYnE87EIIinueEMuhxn6AXNi6N7ZRRD2FFQxW4YMIReXnLJQrhE6z6gAxTL4ZHOgPpr3uC4ovAnl5pTsppOFX30P2OKlF7CdQ5fzZW5AKhd18lE3g6je4AxqZVyFdLwa7k8HnsVOlpQ+pThmGCAro4K8wotkUdTSh8WKRmaLA1E94+TkUiocq+v/dq1qdW1N8Nn36nfsNt76KLRmheRnW8yA3CDWtTlRWFrB6rTa9d9vs4XaapeLv3UHnSxN/1l75B/1L7UBoTunjeuku2bdCqefHSCU0GsZ0NZmnMzQWiC0AA/JHYkxffgYx5/ew+N338X0k4+xtL+DaHiAYHgktvS8+lLPw7DysFMA+2WA/SrAQRViUnlIq1wzRTsFnr3Yx/UtHxdXFji3XuDsBv/kDEW1UDkcGaTKXK44fyt8Q4C47CPrXkbev4Gs9xTm4QUcpOs4jLs4mHsYJinGSYpZQmmR3tFialF4yBMPRVygms4RTUfoTIZYTYbYyEc4741wPljgvJ9isJijR4c2bm5P1F6f2KZ+xXXXsiGr70w9Q9pFdGerNbkmjWXnBupuaGME7Z6SAXM9iydcZPkVNzOheX12rqUp0z7/zd91b+BJ8RJffHMnVpiWfN2+Lk9rL9KATMMQmvuw5B+KOF7k8yz4BAxy/i00YCiATtcINxepJjAVwgKIBBQqUyrSGysMXXi9Btw3MR71sXDSRDHisc2ubTIjuYQNINQRgNMMYduA5ze17Oj6K/oQGf5RyTDvCwFUHPrn8L9k43pICQj9EhMyBB0f2dYmBs8+j6s/+gtUW9cx6Z7BO/cf4N3PPsEHH7+Lg8M7WCzu4Y1XBvjet1bx3dc3cOlShk5vF54/gY8YgcjXmG1HFmGMMh+KA4a8rrAnM4RlwX23B3rWyTVrstHKUyc6CTSWizBAIICwZwwhc9nYftaID1Ej2JyWFH7mLCojCy0wKPdNS6WiHS/VMalk1OYI/8gAIY8Lu/ihnA83pO+GCAwQilO5MoVssgP0T7iGKv028tnr+PB2gbduHePvf/kedpMhirUC269EWL1eYVjuIaliDZ2XtcQZEjTuviKFt4axW79siVLHYQORcp7cUkTG0Rwl5fvC8HJ2MEBcNVloXMuzLEfM2TfGJvD1S/2mmnoByM6x0molJQvIfOiDoJAOopwj5H0lDGEcY5TEIrFe8D7iLB1/JqA3RSCzd5zZIigU1lGRJwrKUfl8PXpc6OuQvcYaYQ4EOomzAC6+V5HwiEWI/B7XpZQMrrt2ac5YBWKGtuQtYzPYwI21a7i2fBWXgovwhz6mj+b47KMd3P10Dw8OJ5jS4HFrC4PrV9G/fhmztT6m3QDjkllxlKZqNiUfsmdY44X3GDNFCQgJDGlCIwYwZjIjIscWSGuvdO3ZQnlKK4xVpWnOo6dcRgXgtI1jzGTIzSE64kUvIQXZIiOun19fgazlNJHp90B2kAoJAkLJuZTzYPPuTo7qJM5SVjeNjNMM4Ve3dt11ZrvbqUZr+7naclFVHVp2oVOzPGHLcPVb3aS3zVqAJbNzeW+zueoA4WKBxNhyAsKIzGC/J9csvTyYh07jmCBJEVA2ulBWMGIuYQHNJiTZNZshm4wRZBnCLEOQFYjyUgFj6aFbAR0BotqEdgoNkX/zWL796V6VLOZYWV1Dl7JLL5CbdDKbo9/ryUCuVzJ+IoVfJDJXxw2t0+/JzdPvdXQ+LePX1XUyZaeR1yEzUxh26xWIaQcMDxlZQw4Sc14wKsRcJqJOPOojDJdE9qnbjYmeCKokVdvMABzVZzerwCqRH7DTyYFU7dZQU8+bR3GTc6/SM9eGidr54Qbtutd68anqnZp1F8jeyD3p3MPvpCKr0AtKoaJli9D6tUoNwDq5pQ53UkdPMCmvizkkFQelnbS1xby5sNZTtb/e/zZ/5Dp6bemZq99cd/YETNOb0ZWUDShsilVZ5m0eyIjAWpqgtaF7htZMoXuNLXOZL5te+k2VW39oz+sWlHreymXlOBzfruPdGbW6NhU2rpThbFVa6Gbp5crES05eWSHe2cfs3ue4/+abOPzgfZT3PkNwfIDObCJOVYwgSSpgVFTYzyrs58B+XmGYh4i9AGHo4dxaB1c3u3jmUh9Xtjys9Y6x1J2h16PMc4q8jLVgRAde2VdBtVg+ZywvEReUEZ1FEVxE2X8KafcqxtEVDMt1HGV9HM5yHM4SDOlgnJBppAxWeaoqZ7A2UNA6fzJGNRmhNz/ESnqEC94xLgVzXAozrM6mWJ7P0C9yzf35yo+v2kZOyyu/+ETKcKlLXw3enIzEmFtlWczR3zaV2vLm1J+X68CxizXL2LB+ek+6eYYTW3wLnH7VG647YvJDDUNYVxq2XJhDmtToZJwlyrxmCMUvk4WpAUIaoUjUhDGEEjlh71+ZI5pZlrLRyWbH7ielLGoCajb1Gl3hJKgacH8SFMp6Xkd+cD110lE+t8VQUHomTKLeVXI/yDmxXm9dcJ9sIP461xSbIETolQjZERerfrZFuC904NH9reqgqkKJRCKZF4clJl0fi+UeBs89jc1vfRsXf/hjPIojvH9/iLfufIpb9+7gwaPbiJPPEQQ7+Pf/9gr+4s8v4NmbAVaWx0iTB2Lq5CNF5HUlgobOpmU+RZlRMppKMzIImalLS/IOqryDqtD7tKLpGaWjHsGg7sXa6iBTwefrmdEaC3+L+OB+bYDQsRM6a8ZZWd1rvzAU32anzGb+jx0Qch2JZIbQVaunGEIDhAIK5WJdg+9dQzZ9GbOjV/D+hyne+uAIP33/IwyrKYKzvjCEq9dLHOd7iCsabmlslg4iOOVUw+YqUHD3i4IDx+xofaARI47lFZBkLJJiABoUcXYwwIJkQemBiQn0hGBMA8kBunrS00CuNwGErllis4giU6c5mifgrxv6MiPVobmM54kMtAaEjEJKU0z9CHPPR8L1wA8knL7rsxDWmS1hLsSkRpVhZDZDMok9EhMuZsKqLTcrKc6DNjfJ+cO8kho3L+maqqaHOeMnPDLrZL24MOnCx31qCUtY89dxbfUKrg6u4HL3MgbxEryRj51PjvDws0N89vAAD0Yz7CQZ1p+7ic2XnkN16Szmqz0c5amY80gDSRh6Y+5sDZR7ju78GUPrNbhegCHXQTlGdmjNYOZJ65tKf9WsRrJEW4CrdgU2wxgx8mkBQoJPKoEcm+gYwhOA0MAgf07n0VUqyrm0cGkg5jkEhBpJ0QJ7Jll2QLXhJizy4glL91czfk2Um2PyeDykXdg2Hm8dJAWGTSO33oXbPWLXPm2reuw5pDao3cRd9IkyhDTFTOJEzIEIhDtRiEG/J4w410y/yAVjeUkKP00RUCLKei4vhT3sVh76bCkmGYI4EW8F5hpiPhfDmU6WS77hgC08zxdDGzZjyQBL04CNCzLaDw9nVRJT2qVFTO4FYjBDjXe/1xW6PYvnAnAYVh6FpOA9hN1Idb6kdnlA+EYF6ATq2klAmAMdnxsgh15pcUzXNBqy6JXZDRgZrQOw8Lqo/L7YpHKzIdMmiwsPhji00CRRu7uiiabhTEl3HCJoM10xO1vZaN0C47pYztmoHWnk4Jzr1pJt5Gs0MMqTr9N8vHi1gNAACs0s1N6qfqgNjAG8KoXPFcDNB/K71JJ7HSReiFQKZC0IO9bZlpu1ptVcH0KnDGv3OVf4219VFzcFvI1W2ob4a2dge4XO/rZ2+DPDGJODuWLQpoRqWagqdFoJZ22atWY0m/lDV2a5t/PrLKr+mJ7LlelPAoR14GUbPLjxBo+bbsFpH8vysQ1dQnpzWQzYmeIlxID3bP8I+x/dxs57H+DRL99E+vgRwvkEXT9H4HHuL8e8rDAufBxnFY6zEqNYbcSpFLhxYQ3PX93AU9sdnN3I4Hs78IMhvGCCpIxpao5O2ENY9eHnfWMKK3W481gMeCjyAcp8DWXnCrL+dSxWn8c0uogRzoh0dHeU4XA8xSyeIyvm1segLr6HKg9RUD46myOZTuBP9zBY7GO7OsRlb4qnggRnF1NsLOYY5BmiOvjYXU2/AgDWF92TwODp33U3sJQnjfuurXfqy+Y6ug4QavGlmZGnMiZrMGizDs61zFpajpHUXMGTH9oNbr56QjbTZv3qlpZbJ9qdhjZYNEBYxwmocFQ7zsp9OUCYMzcv5IMOmTZLKO/FsQ+6qUYF7bL5YPcT6OQ62+AAtTjBSYahSlAdGOT/i4RUL+2aVeU+5AChylB1lpBZTwIIpdBUGbXSsL9tQFgI806lTS45aRTV0LylC9/voyo6KMsQcVkhCT0kXQ+L5S7yM6vY/pPvYOOV19C/+QLefTDGf337Hu7u7eHh/kMc7H+CRfIpCnyG/+E/XMJf/OV5XHsKWF9hhjANZBJ4FZU2LCbpNM0oqQWQzFAymoVKGGHkaOBAp9EOqpIu2rrx0tBHmD9B62y88hjy7HfhV92TgJA/o9q6JojeZHYaY3Xy6/VV2wKEUsj9kTKEIrm2m5X3wtcFhGycVFiFV17FYvQiJnsv4YPbOd77aIR/vP0JjqsxvM0SWy8FAgin3jFSenFKTpkDhAbUxffA1QduGlnXB/F7UWpbP0t95bLotA2sp9iM6HiPERB6PuZFhTgvxauC7KCYydAUxRhK5c/rm9r+HkGJmgSSLeFMFdlBmsgwWoxkREhJI/9eXmCSJhinOSYEhAgFgPL3SToQQHJ9IDvoosn4u3Sl57sKQx+djjFTgQbXKwhy163Lg9UCV8BgQblugKxUVUTql4il2Sn+rXp5S5A8i/EBVr0VbPe2sd3dxoXOBZzxt7DuncHw3gT794a4e29fXPlv7+yje/UyVp59GksvXke5vYmRr4A650ViETG6b7iaz+IGjB0kKCQgJLiLOIvHOtnkpRJL4OZ3W1uH1s56/pWst/rB7mGZuSQB5DIOKemU59X4kawohJElCK+JCyl2m6xCbRoYICTxQQBOp9ilPioCQvtZZ0Ajl5vEgJinRUsdU887tjZAuVKfAMjcpSWEE5USbrTDSTsdW2lKFq2JbX+xfdvt0Tq209TFLaal/tvusLomp+7JeoM4CS3PHRndeBEjowqKklA/QCTMdyTXucRQFQoKPRJffKSZgkSeW0+E+wIMVxFilYTOiLmFI+TDIfzZDFGcYLkqsQwy1TTno2EVAaHG+wUdzoyH8MaLrOILStJcBntlE7ZIgm4nFDenZLFAQHlYh3lFGl4edELZRPhkknciIEdZOd7gcrNkBH0lOj6dzWgEXGmmkh4VhJ66eMoF4nVREhAaBBPIZJ0mCaY02RXPDw+S6KWLTPJnnGJBOwoBCnmTLMhEa2rnxSjrGuw5oNMMvPJnKdcxYar8HosMOSJWQPCnJZPHBpbdSVdnUdrJsvhI4QkgNEGpSYIICGMCQhOH8bk7Rt3KBSZ3YENh6lHSG8F9bpd9DgzqgqB3hLpJtgb67Hnly2bKIHpm65ir9EMLP9dRkdAPmWmpS6YG+tUaW/dKahT7hTzCUzXqN//7TzgCJ3kb/UW3sNSk75cAwrQS+weTWxkjbsHBTKEReSJ/N05RzWNMH++qdPStd7F4/AjlaAivmKLK5xLyG+cFFpWPSVJgvMgxGiUosxJL3RBXtga4cXEFVy52sblOJmEHpX+MKpggrSieoe13XwBhkBEQqhwoCxcoaHPMKyuLUMU9pME2su5TiNdfwqz7FMbhNnZHPvbGJY6miZgFJGQ2pOJgEdAHyghl7mG2iDGbTVGMdtCZ7WErP8AlTHDVi3EhneNcMsdylkhWjwMH0uiwJpO+Kr2HTktPhFlyESwnzqHdN/I7DRjUGRi9n5rYEFdAKYiRe9fcT3ku3MYuWMX+hhIDtKxuzyOYhXUtW1Eg6V50CwKekJ46QGjv8CTyPAEK9XUbjeMQl4EpbcYJI2A+ZbUyXQKnyeBR2qnuogIITTIqS5IBQo2EIAgs0REwWMlnAkIFt3Q11PctUlGCSgOEIkOtHUutWKlZQmUAVDqq7KNGULTmCB1YsTlO3b3VOOPkR1s6p99xP3F6JsWVzO0fajfG9Jyq4zT3PM7MExBSJsfoIrru+kEfZdFBXkSYl0AcBUiXOkg3llBd2ML1H/8rrLzwIpLlTfzsowf4f356CztH+zgc7mA+uwc/eIju0mP8m/9xGz/88w2cP5dhZVBKppXsRZy/FwavEECILJVA5IrgkOMN3LXZjQ7JPpCpJCCkhFVlrHKYfBYyiRmb8BqmqQxdg51VndG7jiF0TKC7SMS60Yrr+sLRY1sfbbmNjF1vzRM6JuIP12VU2fncJKBSClDaVQYthpBHyrGwykIxh5SfJfrKW0OAG1iMXsJ4/2V88GGG9z4e4s07n+C4HKFcS7H1oo+VayXmASN9cuSlMsH1VKsAgRYgtO6ja303I2YuXkDvDJH2cW7OZg/rsHPeW0EozNaiqLDgXkJXxSxHnjOLWZlBMVMSg6dm7REDKwK2gAUyzQ3pvEhjGGUMvZwh7IX+mwCnyDEjGMxyTLwOGKxCAMX1qg0IvSJXIElSgiBQGCn1LlLHUMeMaW3kAKEYulnjjjakGpsBZCVZ/UBMbGIvx7xKkVaZGKnxDQlRWPjol/QaHWDd38BmcBbnovO4uHQFV5afwuTzOQ7vjkU2+snne7jzeB/5xjrCS9s4850XEV29gGlX14YFT7a4tZIMUddT1p9qiM/jUCoQ5MOk2uKuasBN2Xr1oK+BjC1uarKjwEvGTZizaE6sjk1qACFjLUx6KQCZIJ9KQdbkrck6I2NUsarzlzUglNnBEH63A3+pD4RUDDnfGQdGHTC3pkRN8ri14+TnJ4FBt7yrOkVn91wjVbgT12y1PmoTbaH74QnZaC0VtcioJ9R1dbPE6rag1H1NMa2OoDlQSEOjxAAhXWIFEHp0haak1OUSl+owW1DqzHNLSkpbOSKJ9gMMvADrfgebNPQ8HqI4OkZ6cACMxwinUywVOZaLAsu+zhZSPqp7kwe/0xNVjpcWEjGLjPQ3X2ygohpeRxHnYrnJJ0zbA/odomoO4ubwI2XT2OkJ/BBR1DF7Yl82c7HdTXP0OxW65CfFaZObio8ipzUuJ4hUfiLh8wG7A8t2JWjH223ASc6gUOZzspujBZDMhfCSZqe1yARlk61kPqF2dZTOdl2npjFpF3s9z6EWrNLl4OyLzMGocyjPm9iYS6ek6SiLBbNdOK0yUN4PAaEM6tsmq0WCMoTcYBkHTEAoXQoCQlquO6OQJwBCBYMODjaST2XtrDtkgNDlixnebu4Sd5Hz3NqF72RbXOz0uVwh2MxnNlCvRV46NHKCHGnOVn3j/RPAzzc/+sUj8LUA4ekS1s6zyPakSFA4otIMix1hV4ldPDOHkFI1yVDSefTBLuLdXcwPdhFP9rGYHGA2GyFJU2SVh/ksxXS8wPDxCPkkxlLgYambY4Xuok8tY2uLjuKH8MIxvGiOvEpQUFwdKpPgFX2bN6KsZgEvKNCL6MAWUh+Heb6OeXAB85XnBRBOwks4mPVwOO9gnABTSoHSmagXiG/pciiAsPQxjWOM51MkRzvwJntYSw+xXU5xuVrgShnjYhFjJVugn6di+BTIg0BBbaEIUKQB4xzQDOA5d8oGRLqDbo50tZW1u4ssq9RJb1xHve6qGxh0qgoDh841rg06pFiyu9MZq7ivtXx/TwK/FsvYBi71vdwquOrLp1YJ6E0t157I9PUqrO9ucalTdzKCXpHrizxWAbGE9XgWM2Fy0cIAXNNs0uuQgE2ZwQqdUgEhWUJ9KboXiYOzzOVobIVm8hEcUsmiAfcNjjMJDmVU9vwugoKg380ROsmoq4TkeMvu7xqHjVOmO7CuGGgbCzS3XrMR6HFzR63lcm1SIzHFkGxcHZmQ7DaaqYUKCPOiiySPMK18LLpdpOtLyM9uwr9yETf/+79G/8bT2Jmn+Nk7H+Pvf/oOdvY/x3j8EAEeY+v8DFdvFPjRX23iW99bRn9Alj9FSLlaxgZOjMDXMQhQdm3SJS14GU6eaIYcu70SZMzWEcGgyUilO8gi0ZQvMkuo+VZ8D7KJqTPSCYdJvYSss+/s/t1nudjsmnOfzTRGzqu8IAUbAgil89uanf0D2zh0/eFMoK3bUrhSMtYacJIFnWsPAWEuskTOjMfMOPA2MOi9hHT6LUwOX8N7t2K88+EhfnnnIxwVhyhWE5x9Dli5SkA4RuqxKRHW8uxGcaRuKS7DU0t7e03id6CrFLP71HGSlwDZZZIEqvBis0MIAHGQ5BXPGUIP86zAPE2FgCAgZD1IZprmIbVhSasmIRCkeYw6hYYY9DoCDkVqmKVCDIhRGImFohRAOE3pzBtiQZAm66snLAqBJEEgFQP8TGZwQPdRmpiYdwTfJ0Eo57jcQJAAQmPMGndgmrbRQIa/wRZPgEVVYlZmYoSWVNwzWQeq6iFiZFIZolt00MsHWK5WcTY6h6c2nsZz517E+N4ch5+O8dnHu3i4M8L+OMYxgPmgj0vffw2DG1ewGPTAaeAxj61I/CI1Y5R8RDP2cQygNV+cezXBtBjqmKsqM0XbyrN6vEFOvRmIySgXz4tzYqX8VBlHIYHI3DoX08KiLyhT5SyjMZB1lIwBIM28VNApqgSyid1IAGEw6MssIQFh/XFq5lBKZMeKSiNDr7PTH+2vnJwH5P5Ad09T6NRrtkYiaV3vGrAtlY/Tk5yw3rDd+Yt/vm64siaXv0VVpjTD1dTyJCCka3qMLE5QEBBy1pXn1PJ0RaXo5rFZ+Eh6QCnsLdfrTidCN4qwFERY8zpYq0JUxyPkh0dI9/dQHh3BGw0xiGMM0gwr8LDE/GjiNjmPmvNOZaeXlZU0t520v8Vq6jw33wDpSvYJxdtXjVJ0BlmzZNSWNrQ5eRYIgZxwItmQklFncShnk99j58Lc3sR1lICwA4Rd3eSNKBNJDYsEkW7SLZHziPpanBFLxY2V8RS0x+XMVIc2v+7yoNxFCzRhLW1fUtxlMivXrecbD1Q2q7Mu+sG1meygLIGql2gUe1a9NaDQvIukM3TKbsZehwbZ6xWvEqcGbDUt6AbL6VFu2AVXstWFo/Or0x20eeEOUdj7UBlOU7A0x+iknYxuuCe75W1gWP+B04DwdIP9D2yz/l28nVOnsK61nrD+2cVqigQngXCyHidHlLw7dlXJosgFrQ8WaGkOTBbIJ2NkkxGybIwsmyJNplK88keySYLF3hgPfn4Lo88eAvMZAj9Bp5viqadWce48Dacm8IMxquv5mlMAACAASURBVGoE30vgBwU8skQeDQXUOZLFHTlM3m3MG/W4A2TcvNcQB+cQ95/GLLqCWXgJw2wNw3QZ07yLUVLheLFAnJVI2V3OaafNPddDVrDrHCOfjlAxPmN2jOXFCGvxGJexwIUqxno2w2qRYIX+plWGLs2figSB5Fup0xnBB+9c531Rz7uxoyyAqMWom2xRGCvrssvKYuCiPn8tWbYrLJyxipOgSKC9FS9yZmTzcGJtNSvgQi3ZSY7TN8atYfNM9eDWFMc21muczfbXjGD7qnZG624Zsbmh9nNZd1VnslXeJesqX5MxgzwOAtoI5AS8KbCrrzbKvOT6U4bQgUI6wPL/XWC5GCPJPKICQDkvBgrVqVC/pgxD00mTK9rmp2sQX88Pnjx/9bpm4+k8jjL7wxJDiu5GIiay3rJh15tTqnLZ+tzUSzD3HQsidsffXoc2M3nkWDCmyswFlNUtI0YfBzmQbZxB78bT6D37LHrPPoPujesYRx3cfvgI7394G+++/wEeP/oQefoQ167kePmVAb7zxiYuXEuwdTFGf5Ag8jk3zMpdm7jyN2nUVlqXubah57nXPZ0Zcyw0xfFUBjdcqq61yeXucGE4FpNkIE5zU2xjcI0Ht0+0gWHLB6A9S1gvSe5iqSUqNkvkQOLvajGuX9fJF1BvhW3DqvYe6r7e/r6KLU88kTYU1ILf/Sk9pG4ewMVR0VSGM50pSp+qLghTVVVnEIbPI4/fwGLyBt69NcebHzzGP7z/CwyrI3S2Kpx5xsPypQJzb4SEgFBmup3JXaMIklXGATMnt26qdPmXmoaYOEHYQa21lFBwgJBXizbBF6WHRV5hkRXiMEoVmcwtOXZRFnON6uIOwWfqhYyX0LlBmR8U8GbmJCZf1MYUc/9KzDKyhAXmlSdgUMg0G62hsozvVNocNJAJCTbpPkpApWNBcje7LGZ5lwaG3TooOX1icyL7jopVqA0LkFYV4qpEzIgl5Ehrp3llCYPCQ5R76GRdDKoVnAnP48raDdw48xyyPR/TxwUefHaMnccT7B/PsT9PMK4qrN28guWnLqF7aRuTXhdHQYAFj7EfoB9SLEgfDTWS47EPCRZ5l5IkMQUaJYLaryEQ1P/kThaWudlBRLVC0zaTizL6QUiJWmqqWdYuMVtud56HVGcWcze/yBEVfo/LBqXqNmsor5GgkECZ416MmOh2EXQ7qDp0o9W9rv3Rdr7QMtz2E5tn1QRX5xPS/LKbdW2Xqs4lW3Ic7T3JfSf7iVbbUrm7HiHViXJ96V6g6hjXyPqiQVb9uq1vJdeeAUL9PWUIde8xNUxeIGZkX5KC0SGU98p8JucstcCpl1UBgbxeQ09dWGm+E/oCIjuejwFCLFcBglkMfzoDjofwhkN4x0NE4zE69IZJMwxKzrTSvJPztUrJiq9TWn1RLOPe1Ekg4MYuXJmjn51O+KTZiM7IuZkNBZGu46eyArlgRYpdyZCxdABpt+1m3Pg90vEZ8w6BHq9myVUz1zjb+WmUwXgIkZ6SvqYe2XX55armsG+EolIpK98tv88ut3kM1HQwj0t7wNS9/yftP6eL9UaY6jrrNjzfRnlWzDn305oZbB/wU3+suZhP/8Xml05sLKe7FXZTyrX4FaDNfev0r3/pS2v/4Ddg8DdWopw4zE86t6dP0Jf3BGwRcrNU9otahTQXByUJlJOFGRCQSWDRynuM7jIx0odHuPN//mc8/sW7mDzaQV7O4HUzXHlqHdvbPawtpwi9EcrsEF0/QRRkQoOnQYVZUArTwyYNuQXm4bAtxeVBmCZ/HVl4Fkl0GYvwkrCF02oLk+oMpuUKjpMA+1N2gAvMUrrUZRq4K5u45YemMQouruMxqvExgtEhtjHHdjXHZjbFmSrGlpdhpcqwXCXopHOERSqNJq4VBWemSwsmNgUcN/MuFRMWWyGdY9tIycamlEcaOGHXxQFCd2pkjWzRdQIGbTjdsU7asdTupWwV9TkxwOFAh5nVqMRFHQZ1w9TCRTatEyDOnC2t/Gxmgp90MTUdUXUV1Gd2RWm7ONXMQZXYn5B1BjpLIxu7AH8zhTaQJq6iBgrFWdQiJzjbGUqgsr4usiQ0aBCwabIyDbYnMHSFgwJ4MhAOlJ0oHixk2YFwtyfpPHgDnl0WIo+h/F2PUjYHfBTUEcRFpScspsp45EVq61LYSgWsrsOsrVTd+J2jmxhlE+jzeQJK3ZgNOJJZczZK8s4aFuEKdvIA/uVr2HrjB9j87p9g6cWX8Wge487uLt766BY+++w2Hty/jcPdd9GPdvDD72/gRz+6iD//8TXExT1k5WMsLZMBoZmUyZpsFopsIFkV3jdsomqBpbNClH8pIOQe7cCHVUaumvlCM6G1+H9RS9tqzraWyC/bZPSkfPHjd72/nH69rdfjvuUy3dovvm3A4hodJ4rBU41XJyVzxipWilq1HogLrAJ0NitSVIwEkWtVZ1HL8izK8iaK9PtIFj/AO7em+Pn79/F3b/4XzIJjrF/tYuM6MNjOMcNIGULeSzZD2LSgHPNh175I613j2GR/IomnqsqaQ04q6kaGJJBem+dstyUlZwg9LAoPiczeaf3HER8nnZPcZjF6oYKFULXAIPSx1CEgpO+IJzI6OfxkoMT0SOWmJBWoJCMgnKc5FpQv6jyTXuMmU6djIw1mOItI+SmfL5JbVceCtHKVaqneL598EbuL1TXH2PTke/WQidMoQ1p4DGjnb6wayZO8RJR1MCiXsBGex/bgKi6vPY1wto5i1MPBwwX2Hs+wuzvF7tEYh9MZgtUBli6ew9YLz2C+uYbDQR/DshCQvdTpS6efcW8cE+Ga2+3SJZiZ3HS7N9E3IweEcTKpsayvatKVUXZsO4jPmUtBZJr/6YliQI+Acznn92UN5PGlLJWzikmGghmIeY48VcWeW1xqQMh9QWZGtVlAMBh1O4h6PSFyWBvoaMEXl4B27Xri3+Y8Wl9DxBGyHSrL6SSqqo3UDF2CWWHgKHPNUm28SlPCpKPu2haooqNTjBLhB4GXOx5qMHQqws5eujPMcfOdsl+YUoK/4wgp7vc8bg4Q5lkm0miJWrHrRhhFfpDhjiKEnaj2cCGolnvQnp+B910ax9BshgpNZhSOJvCHI/iHx/CHQ4STOXpphn7BkQJPzJbEiZ5n/TQgdOeiDYZOGhK0gUlruLjV/TphYetYCvlsQkeCNKN7s6JCQodS0qRRKLQlLZQpYeV92qHGWxym2JnIJTOGGxkPHC86ygckJ0U6VpS+5IhoHRwqE+mcRwkIpbMugmC17jUVl7KAikndSEl9RX7ZXvSkPU1/tt4iWld1q2txasf7+nvd14ZqJ++mFiD84m32zVf+RR+BXwHKf/U16i5XLcN1vbKhcjGPIJ+dSR6oNF5mGYqDKQ7//pfY+dk7uPvue1jMj1H5CbYvLOPC9gAXztF5OAEwRrk4QJWP4HcrVH0PxcBHXGZI8hxd5pRy+yUglLEiLsrLKPx15NE5xMF5xP42JjiPCc5hjHUMswGO4hCjlPLREnHKKArKz5X9oDCJ2VIF81BnMcrpBN50hOX4GKvpGGeKGc4hwbafY6NKsFbE6CVjdPKFxMR4YmVHybsBVJkzYOaThw6LeOsqytEyMJZ5JVJuqgJcuGnSxZUOcFow6GrZ1pmYQ3CryJKN1sCgDqu3AaEycQ7WSRFm0jInL1Pw5qTfJwGhs2ng63GbkAKik1eH/l8bELa6xq4YsEgIvj6KDwnWJG/wxJyfYwaVNZOyysglFwshIJCgkAG9ZAYJElkIngCEBQqf4IybtBZ+Cv4MEJKJ4N+uAaECVCf3cZDPFXfNgm7Ohc40wQobdr2FG/RKZJx5N4bQSefINuprJcBT4O4bIBRdyCnGUlhLJzOzOSKZWTEJoM97y0sQegx9z6SAnHkDzDtryM9cwspzr+HCn/5rBNduIt48h7fvfY73732Kj+5+hAef38L+41s4tzHHzWsefvxnW3jplSVcu9lBUeygLA7h+6myHjaTqRubSrloxiZmAlTqaJ2kAeAyS2UZvvVMrEP07gh+FZr7mqvpPxUQfs2n/Y392D8BELZHJoRHcgVrmx1ssU11yWDSuCZ6QTTlcqfprUpAqJl2smASEPpz5XrkBC4B3nkAz2E8ehX7ey/jl+8d482PHuLtu28hH8ywea2HwYUE0WaMJJwh8wqJzpL1xVi3E6DQMe1PAoTOkdEaNqIYcP4TBIEW0M5aLq08xAIIFRhmEkGkxb8AQtesksZ+gUjhrUSd9YMK/RDoMped/hWynJghCtcAPoJQSIU4r0SOOk8zxJzRJasjBictIODzucgOhpLxRjAoclFjJoWRsZPSroHbVd0JCaJjjUwhwp1IH6VkidJUjedISAtxi6wQ5ZSO9rFcbeBM9xIuLF9HvziHMNnA/MjH8CDDwc4MDx7tY2f3UJhGf2WAwVOX4F29hOLqRRxXFebSjrIRBZ9xNTpr3eaf6MIqU8BZIQCI1xPXOBkpCRQMZi0TFcbSiAu51I0eSnXc0bET53fBepnz2dTMZgUqAkFmOmYadeFyEV013JZ/i2GMETfCDjLFgLNpga7npwGhbYcnyIz27VjfXyZJpVqx/nB5kbLI6XtwzCYbk5zDo0xTGEaRx0aKG2zJEymqZVI6ea2bjayJMKmbnrygKaPonEWt12X3lDZudbyhAYQ0lclEHk1AKOu1XIQW70GsE4Xw3YPgNOR9pzWDNDE4hVACgwpYKoHlvMJSkqG/SBCNxgiHY3jHI2A8AaYTiR/z00RmEDlnewIQngaD9aGV99u6JdoI0aHeVoFRM3Tu1nKzq/KZMi9uSnQ6VVzKAWPqiWkQI0YCYkusfatOwE4n8wyZN8jOZinOTgmLvjQT/WxEGQGLEgY7Jgv0Bj1EbCnxRuJGFzH3rAGEXIQYkeEGPsRNW8nEln7zN7a9fPPE3xyB37sj4AChzKrJ3c4OH+d8uZHQ8pjOVgWqSYLkvU+x84u38e5//i+Y7j9Glc1w9kwf588t4fLVNaysAlEnRjx5jCw+gN8tEHBefCXEPFsIkIvCrjZl3B9kjeP1UXlLKII1pMEZxP45TLyLGGMbY+8shtUahtkShpmPcQrMkwWSNEGeZ9IxpuZeZorTDFmcolzMgcUM/uQQ0ewYG8UC55Digp/jbBVjs1xgEI/Qz6bolAlCv0AQWAixgEKLYK+YX6UPYfBks+Smyi5wIc5y/Dc7eQS5Ia3irRCX8sLNERoQ0wW86boLWLMhdzO8sxKJXUItS2T9siJdgRalZQpgpOCo223aSHOYrzZBaAFCBX5uPXecnAFAp06zFV/FOFpiaHC8viGRhgogM1DowugJjOzrzmhH6lXXoS8YN6HgSkAgzV/k3+xgO4aQTF2hx5RgV4pNFn8GCCnR4uiBgUH5LMeHtvUm/RFAZu+tzc7W7KBjDazzbYBQGcJCpHgCCm1WXeYSBRTqLIhIfMWpTtvKCljNOt/kvU1h2ViVs7vOYkry/7wUfrhA7uVYoMLYHyBd2sLas69i85Xv4dx3f4TJ0jp2C+Bntz/Cu59+iE8+/wCH+x9iPr6DN751Bt97fRM//N4Gti9k6C0NEXhj+JiiLBZSsss+Zyym65rX5hA25+PCndXqvYkQ+L1bpH5XL+jXDQidrNnuJZu10QpKwtlJTTgds3qe67xH1wAh7wma+8xM4swbbBmefwGe/wIO9p/H/fs38fN3DvD2xw9xZ+8jeOspzj49QPfsHMH6HFk4l3WLLT/eN9qEkuqscRU/BQjbh1+aUurtpQyjRUbovehJU58zhinDsgsgply0oHSU4fRmG2+u8Nov03EGMlhdv0TPr9DzgZ5PYFgIIIw8zfBUuSbXP1sHfMo1PSyyUsDggtmGHCPimkXQxxlEcSb1xYPC5RgKmWAyUgJCGUw31tyV2Kffcz0jLPW3spXCOtn7dmJwmgMxVolNLVmfhf3k/CKl8SHCvINO2sdqcA6b3StY9S9igPPwkhXEIw/HezHu393Fg/s7mEwnSAIP3pkNDJ67gcGLz2Ic+Zh4HhKCMNbHnS4Kmvd4vshx+co6QWhZd0CYF7I/8mxxz6D6QhlCftZ2oryXku7duseJWk5qYoXsAqbksizhMRPYwCAZQoJBpX1NpWI7hTCClIjKnuMJmAmM4fIdABOZtLJ0Ir1vHfR6tvEUK1+jkRZD6OIu6h91xiH2fBKjITOPgM+8Rs6yzhfqqkqjlV5P2DcdadH5V2XAG5dvB/5Og9LTS1ONpUT6qc7KTrqs95mNiLBxkmbyOlJzGY04UyvslDbqOHKj0tBAGFs2OcQByeJ5asAtRDefsJIICkpC6Ti6WgIreYX+bIGIMtKjY50vPDhARjfS6Qw9n0yhDy87JRk9wQzW79I6yjUwbPdLHLXgVGduBk27TqKzlvpHf4cnZTqbYb5YYHVpgG6XGUyqd+askqB0cTYinZshjTmj1IcXdTFPMtakyGknnFKHXiJi/EWonZ54McNiOhY7/H43QC/00OkQ+YdG/fJ5eYFTh07AqBe+A4Syd7ZR8e9qA/rm735zBH7LR+CE6Z90DAth3MU3mG5ulJFyo+Ds3u4Rdt58B7/43/8PTO99Bm94jLWlEGfPDHDx+hmsbXUwWGMEzj7ihGzFAp1OgX6PzZ8YcR4DEeeUfJHPyWxWwQWS4dwdlH4Pmc95wrMY+5fssS0xFCNsYJiFGGYQI5lFkiJNc1G1eoUnznOcKS7yGFUWw0sTJMMjlOMhlvMYm1WKbY+AMMHZYoHVdIiVbIKlcoEeEnRAh2B2c1l0kOnT/FAxamaH3hJSibgoK6RpDsU7sv3TNKQKENFsg2BBZJUOaEkJ1VLnOh8yxxjqwqMMYbscccIxlU5qDIACSn0+3eQVuJycIZSCxTbzembaGMt2H1yXQWMzHSCsv6aA0AE67UPSsVjBID8rMLRZP/6/m3O02TLZU42JU1ClAFBAoLCEbq7QTUfqhIsCQi2SedxVPko2jkYY+v8y/yT/tsLWmFo5RmKXpnNZbsytAWmN/4nzQhFXawH6yk7ycyPHVaDtZnLUmMCHLxJhx3E4VtTMicyNhs8px5CzN3khocEsbGkMkgUZ/ZSwCALMB5vwzl7BtTd+hM2X3kD/mdfw+STFJ7uHeP/BHXx47wPcvvtLJMln6IU7+Hf/5nn82fcv4ukb3Ov2kc4+Q29QokN9M+MkxJHSZC+uc245amrs0JRebVB4eob8t7wU/f79uX8CIGy/+CdJRuu7uzXfKw0a529QA0JlCHUI1ABhSYYwMpfCBJU/05lDMXEZoPK2EQQvYm/vWdy9ex0/eWsX73z8EJ8d3UF0psD559bQ3ZojXJsjDWZIfa5c6lWos89PBoTN3HSzNtWA0HkdGjtPcCKxXGUpyi8+yNwlhSfB9JSoVn6kTLTJRaVRQcZJZKIlegGEFRRm0CuFMYw8TulRl2CzzlKsO0AYIqX7pgDCVAAhJX7E0FEnkixtsoHMdCMIJGsm84QyW69zyw4QqrfFk5XLupY45YSutjUgNF8ImfEWU0Kdgea97xQcogSRvS6Elwao5gG6xQoG3hlsdC5jPbqMleA8qriPyVGBB3d38fndHRweDjFOEsTdLtZfuImt11+WbNJpGOCYYeYED70uyoAZ1z7iRSpr0iCgmZsGoatXhe4ZdKbVh6redexAVSlc0/jgh5unFvMXA4TyfDQDIggkM5iQGcylLhCjKsl9VLMZfjBvMCsLBYUU4HQ76DDffKknJpBk5tKCIR2kH7mWNw1K2eWsHj8hE23TU4YrHAnV9qPh61GlqJ4nIYcMiDF6JF/EmE+nQjLxPfaXBvLaCLpkllBkySqL5nPI8WixgXVL9ZT0+8QCZoBVzIWUz62ltwIKOZ7C+4RjLpZDSJMXMS8S1QaVk5GkOhBAk12VpqfoWSyFwECrHAObz6ZRW6+CZA+uwMcqfCynBXrMKByNkR0cIt7bQ3p4LKAwygt0eR84QPhFHNRoxrVd4N6mgcM2Y+jwYi0Rsuwim2pxM+QObCaGhOkYRVaQ1GjGTn8aC+NHnS713OwwkQUsA7o4RZimFRJZVLqiQ0/oZEpbVHG+Y4cphV8kWOr6GETMQCzEmbTXYUC3dj5lcPJLAKHSw9+whL9/O/I3r+g3fgRcxI+gEq4r2tWTRZ7dRTKEbuGbzbF/6xbe+Zu/wej9W8g+f4jVyMPaSgfrF1aweq6P5bMdlMEcpT+TYOwQC3QRo6oSlFWGlI638nc4l6XD9uxOeryfvQiZv4zEX8MsuICJPLYx8rYw9DYxzHsYZhHGCWcJK8RphZKDGxJUx7xFmmjMtSguMsSTKfIps3gWEj2xWaQ4UyY4W8bYyMdYL6ZYLWdYrhboV3P4eQxfsqq4SerEAdC1B00YdJ1QiSHNHRJUzHIjICwDROyyGnOkDJdSAsrqKUBxQOX0eT09htWANetS1guUbu4eu1kuOqOe83GGWS7Ytw0HLZXGzVk7TsABwJohbMpA9y8txuz1CzCz4HiZIzR1hxRDCoRdwaRyI3MXbTmAupxABwjlZ8zynmBb5XAOEDaSUZGJ1fKohilUJtEakadmaYWlNFmN28zstBg7q2eiNlxgZ98YWCf5dSWgY3TVCIhucC4LTMuRNovAqAZeA8Kj8PpgqHAay8xeEQBTyrYGA+Sra/DOXUHvyk1cev3P0Lv0LBb9LXz0cBcffHYPn+5+gk8fvYdP7v8ca+tDPP008O//7Yt44/VzWF0aA9ljJJN76A989Lqs8sggEcFyJtBAYb2Fa7j2aUDo5nC+AYSn7spfByCUC0OfyN3j9b1ezzuZhFKs/B0gbAx8UCpDqKtHgsqb1wxdXjDDeRt+8AKOjl7Eo0fP4idv7eCXH97DrUfvINjMcfGFTaxczNHdTDCrRkgYPEGm3c0Qyv3XGC9pP8O5sjtAYRJuq+1E6m8so4IhX+SiwgwSDGYZEpqAFZytI4BrAKGAQjsuvB7F+dOjRNRDP/IwYENf5gk5hajO0JpxaetQwOdS2WhGBjIrschSxJxh488FngFCdSiVQptg0AnwBQi2HFVbbqKn1+WaAqkBoUkppVWl7Jm799X4y9hTWf+1QHYz2NzngpygsIMg7SHIBliPLmK9cxHrvYsI0mVhCXc+P8aj+wfY3znC4WiGYZ5j5emr2Hr1BVRn15As93GMEovARxKGKEMyhAGylMoLukh2BKgxfsIFzPO1CBiUz46NE5akBoTCELrGH+tqIaOcKoJSy0JUOHTEpJkMASH9AOp5eNbattbSRIbgXFprnodOr4tOv4fOQIEX1xqOkOSc4Qx1b20f6zYoPI1AmuXM7isXCWLfkH6K/dvlJtaAkCoiRlUREJLZ9IDeoC+A0KeE1TGV0otpmqXqEKqsqR41/feXfsgIjt5DBMnNntO4jVNmS+KLOYRkC3mdChj0A4ShA4SRsKvEKDIz3GJe5XRxbM7yQKVxyXNelOgWlTCFywSEZYVBViCczSWnMDs6RnE8RjmewJsvEKYZvNw40DYz2PSL7W22CcF6/uQkS6igTzvYLBSafoR1VFpGB7WLk8w0cB6QB4PBjLG4SOlcoB5oLlbTrMIs8zAvQsReB6nfEwepmMaI8wpJyu5EgdV+gM3lEKtddkdyBOUc3aDCUpcHmE6ozlTGzRDaFi9ZLTZE6FrJX3GOf+PF+Td/4Jsj8Ns8AvWtbP+wxU7KWJpS2OJit7dEqhzf/QR3/q+/xdHP38T0nQ+x7FUYdDxEqxEGZ/tY3V5C/0yIaIXhp2N46RBBPBSTmSAosPBymWHhBwFhJ9fOJGV4bO0WXh+pt4RFuIVFeA6T4BzG/haOKR0tlnFcLGGURphkARZpgDzzUea+sINgY6icyeeqzJAlBbI4Q0FQuFhgOSEQTLBZxjJXeKaaYRMzrJZTLJdThMkUYR5bjh27eGw6dZlapWHdzsyA2xxZJF+t+IX9Knx5qLSU3UU1xRb5jZPjWpHQdJtbJ9ss592G7H63ARoOlmjsjsZmaMEhxhUmMdV9yq3qrkHXsI1ybs0pVHgBd84NGLr4DX1l9vzCOOk8JOU9TuajrJ25japfZb2pu1erYM9JQ40tE0aVxYv7f2di4WCZA4Q6961yNBaAfL3KDJ6Qi4pszYb+W4BQjkV9PFxDs5npELmuK+jEZU4nRoQtdIDOqFspAuznxT3OyUfZ/RXZrx0xOd9aDErQON2xyYAkC4TxHF4UIg0DDMMI5eYWOpeuYvnmC1i9+RLWnn8dSecMHh2keOuj23j79i3sHH6Ch/vv496jn+KFlyL8+V9cxF/+d8/gxWdXkMzuIZ8/RrHYQ78XoEe5TJHq/EuXOYeNkZueTpv9d9bw7ti4vLDf5trzL+Fv/f8AhHq4rdvWcgs80fhx5hRixa+SMAURZC7aklFjCAVu0FRmoWsKTUXyAYpqG5X/HGbT13B8+Cp+8tZj/PS9j/Hzj/8B3lqCyy+dwdnrIQZbBUbpARZIRWbIe0r4ixoQ6j3vzK8cmKkLcGcgY+uHk2uLSoBu1CVjMAqJlohZ7DKIniWW3xFWjw9lCNUAREEnHafZxAf6EZ1FfQGEEcEgXaBlnaOss0mJZr4h8/jYCOLzM+cwTnMkdNWV7HaacNCZNKyNOqSsdO6N/CyO8Bo7JE2jJxT37dPfrNktQMjGUKtUPt0QqudK3VgAm4ZVB11/ACQRipmP5WALq9F5bPYvolOsIp90cPh4hoOHI+w+PMbu3gg7wzF6F7ew8ex1dC6fB7bWMe5HmIY+JjLHrYwplS1sSvaqQAAbAYfEychIlnMWNZmmsVRc03T9UsWDGGBZ80+NwdVshseOjBbz8jirTxUf5wiFGXQZtXYMXYg92UFZixiR0OuKxwcf8np8D2meibkkAaHU/K3au80M/kpAaOuYA11148XWNWGEzS26SlIBhPPZDMwB1/A3TwAAIABJREFU5D0qQJV5iC1ZJplDglS+h3ovNgmp7K9fsmbW0lLHEIrxnQLl2mHcrAXISqvDKI15WB8pICQxFlD262YGzUBGjJoc6yqqFgWEMgfJB/dJmenUUR8KRvpkCz0fSzTISzOEixjeZAZ/OpfP5XACbzYnsNe2lZsTaRcAdS1wYtF2t4frIuj/t/pKNWLWJa0BhLSulXgIQ/IZc2TEnpZf53ygdtlZOEQ0dyjJAhbCCqaIkId9HMxL3N2dYWc4w95whv2jGabTOYoswY1LZ/HqM5dx48Iazq930CnmGIQllnuBBtgLIFTnIN/TOR/5sPBO6aSKq5A6C33z8c0R+OM4As2QbyNd0hWhyNQqjoHf0k+UVTbBYv8xDt5+G4//80/w6O9+gn6aossZsMhDd72D/tk+eud76J4NEHYSRJihm40RVgv43gJ5kAq7xkJZZSoBvCKEz/m7gjO/7A13kQcDpOEyFuEGxv4mht5ZHJebOK7O4CjbxChfwTTvIc3pqlahpFQ0X8AvZsKSEBCy98wmYDpZAPMFokUsTOFynmAtm2I9n2GzmmGDD0wxyGfoZ3N08wQRo3Ok+8mAaPaWWTxpASXYlTISRmtIwU9A6CHIFSgoiHNs4FcAQltr3ErqBgDrQsRmENubo1sntVBy9K5btBwQ1Aadi2VQ8wgtCgxO1oYS6hpq7JqZTDgoqDOHGk0gGWjWrFOmtB25oBNIOiKgd44DhATLEhBPeahjC22G0P0/v9cUobpzKENojUab03MgUAChYyfMKc4Ngp+o4e2waDfXgef269NZQOeqqt19i6Dg53ZcjwFm91RqCGQzoCckv+Z3KpI+uZPE9CjIFvJIPR9Jt4fF2ha6157F+guvoX/tGXQu30C1cRG70woffLyL9z78AB/d+QDTxV0sss+QlB/j9TeW8OO/uoBXX1nHxW0P8fQxvHyCDmhSo7OOjJqQIsxmYlxXWy/KBqDIcZJi+ItxQ38ca9/XeJe/JkDYMIMtxVXLeVCz2ei2TkVCwxDq5dvMEApYlDzIWO9lMm/VKipcROU9j8n4ZRzsv4h/ePMBfvbex/jHT/4bvHUCwk1sPBWgdybHMNlHTE/3sFO79D4JELra0N3LrjXkmmKynlAybi7uCZnBnA8Cs0Ligej5QCYRAbOYVdGlU1T6NiUjl+xR4ImTaJ9REyEt8SGZsWQI1fSFagh1r5TfFYZQAWHOmAlKU2kUQtmnGOWqcy5rv4hFtt3+JCFkVtBMrETG56ImDMxwHTohV6zXc9ceawChNoXcdaRHqAGFrXxn+aKuNUya6/p9iVvK5x5WorNYjbaw2b+AXrUOf7GExXGF6X6Og4djPH50jAc7+4jZ7FkdILp0Dt7Fs8i3N7FY7mPSDZH5kchGfS9CWPpqFG4gVCWsJhM1qageRzY8HfunLKE2yOzkcG3QcTUFiXTmZIYkZblkCEUuynNjElyTiqo5nTlV2+yg32HEREc8PSQE0sCfyB9l+THJ6JcAwrpv/YRbtnHv1ffkQKHcOSYZFdmr3FYVqjhBHseS/5dzzIQeBAReFoXB18h5QgHSHIMgPlH9qe6ncvr1ojlhommvTcxubDyjHpcz5pR/S+W1qloRoy9nysPmuwDBQMCdKBsttoMA2vkHyPmUmJGmvnDSWHk9co1zvy3AGHiGk3CusFcCnTxHJ8kQxSkims3MY/jjuYLDsgaEJ0Y59U49vRDWJ8IGLd3eUu//dqO3Chw5KPZU1OTy4IsLUVUhJSImQGR3mVpj3sxpKh2bfr8vX1vEGRIOKHshwuV1PDiK8bNbD/HZ42M82Bth/2iK8WSCZD7Fa89ewb/6zgt47dkLuH5+GT3KwMIKK30CQg0bldgJCfLkomttZC4OfJE1IORq8jU2im9+5Jsj8AdxBIw1IfaTpo26s7FxwrqSWEDc3USqQ1aMeX9DZI8f4f7f/ld8+jf/CeFwgnAeCxwIBiGitQ6C8x1EWyEG6z6W+jmW/YXa7JMxDGP4jLUQySP1o5EALq/owC86Nfjixk4XuSRcxsxflznCI5zHMS7gML+M43IL42JF7MzZlc7zGGU2g59OUBUxSkbVRAOUXoTFNEY+T+AvEnQJYJMY/XiCZYJCMoWYY8ufY72cY6WYYZDO0MsTdDnbLM5q7JByDTETEzFQ4UPrNZFqFJwTa3KDmsLABbhb8Hk9W+gKjAasuMiHZgkyqChfMNMH6+YHraywtlG6Fl3a3BIppTN+cNE3pr6QZ3Odfuv862C/AQQhHc1gxac81rGEp2bFDUQK6HTzUKYKkQaghexygxKDFguIVit0Bxad3b0L5nFyW30vymQqM+nYQve12jrcsZ4yT6FL/ImplBYgrPOspNi2uRkBgzZtY5lwPL8CT6VbrHmQ9f5orI8rNmUHNJOMpphWQEjH3qCI4RUxZvCQDFaBy89h7aXXce71H6A8dxnZ2lkMyw4+ezT8f9l70yY5sutK8Pgee+6JpbAWal9ZXESRFCV2a9QzNmNqmy9jM39yZnr6Q7dJLYktoyhuRdbCWlGFHYkEcs+MzXcfO/e+5+6ZAIqoIqVmyQBaEAUgMsLDw/29e+459xy8+9vr+PTTD3Dr5odwnA30BjtYPzvGt/60jx/8aAmnTucY9ufIZvvwkYlFv6M23VoQ8Dgpf7KjEO216pjrpbEa/Texlv0LfIg/ACC0sRONwKql0SdTy1kiCwiF5Tb0gcNmE4tOXqPqMqqAkAtzYnJJaYSxBDjPoMJL2Nt9EZv3nsNPf3Mbb3/8GT7aeBfeSopzry1jcKZCsJjgMN0VySi9GeocQsPWaRPHKA7M6TRXvMIE0wRi80UBIUOtHQF+87xUdpDMIA0AuZ8YWSnD6+WVxVVa/s9I6dRQULIGA2brueoqygzrFiCUH5QGmLmvDdtoQ7Xpa0IwmPM5NGER1sSavlgAqvnYzOIkIFRWy5GZLUsO1hEhto61C7GYRz0OECrz01AgTTNQykyj3GADS1g4QkKHkk5X1N2DYBHDYAWL4Sn0nWV08kU48y6KcYiDzRgPNg5x+/Z9bI8PcZDMUK0tCCD0njuPbG0R82EfKWcIvRCeG8DJHbhxgcgPEXgh5lTK0JfDzg1qTKqAP7omS1PWMpj1fGvDEuvWo+dO8gZTfZRSz3MNN06kcp0qSOF3rK6ingBBPkT2SGbQzMDJabEGKfV8fHMPP2528JF3eZ3vZ0ChVSXWzQeVtdLUq5jHKAgKU5JShcjnFehp2HsQRYh6HQWvHhn4TACYdR3Vr9M4aIuz6/FfbUBo3QJ4jcn9w9lt3utkRe35Eu8DzWKh2aaMzVmDL0uqmb1H1EZmftACQgPf67gNzdTUZguvcTrN0qGBjt4h5wUZS5Hl6KQFukmOYBrDG895TIXtfTRt3frVT35K261tOslyQIZjtM8+xrqbWrN94LM4xixO4braMeKHm84TjKczzOaxnOjllVWRTyRpir2DfcRpisVTZ3F3d47//vbnuL09xtZhosPKcYLp4S5evXQaP3jzOXzzpTO4cmaATj7FMChFSsoFh90imSEUQMhTZIYwHwKETbHzL7C9PH3Jp2fgj+wMmJuUXaeC+X4FPJ/mTh4YQ6jdPy0SmI2TlxNUnLNLUmz+/U9x4//+L8jvbKHa5XAy84UAp+ti2k9RLJRYPjfA6noHq0s+8ngL6XwLnTBG4NNcg70udrgjoAjkQUDI2SwBDeyEuwVyr4PYHWHsLOPQOYt9PIPt8jL2yjM4qJYwLXxMiwppNkeezoBkjIL/nSdwO0PA7yCec+4hh5MU8JIULmUTk0OE8yMM0ilW3BjrfoJVJ8ZSNccwPUI/m6Kbx+gw4oZBvyZcywIRG8oueVgCfNSO23a/6y6zAKYT82WthV4LreZ7ECMU3T7MtWIKtHoexQZRGKCublk142fBoUor1aVTgZ5l9FoAqz05JIyDhVCmNLSzdASEEslg+/sNq2TfT47BdAFtbpUWHjqvQwArAFCKiOZhc8JsGLadejs2Q2lmnSwg1O9AQ7WV/WwYy3ovMl3wpsGnjc9asicn2Y44tCS1Bgxa91CZ/RSmsPke1WCgxTjW+ZJ2XshsygbwShA9yOykOGBO2OI6Fl7/AZbf/B7W3voeHjghNtMKdw+muHlnC59dvYVb1z/A/Y2PMeg9wLPPlvjBD9fx6lsunnslg+dvwXUP4ZYZgqpEJIYPogkzzU3TybaE8R/ZqvO1OZzfExCqlNtq8Ozt3ABCsi4600mmVnP1rDSbjncWEHKiTmIn5PskA8ywEjZIQlRYAnAOcF/G3bvn8emn6/jpb27it9du4UFyC/2zLs6/vgx3YYqyN8GsPBTJfuWHmuUnUrbmG7Fzw8dnmo8rCCjZtLLtlGtvwRk+soOFPGyeqzinUpUlQc9aEOtnVgBFJiT0KXXmrJ+HDmf/XBayzNHTTEI1fzHzg6YYF7ZRQKka2ei8Gu2oKiEZtA7V+5OeFBZjS4ahyKULkdeJS6jNlzNB4Loe6/moQcljACG5R5VbWlMeE4vRTJnZo5BmoqzcJtReSU+OOA3Q90cYeMsYOqsYOmsYYBXdfBnzPQf7D2Js3N7Cnbv3cPv+PYxDB+nqCOErz8K7cAbO6TUkQYTE9VGUDsq0RDUv0Ov20On0MMtSJHTp5/puQKHGSBAkOMIoiiS0dR2oKYtRbfD6JBjk/KAYQOqD36OAm5qFsxhBQQvZLZqhqFQ0lKxwibwgCBNm0BEnWD5PTn1rUWj2TvM9PGbBaJup1A05fg6pWQxQl9tNQRgZTWYVl3EqLJrcewTLhnEjMcTj7fV7CmJ9X2WtNUNomoJmPz85Q9hmMm2arzismplZAX51M0SNZux55N9zbpDXo6wFPEfSVGlygeu9SLudLWWLyUUkA2lG5GRUzmwDYmom2b8lwryUHMIeYynyCr2kQDRLeA2zpfgIBPgodlBqDivf0Y63HXmWc2WofBvcbLsK8urihkr5QIF5WkgnyXFDjOcZ7jzYxh6HZicxjmYxCsfDytppLC4tYGHURxqPpdM/WFjCjc1D/Leff4KNnSn2ppno0nlhppMDvHppHT9441m8cWUNl9d76BZTDMIKC11fUDcXJFmD2KVxiJfVQU/kA6olNQ8t7p7ShF+bLfvpgf5eZ8AWtrw/S7Gt9gUQ+jq/L/QIN1XeEdwYOJ/HSAoHB798F1t/+xMcfHgN8a37iI5iyZjjPPueN8a0l2Dh/FBA4fozA8lIy9NtDIIJIjeWGOOS0lB0URmWkDN7BA6UQ9KMxkMmsqjU7SN2l3HknMIhzmK7uoxdPIODagVHZRfjwsc8z5CmCcpkjDybg7J0pzMQQEhn4jKja2oFJ8mBJEV+dAhMxwiTCRacFCtehhU3xVI1w2J6iFE2xjCbop/N0csShEVmAn7VmU3MTYzLpRRWAnyOVVYK1FqSIy0yWsPzglDsZtgCGWZ7VPmLAR5NaVF3AC1b1cj27eubKIYaFKozaJMZZrL7DEjUn29Aq13RRRbL4tFThlDlo7o+NgWjVk/ShzfkhpooGGmMyEXVNKZmC22xIb/rqIBm92lAtLASx1z9lJm1ERzH2EG7XhuGUPZK8zVYRqHZ5wyDa8+5GROwhvv1mZbvyABosoTiOGfPrUqwzGSJYQxN8SkRFbRwZ8FVqVW7ZMflyN0cmV9g3hvCPXMJp77zV+i/+G2El1/B50dTfLZ7hJsPtnFn4x7u3b6DrY2PcLjzKZZH23j9tQj/8X9/Cc+/UmL9/AHyYhNVdYCQEiPup2kON2fgMueF1ICgrgbkZJ7Y1L/IDOH3Wk/+jf3w7wEIFZN8ASAUh00LCC3rYEZWJCCZxlEsJpUhFIMr6bCQAdZ1ketnUS6iwjOA8zJu3DiFDz5YwM/euYUPb93BofsACxd8XHh9GeVgjLxzhARTZDROIqAyDZHmXj6hNTANf5srqk0RndeVPFKy3WLyZ9jBnCYyNPxTmbzMCsqYkCnODSAjAuD5CTxHcgEVEPri+8BP5XJ+0DpdGyVEW4uuzKbNKLVydb0nJY+ecv3aKEabWHYtVUBYqtMoQaGYG5JYryva3yEZNeufmMqof6Q2swxwNeZYurAbxYF6drdk+jw+qk4YqREirDqIygEGWMKCcwrLwTNYcE+jHHcx2y2xTZbw1gZu3rqFB+kcR70A/osXEV25gN6zFxFHHcSeL6A8z0pUaSlgMOx0MeO+WOZmLECVFzpP1wKEhiE0p073HKI0MqqUTGYEhLmMd1FFJOJCLah1rbbri52t88i22ZiJUCSYVNTQUdQCQq6nEqlganP7Ek/KDGpvoHHX1JnUencyjVkbIM/PUoqCoqCxSkpH8UYJWRu1UFgRhuh0OzLrSJaQrLPsesZgRs3hzNVo9/ITc+u6GzSyTnFVNeBPWMKKyiuDQuy5phpLJKM6bygwkOoBsq1mXlAhTEulaUChgEbzOjxOnStspNkyK2tAYSQupA56BeQxIECMKc2uOCT0CEB4rDXSXuD1BqSS23g+1RcEN0HT/zDedQbym+4YZQTjeSw658qLkFYBbmxs4cf//DY2do9wEBfYnySSVbO4ehrPPXcZb7z2PJZ6DgYkDyoHn9y4j7/96YfY3JvhYJYLyyid53yON6+cxp+9+SxeODvCucUQPcwwiIBRP4Dn0uLWM0ibCy6t5M0wsCwCEoRmtQhPAeG/sT396cf5ojPQLF0CCPNSAKHtmhZFJfN5zHDiCINTUFrAxQPIr91G8t4nuPOzd3Dw/mcINw9Enx65wINqDwfhFMHpCIPzQ6xeWYYXTYXVGDp76FRTeGWmBjIYoqoCoWGkiK4y+FWKsJzJ7wJFnS5ydxFTZxVHWMe2cwF7OIu9al0yCg+rPma5o0YG6QQpzaryDE7YQeWFElPDRUvcQ/MKVVogHo+RTSdAPEW3zDBwCiwiwWI1w1J2aB5HWErHGGUT9IoYUZkj4LykKZQyh8boJiTZmMec7CwreDKcX41QTAu67mPrd1R3523EsLilWTmlhX3muaaKExmJKTxqEGMLN3KtJjidxg9WGq/97OP5hvYqaWpgtdumOU5pJKNmOk6PtcGvdfC9AkEToWG6stZl1LKCAgBF9moZThM5cQIQ2p2pgcMG5JozomymFqgKRxuH63aBq1lazQHbf1PWtpmDbEphw47y3LUD7639ODO8WnOGsu3LHKl+bs6dUmYsD+Y3cjN3S8yDErMO4J65gP5zr+OZ7/6vwNkXcNhbw/sb9/HB3U1c39zA1v27ONy+i/HuVSTjz7C2uI1vvdXH//l/vYXLzxcYru0gKx4AmCDyIyApkU1ideulLsyl1IlDWGRRrBjmOLJ5Ojf4hLvCVwSEtUHJFwFCI8Nj0UcmwLLclHzZm0jFB7x+CQgpvzD5BbwfJcKdM9SLKMozqKoXcO36Gn772wF+8d5tfHL3Lo78LSxdCnDxjRUUAgjHSF3mX5bIhbFqN3f0fS0oaM5Qy3/U5MVJFmnl0FNExnpimR1UMMilVhsoNvqG666qBHjfW+aJyhOaCHZ8NX8hQxhyDpbAqszFiEn+26wLAq0MQ6jr3YkMULnHWSwX6pRtZqzllIl3hGliiaGh1nwi4DRyPo4w1WugaZicZK1s08yu6fK6whIqGJR5RyPtt7IQbYUxHscEn/O8hOZ4uP5T5p05cGIf3XyEBZzCWnQBK8F5BPNF5EcBjrYT3L/9AHdu3cXN/V1s0yX2wmn0X7iMlVdfRNztYeYFOEwZz8Yz48LzIzh+IOH2ubg2K8yQVhfXKbKDddyE7lFK+ZhAdTJ5ZAOzVCSiAghNXE0NxgwYtCHx8p1L/rcvYMqLOIun83nCDsr8m41g0mYHn29TcE4aydgt5lF3qxzr7wKEElBfyniaAkJlCCu6arJJaWb1JDORY23ieKrunjSaYXQJgazsIZzjM3N7TWZzM8d3bP8016nmMHI5JuunM4NthrAG0wZgS+66lZcakNfMYzYg1EpWde9XFlHf8vj8qyF6a3OroKpEPhpVLnqVgy4D7MkWZnKfERA+gg489q00hYt0l5kzI756hhY2iFwKuToC3tihW6mEeLdQVlBhQrv4rIIT9fHZ3Qf4//7mJ7j5gNpo2lWEyNwITtjD0tIizpxexpmRj8WOg/lshns7R/j09h6SIkDhBCIX9aocwwD4k1cu4d99+yWcGXlY6RIBz9CPHIz6oQBHygtU8cUVln0dKR/EoVS6IeYLrLObGp3RE+4cT5/29Ax8Hc9AMwCtLD6zhJpFKcsLyXeKRNbjaVB9ngNZhvJwimJrHxt//1Ps/exd5B/fQmcaY+R7mHgzjP05Zt0YWAvQvTDCwnqAhWWgk28jKI/glSmKKkSGrtmGKE9lZzgVIBgwMJ7OoTLL1kHlDjHDAugLqrOE6zjEOg6wjMNqCZMyxKygBXmGpChAk4OCKgL4SMkQ5mpqYrPn0nmMbD5HHs8la9HLU3TzOQb5FEvFBEv5GEvZGKv5EZbzMUbFHP0yQbfMNT9P7J/FFF1KAFp5sx633cM6o06c6NotRN12HwZgCv4aYKgznLJO1QDKGpa05ItmToU/WZvDmMB2nfNp5u8a4yxTttSFT2udNwfGv7FumTTPqWWtLQlc3ZW1Bium0SbAUIJy9Twp32aKJkpGazCo0NSyg/I5LYBrgWX7ClYe2paKGnFm3Rs+fhcadkDpGnnYTyqbu4nPUBsb21+2rU3dK0RuK7mL1jHWMISu6QELwuRns513MoM2Y1O/TUatTCIX40GAldfewsob38HKm3+Go2gNtw9dfLS5haubm7i9eRvbWzdwtHMN6fRz+NUdfOPVAH/yrQX88IdnsH42Rne4h7zcRVXNZEaIhFGVsAPsiwGSdGv5vdK8QcgP0z1unZinMRNPuFb/PoBQLjfbc2/LRg27IgwhGRgrCzM+DAICFfhpr4NMFjObCQiNexEjb0C5KB1G15CXZ5Hlz+LO3bP4/LNV/OK3t/DBzRu4N7+K3tlKJKPBcgZnmCCupoQTsm7VgLAtT7e9E3OK6kAK3pcS9aBgkPl/XGMJBmMCQT7YKBR2UMkDvZdZiHNdJytn5q0l1B0SFG/3Fv4umYMyY6hmMgK06kaZFW4ZhVrthqnKBza7VGlHnpCzYQrwBPQZ2aoU4AISCBrtWvvw2qezwg/LGNuAkAu94QfN3CWP1wBCwdb2yBtAqLLNCpVHw5ZK5x05i0ePNQLCgoBwHavRRaz65xEly8Cki/lehfu3t3H3xl3c2N7G/WSO+coIg+cuY/31V5EMBphHEQ7pWun68Dod+W74sPPPqjI0KgwBhDSM0xlCMZQxjUsZixc2SQ1PaCBDfw86chIQytohQMp+PjY0FExZ4ESWTUxkQhJAxq1TZKIqFbWGLDXHeCKDsH132luwfSs2K3WLITzBDopS2EiUCQgZmSGPOEFFh1R+Rjpz0uGUGKXiNUzorJ4iEpNhZKPqPmqTMDUDsM4CNI0KvTZs81HXfZ4TGYwhQ2jBq5GMqvOosqtynOZ47P5nW/Xtz699aN37bUmhywylu/pM27S1d44WFMpGivmdzI4CYVGBmYXdnPJRAYRppS904oY4BgjbhYsWERJo2QKEYqjAm904qqkjFJ/RWgSp+fZ87B7NsTdJ4A1GuH5vF//pb36Kqxt7eDDOUIQDZG4XMV0H6TzlVwLwljsVZpMxpnGOceoiiIYIoj7i+UwCTM8uD/DdVy7jh994HkM/xcBL0XFS9CIXg24o7ythxqarpIBQFya5gU22jZzhOrfp4UXiCbeQp097ega+NmfALjY652s7TUZg40BsvKcSCeOjy5xQAhS2heNEY6HyCtv//efY/cmvcPSz9xDtMj7eQRmVSPwE28UeZoMC5ekuTl1ZxukLI/jZFvz8CC7ztOhQJ3l/BAJ0IU7hgY2eBB6LCAEPFBFy3oVsYh/zaoixs4gjLGOMVRxiDQdYxbjqY1xGmBQuZqWLuHKRlgGywpMAe3Y7aWwiboxcwzjrwo4qs1G56SU0nZkgTKdYLGMxm1nMJ1grjuSxXM6wUMQYFimiIkNAl2QazZgZNo5wZQY0SBFnZTh2YL+uMCwgPL7GHN/wrNxSpZcCUUzfSsBLnQWo0izFaGrbrbNvbQdQa8ZiDCpaMRNtYKoXbb1FC8BRhtA8TJ6iykKbuRzLjMm8qQn/rS3eudGYcHtNKTQD9TpQpDCs/t0ULI8FhAor5Vl1PIotDY6Vja12Hj9PM1NkAazMZ8hnI9CzG739XhQQ8tOINM3EahDs84W1qDHy2dq4xoB2kYrq5D/BPIEh95448DFbGiBeX8K5P/kBVt/4NoJLL+Pe1MeHN45w7f42bj54gI2ta9jb/RzTg08RuRtYWdjHX/75aXz7GyNcedbFYGEGv3OIsjxEhRgec3XJrEs8Cll2T7rg8jWKEY5eNLaDr7WBXndPQeETLNN/MEB4Qj5q5tXaM4Q1/28AoSOAUNkJUUMJIDR6PwGEEcqqDzhnkJfnkGSXcf/+edy6fRq/eP863r12FZ/vvYvoVCaAsHfKQbBQYFqMkVWUEGoVpC2Thotp7hG7IliHQ7qF6uxgSmYwLzHPC8QEhTSRoblMZSNodHZZ5s95f2ex1IiB64jahHI5/l4DQprJcH5KQCDZHI2EaBQTRrilV64292XuyxbIClB0VFFnBAkIdVWgJb/Gj5mbQWWPreiVkxECTwoIDYwyMUAaZaFrtXQxbZVp2EFP43JdggSxARUyX0iJvIIb++gUI4ycVaz457HknUMvXYUfj1BNI2zf2cfG9U3cvL+Fe+MxDkMfnQvnsPbKy8gXFxAPBpjQBCWK4PS7mKQpJkmqIfD8IsxxSQQQAaGAQeOKLY1HEb/qykdwQnllQkCYILWAUJxH1f1SmCxZh5Vdo3GNzK95nsgtxamTDJvgBZ3Tk/MqzpkKKsXQRb5CY7o0MFXeAAAgAElEQVTymFuyzRQ2K74BX1a6an1fbAC9kWhSCizxEpkynkgzdUdl/qXPaIfAyFYZY5cYc6JSpKMEhAFNcfgcRj8cM3Ux5jl6SZpGsO410mhhPLLJdBaGUC5OMxohaRym6WABoTm39Qy93Y3NflgDw7ZktW7amL1bULCOtMh9baMxzCyv9pm0tiDg15nCAl0xuiniil+IOtoY7bp1iavn6BpASMaVTJ8gfqOntcCKF7V0gJEb83Ht+tY1hgwBB9ibxCINrcIhtsYZPri2gXev3sG7V2/jIKkwr3y43QW52WkM0S0n6Dmx6MvZ/olz5SEpA10eDXHxzBreeOESnjuziIurXQTFFF03w9IgRCfy4TPCwliU8whrhbFIXLnlq7kBO0ayUYrLV+Mc9Chb2SfYRp4+5ekZ+FqcgQYQ2gFlu5RoD4wLWsKIAMdFwG6ayNIAaQXTdjpNkdzfwfjDz7D5n/8bsqs34O8fSP6n5xfYTfdxGKSYLXpYe+4UTj+7Bsc5gu+Q3cjgVAyQ5zxhAs9JELiMi0hQ5DF3TjGA6nSGIplKExbiEQqng8ztIXHIGKr7KKMoKB3dL4fYr/qYUjRe9RBnPpLMU+zBfLZ8XkdS1JN7FUcKM8zjFKlISGN0qxz9PMYwm2ClGGOtnGK9mmO5mElURTedoZPGEk1BUw8WGykKzNmVls3S0/kSk+skBp0yT6ZyHjrN2VkAkYud6EabPaZmncSYRTr3JpyWdu+epwHDskQfD2ZX85W2kYz1KLVMmAIFC0lFadVyGtR5SBOtYcwIZC7HsAc1UUHZTR2/YGMYjJEMi14DCHXgv3FJtYWefgcWGDbH09w8bc7USDxrzsA8y0hH9U+6Wzb9/YYRbJ9TaX+Ybr04iRrZqTqO0tiDIJqNRGOtz/kXAmPZ7Flw5vL1iSmFZZ2lEFHpasYCmV1p2mMEIZJBH8PXXsHyd76N3rMvoVo7h52si2ubY/z22ibubO1gY/s+7m9dxWz2ORzcwItXXLz+agff/eYCrlxyMRoeIQhm8Py5xL/QqMY6ymmGmHyQ2uxQu8htke/DS1K9v7VA4kmjhIfmD0/OI5qi/CsteLZr3v7hY3O4Jxqzj3r+V3rjJ/whWSBPosKmrHn0v7Qy7eyNbaWjhrEQ10YjH2tcCY0zsHRcyMQoQ6iPEA5HX9QtQ2SRRdVBWfZR4gzK6iLy6nlsbp7F9Rsr+MnbH+M3n32E25MPMDgPXPnWaQRLOZxBink1R07xnr3mtWPQHtFrnRzbfDHyclNLkR2cZ1SPZOIJwTlCxkAIe8jsNlMN0jRGGL+U8+WFGMZwH+HsK11FKRdldmYoQFHBEdnBKmcdWUPkFqtvz71xbq4BoVk7RPLa8De6Fljpqr2WWPyaj2u/QOshYdYQywTWs3HtmWZ5mdpVxEwnmhlprgtGEaHvbeaejWRUguEJCGkM5FGeKIG/cBgTkAaI8h56+SL65RoG1TqG5RkMcAoDZxXTnRTbdw+wsbmLezsH2JzOkA768NfX4Jw+BefUGrC8hLgb4dCpEDsVlagC0OS6obOqUbZQNigzbEJzGXdxw6YGZFMpO6WqJtF8vJzGKgTRstWYGba2qYk5HSITNZENzFvle1uGUgPqG1MWK3u0cn+90/Q6VCasuQwfxQ7q1mFndPWHxDXWZCIqWazZiWz80lWUn4VstTBlroeQ0tAoEgzE73qeJojlkcqxMwdQmcJIgKHOEdorTJlR5c/szLYetOAXK3EW6XSDo47NFVt2z1zH1qCnzjJsL1MtkVE9w3hsGTtRRZjrr/FEsXP/ppaQvdsYzUgcRpFUdNixKfeC9uswRb2YBTYZhEowmPPfzUmRjoOh/q12Wro75L/F+rregnVepXIwTUpMkkoC5o8SB5uHc3x0454Awnu7Y+zOUhRuV3TGRZ7Az8YIyrnYEjOoEU6AQa+PheEQ508t4/LZU3jh4jNYiiDAMShjRF6BYS9EpxMIyi+5UFHqYD6LXNPSzQaYLiaAkDmI4lNMwHn8anwKCp9w83z6tK/lGahrFjl6KwqXtBtZ1NiLlj4rXckKT+eUWEUb6SjiDPGtDTz4r3+HvbffxcFHn2LZ9zDwHMzyCaZ+jnHfRf+ZJQyfWYIT5Qi6Bfr9CqE7Q1AdwS3H8DBF6JM1TDX7p+DdycDYgczP5CmPQwOJOQdMYJg4AxxhEQfVMvbKJeyWi9itlnBYLWBSjZBkHaQFHfoYXJ+iyifSaCoZAUDJjgxge0iyEnOGKU9jFAklqxXCNEaUTCWvkBLSdcRYLWZYyScYphP006mYzXQ4V+hSLpWLxbfIaRwXnFQmWyTz1W1AaDvH1rVSgFerR286jHaUyIIvm29Ic5jCdZH5XNc0/kLNHozhgwFwdkZQ9k3zXjqPYL/nRiRJYKHATouwetMyhZC8h7m69XhUflKPNImbpgWEpkOuHcTjc5H1PJAttM37PRIS6zrchnQWuJ1co0Wq064izMGKjMZaqdvjr4EuZ/sMU2jYEgFVhhnknlHQVp9ZVCTeVOcqgNChdJrzGBV5Glfc+mi8IH12nzJoQjYgJoAfDRGeP4+V7/wJ1n/wZ0gW1nDg9HBzc4qPr23gvY8/x97REfaPdrC98wlc9w6WV7fxg++t4gffX8fl8zlWFufw3D1pmgiTTraVsS18mPtTCyRTRbWBzJcwkJEu9kOKoROw518SEP6u1/5XB4SPg3xWgHx8ya8bLPVfW2ckY9LxKEBYgxBe66w/VPIooNBV10xhCD0DCIXpoly9i7IconKeQYlLKKsXcPPWMj76uIt/fPtDvH/jU+y7N7B8JcRz3zqDvDNBFkyQ0qFUtOhNg7wNCE9+IhtdozO7vPKovKgEEE4TBYT8c0V/CN4vJmiFiizOCIpJTGYAoVMJK0hA2CXD5XOGkPPpLOR5juheqWoOWWdaTSu7Dliw1gjsj7s060plInKM2q35XozxVV3j2dZR45osK1P9tdnVsiXRqwFhU99qLUxywaggTONPTGWMfF9UagYQ5k4GxyvhkKqzgDDzEeZddLIhOtkiOvkyhjiDBe8slsKzKCcBZvs5tu8f4f6DA9x+sIsDjnQEIXB6Hd4zZ9C9cA7xqI/tKkfiO8iMw75805Tvy3xzicDkgQu/JzOsKnnnR6P9iUNjmnmOKiWzlqMoC/XgsHuWhlDp/4T1U+aP9bYXhiJXrzP0zP4kyorWuZWvQIxPLHOrV15jUNO0Yo63haxB0HHWXZutKg9mo07uEjbmRAXEOUhGTXB2UA2FQj9AGIaIKAsVfFAhTmLM4wTzhIkHCqb5mSKCwg6BozZy9QpTRVUNXEWyrBiKfy8SWmPuYq9dWVqN66l8zpYZT83m6Ul4qA11zGznhImNOXOmftP3EA9T0xCxLkl23+Rr1bO5FSNeROEiFVZrm9fjk4612VwZGCn0rjkAcW7lPi80J6VXRNrU4vIAjDUw537yVE+UtFF95DlPNp1BO6j8DmaFi3EK7MUF7h/McW9vis/v3MftzR1sHYzF8ZDovOMWMlMUT4/k5Wil+/yzV/DSc1dwbq2P5X6EiDzf/Aj5dBeDiK5VPCE5Op0OhgtDuGHXhLCa7BDKFbS0lAcBobiNmnbcycHWp4Dwa4lznh70lzgDTW+JS1cmTL8CQopbFBByyw6KAF7pKyAUiqkCZjHy+1uYvvMebv7jT/Dh3/wdThXAquOJi1wZOoi7HpKuh6zvwVmM0F0OsbwaYdidoR8cwsl24JWHCPwELjdJ10WaU+4ZoOD7IYAncTFmWZGtyEPudDHFCEfOInYLAsJlbOUr2C+WcFAsoKgWUGCAkrN+DKrPJsiLOYoiVjmdrJmuGCGkJDyTQlzapHOaxHCmY0TJWMDfajXHWjnHejnHUjbBQjbFkKCQZjMc26/Ydyfrqct/YHOejGa/DsYV8QQ3Dd1UuHEqI9XOutJNsh70b82kEBASpGQc1OdcA6U3BkRqN9aAxDpw3vBwrY5uzdY1IkwD6NTEQWfizD7AnzOD7nL+awksIyTMnKMJnG+DQm68MsjfhEOYWZv2tmNYAAPSHt4GHwUIzYVtZ3RMtWCNe9qX/fGf1n9pmE81e2GhImu/sGwqE5XizSMYbABhJvan+nkot/GyTOJXRl4HUeVhcjSWYjnoDVB2OkiDEHt0pj19Gue/9z0M3vwWolffwFYZ4N44w/Ub9/HbD6/iN++8L4xjUUywf/AJFhZ38eIrBf7D/3wBf/HnZ+HhDjxnG67DpgmVZiqxlrLE4fCRznda2bD9jHX+3ZcAhA+BwUetIY8CbV9irWlKjhPs3xe97pf5DF/lWB73M19wTHbNPFkfqNnSCSApTAxn4/SeqItBI3fjvS5GKWwg8H9srDN2wjCEdH1mMeqyGWYYmrLqoawW4PqXUOEysvwKPvo4wi/ezvFP73yEzx7chLc+xqkXe7j81joO8wc4yndRhhre7pqgeAFWJ45X7xFdbW1WoVUcsMUjDGHO5n6m2YNkCAUQ+iIMp3CSv5MNDJwKQZFq0LxTIZIQegJBZg5qCD2zbtn+IxhkTiALeS0fm0aUbQ7Z+qw5w8aER+GEkb/qfXr8V7OempXANJz0p+z32H79mr1ts1XHmCu9E02QjzGXsU019Uu2kT+qNuD8cSGOw1w8Za8zgNDJXQR5B918iDAfIcoW0avWMHROYzE8g065CC8d4HA7xs6DI9y5tYnN/TG2ZwmylWU4Z05h9OIV5KtL2AkdTN0KiWQxusIGcv8hGKTRlc5m2nNlZLda/GueaZKjnGYMd5S/q10uRXWi7JflYQkGmTdI8xg/UoZQAYEaxugeSymxzShsr/8G8Z+gvB66Hlv3v9kZjXutfs32ntN5UWseVMlYCFlBjoOQJeRMJBssjKKzgJCgkBiHuIeS0ThJMI9jZSuJFXy/BoU6S2gMYtrgVvoJhjk1BjXWPKeZ+bPKFSPhN8BP7jL7+dpKjfY2d+JK/iKG0I6WML7L7tV6j5vv2YyWCB9LRl3mekXBk1RWK23LLEvXWiZWbXOtTKF1VAIIVRjAnJcm+8Usegz/NLN50iGhtpwKIhZxlYtpyiBTIC5dzPIKk6zCg90jbO2Nsb1/hITsg+he+dq8tioxtehFIU6vrGBtaQl+kcDnTBALsCKBWyQY9iORivJDBqEvVK84rjEHhJaudEsk22jU3aKhNtHH8v08YuN5Cgj/kDvs09f6ozwDVqYha6DmpbEg4bQDoaFNvvPKCC7zsGRmyXTq8gzV0SGSW9dx9xe/wif/8GN0NnbQ2xtj0QmkKMhdBxOnxMSrkCx2Eaz1sHK2h+XRDEu9Azj5FrzqAL6biGqbC6/M/1U+coJPh86nUe1syfgCKaLcEInbw9zpY79cwF6xiO10GXvZEg6yReRYRYEFZDSv4ZxDmSAtU+RVJoWXXViFzGJobU75DDcYFyW7irMpnPkMQTrDqIixVMZYzeciG13MyB5O1WxGjHASOGUCjw557EIWJQKZ1bDgUMZGTPePgFDnKrihKqhTGZR1z6zl7S0QJp+ZgNDzkBIQipEN5aLW2c/8Nze49qxdrSTUMtYWAzrvosUBpY88bnXLszN+BoK3JC8iea1nEfjzyhbqQ1lCnRWUzmHr/WxPv12o2X/XYu7kRtdwmHrXPCwAbbLCHgsIH0HyCIBiUePSdEEbHjIBWem8OR88xxnPM+dyPCDjF2mYANbUYVYgTHMMCg9R4SBNcuT8WTr+BQGmUYh4cYDe88/h4p//CNXF5zFdfQZ3xwnu7h7h7s0NfPbJp/jwt+8D5QwojhAn13HmmSm++d0Qf/6jM/iT766gLDaAahcuZwZLH17RUXmotIEzVASFbmHmRxvQK2Bdq40nX3IeB4C+6DXMz5ws4n7Xmz7kdPp1AoQnTDCaUk+vUm2EtH7VgNAwhVJ8ty9MBYQlZ07lf0ZpxYJNWEJPooD4oLGLGvwNUFVLcDyyg5cQJ5fxydUOfv1OiX9650N8ev86qpVdrL/YxbPfPIVptYdpdYDMTaUQFLajlj4+zl9Q7wsFNToFzEdWOQII6eswz3NxGiUgVCWWZQkbQNipcoQOmSkoIBQg6CCkhJSkgmrIVFlmnRhNodwwg7q2mZWiXYy2gKBdY9qAsH39t6R7J6TnVIgZHkTXIsNWNYxk85ZqsNWspMqdqpjQxu20M05tfqqdPy4sIKQM3XxmAYRlhE4xQJD14ecDdMtl9LCKoX8KQ+8UBt460kPgaGuGu9fu4c69bdx6sIf5cACcWsPq66+iOruO/V4ke+1MvjU11qEU1GfWnW52Wp8bF1vW72QJGTZfct5+nqKYZiIdleWxJRNV7ZA+RJnBWLfAU1dRykXF3ZhFu3py6N6kZ1RTrFomV6bpoIl8v/uXfpMNQ2ibr2rwo59TXkl6mozgoFSUgDCV/yZA9HwayXiIKAOlZJSMJo+RxpdpijRL5XfORdo1jaCQLKGdJZRcQWm+ttoOVuUjzV42dZoMQTujWjcdTrYrDEmqDYSHz8PJv3vElmZe0bp3U5FsMjLre1yvV5kqMLPwcvxGFOKUBIT2vWXDZ+dRj0YM4lpsIS8rG22k5mU6R6GJkiq9EvmVuU3kNJlumKx7XND8UIBekuSYJjkSXpPUxfsBwKH7pJIF5mgyFfkWw05Tfr2+j9FoiEE3QNenTIeN0Ry797cRTyYiN5Acm8hHv9+VDBFB/WITq8GT/FjM+GAIajdsKGVHbMH5b7ZT8fCpfgoIf/eN+vQZX/MzYOsXqY0pdiMg5JyJCZE11tlgiLwxr3BkVaFCgCrxOfKDLWx//BHu/vJXmP36I1Sf3sZq6qHHgPscmBQFDlHiYNgD1npYutDH+vIc6wsHcKttAYQeYmn+uJS7OAFySkNlpisQG21ZsLhJ2YKL6gMvlMe4HOCgGGEnXsZesojDZBEZ1pFiBUnZQVx5iJ0SCQow1lm6nGbxVrpOKDuVWRCIcg2aJyjYLUwSRHmCQR5jMZthlM0EDC6LI+kcC4jRLefolHMEOR1LM3h5ofKcskJYSbS0KBKsOJQsAM+uDQsmsBOPOjP/Z8GQiGoMK6cLugLCzCfQ1nxBNUdpsYN2hrAlRZUJEG2l1tJQMQIzOYBi4COAUI22lGGyW7AywrJvybGoi6ga3nDjMQVRyxVV5SatOSBZWtvdfLtz23lFs3tYuZbZ/BtNzqPvMctkPAwIT+RCHvtx7Y6K418NCPk5aIKgFvGpAd2J5yL1DSB0VF7TZYZTXqGbVejMS4Qpm+IBMi/E1A+wF3g46kUIX7iMhTffwNnv/xBHo3VsVF3c3NqX/N2du3dx99pVXP/0A5TJHpxiF4G/KdES3//REN/8ziJefq2PqtoCMFbDjbwDL++reQx/ERCah7igSjee0jUaRhwPHH+iFeorgjKZh/uyv6zhgf25r/jeX/Ztv9Tzv0DCaiuFh035NF9Q6iIrcZV1xVjO27Wmfm3LLNBko2EIKwqPKQkmk2TYQQGEBhRW1QjACuBeQl5cxHx+CdduDPD+hx5+8pv38eHdTxEP7mD1hQhXvn0aWTBH4k0RFzNRftBNunbCPMkQ1gUrj03tAmXdoXEMl/vKQZxXUscJIKRTKs377ByhYQjFOMYBem6FiOwgHz4BIeTv6Soq2bUSQM960jSImsLUtK9sRE59sbRK6rbsvOYRT/jgN+Ct+f7blbfOeTVva+SQRrp3vCA3YLBlHtLOim1MeZopSAuoNdeVjUj9Xgn2xWmW81wlAVuEsOzDyzvw8w6CYohOtYS+u4rFznksdy7CnUdIdnPc/2wDN65v4LPrGxhHEYqVFZx+6xvwLpzF0WIfYzobS/1rFCuOVwNCeU+y0MJA05PD0zGNLEfOPW/GR6YjD5wpNEYwvAYEDLKZKWBCw+UJBOkqSnCow6AWEGp0URsIiszSAEML7zS4/Xc3rixukm3MsFb2fGsEiIJCdRdV0zjODuY0xzEuqW5AaavODsojCBSsCoDM5Xn2QXdS/jdNYQggCQipXCRAlLlDY6qjctoW+pFAecUeiqetwYvNGTVVwAnmWaNndAbx5K9HAcXjz2nuHYkVqVyJ2bKjJnWrhOOkNDcywJDRtcIUFkUsb1tLTRzVqPNh8qhrabmUBtYyWAqIOrVat+32B5An6qAyL/ScGlN2J4JQhu1ThslTdy6PAglt4jPyEE3YqLU1zljwuQzK5ifIUSVzWUjYrD3c25MvvNvpwPMC6ZzJGL/voT8YCEPIHwsYdkpZq9Gv90JPNOykjY3BncZzmfKnLVKQz/ZlOqxfard5+uSnZ+CP4AzoOtKsZgIGG0ConT2CFXZ/I3qUibSuZJ5fVog5gONkiOd7yHa3UTx4gL0f/xKHP3sfxfVNBAd05gzgBBHyMMRm4CAeeeif7mB1LcX68hS9aIIwmMKtZijKGHmZoOQ8r8+OYyRFCZuaImcnyGDBJdlAHirPR+GFiKsepkUfB+kIR+kI43QR83wVcbGEaUmjmQhT10XCmUHHQ8ZgeTa+TMeU9t9q/CIpTtKs5lxYTtlJlsPNUgTxHFE8QTeZoJ9MsVzEWCljLDsJFqo5RpgjTOcIskQkhQIKiwIMg42o1TernFpEKxPATDvKacQgRqQ1+ruWORpS+zAg5FybMq/CEBpZjmUaBSTK6zRdQe1+q0REgJyAOBMMT/k/naJNcSbsnnUTNVBQj0NhoR6PmTux84QCLm0gvenrm2JE1TftC6193R/f/PSY7a/fXSToM+sWa30hH9uTHt5eVWYpM4TWLpznmgwh9xwPiWEHU79hCLkzEjh36MyWERACUUK2kLODEWaOj92qQry0iOrsaax85xvov/oK3ItX8MDt4dbcxc3727i3uYn9e7ewu3ENO3evYnZwC8gf4Ny5Eq99o4Pv/cUCLl4B1s/kCMMpPC8Rea6bd+FmQ4AsPX9ZQOjlKD02F7T5KU1OAYQnz8sj5IzHvoqme//Ife8xe+HvDQifRIb6P2If/iqAkOdTGBjbtDezQgIEDWtuWBI9x3Z+zUNFybIEYXNmi0wemUJKRym/U5bQ8eiKyJVkEahWUOIi8uIS0vwKbt9dwiefdfD3v3gb715/D4fB51i64ompjEO3506KeT5DIQBMi3AewePZXY10kJXCITOoYJATfgSEszTHPMsldoLrMAEhMwplypVSeRcIXaDrAh2qvFzLEBIQcifhSJC6P6vje9MGU75NOXmbr9qsCyYzUSvY4y6px/6s60fDMtr1pFlXdPLs+AyhkCoS16IFfVOMH1+rdE1tbqBapm3WJKuu0z6jTOzpuiMzwLoWS7afNOM8+AgRoAsnD+HmAdyig6AaoOesYCE4h8XgAnrFCER7B7d2cefGJq5d38Be6SDpDbH8ystwz53BeHGAeTdEHPo63mU+I91DpZlq1Ht6+ekHyAybljOWIcnhxNzxFRDKWIPZnwjwpJkq42CugsFQ2UGOFsjYgvQPdf/Rc9kwgycBIcGSa7BHe9XX/mHrfLf3EgNcDFGrQJCzg2a+nc6izE0Umah55GYO0glcOd6wGyEMDSBkY5gMqYDzUuoMMoo8J2QLrfmmyEfJhNaA0OYA1nIMvd7knJvdW1yCVT5rnVmtjNReP2q2YySdJ+YDH4aGj6kZzf4q6h0Kj4QhNC6y9ksgGGwBQgJD1h8yU5gXsWzvCrTVkc5SmyIiakfnmOtebs2Sws9CQZQASJpMKL0qCwsXEHEuVWhFmlZ01uweSXZXJTOCGReSNJUhTmYKynvTnU8WFnZpXeR+hMINkPMLSmJk0ykiXoRwsLl5H+PJDI4XouAmDl+Cqfne/X4Pg34Ho36E5WGEha4PPoMShY7noBuF6NASV2zj9YKtDXJOaM+fAsI/AtDy9BD+Zc7AMSBogSE706Y7zaXfIXBRQFggAGGNyIgkULdAQEDoFpjnE/h5jH6WYf8f38bOP76Ne//8DnB3D6tFiF6nB6/Tw70qxaRTwV/ysLRaYmW1wGihQLeXwnUmyMsJknyswcbMpuqQlXSQ0fWsvc5wkxM5ODciGnl0kJYRZnmEWTbALB9ilq5gmi1hXA5xhC4O3QgzN0LsdZA6lKQSaOpgtEvQR/ZR1nZtn3E5Eyt1dsCZXRTPgdkEAeMpkhkW8hRLZUIOEivODMug++gMEU0UsgxBlsPPc0SFPui0R3mU9NxdPbdS/vF3MYlUQFh3lI0I5iQgFKmoR6ZQmUGZTzFMoRRkdvC9Bpd2w2k1vgwgJCtI2agwhLZbb9hSgaRmWF+kR7IpGOc+FhVmtlHga+2EerxBKOWG7AtPdgm3ZTjtzfDhHz+5VbbbrcfFpSffWYsydriN26gZ1iIgJDuYez4SzmmSHfR4roGc2WG8+qsKHV73aQE/LdAtAgRVIJmXU9fHLl0UL1/G4KUXsfqdt+Bduoz97hA3JwU+353jzv0HePBgA0eb1zDbu4Xk4Day2W1E/i5eeXWAN785xLe+P8LC8hid3iGiTobAY7OCmWW9FiDkLp6h8nJUXgZmRSog1PKP5k91FuYJ0PfIb8IaGbSKsCcFhV9WLlrX0V/WJOZfGxR+ZUBoXNZtx92CQZPNeSwDTzo01t3Wl8gurgoFAWHFRjnHZ9Smn+ygGMwwrwBLqLCKqrqEonwWefk8bt5ZwIef+vi7n/0C7958H/PeDQGEl76xiqqXo4gypODr8l7XHDRTwT76kjBASQGZzloTFPIeYcYdAeEsyzEnyHBVMsp/awNCykS7noJBgkIyhJEwh9xJ6HxJow9e3/wpW0SrZ70JrTHy9+MMnjW/0tZZkyT68Ozgo6TmxwGhNU6sT4cuWjUg1BN1cr05Bk9byPA486jrmYl/MdUmz7/yJo6JwGD9SUAYwHcjcMGp6GRVePCrLiIsYeidwcg9h0V3DVHSRfJghq27u7h94z7ujxMcVh465y+gXF/FdHGEcmmEajRQUy6nk50AACAASURBVCzuKxItoICwYax0do5MGLMGCaBKGq9kJTxGYYhzgJrGiArF+FZZMOhQKmrAIJlCyzrV5jNt1qzFDLbXC9lXRAWkT7biUXt27f4hpNSJeUF7pgX4GP9u/jwbuAIIk1TmBkv+mdiDLxC48KIAUYfB8yGCwNdsSlG0WPtZ2qCkYkYTx3HNLgog9H3BKOo4qtETMvphr4A6JoIklFEj1iyrmau0fgFtEGhkuebCqPfLx7VRH75h9eQ0c/xkB+05a2I9JAZE4k9UOkqPCIJ8Jy+SigBMwCBd5Hlh1KoG2rC2mEIjI+Yt6RVzBVc8sUTKzKYxTkVitS01A2lmHYTmQfKiy2hBbjJM8qxAmuVIqetlAGZRqH6XF2WmGTlOQClph8OAOtvHrluWIvRDlEWFd977EJ/f3MD24Qyz0kfidGQxIlJlQ2N9ZYRLz6zi5YuncOn0AjpOhkACrzMMel0BjWQli9IRoxyqRgNhCo/f+E8B4ZMVck+f9TU8A21AaFcecS9UswrVUBIQ6uxI7hAQ6uyJOmhy7eCcYYGM9xcK9LlAfnQdh7/6AO//p7/F/NPbWItdDINImjC7eYwpC9gu0F3yMVoOJbS+v1jBjyYonSOkxZG4FbtuKTO//CXhslK02rBdAid1ItWHJ+Yx0t0rI6RlD/OMgHAZB/kIe1Uf2+hg7PUx9QaInR5SdJAXHtyMtt9qy+0SHJoOP+99LXAICguVn8zmAgzdeI5OmmFQJFgs51jFVB6DfC7uo8wqDPMMUZYhzFJEWQq/yOBXfLChxi6xurKwkOdmZeWjBOCy5knRppEClu2xCzrHODUygSyhBkZrgDqPWaWkNqheWTCzZQmg0yKqmf0jIFSWkN36Wg5aM4nGUVSAn93lzSZY71jNxJ/t3Jpqs3VjfDEqPOakdqIEe5jrevKt8iFAaLv+BhBKNJFI4xQM8nxmlFF5BNfcPFXqxf2PpXiHe1ycIhvP0e8MEAZdHGXALOwgWVjC2W9/B2e/+134ly9iOlrE3bjAxxt7+PDWA2zvbGF3+y6OHnyKar6BANtYGkxxZj3H628s4OXX+3j+tQ68YAcVtuB5mXEwJCAke9BThlDaugUqN0flkyHMUco1xe+IcqG2qcCJM/AoSdJjWLonBYVfevV7zPsdKxYfBQD/NUHhEwBCuavaxySXJQspK7/SQlNkpAYQWhCmc5Q2W8I4KJOVIiisUpScda7YnDMstpj8sRhlk2wJwDpc9zmU1XPIiufw8dUAv3onxt//8pf49P6n6F+cYPWFAGdfGWJcHWFWTeFGbM4zckDZQRaNX8QQ1u7FMjvIApLrToC0qDBLMkwzdRrl39Fl1K6XdsyIhjFdh4CQzXiIqyiNZLiTcL84BgiFLbLyTeYNmkaXYSibNk8zB61ze9YkpSFmj12PVt5py/bWQqO+EdZUpr2mKCCsfx1b1FrPE6RiecrGufVYFWkUIfXRiZReWa2qoMSRn5umQQSEgU4vyEglG5QhQmeEXrWOfnkaq+FZjLAIf+pivDXF1sYBbm7sYnN/inl3iHgwxHxxhO65s+iePYMsDJG6LuIik9djeRt4PhgJQvBBmWTKyKWYTpw6BsZZ99Dm+Zm8R51/pFqdTjUuXMZKCBjk2BcfqtATs5l6v3l4B3ioAWHG1XV7sp6jjb1s+7TXclwbKs/zZ92uW4BRACEZPgMISUrJcbHIDz24ERnCjso/Bb8YibfpW/K+VHfSBPFsXrOEEmQvs7xURRl2kIxiK8vcRke0/FPlmrYsoZ2tNBeAMsd2Hs/kMxJXyfPMPvVkLKFek8YrrwaDclpbSpG6fjC+AvKdcc+YJzM1AWcHXAAhs5N0HrrkjWgMZaR0MFIgisZ6QYmQ+meRMhhWT4YsNXjRSuSVQiQwVA6UrGBOYwcxbyikYyFmM0TuRYmEAZhE87xZJAOEy4VS9n7gSfFSpXQJCjBPCvzjP/8av716C5uHCWYMrQ5GyCpXozHyFCujCBdODfGnr1zEN549hbWhj4FXwMvn6EaRzBoWCE0hQGpc3a5OOtM9BYRfeqt/+gNfpzNwEhQaJ0UNa7KAUOsbAg0rZ2TOXgAPaZ4hZwHD+V5CM27OG9uYX72Fa3//Exy+/xmcO9vwp8qaUdrGLKaMrEfPhz8M0V0J0FkEwlEMv5vA7yTwvBw+7bkrPjTw17o8ardSC/iy4mxhZMATZTjsqlON0EFSrGCWL2E/H2Cn7ON+2cWBM8AhMwzdkQTd52UHbu7CTR0J4yUg5IyyylVUyskOq7irGfkoDWeQJvDiDIyn6NFgJh9jsTjCqNTw+m5VoFfwkaGTJuhkCcI8kYZUUGXwGB9gXSK50onjpYHgUqQY50sBhJT/qXxUzVBYlNnYBGtKQ/CiofQyjyiA0IbSt8xq7KZnxFhqJmPBIAGhGsIcA4tmRtBGTdjLWy6d5v+OkYC6kbcLrMY44FEb3JMMzh+3Hvj9AaGdvVQAra6iBWVvJnLCsq6y0cpsXiV7RIdGM3GK6WQGL+rC7Q5QDRfhr59BeOESll5+FaPnX8K0N8Cu4+PuOMWH1zfw3qfXcXi4g6P9e5jsfYqOt4OV4RRvvr6AV18e4PwF4NQzBVbP0LV2B3mxA9/TFgwZHRQhnLxjZgiNNpRMs5uj8KmOYSPHyJ4LzojpNXPsVwvkPCmz968FCh91PA+99/9oQGgK1y/gp1v5aNZdtJkVY7PFSuE0/1nNNzgnzTgdWQEEEBIMUq5mDLCkOKTyiiH1ISosA84pBNGryItncXR4Gu9/VOHnb0/xz++/h9uHt7H2coG1FwOsv9DBfraPCeN9Ig1pJyC0joRfLBk1lilWMsp60PMlnH6eZpiSJeR8luR2qjsv5aKsEHnlibMo94UWICQwVMloDp8mXGyQcX7ZuDXqPB9lp7qeaStGlRMNxLCiejP3bIShj1oVLOjTn23QSt0kq0H98c3w0YDQvoMxXLGiVVHE6bxlMymua6BkShq+U2SlMr7H/3mo2HHifUrZJBVyBFYVM4AL5FUu8+yhM0CUr6CTrWItegYr/hqG5QD5UYnxzhyfXdvEzTs72JoXOPJCzAYDLD13BUvPPous38Pc9zBhlqDJvA2DEL7ry/ef0Sl2GptoBjafOOvObEjuO4rWWFNboAc6bZIZjBgxwVEQyphVKqr7VxMvcbIMeqgdKKeS94Y57xKHYcC5aWDan6nBoPkZyYAVQK2S2/ZcoTCCkj+YCjtY0tmXp5lxGL0QbieE3wmF0CLIE+dfC9LFL0UBId1J43ks0lHKSTlryefL/KDc2jr/qYBQ0xikoWGl2MYgiX+We85IausZNb43gYf8rtJcjsd59FUxpjUnQeHjWqo2zViuPrvH29NqJKOijLEGc0aaat1fnaPpuMoEOWs3ggwhASFrIb182aU2c328Lgp1FSXQ6vgVsoTzPmKcLhEPNHKhe4/IrAj6jASFH5Ang8c0mSYYz7jI8cA0s4lAUdlCpXU5ayiBkaGHJJ6gEAAXiAue6IFLH4ezDP/1x7/Abz69gwdTYB4sIO+uYp5XMpNYJFMMghxrfQd/+c0r+OFrF/Di2QWsdF14+UzmB10vQM4YDI+aYKV2deM9Ljd6Cgi/Tujm6bF+pTPQ2gdtYW4H5bkhGE/GWmbANcMHw9c9pBzc5obOTYIMSlHAOZqh2NrF0YdXsfObD3D/F+9ifmcD5e4elnsdkQ0leYbEd5GEPjB04C0A0UqFwYqDhTUfXeYVeimKhDmFCUJf54AFEtlsJ2EEKf0OdRF0uGgn2o1zImTVMuKSgLCHrbyLzbyL3XKAvWqEqbuE2NFYCieP4GYB3KyCw0dO+3NlJDOyd3SjtFl/bJQVhcpQZimc+RxePEY3PkAv2cNClWABOT8ShmWJYcGQ+wTdLBZQGJUJIgJC6ENEG5SGkSm0UkYDCB2yPGZmT22kJb25NkSR58v8oadOpcIOan6eZQkFJGqQRF1U1dbU1l2U4eoyx6LgUOSf0inWeXGa4whwPMGYaGn0uP7lydLsOCB8fNfzUVuePvsPCQiliy3njECQUR40klHJKB8StWE2d3bM2ewgE8EGeRT4cv0ezueYsQAeDLH6/EtYfeU1rL7+FrC0jrg3wr1phs1JigfjBB9cvYF3f/sx5rNdzKebmI8/x/JojEvnKvz1X7+CP/vhOUSdbfjhHjx/H1m+i6w4ROR78LlXSvC8DxRkB5uMYGmSEBDKHKGy+rxOvFIBoTYWjp/tY4Hbv0siahaUL9wHvypIe0Jweuy9v+p7fZWF8QtmG9tX9zH2usYLdnbQRE0Y2scWnoor1Z5frJUJBvmQ4pINqRylOCKTKVRzEF39FBCW1RIq9zS6w28iSS/h3p0u3nkvw89/PcV7n1/FdvoAz7zpYe1FH8vPhtjP9jAuxnACLU5pOGELx1rC+tBNqX4QdoaQiQSStOcHGj2RFpgkqchGtVnItaeZIaQDvewJzOt0K3Q9oOs7MrZDUoEtfwJCEZkKy2fBgIJAISZkrVegpaCwaTSZZ6kR1glAeMwx/tgsbRtYNhfF8etbyv3HMIRNlI6V5KnEXxuU9jgblsxW0/yMRoJf8H724BnH7or3Kr97AhaahSEDxb0Z00wdF4E7QJAswJ8tYj16BuvRGax1VuFnEfIxcPXD27h6dQPXN/exk5SYdXpYf/kVnHr5FWScJ4wCHNC7g8DOcRAFEQLOolJ0N08wH88VEHLEgbEMDn027CgYiRzNJJYxDgLA0IffieoQeh1bUJMZARxtJ9HW+mHZM3vWJdpI+h9GqlmbrzQxIPIzduKgNddupZFU7tAdtZY38jUJAgkIDZAjS0UwSPNKb9SB14vgRIEwtARw9mcNVyx/J3EVVC3GiYBLsohisGMimCSKw6qWCKDMsUvtYUAZj4G1gp1RFeNNwwjKuRQQ6Ml3rr/rg9LUes7QCnLM78fVN831a+dTm3P7iCkN1g62TXvsdR3UgJC6dAI/zulR1pmkvACUJXR9NWsRibvR2PrsbHOxYt6gdD8chIEvIC4ihWzoVHYj9GENIHxM5xnG8wwxQ03jFIeTOXb2j7Czf4isdOCFEUaLKxgNuhj2Aix2SgyDHAELJ3FBKhH2hkirAP/5x+/gZx/exc29HBN/EWlvXVwJebsGSBBkhwjjHfxPb57Hj14/h7cur+H00IeXzWRT5+fO3D5Kn0D2KSD8Kvvl05/5t3MGTs4MS8Fi5BiWLaPJAYGL2G7bYlOIRHactTMla95sjmoyRXp4iMOrn+HBz36J/Y8+xvTaDaxXDgbsyOUFYs/FxPcxCwuk3RLOooPhqQ5Wn+ljYaFEr8uhcDowTuCXscycUCTKzZROiyJrL8kSWsvwEo5HG352LAPkFdeKASZlF/tlF1tFF7tFH3vFEGMsY14tI8MSyqKPMuuhTDWBnM5cBIQqh01RcFbL7EAyG02QnJcomNcUp0AygxsfwZ/vY1ClGJQ5BmUhYHBYZBhlMQZ5gn6RoFcm6FYpQpl6TlEWMVByLZW8ixpeSa/UWEdrtAP/zI1SmdLS5s+JnJGsoIJCCVM/CQrFHc502Y2ExECFOi5C3P4ICOtICTNbyLlHFm0yd9RUjLZxoFvM8Qmbpmhrb1gn4dxjep1NR8KEzdvXeHgusC3vt1bwT3JHSrknG7OeM8pDGS8R+wSEOsMuXV2Ga5cOQpoCybkRnlyUKzFd/HwHB50A+doKnv3T72P99W9gdOVl3J9kuLM7xfZBgp2DBLuHc9y+u4mbt+9gNnuA+WwDSXwDp08neOmlCP/bf3wRf/r9deTFLVTVDjx3gqqaU5eKwOVskV6T9YmWdreVGhLzUbKXoSRDaGS9jIeh+dMXAcJH5X2dBH6/i0X8QzVMv+h9/tgAYZ1PZ4tdMz90DFgZJkOLTWUgrNdCzYJIxo4BhGxH8/uS+5umNDkqwxIyGJysERVVkthXhSgpGXXOoDt4C/P5Bdy+FeGDj4B3Psjw7rWruB9vYOXFFCvPe1h9jrPTU8wwlyAhjZlhw8BIRnkP12O+9n42MLcFCMWEiwW0z/lrR9zgmUU4STk0QJZdGywisTfSdEIkSuQjzhB6Dnq+/k6AGDiF5BOynpSfMsDNAiyJgJF1i78rkJOnqLbN2G5xXdLPJP9UM3aWDTRmHTVTflzPWLsU18uRbXMZ40R7XupK3LTWWlE7ahhjZuyNIZgCQgWWApErGuiYmJ7ChV/58KoAleT6sgZ3UXFWzwdSJ0HmJEiduTBIkduDPx/Bm46w6K5jOVjHancNfXeEsOjizmfbuPX5Fq7f2sbm4Rx7uYvR5Wex9PzzcM+uIx0OcFCVSE2GbcCa1/HBrbKYp0gmscnpo2rF5MzL+VJQLNeealwVEEaBzPZTMkowo+6jZOHUnVFayIYQsqfNGlYqwLMGJcbZ29BgcsUZZrBZ9a37d8ucSYPU5fql+YsCL5Vky2sYaTbnCPXvOA/mwekEcIcdON0QVaA+J3LNkWE8wRCWGc3kNLZCIisyXmMq8xVW0xjRWDdtzV1sxV5IHJ7ObZor0YBBBc6WFWTEFuW3yrQyHk9fpzblseMNdq050bRptgVtDptTWe/Ix57eMp6pgaN1DydDmGSFxD6wu0Gnz+k8wdFkjnlCaSfnhA2typNnd32G7VIGwJy/gFEOehKoSSYw7ISeAEPemQSEZP7YWWLERJwxzDTHzsEM93aofX6Aja09PNg7FGMImk6MFlexMOxgqefh1XNDXF7twM0m/OZR5CX6S2uooiH+3394H//0wQY+205x5C0h6Z8WAxqe0K6XwZluo9q/jb964yz+8vWz+M6VdZweePCzMQKfuSkhMm+A0guFrmV4J+VATxnCJympnj7n39IZsF2jOr3JSg1srpztzFHiKEYzZk5AZC8+XMpeErNwc1PIU052S7Ux29zA/vvvYvvXv8H+u+9jYesAvckcUQGkfoBpEOIAGSZ+iazvoH+qi5ULI6ysORiOMlTFLpz8EH4+FqllUDHfz5cZKQJCOwMtMw4mV07dzph52kGODhKnizG62K962Mu72MsGGJfLmJUrSKpVpPkC0nyILAlRFOwcUpJFlQNlOzEYVsFiW2SDnDvj/zg7kNFsht3IDFUyRZVM0ClSdPIU3TRFP0sxyBIsZDFGeYyhgMUU/SpBBxlCGkfkc4A5qlKoaW6UGrQwOkBnwQQQ1rlCWjBK/lztlGkZQoJBmgicYAlFEqlGDfLVSrGmjJs8xJVS1z6yYWI+IACQzGCBwMq6WjM11vzFlk8NydxYcDdAsZFR6X3zOOFL++/N5n5sR2v+0GZltDt6EpY++g6V461dWF1xs03pKup7AghzOjg6nsQ2BIwLKRx0iwpdyomlOCowKRLMuz7iUR9HayNUF5/Bc3/+51h68VV46+fw2Z1dXL12H/vbMQ525zjYHWNnZxvbO/cxnW4gTjZQ4i4uPevgm99Zwr//D+fxxjeHmM+voyz24Dk0WOKuzPNPJsEUGtI0IHtkP70xY5DuvGYSCo8kUtFAU7mkcWMauuaUWODyhwCE+m02Mz9fdV382gBCG0VQn9IGTEk7x66VFhCKM3IrcsLEUQjTQEBocpJV06ZB3irX51pL9QBVUYWwEQRZ4kRKbq1aRuWcQafzDczji9i4O8DHnzn47cc5fvXJB7g7vYXF52OsPOdi7YUuYi9G4sTIqlSO0TYZpLfXMoQyH6BmusQk0MrPhWEi02IBYYFxkopsVMPoLSBUB2cWy4RzbUDY9WkyQ7fRSmSjMkfIkQDGIEjDyUw4y1yvtP+ULZTj0Fm9xsRKZ6G5RjX2gOa/LLDgObNurnbtMVW0rgVmRZLnmJ3QADkxfzFsT9OdagChAjy9A3i3FjJj38j01UyGx8ezw6YaezcO/MIVMEhX0aoMUBWU21L6D5QBgZuCwcwjIKwQeV348QDeZIheuYCBs4zl7joWwxV57N2e4MHNA9y4voU7D46wcTBDcOoMehcuovf8ZZSrKzh0HTBCJxOHTA57ePDSClXMqAkaypBwMUyrOEhTbaDno2Y7KZcMfZnBo2SUv7N2FudKCwjJFlqG0JqtiHrHzIca2C7XnY2OoBTauFi31yo1e6H7p95DzUPz9viQaAmCQrqES0NaZafyvRDocR8lWCN47QTAIEQV+TpPaLYMVcTY/VCPkwCTTeuSMRRkG5PUiIHN4Iawm4bZ5PsSLFv1gpmboxu6BYR2d7KO4CoRZRyfp7OYEbEL1wPeMdoYFhBu1+wvYAitcVEDCK2bbdOotfujvZ4t6yqtT34/B5NJNRW5lyvU//7hGJvbe7i7uYWdwxnGMzqYBfBIL4eRnFTPczHqd7GyNMIzZ9awvNDFqB9IXhfnatipGXQCLA77kvnHk5RItESFOWWkriuOVO99uoH3Pr6F33z0OQ7mGTInhBt2pasf5yVCJ8fAy/DXP3gZP3ztHMJsAidPwbz7wfI6qs4i/p///j7+6cN7uHFQ4shfRtxbRywmFxVCJAjTfYSzLfwvb13AX752Fq+dGWA1JFDcxXA4wGC0gMLviVEGHbOYZxj5mqnVLkv+UB3Qr7pRPv25p2fgX/IM1BICYyFjS25ZJMxDpTH8F4IQhY0qDzE+ZASENC1mDcO7R9CFFjVlMkU2PsT+229j76c/x+HPfw3cvo9Fj9lFQ5Q9Gh6UOEKJMecGlwIMznaxfMrBaJnGMgfwq0MExaEAqFAACotkHeA38Exn6gxQtc6bXNvEGTXoI/F6mLp9HGYdHKQ9jLNFTHNKSlcwz5YwzxYwTSKkDP4O+jpL5tDjj5ItBtXSnY+bAgty0z2u03fMZHyZw0liuHEMdzZDOGdMxRyjbK6AsEwVFCJFj6CwYmbhDB7ZT8pIpYtsgZhaR9uAWQsI9VogHauMInc+LZaMvIquciITVbdRAkR29UXKJR1+W8DrEIF+g/p1ScFSA0ITRVHyfOtx8fhqANjKC7SFld3IzMiC3W/N5XtsVX0MKGxgpVxJcjyNWc3DlhEN0GzjxjZYtPeOynG1uLGPyiOQVkCYegFij26hCgiD0kVYOohyCCDs5SqdTqsce3mK+aiDfH0J4esvoPvaixi98hKK5TUcVBHubU2wuTnG4eYcRw8mONjax+7OBnZ3b2M6u428vIfuYAevvjnCX/z7C3jlzQjnL3F04h5cZy6ZumIYKvhPN2xhZ10ajKSmULPulPZUWksHfoGc8GXypTG5sMzuIySaJ01cHscQ2k6/BT31mmSvpyddpMx1U7+PYKjm23usqYwttmoXvyc2rn3SIzv+PO2cnKC+W8cpLIg+x/5uGvBq0mLPtWEH7d9p0WqkZ1IA8mFkwEQEegMaU68MqNgUY1FMO3xjtEKtRLmCsjoD13kNefE8prPz+OTzEr9+/wg//tU/4/r+Zzj1eoX1FyMBhJNijGk55aWhklFRHShDchwQ2tvVfCsWENopOALCUAHhzEhGpwkljtqIEgm2eDmwWWj4vaoQ8MfZQUpGex5lowSErPV0XWGzRZQX4kPBvYWybR1ZEgWEYd7MDtMChSpnP7k2WOavZXV17Pu1HKP9S43FaT67ZcdOtrKMW5BhWW20qzKE9E2tHZ/rBpX6behn5JrOtVY9RX2HjqI0NaHKhWt0hdJXQJhhjsyP4XgloqADPyVL2IcbR4iKAYbBKla6Z3Cq/wzSnQrj+wnu3tjDzdvb+PzONpLOAO7qOtbeeh3B+bM4Cn3MfR8Jc/dEmuwKIKT2t0wLVbtknInjgwpANkCN55EOx6kppMkd5ByeI8CK+w3duLmBmHgKAwgJmCzwsKHxx6JOLHvWBoStBoq4iue5GLoR8Mk9wP+mfNPzxByHQfJiRElAyNLDzPmJvJN+6K4nzqAEr2Q284jpBRwRMEyzuXQ0ukLBpDirmtg8GQ/h++Zs2BrTG8Nwyuczf8cGj7TepBRQmTjZRbq26grH2UrNZZRrk2CQD2YbWoDNHEfu0zKKp9ejbbyeBIYPL1b6fDtGYn+ujnFqAUqrDJCmsK3zdsfj6iitkJYudo+m+OTqNdzcuI+7W/vYmxU4SthxjwQU0lKYwe60aGWUw9Kwh7XlIU4t9+Wx1O9hGPqIqlQshvuhi0E3lMB4soMxg6kzUuE+jrICP333On714U28d/U2ZvT07gzhMGICngwqI52K5PP/+NHr+KtvXsZykCMsORuYoTtaRRGN8F9+9gl+fvU+Pt/LsO/0MY0WkUgByMBTuvuNEcX7+Ks3L+IvXjmH1073sRamCGa7WBh2Jey+DAgIfQGEBLwRKdungPCrbaBPf+preQZObqX2zzUgrN27+C/GedS43mneqAuHKMOoHrmCVUQWHp31MlSUQ5YZ4mvXMHn/A2z8zT9g/snnGKUEHBEcdBGXDmYAJm6BcgD4yy4Gp4D+aolOb45eOEXXnSBCLE7BijeNLEVAIHOwmsXT4jTK4MmMgfe530XqdDErOpjmPST5IuJ8SXIKx8kCjuIR9uMQk6KHvLOEzO8gdX38/+y9R5MlV5oldlz7kxGREZGRkVoigYRIqEZVASW6ups9HHJmjE2j0bjhkksu+QO4Jo0LbmbJDa1trI1mM0a2mBZVPay2qkJBy0QigUTqyJAv4mnXTjvfvdefR6SAmG6SVZYJc4tEhnruz/3e73znfOekFFkV3JR4HgnsIlHAjUYBMgChCkJV+tgyv1DGtJyMYHO+cDpFI6bzqGIIeXStWFjCVhEhLCcI8im8IoKXayfSgmYLpWTJEfgKQ1TQWMtIY01n29iZq1tvxnyZCAs6ZHLz42whM4fUR+lS6k48t0DZBHVmkQo1N1lGChQyS1HOWWa/DQTX0qDaplX/nCGNzP2kXqHalWRbrbnIqN68hpq6O8+vY6HHQzawCjRULYsZi1Gdi/rpZkZSXZPZRsmmgbHbZvFFgwQyhBFnaWwfORsBnANisDneEQAAIABJREFUJlgOBKWFEA78rJAIEfJvExToMRhgeQHumeNY+N6LaF++hGxlGT3YuNUbYWt7gt2tGNFmhtHGCP2NDexsX8dO7xpK6z5a3T5OnrXwwsvz+N4bq1hZjTB3aIyi3IVNt17bVy6hNIYx8RG812zmg0azZkB1SWdgW52tJIg9CAhrK1QFwmaXc/be1IBQvUEk19OAHTGo0ICpMgPReW77ZF8HQJXJ2aoBO1XMq3PYB+zNaam0E/X6DswQPoprfuxi/JjZwOr7pKJSAMX8qZPQ6tw1GNS5Y4ZgEpOJCoTvZ2eNi6ZiCDVLKHNJXMA0Q6hCJ1UDjl1wNiOY+0pAqCOAsmIZeXkMrvMysuwpDIZH8NGnQ7z5zhre/PQ93JvcxMoLDpae8rF0LsQo62OSj+XXqFmu2XyyPJGylOhmuLwdlVZSG1Hwd3Nd0QwhLEzTAgSDlIzGdGuXJpSKJuIcrijjpJHEsZ9cguibouCy1CyhrUChMHwsoqk+MbOSuuFo5hcVINTPd/XylHRwJmXX75WRzlVn9LAWkVoD1Y80f5sV4Qroa4Zw311pXoViB9U9oY13uHYYJUYNEFZ5r1XDTWXdOvQspl00ZyV1MS9rlEWSJEHB590p4DkOnNyHy3zCKICTNhGU85j3VrAcHkcYd2GNAvTuT3H3zg6+vLGGnTjH2PXRunAW7rFVZPNzyOe6KNodRCoxCki5KdCEsZCoCf4jnbTzjLOrBIRk1xRAUoY/tgTRC0PYCADK5V0LiVUiZrPQAEK1UKgYJ3POWoJfX6lUcpGW+ppIFj0PKBJO6WCqkHkBgtIUUfO0ynzFRZpnYLqB5DlqN09FXikDGIJGz1U5iZx9TJwSqcNrrJnxymRN7UvKFGa2EFUsoD6nGcNm9iWl3pD8Yr02CitIdWQUKadTAmzt1kqJLVlBcWbVjKA4thJoa3fROiCs5x4cBIezF6r2TmFdzf4sjU+TRWxk0+p1PhQQrvcH5SB1WWLh9vo2/ubv/gO+vHMfvUmKkdXCxGoicxoCGDnzR5TtM9BRhoFZsMQ4stDC6SOH8P3LFyXeoeukcJMxymkfhzqcAwxlUJpAbZg5GOQuNsc5/v69L/DeF2u4uTlARMv4oIOcmWC89Vi8TPeQ7a3hX33/PP74pVM4u9igHyDS0QheYw6p08IvPr6Nd25s4rPNITZTC334SF0fJbPLKBnOJvCiAX78zGm88fRJvHB8DscaOTrJHjqhhRbp47CJ3PHEYZW2v57Nzkl9S9q/rTxhCx+7zT755G/pFajf8Qdv/2oGQJYcIyPRJyrRCKrC47yb1iOKCYIKeKWUg0cCdzpBub2NW3/51+h/8DHcrQHK3Qx5n900TgfaSHwLccB5wgTeUoHgcIG5JWC+m2O+GcHHFG4Zwc4TAZn8+SZTR7T37DSakNlCzT5w4QejaljwWz7ysoG8bALFArJ8HnE+j71pC9vjJtYnvswYTprLmPgdTJ2GrF00UOA8gp2l8PNEFAxcA1no0BCG7slZyUlnXzZ4sRIXG74Y5ZTzhRG8JEKLDCESzNkEhlM5upiglU8QZkP46QReOoWXpWLO4xWAW4ooV+YmeZiOOTvxqh438xRqVslImxRbSqvtUnVwzcF4Kx0yzCJLCkNu9DqqwMSJCBBl05fy0UxHcvDmqAChdp6rdzL10LqyGqsGQh54Kuo22GqDZUHF2dTZoaRgBMWq4DPAUIHHmWuqzN4oYVCVu8dzUPetArASpkw5ls4TJBjM6d7pu1LEjKYpMiuAGx5CnrnIUzrO0oPaRtsPYFGuFyeYlgVGloU9z4N36jjmnnsGh19/Fe3nL2LHc3Bzr49Pv7qN3tYEw14K7HmIt8fY27iDne1PsbP7AeYWCAaB1398DM+9OI8LzzTh+dtwvB5sm/Ok7NiTAfdhlzRL8nTsCOnCGLCnGhgatt6gQgJAfcgz+ZAiWIOpGhafgR2ZjdXFrumAi7xR//yqc1Qr0kwnu26oIEWhds/URZSZuVExC7P7Yt+6o23WH7bHVhJX8+11qd+jt+t9950JDVeo8wBIfei6zTlitY6ZK1wHnwoY80cp2Vg1V6ilZNW11NdcJHM6oFq5s+trJAYNQhmog1I2efDYYdOAkKSw5D1QAWUjtRykxWHkOIlm8yeI4wtYuxPgN+/cwS9+fRXXN2+ib+9g6XkHC+dczJ/yEeVDxPlYCn11a9DRVP1u5Xhp4mj0EmLoTi3HFrt6ikBYaDr0B7UQ58A4zTFKmENLsokMoS/jP3AChXfZOMuogGAOa4aGTUDooOk6Sjpq66gbkYwq1YPMadeYfNGk6Nw3hd8Us6ny56olT7+LprGk/tfAt8fzyfvbVrPC++E3l3myZqSi/hftzC+GILrJpRpZuv1m8KpEfpi9UytdqptLRdyYtVApcmhootyG3bwpgLCcttDMl9C1jmAlOIl5ewXpyMHO+hA3b6zh1mYP9/pDTFohsLSI5qlTCI6fgL+6il2C+JRAiy6dvOyckWYPIkc0HiNOE2Tigm3LKBjXYFl/YYn7v0OXzmaIsuEh9mxMrRwT7scOJfjqRNhYlIamUZ4YEyN9DaqRA3lelCsojVzA6Is0h8ueMn+GTEio+VsjRZUryvuBGbFc29W0Y2VsI2wdwSDXaeIWAkKCLdehI4DO3ps99I9qKlXNMK2OlGdcz9mrlps6RM2hWUFlyqZactF0ijiaIkljqREI0LzQh9cMxDyTLCFrFLkWNPMhaKW6R+ctqxtY3VvV9dIvVq6BRq7VPK0ol3TDVhoTep/Ukmm1KxvXcnX+pqlh3djeK8d2E7e3Rrh6cw2/eutdrG33MS44S9FF7HZhBW0k7N5PI0Hk7FRIRDVNBooYc6GN5baPc6vzuHB0Ac8cX8ThpoMWCx7fQpOzhxzah4tx7mFY+NiYlvj5e1/i3S/W8dXWUAHCsCuAkDIByhmKya4Awn/x2ln80eWTuLDcQtfKkQwG8MIOcreNN6/dxzs3NvDhnS1spCWGDKfmPCQpY66pXISiEV49exyvnTuG7507jNMdoJv00Q2BdsOFFTZQuC4S3vCWI1a8+5pBBzaKJ4DwtxTxPHnZ3/gKGPnTQ7/BdML1TjuTjxlze7Na6aFr2qdLZy+Dl8Swx2MMbtzA8MrnGL79EUZfrmN6ew8NK4RnucjYabQTTJ0ImM9hzedwOynmFi0cWQnguxEcizmoiTh0WjR74fSCABFV/Jt6k89qRrkJZR2icmCcgCuOpCWjJsoOyqKLrOxiELexF7WwHgXYzJrYtrsYuF1M3A4SK0RGE4dcLfx+wYZYAZprlYWyhZcupcyQ+ChLdn1tGQEqE7KFCaw4hZMmCPMUjSJCM5+imY/QzMbolGO08rH8fyOboJlFCIoUIcPsixIemUIWPrky7pG5SUpPBBCazZfzE8oFUz6r3UelqGI3VAfRGlBYRWnoLjy3LykJdUwBmUgDCCWSggoKHUVRMXlyoxgHWlN6zaQujx8rmzGEZjM2nU1m6bEYkhB4YUnpgKpnG2s3pXQ/RYJjpkkImFWhxfk/dUcq51YBhJLzrLrDDJnn30WiRfmcE8h9kcYEX76AMYJxFiJkuYVRcW2MACStFvxTp9C5dAlzL70I69hhxAtdrCUxbu308OXt+1i/t4Pe+hD2yEXen2C8exdpch0lruP8RQ9PP9vA5VcWcOKMjcWVFJa9DcvahW0zYoXI3QdyD8jYCgj0+8IXFAEEjcIUUj6qZcNSXHJunymJZmbQwJgHNrE6OavrZIW0FAbQckfzd/PtswqOAWlqxqZWuBiQQxM65dpWvbMzAGb+yQDDGiMoRgsPYQA1Z1NtywafHlyf6oq/h61djwOEFXirvlG9FjX7N8uiq86odp0MY6rwoQaJ+3lOeUukWaXNIkR6Z2aOavcvJ/uEqpcqmiiQgJDD1vyreohFCi4h8SvIylNw7NcxHJ7G7dse3nnvNn719me4O1jDJOhj6QUf82dddI47mKYKEHKtVEH3NKdRxaZhDVRzRjWYVJfPMGZqbSVDzimzwnWEDUxKG2OyhBoQxoWS6JdUltm+Ntng2hFL84yAMBRAaKPpusIUBnQiJUMoC6bKZhXfjkrebWbYZhZSJpdVsU/mWTdr0MxcYz8gfNwWWLOx1Pfk1/UZZjNvdThR3eC1+7XWZKmeJX159VTa7HWqx1GpGsx5KEBo2xyfoMEXY5KawLSFIF1Eq1jGSngSh9yjsOMmhtsR7t3axM21Ldza3MFmEiPpdDB39hw6Z84KMOwXJSbC6Doqao4AjKYs9BEZDpHlmQpwZ6OQIFDWf92YI7giQ0ig2fARBzamdokpG6MOI0nUNeAazINqHqXo0XN9mu2vJI0yI6hyA6kAJCC0EuILNkP5vdz3ZiYyCkdrxQv3H9cWEsg4dDISg8+Xab4oRl4d8n06kF2e6tpbV1ut1LOv3yvTV5MGjlYlqUYEPUd0HrPsFWx8FOojrxVKCbWP4wgpGUL+RIJrAsJGAIfSXc5fsqbSRYtNaSv3tbrk/CGA0IBBeY36XlFN0/2AcNY4NYZyqvmgnnP17CtAWMK6srFXjt0O3r16Bx9cvYUrX1zH3iRF5jUQe/PIvC6csCNxFOPxSLsPqa4ZZQAUUwVWigZSzHkZTi428cPnzuKpows4Ph/SygG+lYrUlM5t0yIARV+bkYW/e+863vniPr7aGmGKECAgFLqdNC9QTnZR9O/jP335DP7whRO4eKSLOWaX7e3BC9sovDbev9XDuzc28OYXt7GRFBgxwsLlDAjfqhJ2msCOJ3h2dRkvnjyC33/uBM7Pe5hPB5gPS3Q43dwMZXHjOc4A4aP6BQ/KVb5xlf3kC59cgd+SK/A4c4eDdvUi09B/TLOk3jQxTlz8OjfL4Gacickx+eomNv7659h+9yp2r9xGu/DQEIkcHY4TxGWEtF0ga+VIgilaiy4On5pD2MjgBQlCN4Vvp3DJmJSxADOWKtJVpSRKd+ILAjKagYibnzZekUR3D27ZgIUWCnQwydoYJi1spSHWkwbupgF2rS4m3gISu4MMLck6tAoXLk0+KIVCiaxI5UjyRLvgqRQnsYoTUEgLbEZZFLCpsshTeNkUbjqGnwwQJEMBggSE7YLAMEI7J5OYolkQPOYIhCnMpXtrayc1BcVmg/gqnFltQgYQqqagziwkMNSgUIFB1pcquJ7AkuuunJFmK4Q1FEZSMYR1QGgcZymnqwpHlcKtZV/aWEMkRg+WVY/q2AuTJxmL3CD3A0JleGPmWBXDJDmLBwGhliVJ8aHNC1gASxeZ7KBbInEVIMwcICKgt4FOawFl5mGyR9OiAL4VILA8MRUYT0YofQdo+hhR2rN8GKuvvob5F19C+/KL2CkLbMQxbu8NcGd7B3fub+Le7fvYvLcNN3JQjkeIBnfRbKzj0OI2Xvv+YVx+eR6nn/IwtzCBF+6gLHsA+hKbQj7YIYuduChSAvVA5GU8W2EICQoJFggIRVaoK5vSnwFCqRj0s3lAYmmKD/NtM+BW1RY1UGja+bUqWfTRakZGcriMpEAzYOx6S/EkAE/KW/UShV2uFovq71Xh9RhAWJ8xfFzqxONA4TcBhFV9ZYpBHVi9v0I0gFmxBerU9n/c1zjWIFDZL6ujAoY6hF2BeB07QWMsqYYVLWgJILSpaVbqAz1Tl5arSItTyJJXsds7gRu3HLz34S289f5VrE83ELdGWL7cQPeMi/ZRG9N0gDibqAdJ50eL1FG6RjOWjU0lNoHMALkCKGQwSpkTE3jiqMzOpHQwSQt1MPIrp3WKh4LmKpavjETE0ZTz0aQFFCAMDUPIv8vYpDKVIUSRp1rWAJN99whAqItZFZ+h3VkrEGXaCN9i063dPBoOf803ayC9z3Hi0d9Svzcfa6D0wI9QJmJkjC0q8KgcyBpA1IaXzKORLmI5OIFF7yga5QKivQLbd3dx8+4mbtzbxM2dHiaej4Wz5zF37hw6Z89h7DiYUhlnM0+yREJWLqMyIcFoMBLjLDJZBCcSucP9i0CHwNB11cxbK0TZJCB0EDslplahAKHuR4l5jgGEfPlyj+lGi2Z/ZR+jiocMIeftCAjjFFaixhOcnA1BNd+uZm8Vy06QQIjFhE5GSVAKKiY3viemN+LWqc1thG3TjSsBZbpZ9YD88sB1r8/gqbVSKyj0CANXZE+UNfr10ZBHpLda/lwWiCRbnS7ldGC1RCrqBioDkbOYMi8oihvdmNHA1Sit1OKiPldnCPf9XS9OgskqQKjHR+TbdYSgmSc3v0s3Uiqp+Lsbk3Kn8PF3v/4U7356Exu7e0hZBDS6iC3OzwSwHR9pmiAa7SlRgwwYu3AdV5xEKQUokzH8fIylpoUXTq/glQvH8eozp9DIx/DLSFxHORwcFY4EyO8kDn723hd4+9oarm8MMLU0Q6hfsMfaZNpHPtjEH3H+79mTePb4MuacEsluD27QRul3cG0rwrs31/HzDz7DRpxj4jXEtZDBqNIpJyBMpjjdbeHSkUP4569dxDPLTSykQwUIm5xwDlB6lKvxZmPek5JhPerPE4bwWyywT770t/IKfFdAqNbM/flBpljiz7SZYyqB7wWyzS1EH36M9fc+wr33Pka+2YOzN0YnA0Itt0h8IPaBKCyQtEtkcxa6Kw3MH25gvsVMqxiI92AlA1h0Dg4sWD6QBUBaFkizDF7GWTCVl8gFWZgyXc9xY3WsEJbdQlI0Mc2b2MtCbCcBbo8d7JYdTOhejDnE6CArWijKJsoylGKHTa4YFhL+LjGboVNopCe3WLz5MgPGX0oXVkbE8fztLJYZaSsewk6GCLIxwnyCpgBBHjE6eSxupG0G3MtBIBnDpRsph/33ydiMPFNDA110z5iUmeueyCu1Y6AYzQggNEH2yoTGhNsTLKoOPFlKxRCyA6kc2fTsjnYjNUWkfDSW4EI61RfT2bzj/g7nTAKqzF7Ud4lNg2ZIK7MbU3jr126MJpS5kQLIagZyxhoohpDFCgQIEhCmLpASELKrbQHtZhceGbkR8VYJJ7PQ8hpiSMCvGds5hvy+hTk0zpzBmR/9GK0LTwOrJ3Brb4pbuyPc7Q2xttXD2vomNtfX0dvaktnLbNrDcPc6jq1O8cxFG7//0zN44eVDmDucwvG2kad3Ydl9WPZYWBIBhGiiyAwg9AQQCuCmoYzIRskOMl7FNGT4bhuGUEm4aQ5h/ph9q5KK1mSMFTDURgpK4VYzRTHySsH8+t+lMcFYlpn9ujz7VBCxGSPOmcqC/oE/uhtuNtpHAcLqtR4wnfmnBIT7mEJ9HWZOgvtBH9mC+nhJXSJqssqqQlIa8w8HhIqaZRdc5djxoSu5WFAyamn3zQoQqggGOrYbQBhPXsL2zjHcuGnjvY9u4y3WQ9EmovYISy80MHfWR/sofRJGiHMCQtMo4O+sgUGN1yUrT9hBYyiicb1VIpX4C74+5WJMIxlmP0/SUgHCjOuhiV+gy62SoRLwscriZ0KLhjJkCB2JnwgpldOTkcoBQlX/SjGg4g6MAtoAtZmSQTFPDwOEXxtD8zDddO1mfVQZWP82YVb/XwCEbJCx+VPSdI1C9jwA4ibchPmEHRzyjuKQv4p57wgw9THcjHHn9jZu3tnCra1djEoLjZVVtE6cQOvkSSRhiDRsIA8CTItSsiTp4J+lOaaMjOKaz5w+yact4RIQMouOowPiiulKlh/r5zR0kHgWIj2fzT2Wf/YBwhqo4+eM0Yn6qILdJTpCFDWpgCo2UGUGkQcJczGIYX44oxkcyWwkM8j4CEpByQyyGSV5g7q5pAyKtCO4cT7Vc45fxwA/CLq0LJyEGFUolH9yZdaAUEldM5QczsyUMQ8z0RPu1y7jOhyV20gwTezE10o3dGPOVlOx1++pOoiu9s3K0E3vsJZ2BdeNWXMbq6838636eTcMoZYsV6qAX9yLy1vjEn/1Dx/i/c9uIWIHwAvhNTqIcqUPl7wXFiHpRMJ4mV8yTcQzSWlgczoTxbCzkchEj3ZcvHrxBH76e89i0U/RcdjJZ+de0dOx28Je5mpAeA/X7u8JIKSpDC2VuWiyGYtogHK4hZ9cOokfXjqJy6ePYt61EPV24AYtwO/gzgR478YG/uLX7+P+NEMUtBQg5EbE151RphVj2bXw1GIbf/KTy3j+6BwWsjHmggKdhgWrEYqFMl+fzNHojJEngPC3Ess8edH/CFfg2wDCh33to0AhO92cxaJrGEYjlBub2Pn0E9x/913sXPkcyZ37ODTN0S1cdGxfHIMjy8YkAAZhid1GjuZKE92VJpbmHXTDDEE5hpcP4KYDOG6K0ksRBTlSKxdnsjD1EOYygScLrzBDOuRZwUQPttNAwRCIIsS4CLGXBViPPPSLNqbWPCZlF9O8iyhrIc7bSIs2YjQkymLqBEgk5oFSvzGccqCLGwsW3UoLDxZ/v47JEIaPbGLKRtpIgCFzUb18ijCP0cgjNLNYWEIenSwS1pBHWDCqQxnP2IyB0LIUxQjqN74Cg0amNGN9BGRZDECmnbtiB8WgQruS0pk0E8c4HgSLYsOmbeMVGBSnPG3oo0LstZRIu5CaYHvlDFqCwdT7up3aYU1JWdSnZp1YJf8UkKfDiKU7nRu5qB6a15tcBWi1hEgmofRskZohVBdDxZEoRlABQgUGE5cQvhSjncANEBYemokDa5rDiks0vACU8EQ2sOfk2PVL+KdPYu6Zp3Hy9R+iXFrFrt3ArZ0Id7an2OiNsbmzi62tbez2NjDob6JI+0im65iMr+OZpzz84HtL+OEPj+PiM124rRGKYhNJfBeuO4HjRlJEsNi1y0BYbB5kpY3MhwDBon6QidJkDaS4N0wc5aLamESKIDXvq953JQk1RVD9GTWgRTWa9ftVGaJo0GPAoAFBOluvCkw3WcO6YGPRJjflQVBYgcFZyVIVZrX5woO1+n7n0Ucvct+cIdTnqn+UzAbVh6droLgOCKuv0dfpoXhXGECVcfYoQGjeMin85OsYoUMzI8blsCNGg44Elq0D28kO0gCEM1+MYnB8ZOUqsuIMkuhlAYTXb1p498ObeOv9K1jjPdccYvH5BubOBegeDxCXE6TFVEWTSNNm9gCqJo66k5QAW60p5jAuFGpWmguACqBPLVsMAwkKp2mJKGPdyHVFLGS0eQ1/Nqs/8eCEL4DQkjlCGstwptCV+Thll2MCbRU/qA3DZqPq6pJS2l6ZY/zTAMJH3WVcN6tGi1yzRyvK6j/jP4YhVHPQGSinty0PduHBzkI4cUOOrn0Y8+4KFhvH4GddZH0H62sDrN3dw621bfEFycMW3KVFBIeXgbk52PNzcObmMLUs9BMCl1KzhYw6KZWZjDRyixog5PiFBcdzYDPcvREgD12kvo2Y6yuVGPpymBlCMnyKHVT3mCwzZv2veYuJk64GVUo2SsaNTWQlVZXHguNgOsidjCBnGcVRnKMPuuHLv5u1Tj3GxvxJDztUTL15+B/+Th9k5HhahY7BELmoMISMJ9IGdwmjpzJxFS2Ji/JcwCCZTAHQAZlVzQxqN1HJS67MklRuO/8zE73qXtfXrL5fPgQQqsaLCQ4zDLl6iM3soJkVMJJRI3uWZ/8vrkflx5sx/vbNT3DlxhpsP4QbNOCHTQmNn0YRynSKlpNjqWFjodNBs9HC/d4U/XGGlJ1v0seeK6HRdjoGJtt4/sxh/NH3nseFlQaOdhwU8VA2J4vGDgEt5n387L1reOvzu7h6bxcTWu+GXeVYDw4Zl9I9x3AHbzx9Aq9fPImXz5/Egm9j2uvB8Rsy29grA7x/cxN/9rPf4P4kQxy2xDqcnSu5oQvqolO00gin5wL8N3/8Gl46cQiHiim6Xo5WUMJuNIVmJo08cxd6dO/gCUP4j4A4nvyI/19fgW8KCGWxqhlR7C/a1K5QMRNmvi1nmHsEkCmzS0Q3vsTw4w/w5T/8CrufXMXC7hSHMheLThNJYmFK0wLHwl5gode0kbUt2G0Li4c8LB9ycWTBR8uNEFgjpMkO4ryPMecPvRKeb6MROwhTxRxRyqIAIbMFtfsZ2RjOF8JHYQWIiwBTNMRUa4w2JuhilLYwZm5h1MI4aWGUdjApO5jy814HCdc1lwXlAFa2C8fi/AOLN1qKkyVkp5Uh4QSGqlAvCQqzCAUzCLMp7CwSBjBIYoRphCbX3WyCdjZFO5+gXUzQKqdolRH8IhbpqasZO9kEKjZObZ7SNxTLb52DJIU8lznOKOjMKy23VADQkXB2+UhQqHMLpTjljA83NbqM8qMAQW6ChZb0EBRq05kaSFTiNtXTN3I9pX7R0Q9yg2hQqN0LCUIlL1EHBlfzJ8Ja7C8mZKRKA1t1AbSVvgz5PwgIyX4SCKYiG7WQuDZSSt/ImiY5moWDRTTgJiWshDJjXgcLYxvoN2wMOj6WX3oBSy+8gIXnL6OHENc2h9jas7DTL7GzN8Xe3gCD3V2MJ1sSQN8f3kAU3wLKO3jt1UX8sz84g0uXujh2jEzQHvJiB2m2hSDI4fmZuPvJnk5Wm1FMViDGD0TPqg5VOYQixRXWwABCNkEJHEUvrdwvc5VJKHO1B505a0x+XTK6DxDWmUKl7VJSURZYtflBZSBlGCU1uyOA0Lho1o1kHqidZ2LQCrSa8PHaKvlPAgilMp2xfvtkn+bczYxkzWRHfRvvRz2Lc4BtlfOoDGMMXp+BQ7IX8lu1M6t6CGgkYcmcMt/Tkk10l7OlBEqUnFtyKEDooXRpjnUMOc6hLL6P3d0T+OJGibffv45fv/sJbo/uYhj0Mf9siPlzIbqnG8isGFkZI6frM51EtPmFnIc2ZzHGMibQR2TKepaQa4FySmTkEJtKBISKODCAUBR/JEhKQj9PU4z8ESql0GUkGOO9bAUIyRQ2XFvcRwkKVVKqitwwXsZ1G/3qlvj/HBDq/a2mgv66Tf27AkLzDFN2SKMXPuMSWVH4sBMDs1ZPAAAgAElEQVQfVuyhWcyjbS1hqXkCbWsZftJFfzvD9voEt25tYm2zj944QcLcwHYLjSOH0TxyBK3jq0j8AIMsx4Qal9ICnbnp5gkqeigR5cGxCzKEJI1IwDHHu0FA6KNoeMh9B6lrIRWDF/VMiVIjN+7VCjSZa1DF/ugGEQ3hZD6PA401UIhEMYUGTJKwkWaLY8NvNhC0GvL7uNIReHFfJyg1z5fIs41raMWWaWBoHslHlPumKSVZgGYGUa8HAnbJEJJE4jKclxK7R8krDxrQUQbL18S6Q0x4ODsY+DI3SPAqShizRurGHa+7NGtk7E07/34LQCj7bGUGZTbY+qKrdlHV/FH7pRYDwPrTj/rlP3zZwzvX7uHGRh+2pwYdyfylcYQsieAVUxyd8/Hc8UWsLs+j3Wrhys0evrq7h7sbA8AL0Wh3UeYxkE5gRbs4tdTE5bMreOO547h0bA7T3XUpgIIwhNWax8QKhSH8zed38endHUwQiKkM4yn4SsWGOB7CGvXwvQvH8IMLJ/DqU2ewGLqI93qw3BAIWhj7DXx0ext/+u/fxL1RishvIRVdtAaEkkdYIJiOcLztCSB8+dQSlq0YbTdF0y3gNJvyZjFfsZpzf+Iy+nVr25PP/w5fgW8KCA/OCh78vgeaJ+LGVyBPOPeXw/Vs5DtbSO/dxua776P/0WfIv7wNZ2uIYJjCZvWec6PxMA08DBsehnaKiZOg0bYwf8jD6koLC12g2+QCvIus7GNqDWE5MQK3QBhTNsrZFM7QWcgdS8z6MukuK289m0ZSen4nLX2kdoDEbSK2W4jQwiRrYZI0MYqaGEQt9KM2hlkLw6KDsdtF5DDSgvKPCJY1EVZMJEwEhJkyBhGWR4oYrr+cu0pR5Cz+E1FZWGT96MSaxPDiBEE6RSOdCChsCRjkMUaznCIsYvgiIS1EyslDR0Ir0MZGGA0ahG0io8fiT4FDdlhp+lFle7Evz26/RWBEq3ga79Ayh//GkGltY00JG+0kWLQJ6JuxgyIlFXCq5j4IFAlWVVfXuOvtz3Y9OL+hOsaUq5KZFNgpFbMBhBpHylOnuuXGNVXNEaom/SyQWCSjFUOo5ifJepIlVJJRGwlDmtlAZMmd5QjSEu0MaNoeAttFlGYY5Rl6RYZydQne+RM4/NJldJ66iOLwKtZjG19tjLG9Y6G3k2N3Z4zRcIBoPMBgcBt7wxvYm1yF5a1h5UiE3//hCfzzP7qAw4spup0YlsOYiSHyog/fL+C6BFYEhTnytITrBHLQsVbqcqlL5ErpsRINtrWDnAKEysxFGC++7soYZBYcr/jEWohyfS0zQEgutAZMhhU0gFCHrEtotFjzl9ryXRVOdUC4DxwZRG9+n65T6qylMYyoM4RVl/8AtlI3w+zFfx1Ps2+GsP69NXawYgprgLCShlZOouqXVhb1Zi6wxghW85OGET340YwG6Z8knFyuAKHMQQsgTGALINT+QdIB4bwvzSgY0XUchXUeFl7HTu84rlyL8fYH1/HmB59gLd7AuDnC3DMBWqd8NI96SAkIyS5bYgsj64Fx6ZRMQnl+jGunjtThvSZOsrznDGpU+bN8XpXTKJnBEhEZQgJCjqOJQaAChMKAyIygiF3FAZ6gUMCg5BEy7oseJiqCnvyighXGVGUWsj17t5X8TV6SfKzPEGpjjYfSxbW75LGS0UffTfXW1Nfdc/VH67sDQqVyINAh4FLrAFNGPTi5Cytx4SVNBPkcFvxVzLmr6FgryEcBpnsW7t3uYe1eD/c2djFIEkxRonF4Ca1jqzh07gzQ7WLsuhgAGOYlJnEmZmxG/SGSUS3dJCBUz7cNySEMfXEaJSDMXTbQZoBQnDZ15ITJtq2zXTMpsJKay1LFtYWSS0pHCQwNOBSXUX3lpeFiiezSCwOVKSssofqosk5qBk76TZBn22Qt194M89eD72WdIawAoW4MCVspLKGtgC7nLzUgpOQ1p0kOjWQoX6VUtOGr2UHfV2Mrxq+dyzLBsGaZ1Uy2yil9JCA084SC5dSrNkZvBgzWz2X/+Rn3bfXcCCA0APFfv7lR/sV7d3B9O8LGKJOuj7JrZTcqgkPZkh3j0tE5/PTyWZw8uoB2u4G3Pt3EO5+uicw0c5pozC8hZWeTHe4ywqEgw0oL+Fc/eg4/eOYohpu3gSxCsxnC6ywgclv42ftf4s2rd/Hx7W2MCdvEZVSdGi3dnWQEZ7yLV88cwWvnT+B7F89iueEjGewBjo8yaCJrt/Dx3W3873/+Fu70E0y9ZgUIqXN3LSBkUOV4iNWmg//qD38Pr5xexlE/Q8uOEdgZ/HZLkLvDbBCzZz4BhL/DcOfJqX3dFfg2gNAwhHXJlXS4DnTN1c9UMyEZ8/woKCKJkMawpmOkX3yFyWfXsPXORxhdu4X41jqC2EaQ0y46ROEHiMMQvXSKXjpB4ecIuy6WjraxtOxh6ZADx2PG1ggZ9uBYY/jWBF4ygcuZPT3UTTOE1OL8jbJ4F+MUyih1IS0cGN1I/VAidzKrgThvIkqbGMdNDKZN7E5a2Iub2EtbGFhzmHAGkXE3JBo9ruZiDg4rC8WopCSwpRRMT9uX0v1OUUhkBWVS3KUYhMdh+hR2nEpERZBN0cjGaBQTNAgGMZKPYZEgyDL4CQ1nCgQCCmk2kMHjUSRaVprALmlKkYrEVMAhG186tJ5GMnK+ZAxFzEUgSPk822guSskSIylRIvNyFGQuWEzKzISSkPIjN0TXBNfL/3O4XQFDspcmWF42zsfcfAIIhSFU7AO/mgUFQWG9mDKuoSJrlU6rwgViYKFrVnamZ4BQdWNpeCAMoUenUQbREwT7KuqIBgZJBjeaohs20Aob6EcRemmK7SJD59IFrLz2EhaevQTn2AlsFA7ujwrc20mxs15gZyPF3vYA09EAeTJAb/cadvY+w6i4gu7yLp6/3MEf/eQM/tlPz8MuNuGgD8cj0xejKCdwGIHh8LkpxH49iVK4XgDPC8SYyHRxTeHAIrsOheR5ozupAYTsTOdKfieWBXWZ22MBYW2QpWIFjWxUO26SPdCAqQKEutjiGywzhFo2qQoz7Tiq53r23QQHZKyPAoRkphSQnZmXPk4e+rDb7AFAaL7InIsJ067LZjX45fcKAK7VBkZ2K/OCdX1lxYgq2Fh1mutM6b4yTp2ZyEUzAwhZTKYS2cAn0cosWBUgJMvAOeaTKHABlvUDbG6v4sNPhnjroy/x9sefYQd7iLox2k/7CI7acJa44hAQpjRbhmMrR0LVGqo8hhXradQczJUj+0uZP92i2SZybXHbFbdGgW6WyAzjtNCAUIFDcYxnk42/TFwTmW0gE5JwpekPBBoMEhBSQspRIVvAqvp93CvUvaL3jtq9ou517ZD4UECoAewDN0KtK/G1gPBhq5W5C9Vr+jZ/vjMg1AYsJIhV8kghz1dgO2JwZmcOyokLJ26i4yxj3juGxeAUwvwQ7KiF7Xsj3L/dw80b97HV20NvPIK3MIfW6gpWLl2Ee3gJabuNXQC9vMDucIIkZaSScrc2xjDK2IXxbFoFQLZRA8LSc1B4dJ6lZFSDVh0VVMUaaJWKvKNaKqpAISXWvDM0c6VnFSm/LBlDIaHz6j6UhqpmqQmkqFBk9ARnB+mKarL8yGBWsvXanLPME9akl9XvfAjTW/+6yqVUP/8CCDUotLg+Z/kMENIchzFFvOc5hxl6Mm9JAEvCjdeIHgcSN8FzFjJKNejoiC7MPa+xZgjNa1SvRwdMmGZaTWEj9VUd6KpVZV+uupGFzxopM8Gz9T///a3yz375BbbTAP3MFadNPrR8YBmS3ECMQ16KF0/O449fOYeVhQ5838fnd6f44Mst/PKDL9GLLKReW5uylAjtTLrYrXKI/+LHz+EnL5yEnw1g58xXSuHPLSILOvg7Shuu3sVHt7YwKgMUjTnFEFJjzpCKeARnuodXTx7G751ZxfeePoeVVoh8MpSCrfBCFN02rqzt4k//8h3c2o0xtnyRjDKjh/1sAkJKE9zpCCuhjf/s9ct45cwSznZttKxIHFAb7baygNWAUPasJ4Dw26xzT772d+wKfFNAqDqVmo14iMteHRQaQMiiIs5jiWoQ6wHOiLH5tzdAvr6F6NpXGF35Av2PryG530PeG8HNuGBy4feQWGp4PXJypF4GNHI05oDOgoU5htl3S4RhAt8ewysHsJNd2OlIZFi0w87EHU/Pt5QEhJwEUG6aLITMXBpnY3KH8wkBCrSQl20BhpO4JdLR3WmAXhxgr2hgUDZE9k4mM3NcsVwHzWpoQJMHKHLau1O1oLvlkjFFfzSacrAjzh2fs9o0wmLmH2c2EniMn8in8IsJvILn04dfjODnMYI0gx+X4kAa5jmCghEVKYI8FgaRs4Y+gaHYvSdwCs44pqJkU5I13eUXESgPj604camU2AwxKHHF6V4klr525iRDqJk/xQxSmm/mC8kMKumoYQrFflvLPY3s51GgsJprFDC4HxDONkUtN2XH3MyMVF3zWeAuixgjhzE/VwChSEU5Q0hpLO8DSoUpo6XDbaYaFLJb8utc6Z77R4+g+8xFzD1/CfniEva8EF9sD7Dez7A7tNBbz7C3mWCyN8J4sIPJ8D4Goy8wzb7EwvE+Tj9V4MVX5vDK5UN4+dl5ZNE6kA/ghy4si4xgLIwxC2HX4xxZgSxJZVbGdTlHqGpPLcTSsMh0lXWBKvOeGoBIxUV5n84MrRcJAhwf9Hqp3pODDKEOWDYyUTLNav5sBhyVKYRiC4U3q0msjNvvAxJKtXjsfyFmzvGAZFTh0hogrPrp327hfQAQGpBcA4AzhlCfnynQNBisN74eAISV/Kv2Ag/KZauhvCq8Rb+vkg8DFFwrMpkXK13K6gkIlX+QuB/RpIqKKqcpgDDHeUTxy7izdghvv7eNdz/9Ch9cu4a4naNcttB+OkS5lCFpTRBlUzG/CkIHnsvnQwFCyVITQz16KPDveoZQORPNDrJ3QvnwllSNGH5MMjV7FmlQGKechSLX50q0Bd9nmTvkOsAGPVlCGQ2yBBQ2PDKEiiWUzEICQspaRepcA4T1+7syxNB8twBEDdJ0ht/DAdt3AYQHVyzz/wYQfjNg+J0BoVZPpFyTZO0mICzhO9rUhFEfExuIfITlPOaco1gMT2PeWUWzXEK0U6J3f4y7N9Zx//4WNra2MeWjN9fB0lPn0Di2CufwMga+j75lY3MwwjSmcoXrOnMA1WH2SBOfQmdPS0ChBzDP1aWqRLGZ6orMZv/kimlHXgVcZrPj0twSiaQGQWw4EQBSPpqSJeSIBb0HVDB9TmMjfo127ZS4GoIqgkCOr9EJmvENNJqRDU/Fx4jcWTL/lGOn+SMg6TGAsLrt9Nqpzkub9XJt1jJXRmYQwNJRnI0UPh9201dH6ImrKJlQklV8Hji6IsKPGiAU6b3sl5oh1CDZvNZHAsKqWTK7FyvwpzQ0FTBUYNAsvTPG0Pof/+Jq+W/+4RpGHgdLG4g5yFkWoucOiinaVozVZo6XTy9I/EM7oJU6sB038dndIf7+nau4vZuil/FkQ2Wpyg51NoAf9/AvfnARP718Cke7DrwywmS4h3BhCUVjHj/74Cv86updfHBrC8OyIf+mGqEF/DKBl4zgTft4+fgh/N6pFXzv6TM40mnAiifICPjIEs51cHW9jz/7m/dxc2eKfm4jsZWVLq8rZwIpTfCTCZYCGz+5fB6vnFnGcysNNAkIkaDNDb9BN1VKXdRi+AQQfruN9slX/25dgW8DCFXtqZd//fFhpjJqeyAcLFREgzBWzKWi7MIRDb41iQFuVtdvoX/lGvauXMPgy1vIe0O4cYEmbcyZnWU7mDgFpnaGiT1F2cxgtwvMLdLG38Whro12mKLpT2ElW0C2i9LOpJZKHS2JlMF8bfZCYKhlkOzZCX8nzBgrFMqemnIUaCLJW4iSJvqxi10eGc1nfAzLEOMywBghCruFwmJMRRtFESJnhqFm3DgzQKatsFLpICoTd+Ys6bk3Zh2KI2kGh7LQIoZdTOAUY6Jm2MVQnEa9JIeXWAjTHGHG+bcUjYxupBFa2RRNsotFJEY1XHvdIhFgyJkkySjU8xQyx1AqNrDKsdPzjgSEUoTQzCu0kDDDTyziVUixAYNkAwkCaXlNV00FEAlwVQxFlXNUK+ofVkIpkDoLnDfB06xBZ1IjAwhNLJsyneAfwbp6s3MLGrOo55I/V4xzhCG05XxkdpDSWIuSI95XZHn47qeYZgkiNiuWFtE9fQorz7+A5pnTcI8ew07p4N4oxqe3NrDRizAc2xhupxj1EsSjESbDDQz7t1Bad+G3N3HxJQfPXPZx6fkGTh8Hji3lSKMtIJ8gCBry6rI0kRwuFt9+wAZFKZIj5a4+A3pKQKPiQeQwjGBlTGLOVzMqBwwGFAabSYTqq1ZVrNaAnuyDlZmMmh8ygPAgqFS97tpaoOfjDCCcSUdrQLBO99UA4sGCTWFUzToYlvBbLrkKV9TuugMzlfXZybpslOuCug6qc28+p16PAr8m70xYijrINednftcBMwsjYauANCW/nL0TqS8ZwkyYPDa2pThSWTFAGaJ02ijsU8jK8xiOnseN2x386u37eP+zr/DxV9dRLjpwjvpoXQyRzScY+QNM0jHSIkHY9ARMGEAok6e2qwLIGcBtcT5KW/xLrqs5ZmHp1frBYAxR+WlAmBTCFmYEhGSvuF6zucZCnM+xxZWGgJDSUQuhy8OWI3D5uylVzXT2J2epDCDcd7dW+avGBkepAQyTKCnhlZBu/60yA4RGQbD/8wYpGCbQfPag3rkOBv+pAaFSOMha7PDdKKVR4EmzwIJX2sgjC2Xkws3aaFmHsRCcwqJ/HPPuKspBgPFmis3bO7h/dwNr9zaww/B510X31HE0jh1FeOwI4rkuJmGInUmEEeMSqFYxebS1AHPFetvimimgkGCHPhw+vWJ1RIheeVVbryY/N++RNpUxUv8KEEpjTrlYExRyjpEAix/JEnI2j3JWHhKd4lC6rJqc4gPiOBKLUTGFGmzxJVSOyDUjG1l2NDg6qDjYN9ZgnmvdOFYgUu1x4oyqIzNKMqt8/Rrk2u1AAKHQ39pIRmYetTmT7F2yLmiWUDfkeN3ltVWvT92X6g6fAdqZIduDC6I6L23uVo1u1MGgYXLVb7L+h3/zdvnv3rmFqX8IsdNESptX9kztAn46Qsea4vScg5dPz+MPnzuGMhpjOpnAXzyHuwPgb9+6iqvrE9wdAV57HpbnI56O4CZDhPkAf/DcUfzo2WO4fO4wGnaK7Y01NBeWYXUW8bMPb+KXV+/hgxvbGCJE3lxAKpk4JTx2sdIR/GgPL6928erJJbx28SSOzjXgZgnSksPMHsq5Lr7YHODf/vwjyTPsxQUSum9xDkanUBHgsShaDGy8fO4IXj2zjN87fQhtO4FPQ/n5OQR0GpWF3aKT7RNA+C032ydf/rt1Bb4rIDRXoc4M1k1ljGscIZdK0QPyKEM+TeE5nkSjs/AqhkPk29tY/9Wvsf6bt7Fz5Rq83TFW7QZICnIRjj0HiW8hCYCxl2DkRYCbImwAK4eaWFkOsbLSALL7KPMtFHaEzC6RCKBk19qDU7j64CbEGkIXfHx1rpqRUfwdt10ftktgGKIgI5g7GGY2+hkwKFwMigZ24hA70wYSq4sEXeRFG2nZQAKCjkA1sRxKUnkFMmQlQSGncAheOItgy6yhOJLqDccuE6Ck++QEedlHkQ/VvCGZxMQWQNhIc7SyBK00RjudoptM0Ekn4lLazAkMyTJGcMtYDG/YgTdSQuWYp0RjAjbk4MwjX4uSVcaug3HIj5y5U4WkBMbrjELOC8rBZqIJkdeMp5gQ6E3JbHAGpGnrm8pYxphXiEN0bfZEAKG+ubgBqi60lrIS3NKEjGdgnOh07ISaLVIAUwoqzgzq2UEyuZntq/fT8mUWKqdpdgjsFRFGdoGli0/hyOXLOPaDNwDOvuc27uxOcHOzj2s3NrC5NcZgkCIZ50hp2BANEE/vYzK5geUjEU6eLfHKG3O4+LyHo8cSNLwtOOU6rHyiZj0Z3l1aYveufIEseHTv4wkbt0VhAwyQYyWj5MhknJUz5Wz+ZFYQG6ZEu+s9BEQZ6RUvqwHOGtHpTr7RJJk5QlWUiWyS86jGW7Gam9OW7EZ2KYhRzymakGg9+yMzjuacjIz0MYCwDjSrIukbLrn7uJ2DgPChoFDLQg0w1u6IAoT1DKXkmh1ofu1jQqsXqeeZHgEIpUitgLRMzMKmOyeLXwrLHDL6dUBI9EVOL0Rpd1DYZwQQ7g0u4frNFn71zhreu3odn9z4Elhy4Rz10LjQQDqfYuQPBRAmZYwg9KiukxgggjNR3En+s6NAoWPD0+DQJQvD2T45FUIRJSM10l55DnXtHiU5eMRxjqywRDaqGEICQjUwwCJaxKRUoVllxRCGjKBgEDpFqJSL5mTMCXxUbEX9j8J+deBmnoEZQ6jmbGeGRdX360JbAYF95v4HeOc6IJzJz2evw4BP/Tu/wf343RnC/YCQy7VIiSXXkeHtYp+tZtXjEH65gJZ9BIvBCcx7R2EPG0h7QH9tjO21HjbubeP+dg+DOIO7uAB/ZRnB6mG4qyvAoQVMHBvDNEN/PBGjI3HfN+pdDVNkxeVaRTaO+X+URvqeyEUFimsUuO+9E4mk4Q7VGq5+nPodIpOsuXYKq8OZRf2xzEvkWYosTZGmZJDV7CGbDeJ2rOWnMvbmunDIFmrpqImBkYZjzeG0DgYN+DJvpWp61N5x3XOo2Da58XPJT8wjxQ7y/z3uP4zf4bVp+UDDlygMSlvJZoqslofO9FRroYlN0i0OcytX92kdEM5e14OAUDf8KkbQSEbrbO3D7lkL1n//v/2i/JtPtzGiMYLVkJBZiocCp4CXDNC1OD/Ywmtnl/AHzx5FPOhh0O9j7sRF3BmU+Hf/4UN8vpFgLeJJd1E4PuJoAkeytfr40cVlvHHxMF66cARtN0dvcw3txRU43WX87MPb+NXna3j/xjYG/N3NxX2A0E+HCKM9vHSkjVdOLODVp47j6HwTYZnJ18V8pZ05XN8a4c9/8TG+2hhga5ohsX3d+eWjwronRwMZDgU2nl6dwytnl/Hjp1fRcVimJVhYmEMYssjTNrtcHZ9IRr/B8vbkS35Xr8C3AYR1wPcwQFgtrlIo6oWbhiciCuRGRgM6JZFgcUwphSP5gQn6n36K3Y8+wvq7HyD76g5aOyP4BI9JLvMKBQfZAwdDN0XfjpEgAQ1DF7tNLC01sbzSQqMxghuMkNkTpBbXBxajjF6w4RXMKCQbR1aOMU8sdrlo2AA3NypXMs4vqH93Xc4aB2K+RZVCbFkYWSWGpYNRGcpcYW/awrToYlp0ME1biPIGpmWI1GogdULkEovDWZAMKV3IGB8h8wIqCN4q6UjqieGNgggsDhMUZYSsHCEvxkpORUAYW/DTQjGEKQFhhHZCQKhAYVsiK6Zo5BOERYSA8lGkcBiRoQOglehLtR7VEDuBoJJbEhTSoCtyXYxDD7HILJm7NGMI1YwJZwjVTJJiC9Xnqw6vFIL71YGqy6nzEasbR21UBJzKQlvFTcjsilSgihQzsiTONkqor2YxpLilxbkAVRNBwcJDRVlQLszXT4Cb2QSEnJlUgJAGMxO3wNDPkHUbsJYXcPTyC1h85hKaZy5gXHjYGaS4vzPBvc0Bbt/ewc72EMP+BDm76dMRRoN7KLGFRrOHS8+18PyLXZy/ZOPYqRQLCwPY2ECRrsOldTyLEhb3YjbEwpmOopxnpYsfD9EIinyQt6PCFLwGismVyS8tQ1ZXVs3nqrkr3UeuSSL3AyMzmlWbTTQ1t7iIVm+I+kvlLMpCXUtG9d25P5tA531pwKQcZVUEg/ImMLN2RvU6ywszhaEBGnJL1ouxAwzhN1l7952z/MADDOFBQGi+xpjMyMyrrgfE1ELNMRlAaGalzbxkdX61AHqTh6YR1WwAcsZnyakIe8bGkzCEChAWtpaMsmAUhlADwrKJ3J4TQJjjKYwnl3HzXge/fm8d7129hg+//AxRJ0O+DITnQhSLJZJWgmmuJKMOR/voHKyZfBFoSzFOhZRiCXkoUGhJjrdSwypgaPRmsvYziFzWbQgYjGIeKbKMgJBFPllTVpUaEEpIvTaXIfHAOULXRsNnBAUB4YwhlNf1WEBoQJv5qGXLwg4+YobwnwQQ6gX0a27K7w4IVVNLSUY5os4WIoESVR9cczn0wHgaD2Xiwck68MoFzHnMJTyKFmcJRyEmmykG62PsbQywdn8HOwPFEqaNEHmnieDYKvzVZdjdLqa2jd1pAnrDcv2UppFRUet7l4yX7XkSCC9B9TRM0YZfBkwpPtOAwBlrW/Grel1TTqAKEIqDdY2Jq/5eUE2RiZye2eict+MzqAChkq2LjJQst5hjEhR6As5oGmkaUdKO1s2CCvbXWMKq+bhvDdLy9urrtNNymiOPE2RRouSiORWWlPq7cMmakh0M3cr0RrmLqj1MTcmaq2MEs2Yfnu2Z9axLA+XM2ljNOWrFTyUEFWX3QTBoWrD7AaGZTbT+u3/9t+Uvb06wVzYxgS/dGzo9BaSi4z3MOQlePb+CNy4ewU+fPYpxbxN7vW0snrmAG71UzFyu7RTYKem010Aq3a0MdjKCG/fw+rkFfP/8IVw+cxhdP8d4dwvd5VW43cP4+cd38KvP7+O9m9sYWi3kzUVx/uMbTNlpkA4QRru4fKSFl4/N4ZULR3FsoYmGXYhEIWEvqaUA4V//6hNcX+9jk11amgTYROS+ZIYUWYqWU2I+sHB6IRRA+J+8eBpdN0GIGIsL82iEoXTleCOxO/a4gvgB58RvsjM9+ZonV+C36Ap8U0BYl4aqokZLEA4UWjOZFRfuHFmmc46kK+3B5SxXVohCYUqXTdtCiw5mO1tI7tzB+lvvYPe9jzH+8Ar8/hiNOBxP46EAACAASURBVFGuwKTzfQ9jp0DfziRAnAtuKwzR6YboLgRYXPXQXrQQExASNLJYkBkZwCt4lHAzSzKgeQh5ySKGpjJZgWQaI4li5GkqgbyU9AW02w5tlL6FqVdgSjCBQEVTxG2MU0ZVMKaigUHawDALEVltpcJwA6S2LfYOSUFQmEsRpjqELAgJBhnoTHijshNl1hBURkyRl5w3Y/htIVl5blaIsUyYJGimMVrJVIHCOEJLoiumiiVkjiGl+GUMT9ppKRzOFIqpDbPOeGhXUJn7U5syYyhix8U4CJEIq6aKA+EUpaBUpi8yiySD9np+kPeCIGqaRBwAhFznDQFVZSQJ8tBAkK/JzCqa4kDpfBQgVDJRMq2qK6y+TySrGhC6BPkKkWhAqCImCHBjj1JYV80QFmQHfcSBiz07x7o1RfvcKSw9exHHX34J4bETGFg+NgcZ1ndi9PZS9HYm2Frvo9/rY9SnicwQ0XQbW1ufodHcxemzNn704xP4/htH0V3ood3todnYhYUdoGCOLhlnC/GQrJsP12nB8ZuwXRoQxaz6YblkYmJxoeXcljxSPHlxEuWcJ9l0zqUqMwaJ8tC9Z5m9EjljTR6nMZg8o1qWVIF0A5T471XY+j40pv5dGMKHAEIteZIfTIZfH8olcj8gtAxY4mvWboAV/VuxjfslUeb1zhpO32wxPcgO7lufzCxffa0y18GAYi0Lld+vbfjl/M35HWAJBRBql8PKSKf+e9hsrmYIFUCaye35FirfQtZQM0CoXDkFEHJ9SgkYW8iceRT2ORTW00jzV3F34xDe+mgD71y5gnevfYw9d4BoLoF3JoBz2AEWbGmYJWJmpeZVlSlUbbZIOGcVuC3AkNJRAYQsshUgJINNvwXeYwLWtEyWeFkBwgxRlMrol3gaaYaQoFEpm1XDRwxLLAJCjqDZaHiuzBIqQMgcN86Yl/L7HzoLqBtmah1Rz/nMldREZWhr3vrt8o8OCKuW58NfZ+13f2dAWDOVScQ/he1DxkDE1bX0nBAO5e+Jg5KymayJlrOMOe8IloOTaKbzSHpAvJMh2k5x/94ONrb2sD0eYzdJsJenaBxbQev4EbSOriJvtkT9EkvWJFUjat2QZUDLQimRJiD0gkDiFOiiWWcIDShUTK1qCJv5QXVZ1Pqgmk4GEKpGnrRDZZ+xVKNC/z8NtwQQJgmSJBGmsJph1nENMrrG10UwyIMRGQyB1wxiHbRWd88jZKOmMaXyQk0jTT0zJjcxjwgIY5GOckTCt1142gG1DBwUgZ6tFGNcxRJKZqJmU8luKsdcda5SV+l5y8r8RS+SjwaE5hnQUThyvZQKq9rXpeski7x6/bNLr2Ke/tv/9d+Xb96eSuZWYofwqHGlFXo8RpCPsRiWeO3icbxydgmvnJpDMuxhOhpi+ex53Bvm+D/+7kN8cn+KW2N2j5vIeVPaDryc7n57uDCX4fkjIX7y4nkc6fqIRz0055Zhtw7hzS+38fZX23j/xg62Uw9Tu41c7N+piU7hpwME8S6eOxzixeNzeP25M/IzimgIy/VgBQ3krS6+WO/j//z5e7ixMcDOJEfhNgQQ8mdJeUrNOjvldo5TiyG+f/Eo/uX3LqKJqTCZy4cOSQHJL5bOgljAzorbg1vPPre2h3UYv9le9eSrnlyB38orcNBlb99e+xhmvXIZ1W59aiGeSUXY3WMoKwESNwGfwGM6QTkYYHJ/A9G1LxC9/yF6V66gf/06mlmKkMYEHkGKhdgqEcmYjQvLa4i7VxnYWDy+gPZyE1NrDIQFgg5zBxnuSyfjKfw8Q5NSKbqxxyXScYpkmmMSlUjiAmlUIOV8AG24XSBoumh2PXhdF07XRtqiuU0hZjdp7iPLAiRZF3Exh8hawtbIx90eMEIXU0pJPQJDDwmXWh2oa9zGlJG1MnNRh6Oi36QLykF0LTFlZAflmZJfnQuj6qYpvJTrJrMME4RpjAYPPVcYZolI5wkKVWyFzjPUUlK3TKQRRxmSIxbxSrrFd4OurInXQOZww6cBiyq/RLRY65gqG3uCP7XhSNSFBpdGBqpmL7RUiwu0zhucCWIokazb4usNTrsQqA8KEBp2kPJX/k65JrJ/WML2UgZM1pmUCBuEBLSx7WDK+8UhIPQRFWR6XSTNBoqledjHD2PhmQuYf/oC8qVljLwG7g9jbO2m2NlJMRykGA9SRP0Eu9ub2Nq4gyzbRByvYW/wGZaWx7j8Yhc/+tEJvPbaKlqtXQT+Lly7B1h9wBqI0yvf2zzxgSKEjRCWHSjjpFKqfsCRGxJsfZqgbgHEmiFU7CCPWT+bc2dK+2wAoQaL2jnSdPiN5Elvjwqk1BlCKUZqcErm5woUWQ0Q0tG15iSq3Ip0kafDm/fN2+k4CnEGrJmvVNJRzSbWAZMmhXUxasKl2a85EAWuhtP2sW96E1d5jAfXpRrw3JfBqDb+iklURKuhRfS/V06k6lxnYFWzINpttc6OGoZUGlg1ltRcHwWg2f6haN4V0wxpAsk6ZQAh31oqKnyU6CC3DiG3zyLDRcTpy7h1r4NfvnMHb1/5BB9c/wjpXI7isA3/bIh8oUAUxkgt6hIy5RQsDRcDCNVqrJ5rFt8KEGr/KdXQEWdLRqPYcGlIQ5DIphwBoRaFpzSXYRMtoZM052CVDoT3qHrUNbCU9UE1oVy7QOBaaPoump4rhIRYAnKGWjug7tcRmBu1mk7TU2psIijgIW+vZsn3vfezt1ZuDwU21OyWqfnUrVIJovU9fWDorNr0iKZrKOGAtPWB2rFGUD+WdDjwjQZYceSBY6SSA0iWlSSGgGsStZQbuygZS5L7KIsQXjmH0FrAgrOKNpbRzObgThqwRgG27w+wcX8X99a3sLm3h63REN7SHBorS5g/dQL53Dz2bBdjWJjqUWKZc6PRFsPUbaoulCGK46l8PUZAEPDIXLqAHTNPqICIAB95X3gS5mLUAaEGRSZ/zwgJNDCUrxSWXikRRDpKmSYBc8GGsmo0qxFHdW8SDHqeDz8MtJkaV9dCXjtBmRDelZvnLCdRLUc6ccEY05hnX/IUteswJaNRjGwai3SU8RO+48D3AxlFM4BQIq8qVlABQ2HX2WuS+Vr181wmPfA663VnBgjN6npghrBaddVeqjUNWpGjY2X0/CDvGbVgzeTU9REM67/+X/6yfOv2BFOng9xtIKBTUMaTG8LPJ1hs2PjBc2fx0ulFXDpCh0/OSEwwf/wE1oYZ/vwfPsFH98a4PgASpw14TQRBKNETXtLHitXDhXngP3/9Mk4utZGOdhFw1rAxjw/vjvD+rT28e30TGxMLAw5Ky0wHS6IMXjoUQHhxycfl43P40YvnsdL15WcIRd1oIWt28PnaLv7t37yFW5tDDBLO/jRROIHMGQp9zIsejRGUsQDCNy4dx3/5o+cR5iNY0z4OLyyg3WyqxU/Hbhx8kI00pP7vB9mR38rq/smLfnIF/hGvwDdmFjVzU//VyrFOE3RmfozzA2SYCMjW15Be/Qz33vwV1t55C8HeLvzxWOIXJGyd7sIs7sl/2WTkXEzIFh5ZQrjYQezEcNsWWks+Wk0gDApY0VCcONvc1IgmxzkmuxOM92L091LEU2YmcsZLFcI2pfQNwOdSNw8484B1qITdAdxQSS0ZHp3nLWSYR+6tYn3o46v1HP2iixHmELldxG6IiLMPcrgik1U8mmJ/jMNnWTgqrJoHZ800o8C/idiRjp80I5EcwxwWQWumAWJGcKiOIGNMRYIwi9HKEzQJDPMpQhqbZGP45RRBEYn5DBlEmTUsGVmRiVqQILBwGuK4WlqcCVJ1UBXTI9WUscKcuRJyU6vnTxEcKqMYHoY11PJUPQAvttmM5ZB4C7W9GabP1FuKFdQsobCDyieVclU5WFwLIFTbPRgJ4gYCBiPbwdi2EREccsTB8ZDR3OXQIYRnTmL+uYvonD8H/8Rx3M9L3B3HuLU5wM5Ogv5uhnhUyMxgPk6xu72G9fvXkGa3kZW3UZQ3cPpMgTd+uILXXl3BC88dgu8N4Vp7QNYD7DHgTmfSz6IFFA0xCakyBEXymUimJWyCwQSlWEyqQkoAIaVhMuupim0zOyhWlBJab4paVawrqenMFfSgfLdqchqGUELmDYWrmEEyZFTRGLc+gkExU3G0k58wRfqJ1hJTw6SxWDOFM00fzPdVE14CLGvsWQUuDehS1ES1vrCQq3CwLiwfxviZ16ELuXoz1zATD1P8yH5vILGxyq9dv31LpgaQ9XPl98tsoAbMMk/E60TXQ6O/1GBSwF8FCAkJaYjHRgxdkSnRVKuCMHnUmhchyrKLwl5Cbp1DUlIy+hyu3wrxf//mK7zz2cf46MZH8FZ9eMdD+GcbiDspBvZQAGHO50pmblVRa6SACgLpLEJhZAzoVk6jjIHgCu06JRyHM1KsrfT56IgYZiiSSKXBjL5lUBa8Z/Xdy5/LmoyAT7JRKV/niFKJZuAJKKTTKOcLOepDBYLJMa3u8eriK0C4jyE0gFD3JuT+qt43A9hnymEBvTVAKPepgYD79qjqbqi99bq4rj5VQ3uP2FO/K0MoOEi7d+a8ETQEd3MjjzeSer4YZRBGp2grb8IpOhJY37VXsOgfQztfRBjPob8+xta9Pm7dvIe1jS2sb2/DaQfwF7uYO3USWFrCqN0Bhe5DSjVFoMBYB08iHjgLLwHwfE81IPTDUAyEeN+bhp1IIvX7IgZq+rlVzy/fQW2eogcPTbPQXCuD7evArRqmYPg7QRh/X1EgjiJkRtItF0k1LfwgQIObvpZrklOUZqIAQnWvGzm5csJWIF9k7jpiw4BOebYl01c3i/ICGSWj00hkoxyT8G0CQl9G0crQVaDQVQA6o2rRyET1mklASPkrf67nuEoxZG6vfY6gDzGV2XdHqjGMuomb+fvB52i2f8pggtxf1p/8T39VvnljgCycR+k1pHnFQV+aymTjPXS8Aj955RJevXAEzx5tIB0PMB4OYbXmcGNrgL/65Qf4fCvBvShA7ndh+200GyECxPCTPpbybZzr5viXP3oZJxfbiAc7CJpdWOE8Pt9O8OHtPfz6s7tYH5cYlQ3klqcDN3N4+VhYxnOHPFw62sEbl8/j+CJv8ImyhqebaDCHa/d28X/9/E3c640xyVhgKYaQgJA3J99USnpY6Jw8FOL1Z47hT374LNrFGE48wPL8PNqNpqKlBRCarursSj8BhP+IqOHJj/qdvQLfFhBWskFT0qr0hWrvl/BzBuLS1jmeoBz3MfnoA4zefxf9z65gfOMrTNfW0LQ8zIddQJ57D8PMwcTyEBEE+AEyyk87HpyODbdbYvXoHFaOdGFnY3jClOXAKEG2F2O4PcaoF2E0yJFMWbNoACNK0gy5NUGMARJ/jLwRoXUiwMKxNo4cX5CfU04i5Bm7/C0U3jJ24wbWBw56KSU4LUycDiZWiInlYpxZmDKb0GsCnC8Eu/88AhQS/8Di30QwzOavROLJYooRCQWBkza50JuUOLaSaU1zOGkq7CGZQx40nxFASBfSfIJGNkGjGCtwWE7EfEZcSQkKi1i/IcyS42bPjELOX6qCXB2m0FKAkK+lAoeycc5YQiVP0xIWmRNRBaiaXdTFPzcnyTtUP08Zw8yMU+oyJFVsUBaTi8yY1vVlHKOME5Wdxa65GwigpQBtatkCCCPPx4RzkY4L99AiwpUjmDt3Dq1z59C4cA5xp4uhH+D63gg3dka4vTlAfzfFuM9ZBQvpJMFoZxf93l3s7V5HVn4J17+D1WNTXH6xhd///WM4f9rH0SM8vwhWPgKSXcCJAY8dbTKEjJMgIGwqQKhNfQiEYaWAPRUwWAFCOqAKPapnCEU+WjfT4MXlz2bppkrGmSNpzVr8wCynAkQGXUmrfWYPb9gyzRAaQMj3QNgVAYS0QqUbr3bYNEW4llYSKEm2lnlVOjCa36tmSCk9VPe2cubbL6usWDi5PQz40/dc7d9mLqYHmM1atuB/FCCsr9qm9jfXR7r76hkUcGeeR31OAoLrgFBYNYWS6oDQIRzkvJ2YTZQCCPl8idKUt4UAwgZKLKC0V5BZ5xDn57G1fRZXr9v4xW+u4/1rH+PK7Y/RPNVC83QL4bkW4naKXQyQljEyK1Oh4iyGq6YMT07dS8baQj2TxlX1/2HvTZotu84rsXX627++yRbZZ4IACBAkSFCkREplS6qSWArbEY5weeI/4KHHHjgc4RpUeOTwxAOHRx44oiIqHFWy5JJYVsMOBAiiSSaQiUS2r29ue/pzHOv79r73voeEAJPyRMpE3HiJfJn33XvuPnt/61vrW8sAQrJ6LoPJjVzUfv5mDU0bV0Ios4llGhJmFEjUtFwqskcQEJIFLBEKIPTRCgMNqBdAyBy8mfz8s8YyM6uq6TyyEN18bZYh1Mssq8zsLzOyeAaA7br4fEA4/+Hb+2UeEH4xGJQ78tdkCGWZSwOskkxYna92QFk8Z6YV1FukRTEpJYp0zo7gVk1E1RJ63gZWmxfRq9bRzlYw3Elx9HSAJ/d3sPV0Fzs7u+wziSMmTWaCs2fhXXwBQy+UwPqkrCBAiqYoJv9Vcst9yiNDBGFkGEK9r0XSL8DLzuvp67cXwbLRCvjMwW9kkyeuttmvLAhUGakCYBtFwdqdcRRpnCAvmAGo94/sUzRIIiBsNoXNFKaO6S7yGg23PWeYM28yoxJRBYezW15/Z88siapKM+RxqrLRvFBrqCBAGHF+kLEcnkRyWAMmuSZSTxjw/DmA0F6u+R1aV93J2Ax7cs5fNzvyodfLvGYjGRWALgob/Wxy7ll8KX/8L/+0fuvRGEW0IFJL3qCh78iAbzI4RNOr8L1vvIw3bm3ilQtN5JMY/aMhdgZj3H26h5/96lM8Gbs4qLrI3SbYPm83IgRlDC8+wGK6g8vdAv/J734LVzcXUcdDBI02nLCHRyMX7z3q44fvfIStYSmmDLnMR7g6w1jF8LMBzi94uL7ZwW+/fgvn19pwy7F02mhgM6gi3H64h//rr36G/QHV8REKN0IuSYYKCEn7FvlIipzziwHevHkGf/JbX8GCm6CRj7Da66HTbCpVOwWEc4eKkY+e7iQ+Zwj/weKa52/s17wCXw4QGsmIOcPs9io9eStxV1XD9P8ZcE6JEYvd8vED5PfvYnj7No4++AB7v/wl3OMxmjn3XUrWGSYTIOaj9jF0fCR+AHehhXClieZ6E+curWPjwjKKZIg6m8DNc1SjHOWAhf4Io8MY4+NCpKNlYof2aYGeI6uGGGUHGFaHiL0BmuciLF3o4sILK1iIPLT5OiU/hzLFrhjKjMoQx6mPvpHGT5wmxnUTR7GLfuIhQxc5Oigdjatg7mHtRJrWJXNgWiSLwEQYMTKCDLHPFHBJh890zNWVQ+tNsqt8cP6RuYaUk1JqW1JKSoaQwfcTtAwwbFTWfCaRHFpGVbgElpQnGSMeHf63gHBmSU8QKEWbyMH0oZJRZfrUKMC6h9oZRQsIpwSYFAx2xkMBJrulChvl+J6GCpu5FMlFVDM0sqYoCjjMaJTiOoDjq+t0Bh8Tx0Ps+ZgEIca+jyFt169cxuK1q1i5eQuNCy/AWT+DvaLG1jjF/cMRHh2MsH04xqBfYDIkEHeQxwmO97YxHj5CEn+KdvcxVtYP8dLLEb76aguvf62Lpc4YLX8kr8utCqCKdUjVJ4tHds8AwpoMYTRlCBUQZgAZwjlAqN59M0Co7KDYMk1lQMIoSi9fSxZpKBjIbe+t+ZNtdqbNA0ITsWDBlgGDz5qbOxG3YCMX+O+sCY10vTU77AQbaMGfCVrWxoKZeTQzeFJyTVnAk2hs5h05V2HP/3t5+wbcTl1PT21q5sm/kCG0TMCzan7bxLASWcP0cVbKgmB7jTQo29e55zkG1M5b8isFo7zPdBaOvSCthmUHEGNgAsIWaiyjds+idK4hLa9ja+cCbt8F/uqnd/GLj3+J24/eRftiSwBh0wDCY4eAkCYhBIRGqj9lAc186iwJThrkiu0JpoyzqOzBKh2Vyzf3Wel6UyWDzAuKoFydcIXDlrBtsosK7GU/J+hz2MyxgFAZQgJCjwzhFBBap2L9DG1RLEyUKZBVpmhWvqnqDVGuYebT5gHfj/7F2T5m3utnGMJnHYTPAoRf7sD89QGhYdmkkFfTJwGEFd0/rYJCF6gyiQRtvDChgEK/6KHjrWGt+QIWnDPoFOtI9ksMtxPsPTzA3pN97G7vIc/pxF2h6nXhbZ5BePkKxo0WRn4gZjacX2Qckzwk5oHr2RdJJmf2aCoja5zKF+7jVPxM93NzuJuLIIo804CQP1Ib2rnm1OyaysdpwJk2FM2qEvlKJYwa5/nSOBbZqLj08l40oIvArNli09WVLOJKgKHOQkr+7xzolAakWR3SXjDuuPal2RpHFBICYGthKfMkFVDIOULxgTamMhLJwfEV5ssSjIoKSu9vO2csM5nGxZg4hFFDUzBoRzLM5ZjawpyEKCfEypZV1bgmo3aY7l+6luz8PT8fAn0Bx7//P/xZ/f5OhizoiQV3mauhA7s1zAyM3Brfef0lvPGVDbx2JUIRVzjYG+PtDz7AnUdPsT1IMXS6mARLGFMqBQ+tKISXDVD1d9AZP8GldoH//A++i6+8sImGk8MPmqiDNg7LNj54dIw//dt38eQ4w6hqIJPsGnZ6aVSQwMvHWG3VuLTRwfe+9QrOrbZRpsdotFvwG2087qf44JMt/PDHv0A/ruGGXWR1gIyByjyKuVD4IeRj+HWMM10X37yxgX/+5i2sBDnadYLVTgedRgOh5wsgdIQhPCkReM4QfrkN7/nf+sd9Bb4YEOpRLrJAO5gu/SsW/To/4GnNcYIY0FZfraHIeQyMB6gfP0L/l+/h/r//Ifp3PkbyaAtLfgO9qIlGsyN7yTAuMXZCJEEDdbeNzrlVrF0/h7XLm1g4u4xh/xDJZCQdvjqpUMcVxkdjjA8nmBwlSEeJsEE+ZZgERl6BrBhiFO/jMNnBcXkArHjobDSweXYBF1a6uLDQklk8Fjoigwt5IITopwVGeY3MaSNGF5Oqh92hj91BgKNxG6N8Abm7gspl938RtdcEOFcm7Al3dhb6jKAwRT/dSZnTZIwvuNdVLCbJvJi9TzqldEgVOSnnG/heUgQFGULKRhNlCiW3kMAwQVPkpDpfGJYp/DLXbFlHZZkWdkotKAG6fCholJAOYQQJgggIVRoms0r8vsxJGRmpPejMCI4UbTJwzyLCzqFY11OzPqTgkUpHZUhmHVHaWhcZqjRG5LhoeD5Ch9IbngF0FA2RuhEmXoCJ52PIR+BjEATYeP1VbLz6Cpau34C7vIHEb+HB/hD3d4+xdZxgt5/iaJRhNC4wGensVZ6Ocbj3CFn6GMBjXLoyxI1bJd58cwk3bng4uxmjih+jGG0hQgSfWZbq8w+4ZPFs5qNhBwUQEiSyqOXfmQHC2pG+vOmQcH+x86WmpJKD3uSuCYA0gFAAowJCNSyY8YCKl+ba3vMM4RzrpXphgoEZAyZ1tZkfnLlqkuVm80JKf2UYBRSqAYswi6dm+T4zi2+e02qR56NrTu+qphVw4o/V6dMMWMnxbWWysyiZeUz3dz7/vGR0Sg18zt4+JxmdZwn5nu11tgyhBGUTERmfArmWcyY8nNpjcWt7OhIJY+8PYf0JCNuosYrKO4/KuYGsuoGtnfO4fbfG3/zsHn7x8Tv48NHbaJ4L0bzYQPNKG5lIRkcCCBl3wyWhNv/GZ8EwTOryaMr0qSGRFqsakGE+0+l6U+ZKilTzHOJ+y+YRDbJsE0l6BObel9tXn0tYQAJCMoR0GQ08qf1Czk1OnYy14aOOiQYQmkbCNLdUjKNOhY3PjZTys56eTc+Yc9d7waxb8zHPg7fPwBRh5s3+M50h/OKz/zcBhMp98ia2IeMEhHTkVBMW+31hfqjwI3UoKpMQTt5Cy1vBausiFtxz6NVnUBx7SPcrDJ+McPT0CAdP9zEZ9jFJJkiCAOXKCnD+IrJuD2m7jaoRoPA9pC7EXTvnNaXnCFUW9PQwKoEwasAP1FxGJJLylTN7NoZGWTlrXmTHB6opIJxdxxP3q9mzpoHwhPMm2sjnWq1qJJRtZplkFbIhQykmz0/OD4pkVF6vi5KgUOJSjLJG1qY2J2mkpI0CXTNk6zm/L/vXHAg7DQgpF82TBJVkuVM0QWMbX8CgPDiOJ3OXNpaDDWae1yYfUW6tGj7VBGaGUC7Z/Mz9nJJq/rXYJoldpxYE2qiQ+b1fb1OuEQWBMtfI18Db9vv//b+rP9wtkHltYQhDOkgZ/Xaessde4dKZZbyw3sSlFRfxYICjg0Ns7e/hcJwgrgOkQQ9puIghIx+KSoJGW8jQrsY4F8YyA/iHv/UaLm8sSciy0tkRJkEPt5/08W/+8ud4dJhiVEbIeIjBFStir8rhFhN0/ALnV1v4g+9/A5srTQyPdrC8uojO0gLevbuDd371CG+99zHiwkPQWERW+QoIKW8SWQpHbCZwEWOtWYpBzg/evIHNBrDoFVhuNtBtNNAI2N2gHIoduueA8Iu3t+d/4/kVOHkFviwglBkx0yXTMoFxC1r0CyC0DOHcBsgQd8Y0MIPPKxL47AZubWPw/ofov38bg/d/hXR7B9VgiBZ1+GJQ5SP1myIdpURw4cZlXPvet9FZXUDQDHBwfIxxHIOHkXh5pMDwYIDx8RjZKEU+TpCPYyCJ4aQxmAlYlWPkxQDD/AiD4kjyD4swRxA5uLzZw4sXl7DYctEKufHH8IIaQcNDkmdICdC8NnKnh6RexMG4if1hhN1BC4O0hxTLyJxF+X7pUPoeSXGl4yzSRjX9RWVcDGdo8sOttFTtXqiOEDMHO3tFpo6PPBV3Or9KEZScLbTAMEVLfq/mM2GRy/d9CbZPoRybGs6IoyivrmQPqrundvQVOPPhM3+QnxcBIX+ucTabzyQ0ei7Tf9N5FJXyiIee9pBt7mylCQAAIABJREFUPqNchLm5ITOXos6kpawLZCmaQYAGwUlOIFIjI2HrN1CELcRBiCRqIm93UK+swN3cwOLLL6J9/QqK3iKGdYiDUYWn+0M83R9Jk3HAJkFSYjRO5VGVCdL0GIP+Q+T5Q9TOA7z+jQDf+EYDr7/ewcVzGbqtA9DSr8768MpIYkSE6RV9F8Ebrx4ZQkpFQ+nkTzMFBRDmqB0yhASPFhBaZl2LbXUcNfM3UqBzbVhAyL+reZLTvzdXCEtdM6225oGhkWUaQyDrqDmdmzE6YQIvMUqxeRiGLZhGLAg7bGIanuHKKT/evJ75ZutMdWPYQSnO5spxcyxPjeynzKJx5puXnNqtae7nzHtOfhEgnBZX8z//mSzhLLjeAkKCQQuC7bykGNb5yp4IIDTFpf03ku1o2A9eR94L5RyT6HKempUb5weddVTeBZTOTeTVTewdXMLH9x386O17eOfOW3j/0x/DWweCMx6al1soFyokYYLSKVDxQXAnzIedQWXxa8XbGhUhDrVTObFt5CkwnJlS2KgTZeosa62AcO55jLzP5grKc5AhlL1EAaE6jTJ6goZiQGCyTnWO0DgOm0WrRa3uJJYRk1aVXcoE9FPlsSosrMPlLHpkzpjIUIhi5PFlAOG0gaIg53Rx/nl1wW8KCHW/5DoxYwwEhObctLmyZBApuS9cnrFGiVA0ETqLWIjOoOdsolNvwo/bcEYhisMa490R+lvHGB4cYTQYYlQDgzDCcauDamlZ5qu9hTbqFp2mXSQOkHAVsL6WMPhAwY3jotlqg7OE3I1yhyY4fDAjcNaRsvwxpZVW3UujGPvZTD/HeSWsYXQJCCWK6BmAkJJRCwgLIxvlfSeAsNOGKyydq6/JZAEKW81tWQhvAkJzHxhAaOeBp3mhZuucvm6Cxiw3c4QpqlwBod7vnuQzOtIU5uwlm7a2tSKoUX6wRGYYQMixNbr82iP/NCC0W7fxWJOldhI42/lgXifTCDy1b2mGr8pF5fV4anjj/M5/92/r23sFYkflnr1uRzq6zBLkzcH+Ucuv0AsKLPgF4sE+xv19JuSg5AIIWzI7yEcsB7AOCC9HDjbbHm6uBvjKmTa+dv0iNnoNuEUCmgKldFhrLeLOVh//+s9/jgcHMQY5rWS4qHwEXGQVMz1YjCQ4s9TED/7gTWystHG09xTrZ1awsLKAH/7sI7z1/gN8dH8LeR0hbCogpIq3cEIFhC6dz/l+JlgKMnzt0hL++JvXcaHrYS0EFqIA3ShCK4rgMaDnOSB8jnOeX4Ff6wp8OUBoi1fOiWmvkE0iMiTSLbRkh9Yg8ovdq7wsEBeUMBbGrtyHl6Rw9vYxvv0Rjt99D0/f+QUGn3yCgCZSjoMm58fCFlI/wtBxsPLVl/Hyf/onCBoNkZbsDSYYpSySfPobiDz0eP8Yo/4QVZKhjGOUkwmq0QD1ZAAnm8ApYzh1jLQaYlwOsZ8e4zgdYBKPcfl8B6/eWMG59TaWui6q8hi+nyGKuDem0ml3A8pCe8jrRQySjrCDu8MmjpM24noRk5oy0zZSNET6zrlq2YmlY6+gT0oy6XTq73n40rzBZFQIGJD8L2uMIA1wRdlk0uoyg8MZROZYlTnCMkdU5mgUNKDR3wsgpGGPSEcnFFwSXouMlCCQHfyw0sgLPoKqQFDOPwgSC7iUtopjqbqHWh0w50nsYLtiGwMIpbCzcQo8B8xDmC4LCI3voFDJBJtkIQt4ZYFG4CPyfRRpjow2+AWQBw2UzQ5iRol0evDXNtC6dAm9m9cRXb2EanMdO2kujODW1gh7hxMcHqdIcw9p7iDNK4wmCUbjMdK8jyTdw2h8H3AeI4ie4HvfX8Z3vrOAF2/5WF0cwqufwmczgGwMLeBLgj8CQlPNCCDkfGg0ZfyEWRE6SGcBazc1bJ+WLvpLLRDk8zWMorlDzLW1klGh1A3YVIbQ3ptalFp3zLnbfMqEmcJsLm/PZnwRCM4DHAFVFoTZGUIhKwxDaEGhYRjtjNaULbSs4VQbarU5plg/AQhnxffU70PMZeYe5v+naGCuwJfVP1/wf4FkdAoMpq/B/MmzGMMTElk1h2B+Kd/nVDIqWWiWITQGPLxWNrNxbt5WXRzZOOf9reyPV/B+4mfJuIlNFN5FiZzIqps4OLyCew9c/Pidu3jno5/g/ft/Ayzn8DccNC+1gUWgaNKoqJQHm2tqYsFrYu4pqTDtTKoqpQQUGuMNZS3tDJi5d02UgJVtyjrTQBqz/mycDue9CnknnF2U9TwHCGlUI1mEgaMsIdOExByK79nGz9idb7riTQNJJZKcmZseGcZVURoXpsCndFnuAcv+WtmyalWm0ThfDhDO3TdGl/plQOGvDwht2a/XXzNiCQq1kapSepXWyOSezBpyz+BnS+fRCD46aLqraNNttF5Hu15GM19AEDeQHWQY74zQ3z7E4KCPQVZgNyvxMCvhrK4g3NxAtLoEp9dGFviInRpjrnGuT3Hmp/Oouo+22l1EzZYALgIvxjxZ2ej02sqrciQ/cTodzqasOfDlKJsDg7YnowZjBhBKrUDjMM3942K2gJBZhTrLS1URAWED7W5b5h0ZDp/xtbMtQvLLsHB2KEHMlOb2I1kyJrNQf293Yt3nuKYkmN5kEQog5Otiw4w4JgrghgHcKJRRN8Ej1nSKM+9TJpKgkFnoqhKw+PlZgFBqotlkyIlNXF+etlMpJ1bl1eyvaNPVZvma5xFAWMH5/X/5Z/UH2xlGNcPcG+i0W6jKHOPREM2IrJkvRQAd6JrlGF4Vw63YuayRlyXGWSEmLoi66C4sodfrYrEV4exSC5dXO7ix7uOFRRfNinYJnPEoEaclJlS19NZwd3eEf/MXP8cnOyMcJpDYCjCXjJuRdBkzuNkEa70I//yfvokXzq0gjUdodxuixf/T/+cd/OL2A+weJSjRgOdzDkeLKImesG5HtRZxXWeCVy8u4J9+/QquLEc42/bQ9Tx0wxCdZsMs7OcM4a+FBp7/o3/0V+CLAaE6QsqckxTz3Ih82Rl0rkM3fGs+YjdrkTjQVpqMk3Gqk7+bl3DjBOXxMfK9Pez/5Mc4evcdDO7eQXl8CDfLVMoWUTLaw+prX8P1H/xA3DKTuMKo8pHUjKhpYjhKcXw0wv7ePob9vrgtI0/g0llm3AdGfdSjYzjpCF4Ro6piFFWMw7SPftzHYNzHxnqAa5c7uHl1A2fWm0BxRCsTBG4Gt6RrJ13EGqjRRlG1kZYdJEUHw7KNUdnCsGxIY6xf0HDGx6QMkVZNlHVL5goBzhe2JP4h9RmkXksXlke/V9KGXEkozpYEnEgyLp3acdXjVvwLKbHkVxZJhtFj4RWUZPZo6FVKviGlstzvvXoCxxmK7J5soYLAGs2iQDMv0SpKNPLC/D/dTAkqC/i0jqfSg+Hqxu6+ckrpYIusicHy/L2nEhbbIHBr3xQ7lESpLEqA0BQQ2nETIz3jsIKjZ4zIVMXvnoetj8oPEXshJoyYaHbgLK9i6eo19G69iN5LLyFd6mEQBbi3d4TH233sbY0wHhaIxxWy3EWW1cgz5mNOMEmGGCc7GMWPMBzfweJyH5eulPjOd5bw+ustrK9O0AoPgXwH9BOgazfy5gwQWgpICg4WMXSU1eJZzmw5zbVhUlNayk+WvxcHV2Vg1BOPzJ/eL7YAMKnlGlkhvwwLaSSjn4lPkOebOY9ON685gGKLKltP2CKHRZZGKbDDPWcCYxSjZvhsxhJKHX7S+GgKCk3e1vRnPHOKyBRftki0s2sGAAromgOG0+FDK/GaK7rmgZ5cclP8zRf08/vYfADBybEdS/HNS2RVWkt2kIDQPr+4FVpjGWEFZgyhfga8NnbmlhWvNkWY+WnlmLy/eS8Q3dXumWnkRFJex/bOeXx0r8JP3rmDX378U9x+9GNEmzWa53y0L3eAxRpZlMDhBiHDvJTL1cjZxLcGMFMjGF1XotqQ12leq6UsDN5TjYIWxEbhbwClvnZdzKbMlo1H4ZpebrEbUYbQ4b1LhtCRR9P30KBBFN1VjdOox0LZxtmYD1CVBDOG0AJCFrsyFyb+RDOWs2K2o4nD4WcusRlz0kCbzTYPWqb3xGm5tSHr9Z411+vk4nhmLfCbAUJjgCL3rW4W0hSa/q/Kyq0Zl341+4zMEjbhlW2E9RIa9TIWg00suGtoV0uo+g7i3QT9J0fo7wwwmOTYHsd4MBzDWVlGREC4vgKn10UaMoqCZ2cpUUsVGS3OEPrM+wsRtdoIooZhBvV80lRNC/dMy4D5tQYQyu5HJYu5v08DwtlsqDaMta+mgJAPMo1cyJwhZEYhQZmVg5KRF4bQAkLXkWgrNSSzJmdWijTnZiwGLGbbNbJgEkzaBFM2UV9wLT/PsoRlVqjZDf89Mzw5QtdgKkIk85Yyu0gQKYOg1lRGwaA0jK2z6QnjmpNyf7mDpoDQLjzTDjGZvCJbtYBwato2Y9WVIdSHCbmB84N/9ef1O49GmKApgLDRiFCVJdI0RoPxEaQ8y0Ty+rzkGG2/QivkwKReEN6QXtRB2F7AxsYqVlcW0WtGWGkF2GgHuLgIrDdLFCMWEyWaDJFOS5mlISC8vzfBv/vr9/DR0yM87WcSGUF7cLmRuUGyq5TGWOmE+MPfewM3rq6j06yQ5gUO+mP8+V//HL+6v42silBUDKKPJIOsFmMZXwEhtbJ1IoCwWQ3w8rkO/vD1y7i53saFhRAdB+j4PrqtlixqsdTVrXy2H4gE4dRxMNdh+kePBJ5fgOdXYE4G9qyLIdIwIzdyahZLPLwooeB9SkAo5YLeedMuIOsX3eiUpeBMgJkD4N7Nwj8l6CCAyTH+8AMMP3wf/fffxejBfYy3nmjqQLOB3gsvYOWlr2Ljm7+FpI4wThykfgep00ZaRdg9HOLp9j6Ojo8wGg1RFrEoFPwygT8Zwp304QwO4U4G8NIxkE/k7wzTIYZJH6O4j95CjY3NAK+8fBEvnF9A6NDMaiyAKpBQ+ErmyTjoX5YNVOigcjrIXLKDEYYljWcgj0HhYUQTmpLAsYu86qGqFlDUPSRuE2MvwDDkoL/KPfyyRlACQeUgrDWLzw6Vi0GFFZsSh8ihpHH3tMGWmQMetOLqqs5+XkGAyVnABKjpeMk9XGMpoqJEk4+sQCsv0MkLtLIc7TxHK8vQkogLSk5zBGQi68wAQiNZcwqZcaGsSQGhgkMLCP06gIBCAYMqi5o5Zip4UsmMFpYyve5UCAgy00RCi8OwCS9soAwiDCoXh5UDb20T7YuXsPnKV9G+dh3Bpcs4CnzsFgXuPN7B060jHO2MZUy1TB3k8mDeVYYkGyHOjjEYf4pxch9peQ/Xb3r47m9v4uVXQly5XKEZ7sPDAeriEIHvIOB5UraECWSggB4hptCYGm+o7FPnIU2xrJaSpmkyB6Q0IW4OEKppwFSCxxlCU3opk8hMS2UIbb4eJcTGYePvBIRiciD3nCmcWFRI7pyCGwsOZ4BhZt0+zfIzgFNJSRMbYf9sOqtogKndNIwrpJKYs9cqANLWbTRFofWmKdA+Awinhbq1A7DzQLNW+WnJ6JcBhFOwMF8LKPVo3FlnofVUIOjLUFZ1Pm5jmkVorosFhGq0whuRSikCQjqO0qSFTR7O7FIGv4TaOYvCvYqivoE4v4aHj9bw4Ucpfvzz2/jw/lv4ZPstLFwOsXi5id6VHqpugbE31EgSt4IXchoYCggpqZYeyiwqQn+msheabWbvNzIu6gRLdkUDwefVx0bFYNQMOr86VZma66EyU2l2MO/UAMKIGa+Bg5bvoem5aLiGIWTO6ucBQisZldksleNZAlzYpGl+HN9foecFoS7rVt/OS5ouxtQdWT/lk9mHJx1C2bScyhqngPCLEeFvBghPzgHP2XkZ5lalvPZ1m+RHldw7zDsNUech3KoDv1rAcuMslsIzWHTX4Y5DZAcV+o/76G+NMBjm2OmP8ODwGFjowV9dQUBAuNBF3oowcYFRXcksIa+7AMIgQhBQpdeCT2dvkkYuAaHuSGZIRD4gGRKxa9qe+mafsfFTVhI5Lx+VZrCRVQuYNGcWf8+4BwWEnCFUUxnB7XQZNTOEOueo8U3TWBhR4Wojh+tDH8ry621unI/ZfLL7nmX/TEOO5m0EhRI/QUBKxlBMbWp4NNlsRvBbDbgB5wgdAwgrUQGIMZLZZ9lIUkDI3fskS3i6pjoNCO18qV0D0o4xhkNTUza5OXifaM0gI8lsKNuZ3v/sf/yz+kcf7yMPeqiClkgabC6LbGRcYDwdkz7q4R4WGg4WW764kC702lhf38DC8ioWllewvtrBYreBgFcxGaMYHWPJz0RqGtY52o0QC72egMFhXqNsLePBYYK//NnHeP/BHu5u91FHbVS0X5dVQM18BTdLsdSK8N03vopXvrKOq5cCPHpyiA8/2sLfvvMBnuwOELVXkRU+4gQIGl24fgtppbkforKg4pmW6vkhXtxs4Q9eu4iXzi3iynJL2MuO72Gh3ZYOBz/0zwxsPgeEzwHP8yvwhVfgixhCzb4y8yNSFFByQkDoG229sWM2giPmyfEhzSHxT9FCkHMLdDzLihLxOEFTWH4f1WCAencH1d072H/vl3j8zs+RZzGCdgNXvv5NLF6+Bm95HcO6gUEZIQ8WENdNDBIHj7YOcP/RNuI0RZzGSPOxStYrBr2PESUjeONj+KNjeKNjVPFQ8loJFPhIyxH8KEOjW+O1Vy/j2pVVLLZzRO4YbjlEhAyhzMy4cEofdc65izYcn3teE7kTYlI5GFUVBmUl0RmjIsSYURV5F3HeQ5otIMm7GNYtjLwGhhHNUlRaxpgFgsDQBLNT0imRVdL0JPjTuYmah5KvGVKUrujAvMrFhDwQGQ79T+j0x39MI5sUNSbwTBwFAWGD7GCWo5Xn6BAMZvyaoZWn8mgKS0hjmgz0UVVQyHm4HJXJQ6sMILSMoZ0LYhYb5+7cypcuuMojtdi0bJoWDAQrLPIKMbbxUSKJJwIIO90F+I0WUtfHblpgOy2wdutlbLzyKs5981twNzYxiZrYrmo8maS4+5jW632MDiegpZ5TeMjjGkVCtidFmh1hku7jqP8rJMUnaHa28Nu/cxb/xb/4BlbXhuh2DlEXT4DqSBxFaWwgRglow3XoYs1GJ8sLG8vBWkPB4LxhhALDOWclS+SJ+50BhDWvi21fG8MZOkEKOyipUsYigfOJ6v6o/jsK8LSKV3CkjZoZKLPM3TwA04EWAwhNMcRzcmoqY005LPCbAh3TWp0avBjwZKWbc1Km6WyXZS2tWYsFkuygW+mWASUCCK2MdZ4hnCE3o0H9DQDhqUawlohz82fmus7PTLKotJLRzwBCgpR5R1bDEMoeJzJK3nwWEDKTkNl+lNeRFeEs6jIq5zwK54oYykySK/j4Xg/vfTjCj37+AT5+9DYeH/wC515ewuatRSxe6yFrJTjKD6Qxzpu7QbbC9cAgeYJBkpl5YcPkaxSVg8LIjLlUuLK0iOZLs4Ha6uIo/To7W8q55enIzZzpkcmYU4Bs5w5n9y2bOaEHCahvyxyhi5ZL05QS7hcCQjb9WespW6jk3cnAeWLsPOf8dyHrnrI8Gn7wqzA90nggmLfS7M8DhLpg1VLGEnUWNNt7+fOPyd8IENoZTzGeMpOcJ/ZAAhh9VWL2ZcxIOKXnM9+7DlDkHuqiAbdqYYGAMDqD5eAsgqSNqu9h8HiC4dYEw34uDdLHewfIGei+0IW7sgQs9VD3OkhCD7HvIqkpC6VSIIBHQBg2EDSa8CM6OysYpBspfy9LQJ2H5PVxPbPJoRJe1W1K78CwVvarBYS6BRkFkWEIA8My8nnqvEQymQgg496r+5eycHw9jVZrGvNAUKbG3SbuglmCNKIhs8ivYkozk+nbvc8LGGOkETJ0ESVeEnknXZSLEjkBISMo+LUoULBR3YwQtJpSgzDDkQBVcoe53uQ+Nyy3MZcSsxp5n7P5Srlv5uSq/P/TgFBmNI26RGNJNM5DGgJmzlSiOhTVnbjOeu0rOP/V//R/13/1qx0U4QIKFiVEqBysJLVprN4ZfrzYADbaHlbaHpbbPlZ6TSz3Wlhc7KLdbonrZysMEfmuWAVX8QjZ8AhRMUIDKdqRj3ariVa3h3HpYFS4yBo9POrn+PHtLbz90VP88pNtVFEHhdcQIwDuNNLjzDP0Ag9fuXoeNy6v4OrlNh4+3sKvPnqIXz3YwtG4QKu3gSxzMR6XCBs9YQmzioWSWjfX7JzWY/jpPm6tN/Afv3oer15cwY21HsI8Q9tzsdTpwA8NQ3iq2TM/+D7fJXyWZfUXVs3P/8LzK/AP9Ap8ISC0sRLUKckhYA5zTw8NLTzsHBHnSCgrmUlIeRKKYQO7f6EqAPKCM4UQIwInSeGOYzhHfcQPHuL4zkeYHB/KE5555RVEy6tISgfj2heZfFo3MUxd7PczPNo6xMPHu3LAsaROOWvHGbsqRzOP0cgmiOIhwskx/OER6tEhitER0vgYaTpEVoxQOyncoMT1m2dw5fISzp8N0Gll8N2RzuBJ4DtrMg9uQYDQgMu4Hsdm5dHBrUIidjQ+4jrEpGxhXLQwztoYJx2M0g4GlJnWHQy8NlInEjApRgOmEFIp1KzPrWBQZw1F3uGRITCs6zTegx1XM6NBYCgSNbWcZye/puyzVlMZOyvIvZNMYCPP0JwCQYJB62JKNjEVx1ICa59h97ymhjEkU6xG3Gplr3Uj1wRnJnXOTgChSOVUWqnTESyKNNdKpVEFPLeWojLPEpkPDRtUvfjoF5Wwg8dOgMtvvInzX38D6699DXG7i61Jht28xs4kw8PtQ+yLodAEtVYyyOMK2SRBMhkgjveQJGwYfIxGYwtXrxcCCP/oBy8iCLbgOk+B+gCul8Kjo5wadBrlCt+HK81SToQqKLQ2q/oByMq3tvKm3FTMR2Mg1QeJc6MFyCYnTpkWBRMCCOWz0maLOpLOM4SmKLPsnNmHpnOFFnyKtE8PQWWJ7FftllsQxsJoOq83BYMnmUBbyBncO2MlnyVXnQLJKQo2gfRqUmPDK7Q/oMY2wljOSUZPbK3mtVuW60TO3KkZws9jCOW92+s0vV5atJ14T9yTuK+ZLMLCMIQCIOYZQgJCIxXTf28aXvONMmG7aH7ho6zVed2vOVsUwnGWUTrnkdVXkBbXMY4v4+4nPbx/e4Sfvn0bd5+8jadHv8CFlxax8eIilq4vIG8m6Gf7InHnfGrEeSY24mQ/dRQAlgSHlOYL2YKCP7fShpE+tKnE666ARPMWlXOzVqhcDyoXFWGgnUkUFsYAJlkQdqfX+98VQFgj8hQQkiVseWxylTIXbBlCG1ujBTFZDiMbJesyBYTGJdIwhCLFo7lUnqIseH/QydFFEAZTR8cpjfk5gFDnuewq0AaKQpuZXPq0EeGzjvhfHxBqw06ZHjNDbuT2lOCLUmIqFbTsm+7nIq2ky3HtoypdlEWAqgzR9FbQDdaxHF1Aq1pGkHaQ7NSY7FWYHBc4PBhie3dfpKGx5yDtNlEJMFxE2WmiaDXEWCaXuVFPyBQvaCBsNuBHjH/TvEICQnG0nLt+lP9ytCGYGsmYKIRTYHAKCk3PQd69YQj5viyo5HMhL5CMFRCyISPY00Q7EBBGTebomk+RgND84j1LiacCQf0qLOFcBMm0GSZZojozScMYAYQ2IoJScYLRrJDXUJQFCrp7R4FIRsN2S+SjEslBDxYCVtkLzP1k9g3uKzoredJYRvfiKfo4AQjVoE8KC2MuNtcQMOtGxy4sIFSW0IJK3rLSrP+v/5e/qH/4/lPk0ZLacpNicxyEtJ2lTXlVohu5uHpmGV+/dQFr7QDLTRdnVjpY7IQIvQpByBBGD0Vao6BBQ5qgTseosxGcVAPhe9225ICwY8tCZ1wFSMIWno5rvPtggB9/8AA/fu8+ykYXuddETEkpP3DHRVRk6Dg1NhZbOLfWwYWzXWzvPMGnjx5iZ5AirUK0e+vIMgfjUY4g7AogZBCxBNjL3AalNBM4k13cXAvxH71yDq9fXsetzSUEaSLdqOVuWzYJWtM+Zwj/gSKW52/r/9cr8MWAUIfhBZ2YDbvya5QyC2eCb83BoZYYRvporbVrR/N+sgx+KzJWzg6qqkBZ5nAzFhAOArcBZzAGdvYw3NlFFsfoXLiAyvcxOBpgUjsKuDIXx8MC23sjPN4+xOPtIzhhU+bOUmOZz/m3Zp6gWSRopkM0Jn1Ew0NRTJSDfaTjA6TJMfJsJF3osi5w9nwPFy/1cPPWApaWKzQaNLUawqnJOlIC5SOomnA52yHySHb+deCc8snKq5B7PjI3QIIGxmUTo6yBYdzCIGljkPXQz3voFwtI6OlMR1Lp+mkhyfBdds21c87C0liviDW/yv1UaUi2aDZHIcWDkZpatlA6rTLCppJAMryuFGk0cTEupMatNCwScSiN5Ks+eO3IFDYK/UrGkF+DKhNJqU+TIJpH8HoLyHOQ+S4KOTiVHdRZGTUeEvdUI7FUQKiHILFJFHi6FqpS3vekrLCfZJiELeTdZdz87u/gwtffQPv6DRxULu7uHWE/qXEwLrBzNMRxf4zxYCIGQ1yjeVwiHg4xONpFMnmKNHkM33uEzY2RmMh8681VvPHtNRTpp8izR3C9GF7kIWh3peCua7rLslbRopReok1+BsZkRylc69poTCEE4FqsoTMfKnNRdlC+Tju+vBDKKilwJwNbiLOsHmKmKJfZS8MKGkZrvud5olA1H7XGOJgZrDkDAx1dNC6jwtBpUaPYxgaZ61c5eu2c3hRAzTGUUmM/Q2pn1+bUnEbn6yx0lv6ASLj058vjWSMcfw+A8IRkzXTqLUN4Iq7AyM6sI2tlWIopQ2hfpwWE8tZt3IFlB+160Hs5dzyUNOCTWoi5mmT2VlDW55FWV0QuOoov45P7Pdy+M8bP372De08JCN/G2VtdbNzsYfF6D1Urw6hytFA0AAAgAElEQVQ4EkBYM6WV8RdkJ0AG0hXQSSDI+lwf/DMykwSHZAxLoyZQgxARfNKYplbJ+Uw+ycrSzB1K7MnMqMaan2hha2ZjmacqgJBZhEDDB9oEg4GPFlkYcSum+ZWySiqB13tjCgins1DiYyx/ruy5GsqwsC8pJ8xSFIXmtvq+h5Bh6oblEWg3lYwaVlunN6cK75mE1M7C6c+zxko6Gfd3//rNAKG9703AOeWYXoHK5cOYdVn2jWqRUjMKZY5M9gHdQ/PCRZrze2003GWsMJvQP4Ouu47yqIniKEB6XGF4OMLB7gH2hwMcxGMc+w6yTgPBxirc5QW4i10kjous1oaCQ+8PMoQtMoSRnD2cgS1oWGJMw2TJC3tJ5Y+OOYiUXCKoaPLyWYbQ/pm2AWemMgIISRrJ3DxdwgskowlKZgrT4Zr/mT2CRA+Bqhx3Zh5btkFpFpQCCCvKPkVqysfM4Gb6iRK4WXdlAkELCMW0yKxL/ns+V64uw7xv6OCJ0EfUacNvRJLTaBl3AYMWFNqRGOswKp+bjZ0w54GVsJo83hnxrvmUvK/4MKeGMR4yDGGl62dq5GfOUVHE+mxw1XD+m//tP9T/9q37KJoryLwWEg5Ech6Fbjy8ecoMTSfHq9c28IPvv4Ke7yHIS9F3o0gRjwZYXl3A2fPrGPRT7O8e4f7dj+CWKZZ7TWwutbHaa6LV5NCpUpW5w5DLCEnQxl7i4u7OGH/z3if44dt3UDE2wm9hlBM1+wj8EEHGAiNDy+PPzRB5sUh4siJDUjGgvomo0RNAGE8KuH4T8NihCGfZNAwERoJ6vINrqyF+9+Xz+PrVM3jx7Aq8ZIK2CwGEIR2BGByrx9vsYH4uGf2ive75959fgVnW0zOuhRaIc4DQkBgEhHwoINQutC0TA7gIaleHz007SzZwdu98SkeNdTL5FXarkwJO4aAVNuBlFSA5gilKBsamBdI0xThJkIPFlo84d3E8KrBzMMbj3T4e7QyQOoE0kyhw5E7A/D1lCEeI4mNEoyNEowO4k0MgPkI+OUaW9JFmYyk4eKB0FhycOdfEq1/bwMamj06bcQVHqIqhBMrTqqvhtIGCEh52cZnZpUU7D/iSD99D6fnIXWosGsJmxlkbcdHBuOjhaNLGbl8ZxLRm0I+DTN6Xh9wNBFCWXiAPMmWlYd3INsxyw3RMTbuuKkiUPqL5f5ktVPRlAJnRKglbWMiMN92gaZhDx1JGVDC7MKwI+hJEBINFInEWkm+YM/eQ4FoZxCjPEFV0OSXrqAwZC84sYCGhYFay0Yz0RYpK063TcF09AFlMaGA2I/5ohe4hqWqkjoc0bKCxeR7dS9eweuMlROcvYtRo4Wmc4cHhELujFAfjHMM4RzzJkUxymVsko8Gg4VH/EIc795FnT+DUW9jcGOPmDQe/97sbkjm4eSaF4+wBzhFb3tIJL0oXrk8TgQhppV1Z5ksxioMFLjMahSUU8KdflSFUUKy/tKhlHIAyhPbTUfnstAgRQxICQmVx64qyOCMVNqYC+jwzWag+8/xPmQNlc4BPwZ7JxZN/rqBMSjMLcDjPZ4xlrIujnT+cOuXNg7UTklD7mgzDNE/Hzc3lWddSmWfkPSK1rb42Zd+MeclpbPn/ARAqULFHvy3652bF7CcibJEp1uw+p5Wm7kum029lawIIRVan8taZUYt5zycYwpmcWGolCqENOBNWwm0AzjrK+qIE0k/SaxhOXsDDhx18fG+CX96+h7tPfo5H+29h4aKLxcsBlq614S/WKIJU5cQ2ZN4Yjkj0hOw9BIhW8qm1WkFwWNXI6crIh5G6CcMhf8YoICN/E8ZbXZBVCm1ib+QzNaZQppCdakHM+ue9IJJRz1EwyIdPQMimEwEhG0ZzUsiptFDBqAWC07k6s8exycbXnRclkjRFbhnCQAFh6AcIfL2XaPglxjVzjqMWBOq6mAFfK9mUPM751WAaHCf6HKcNaeSprGTbzhPb+33+4LT3hF2YZAi1OSaAnIDQ51nB/Y/7oJVjqpmIX3rweN3J/uY8Mx34XoisAOKkQpn6COoeVloXsCaPiwjjBXiTFvI+kPULZP0Uj7d38GB7G0+TEUaBA399CcHaMoLVJWR+iIxnFPdlMoQEhM2WfGVTsuT5zBEPMYEyjJ0BOVSfCLNn7mmuKVGtEOCbtyzX2cqATTD9PEMoI2V035XYqALpOBZASKAnc3jcG0xAPI1luD9xPTANQXIK7cxgwetjm1hGHSHbnpUDK8MpYNLIo+2sn80vlBVuxzQINMU4RtU+vA4RCadGA67PMD9l3dnQsrJ3C1anqkMrIJmX1U+Xh7KKM9myAbC2QWqD80y2s6xS00S0TLYmL+odIypw/v6//T9+Wv/rv/0IY38Bscu5O35azM9wBdT5RYywHOGbL57Ff/nHb6JB1EvnobyQTv1kNMHKxjLOXNjEp4/2ce/eY9z+8H0JEt1cXcSZlS7OrnZxZn0ZvRYDetkJcFGyYPFbGBQ+ng4yAYR/8fNfYey2MUYTQxrEuJF2HLIMnrj9kXUcajB96CJqEPAx1yeC7zdQUSJacBPjZsY5mUiD6WVRcZHEqCcHuLwa4bdfuoA3bpzDSxfXgMkETafG2kJbOsyeHC7TS63Q8BQgnJeKPpeNPkdCz6+AaaHM2bqfviZTQCgD4IYYkcalAYQ0OKFF9RwgpHsYAeEsjmJ2SNYuO4rmEJHN0UGW0JQBaAWhWLQ7GRtXQDXJkW3vIxkMEWfM46LnpYcJAeG4wPZhjEcHEzzan2BUuogrykYB33XQZGhyNkIzHSAY7SMYHyggTPpA2kcWD5AmI6TCEKYoqwy9BQdnz7fw2mtnsbnpo9vmoPsRyrwvTbbA8dF0W6gLV/IPp0PfEsxeoPIKI3fXvZJ5hIXbRFFSCt9CWnQxjJs46AeY5E3EZQNJ7SKuGXYQYIIAMUJpvOVsjnkRSo/7ZSCdf7IC3Oelkz4XWq4FvDJL1oFP/ozAwpzSKjvRmQMekJy7ERBCYFiZEPsqF6AX5AnCPEaz5GyhsoXytYjRyhI0M7KIBI+Mu1C2gPOEme9IZ5nFgIQFi2OaAa48k41TxdSxlAchCwlaipNh5OfLAqW7iPaZ81i6chNL11+Es7CKOGji0XCCx/0RHveHOIgz9JMcsbiJ8m1QdwpUBYumFJPBLg53P0aRP4DvPsFXX2ni61/v4re/s4LNMwnCaBeeN4Lrx6LQJGOSJhUcvwGHMRfSgmW2rg+PIxm5us0KIzGd+7AsocKtmfzMgEKpirT0sHOUU5mnAYRqq6+usTJvIgBFK+d5ZkJKT3NdFRUacGMZvCkgNCHv1hGT5+jUEdSCm5mEVHV0hiE0hjQz4DnLFZwpx4wbCZ/T/Mw5VZkxaZmZtagLoZGNyhyxXlcb66DY7xSwnUoZzYl+WgZmL4bFgdNNa1aFWXLcfsuCXFG8W2BtwLYwsyZ3cTpDKNJFR2eNJH/QgGyLAQwLqi6syoRq0UkWThI2RTIqoM2hC/sZVLiGEq9gklxFf3ge9+4Cdz4+xgcf38OnO+/haf+XWHjBwcIlFwuXfQGEVZTBlSgaF7Tl19rWMMAC6K3c07DwrNOkcNU1bdlA7rgsZoU1JCA0En7ZC6Ylps6t6riqlp3CmBtbMVNeq6TP1FqU/QcO0AwNIAwJWKimKEQ9wIfNIxQjJWNqM2NwLZRTMGvBbVbVOmueMkamkPdEqR8BITNLIzrpkwSRuTTG12heq8xgqQOKggGx6tewdTaqrLuuumLrrmi01acUZrombcahztEbmbCZnVMGb07GKIBoDkFZUC0ATyNLODOW+yUKh2qI2Vkol0aYQRNJUTnISPSIV1GIPOP+VCKPmfnbkDnC9c55nOleRBcraJULcMcRnLEHDF08ePAUnzx4hAdHuzgsE5T0CVlfRmNzDej2UIjqj01IH5UXIGp3BRQKE2WJSausnb4lRTOyT5k4GFk/c3OEFlRP+5H2ZLKSUf5/UcGhEzYXKQHhhKYy6vLJpAKJcCAgDHwEYag/i/EUxC8iCyWTp2YyuhWY5o3naJPJ3B8i6DdRLTY3VPYBrhk72W0Mb6RtZ+Y8uVbiukDGcYauMoR+YF4HMYXcd3oPymsze4Juy3rO6pDu7Nd8z2vGVet+oTJuGtMoc21jduZnauW9Tl87130Nl2M3bFL+q39/p/7f//I2tlIfRwXRfigINmCWUzVBWA4Rpod44/pZ/It/9h346QjJ0T4C+Aj9BqJmF16riToM8Fc/+QDvfnAPO3v7MtPQppa4HGGl7eP7334dL14+i82FSMKKK2YM+g2JOu5nLn565xH+wy/u4tGwxE7sY+h2UAYdeGFbZng8zvNQgspA6joVe+KQRUNmugG8walfDluYJBmyspbuLOlYkRfnMYp8DDcf4+JqG2/cuog3X76AV6+tIx8kiFBjfakh5hT08TJmz8+s858FAJ+DwueQ6PkVePYVOCEjtZIfayXGA0CaRMoM2aBU+0yUhcyHq06LMTPTpKYiehDLhirKGRPaS28GtrjZGJ8UqPaPkA36SEYDMLQ2qxwMM+BgXOHpcYZH/QKPBiUGuYuxOO+VkqnaC2t0sz5a8SH80Tb88T6CySHqeICCXdPJGHEyRlKMkWZDFMUIly8v4eqVZdy8voLVZRftiIG1R6jzoexnzGAK3VCiFUh3FHydPFgYkSGe2ozYoEyLPUZ+i3N/IeoqQFWFKIoIZdVCWXURZyEmfNQBxmWAYRXhOAtwlPoY1xESOkgHbWEaC4dNMkqO2EjjHJFmjZEF4EOlMtoUZK4Uvy8QhKxslkqRxIOWDJzIUYVFYASRurLJ3LdTS2HHPqifp3DTCZpUeJAlJCDMJmjlMVrpGM1srFJSupKSOROWrBC2mB1wmiRQZhlROkz5WEWGrZCijR82ASGLIZEkMQC43cDOaIK9SYzG2ibWr9zAzW98G50rN+GfvYT+MMPu0Rj3nu7h0eERtgYDJF4tuVojrpEiQOj2EA9jxAOaASUo0n2MBp8gT+8Azl38/u9fwXe+u45bL7pYWBzB9/YBN4HDsQTxKKAzJGcgA9RuIB1vHu5CaslMFAGbKQqFHVQIaB92bvCElHKaD2chiGH8RNKmwFxZORNdwD8WowN1jzW3iOl4q0O4qDwFGc5kbzp4aqo0+6P4gsyci8BzCeI2xdI0RGz2+oVJOTWjaIut2byhaeyIY8ms666XwbAnYn1pAJJ076VbrZ1xssBTCddcKL2Vp859NZXezOV0iuxOwEcDxI2Sfc5IZioem5e8GmMevUQqTZy+bkpbixKcIbSNZIJBzW+0jOucCmnq5srPUAtUKWRFBmuMNuBgUpQyHuN4L8ALvoog/C3E8RUcHq3jrZ9t4933HuL9jz/Czug+BniMcy+1sXbdR/NChqo1QerQ7bgNp2qgyHTGiiaHs3WnxakFdepGaAXNU67MzBBSJljKnJQW1mYNGiMamTkkC0OjGjEDcuEEDIXhv5uxr8xK1T6Cfua8KvShaIS++E6ErobUc27ZgjWZImbTY95RUzYtPq/OGNs9jlnZlDSmZY0RzcKyHASIZGnpANyOIrQJDFk/UkBbUO3A/Gtl8eUeMaHdjE+gtRbNzChnZ6acBI+ToSo0K3HK6luwr4tvCgjtLKJGqunchKZ6zDhne/35PnR+15jz8N4zEb6yFJlnx4coa0q166p5bhCwKyBX3ocNADJiajBSZjXKtEaVOPByH22nh5XGKtZbG1htrWE5XEO3XkY0acM5CvH00108fPAUD/efYnt0iKMyhruygNa5DXQuXISztIzD0sGwqDEqa3SWVtHqLZimho2Z0s9L1ptRFojDuJ2HPCXlPF1JzGsmBIALo8ujgjpnrgcW+aW6jKaZOH6KcZDr6ZyozfaTGBcXSZ5JrjHX6SxjVZUGIgXl5yqyarPPGXaQNQGNZ/j8NJGxkRc+fVdkf9fXxSNc3EQ9BxOnQuo78NtNYQjZiFCpuOai6nmra0Q+e/lsHfn5wjJyptGa8YjSQtU8OjeurUNpFbqe1Cz0VAijSPYa8UFgbqXnwA+4BwEZR/oK5gNXaDgOIr7WMQ03Czj/818/rv/Pn93H7Z0xtsYV0F4AAg4uA0ExRFgM0CyGeO3yOv7ke69jKQKiiqHGvMhk8Fo4nGR4cjDAj35+Gx8/2JJcEo0JqlEM98WQ5o9+90187cYFXFhqSNA83ft4YWo3RFwH+Gi7j3c/3cPbd3fwq60hdtIARdBF0F3UG1NSoxmInCPkvEit3egyS9GMAmysrWFpaRHdXhePn+5i73CAJGMxxQvro8gTlHmMKhlhY7GJl6+cw7dfvYLXbp5HFadoupxRjMTdis5FumyeydV+Jn5ietg9RwTPr8DzK/CZK3B6rlC6gnMEvHYFjRzHFED2SexgtdxjU8mbbopyWM4dvFPjQiND4ZiKxzN3UqIeJsj3D5AdHiHuHwr7w7Mkzj0cJcBWv8DjYYXHQ+A4A2Kaq7guIqdAw0nRivfQjPfgT/bgJ4fw0z7yeIh4MkR/kmBCI5M6RVGOZVb5xrV1XLu6huuXlrHSc9EMKVk9Qp0N4NJghUCHh4+RRNLhTzZ9gi2aYNEwwOa2GYAmQfNSoXmoSpqFUD7WRpaHSIpA5ghTp4lJ3TKAMJBMw1EZIUYTSU0Wke5vzGcNRUEBN9SsPpGm0Q5bWQntuitTIL12ATIU0lKKQ0km85ToDEvHNBcc+Rbm0bB36nLH+Q6qO8gAEvDReMZIRrMJGgSD+UQkpfw+WULZ18nNuhpizyKQQDAs+aCsVOWlBFac7eTfk045mUHfRex7GMJBHERYvnwNm7dexuXX3oC/dh5Zexlbu3082TnCp1sH2OkPcDgeY1SliOscVeWiZoB8EaLknOpkjMlwC/HoMdL4PtbXhrh8JcN3vnsWr7zaxtraGI3GAK53LEYdBLLamGBpwPJSr58CQj1PJGSbzUphCWwxPk8z6ZKegcL5yQXbGzasobmJ5N4RiZLGRAgIYdFLsMVGg8SK2DtKfyPGBcZwYTonaPME7euyP44vRghKU7TaGTEjnZqCWQFsM7fAqWvoHLiy81bzIE064KfnC61BiwWEVmZqAKyAQbKEMstoCu45WernNWhP5AvOva6TV2cum9DAjOnrteDFuLTauaapWyxfJ5snBIS07jTs50wyOmOWtLzQz06kuPLQf2KMPI2sWNmiuKolLqd2L8P1XoPnfxej4UXs7S3iJz+6j3ff+wS/+vQTHOdbSKJ9XHy1h9UbHoLNAbJwgEnZR+Aswqu7qkyQ9TMzobCFqZmcmxanumLMniBrRq37RXonD+aazppJfF5hEwUQkkFUQ6va5+yUI80jxX8a+yDA0+ztbJSEgY8GjWUagUhIOVvoiZ5D2Tt5VHQVVhA2Y9wUENKMiq7VnD+mfJ6qt0lVY5IVmOSFAEJeT45FEQy2g0DkqQ0HaHBfMaBQ9hgzBFsacxQCQkYt5Bwr4hwZH0WpD3MAaVE/f6+aY0pujRncIwspr924XVoRsmU3ZRbcym/NOcENuubBZTQavK4csyAgzNiYq2v5KgZiXIoWdJXKMnMzcgoXLh+5C7/wEJURul4bi0EPa901rLfXsRGdRTtdhLvfxMHjAXYe7eOTp5/i8cE2did91L02ovU1tC+ch7u6jlEYYeSyAemisbCEsMMZagIQheiccdbIKaXVBSyxEUmPD2vXY0xUPq+Ekl1vTkap0lFteIn5WV4iixNRLhIU0n/EhrzLfieMnM64kjFmNqK6jRqlgXEPJdDn2JjEq0xzLE3epgBCNY7hz3PYoDQAkE1e2dvNvCvXAAFh7NaieGHsBBnCMKCZnAGANkpnjiW0rqMaT2EareYelH6SOJCqEoE/X9k/PggIK7m/ooYCwjhPhDF0PN5XBMcOijSGU3B2v0KzBloAGnmJDq////qTw/pvP97Fj+88xieHE4Qrm6j8QFCmm/YFFHacBLfOL+N7r13DtbMrOLvcRZ45yPMaaQnc+XQHb3/4AB/ee4CD/gQrm2fExSlPY2SDXSyGFf74+9/C69fP4sKijwazrBh0z8DGIBSHvIPUxdNhiT/78fv40YcPcW8/lYywaGltSq/zswvdGk2Ps0JjFPFIujnrq0t47ZWXcP7CBlZWe/jFLz/CnbsPsbt/JDdFI2qKpKmkdfioj8VWiKvn1vHma7fw+leuwqtSdANgfSEUQBhST2utcJ+xOp8zhM9Rz/Mr8OWvwLOMZv4u85nPe+ZpsWs208/kiFl7eiMLkYwiuqkME1THY0x2dhHv7yE52JPgrVrc9SIMMxe7oxJPhsCTkYN+WiGtXTSbTXHFdNJjBKOnCCfbiPJj+PkAbjHCeDLAcDTEUZxhwi6eV8JxUwR+hutXNnH98jquXljFcpeueRmq5BB12ofLcHc3R8OndElt2NlllxkdMnVGFkfWYSrbtGI4KZB5MFL6FUiwOfNXCxaKQQeVT5fmDoZFhOM0wHFCBYaPQR5KhMUwD5GhgdxpSO5syQfBIeetyWYJMDQ4Qgk/jf9xKgmK5hkpnU2X7BcBIYsv82DJVtG1ULPYKNshoGP+bFAVCEUWylD7GDSfCTN+Nb8vM4QiN80RsOnnVwhYBBaZsIycI6ejaWgC74O6kOd1vVrmSHPPxaAqsZ+l8FfX0Dp/AedeehVrN1/C4pWbyIIuBrmH+1sHeLh9hK39AfqTGJM0w8HoCONsgmajJWsiHqYIHWYxJnj6+D0Mju6gLB7i299ewz/7o2u4cTPE5tkcnrsrYNBxR1bsY5AdYTN5TcO2cCE6vIYaAyKxHqd7jfM6oGfcADYCwjZARKBmClBx3pQCe2boIj/D/CyRcRrQobJtnZGxZifTOcGp8+UcQzj7gaaqtTlzMxBmIKya2lgJ3LTj/VnG7fTbm5+ZkY6CAYG6hpQBldljAwZFSiXsoAGpn7MfPGsf+SJAOP0386/fdppOM4RSI1iQbD5ACwh5D5BFMP/WXu+ZSc8ss1GBoGkISWHI3E3lThwqqVj4eD4SMGqnhdK5ghqvoq5+C8dHZ7C11cZPf/Qx3v/wE3zy9CFGzgHKzhDnX+1i5boDZ20PiXeIUdZH6KwidJbhcn1yHrBMTGyLLsiZPM/KlmcNCvs9mmLwfYiiQCRqynLY9yryOlEcEBRXyFikEiRKILhVE6hzrjS5jIuquu46iHwfEWWjDc73UZFgAaEqA6aAkDJSmLk/A9DtLCRzbfPaQ0rzsAoYlzViykYp5zaAkIxK08wr0mW+7TpoS55rbuYWSwUzNPoStscVMJi5LjJjBsLPNRC5HUGqMt00tdHG0FRQrHeRaQBIs0x22hkXKxyhGXuQ71LFIcCSf9NIefncNCsRua82gMgGZnWpzKAJnaHrJx0zNBBeLHsEfMtGyXxaBAjrAFEdICg9+JmDsPTQqH2s91ZxZmEdF3uXsJCvwdvvYLKb4WhriI/u3cGDrSfY7h+haEZwFxcRbGzAW1tDubSErN1BGkVAow00GiLVFKk0l7Rx0BVZOyXHMjVCP5FZap5HtcqUTT15954Gg8KKCXGjc++OAOUCqQDCRGa/2WwVkGbcmHnNLCCUBgYbXIEn2YB8eH4grC9fsO4t8/eAdrCl2UHTGrL/9CjgCIDMQpp5SJrZ2HliIzNOfUgDwWc4fcSsxlCj/eweLvvZLPNTQLKAe5o26b0l84pyLdlE0WYroy4EENqZZq4PcQeGGOjwsE6SCUrOpKBEg7JZvuec2co5orpCq6rRBrAWNrHMyL0/v5PUH25P8Oc/eQ+/fLCDvLGAKohQsfMhLBw7vDGWWx4urnZwYX0Zm6tLoLCSuuTjId35DvBgax/jJJcucavdRl3myOIh1joBLm8s4He/+TKun13Eop+j5RZoeZU6wtU1hnGGcRViVEf46Mkh7m4d497OEI8OhnhyNNJbh9ICHmIMqs8navTgO9hcXcalC5t48dYVrKx00WgGuHN3G3c+fozbH9/FaDQRKlUcdLjpZhMsdyJcPreGN165idduXZWMxE4ILHUjtAIPEWli6zB16lT5vM7jc8nolwcIz//mP64r8PcFCKVgmSuw7FWc2uN/BhCqAxniDOVgjPjpU8Tb24j3duBkOVxmoTKqZlJi7zjD/hjYn7hIa+0ucwMmm4d8BD/ZhZfswyn6qAuVhQ7jIY4nY4k1oP02D5OqTIEywQtn13DxzCoubq5gpRdKfmuIsT7oROmO4TkjVNVEssE8ydbgXA4PABYCzDei86gvIIVSWHaGWY57dBukHN4JUJQeckpOa09yoFy/gdpvIC19jHMP49zHmFmGZQOjoolR0cBR7KOfBogrsoZNMaSpvSbgkn1gKIKaFmiRogeRzCSYilHOdhUAGccyfb0q+FJpmUpZTO6CzABpIUfjGSo7WOh6RSrXl//POSF+n3sxgWGzIpNoIityBYMRwSAjLopCACY7+DzoOEeaijSnxoCx3ZcvY/3mLWy8+DLa5y+hWljFXlbj6SDBw91jPDkcYH8QI05pNsGZQXZ8c+mcxuNjjPr7qKtjoDxEPL6HRniA8+cqfPc75/FPfu8qlpYTtNsjoDqAgxEclxm309VotCU2jkHd89Twhge5hik/G//ZJ1G2fPZLAZ9+IlZeZCVGZm5vqrScyTWFobVSS5NxJTOAZiZFiqypKQtZH7afNTJg9gJPsfBTSeGpPWzOjEN9GIwZgwVrc0Sn3sPGvdGyekYyqBbw2kyw83hWlilskpFcWlmVjMKeZiCn18hclPkraS/kaUnpZ1HqDCB9WUBopa5i12new6mfN7suBmiZPUsklwKm1f1TFUqUFpcqR/UDJnkic9qonMso66+iKr+Fw4MNPH3axFs/uYf3b9/HvScPMMQe8nZfGMKV6y6ctX2kPpsefYTuKgJnSdyNtcAl52UzL2fCZbmFT8hmZ2BRQBsSyf0AACAASURBVByLT8NSTSVvZoZT563o3qgsIRkLyTt1qSTgPB+BqCreCPRl1pDGS9KoqMX5k3N9DUpGqdji0jQ5o7wmVCsoMFRQZaModB6Nf8I4ogBZ7SEuKkyKCuOSTb4aaQ3Qb55gi4ucKo0GMw8JCD0XHc9ByAaWaWTJrK8xOmHRTtdMMlucUVYhCvP0tOnF12Elf/o6ZrNhFhBOoaJ57fP3uOSFmn1VmD3xwlBZvs2OK0SKbFyU541+eM1tBIdh3goBFho1pF5HCsADJ0DkhIhobVa6cFJKXmlC42ClvYD17irOdy9gqVpDa7AId9xAPgDu3f0Uj55sYfuoj4QsaRghb7VR9bpw11dQL/RQdjtIAx858/aiSAgfz+M5ZjhNCYvnrKAJROeYiJHayviC+Vw+M/N8ih2cAkTDunJPJSCcMoQJ7xad2/WMPFOUEsYkS3YgSklDH8wW5KgGQaGCQYJ6Xk8rUddZPt3SXFSl5hwSnFNmJGuErKA4/bDRrJ1Urg01yXFktp0/w+fDC6YxObJeRE7JEQx1FpY5VQGEvE4zp2eJ+jHvlx8ogaiYk5lZV+H7JeKD8lAF4wXHPKpSoo6YS8xxCyQJWnWNxTDEarOB1UYTS36ABUpk33lY10+GJf70b9/GW3ce4CB3kbIoCIjwCcKAIomFom+4FZZ7XSwvdtEIOZyaY29/H/0hiyMekh1E1ImXOeo8QZ1P8PLV8/jq9Qt4/dYFnFmIEOZjdEOgE3HI3kFR5OgPJ0jrALnbxLBwxQL8wV4fHz3axof3HkmQfSqUN1WjlPIMxKBmbamHm1dewJVL53Dx/DoaTc5tVNjZHePTR3v4xfu3cXB4LD9D9cTsJhRY7jRwcXMZr9y4jBevXECjztEKIM9J7To7VKdNZfSM+fw27nNA+I8L5Dx/t1/+Cvx9A8LT99qzAKHK5sjyMJG4QDmaYPzgASZPniDefgovzuCnJWqJFchxeDDB8bjCIKYckmCL8QWsWmhTnsLJDlFnR8iLPrJ8iKQYoZ9OcJzGGFTMDqSbGeWGpYDNzeUlbCwvYXNlESvdJpbaAbqNAp1GjkYUw/cobDxAnh+hKAcIm9T56+HIbq7jcENvSCRFUTgo8xpVztkiOsVxQJ4gLpCsVUqgqCIKmNvFRh4jgyoXWekgqwKkVYSkamFStSXPcHvgYm/kYZg35f8nVQeVx+drSR6iSEileKDkhvMUms2qklKTiTcHQCxU0VkqAx5VhSPD+hJfpEejxltzLlLMT2xmnqkOyavVNKPJ0EpHMmsobqS5gkBKSuUrZyRK7cqLj5tTScc+C3wUzQY2bt7AmRe/gt6lq6iXVnFUuWIi8+BwgKfHY+wOJujHBXKyx1WAiOMPeYnR4Q6Gg6cYDR4gy56grp6g1dzHhfM1vvH1dbzx9TP4+tc24XlHcB0CRn6GCaeiTHVvWQHTWZ6GRls3Ue1oC9v1zNvHTqudsiU83QgxDMSzAKNlCTUeRH0jxfnSyPtYrDD+wqId7TxzdkbnZQQQTmVS5ifMSbNnHoyGRVTbAzP/ZTiROUAoi8D8spNjs9doJq6kYFMJFEEE5ZZqfKA/Q7M1dUbGAkKTZSFd/BP7wekzeg6Q6cucUbP/L3tvwiTXdZ0Jfm9/udZehY0AuMu0JEuybMfY4emO6JmfPjHtbts9EilCAIh9KaC2zMrl7cvEd869ma+KRZqiRElugVJGFYCqXN5y7/nO+ZZv3bO/z4RwBQhtUagU3q7y5DIg5HtS/Z11CeS9z2aUka1ISD2BcIgSAUpngFoA4U9Q13+Ps9M9vH7Vw//6tyf44ssnePj8MSb1G+S9MwMIPXgHE5SkjFYzhM4OAmwCDWnNvM4Ij64ChF3a4xooWiqzmZdowcoP0dWhGkJjzUxDgkECF35OBnI3QCFrAtcGjUbR4ZGhOhPOiR+EJ1PCMHDFK4L3mJi9CG3UFOGGxaW0Ub2v5IqnhtcNkTculkWFZVljSRMRifHgVEqTTwXMuZCpScz8QwJC3xWDwcihLaEa2aj5kzZidJJDeMpIDp2C+uZnFfLocdPZn/7sqrtiLj0TmqPPa+8N829cdwkC5flp/kPGhTA2lFqpAJuB59Yl05iqyY2ybupoxpyCVtFzCkDRSZPvUicdIGhcaZhy0kWtPeOaNuI+tnobOOgdYBv72Mx3MW53EJUjPH/6FoevTnB0MsM8r0VnP29bZFEozqPMJ/R2NkEvGlL3wSD4sAePMU5sGLKZpC5XekjEIdronqXA1pxZaUReYlDYWav9e2Hy8mdMg0vAODW2aYaKlFECwi5l1Jxva0DF8yjUUDsdFO0+7zM1MpOdRZyfbWNLDWC4TsqeVlNvro0f1YMrKFw3tOy9r0BSNOSSWchQe+7tqk2UyAnT6BJNPpsOuktKE4X/vsp6FbKOTgV5UUjDj0dMaTyabchpNump1EHydXM2WBvEkudewS9KeFmGDc/DteEQ18djXBsNMHB0Qu7ce163kxz4n/ce4VePnuP+4SkmWSPW63RIA91AK1KAWilG9DKHxEhwo59MzuQDR1GEDeZsOA0mx4dC99kahPjnX/4Uf/fjj3Fju4+RX8MvFhj1fIz7gTg7cTWgJfAiqzCnZXw4kE7Y6TzFm8kCr05m0tU9PJsjL0rkaYIimeH63g7u3rqOTz+6i+v7O5qbyPE5iw/XxYKW4i/f4uRsitlsIbk7ssh4DjYHIfY3Brh9sI0buxvwaY/uthjEISKGlfJivvTfOzD43QHAu598dwS6R+APCQivOrLfCAhZOIjjYoOKk7zHj7AgKHzxAuEyQ5SW8JY1immK8+M55rMSy4Q801AMVUSBTFpn0KKqpsiLKebpBItihmW1xKIqMK9LnFctMnGL56IaYsONsdUfYLM/xMZogI1RDxvDEJtjD5sbDkbDGlG0hOMRDJ6iqqfw/RKuWwpQ0nYqpwQh2pYhwuxKUlxurLSpPQxisfmuCAqp06GIniYujoYuy6Su4eZGGiipoUPkGCBrhnhz7uBo4WFWcGo4QFLTcGaIyh2gRoSq8QWEynbDSSU3dC9CQUMC83dKedEYAuuqaOEQXZo9urTR0KuppKMteYECCc1mK/Eialdvw8Z5bv22khD7XjpFL19iQN1hXSNuWkRVLS7XUc2faRDw/ErOFB1JXfijEfr7uxjffg+jm7dQD8c4dzy8XqR4PU9wuEgxSUtxFE04HZZsywBh6cPNaszPXiJZPEdePEWWPUTTPsPHH3v4+c+28F/+zw9w+6aPrc1CpodOu0DoVZKfJgXOSsCqZgEmBs1g5bWuzhauV13HZm7WmaWtf2pFj5YqyFr2daomCyjspM2YDUiRzIpyBQgtfdQqwwwgtFmC3Ty/FRA0GkLjhLcCAx0wyHcqGZYWDEqBZ96nfN+hFK6OlUA0/b9x5lTASkBoDBNY+Bn7eBZTCo6MDk9ebG3IcDXGvlhZ/t6AkC/ZoeeqE6Wa7hhLTZ1uGtq0FKzd8W73mKzAgNFQy9HQCov3MBvY2v5Xgyc2d8p2gNp9Hy1+irb9B0ynB3j7po9f/+oFPv/NI/zm4T28TV9g7r0RQLj3aYj41gJNvETeJvDbDbjNCFVh7OYZBmcm2Ovrz/QLVl2LdaNDAKy5jzvWMOpYvAKFhlZutYRiKqO0V5l8mKaE9NukiFZwKGuJAWmMKGO9JhPCgEdYm0YyIVzpBk1+qiBuNUxRdgN12JEMEeZZiWVRCiBsJIbHk6JbCn51IJPfYORFj6DQd9Bn9AUnhVxLeUaIXq15h2mYcNom+YY0uKJOTsZDnOyvmRM6hTSTQl0tddCwcqdVLaWAYnOsCQgJAoX2yV5mzQdjP1QbKJCYRjIm1kCma+YatGDHNnVs6DhfgmYjK+qhjfEhoKFLZ80pJz+vh54foOeFGDUjbGMH+7iBa/EtbPnXcPY2w+nREsdv5zifFZgtSxwnCeY8gZt9BHsbiK7tYhm5SMMAdX+AlvTRaKhO2QL4VCLh8ZgxL88h/NFjx4moZZlcBQjNMqK3hAGESitng4AePXZCWKiGkOCXbBrPalUN9VImg5wI0hxNO5fEDNbQzhgzC63Vmm5p/qA2O6WBY9YrbbwZB1lpaqlJljAxLD3f6OmlWSr3iRq5CRXcrGn8u5WmUqaThnps1mWZU8vUnXRhNdHh5FMpsfpadEGt+Lsup+z87ICfk1VTo9c2ohPsVTUGTYvdOMbNjQ1cG/Wx0w9lShxQ//jwadYSgD07nuDhqyP8+4MneHZyjpNlicJRfR9on+33EIQ9JFmKlCPHHnmwDfJ0KUVI5Dvoke9NcX46w964J7TMX/74U3z2wS30/QYRPUWrDBvDCBuDuOOS4yArK6R5KQsfb4DzZYKkhNC3Ds8XOGJgcFahyHLUeYr97TFuHGxjb3sLvSiSaaV0QUgDiGmU4GC6SHE+W2I6W0i3SSgInot+4GIUeqIl3OgF8JtctIl9WsL6zCFU2ozdSt6BwXcA590R+P5H4I8BCFf6FSvst5RFoVxRc5xg+uQx5k+eYPnkKfyzGaJpgnhewDnPUUyWSGY50mUpHHzSbRrfQUNBceQgqWdYlDNM0inm5RJpUyBta2StOquV9BQpHez6A1wPNzD26V4XIexFCPu+sBf6Gx6GYw+jTRe9QYWwl8J1F3CcBVyHkyZSD5l7YLLIjJDB2lt1hw1aYIVwo1gaamVZiO6ZE6GAXUXpnkqZDtDtkppBZhk2MWZ5gPOCmkIG3g+QtUMUBIzOEFkVIyk8LDIHecUOtYfWH6L2aFgToXZDwAskmkeE+iIotFEH2v21NS83/rWTmq7N3NiU6Gk61wIqbUed4dukXxUIixmiaolY8gwbRDUQVrU8IoJDOELtj6JQHdXCAPHGBoYH+wg2N4HhEOdNg5M0w+vzOc4YLUFTiapBSgAvBbsHDwGc3EGT5Fiev8Jy8QiL5Eu43jMMRkf45S838Xd/t4d/+Pub2N4oEbgzVOUZ0CwRi2ub6Xjbzrcp8ExbWAocGxVhKXh2Z7GQzKDGju5Ii8SvTREFX5lqqMuZkp3Kvg8DQAwVj+ZvQseTS8qAQTMtUIqeUcHJSVtPelSvZ7xejEuqOOOvstgMiLFTjm6GZWfv1ArwwpDswkIitFDROFrdqZkSilmCfUtaSJHlswaE1pyl83Td6eAKdP4BAWGXNm2onmtTGbGX1eaIcd0U6tilCaEFsBfMdeQjmLLY3AvS4e8CQoeAMETZjFC71BD+WADhZLKHt29jfP6rF6Ih/PzhlzhKn2MhgHAT+z8K0XsvRROThUWX0TGcuo8q18kMm102C/PCkbpwzizR0QBF07JYua+uGhTG7dU0A1aUOR4WNhM8NY/hlEt9RtQWn3hCz7/qRUUy6UEMMAKZdvAa1TVxlRFoKYRyn5grxQBCYThwQlg5mKU5ljkbQBUoSKSxjZjbmNgMYYGgMiZfQOwBw8DFIPAQu45IkwgIaRbCh2i4VLUm75kNL+WAm8gEKeRVHSifWW4a/bPeCwZAmHOuXywgVPqsmHQxKqImM04ptjkfnLQym5Wg1li0rJYBq5WTe8BQVe09LWBL3bjlupOoIGpc1cWX+wb3jMhj/IYjMU9hEWCr3cQ17wZu9O9gL7qFchZhcdLi+HCJ6WmG80mO4/kM50WGIm4R7m9gePsA2TBCPohR9oeoeiOU0QilG6Kg/MH4R/kum5cVPKfQ7FShL1srR8YhXaw3umuh8flRIGYbLgTIFU1lUsEIZc5oJ8+4jBqHX3HiJJPHQ0ANZEgNPBuSOkkVPayZ8sp0dbXumWm56W/JEi8GXnrfapOvY3pnHVNFK67TQ0tr5m+IM4Csr9xD2eQyTt+iF6XZzhoQilbaxEeoG6quKXxrCnhNRJ40CGrU9EppG3HqZXKCnxfoVRUGbYNNx8Gm52E3jLAX93AwGKDvtojYtE1LOGUD59GjWUuxYw4Ph5M5/vuvv8QXj1/gwctjTHMgaUME4z3Eo13E4x1MZgtMZ3P0eqFkAYZug7ZI0GRzVMlUQN/N7QH+6oNb+MVnH+MOQdtGH22eiB6RP7891q45NYj8cAHpKqaKSJMllssFZuczBL0BNvauI3cdcYmap0BVKm922KOVu4MiZZBwJr9DEWvU68OnlkbUyA6yvMZsUWDQD9CLfTNiZW6J5mWFMLoVz0Hcj+EK31nH2yvns0u18Dt66PcHB+9+8y/vCPwhAeFV9173+S8CQ27SDRy3QV0kOH/5DDMCwt8+hvPqLYLDM4xmOXrzEmFSomTUwCLFIsuQkdbYD1DGLvIImNZLTKs5TrM5Fk2JUiy/XVTiWAbJEgxzB7f8MT6MtjFwaJnuoQ5d1CFQBQ2cgQN/6KK/FWC4GWC06aPXbxBFNZyaBlkJnDZD22SiQ5RsPxKIfJOJ5LNQIAuiQl4WcDwfETddcTSkQ6eK6APSV+mFIIWXyRkUihPppdQj9VF7zI5i4P0AhTNC5o6ROSOcpxHOlh6O5lxvXSxzT8Bi4Q1R+CPUfg9tECk9VeiGLNrN3K/R/CcWSczC0zwkOvHREdV2yzUDUahRAlrU7GDVGXYbeE4F30ngMd2qZROR8RUtvKKS76OGzccA/TDCaDjGcDBCNOgJIBxsbyOnsq8q8WY6xdvZOU5mcy2mDBWLjXGaplFA4HGSsCiQLZbI0jc4n32Jk9N/wdbeGe68X+Kf//k6fvGLLXz0YQ/Dfg4fcxTpKdo6QRQxKFz67xSwmK+2j83PRVoeP3tEwo6Z7LFyIFXKgKRVnIRxMbCUKUOBs6uF1d2tASFbxJaKuoLYa3MbPm9N/SmNh1iIkUpnp3EXDWhWK5Jx+5Wpq0x7TD/BU2t8AXam8uF9pfCQhZHS9TjTtrmWX2vQdCeH5gV5LytI1QJVKKOrHD9zRUhX3XbWO5l54lTR0TpeJeewFM7Okvv7TAjVzVQngZb2qtYQZpJg3jsnnHofGLB7hY6QhWkXHCr7TZsmLBklB1peT+Y60tQp6ghls4HG/QAN/hp180ucnW7j8DDA5796ji/uPcaXj+/jtHyFLDzGHQGEMeJbKepoibSew2uHCggLNbJxRGS9pjR3d6eLNblSf8Vw1upDV2Yy63Jd/+3i1FbBkQGFQpEVhKixCEY7KJorE78hZTFNmFw13RLjLWvyZ5CCflkDQTlGBBRSu3EaRUDYYsbaMC+QFWSfhdI4cgKyJiCxPnVdoGZ+KphbR+fnFoPQxzDitMwTIy1G7nglH42srczGlTAeub6YF8vom1rjk+QYMdanQxs19jH22K5oj91rduUySVMvrvOk/LfIaYRT1sjYyCJdlLTbgIBXmyM2805o6NbMxPSEpNljj5c4Zho3W37upkRLP46WwAwyKAkplSLY4MQtc7DRDHHgHeB67zYOotsIi32UkxgnLxNM32Y4P0lxdj7DNFlggSWi/RE2P7yBemeEcmuIfDhGFo+RRmOkPB9gBq6eNgLCQP6G+xxBIaGYBDeYveDbAaEFwmIqY9YRmu0wdqLIMgGFEjlhYif4M+LGyT2L+tRRTwAhY53UKde4NBvNn8SvCOfSsiMMbVoQ7cUGl4LsdXCIUIvl2rARQAoKVxNDk/8pkgzxRpFIeG0ikBqst4XSrM33YsUjoN4yJvjZSEOlLkNfS9YcY3gjDQ1iqzxFv64wbhtcH8S4Oejj1nhDtINjupBOZ0jOpmLC0xQ1nIdfHbcy8o56YKbzi5MJHh+eyLTw6dEMryYZZpWHnLQjb2A2Vb6+UpRiHwjaXFxD+26J/VGEzz64iU/vXsendw5kDB+7QOSRq612yoN+KBNG0kJoS1yVtVA64ygQEWSZZ0INlYvHZyyFh0xMhwPtMNCC3Nebl0YLkvlDO/IwQkTeMgsx9tvLShYCgsJ+L0IUBWhpKSzvvUZMdMwLkxxwij6pmSQgFGOFqwHhOzD4lwdo3n3i3+8IXAUIf79nvPjbVwFC7d01EnIu7Pq6QDU/Q/byFZL7T7D88iuk9x8jeD1Bb5pgXEDAhlPWSMoMSVshi1wkYYtF0OK0TXHWpDgrGFxfIGvo8MYGK52/QgycGDtuH7edAd53Bug1hAK0m6bhSY3Cq1GTFNF34Q98hEMf0TBAEDkIoxY0BYtCGm1V8D1qnhlwn6ElQHQqAbWkr0oukdDslRrP6ZiuoVzTtFBhZ1SKA9E3WFqVTokIhmg8A5+tuwiV0xdX0pyg0BniPA8xSQOcLh3MmWNYBihc/tsAi4Ygki6lBDlmviU0GlJEfdM/M1QqyTRkYUfNBMGQBTwEJqZYIjgVQGi62gQUJm7C9XI4LrWHdBqlxqURnR+1LgGnhQTDQYhBf4h+f4Cw30PQHyAYDpDVNZZ5jslijlmaIMlz2UvEBtzsOZL1JnSiEMkyx3Ixw3z+HHn5CDUe4KNPWnz20xA//Wkf7991sLWZoRdmCD1ams8EsJOWQ5aMzjupxSIwVCMC1cLwONHNURQcprCnXqtcBTCvj4tNcDaZY3byYbhkAkBMH5tFnhR6MpmwsQEWFNpJISeDPlBzL2Ohx+NuimhLeexMCvX59TW0kFQbP21gk5Zr49BM7qehANtOOQtSZmp2AWEXFFpKnD63AggtpJRmJT9rpkRaTGnnXeMx7GMNomwo+IUx6g88IdQQaZ0GrN7jmkakk31LeTVUtstrn5r4qD7XPp85GPqcQiFT7wY7fdcpf4yKdFFsicto2XyKPP8J3rwd4vkz4N/+9St8ef8Jnh4+Q+qfoh3P8f7Pt7H3aQx3b47cO8c8n8B3RvBoNF+rnqthVIqlPa87Awr+LiyzHdBnQ6+tS6K9nlZAXwGhndyppk5D3Y3cSedZhlet14zKh3QKyOt7bcTE77/u6WDuMRGR2qYSgZhSRukwShA1T3NkeSlNNOYgemEIV3LgyFBgc61AVROQlHIv+16DPh1OI1+iKCJOCRktIE0pRgy45BTIFM1qASunQMkQA8nEZRHfKfBlWtjREZoj+3WXYQV4PC6k5fNR1EBeN8gsIGwapAAyyeHUjFgLCCWXTqjha4aAXEO2sSOHmMCHXqS6VkjNy/6gREMoaGGGLJuKvSbEsOljsxphN7iJveA9DNtbwHyE2WGN+VGJxXGBydk5zs4nOE2P4Y5DDG7tAgebqHc3kY83kA23kPS3kLixgEIbMcHXDJwMQZsKIFSHIV0j9Xj9x4CQP6HRE3qx1nWtYDDnGl2KFpWPwPM13onHg3RR34UXq2awYm1g6Lcrcoelz1uK/Krxofe9bYjI8mXuEzV2WWMGaeUY92BltiuTRpsI/EnVEKqPOO9FCzi1caIPYwgkbqXWbdQ2yJR3Iq/DfVayGBvJuA2YL4gGvYZU0QrbgYf9foSDXoT9OBTzGEZNkG2zODvH/GyKbMFjVsF5+OgNpatih8obhrktR7MUz44mePj6FI8OJ3h5muBoVmKSNPDiAYK4hyxNxEmUx3XotxgHDQ42Y9w92MLPP30fd69v4fpWD2W6RFsUGA16iOjkwzGnT5c8XeTZ3U6TXPji/TgUsCeBnXWJPM+xTFMktYcCAfwo1lDcshDbXo83sAlwJb0iiEIEEQ+FZt1QR5iXBIst4jgW9yqCTeZXEaASzPKhkgSz/Lm8UEix0o25+987MPiHLOPfPddfyhH4QwLCrl7QHr9vAoSiCXBr0aqRlhI0BZqjE+RfPcfJv32B03/7HNVXLxAcnWOrggire66LrCmQOBXmQYtzv8G5V+MIOU7aHJMyk+kTKUhlSQMMB4NggN1ohNu9TdxtY9yuA8QlaUYlCrdE7lbI3RolJ4Whi4aLT+RLt5pDJDd0Md7qYTgK0e87iHo1wph6wqV5JAIiHJexFkq8lOmbdFpdAYTsjkrWmaHJqFED9ZO6ikmH1Gi1HAmcZ5ecURMxGq8n7oU5ephVEWZFgPPMQ1KFSJsQhTdC0g5wlgWYl76sxyXXVWPfzoB7z6cJWSDPyw63xE/wPTj6WixqJZqdXXyZimn70wII079VEEIQzwBJl2CHGh7tWlu9i1txzdYcsSiKEUax7A1eFMKJOBkokeYFEsYeVcwXXBvASwfVBJ7LsfJ9caKez6eYzh7Dj95i99oEP/vbIX7+t0Pcup1ja3MOFycI3BQhQWqTw5GmIp/XTlhySQTTLdwALwGBBhAyIkRQFX+GIN8qsDqTQdrCm2PULZhlBmtD58Wt1OxXNqXamoKwsLfRD1KsExSa426ed/XeVmDQNrKtZ6QxQ+Bn42SQWlDSgw0oNDZ3agZhbNilSJIpIRsR2i23EzQBFqvwZfPqXZBnkYcBhPycFolof14bDiuK5SVd45WAsDORW+n3zFn5vSeE5j7SCq5jGMP3ZQAhC1Prknr59STo2jRRLG3swj7AabpM1DldoIsh5wRsUtOYY4wauzIhzKuPsUx+hJcvQzx6XOJf/vtv8dsHT3B49hp1f4FwL8f7v9jB7icx2q1zLNszTBNew0N50CWeB7oiRf0KQLiiOF6xSVmtoDZ21NjD0kPtj+uQ0BhnWEAoUyB7BWoxrBNW8z85bzp5lvvKGI4ogOlOZuxk0NwvAsD0IRE4IBhsZbLG6WBRVpIJScdLn48wknPAezCvchQV82M1R5QT/yh0xVyQE8KYVErexTUbhnRqBIKGYd6GCO6wFURAWIh2y9JEVxOfS4BQYbWBEReuH9WxKTuNn8FXDWEDZGUjFPe0abBoaixJ0RdASMbbekqogFDPh7K/+Zx2kMoGHTMhc2kkceoqEqqA95cI8NBWhdTCketh5PfRryP00gCb7j62vZvYdN5HmO0gOwmQnbTIjmtMjic4PT3Gm7NXKMMGwc4A7cEmmr0tFNs7yDd2kY73kPh9JC4bkNTqac3N6WAIxRHSCJB9okOv7Vx7lymjqz9bWibXSALCvEBF1+iykiETJWBkIBIQSvafGMe4jPJVJ1GpDUx/0zR8uN5ponJF9AAAIABJREFUnWF0e6vYHj136ry9xgZsLKy04WZ6rrN9pXFaUC6xPALYjXu3uf75ZzWTMwwOE0HBbVJNgfS+4VOrHnKdQyi0dAMGQ5MpOGTDoigQNyVGfov9YQ+3tsfYCTyM+PGLHE6Wo81yLCZzzCdzLGccwlVwnr2ZtONBhOn5RLSB1KQQbiUU5FYOpnmD16cZnh5OcP/ZG2QlFxEFcuwoBG6DvXEs2YTvX9vC7f0N3NoaYhQ5iBiZSW0LGmyMx4jiWPi7ZUWRLBCGSjmiW49pDqEpSV5t0GPBRDOIqhSaE29ynwUUKVNpqua8DHcOQ9nU9T4zC5O9CTkpbPWm4oHkAS0yfrpWnp9ja8PaXXegHFZoXweE78DgXwp8efc5/9BH4IcAhLbQvOqrff8qEm+RSx+wRo8zm1mC9s0ppr+6h9N//wLzzx+geP4awWyJHoNaKRr3gSIAzsMWU6/GmVfhTZPjqM4xLXMxKcjLRlw/3crBZjDEtWiIu70N3HUC3KldxHkKn4VGm6PxCHBoaOmiCTyUri8UfbIeUtqg08Rge4x4s4do7CEeAfG4huuncL0EjrOE66RwHYbtktqk5jF0wGNXkOZeNA2wLpHcrFQjoxsVwZN0SU1XvhZWBddLujKLITUqRlhwi24D0W2THMkA+8oNUXpDJE0PRwtH9IcEilnBzjXXVvo2U1vYQ2setcNsw0gYHQI6BRhZsGO28pXgXl3apAywHiSSTWVwgXExtF1gcXIzsQmy5XLzZEA5Jy9hAC8OUTH/zIRl6wbO2tIASgsGTeHELu70/Bzns1Mk+UvceK/FP/zjNn7ysz4++ZGHuHeIwH8LB2doyhnqfCn5uSE3Lj7XStdkAKFMXGzZa6eELCl9Q3GkzX9qinAWAMZZT6Yl3WPECYppStqkCKHHmM8jmHMlXFnpwHRCuQ6IXwNU/sKqOly5O6r8kIWPUhZlAi3B4aQTGjAogc1q3qMFpubPCV1UdPv2rXDPVkD4bfel4mUzPzKUUNVjmcgJO31euYvaYrlTFhpMYJ/rG9esLjg04HQFWq6ima7/cV26d6bhdkL4HwNCQ4PtPJ+YSggdt/N5VgDX/CDBoEtASH0XASGLZQLCPmpso3b20XofKiBMP8GLFwEeP8rxP/7lHu49eIRXp69Q9WfwdzMBhHsf99BuzZFiivPUAsI+ydJyzTCeW2xiZNItJ+bS12/ZDezYV+pYQ6O9UMRr4SsUOlMgXwSEtg1ksuLsNW2uYYJCyWfsXM+aM2ingwSBXMPIxVgDQpLBaSLDpl1WllKrssYUcBAEUjPS8ZHngYBQQWGGuiUTw+gXfQcxJ4Qem4QeotYVEEgwSIZCQMa2Sm4FDFZOeQkQamWpn319scqf5HoylEKjQ1sbRZH2qp9JXEbJPag4KWyRtg3mdYUZm1qeypq4pouq0dBv1WxlPVE3uMboy0pUpMd6rQxker1AwC9BsNPSNZNGLASELkZ+jLj2ESQORtjBpnMNG+776FfX4Seb3BxRTxycHp7i5PAIh0fPsSiXyMMG6biHYnMEHByg3r+Ocvcm0niEJOiJ0ytNfXicA6dA6GQCRhmvopPBy9PUi1fl6nYya44YvDALkE9I11eCQWPqFDB3z2fMg68giudB9goHuWQ3qkO1aTt1mAh2j5JVzLAXdBwoqlBz/+oUkC+rTSxZ9qUJomubjV+R+EfWFdKsU9616u/NFF3IPB1rNds0YowV93FSls3uoEkJypKUnFM2Opi17jgYuh62vRC7fggvSxDWBYZhKy7n1zaH8menSJFMpyiXGZq8Qr4skS4KLGYZsqSC8+Js1m6NYkynp8iyFEEYC4pnR6IJeijcENO0xeHpAk9fHYuxCwWuBUMZKV70HOyOe7i2NcSN7SH2hhEGHnV5lWgGAxEGexiQzhNGcreR211ULfzAuNGRL1u1qISDVcqtTfqouJByYzcCXRY2PPlVYZJkmFljLFwlF0c2M72wZJzua9AyO9lK02hR5OykQzpAEB61WqKrNoOtV27cvCEvTgjfAcI/NEx493x/KUfgTwUIbdZRhoqEHrAMCvIK3ixF8vglFg+eYP7r+1g+fIL01Ws0ywXcIkcbOCgDYBY0mHgVwyFwWKV4W+WyITPo1/MjxF6EgRth0+thz4tww4twkJfYS1L08hRRlcFh7h4bT7KcqMaFK1zW+kibAAlcZCxOxkNIGGrfgT8Coo0W8bBBPKjQixh2T01EDq/lg002ZvpxjVUhOXV7pMM4kuKsgJBh91JjkT3BbjI7m+xGymSTZYpO7LgJy1SPX1mIkHbl+VJ08Gvp9JA2ESaJh2UVIW97yCoPWekirXyknBpWEbI6RtHSvKaPigWsw6lGTHK+WVOpZTOdVaEEGkBlgu/XDpXUGOrPqu33Si1kbhmlNvJ/JagNVMdSsCMcB+IgyE3a0g2F2sVOKqUJ1Lq16ojJLnKRZ5jP51gsp0jLQ9x+38M//5eb+OBjDzffK+H7h4iiCQb9Ak25QJnOMYhjRDQeE0AoZvBwqFx0cp0ACo3TiGWkDGHmmwih0HI6CE58rTupBX0yC+tQay0gtBM3W6d3NGtS7dkSuzN1EE0Y3wPBaXcC1Cm4LHBT0ZPJgdMCh9MUFigEgbQ814cFhDpZUe2gThO1puW7J5BZqepWgEq/0fd5YWJmaKPiRmucRUV/Zw1bjHZwVYCtOgZX4JZvAnd/AEAojWZzH62sfi7oE00BeWlCaE+NdveNLtMWk/azXAKEUnfwZ8zEVCaE1ICS2t3uonKuA/5HKJuPkeaf4vXrAE+eFvj3f32Ae/e/wtM3j7H0T9BuzHD357vY/6QPfzdH7s6xKKbw3R58J1JTFwldt2CwSxDtzmOu2KXs8VBBoRqsmHPc/SrHanVejIZNa+zVRGU1BRbwb/5xZZBko2o0t04pfTbKQR1FW9PUYkiE+IUyWgLArMiRVIVo8MSxtm6kVgy9QEwIOUTgdZ3zZ8ocaZkJWJJrW3Tn6m3B+7wfBIhdHz34CBpmuUFAIc1YeF5rp0TlVGguTwhXYFCB9so6y8ZlmDvEuqvKpSoAmmCPhie6JtP7heU2W0nzqsacDUBxMzURNo2hIApt29CRLbAy+X8Eu1wlOROTIRnZcTGjPdgs5E7AV1LWA8crseMhYjZhBgzaTYywh2F7G6P2Fsa4jjAdwptHOHt1ipPXxzh5+wqTxRTTIsHEa7DsRwhu3YRz4z20N+4iG2wgjfvIJPqDcQuM/KCZTylglMMfu46smxLra++qK9IyXljza6g9sSUpoJphSjBIVqCAf/lHNhDVpIUeARVfUxg3a3rz6hI00zoL5a1xDNcmYeKY15PJuIY86nXdBYtmuifTSMGrZtJn4plkgm40tXS8lc8vtFYjw/Bd+Rxs+IrxDyfV1LASz3BdKEs4dN6WiW6InSjCfhDhIAgRFBmCukDo1eiFDoaRjypbokgWSGZzlGkBMnWTeYblPEeWkG7bwHkxnbVDWisRwMlI0sciTXA8naDkRenFcCNm34QyqSNmo9h1Ps+F0TDohRiGLgbialNIhAPyBKFDLraLwXCAXkyq59oSeMWPtSxNsmaMsR45zGJOy7XKxHGuGizGJnh9wVDzQ/5xK8UAwRwLLj2ymqkkUhq6Q5GiSpROa1Vuzy5DqTM0Ra4WuDLD1iBoEZS+A4R/KXjl3ef8gY/AnxIQcvEv2AmUOZgrm7lPqdc8Q3M6R3v/Meb3HuDVb77E9NUrzE6OZOMs3AaLoMYEpVBFX2VLHJUsrFzEwxH2dvdxbWsPB6NtjOBjVLYYZTmCoyN4b15jVBboc0E2IcdsTZH6SMW4dH6dCJXbQ8EQ+SBEEviS37R0CzRxA3cIbO5H2NqLsL0TYEDzmYCL+AxNOUdTJBLuzkmhBjk0YqPthQoKucFQZyibo7ApbKitmn+I9sQQtjghEj8CuQ5MNhJpNSbHihPDouX0sIfaHaD1R6icWFwPF5mLaeLibAGcJy5mqY+s6aHAALU3BLwR4A3ROCEa7icr0wCWR3aaZUwkZDdmQcSSpCfFnor9tZtuamWhMkoh6zK8t0IJdnsrMRHz6RxndJZCEeKvEhiLf3uLXhCKmx4BYZFkWMwXqCrSyhIs0tfY2avx45+Msb2bYby5wHi8xP4ecPu9TfhOgYrZiIGGZWshw4YiQT+nfingFmKlTjAmH0c2fX4eGVMqIGwJCHUys5IlGGOWtTKE770DCu0maFv+dn+yQhZbS9vpgwDTAnAzAwxtnMnKHUbfk7gWGB2nqUjKgrqqGo5QRWkKRG29TrdsnbkGhKQv63lzSQ82V5Z89EsgzeruLMASnaChj7Jol2ZvVSn9kHoYQ81aZSUKpW5t8rBatmwWnv0L+7qXwODXAOl3mBDa37kSENpjbl/XAkKGVpvpvPyTMWJRUGgAn6WcXXgP6zvCRnSz6dA2ZEb1kDd7KHEdbvApWudTlM1f4e1RhJevavzm86f48rcP8eXjL3BSPMMyfIO7P9vFwY9G6F930MQ5smaprrotKd/UkhH028zLLiBcHcirdwZb/BpQK9OZLii84rjrcVg5KRnqnAGHhn6pl7ZpbJgJtJqikOmhRFIxjTH5fgoC7YRQv6ddPz8Z82GTMpdwb2kGNQ0ighwvQJ80c06OfF/o5VlZIClS5DWBFhtstVj4ax5iIFKmvh+i54YKCJnZJ4HkavBBWYI+TLyGoT2uabcKZxTCGUaEQ08N4xBJsGZiStTMUEGh8tc8YeSVZJKA5ooNEk63SHioGUOgC7dmmxpHY6mBzdTfNMdkEsbamgNo6RlySgjJeKRbcmS+Z4NRmhBFKZrJqHbRb8foYRthcYCxcwvXBh9gVO+il44weXmG6ZszzE9PcXp2hqPJBK/TGc7cBr07dxHeuQvvzofIx5vIekMsHOaci4RVYic8yiDYVOtQxa+66L6xRWE0k7JGGdqojYSwgFBkZhLZQM0sHTy5DSurxA7EddpnXJhFcK60DEs15Vf+HfdTSg34sP04AXPmnlC6qT6kncEJN7GGoadKY8CsedIIM86hZPNI20lgiwJCiZ0Ro5hCQGDYtogdFyFjQigRYa5g3WAj7mGn18f1wVDA4AGbGDQLakmVTlHkCbJ0gWQxM1I/4/BbOTg9muL05BxuG8KpHDhvFss2DtmdIfLVBTovCiySpWShaKZLIJu5UEWZkcKORaHc2yjwZUpITBm0HF+W8Gjw4rZ6oUURgoAdUnszGwcmGw5q1gnZuM32KD1kGX2b9yT/KDu7fl1dHYL29O9swKMUEyuoLbegaBxsZpF17SbtpdIJof3cQqw2PG5dxb8ubv2Ba+fv/PS/a5H9bsL5nQ/tux/8T3AELl//Xc3S5bdv6YeyXbL44F+kFbDMgckM+fEZZq/f4uzxY5w9foT5/BxnsynezM+QM1pgc4hmPEQz7KEKPAw2NnBwcA17m9vYHo4RVi3CNEd4PkPy9DFmDx/Am53Dnc/hLBPh8zM7T6ITtCmvbmp0wwtCVH6AxPOR+B4yD8j8FjljejYCDLYi7Bz0Md7wMBg4qKsZqmqGslzAcan9Vg0IO9pWgq4RxsZMm/an4oDJzZf0UWPksSraLMVPiwkp6G1AsGRt0Qa9FdZIxX3Ai+TBvMKyjZBXAZIiwCLjw8ciD5FUMbImRt72kdURspKtwkBAZdnSAdAYdxm9lJhOGP2GsDPU1kAgvBSB0i00Lp4kUYnJDgO7ucHT4U8pwewkeoGnlFGZjprPJvbknI7SppvW6j48ahzLRuzJy6JCQSpNcoIwXGJrp0a/n6DfTzEeV9jZdnHtoI9exClDiThsMBq42N3poT+gbKGE5y/hegs0bWKmgLlxzuMnIGWJwIrnna56tIawekMDWqUWNkYqVjPHwtK4L+p5sf1qWzQqaDSjk/Xnlf2Rx4kxTgSg+lrUHK1ERRIAr3oYRXmc0pFKbIpTHnlDb6TjJcGh5mbp5izQRTrea2dMnQ6ajK3LEzBFVnprWhMZM0Kz1CuhjdL0Rxw69fxJBiEnlN2A5i5ddIVd/oOpVvf1uwvEt4FC83PfOjsTvLL+XOqU2sml7Ey4LSf6gh7y0oSQeiE2QQhGBGhJ2ROiLSjAuYYSNwH3I9T4RIxlXr/x8Px5jntfPsOXv32AL776lQDCNH6Lj355HTc+20S0DzRRgZyTaVbDMkWy4EvjEr5bEW4noRePyIXaovtPVx44/UvFeZaGd4kBYCfQK6qovcyVMVBzui/1IqU9Zi0h9b31BQDmTY1JsURS59LcI+Zlzl7M6aAXYOCHSqF36eRZIy9LZFWBtCpkqigtNK6VZBwE1NkF0kSKuHbwuUhG4Dou9TtpiFr0W+MPmZoKYFjXj0LBFuDDRpFS5BnxwAGIrNfGYdXgCr0fjdu9MDfYwGLOeMuHkW3J9IhOqWTGEcwY12bJStTXl34PtaIELQ61g2okQ0AooFAMH2mu6EgdH3AoxPgiMSjhNJSxBD2EzRBevoOhcw17/TvYxAFG9RbSowzJ0QKL43OcHp/h6PgMh8s5TusCzdYW/Fu30P/oY2D/AOXmFqbUQdJsTfp+vLf5Btn0MIZCOia8cDnaO7t7na2+X7EJ1swTlRToJE+iaqQRoY1FWwsIP6OrUbCvyDVYQKb+hfAdZNkz3AB5vc4CZLV/KxaA0sE1HdAwWVbrpAE78uu6luoMvJPHa2QAxCTcLngufErzqloeDJYfOi62gxg9xi81wEYYYSuMsRfH2ESDEVmPZFGyIczmdlUgywtMpueYL5ZomDHcuGhrD9OzGWaTGYLWh0sZ4Gmet0xosEkcqsNj10+1BNxYSedkOH0hizVFjjLXNEiYF5GDkAM2PjysvzfiaVnYDGBbdXgEIGr+iu0JrdZ2wwhZkTbZbbMjxLW6RH/cXju2u7waJ5rXtOpAc1WtLH/tL6+e16aFrn/vqtH1n0Ot/LuCwfWe+R02zT+HD/juPbw7At9yBL7p+r8KFKr7l6XjmbWGu27OiRF1UhqJ4OQtzh89xskXX+DVixd4/vwZHj55DH/Yx/UP7uLmjz7Czu1baCIfg40R9vb2MB4N0Y97QF4AiwVwNsHJw/s4/PIL5IdvkB8eIX97Ane+RJTnGDfAoG4R1szaMyHF1IJ4BIIhSpp6RTGWLTCniyn9rYY+NvdHGG3HGG0GaNoFqnaOvF4Ib8kfeQgiT/K6mjJDW+Zoq0zifdj1dVr2lRmmXkh3mLptUqOEZir6CK6h2vHkhIceeuIWSTMSTo5qdjFVa0HDTHZ2uZFWbYi6jTT0vu2hakgjjZFWEZIiQlJGSOoI54mD6ZI5jgGSWk1qKmNk04Y9tD7dqwM0ZHeQ0SG6wwCOQ5opiz06V7KLzKkLwRSJU6RnKih0JHqB748mNCSJuBIpUdb8eV5EBBMs/gJ4TihFEz8EP5uYoLADTxfCLEeezlDk5yjKCXwvRRQWGA4cjIYAGb2DAR2ygV5cYGfbw0cf72B338dwVCOIFvCCOZpmLpTQRiaBpWrx5D3QBIcz2QIOY0Xk3yrTZTaJbuK0R6fDtQMlNSKikTGudFoIWZ2N+UpOkqGAWoc+HdoQFOZoSYVjISqmPyZjl/oTWvGLlopjA0/0N2XGPExDcTT0JVqbc0IolaSZ2AhI19GEYf8QvOqOrR1yQxfsfrXVrqVbWiAlTV4DjEUTqyYg1tGPgJCRUpxW2gnhBTOZH3i1vAyXLuyiFz6TAYdXTchWwK/z22bauaJV8tJkPApdLQlYZJzjoS0CNFmE2rmJ2r2Nqn0fZfMhyvojPH/R4NHjBe7fe4Z7Dx7gi0e/wrR5iXJwgh/9H7dx87NteNsN6jCXYHoCCN70ESMYeHvTTEQ5nF/77yJO7PzAGrVc8TuWfnfVSbE6RYH6tsReAURpDKzQos2EM/l5xmhDcgyNW7Jok90AjqcaXcbqEAwS2E2qOdKGFO5GaHakQPa9UB4DL5D4CN79BIQF8+voTFwWmGYJGrHe9CWewBH9rJqS0F2Uv8NVUmbhZrKpzHurodRrWX6H95WpMyVCiAH3pPnTzRNmvklgxmGMAYk0wJJplkxH1GCG/yrEdE4KpdWzBsWUBRQlHxUq5jryHpRGm97XorGWz0mgS+kCQSjNyARyCl9DotcYt+u66PkuYlJl6dDJPYoatTqAV8dwCk4Kd7AV3cCWdw2b2EM7dVCdVUiPFjh7O8XRmzMcL5Y4zTNMCIz39zD+9GNEt2/BOTjASVNhxpYZqZs0xqGsSyQPXOM78QyXLp+uM3H3+8t7vu733/zfKguXjRtDQb7w3DzscpmapokBqKoo0waVAEub6WqwihrH2HXbZs+add1MqIWxYnMFhZqs9GTrdaBcHtP8bNnI4FTbQZ9u4pQ7FAWcxRLbfog7WzsYw8WgcTDyAow9HxuMDslTeOkcxWIh5jq8jnndUKZ3dHaOyXQJRnK23ANbH8l8iWy+ECddp8jgLIn2rK2vdCusJkBpG9q1a2Wh4kEwn00uUDv+5AeVbodY2Gq0BF3t1L1TqUmGP7MW2ZqNwtgJXMB2Qs/o6EZ0nKynUkXzVyzRys9ZQUnVnuifrfZ5BYzMr+uFYy2G7JXU2ch+4I3m+z79O0D4fY/cu9/73+EIfFdAaJvgohvngzbTTYOs0MgG3bB1akgaUHU2Q3J4gt/8f7/Gvc+/wL0H9zHYGOOTH3+Gz/7+Z7j9Vx+h9hz4UYDeIJLcJhbvoiVjRy5JkM9mSKcTVM9eIHnyDEcPnyB5/RbVyRn6KbWFOeKqREhdQEP9hIraGy8EqLEO+yicgAl8SKmRY03Y9+H1XXg9grEUlZOidHM4PRfBZg9jmnht9BF5DbyGeUJzeE0G38nhOTmclqCAdEYLolq0jOyR+lVzAVXk4MKpPbj82tCHkP9j0cWfb9B4peRtSSe8VcMYumiKyXUboawjFDVdPjk5jJA1ERZmerisAizrEEtxLo2QicAgRE4pAvOpJDssQMvpI+m0NKrhBEDCe7lLkPZaKxCUBzMOCXiMDkr6+tqRVcqXurlx4uh5gYJdJ0BTG70cu6QiMjXEWRaaZY6a5hJ1Cs8pVePiszjXGBDfzeB5GXxvicGwxo2bPezuBdjZdTAYlogHBfwgQxRzwuggjF0EoYOqLFCSvpanwpqhzKKl1T1BmoA2UvckGY29c9QEvaSiCmBUOq04xnJPDZkryIGpDUb2NUaEHV+JH9EOdhCHIodHW0jkSkNtPsG1BYRCRaJxka9NEZ+OpA0a6SxrnqSQ9NjUFf2galN1HzdsHXkjhp0jJa0a5AgtUrZjsx/bvbkLAO0WbsGh6eITxXNCSFD/nxYQftMie2Ea2MnrMxUsD4nSnY1OSRxN2egJUWV9wLuLxn0fZXsXeXUHSX4bj5/muP9ggi8+f4ivHj/Gi5OnKHtn8HcX+PBvb2DvozHqYYbSyxQQ1mwO1OL0bqOWFYT9YQChbb/Z0qr7tEL/NNeA1GedScsKDJoAddHbSkyFDijYuFANtqwE8lAGgWoHCYbKskVWV0iaAosmQSGUadLsPPRdAwjdAAOXxFmNbKAbfVmRgtlgWZaY5pno82pxoiQ7TgtaufeM5otA0JKjZW4kg1z7Xm08ADPmzP1i2G0unaHbCiTO810z7oxDlJB7igFqVpcrzSzrOirTQjWpqbhOiYZTs1wll7ZskFMPTbYnp4T8WYJJAZT8noBSSN5yWqwUS2Im2gahAR400BmQIkv3ZmrvhG5bIkAIv43QVj0E7Qgjbxcb7h42sAc/ieDOPNRnDebHCc7eznA2T3AyT/A2SZD0YzjX99C/cwvRrRvIxwNkvRgJm6B0UKUkwEzRLShWo65v/u8yIOz+5FW/150ZKePE0mnt+rSOwrH9CLkeL00r1RRK1zbtiVg5g0Uk1jm6c0PJhE89tqVHt9LC6hhMU5cUGK7p0maSXJZCE+251HE66LGZnOcSLH97cxujloCQ4goXfYkKqdHMz1Gcn6ElJZx4zaPGn/ErJU4mc5wzzF0avx4Cx0c2nyObT1EvpmiWZ4zdqltxyelMQc35McI+4+rWsV6VLo3cqPoJFTlz4zaT0M5aR2Co0skruAQWsJmOpy5MxpXJTvT4V4YnrFPMq+kN3Q1o7eq0nkB+7aLp4L8V5cN0RvW5/nxL53eA8M/33Lx7Zz/8EfhdACFp5yupmqfB7qnpnLm+zTVt4ZQNqvMM6ekCX/6vX+Per3+De19+ifHWBv76pz/GL//rP+CTn/0IlbD0WskElMkVSxOhJIqoQ7KgaAXdHh4hffUGR0+eY/HyNbLDt3DPTuFNzuAu5nCXc3jZAm5ZikCcmXgyxfJjNGLPHSFrW+ROi9JzUPkt6qBF5RYovQqFW6Hp+XDHfWzub2J7b4xRTKZGgbacwccSvpsg8HK4DidrpDLmaFkkSZyA5vLp5kgw4EjXkNMzlw8CQseXTUN+1m1QOrlQM9WRUH3PHAJG0Y6FqBsfTROgbCJUdYiiDZFVEVJODutQJoQ0pVnWOj1c1gGWNKVhrFCrLqfUVVZeDzk1inQ5NUUYQSFzs1SCZbQ4YsxiNQBaOGp33XRmbdbTSttmMhBVUrQyUiFQ4j6lVD81umEmGUswoaoSZNeJguqWrq8JgiDHYNhic8vF9nYgALE3qBBEBYYjB1tbEcYbAfpDD1WVoCgWyJIFhr0etsabOi0QKmcOh4DTr+D5BRwvQ1XPUTcJ0KTwvAquR0oVNYGNuHSrbJTvjRMzH64by2dpCk7XdIIY0NGbp0jcA/n+FRBqQUNQrPm9nGRIse1pLh0nkiwmNO7A7OcWDFKnb/dFc5xUwmG1fSascKUVM4WAXRIulACdP3QnajUpcGQmKSBkPSATQmNuc2X+4A+85PzOE8Kr3k8XDHanhd3Bm0wsNH9MogNM1GRTxijyARzvI7TuhyjaO0iLW1ikN/DV4yW1V/DKAAAgAElEQVTu/fYEn//6Ph4/e4rjxSEwmiG6luHu3xxg+/0Bil6G0s9RORlqXgtyLRktGUHPHwQQ2g+y/kC2d2Cf3oakq4bUNGQMU8wCSLlzTSdPht7iMmoN/xQQqs6OWmE+XNQ1Xe9bFGWLvKkkNmiJFJVLR02IS+jA9dGnfpBfHQJCNdjSa40UzFZcSWd0kGZrRuIkHFT0nZD3oxMjyzVRxdra4En7GmtQKBRnc54tu03DJNR7OaBDPlkcnoPIdyUYXjRj/Pxm+GJF0+qsqjRxNgs4mFGNISVcdCFVQEjSC/09JNpBDMIUSNLVUyaFq8B0ncTRqZKawZDUQ1JGeZyCUEx0aKbDV+A6FXCiSqlA5cFrYsQYY+hsY4wd9IoRomyAYB4hP6sxP84wPWdg/RIvOZFqKywHAcIbe4huXoN3/QDN1gayKMK8pvkPRf2hrEGMkRN7ImmSdqjYl+6ni6W5meR9CzK4DAhVSmB00xeaVuaFzC9Ywyy7m+gyZ9kPRtPaid6R829ZN2bpY21AIzMFhSoLsJ9NPqsZwmnjz06KCdRr+NS90mATwMjzwDiJqKqw5Qe4Nhig3wBx1SAS51ulk2bTCZZnp/I6vEyYx7nMK8ySXMDgMs2VMcMwG7KQllPk81PU87dAegqnLuuW+Rh6o+lI024Eqw67Ffh1YnfUDtjc2HKz2K7gxbNn7VJX0z1LNZHFXhDlRYKo8Ka77lR6YSh94bI18vq15HdW/xnXK3ORfBOEtI3LLjXC3Ps/8Bbz+z39O0D4+x2/d7/9n/sIfHdA2IoOuascp4SGXVZulvLg5l/UyGYFpnRMe/4WJ6+O8OrpC9y/dw/D0RCf/vWn+Mf/9nf4q198ilL0dNTdsKCnqUglEQSERCLk54QmJ8WdHP0WVVqgnkzRHh1h8fQJFs+eYP7iOYqjQzRnx/DTBGGWwc8rEfFT2+Y7oRb5pFJ6PgpqXTwHpcevpNs0WLYNUnZZwxCjnQ1s7Y0xHjJOh1lSC8RhijhOEUcFfJ9TwgRNy5ljJhM0rt66ZittkqBQNGAyHWSxJCEV2swjTnQaMV2Q35SNS7cKUY0ZFsg6Z5BZhLRND1ARHLbqPlq0PeToI61jAYXzPMA89zHLgLR0kdc+creH3OsjDUdIXWoRtRPOLYhTDbq7sdhSqhABoO4fKtQ3dEUpJnTfsIWami4YKmSn+6kTGX4qTuA0u4u6E/18LM4qAWOcshHA0VHUc2gikCPNZjJBHPQDeB4puXzkGA4d7OyG2NkLsbHtwwtSiZqgidl4sIHd8Z5hzmjWJONFvCBDf1gh6hG0n6Npp6jrqQBEPqdPUMi8s4omaI66a3uRENgYLdZUqgnx3AguaXRybnkQKtSkz9YVSP3UgGYCQrovGpqWRHMQEFMewsmk7re6DdNYxnjxdymbxmpdAfm6067a+/Xx/04rzapIEss9fR/GbdTS76y5zZ89IOwWshdqkg7tyRZYa6SkNaIpPqR4JyDkg9FlAghHcLxP0DgfoWjuICluYp4c4NHjOX57/xhffvEVnrx4irfzl6gGUwS7C9z+yR623x+hHlRoohptyOZAhqbOhSrKt0djlW8ChF+jVtmTeYESu44ZuXyuL1Zk0oZY9RN4T9vAdlu7GabeyllYl1StEwUImempTgc9oUfWfLAPR0YmJ2TUTDk1lm0iURB+APRZTBtA2HPoFsoCXd2GjQ+Q+gTXnBJWSDm5ajm9aki2F5rmiuxqYl8s2NODp1RpXZN08dG1yA59VD9IQEgPZPprEAyKz4bvoh/QzdQVkxnR5VJHyqaiqYNXekTW6AYv6RSez+gIIMwYsVG3Ek/B90v/j0p8Qx1tqvFAkK4ogx2+DDdBZuU2YlJCWm3ISarP/EW6sSozg3sc6cURte5iikZjtgg9AYWbGLc7GNc7GObbwCxEPmkxn+SYThK8PjnD2+UMR9US5biHdneM3p334B/so94YY976OK8deHEPrviMGD8QcTDWqt1+XfWhhCm4TvaxBi2rJf/SIEe2ATtcWl3oZAVZ26buVWnla4Y9Y6aqpiUhp5qYx+aIihuwlb3ZyDvDsOSp477IuoA6TK/m3k46qprVMC5KguTNlJYuoiZERSbIzL8c9yLJRSYHZ+QHGJASWpWI2xYDkqTZTC5KBDTKLEo0WY50OsNici5NAzZJGBOY5pXmcRZc30WRCocO6Nkc1fIYzfIIYXWGgTOH02al7Kmq5zOg0K7vVlbXOQGKFk03xHRz5HfNRnAZfMmtIuJbqwPUDuwqH8miMjnNepFrx9G8F4uqL4xv14DPotcr5o9X7kUX3l/n4ulqCw0m/k572Z/ih94Bwj/FUX/3mn8uR+B3AYTWvl00T5IBTjoQox9Ui8FluMwbLGc5Dh+/wcsHz5FOE5y+PcHD395Hf9DDBx+/j3/6v36Jz/72E2SV0iYdj25j3OS5sZNeqQHjLXUcpCOakF0WdS51WcslsuMjpEdvkb49RPH6FeoXz1EeHaE6OUZ9OgHmCbyyQuzQ5jyC54domVnYtMhFP+Ki8n2UnoekdZC5HlJmDvUDhIMAUVwi7lXyGI4bjMYNol6FIKSWhqCEkQfU4HH6QgBkaJViX67wz+ZaCRCU6SqLMY12UGsao+kx2YGa/qUyAV3B+XsmKLplDizBYYTG6UkMReUOUaCHvCWdlCY0PuZZi6RgJpiLjBEX7gDTto95E2JeuTJ4pbkNj4frUftEqhiBolgzwBFaKPmRqreRzr0JEJduu4R8qxxC44dsV1k1G1VrTGlIjxSmi1qY8/CohbmGhAt1VWQRanTDyAo2OkkbbhrVafI4h3GF4bBGf1gjHpRw/QVcjz9bIfZ66PlDzTIMuO8mQjMNohx7ByG293wMRpwWLtG0E8ChedBSwCaniWWViBlEQEdZ0b+6qHO+R75vZm4REPqiwyPo4xmzGh01FSLg1XPLz2WnFzKUEpBYqumLcclk8cPJIjwKWo1FoS3rDehe6Ts6cg513bNhyxYIrJvNChwNcuxuysaURZ37tNawhjKiIRQakqHiXSr+fqj16TtNCC0QtMekC/rs9/b9XqCOWmqtlYGa0Z1Wn2KEVJc9VNkIrfMJGnyEvL6DtLyBZXYNj58u8ODhCX577xEePSdl9DHy8AjYmuDOT69h98MNYMycrQZ0tWrrDI1QkjWSRporFphePoCXtTZfA4TmA33Tz10iWtnWvxbvhiBocgW19uz4I5lC3tLpSCEWPwsaH4nZIe85Nb0SaZ5gCU7CyJ5ukDQKCIPAQZ+xZ54v00HNFKRZh9alAo44KWS8A7VWDZAy86/ho1ZQaM1IbIlqisU1ALT5oTo1WjWeZA0yL9KQKqoTQjrwh5xcMvrBd8W1mJNCmRCahojItUyjRUy+Orl1ur6ZuCBDe5UpIaeFfAgghP5ZpkREJ6rRXpXRrO0JJOrGmOSQ6+EgIjAUh0vDWCU4iQNEUSBNBF6TXuMjbgfoYyS00Q3sY7u5gSAdArMIyVmB2WmK47NzvDk/w6v5KaZOiWXkIr5zC/GtGwivX0cWDTCn+3QQoaHlqTBPjBbzCkBo931rOqm31UW6p0xzzX/2vr0KEHqtmoxpm2INGuV7MZxZWcKseInWNdSabaluUF/wYg6n7jNiCsNmaVnD44OupXL8OJ1rEbQQSmjQ0kGUk0QTLcGcdN/DZr+PmCZATYUhqbzUctMjIMvQpEs0aYa2yMWBlIyOmoBwtkQ6XcieyOua8X6UyGRZhixNUWQJ6nwOt1wgqOfou0uM/RQ3NlvsD9gMTHJmLihV0z7MAeqCpBUqN3e1HjhyYNdTQnsCunO8lfzdCEbZKREHNBvSuDp95m4zlrtqPW4spr8m0r4ICLsn9PKa1u0myImzzseXLhq5uAwAtoakP9QG033e7wvuvs97e+c0+n2O2n++3/ljXlN2Uf5jHqXvCghXpI6yQMuqgaG0LN59F4XYk3PRDlAVwHJe4tmDl3j0+RPUWYXZ6Tm+evgV4l6I23dv4Z/+71/is198hKRIxMAkCNS2W4y0qEcxEzaqQ6QPbNjtaiCggEkqF2q0Fgs0r1+jevgQ06++wuQxJ4fPURyfwEsz0QOwox0Q/LSudPgYTiz6EF+NWAoWMF4gsRVpWyCjUYmbIug1GG4F2NiNsLkXIRzU8CK6TaZw3BxwSR2k/k5GDyuKJNc+oZEIdUnpTgQUBBY5izFuOgEt3o1rs7jmqbZP4R9LNDsFsGQqzRNsGKztxYDXR+sPJMS+diOkJR1KSWlR09eicpA7fSTtAG+SAKepj/PCQcbPXjmilXP8HhzSatk3bekyGImpRBDQlZT0TOIFnSJqSLoJPDfmYTLkkn6jnBCZDDKlkhNQCzZoNiNUWhacIpq3UUWeTCnF8MPoMFQe1IJRDWVZoGlStM4SjrtAgylqTNE6UwGEUaC0ziprsTkeymSRLqBBqED+7ofbuH13C9du0L2UH+QcdTNFg3Od8rqZTHk9j5b4nEIoxVVMZ1wXAZsDnsyqkeecBLGFYKacEiulLrNCvbVRDdZUzX7ldI7B10ThMiUlgCStlBnCPI+qE7QmNvJDUhTxOOm+roH1qi8UGu7ljr6l2lmtYRdoGBt2ehboL2q218pldBU98bVwyh9sCbLUsZV26eIGvlaxWDBo65Xu5/sPwGC3NqFpk5oI6fS+Kfto0jHq9mNUzUfIqtvIqpvIymt49iLBV49Pcf/+Yzx88hCPXt/Dwn2JenSC9392A/sfbcPdCuD0WH0SZJP2zJgUOz23Ri5XHL5vAHrr9VdZYau+Uuc8XyzCV6fSfKOmhOq0bBRtwgzTFBRbW4rZBv/X0gmU0TAVqpJh9VpzCiAUuiivPa5ZrlKqPQdpzXVaASGLa5l8uZ5MXiJOY7jeiYGLAZKOJ/mrzGEVMFg3SKsaGV1IuYaYQeg6ocVkcEqeozojizmZaXTI/cXzT6RqHl5LUnwt2kEafg1CDzFjH+jQz/uSn9c0oOS+WQ1a7P2mMQhcnzXGTUVU/Pgl2SgEh9I4VGBLMJtWnBry/a81hTL15ztt+ADEsFmmWFxBdXIqlHk2wJggEPuIejxffGYeOwdRGwsoHGNPQuv33DsYFjuIshGS4xKL0xyz8yWOzk7x/PSNgMKjMkFw6xoGd29j66OPUY+3kUZDJJxy6khNl5WOc+eFCaHR7V20I7oYb/NtgFCvVQUwYggkD22IrK69zvXHPcHSRe10UNY2s3Z2G4tKg15f50KqEP4Gp3caEcHrjUAwbGhy5CKm7o/ut3w0DmiNxOkfDX54vY76PVHpO3WBvqQ5sPmXIpmd4/z0GHmyRJWn0kgg/bdiRvwilUfoRyJB4b1SFAXyNMFiPkEyO0E6fQOvOscoSHBz28fdgxg/+3gbd3YpR6D9zKrjppYytp9n1zVZy7ruPZ2DxtWAC5hOCddI2y4vAvM0XkO6kRTV6nRQN5z1f7Z/tM5hsV3ELh5UQGdR+fq3u1281dq7Anlm/Czv0IBMHezLE3RP5KoJ9INtLxef+I9ZvL8DhH+kk/onfpk/5jUli+xlatQP/Pl/F0ComgxOxJhjxxDhGjldFznloXasCYDaR104mLxZ4uj5FA/YbX/wBE+fPsFoc4iPP/sQ//Tffo6//sUH4tZGuigBFd3hfNKuTLIfJ2PsATPeV/Cgjc6hmQDd5eoGrvCaGrSLBO3pOfLTCYqTU5SvXyF58RLnz59g+fYQyekRPGoLqwZh4yFyQpkueXTfbHxkeSm6i3AQY1mmmBcJqPBrQw/BqIdws49os0fFOdqoRuPlgEe9Wo6NcSDumdQWOm0GVx4FXMk1NABWGIc0M6HGRh3ZSOvhMVRKidEPrCg8VrltJnCieVFamHrqMW7IBC67DF32RN9QmhgjOqFRQVK7Q5TtEMezGJNliPPUQ1JAQGHr9dC4sUwaiyZAUQeitaydGG7QF/BZkBPsBqA+VICM7E3rbV3iOcxGL3H2bSX6yBUHVkg+oUwbSEmzUjnljOkmqDvVOvdLCKam9e64NIihdilHXc9QNTO0zkIopfQMYoc2XS4wHvYQhT4qUvjaTKZ/+9c2sX8wFv0hQaLEi1TnMiG8cWMDe/t9jDepe52jyM+QlzN5na2tGHGPLqYt8nyBskzle8/j9cmilxNEMzEUoMV5iFJipazkeZYRSyNaWA2J12JZimzOvzl5pPERJ98s5tWiT7/KNspvCnFOtYBQIjMMtbQry1AwqhNCWTtkYmluGFMMciptWNhrQGgy/NRs448PCO1ad2Ew2Z0Idr/XHzZguVMpdgujru7JRkKSlSd3Df9HXVWAthqgyTdRN5+iaj4R/WBSXMMy38XT5ws8/OoYX3x5H4+ePsTryVNU/RMxlXn/5zew+8Emqh5Q+iUqZlK2bAwVCBglojFnpv65OG7VqeHVI9hVPWZQn/0pU119raa68BfyvKpt0zxBnerLvS8zdDXWkWmMQ8fVSvJU+aDZkEYK8K1R96wTPsbHqOxMp9kEMTU5IKRlEnDROZO0TNLvHE7CSN9bywmE3i9h6ZyiBQqmSL+ksz51VkKTX8vOxOxG1g6yJ7gUsvCmflrzXBUarGMKeE9RWsC1VbWDpIoCQwItNhRFr8z3o/ehUuH1OFngp8C10YaOUObNEszrRWTy1DoqwCawJaskrRTU8mtJCiHhnKyJ5kFYKKBQgSEnhlwK7VSTtyXzu6NIH65bwvc43fQQ8X9tjF61hXG7hz3vDsbNAQblDvLjGslJifkkwenZBIdnb/FqeoK3yQzY30L/9i3s/+ivgJ095IMNnBUlllwr2HBkNp8lDnQK/y4Gsetv91ayDYirAKGs3OYi1XWIUzc1bNK/NsaTBvSrjtVmX1qEYNZ+y64Q9gzXSz0RGhlkqPYGWUhsHk172GiliVBDAx8CQBd9xxdd66D10Gtd9KgHNOCQzqKMmmD+YF3kaMocoWTfMhqoxHIxw+TkGEVBA7RS3aspZclLZLNEpoTcxbiul0WGKl+izBZAeY62mAL5GQbeEtuDEnf2Y3xwvY+Pbw1xMOL755Wix8Qs7LrRq+jXgKYOddSeBNvFUTcoHvA10l5REOzvdQGh3PaSAnJJBmrewEqPYIChBW3s2JqTaj2IuiCwW4Paj6ITPzsE7sI+Oym0k0b92oGkK677D1zbrjjSP/Tr/CkK9z/GZ3r3Gl8/Au8A4eVVyrS5qIVrmTlFx02dJHltCK8J4dQBFmcVzg5T/L//z7/iV7/6DV68eIGda9v48S8+wz/+15/gs7+5K4UGSwRVaLBjS/qR9gJB3ZzjGVG/vgcpuDmJqwvtwMqa5Kurp3iKlECSAaenSF4+x/GDL3H8+AFOnj1EM59JjmGvBPqNj6ETIWhCeKWHMs0QuC1G/RAJAWGeIXV8FKSZ9vqo+z3UvR6qyEUdAU1QoSXt0Muwt9fD9paP0M8QeCkCJ4VLsxROn5qSczbNZpWGmnFSYz9faD3r3Du7R6yWWLu9mkJGWSe6uXDCKDogKzMw9turjrCd2jlDNO0Is8UIsyTGPPGRFA4SHkI3RgnmG0bIaEhT+vJ9Sem92wf98Eg7FbquR3opJ3AGmNrNXgChKTg1oUtHo8Y2XKIu+Hytj5ZxDgSFnMzSDU8KNS3YtALV6RknhqK2lMkqh2gMgKYOKEFFc5g2hesV8CPSTOdIk3P0+6FQTfM8R1nwkWE0HmI07qMXi/8hinKBpma+YY47d3fx3ntbuH5jhKaZYLF8jaw4hh9meO/OpuRUhlGFxfIYeT5Dv+8hjlhE8F3qfsvc3do4jnICwOk2vwogNO6TDmmj4i6udYDOqhjbYei6PD5k79hDIINA4Z8BNCwSOMOpiDHHMLTjC01aS+mVG4SRFjzO6+y+lTmDZSqZPESZ+q6ygv9EgPByA8yWFZ0GyWpF/g8AYbd+kQkEB0pGJ8cbR50AA6AaoSm30bSfoWo+RZLfxDzdxSzZxKMnU9x/8Aaff3EPT149xllyCH9rgcHNHHf+5jq27mwg9UvkjsZOwEngOjmCUPVP4rp7RbUj9/Z3AIRdyHgZENp6avU5rZmMccy0bqFSEVLzJgHsem9yraCBFc2FSgbG02SI0QRmam0zGtX3ZB3OTkq0TtDYENEYNOrzOJ0nDVIaeBxMEELJ5H9NvxRbXpemWHTvNAYt8j5MRICoAjRvkI0kkdQJgFe2AtkJdLFmA01AodHiGsXjKpYtErqogwHjgvg+2XUSOqbS041PqeiluaaoE7RS3zX9RU2hLBtVz5XeG4yaYIQPy3qCwaSokJScdDZ6bIUNqHEmYkoloJCPTkluDI24TnKSHNIAOyQ1vkAUNOhHPiKECJsQQTHCoN7BrsdswusYNQdoJi6q0xbz0xTTyTlOJ6d4dXqEw/kE+TBGeH0fe59+Cu/gGurNHZyVFeZkPQaByDkYGr9qOHZ6KZbB903BJopDLg7su9UR/802phT4EjR1Cn+rBzQNRPn51RNwYqoMC1n/TWOXYF/7iUY6Ia7l/D3DoGka9ANGeVB7WQs1VAChG2Do+Og3HnqNi4h5j7Uyu6nnZIbgYnaOPF2iyFIB5ip3aJGkS5yenaDiWk7JghiNkXmSI5svkc4WcHm/lBmK9BxNPgPKOUZRjmGQY+gn2OwV2B1WuLUb4tZehGsbLsaROFubs385zsGIfg3uvYgZVwfJdluNBtFAqgsQzPxBWd+qwbCZh6ZWuFTRXgKGnVNi34t9/m8DA4rWv+03dMFTX6P1dvV9J4R/7CL8+wChP/Yk5/u8x3e/8/sfgf/dr8XvPiHUY6k9Jt7v3FSphstFF8eNNyDlsA7RlD6OXi3w/NEJ/u1fP8e93zzE6zevceO9a/i7f/w5fvmPP8Inf30DFTLQaoBoTgldLvyW2X0ajExHN4r41XHZkHokB640TAn+my8ZeBLqJz7irD4K1LNzlG9fI33z/7P35k9ypdl12Hn7e7nWhrXR6G04o9l6SHMRTVFhSVSEZfIXi/pf/YPDEY7wEkE7bMnkTE+vQAMNoDbUmuvbn+Pce7+XWYXume6WSDGkwUQOqgtZWbl87/vuuefcc15iefQCy+NDrI6PkB+dormYobteIakDJLWPhN3Gtkbc0fZArbvraIgy5AxehCUCLMjAxQFqViCJhy6q0QQF9vdi7O5GGI06DAcNBlmNwM/hYw00lJQVAnjl+cuhaMW60GU2JWONO2fhrXSOJT0YO+gMyvgZsNMveYYyu9iPiffskkQGyzacARiiaw9Q1WOsigg5ZwtrvuMJCsQGBgMsCBTrCHkTS0wFWcN1TeYxQiWmNspMOrc9lU2xS66ZehK2zq5rPwvPYimC18UqAWOfteOMomb3qaUAizaVRWrIs84vSjh03Up+Ht8j/hvZQsZjSH4i14zHz4oznDnimMUbIyko0WQERI2QrCZdHwWUUbZZIIwakSdHYYnJJMD9h2P4/gJleY4GFxgMKzx+b08MbMYTD2VJmekSaeohTTykEaQY5mNQNs3HbRo2E1rEEcOpNe6CGZbqRkqPRUN7wmwoKBQHXAG+argvY5kSiK0mGJSv+iE/W+fUqvOnOkto7J+rvbaAhhaxREK6xrZBkiuNFQWouY3c/x84j1CjD9R4p++bu9dwGxByCffSqi24tIWI+x9xW/3W7JyorfgJcL6L7oFcf90UXXMHnvchmu7HmK8f4Gqxg7OrDB9/doKPPn6Jjz/5HIenr7DqLpHeWWP6uMajn93F5NEIS18BYeUzG3MBD2QJuWPwSSlDd/vPbwWEXyMn3S64t7+Wt0RYHwIpZdE0QoGNIgOCBGFdJ8HyCrSEg5P/yf5mDLY4AIuRFSXhG6d+snwh3UMZKWGuwQL+yMBR2k8MRPWDOFmqyQufhYknVQZN5syn3J9mNbo1y3PtZ4n4NSWDEiUuQFGUDV4qoLAo6fbJTECaUCmAE1cMMYHinCCZSh+JsJYMhOe7T0ChGYXK4ivlrjLpUJqWcoqI/NpC7cXsSq87XWoK7iVeR2YFmT1HVQUdtQkIawGHnC8UB1IxU9PPvTcTM2MckWPKh0fgo/PHNM6KmXkb5EjjBuMsQuJFiNsIQZ4hrXaw6z/GFA8wae9jUEwQLFMsXq+wuFhgcT3D4flrHF6d47KrUI0zZG8/RHz/IYJ7D1AOBsjjBFyZpeejFnOdjYOlNiY34Ow3JV1ug8LbhNENQCjUrj1mjzRNPWhZqw4WKMBTto9MnDC+BILW4I3ptc3ZS5q+cA1SZm8mMYwaGSY06vHFTTysW0SUh4pMlCYxQFi28MsaQdkgqPXkodszlSTrFW9LYSxlfj0MUJR0DL3UU982JDb7KAutlgtUyzm8aoW2mKNYniFo5kj9Nd65n8rtrf0YB6MWk7jAKC4wDHMEzRIRcnhV3XRieaqksx34uj3IRiEaW5X+bH8QG+aNF8jW/eXit+Jga2+UJqLMSytMt/SRr6l+NzayG3GOQjZ9Hpu/v6l01vfIrHV7JnIbRvb36HXaG8GTkwN9t8L8v/Qi/Lu9G7+793/Od+C/9LX43QChabFk37CBiaBC3TGcnSxJiq6JUBYevvz8FJ/88is8+fwlvnp+iNPTU7z3/tv483/xT/GTDx/h8Xu7qCUdkCYtzKkL5RZ0CbxWGSWdNTEgJeeqskoyR2JujkZJ6YHMH5A8cg9eVSFYLRQYXl1iff4a+fEJ8hcvsHp1iPWrQ9RXM7QMkl0XiKsSaV1KiS5GKPEQbZAiZ+hEDSyqTkxo2jiCl0Zow1aMFrJRiME4xGgaYjQJMJx48COVOTJUXYLffWY1UmZrYi5GJNQEjSo37IPH+z3e9te+47o97G85tpIvxUNMzU1kKF+UKG7Oj4U3j0PKE6foMEDVhKhbGj4QaMfCAhLsrWtfnEnzmhIvfi+RrzmTuC7dvwUo21B+pvYi/VsAopqkeLQ7j2LN+DLJmMXzbWEAACAASURBVBTIZAd57tFox9hOytBUV+VYQjJiDHqmVDMSlkJv/Jx9YQ21o8taj9mCyixzYEcMiSzbrCcb1dtemLmajnGcN0WDJA6QSJbhAmFAsyA6idIUZIEOC4m52NkjGPQxHPG9ZMQIs6YKjAch7uwPMR6FyFKe33xMNifoQAsMBz7SlGCTZiMridZo26WY44hBDm/yeRM4+hr9YAwxXexY9IqMT+SdrRXdAme2JKC2EzqQtD16wtNc1gHZCps77EGSG18xVSrfSzofSm7iP2xAvQOE2lzSPLFeTrkNCLVo+vo/twDhbXawZzakYeFLc4HISABhuwO0d+EHv4+2+ylmq/u4mE1wehHjo0+P8KuPX+DJk2c4PjvEsjlHcrDC+FGJRz+9i8nbI6yDFmVYomEkTTdH1/EapzyB+4YaNG1zIe5l3HZudy9MPsobr3MT7+VeZr8NWJPI3V0YUAuWdyxcaYycODibtFFaLraPSg7gFiXNRr/MuYnyjOAwkH048kMx+IoZl0MTKjH1IBnG5o02Z2AZpnIWSGyQSb+lsrapLyoCKBl3mGQLkXR0GO4BIa8ORlNkqLsY66JBXtbIC84SExDyuuHMLl1EAyRRINJVzg2SueRMIdlBggZhB0USuwGEzAelkZIaaPF9E0Ht5r3omy26LtmcciCSz4ssYU7JaKOyUUpht+cMa3mNus+JDNxmVl20AhtTNXMIA4JCSl6XSMMKo4Ty2xBxFyAsMiT1Dqbe25h09zGq72LPu49Rs4viokJxnYuM8fjsNV6dv8bRcoYrr0E9HSK4exfRw4dIHzwAdnZw1XpYe3RF5R58s4nEz3qrf+IEudrw3VqO7jq67RXimhKyPg3UbRo3GwV6b3Tl4iBE9sm1Zs6gjZrDhGIEw+ECnQeU+dQgRMr3xfPFoEcTMlsMKLvlzG5VEnDBq1sETNsgKKUhWFGhXhfoCrJ6VB7pc+Qsd5GvBRBKQwSdZB9zVn1O9ZAmOMq6YYZunS9Qra/Q5JdI/BwxpzPrK6TeEqNwjXcfZAII3z5IsTcChiFrhzUC7vvVmpET8BZ13dFGm50TsSOVQ9ugl7jwaKaJdpICo0N1vmQj++yhtn48DrZKh8U6Xq4tzA1PXHxub0E3P/DtnpWDpLpR9c/uazdeZfisM78dceF0TY6WtC6I6oc3ANFtEN+1oP++Rfj3+bnvy/R935/7ru/F7+7/n/cd2B7K/od4Jt9nXX2fn9kUJF9fdb35utU9s606UeRQ20EWw48bVF2JqqUVf4amDrFcN/job5/h3//Np5hdFZhdLnFxdo4f/fA9/MW//md49M4UB3cTtGC3jtEANJZhOD1TgmJ0BISCETR82BquG42KWVhrK0znrimNkUgF9qlbhsD7iLgvavowurwEZjPg8CWWz57g6otPcPrlp7j46kvUZ+eI1wWmjY+IhwulJnGKIOD8W4CiarFmxhNlkwQ+aSrsJUUmDSul2Ee2m2GwkyLbTeCLCyFlpTlblvS0hsf3KuAbl8Nvc/j1EmGnc4YCdnq7N74qPTvkXHBqvq3ZMFdEqklJiJCAzBqOjl1jESwKQx73xgRJ5hgn9MXpUl1XxbinYxec0qhIijFmH+ZViOXKx2wthq2YF4EwiEU3QC6RF8xD1MxDziKKQU0yRBfEaOlcKo9NGR1j/hTE8rXwV+uNThQKgNg5r2sCZ7JvkWUaWmSHHyEKE2UWJfBe7b5ryk31SLVeJ2MgNEqD74nM3FHaVbJwpxyZLF8obCJnSepqjaqi5K+WWZ6uK9E0a5GISoMiYuHLKrbCanGOvd0UP/7RI+zvpQIKJdPQLxF4BSYTzU+c7oQYDMmcUNo6R9vNUVUzNPVCMxfJFnuVyO8srlDlpzQcajTSQhnCTmaL+Jx7yzdrDMt12w89fW2X2GS4xijabKGb/JQcOjrAWhahykatztgi4f6+9robgFAki1uzgf+RgFD2rG13Ta77MEBNF6mmQ9iSISQgvA8/+AN03U8xXz3AxfUYJxchPvr0GB99/AIvXr7CydkhLtaH8KfXSO+v8PbP7mHn8RRV4qGJG7RRhbado2sXaDuCfQJCsuFuUW7eQanHt99bWbj6x30u+l+udlKM+AYgtGJd/s2yPimrZF5eUUPm9BiVIOyVyEYZceOhFUk5MQqbANwzOotBUMdfmmgIfPPIvMWIwwhJECkYRIC48WRPJFPDJkzHm8f8xQqt7/ySzfDIZQqKRalFiIuc0LIGe8ZIa14FhY3t4YFkprIptcobMQDLSwWE/MNYj4hB7zQFMUBIhpBAoWsKyQGU4A/bOyVjUN4rY8KFIdSZQcbjiBybLtdOktjL8fj+sGGj+wk/CeINOqRynlBmIltJPdX/NkdSmtC0NNHiXiUSVVVEuM+KzazQrxFzLrq7RuzlGJLdpDkPJc3VEGm7g7H/CMP6LrJyHw+z93EQPoC3CNAuatSzAienZ3h1eopnlyc4XF7jrKvQ7e0gengf937yY6QP38JF62EFHyWluwZ2hZk3HxLdRkzma2tRT89NQ+K3A0J9w3RmWu1T3J+NWY1ioB4ESgOiEw8AuoVS9kmGb+BR+kn3WnWxHfoRMj9E4jlQSLaPWYI1QiozijVqrg0qQuoabdmgKsjsFciXzKqlMRnHUZQhpiKDMUDFei3gkMAvYfOxKLG4vhaHWD5H/rcoPKo5muIUdXGC/UmH3WGDSVJiHK8xile4P+lwf8fD3WmISUaHW3obVPDITAth7sFbtlwOCgbdbcPBuYtdmULtbFuN4yj8bbcZeXeNw9wCWaKBli6si7e42WDqu0lbH7KTZmz+3hSBX6d53967ttnOHrTKj98Crm4+8Q1AePPR3iw/N9/pN8Bt5xvHkn7NCbU9XO+ekttmbWJz0++QN8b9ri1xtJxHW8+x34n1e7al2Nf6PXkf/wEOz7+vQ/kfz+N+UwvYvctvPtNv/onbfeLf9ip/8we4vRa/faPhmx5z+2jffm1vvprvA+42a3Frffcv/ze/zjdfm23y/UC/XQVyqPOQJ/OiFwGLggaFWJO34rQXoix9LJY1nj89xxcfH+P501c4OTzFajHDLz78J/irv/rXuHs/xXiH+1uJhoV4WyAMY4QhvcGYH6BGGwSEIkdyeqYt8wv1zOvQMFdLuBeXxaWOe3Q8Y0ebdQsJuZDOZCUtOBeors5QnJ9gdfQl8pOXaC8vUR2/Rv7sCMX5NcrrhWQc0eAmYzwDB5IoO2PZJMUF/e3ItAE1TRcoYRnQfVCSmyWnrI1rAYZB1iEaeAjiVmbhyBgGfoUs6BCx284GYqDzJey6S4wFGQcCYd4kMF5BgtuN6MQp229HEBT2slkxdJA6y5hckZHwParlM9IUIp0D7FuVznaeZVUXozVQ2FJu6g2xyD3M1x5WZYS8TVF5Y+RdilVDk5oOi4JyKjKOCdogA73/ao7+h5xFVNOU/vOhdIrgV3zY9QhUix0ZQjHTGk8PVM59SVEWSRaghF4T5Lac/wgRJYkwIFXF90yVKJKrKBJjN5vpjAlcca0gmwZGBKE0jOF8J+cP1SmyQVmQ2eP7TtMJnZ8ioxhHNSZjYDIKMBzSJGctM4lNsxRAuL+f4O7dAXZ2I6QpDSPW8P0V0qRBHFfCJFFe6FMeHXFWhXNEXFMExQSEZNkZU6EzWXRK1PgRO6Eds+Lerz7M3kzlpHmg17/OZxqzqFKivoGvfiEGCJlFKYDQjAneoORunt1v7KhfI3X8bbuuXLV2vksBens28DYo3H7ArbpDvpRjXH+g/zEHmuTB1eCEa4eLkPAG7S7Q3gPwCzTtTwQQXi+muJgl+OzJa3zy2SGeP3+Fl8cvcHz9JdrRayR3Z3j/D97CwXt7qFM6EtcoKHfvFtLgYSyd5lE6OfTNPXf7uenLcZXY7eevg1uuEH8DEDqGUGoWDVbnjB0bVjlvNG4hIBTAY/JuCVJXsyFn/s+YFRrhcI3J6FHb6jyg5yEOyA4GAg4lx5WSPDbYJFpA51vpOMomnvtbd+A+XbCXRotTqETwqAPl5l2xSAQzpOL6I2htvRDLNsSq9rEqWmEIKRnlHzbN2Cwiq0MwSEkhX0MsDpQtuppe0fo6XKVNQKiutsoUcy9yho2U27t9VQyheHPuZTL5pSCWqgUx7jG3DnEdpdskASHjigwQEhjyfSdTyLNB5crKFEqxyEVAZ0y/RRRQIXKNoFshIUBkkL0XaPyER0D4EFm1j2Q9xf3kMQ7Ch8jqIYK1j3Ze4/zsEqevL3A4u8TR/BqHyzlWcYhqPMK9n/4Ew3fewSIdIo9iFAH3dfc+uLPcMh7F2Vqfm7sWCeG3K/INO7gxutTv8Sec4kXPabdX6eetTKCcymY6FDArkOcqQ+Ip8yQjyHgOKCvInMBMvkf3Wkq8ZdBAYk3IItLAyKvWQJWjKdjUq4X9F7m9nAU1yrLCOi9k3KBmQ9nyIgkOazpX15T0c4iekSVAvVpifnEOv6YvAQdXK2nYht4aezsd7h142BnW2B3W2EkbjMJcTGRG0UrkoYOwROwzBoU5yqoKrWnGRi+EvBPC2EwSrPPgNvCt2TptF2nHU/6IPdXGGlrRxjYgtGF+m0Vk14cP4czJ+saGPdytn+63n8029M3b9s37OGHpRoLCA7LHa3KF33pUWywqa7UwZnNb3YCr7a1us13Kd2+Dwe25RGfv7Z6+vHAX5qsZOCKX4SI0mlqHcXQGsn+q6r5gA/wmx3LFpjtpemBrj+tsi+3p6vzm7/78x70DmyJXH2cb0Ly5Wt29t9/3TTmw/Vi6bn8z3Hxz1mN7WbnfrkzZt3mVv+nq6h9t6wq9/dq1qP1+i0oPWAUN28/Dff3NK/UmIDQwKNeM6167PWCTr+f8xOq2QklTGdETabBxUXRYzBucHK3w6vkVfvm3H+PFs+doqiX+6I9+jr/+678UJiUbqgSURXBF+STjB8h00fhBgKeTqVvArrw2c0QU53C9zmsBhCqad6PoTpIvn7CYzTCjqJVDRU4qyvf4vK9OgOvXwGKOxbMXOP3/PsbF0xe4fnmEerFEWDWYhIkMrieUTdFSXCIlGOTsiT05B/drWlhHPsoQKPwGJV0IKQsa+IhGIdJxRHyEIKLBA+WkDGBPEMc+IpKOMtdGppBPVmfj5EnLrFxlkjTNOpT9l66VBvwk7VBmozgM78Nr1ECD/6NlPJ9w3q3QeCW8SGWXrmOthieG7oWBo7yTLn8RgnCIKN1BXgZYFYyrSFB1GZpggrxLsKwjXC1qXK9aLAoWSDwSE6zrSOYPW58AkSwkJaa01gnQ+LyF6IIQLeVbzgWP4CfUwokHu5tM4JpQZtCXwrBk/hTnSqIUg+EYddUhX6tcTxkanf/ZjCl5MificiBLMoN1JSwhzwfKhXReiBEY/F2+FhmcWaJLoIvc8MgezlHkZ0iTFlkKVOUCZTVHWc4xGvrY3SMgHGJvL8VwyDkhMoE59nYjjEeUky3h0XDIK8VUIk46yU4kOymRHQ1/ByNdKglYphwuZp6ayGFtr6CnvUewSuBYSqeDzKZY2IuETwGvzJeKwyLPPGOEZXs150a+T2SWwwCBuOHYz24V9f21tg1gbB/UPePW9NH2Hnm7W+qAo0UfqCzWitC+kWz7321098Yuvgm6lqD1W1xaXwu5OoTFvJjysHkSCyDsmvvoug9R1z/GYv0As+UEl7MYX3x5js+fnODZsyN8dfgVXl18jnZ4gvTeFX7vD9/C3Q/2xVgqR6VRDJwT9gvECeWF6qL7m/68Wf848kaZTeuy6Svmf28fh1a+yLeM0ZXQMbJVlYFCAYSalyeprl6AVkCxNgWYR0kWmus/jZVpcxENVFPIjCCvB1d9VszW65AikeaY9hs0RZVxQdK84no0QOhO3D5izVhBTWXVJo2SVTqw6F6n1LK89rwA88rDgt5gVYuy1qgeyaETd1PmjdLAS8GsGNtIJc19jPJANnvYSNETSmYF5ebIE1PEydrYqPdENKFbpZjjUFmgjpe6V4o7KfcqcR/1UHmevMdlDwjJElJGSlBo85wyL+kUgdyTdE+O6Fbsc855Bq9disKA7z2lkak/wNCfYuLfFcfRaD3G3fAh7oT3MfX2kFQpvGWHq7M5zs+ucb5Y4uR6hhcXF7ioKsw9D3d+/CMM3n0X1cGBzBMWMZuX+j6IoY8AZDvn7fXK65bPXW+9Y6ibf7Q9QNpX8jGawFLY1VqULgKDLRZKpMcSGE85qEaSuLxA5vzFXFOej1EQCfjT106WlLJRlX8SPNJFnMwdZwwFTJLVzTnPtxJ2sK7YJFQhPj+bstE1w2gnKlLkM6a1gLmJUhnCJrOAPl4HXY16eY2luJCvxUMg9mqkYY0sqfDe4zF+9INdTAYlpmmNSdxg4OVIsUTYXCOoZ0CzgsdZcXobGByhkRLhq1d2Mla6MXrRVudW98TtqHJVb4pDp192oMRtwqaJcTJMN0Dsclwcev86j1HX9FNDYndkbtHBW6WpHKcbXLaZLrR6khs4u7OyaMJNx+H27AsXm2RusXPPC5SWrxLWqguREgaRdEmmkNvxboFOsQM2i3NuNWzusTh08yfs2rpDRJykSFW7GRtfOgPcROKIjnWCtiVosqsp26JWR3NoOFfSlKUOHIu0RAsC2T3cIUoALl0fc24I+Pi6UdCCWfLQ7M+3Z5FuHhnfhxH6NvDkH+N9boOPbdZD64DtE9DWiMmkXZ0gpcj2+242IHqdbU/GbnJvbr3jTtSyJcq5eY9tWCXPqJ/V+UZPrl4TpPd3bmvucd0c8K0Tfusa1Et+e+b39ie4AWlaL7jIF15bLAzNYEQOw42WTjp5fUGmb5x0s+VwvnHR6y+0QFs1pTBHUXtvpeiW8lr3LjIRdKxzBy6Zm4rd3QXw1bNzfP7JIT75+FMcvfoKHeb44z/5Of763/2VuEJKUS6FDUGhSuX4+JwhEy9H5sHJvNVNNt/hXX3mGztrg8TyGG7HE2DgsqGEBLG9WDLeGNa31ltdob6coTg8xeuPP8PJx59h9uoY9cUV0rJGkleI8wppzc4m5DDjxtTQ8IAdSJqpRAQ7QOk1UjAWnDGLPQRJgDhjdINu+XnbSEGBJEMyHGAwHWA0ijAYsANeImCcBYFDQLMK5vBplELdMjOPeY3MDFPnSQIldt5ZaPiUZ9HhTuzOPWE1yQzQuGFBh06vluci2X8+Aa3N2chYg0YiaCnImRNB+ABjKNpQbmT9GElB0wd+XXUxcmYdNjyIyZaSGUywzH25LQofC8ZEMuaCjqVegtIboKS7KeMuggS1omSRWNUiOSJIISPIM0LXqpo98DxphBHhv1H+Q5ksak8Av4Bi1ywQxZgT7pmbnBRElJoWYgSjBTxQ1WoixPM1kN9r5SUDumUO0RgfAqaOjOC1SEXDQAFc2yq7zZkqGs3QTl4yNQMaCxFsFpiMIwwyXm8Eg4X8GxlGfubTcYwspQyO84MFynKJak1DghYP9newO+HaSOA5IMjcO+ZfRgSOC7nVzUK+FyUkIwi0agOXPAdZAupeRPMlvh6CaB09CZCkkbwXItsWcycW98o+OZv+/j3gKqHpDecdRYpns7bWOJXv2Xai5jY6y6gOqVpgqOpXZyT1CLfClPdxe5owvW7v5yZjGXXGIEszw0CvM09ya4V7lhSCIh217Do2IXi5kOUnIOz24XUP0XW/QN38BOv1A5xfJnh1WOCzJ6f4/OkpvnpxieOzU1yuXiHaP8Pk7Su8/+EB9jhDKJoIMoQVGlFI6Hwwn7IDIhsk9+a5cruBrueF7mM9ILTzbbttLv/qgI2IABzLT6ZQDWVYiApQkSw9dfaUiARzJdYPl4CEjqGeAKs+RiL0JMJBIIzovEXrrcwqXXFp3tXXkSrWVyDIvdQqUPHPcCNSemi6SBQFgyq9FBdPq7H4G/mZMbFt1XRYcp650ew/kZkzYiLwhA0UEBsGBgjJaJoUsfe42Ly7rrp054KCzq3zTt4K/XnZ/5yUUrCqkQj98a1nij6Gh5YNQI9cv7KFKiMlIKQDKUGhRlPwPpZGKIZaPl2thY1kbaLxODTHYowGZx/jLkLqZRgHuxhjB+N2B/v+XbntBQcYNiPERYLLkznOjme4ul7j/GqBk8s5zhdrXBUVho/fRvz4LTSPHqDZ30E7GYmKho3Tkme1XIebmryrG7kcxTyITU+CN+6mxpDqmuSq0NfOUQkXa8LNl+9C5ldIOPYh4JCMHl1AyQQCcetJVmDPCLK5KtmLemOT1pnGiJRUZhI12qchm0flBFGfmAXRKKYCOA+4LvgXap5NHc8PT1jyivOm5q3C9clmc1Uska8oAV2hK9eIaO7TVkjaHF5xjWZ5itRbYxxX2J+E2Jv4mA5b3LuT4MG9BCMCQb7GpkBQreCVC0RdgQiUACsobumjwBEScfZlhyHkfKP4xPUbnVCIrt1pgx9aBNvF74o61XHYNKZDYfzedmGnj6ROTVbjOZbwa7gV7WRrNtJmzLkXgKqm3F3gjjxzENdc6nSvN1DEDUKeozrJyTO20GUpDs1KXB9TNwz53daule6Ci97ghbLVqXCOqT0rYF0Z7RgrIHQdSy1czEDBaZdtppIbDWljLiDq5DnLKeG+XEQ8/M0JzwUOU0fsQK0fRTLYXxWl5G6FUWz6cV9DrF2XyIKV2b2VdWda7Nvl+3f57/8aQOHXMVEbVkuLA3dlbIp66ypabIvsTQ7GmVxIpshMLrVtzuQEMtsgczPTautn60OSw7avaDYOeG6WzkHBvhnh6hk70PUvdww5UGZXg0OVbxLgW+B2ww5qbeB+061usSudZM27Th9ZEtd1d89Ur3oHUOXY6+XRrtjevOO6GdxsXt0GhK6G021B2QbOrMnsHoGJ6PR9LOYdnnx+gl//8hk++/QTnJx+hTBe4p/+6Yf4t//ur5AmmRT0zPzhy5BeHp0zaUxDCztusdYZJnjZ7JcbDH/jaL9tj227sHtJvaua/JCz5OcH7vLiOJBeAsscV89f4PLpM8yPTlCdniO8vEJ18hrF0Wv4yyXiosSIg+50R+NB5SR9PGSJE70ORVejJEsjiqEAvtjy6f69Zi4XcwOjAfzBAMlkKLEG2QCI0wZJWiFJa8RZhSjlnE6OBitUjExgXiN1NBZaLoWMBAKrkY7gBmExebBr25vW7qu2QMVZxYifEZkSSkvV4VNmiGx2RBk2BfyaHci9n4CB4DBCS9MMj5MchCyhsBDCRFAmJYAwRl6GWBUhrtfALOfsIWdZEuRehjVYUGdYcUaR90WC1o8ZLy3FLEGET4mumeRs9bK1p2HSN3WoJGPry02zKy2LjRiEgJDqFLsJq8rDui3l4A5j/i66elZ9fAdjNXTmhwwpAbOb9dc16jEGQlg+WkloEewCN8ToyM0kyfyn2E1IsUcTGzqQ0qDG52xiUCPLPAwHAUbDSAxqKB9t6xxltUK9XiD2Wjw8mOLuwQR39seI4k5dR7slgrhENGgQhZQeryWfsWP8QcRZWwJcAlENtRdAKJ1yXlFEYzTU4bXG64CAMETCJG86ZnpkpG09uyacZcq5BpOwJvb+umtSjTfIjhn7QPdAfn5svlo9QcZF9p7AgIQUpZs9SLIaeT1J3IjKWOVMlKWuc6bymRsz5uJKlGkycz2ru+SxlNqRxyLDzPObnycnkDocAO1baJoPUVc/xmp1D6evfTx7fo1PvyAgfI2j4xXOrq8wr08wuHuGvXcv8c5Pd7DzMMWyKSWjtKIygWvI1zk4VlYs9tX1XaXKciY4cGdyT0PCGzd2c4O1imqzZ7ujxJWKWwyhOLrL42kDxzFRvBY5x0ZAqHOFyhxWNMpg/cbrgc1zk02zhsniAFkcIo0oF2VBrjmv6tTpWDKLyLEQdpVka8SKcxiV/xbQrhEBTgbu4nJ0bk8jMWQ/YfOFDCYhBZn+qsGSs9qNj5zOpFYRUFJP8BpFHjIxk2H8iwbPy5Syqb/0tLOGp50YGwWd5ae689LefWkWct+xo08ewzU1+uayg/dsrhnTSFBEB2xy83y/qeloWuQNASGzeelCSu9UzQPg3um3EbyWAkmrdQLKbvUGulsT+EqgeoSRP8TEm2DiTbHn7WHP28eev48JdjBsJ1idV5ifFbi+LHB5ucbZ+QJnnNPnwPf+Hto7eygeHgD3DxDeO2BWCNrAw5qNT75AkexbtURASEaO5l0EhhyVF5km3T1dnISCYa67RvKHlSmlQiFAhaFPwCQtQzGGiTqdxScY5N9JQ9mxZgbyJgYyLWf1ybZQpqn7lbreqguuqI8Y9VCVGglhbqRkCr2qQZHz+3pN81yiVHfFGULOE1qzgvs0lRzMDqxzAsIFumKBoFojbnJknOEM1hiHa+wOauyPWtzZ8bDL0YCswWgAjAYdspCMZoOQipIiR1esZY+WmBNSoGxqd3xv+ZmzGcUzI6DpTdupTMN1SZyu3+xbZJ9yMwFup+BmpTpnLQJdv2LTj3GFnSvXHCOoH9JN6OF+Wmb2t9x93AYuF6UrDvtJRgOH0hmxgske23ULheEjJU7HLitYJcRR3O20myPdOXb2SYGH7DRzoy83GTCcJzEbZOp7eX/dSKkHV2kPL0q1IieZp5BWLiwpPF0fcVPaa69DLzwRDbAzI2YCdPshRazdBdqEs8vMwyodZkiSFHGS9JbGfJ1FnuP66gppQknSUO4j80KUhtnhKGYA22B6C8Z8FxC4fd/fAUIDNrZd6np36994nTfmVRxc2QDCDcB0paQWbY7ZYumoK8wJSu0xXA/HQQ8DY1yPXDPqSqUHjjYAXM/HIOSWpvSmnMp+17fQnG5YOydTsVByUw1sLvPN95UptUNYXD+tejBJtMKfLfBn3fy+o761CDdvr17frh5x8hLX+SVwk5gAC0EWtTsZJbqkBQE4pnd1UeOzTw/xq799ik8//RVen7/AcFriT//sF/gf/+1fw3wSuQAAIABJREFUIolHiAIGhhtLKNInAsJGQCJfE/+bM2QEmbe76r/tOvvWbL19LjIb44rdVYF2tZZbd3EBvHiJk199hOf/4e+wPDxEe3mFqRdg6HMQnjU4nc4oiFQAIkCZZIqF8crexSaa7LvsCfvIGdgcDVARQBMUBwR6LZJhh+E0wIROl7uRfO1HBVpvjbJZoGVX2aORCXe6WhterO7Z2JKDXTv0aqhjhTW72YEVr86BVBCB/qw0LUWeq+ybGtVo0036bU6Ka8WnOgco+JJpN1FR6G+l1JRupk2XYkGpaR1i1cYo/AwF5xG7AeZVjMs8wKzwMCt9MZCgMU1HiakAS94s7l3cMCl9DamtZHijjt/bVSwzTo3GlSiI1edCdk9mCY1NFBdSFu+d5V7SFEPCsFk8uH3ENV8ZeaIgl7HbZEaUsSIwyS3y2/YXa85KK2mLbVezBu0c02GUIJTyX4JEmthQGuwHdNblWangUe7XFujqQmZSpsMA9++M8fbDfQxHEZKMr2mNdNBhuhtiuhOJGyrdUQkKy/oKbbuS58isMxKoLNaphGFzhaCMRZXM07FhwDOXYDUG/LiAF1CezLNS1wUVQTz3+H6KLoAmN3ynrUGsj9UhiCgvZpaimkvQ4EEUiiJXtj3cXP20oUcARSdeAgId3SDTTqMg+U2UjkeUjmszsKno0sr5W97fmnZOsSFzt65JZHNpZiSiZZTOcEnNQ6a7I+N9gKZ+C3XxUxT5D7FYHOD4pMPTZ1f47MkJnnx5htcXNa6Wc8ybU4zuvcbBexd4/JMJpg9iLBpmELYCCBn+zXUpzCfXUl2Y2+ZNQOgaadtHmBwh0tNz6pEtXtE1PrdA5eYxtutCbVqINJR1kszr+sKWiLlMrXLSsmYgvbG/cm3rvBeligRYG0Co8kt5FCoo7KzT3ULJALmueL05IOb2EgLJHhDb/iKxEpvxJoPN0kzq2Hjhc6XrccXn2WHNOUiynOKSSPBKNpOOu2QzGS9B0Kp5iGLLKI6iCgolOkNkqU454/hnXR9kxkRiLAoYU/2YkqJ/Rx0YlPXl1Eab08axsmZmLcBIr3KgEMkoQWGtXzeqaNB2G41dEnjdQHMQ+T8aavk1ukCltxK9RDmlBK1HGCHDuBtiz59iB1NMu13s+PvYC+4gKDK0qwjziwZXZznOTuZ4fbbA2cUSyyjCPItxNc3gv3UXo/ceIR6P4KUxFnUh4LXlmUNFHF2z6eTMW2MRDhLP4iEiODR8IGyhI+3NAoVjchK40TUY+R0GXiftloSREWw28TEaDxGjH+oOESMiqs5M28ge6k1mAQsqNyg/1jiIptO8zFW+Ql7mKBvun1QLBfCJP2gqVnJthfDDgRikcdUuVius1mvkZAIb1v7cT9foqiVQLYByjq6co11ewi9nmCQ1HuwG+ODhEI/uRLi/F2CcrJFFuTiLdow4agtZd6kHaQIHdSOGOCFlzOLYSya4Fad1Z96ky9eHVxK13Mj/cYXuzb6QFnJbSE46Mba59eGe7j5aEFvpJ3+7zkdfudkCd8e3HO59wIXBSNuBzPOn193JUHffGdl0z0Wm6nZbY+wq6nPLGj5nDyi9dHMAcj8iex4kJNI7JByOkZwpzjfo5cXDntIgDRzlgWxyJdGD29CxdfFFbsosGNvUpV4Ta27tFkrhYoU71witgBd5gzAJEcYB1ktSxaVQzq65rE53nhgSsNCQYtf00wSkHDjNl0tkSYxhlkqBy0Wo5gI2v2QdQNmAboHx31aoftO//w4Q6gLe4qu2AKF1svp/dI0UZZactLG/otzJaVfMRoykhaProFjzul8DG8y23avlw+s67WdOt2RsLhvMFYM3gMittbF5fPcPWwyggV9dBzoH1c9D2TXo1ojONKgMTA4yoTa3jSe2dxa1G9+cgO6y30hTb77nek95Zo4l6F+H/g6yLCx+eE2otJNviAbJU96Z5x0uzip8+vFL/OrvnuDTz36N69kRHj7O8Kd/9iH+zf/wrxAGmRbbFiXA10OdP+dbFCSq7M/JxL8rINRCZvuVffOVKe+hA4R8LaJDsY5lngPXV5gdHeHq5UsUxyeoT18DZxeoXp8hPyFrmCNYlxqCy84ngZjs4ZSaMwvMJFvi9uejDUM0QYiK+VYMDqbcNPDQ0g2Bsr+UBjUBwmGAaOjDT1p4UYXOLySQPQhLpEmHNOYe2yH0GIBbiakCGrJY2mUVsaNt4WHMYroTYOBmy2SN2Z6rMkA1IeF7rp+tFapKzfWW8u6zYCG7LUfW6XkChgydF0uofdEGKCkkMpnoukuwqELMaFRD8yEBhDGKJkReBcjrQH6uajX/sAsSu6lzKecPJf/QmA6+TroK9nM+FnNBhk+qdMseExMdMjqS31iJtJIyPxaH8ioki8xmhbfmMbSBRNMewn0rImVZWZPFHPnc6mJB4/6nTWE1jFE3QwI/M4AhAOTsH4FipyZCWlrKAhSpKdnI6TTG3bsTpCnnJnn+rZDEHcaTCPv7A+zscOKGrnnXWC5fYzTwsLvLGcYAKdW4BL5NjqqmoQ0L9kYmJqRRLKBNgSmClUpRBbSqoYaUw9b4UnsDsq5m2CMmNSqZ5giJzwpdoi7cea+zO1qSO7dctZh1oF1wp12jAgRtP7lRFxkIkXdcFEjKJCrzy0aKXmfKgpp3gF17biZPGxdmmIQhmvYu2uZtlPlPUax/iPliXwDhl88u8dnTUzx5doazqxIXi2tcFy+R3jnCzjuv8d7Ppth9KxXJKJXKvG4b1gwioVNpI+c/nb2V2zbdLuQabJu1YmoXW08GU+zUcvtwv3PfKPWEHRdQZuMvjiUke09GlAoExxKSTWGeH5sC1lAXRlveFZWOikmLgS0NnCfAYnEuVb82RR0bKwJtMyIRiZ99vm4mz1LZhSmVSAk9cnX+jnPDBjnpatyYtLXsUNWUNLIRqEyiRkxQKqrjOQSCCY24RPmlv5eztgIIdRBJ96hehbYBhEqcuLNw61yQ928zgtQrSUR5sQH1m89SmTFHyMhnLzmEmvsoLqRkCDnLxtEA1rkEPQJfea0yUoNXYouG1yZBIQfTJb6jRtA2iLoOKV03uwijLsGeL+JRDOuhAMKD+D6m4R0MvF2srgNcn1U4OVrg9ckCp2dLvF4XOGsanMUeogd3sPvBOxgc7COajLEiUKVUnrUvRzMICCmxlOySRlg7jkQQ+CRdh6Tj86FzK2e39SbydWHF+f7TeRZIG43NEKdUNpo4500ikvJTNnp44/w3YyDqBoE5epJcqznXXRSi1hA8IDGqOkaSFwXKmioOKvk0qqerWrQ0G2KckLBGplBgyNNyLlmD5WouHgFhkyNo9UY9yjjpsDtg1vESUbfCIMxxZwq8fTfG/hjYyfh654j9NRJ+LlRZ8D3gWuQeJE1XBc/MceX1oc0BBYUCstnkrdgIJCDs6DvntN2bi1k5rNvoYSNLk86uHeQOZbgC0M0P6k5hB5EDlFsPqWy4Xpwb2YJuyC4TUSVtevnIO++kmXKN9LSHbUoaISHP0iSZ7OIVZYkojuUg4EahYEu743yMqmKuE7s6NDqw3DB2SiQzmsURVOfr5gZ6pdymuJfBYN8X+2N1H6SMR7Oa+GbL7xRbbi1c6K41y2ucLUqkoxjpIMHsOsdqSZ2xHlpRFPfD1ZSHkoHgguPBQuCXJpFshMwPGUShdM34Neu0LKb1Oe/HGUJ2c0kVU170nwYR/qd6nO8LSP8hfu7NAt2YqG33xC1IeLuc19pB16+piZwiyThi29i/5jPRLrcRaK7Ise6nG991IMJJRPW60etHv6cmDeLgxwPSsr76+zuTIjs4BeC6jqTNom6OeXsdbk+QF2SuimJXbW6JrjnkZNKKAA0smoEGH1QUWboWzRStv57FXdIZzpgpyXa5cXNu0/YHN7tsj+m2G/4cZ504sygNIZaZBgg1dNxDvm5wdloKIPzl3z3B5198jNX6DD/4J3v40//2Q/yrv/hzeLRnp4TLZpHYaastX46AkI8tsqRehuv2rb+flSqA0A5FnVKvOVQhUgAefJwxBOUidCM9OcX886d4/fGnOP7VJ8DrKwRXSwyqDlkNZNJhJZTQ/a4S+VCj5g4snpljSBDI9SRAMEIdRqjCELnvY+0DS8KCEGjI8qScQwTCtEUU14iTCpOxL0YlY8pMQzJNDEFfS1eUn41mgvFQ0kNtEMeyjzFfSYxkeJBLcLuGNXNvlQadsDwqK5MZMne9yTyJU5HYtWTXUd/eMEdBNQYKxeyCDUBhL9jBDZQJZObhsiQbECKvQ5RdIl9frzosch+rKkTRxCg7zhmONJfMT+VnaVbTeGQJ1TCH5jwsULSPQlkTbf/JPDAPkfJWMo9asOn5o+HQjLzgjcSjjhaI9llYNFkHRiSoEJXvA88ysmCxmfcoKLW+iZ2PWnTK/+hYKg+ymcWQxo0Vy3wOMjfLPEVh3JVdkXnZoEbdrbHIXyNKGkx2Evk+y0iqXsiYDNII+3sj7O6wsVKgKq4xvz7GvYMR3n18B9NJiOGQRTTZtRWaeoYoapBELbKEahzOaxIcr9FxtfmcTcxFbiqA0fYgZemUWSTTKCBS5KD2/TKHqIlF/ukAreW7sWika6owTXS4DeFx0LEJ0HLuNOeso54BPJvDOBXpqSh8Sv6cAn3ffb+q0IjhjzajeGaLLJXvdG37MUGOGAG5ZqEyxpQ4dx5dcydouwdom8co858hX/8eZjNlCL/86hKfPz3B069e4+yqwNnsHOerLxHtv8D47WN88PNdHDweoAwgQJDsIGeBhdvhfsE5MNlnzb2yr9WswdhLRq0udDJ3u7ZuAEK7qN4AlbacCMgYB0GZOCtSB7bYAGn9UBonWmdBpJiUjhIQKghnwa3yfJGO9sBLA9/JfIhEk9LykNcY2VWy3GpqJbWeLHxVFRCo95nb1mAxi2i5v8TOy7izRjEwjkZYTBqQVR1KGuKUbFaplFkagWSXGEwe+sJgsp/FmwjV5XdQ1sqYACcZdeode8esznUeG18HCM3/8qbDhrtcbZ5QLtlbjWgV32htTMmumM1wTrWjfJTmWgS2NPchIGzka07a0Yey9RLxOKP9SEO3Vp7NlIJLRi0z+SqEXY2kbZE1Pgatj/1ghB1viKSIMfF2cSe5jweTd3EwfBvVMsPsosXxywVOj5c4OVnixfk1DmcLnDYlknsHOPjgXYzv30e6v4cqiMR1NBfVSCSNSeWihG1BTIay7ZC0NZKuRtaWnBZHLG09mt+UYorFV8P9I6CstA0RFCmCOkXUsYZWoka0fVxjlB5z1l4arTRz01lAAm5uG6IOMLMvyr1dHabkkqqzeG04tUddNKjyCkWxQsXmtMi1VaZfrGao1jPUqzlCk4UmDEjyK4zCFg8OMrz31i6GaYU04muaY5xW2B93yALOBK6Agu6vbLoqCSTITeahqewlwWT5li7jlJegAEM6iTPzN0aV8zULIKTH0MbS20k9b3d/HAehRSodddxwrAEzqX8cf22dOjc7ZKWeQrUtQOIoj75/oS59NnmoP2UsoVJ7JpHZDg+xgtx1klT/7bqherGSZSMY4gekuUn6PLlJs5AoBO0rUGSRQUDGi0WkRXqiqATI7HilyBaAaPM8tknJpk/noShCEnOoWQGnUNx2WMiMQQesSs7JACuPXecO16sar14d4+z8EsvlCmEcYzAcYbyzg9F0guEok8OHBQIXr2xyHHINgRE779wUeeGuZgiaCqM0wjhLMRokIomRmQZxwHPSxk2h+n3A3ff5mb+f0vjv71HfBIR2FfSA0EET/f5NvtD9900g1YNEc8O6fU30l4STeTq1s/M/cJeE/e3WoRyYAgA3wdmal0aZs21S4uKn/645ScYwSNi2asrdbKMSmX3pbBycTT0YKyjXEOfqjBVXy33VovezXbQJF4dAy0hyHXuboVKZ3BYoFJmMcxA0F1LbV5xKYQO8tXiyYS2RgG53t+VDkcOQR5o6vwlcpnbEQoj51WqpgPCzT1/h17/8Ek+ffYbr2TH27gJ/8qc/w1/+5V8g4vycF6vZBQsSM0qRBhMPR9bFogxQudp3ZQi/LTvoVru8EgcIba5O6n+ySixo21oOtoAHVp6jvrxGzpiKV8eY//oLrJ68AK5m6K4WaK9WCMsaYc1YAbKm+vmJfIjrQgx0KPfUHD3KjuowRhUkKMMQhR9i5Yco6GTHfyf5GnXwIs4A1giiCtOdWCSD0zHD0CmzJauUy5ybz1wwcf7jwVvAa0qklF6RrWq4JvVEUDDIWR4ns9SCzDD6pvHgThkzW1CMY+WUMdMOrkuBKMwF14Vz9+OCJDCLxAq/6hhwT6UIwR1nCFOUbYz5ms6CAdZ1jKLj9zLaFSBvYiyrAPMcWBYE2ASEIdjUa8jWsLySOAuCNALCBJ1EYKTy2Py9tLOnwYOcQ/Y/SkijiMCC6hRPI07ks9c8KrGcFwzHeUsiDLrfUval5ixKktgcry1RJ0vTetTNLarrp+5pNkLilDUyyuPYem2Itj5nUdYosFBWmEM48sFwJpClJeNKfIwGMUY0K6K5SbnEenmJOKjFwIbRGIOUo0MlwqAQJ8PxKMB4HInJDc1vyBYyMqPDGpOdGNkwQBjTEEfZGc7wCFjlWiV4Zj0vrCrBrGM3OSfpJG/cE5jdyLWlMSpNXZiigDEbEaI0Q9v46GqV9ZrZqCoBjJW2Y75vRTmlEucHhYGkAom1hkitjZmUJq2CQjaT5FyWckEBU9dRzDZE5++i6x6iad9Buf4Z1svfw9X1Lo6OGzx9fo7Pnx7jyVcnuJgVuFic4Xz9FNH+S0weHeP9X+xh/zFl3rwmlR0krysgQKIR+Lk4R1gdUzDop1vnbUC4LRndasf3+2xfAqoDqTwa16RIJSGyPkqmVSGj8m3J/qRslKCr43Nz5jKcI1RlFv0Y2AxnjeYKcN1vHSun4zs05ZPrI+TVLhDGfou6eLpsOzpJOlMZGdzp59BbM4vWUPlOFhA7MNwHfGEHme2aFyQZ2HDQM1K9L7h2N+HzbGDQndMFz6sJy6ZmlqD1G3pc25EMdMvb5Bq0clc1HZKWr0jhra74WkCozbCbTVQ1meE5LEBXYuB0ppBAnPODnNusCAbZFKSEt/ORc+9jXWkjBWwcca6WjBsbCZTphm2NuG2QtR0GrYe9iMzgAHEeYNgOMfV28Wj3fTzYfR9+NcXyOsDRizlOj1Y4PV3h5etrHF/PcVGVCHYmmDy8j/Hde8gODuANBmjiGIWsXTXFEbUF40bI7DHagXEMfA5NhbQtQQgr5ildgQA5vI4qAt4ICGlEEwHrBF4Zw+OcpJFLyhzzzGHjh+YwNMKys9SYXY6XuRE1NuNE1m7GVdysdYJNTaxEBcCvOQdZFlivZyg5H1gv4Xs5Ak+fI8FrigoDr8HQb5F5pYDBvREloRke3hkijQvEwRpoZoj8HIOYZjgMk1+jLVcyR0sDI17FvGa4d8m+IjhFnbnpkn1jjlTwDefQYyTBUAyEvKpjMolKPG1q0ObbnD58QzdbfSUXgDrtuBEg7SQqIeJYO0XxG/hnOSnOqdS1QmTV3nTw0uPfuZ1u6U1vA0J3kbviuWcGDUduOxL2kpmNJb9ccJRIVbVk4/DuZAJpA8tcWOrZZcZQpB4sNl1BqVW65MwwV0bcO7XDwFsqbB2ZQko3zXbUXKDEBKZpsaw8rP0QZRrj6eEMnz8/x/MXr/D67BzLdS5GBclggOnePkbTKQbDVGzGBZyaQ1VXtxilAe7tppikMUZ042toe1BhEAA7gwQ7o1Tdt7gdkHKXGcctUO62je/IHP7XCQhti70BCN3Ou7GTcIfqNnBRSaNDKPzagYdNi8SBwV72tDm3TP6ph4Rm9OhmQ0BSs3vPDYx/ywyO5oNJr9Nsu12HX/O+FBi6K1xLTkoNKK20DL0eEPalcz8r7Ew85BrwCCC0UJf5uR74aUCuui+6r11wbigucIEfyVwfD3Z2dZUpJFvBw6afOrbKwmTXZtii0j8DrZyV7RO/t2qaXkFuYb7anxHjkd6ovAWWyxqnxzk+//QIH3/0DM+/eoLZ8gS7+x3++J/+BP/mL/8l4miIwKeERgGh1HWyf3DfUybCOQ3fiN/5lv2K7wUIZRZPC295HuaIKIDQBt4lr47PoaqB5Qq4nuP606dYPH2B+vxKTGjKo3NUl9doZgv4JV3RaL1NwxcFnTwYKfGMbI6N/c+aQ/FBLM6b7OKWfiyzhgSFUjwwr49zgCIxqjHeSTDaiTEc08G0RciIg7AUsMg4g4AhuQG76Lnc4maNsCtlPsgBmf58sqaWBjbTrELFd8LO8BB086SOEdhizt1Ygt7HHtHmEdWQQlueEiVCZo/ZaLyJYx+BHYfdGDUcI2885E2Aog1RIkPVpXIje7hYe7hetpivOWpAtidGEDPAulGjBJsfb7oYdafWBo2fofEyib9ofGUMBRSa5IvHXyBO1MqKSDFrr1HjtAkSbdSyIRhhi5BrVmMw3BujKgA9vFVWp9EmrgDVBpKpDFxlIPIn/l5trEpkgcl26V/Z+CXaqETl5aiaXAHh5tfIGmQOG28sXigXLoslWmZ0NTkGqSeS4lBcTWlkU4mj6XSSYDSidb8sYtQ1Zw4L7OwNMZ5mGI4518u9o0Wez1A1K3FVHY5CTKcZophysQJFcS1MQcbcTY/sESWunEFkpqaNewYkAxjzoYYQVOnEHFg0SS5nNHuJh8FlVSJsOy3rniB9ZDGpYYFZqlTUzSjyWqVhnIBXNpRUUi+dfckzDdG1GTqMAH8fHd5C276HgoBw8QNcXk3x6qjC02dn+OzLQzz56hgXsxUuV2e4qp6LZHSXktEPd7H3doYctTRqKoJmccfVopEvhg1s90HJbKCBjw2guIVb3oCNTql9Sx+jOkhtUggg7BBRpWTrVR0wTRora5zXGEt2OnhuYhAEnJjBDOXjHAHSM0w3VmmMi0wzRCyxFAoKdc6VYE9lpr3IUhhCPi8dqVB/DDc/qEBWxLwiSVDnRc57CVht6OFVS/i8A4T8AbZbmIfI2BW5xcxM5HvL31XrTQChRQCJqpXXp9tvNmesNmF0yaliR+tqAYQSqWtmga79YI8pu1ZvqGI6Caeus7pDAKEF0Ks6gburUyKwcaVyUQGIHc3EOixqDRMiEJPfbSZZmsHK/YcsYYOka5F1nMYGdsMUUz9BWgVIqwRZneHR/vt4a/8DZP4BinmEw69mOD5a4vR4hZOLBc5mK1zTJC3LkO7uYLi/j2xvF9F4BKQpGrLb4p7PEtaIF+ZPCiBsEXF0o6kEFNIqTFJ3CQQ7KkycCoWrKzRAGAFFiI7NHpN2q7KK64v1k4FCOUu1acAGDhtc2vLlXsuDziKV5KIyAysqTagMILEkDGOOrlmjKq9FKt9UVwg8SjxzjNMO09TD3iDENPYxCT1kXoVR1GFvlGB3FGJnxH1TDbno0kyFBccu2Dzl3sKge5mvDWlGRVBfIkqoUtQcToJB7uldqI1J7gE8WdctFZPksFMMol2gimnWkwtDuJGhuctjYxG8ParqFp4b3lQcoTu/mmGoLt52zs2skHUwzfrHdpEtYNI31R3nrdI3reAc4ttiCN2soNsZXLHtgE3v4qddzJoUMJEzmTuCOy74PJdASHHjFEdOdoWJogPMVi3mqwrL1QpFUUpHrSjpIkQmphUGcDIeYm9njOlkIDpd5oTQ7YomaJkMPjOUlAcxNwYt3sg+Mptq0QRYBTHyLMX/+R+e4n//fz7Dydkl5ksq/nVjrGjRTtkoP0QOhjJ7igeUHDI6g3NnMsAPHt/Hu/f38c7dPbxzZ4i9zENQrjEKO0wT9bIje8mChDIYbgJfB+i+C8j7Lvf9ljXxP7q7fWORLmvMGLattb5xDNX1f0Pa2G/Owter8YF1+vq+7JY/koIdI8mFkVYnKwWAKiNjt4pgkJ1xDYnm2qRWnTM4tGXn5saf0X9zUQk3QnmNGaDdoziIsRFjcxsblss5BugQvE6D6AUrAas1D4dQAscJDlUCxcLRAGIPCPk9/nuELB4iDjO9j2SqqWxKws7NOq3fW2x/UQkGWTrtruqlrzMVyhRuLSF+7UymDGBq/4g/Z+WBgENgMatw+GqJzz99hU9+/QwvXj1DVc/wwY928Ud//GP8+T//E/m9/D3iUCpjvWbEpdWFPXdnMXXzgP82C/u7AkJFw5o95eaR1NHQLRqzVXD7M9vZBRPZ12iKGm1eoVus0J5doH55jPMnz3D2xTPMXhyjfH0Ff1mIlHSIECnt3tnt5vrgYSmNA0pIKYPU3D4yaurfFqBi0Uk1g8/8MyaftYhGMaJhBD+je1eNLqQjaY0kazGahMgGHtLMQ8Q4gm4Fv7yUDmgS6nvLD7OorCCUmB0LKDfVhs5skOnhXr59/W0pTsxZUYsZZ5rGrv22tDRA0Gm2pMeZQB6ajTpH2zsqkiu6P/OArSXfi052ZPXI6qSo6ghrRlisO6zW3K5TeF6GIB5hVQHXBZ39ODbgIS985LStr8lEUmbKXnGKWkAhb8xHjGTf1uJUZUE6y6oulmyq0NmWf2s1aX0CoWmUTRCwYde6TEkZCOydFU2mLSYJJi2Vzrc0nrT5KdefNH70HJb5+JoyMwLCCj57j1CnPb2umb8Wy3NzGFRdEvmeaOPKsZwaeE/ZEk0RlM3LklBu7INS3sg9jYBN53ZDDCcDHNzZQZLyuVW4nh+jaq4wGHV48NYY779/F6NxhzAuMJsfIcka3H8wRUC3RKhkWeXkZKkJClVBxBubxHztvKTIohEbsBhUSbPOqqnRlUrzpeDiGuTPCNvIPUKbReJJIBI7ZVb4WvjayWTyZkNkGgzNZLMuRdsM0WECTwDhY6B7H8X6p1gtPsDF5RivDis8ef4an3/5Ek++OsLZ9QxX+RnW3hEmj85x9wczvPMzNZWZFSusmgprFodfk4l7AAAgAElEQVQh51xVAi57IT9j1xj5BsnojW11y5xO777RKNqWewtUkkHTPDYySZLNJj9DdlydORWUmEya68pqMDKHlJCSKaTBDGWubNYTFLKB71JDeB3w/IijGEmsLB3jKCjVVIs/Y7Wt4yqSUTtc5cx2DKFrkliDSTd1mvDEaiTDnlrOEHE6Q9IbQl8+p3YZ1E4wKL8/ZtOGv591H/M3CQrZUjJdCpv6xiRpA2pz6yvnHhBqXa3EsYFC60vI6Wd7l4JNy+O78bU2yCirV3WAht2LtNA+A/5ONU60G+NAOmBZN7hizUt2VGY+Of2sklPRCcpyFrsdpLTm8oCh72PiB5j4IYZdjKQOEBY+Huy8jbf23sE0fYBqFePl80scvZrj6GiO2byUWntR0uU6hJ+kSMdDJOMh4tEQQRrrzK98HjwjCJD4GZMh5PwgdNaPximclbPP3OWb0uyl5jUqnDQZwgBB4cOrPLSViwfSeAvWP9RwsKnKmyQh2vkuLJvESZgrdsfoJE9ydKmr5WPVeSW3Mi/RlLlERnjtHEG3QOQvEGIOD1dIgiWGcY67kxD3dhI82Btid5BgmnC2sULitxhyZJLMZrNCSGM2xgJx5EDkpk4Wz4XE5iXfH/Z91yjqBZKETQkuGjPponw+jOXWRRkqnw7aKaomRd1m8Jox8pmoTtY6rW3Ayjklat/E+qkOfFllIwvbsYNyVtvskfZWtKjsu7I2liCIk79H2hz2tfVpJYPHqSX0sXSmwbpY0mVygfEWeG8X0WZOyzTZ7tpyF7rRwZXJQsOY5ix0jAqwygu58bCl5x4P6GXVYV62OL/KcXG9xOXlFRbLhTgBETxyMJS7QJam2NkZ487+FHf2d3BnOsE0i5F4DbKgwzDkHF+AVMxs1DaZcz5lUcrA9LKLcdmGOG1C/C//10f4X//mI6yKWqh6P0rEcYumM/wAuTHy99LNjC6jAgi50VQFxgkZwiEe7Azx9sEEf/zjd/De3QmGQkHTXpfaY4ZJ0wktFYaQUgFtbN5kCr8LyPsu9/02BfE/xvv8ZkDois4Nk2X9VQOLCgndHxmmdwjFgRL3Pet3mCqhN82V9S/FhjKAbEpwHpQHozKCBHpk9gj2OLCsLoQsnMRIxQCh3E/+TePQ3bxEvwakWCHDxOLEwlE3w0YbeUp/FbqrkaHYdMclQ6YModwox7SvKZXSTDFjCuV+EdJoiDjgrBGZ9BBhROkpZ0Aco6hFr8z/WAdeAWa0JTt3F/vWCdmrBeydl7uYGYe284X1cbUMFSHXVwVePL/Cp5+8xK8/+hKvXj1H3c7xwx/v4w8FEP4x4ojgNVLiQ4xMDFSoRq9nW51k9rtKRqW0+pamMvrKFBDqPKj+/ttSvm3jCn29bFqplbu8iLJGt1iivbzG4uURZi+OsH55gur4HN75NZqLGZrLOerFTLIP44BOra7brZJ1MTCxJoFEH5BNo9yRTSw/QunRodRHlwRoY8rWOtRBjcovEaYNItpkTyIMRgSFtGcvEXlroLpE7BUYDQIp/sUNti6lMBSZLsGfFAlalLMpwnUtoxO2hnUtW4nVy5A3bIDrhcj6EnaGryREwPwtzpeSW2gCIVvFvVKYdEokjeAPGUzdSoaXGseQKU9FptlyprAKUJUEQ4wvzuCHQ6ybEPPSE6v6deWDxw//lq9rso4x1nWI3JxMpd9NQBgmArxp8CDzVzwwJerCNV9CSAyFa9QYA6OFd29kaDPCW2vWrV3VsPXngi4RNa7p6ZhNb1zBhARic5epldUnGUlTDq4zawI5+bF0081Ag19L5IO5LbJAl0YQC3GON1hECVmfiHN3BrrIELm1T0DAdTHdHSKgRBU55otjlM0VsmGFO/dSPHp7imxAyfIKi9UxoqTCwcGAhINkLxIIEnw2TSnh4WmaIEkSkU2rI6m6cGYpmR++PZwT3Mw3q6WB7QM3jEk05kOVA5Slct9VWbTI1y0cW/clzS+Ta5/7UkcZW4qGgLAbAx4B4SN03btYL3+E5fxdXFwM8fKowNNnp/ji+SGevjzCxTUNZc6RB0eYvHWJez9Y4J2fTQ0QLjeAkFauIQGhNsUJ6F3zvm9MunXQrwhdF07haNuofhQ2g+oEMNoUtf3JWCwCQjJJYSOwQgGhyRZvABGWukKtagOkY10meYVkCZ1yS2fcCAyVzVLFF5vlUchzRVk6KqQSztrK7zNDM1Npab9I90/tNWkXRRpJEutsJzf3LT7PQCMCqsbD2jGEDBg3qSDVYTTxkMxBBwhtzlcBoUq7pW4meHXuos4Uqq8DbmZu940tq69dXazARf/0QNDifLTPw0xX3c80sN3qbpEIuqalkiAEiMrWmhKQeaZ8zwGJ1LheExDant5pdI/YYnE8o9W2MC+N1PMw8D0MKQ33PYwJDIMEaROAZsB3J/dxf+ct7AweoM4jvHp+gVcvL3H48kr2wDxvsS5rIUNodBLyOkxjBGmEIGbtSrY+0hv3Be7ZBIA60qjmKTVnAM2sx0VMUR7NBo9EapgBGXd5UY53aMnkybgM6x818eE9awbAW90k0mMh0o0lLCl5r+FVzL+kmsaXx2J2SrUu0OScP2QTQKWrBH9ZtMJ0UGEQ5/Lfib/EIFjjYBzgYJLggGqHJELGhl/DEHq9teUa9XqOOGykOcoMVjnvWAfWXP8egmgk88w0YqvaBarmGnHMsQLuz3RRZp5tAz9M4YUZ2nCAipFKbYKyyVBWKcplhNUV51vr1S2uX8GCdhWtEyAdwy1ZxDaJZxsFAZw4dMrNhrS3fRflHLaTVAXSqpWXAkt/SixxmYtBdznR/ushlXrBxglvI/TpJa52ilknyHXvt7K7COBzdhf5psQSy8BB5hX14MwMCmgc4OFyUeHwco1XFyucnF/j9OwSr09f42o2E1CY52r4wrdDAOF0jIO9CR7c3cOHP/oB3rm/j2niif53GLQYkCXkgHHEIplGDzXKvEBeNlj5KQ7XPj45b/A//83f4X/7fz9CwKyzZIAwHWFdN1gWFaJsIM+XzCQ7rjy0dCC6VtOIOodfrzH0KtwZRvjv/+wP8Ps/eIR7oxBDpmY1S5nbyFK+bvp1a2fu9p9tR8g3/vFrvvE7QKiHnm7NViT0B6GBxb7Adw6btu5dY6SfF7E8ZHHjpxGRe2SCOGbXrFFVa+RlgaLkGuT3FBAKCJTel0YryNcyC8iOl3atZb7QmjWml1G3Qpfx5xwMJSSac2LcGAxsmYW7GnbYbet7tFKm2YIAP4EGmh2mgMh97WIp1OyCBXfkpyIbDQkII0rCYkRRpGYNkvdHDbyaiJBBJPsozoly23RUtZi3HWvT19qsWDbJpNNnuWB9mLlWO1UJXJyv8eXTM3zy0XN89KunODx8jqqd44Mf7opk9J//d3+C4WCCmOjFmBZlAEziamBb3QS/X+zEt7nmbt5HzYIcOBJA6CxVpNbRuQFhLrhTCgNLK35e+85FUQ0WpNW9WAPXS+D8Gji9QHd4iosvnuP40y9w+uxLrM5PMWS2kU/vOdqgcGwA8BvNEqS81GPQvAi0OBfERlaMJkrQRDFKzmrL9FeDHBVoJu4lLYLMQzaKkY1CJAMGnlcIfM4RzpBENXamjNNJZN+rJVSdBby6boaRRjN0HpsguXzOjMPgDKq6ZBqL3zMA2zJkN5TruuYsngL4nDERQMiiioezyjB7cE3Aw+YJf2/Ak64Wi3FlK8h00+k5RejRPCWBx2BnFvm0Y2WURZcg7xKsGnMoLYFCwGCAVRliSWaxABaFL3OIubiX0qFiIDJdhmEXHGeQkS9KgDSLUDIbOMsroFSLaccqyrG73fuT7d/C1ntJ6GZ16balEly3pUl3XACgAUWpAZyTdV+ZinyPbI0z93HSUzWgUgCrPSlXA2gIvMjGWZyy225PViXYBC6umcxsN42MWC1zaZRFCV9MjrpdYl2co26uEcRrDEcNpjs+wmgNz18ir87g+zkVaRhPYoxGZIE3DbdBlmI6nmCPIxqjsTwXspHFeiHzjaOMc2rMK1QAqPPa6oDKdUggIMwg7dybHG2Tq5FV2CJOqERgk463XMw4KIHl/SVaxCSqsr+2agTU1Cm6doTO2xNTmaZ9G8vZ+5jPHuH8PMOroxxPvzrF068O8ezwBFfzGeblOVbeIcYPLnH3gwXe+9mu5BDOqzXWbS32/WLK4XIYHQB3jHG/BG5LLbRh7/5scqkVTG1coR0QvLlTSU6gZQUSDLJQdYBQDHkE2LHuU1djWc8CWsm6a4g9Z9wUCGqMWEGzQI72kKUWd+dA1gUb8FnoYRL6oDpYk0dtnZoMTvY8a6gp5eFm9BQQikeEoC1lpUgeiGKLpjKsGcsWedEKU8m5RjW58Q0MqmxVZliFIVR2UA0YddZQmiQEYbJpWCaCnWIqFTWIvj1H6EChA672Fm/LROVtNSmjZr2aqytPZmmCKqunOTgKAh1j2P+3NZzI2K6rDrNVIzPUzF1lRA+zWyWqR2TN3Cfp0OkjDXwBhAPfxzAAxoGHaZQiY+1ee9gb7eNgfBc7w7uoixCvXlzg5VdnePXiHG1Nl0sKWFjT8Jqw6J6Qc44kaT1pFA+HGYaDAdI4EiBc56x/yQraIKTADmd0Z80E4jQxy5H2jDRNZbxLzGNUaacjB9rkE8U2OEdJNroUBRbPFY0nUY+TfLVEsViiyVl714j5eGQmqwbNOkfHWr0jY9xhkHSYZjl2hhXu7gXYHbYYxRUSLJFghUnmY5xxf2HwBYuVFnVJlrFAuVqhXC7FgZRYYpAGGA0yWR2rPJd1yNn2ZLSHdDTBYJKi8wgIL2SvYjOkrXkj9ODIGLHEAK03kHNoVRFXpCiKGPPzCutLNntLAsKbTFGvgtsGhFoKmWHLtsRUDwMBhNKF5aei6S16cyNANjfF5GMNvZLgVdYiRO8UcYjdud9JECVvrkOSeaEBQn0OAlZFc69/VBKg2ZViPyzdRg58VvKP1PKrvIUbiqSniBynoNtn22G2bnF6leOr02s8ObrCF4dXmK1rLFYFVuuVyE3JsGz/kTkiH0hDYDKI8IsfvYcfPX6Ax3fGuDsMsZd4yHyyhcAgpZxOC698tRYN+joc4bOzAv/H56/xf3/8Ar/88gjRYAw/ztAFsXRLVmWJdEj0H8tz4OuVQ1Mc+Vok0k0o0eac/VlgFDT4s5//AP/NDx/jp+/ew17EQd+lWB9T155lQ5kjFGnHb2AHvw3Y+zb3+e5F7j+un/jNDKF7rtuDflvfk119iyF0oThOAi3Bw1oMiRyUnXbmANnf3ITqVgudioCwWaMsKV12YFCBoLVSzHZCgSGLDClaHCAkOCSLYbO54kIpBZ+RRRZUXFNvLxIJBYS6K/D/t8Bg/7V9X7rajsXbHEAq6XQ6cBUTOcDIw4nXPwvwwIsRhbyxM08wmCJiUR3y7wShuzEo1+SmLtrBMWIOnLkIMdfxdq6JMnMiB78ehAQtKjsFihw4P1vh6Rcn+PjXz/HrX32Jo+MXiJMGf/4vfow/+MMf4ecf/h6CIBFmUz9WlYmx+OX8kdPpycy0mep8H4bwu61+ixiXbrYBHzo/S4d004DQNWwdfruvHnKNzA9xrEkMF6mHovohZ9j9GpjPUbw+x+rkNfLTEywOX+Hi6edori4R0bmsKNHxQC7Z+af1t4/EC5FQQCX7Ox1C6YwZIYjMqY7vt/hCdihpfkNjntiHl0TwEzo6BujYlPDZ1MgRxcBkZ4DROMFgFMPzOfNVovM5Y10hjNjgIwjkoU5hqv67moaQRdSm4vbp5maj9H3RGSYympyrENDC0SGRNXLeyWzKzUjNueG6fg4PHV6BdOYTSalIiSUumWbmCpC5zhst+iSzkPOHIWcNOcvF8pgZggTP7NZGKOsQ61IZw1XFiIsQZRui6ELkDUEiGUWI5LThHCdMqksGQ2RhChKFUQwTtLxxVqhvAtpVvTVasbnG3fWuUlRtwLhNQuftuU+5g1fjPjSXk//G/YmjCUkS9zbsFSWg/bWis4fyWyyGQ7KAaxqrqLpAnXy3JfUa+6BFrDpvkzlUEMXPXeMwuKr0sy/gsaHAG7/2mIPJVeciKipkgwiDjBJwZQHZYOMIyCAbYDxmZEYmr7FmyHSxQByWyNIOB3sjZBmBZIf5/FpuHBMcjlLcubODOOb71eDy8lSaePfu7WLCzv8oRtOsZf6xqlbEOhiNdPaRuJ0u55SQsujUgpVyXBbeKbpuiqo5QFHexezqIa4u7+DsLMLh8RrPX73G81cneHV6hqKusCwvcVk8R7p/ht23Z3j/ZwfYfzREQRsjAs9ATTnEYovmegyu5mLv3VZdsXbTLG3LoaRvgvYclWMIHYxx0osbm5lz99R6UBxozTFe2qliXmXaFTlW2MxQd0+Zc+NcsjiQ8loj46Mh9nlVi4yc7sAiiWbDnMAk9LATUb7YSgSBOspL8KI5UPFlmNtnLxk10Ct1pwaa6832CPB6pWzUshKLVn43G/XcB8iIk71J4lBqLc74ygwhazVn/CQqDu63DhBuGaKJcsWMhRzJ0pvKaIkup6hs58a2y3+rgYzKRe2kNnaQYI335bnHhqqcf2JYZGZsNzw5jC20uXwqPaqaGb2MVwrRNBsw2Ha8dnijrJ4tYF/km8zzy3wSIgSFPjKyhl6ALAgxTSeYZFMM4gnq3MPr0zmOjy5wfHjJYXM5LwikpPHGz0kyXBUQyo0MbJYizTJpHvN1U/XHgUc2JOnayxk+AcIy5y/T57K2yBBqlMZG6s3xLir2KAOXtScqZjLCZEjp88HP1uaJeW2aKyjIGjI0vliiK5bw6xxRVyH2CPIaYaWTwMMgCpAlBIQtdiYd9iYeDqZ8H4AB3U7rUhhz+o0kYngZo6o9rAvuo9pkL1Y51vMFVtfX8KscYVthQAk9IVQnugy0bERMdzHcnWL3YAQ/WKBpz8UATpxh2hg+UolW8rwRmi7DctVhtmxwPSNB5THtAuWsRLfkNVGsrVqwK9i6KFpHOEfKm387itkRAaqN5zvKi4No2mxVe0BoG7rIb/hq2B3hQvMlw6XgRc48FB6uwg4ylHgjuSN2pi26usXxKtABeT5FGRj2VK8d+1DtOJ3DuMLYSeZd6e7F78hQcCXDlKWfovACLOoOL04W+PLoCp++OMWTo2s8O50LTU7duFoX6yCrMBXidMdingOmBbpqDVoM/PDxXfzknfv4+fsP8c7+AA9GEbKuQBY0GGe0thV7Q3EQpTR0HUzwy8M5/qd//yV+/fIKz85XiLKx2FyzG8XNLi8rpIOByOm4cMXOVn2O5TlwRtHn8yhWaNfXiJo1fvhwD7//wSP8s9//Id6aRJgGdDIqJahyMp6oMY1VSNug7pu+/qYi9XeA0ICAddNtu956uzaF082z0WRY1tl0OZUsTCiJIostX3c0Z1gir2eo27WCQ5pRcBOT0GTN1XHyuH5e0MkbKH+wPDGVktpNtsWbTInkHQnTwYkvbjNWRMtr2+S5yYEiIb/OSdNHyLlBse23726H7fZum8YQGoPIg6rlCU92yeO1QYOZGIFHCSkZlgxROEAYZojtb2ETGQwfEpipCyal2M7gpXcqlf3BsbYqA+oVQpaDJSyjfSj5Gjg7XeLJ/8/eezZbel1nYs+bT765c0IHZIAgQRCgCUoiNRJFSaMZacqumVG55oP9B1z+Ff7sT/MbrLFdNVUuT1mWSEsMYgIRG0AD6Hy7bz7pzcn1rLX3OachSiPbombEcqPeut0XN5zzhr3Xs9YTPnmMDz+4h5sf3MHe/kOM1nz8wR9+DS+9cg2XLp82haqJDzGTOXUxNC59BmlY0PnLBoTGAkTND/geTcQNhSCyKbJQZ7Vp3/wiE82YEFlAaBpbtr0m7APp0hWiNxQjmvkcyaNHuP/znws49JIU1WSGcjJDMZmhZa5hXqHTCDFSgny9qkFbVAjYzGOnnxsyi2z1ekPpuBJyz4NTi4oug9RwifaQdugV3NBFb62D/jAUkxCCQNcv4PgpvLCAH1I8X8EPCQpzLfyl+CeLQwGhnWYs4yjMgFQeTxYcPgoDCKXgIgWoNpqntpEpKMOwrR+Idaq1RaMNTJIn0tx2sk+xKJMuNGOB1I1OaElEuVEkVDgWu3Sudd0OXK+76MCzEMtrUmQ5HQwl35DRF0nlYJbT2dRBUrOwp7upL/TTuGgQF6Q6sYAOgIDUoC4qryPdfYJee09aQyXRMEtRKHMLZQSZe0epqIyTUd3OohGyEG4ZQw9OnVk0cw9P6BDKxiMpjyzUyWhIBJz7YvyiE3U2prh/+QFNDdSqXfZVGosYQEhnT5kUGWMf274Xejmn3eKky+YYzWGU6i6RA2xutaTW56jKVAAjq01p3LCIKhlBRb0ZJxwEhPxcJa87DJUyytciVFjRK6Zw2hhhUGJnZw29Hl1SW4wnx5hMTkQrNhh0cerMpkyIeN8dHj6SSeCFi6exvT3C2npPwGBRxCjKGFHkYmNziE7XRxDQ5TwV4yZmMNIiIArVJVZjs4coqzVk+SbGJ9s4OVnD0ZGHvf0MDx8fY3f/EPtHJ7Jqx8UYB7Pb8EcHGJ2Z4OoLO9i+OJR6isHebUhfAnWUzKtMajVmRJLWqnmSZk+za+ZiLV1tdFrqtMzQzJ/Vvy81hbZVpjR9azJomodGA2vrOGnZcQ1bgDGjcZPcPI1IEPqoMvOM46cCQk4M+f95z1Lv3PMcbAScUhEQcrUxANT2xhbUUdMwsppjM5GT+93Y8kvrnfuV5EISFKq5TJ5zSsgajTECIl4WOqMAwohUZx0YaMyEGn9Zzh0BIYHUstGhz51q/Ey/ZXU6uJjQcE0xNNAFHXQFDC40hMvpoDZ2+YwaCryZzgvl3NBF7b4uDv1CrONHgrQAqCLUlY+69FE3jHzQiBwCQgc8lFkhWX78jAMMAl+mhW5Vouu6GEQd9MMeekFX2BJV3mI6SXF0OMXhwVTWSk7UfBniaP2jgHDVFbMVl2ZKvtgU4rsq2cAUZoqCScnaEyYCz710aqURbmUGrHy0ZuBwRj04NDqKdTVPh9J+qDcUrw9GS7ChVeey3liTGjE7o4NpHevRJOh6JfpBg/VBiLVegEGXQK9G4BdYG7lYG3lY7/syPQ25LxSNwCXWN6x5as4Mcw/TjNEmmo2czjIkUwLCGer5BEjnCNnkoD7VF2Iraq9FuDbAcHuEU+fW0ekV8P05GjJmSppXka0yQOCN4GCIqupgfJzh5DjF+CRFnTUEYHCSAgFfU8vfbCcZpngQbYAUEKpV4MhemisLZSAtlFlwGOcyY0Urzk4CCMmdV4S66GWwG1q7qCnkZK5PQ8BF0TBF+epkxK4xi4FKbJJNYccHI1NDMBXQGvqqaWYSCCoYZPQCjwahy2BGWqjzZqGjGQsGdmF9zPMGMQ1dnAjjAjiYl3jno/v44LNH+PjBAY4zICHVh3o7blImYkIMOWTcSBoKET1fGFemFG6dYuhVuHpmDW9+4Wk8d34DT2120WlS6QasdQNQ7sKFYTpLMEsJCId4+8EU//4nn+HTgxSPZnQBUoMGiqoZf8HDCtdJ+xMuIfUW1FmxoyqcdGO/XCt1NCznuHZ6Hf/kjVfw7PlNXFyPwFlo128xGgzEiWh1OPiLqKJ/F7D3d/ma/2cTj//8vvpvnhDayd/njExW38JyMLNSTKlJA/Ox1AlUKScC9IQTzo4UC6lSQCDFwUk5lowvTj+sVkysnw3bQ71UqNsxQmixMtcJkMioTVCp5jit/FvAolawCgi5wKgzqe3+rk4IrYmMnfMtCmzZEDT3ht1/3zqNUhxu4yZMB1UMZ2RzMlQ8mRKy/Sc5BaKfcUVvRWDYhef2EXg9OTw3QhT20O8OjLEF6XnG+VCaNWpII5QuQ4dT10TVDcg0SPg4Oq0xNS6yBDg8iPHZp3v4+MMH+OjmfRwcPcLGVoT/8l9+E88+fwmbW31pYPH77TTSatPUOMLS0/V3WbOgv8a8+Hu+xZUyyrVW9ZZW10VdkEyqxPHVsKOeaFzYok26VCavTafKumaTDqdUJ1lzyJBIM+QnEzRxAoe0mP0DFLuPcfDJbRzdvY/jBw/FpMbLCwzgoe946DmuBAcz7FeAkbwGdv6NCQ0nXHJwQqeaw9rzUHkeEmoF2dzr+Ag6DrgcOwSEAQFhDj+qEHZqdIcOOn0HESPbfN6/LHSNTkvMhOyE0DY5tFGjwwLlsFTMahUqrWrjg5q6EDUroFW+Lx13BYusHHjeqR8quCYTUIecgvqadcfnR8LOl+ePdDnjXYhWaCzc95QNoAZHBEMscjiB5mSIOh0Sc7kfMIaCcRRd5NQf5g0SgkMCRgRCKZ0WLcZxgZN5irxmQeOC4szS7SCTqIxQizgxmBFPRPk9nE6Km6pk3vHfGk/hWBqqdTS0U8IFU9sYXXAtk2KXmkCOnRxx5eSkTY2s2MDKhRoZRAR7XOMKFGykOg2CiL+fNQafXb5nNojJlNBoGM/vwPMj0SdTs6TuwPp8O00hXXCNTVDooYYwmrklTVwBq8bBUyrd5RMp70DyG3UqR0BIIKhNVxoxKNOIbpFNGwNtKvEoApxsdA9bt2I4wUJTGVJcDwjuhIfktRiNOtjaHgkQzPM58iKWCeXOzoZMFmn+kGUJmpougjWGg0CcVTVEmh+HqNt1lPU6ZpN1TKdDTCY+TsYlDunOeDLB8XiCtCgxS09wML0Lb3CMwc4MV57dwdb5AUq+JrnkdPPkrIPZcwUct0QY8lz9dUCoZ/Tz5DHd1MiW0r1oMbJaWdmWrBjr82W3QjndJpbHyNe02SBrlG1x6VRnYQVls/M4o5FifRlNkTEPsKwlt1AAITwJg6d+cCukjq01gFApo4s+obxEq5VfvgelxYqD0hIQitEK7zhKbTjNZ/SXI3S9NCvk4ASTYIJZ1wSENELSDGjCJd6rCgj1dOoES/ZPcrmNVt+uvLZTKUIo0OgAACAASURBVC/xc6BQ5eqGyi5sBlNdm79r7MyKHtr8fEvtFh+DxYSQ59j6r1omjzo2c69jIe61rB37aEoPVcFnk/RdNmm4lugaToAq/zFSRGQELfqMXXOAPJ4LZFzr9dFhM5fa8rJFyQlYWmM2SzGdxFIDcCreJUW0qpDnmYA/lwaQIVMFyYrglE+Bvx9oU1jMrswsSqLdBByqgSJ1wFIZkX3IKaCRTkiGK/cFNr+rFFVBYyma8rGpxD2U1PgCZDYUbNSUdPbMIKutUyFwS6zT+bPvo+uzJZfBKWfoh7XQP8/ujLC91kOXTZ2ahpQTaVoGUYOI1Fe+gYyYxIfbROh1t+GHG2j9EeKK9O4IZR0hTVscH05RxLl0P6rJWEChU8zhthn9vJEWE2TlHA5pp9s9nL20jZ2zfWxth5hNJ0gmCdJZC7fsInCGcOsBmiLE9CjFnJnnMxq4uSrJY3QHcVJblAIIJXqBD5Y4i2nhJIJaLtI28kpAom6kHI+T16sonNOrHL5fI6TORLqB3HU56zImrQ67xB5qEdK3cjhhiKJxMI5rHMcpjuIYpQBChh9zo6WVcAiPwtTGQ8COpRkDS+gsGmywexx5soH7TYGgKTDseOiHtCJWDjdzgNh5JE2H08G4DTBvQ3y6N8dHD07w7qe7+OThEXaPYxS82anXYEEQhthhForDRnkicRCc3JF2Kfbm3HSoE+Cml41xYT3CGy9exRevnsZLFzcRlXMxdlnvhRJNwTt4GudCR521Xfz09jH+l+9/iN0YmNTctDUAlWNrdijYzeSiIqG+6yNZZFhsTGYzeT3iVCnOi+RyU+DKse8JTg9DvPrMU/jysxfw6tNn4BYpIofdi44G1gtHTP9Y0GPNO1Y/Z7/m/6sj6d9zHfxL+3GrAFBswJ8w+VhudKsUGg2Qt+dzhZxmmKS6wJrNzoRuqw5Ku1MEgXlBOiiPxEwASzQMb24TFIhRg5sOAaEFcEZjKAYOOgm0sRJ0IBUTGtHNGZ2ZFPgGjBrqqCEcGhWkvr5mNepBd/uVqcKSQmpnhnoDmQ1ICi8twLQQUyczC1ZkomemCUox8WW6KJMUumQh1BwcyU1TEw667blOBy4bNOBm28egMzT0UnbXA2lw8BBAKCwTFniqzZH7VhCRTj90y1K2gvEUMBpCUkb38f67d/DeO59iPDnEqbMD/Ov/+nfw9LPnMRgSsBq6qbnEMkW1jp5SYmmH2+ocf9kTQjn1i/BtXQfEGECic8yM19Dz9Jk2xEBzSmTllttJAYxaiKkTIv8u7ojWSdUAIUfGC+Qr5sB0LtmG4we7OLl3D4ef3UE5maCdzxHkBdwkRT2dws8LBFUNn0dNBoded/aTGefArjvNWGTto1ZFzGhcpHTTZa3IThqdA6hzpaWcTwOXAl7YIug5CLsuwp6HqO9J7mHj5ELFCzpsWvI8sLHG6aEaA9B5jeCZRT/fn0ysfOpm1Y2NkYhB6SFsQzn8OoTLTaloUWcVKnGcJqgpkDMzMeRr8NFb6yIirVVeH/cbChIMbRWqQyEgkvgBmtFIEaJFopCueE6MkQ3Bj3oXUkfF8HMFhRVpo5UrILBoGTIeIG88zEtglleYJqWYkdGdumFGpBMibwKkjDjKHRQFzTm4rtH9hQi7Z/wBI7Eel0xE0X4qQGRRJiZkkvHXSOecFZjDvTkQqxd5X6wbuLQp/ZuNm2jBSBA2Cy9hSEDIZhf1ntp4EhBtHE3V9VAnjcqw47Xh+9fJoZ1eChiUvY4ZY6Q86rrEZ68S50cFqOpySpq5paKaNpfUNgpRBNTIM6sMILkvuG4aJg7XEYI60lGp5ZZcMhVRGldh01Axpl9CvWSDWiIfWYhmAviGwy6qKkNRqRacsQhroz46XeqmPaGMcqpJZlW/62LQ9xGIgUYHQTQE3BHqdoQkHiKe9xHHHmbzGtN5jtk8xSxOBJjMsymmyR6czgmi0Qw7F3oYbHfQsvbgmDuggyfjA/hK1ezGZ1aoTNKtxlplBFIc64fVpHNtIBkKvqkgVv6/3SOXpLOFyl4iC4yb+4JWupJxKeY8RpYkv6OV+02NT7hG6AolDAOhj9J1mBIgDVQnSOOTxLZGxwU2Qw9DTqFJ+7aMFumDGaG59IWWObcW/MpdvTIhVAMn3lJqpsJpIX+XhtPXonuTldVh/qHuRQyml2blExNCbUgoQ3VJ41RphQ5ehPZqdQ/yMq3yX+Gx0Nnl0ImaTPYWZBg7sTH7sYA0o+UVSQenkrZpaGQPkk2q2kLbKlEjKS6XrKlDdNFFUzqi8ROHUXGz1OYNz82CP8T9nyeqqtGh6QuT/5JEXm836AgYZAYgASGlBPyYG8dWOSeS383IkUbWVxrLOKyzQwZIcCqrcW1ch4T+q5k54mBMXECTF4JCljAEl7wWljVDKjsb7pJHznveKeGVc6Cao61iAYV0Rib1nLwL6u9CHoHG4LiS95cgYpxNBMEcG4MAfcn/ZtZvgo7fohc42Bh1MezQG4GYis/lFA6jbwLGQfD1Uf7Wh++tww824Ac7cIJNNP464qaPWdlBRi153OD4aI58nqPNKtSzMRoCwnwKp5rBrWcosmPkxQlaP0fYB4ZbHZy+tI0zl3Ywm8wwP55jvp/AzchWHCJqevA58aUuNC5RJAy2p/mSgw7XLT5dbdXyD+I4RZLQ8ITFKAW6kabY+4F5AFXMy0WXi3WvS+qG3pDk2RMJdyKg3/GwOeoJbbNqmEwlRq+ysbEjWdc+TiYZxvMc/fWe0F3uPkpx694ebt1/KOYDJReOwEWn38Pa2hqGnR4GYQcdvh5eMo5z81QoI9evbAgiZ1O4zWIgm+Ls+gAbtDmnw5c6AiBOiKgbVP4AiRthCh/fe+ce/uLnd/Dp/gz7s1LoN4x58IIQk8lEqC+vvfolWZyPxyfY3TvA4XiqHHcJ+HQRiZtVjXZ+hO1Oi5eu7OCN5y7ijecvIswn6LUFNgYRQnODzrMK06zBYebhhx8+wv/0nbcxaXuoOutKlxEL4AZ5liBP1BCGpjVfeulZrA16AhLf//BD3L73QF6HBBi3NBNQ6mxQZxh4Dba6Hr7x2g383m+8iHIyh1+W2BqEGPVC9Doc+WsBy4mU2jab0HozEVU9lJkRrYwU/7bJ4D/mqaHqwpagb/W9LD9vjVhM91SaI6blwWpzBTPapiAnCSxSFDwQmLF5QpoCgaB2jeN0ijSdIc1moouhSQbNMWjPj7CW4GdSOa1TKDvb1IGR584CS0N7lUoqVGaZCpr8thUXOIvxpBA2FMcFi8Zu/CuYVoGEuQc+h4cXENgAQGtEoedgOYVZtaZTPzN1Wet3uuj4pIlSX6tUUQ98viO4DcOg6dQYSCetqXl4CLwuep0hoqCLKOigE0WIxIiGtFXV8yko1L9bircESlPrIKYbuklyg2M2M5+byUmKTz45xE9/9CH+6gfvIsunuHBpC//mv/mnuPH0OURddhVNYSrXXItJpZ8su83yzNisp6V6+pfTwDBgTr3PdT+vqX8g5ZKddKMVWlxfq7W2MyLjgE8JkQw3RCOhRixKQ66lQdCwoyrZXUpDEr4UdYYCFny0BEhHR0ju30cxOUE5GSM9OMDJ/Xt4cPOmaBE7FN6T/l43GHqhXOXAWHWTNiyNAYJ0asrF4Y5ZhtQ8kf7AbYoi/1q6xYx7SJntxDy+LnVyWuwGXdIk+f5rDNa6GKz3KKNDzbj05AStS2op9V4Bwoja9VwmPkHYwPUTOG6CMk3pTwIvi9BphuhgBK8aAlmAdlYjm6SIJzGSNEZapiiRwuu0CAcuNs+PsHaqB7dHSUyBoo0FwLoBJyp8RguhT/J+8ViYU98uMQUsOlwEjHNgkWccOFm1i8mNS+1kKMBZHP5o1GMPuo6KMbkr5gJsriolkDHMPko5QpxMMxyepBiPMyQJTTzY4SfQWEODHuqWR1fMBlqvJ3RV0kzD/lCatryv0jKT90x2ghd56A4isjnlHmF8E+uCwO+LE69MIsxkTrWCfNPaQBX64AqFUFZS+RprPKWATc1GDM1WXH114scim3p8ryng0sFRmmHGiMtMP8StU0yoNPqGf+czL80z0spM7inXQM1k5aRXDWMYai5GRWZyzrVV5d8m5sOYWAnQkd9rojkke1ANMWhaQfjCtVyIyWw6mKggNgKtB4DNX1WdqxrFcerpuzV6vQ66/R469BXw+2idAYq8hzzvIk1dpBlzF2uJsCI4SVPeX5QZzNB4YyAcI+jXCPqA3w3hRmyYEBDaqE3qe7lG6oRU6byq8RSNn3V3NuZZOrFaXU2W4O/JSaIB27J3qDSB7TL+ArcToWWzX66vMlakGcU8O5myar6cNhq0sSknX7KTlaHGhjkBYVU7oiMUsxCho5PmyOkZaaIEhBEGjDOymPMJk7SFrNo4UJtmgWmWqc+L7nA2kkxFSKSuUuokuEfilsS0WdZGfanK2DJsFRkYGPaIdDnM1micMMOAjvHqo6FMbG1kaHwQo26U3i9NCOP5LzELhGZGuqEMf+uIq8+BTOwsU2WFMqosGQV8Wt9x2rds3NphgEzeGgdB4yOivrlUcxIOaCRbk9R+rmmsHc1zy72wITBnA5B7OgcbcqFEJyB7h3gHNPTz4NcuDfQ4+ZXLw/tTmhXa0OTkVTsvxA82c5YpHvp6SOvuBIHggpJxD3TN5uvkeupz2k/aN58N9V8gbmAwko8cYXmMoJrArWMU+RRZPkFTTOG7udA7T213cfbMAP2IMXI5qvwEHb/C5jAUE5h+5GIQ0kxHjYs4GZVMWF5MOnuSylznyKoc6Drirn0SU/s+xMbmFQzXLqHTv4i8WUPprKPyNgwg7GI6bzCdlphNcp3yTeZo4xmcZAa/nMEtxnDzI6A8QludoG1PUDVTZE2MrUtncebpq8jiAslJjOm9Y/ixg1Hbx6jtYoQuBqy1eM+kjMQgFbYS8Oux6Xo4SVoV5pKCqxdBMle4IYndLnA8jZEwW4M2rwyD9APN2Yt8sUqlG1zoMYy2lAWtHzKsXSkXShHjBaVLXIC0cBCT9lJwBhLg0XGMtz96gFv3H+HO4300/J2eK1bepOKIiFTGyQFGg6Es7FlGXm8pKPzs9gBnt0Y4u7WBM2shTg0dCansciLWpX5FRzUy4i8dxI2P48LD4xT47s8/wf/19mc4yH0kbQQ36oozj9+WGPRCnDm1ji+8/BQ8P5QYig9u3cPtB/sSDcEgVeZDedQukH6RjrERVLi608PXXryCb7xyDVE1RxeFxFEEhpJE/cesAPYTBz+4uYs/+c7bmDYdNOHIhB+bzaTkSDvDhVMbuH7pFF596TI21zpSuP34Zx/jvZt3MabpDbs3Dh3spC0Jj0JVVBj5Ld784g18682X0alz9J0K6xEw6ngYdjXLTdxdTUHJaYsFQUK7MYDwbzOf+Xyl+6sKCJdT01XtnanCF4HoxobdaCVsPIEFDzLBq3MUZYK8IHVojoImA8ZsgCYEdKej/knI5V6N2ivFnp9UTnZ0NYCez6rRGQoQJG1Qrd5tQLeZHy70CFxkLYBTo6ZFQ3DxNeo49jk0aKdIi486ZrI/QoodY9mvHXcLjgwgXPk+03TWLqfD3Cbt7IkGUULqI/jUDzKvTZRoat9Pl0YRsIv7HrU9zHjixD1CJyDlipNDTiWo36BjqUYUSCC7FDicEGhOj7JCuFmQ+kNQ2GI2zfFo9wQf3ryPm+/dwYcf3EXd5rh8ZQd//G++jWs3zohLoDW90OuqfW+rW1zQAf+hAaH4xq8CQkOrEkAo+/BCLWovOWtbIQ1aQGi6zpy6LKm2NCdSYKgOgmphzkKbkixudrS4ZheWuo06iVGeHItFdlNkqOZzZIf7mN69A8xj+EWJyf37SPf20cwS1JwuTtmkahE21Jh0QZ040QzdZXlIbpTEOdA3QIs+WmvTSVMywARk+EIjI0ikPXnjEUgyyiJA2Atl8lc0mUxOGkoZwha9YYRuPxAKY7frotcXRRiAmWSJRW0HYT1AUPbhlT04WRdt7KKclEjGiQDClM26KkHtZGj9AggLhGtAZ81FfztEdz1ANKQWskSJbKHNtRo3afvZzLqWxZ2CCKWEqZOn+uEonVToUWJAY2hrZNtIaD0NcViomskJpxcmU4xAkYYzFULMkxqzuEKSMQeXGkNOB+lgORB6UlGHEnlRNtSvU8sCpAUkT5J2CuybE7/T/ZuUV9HkU7Av4EKLcbUL4eSR+4gFYsbi3uSd6SyPwFAbqnwWJd6hocZPJSgshmUyYrL9+HFhHiBrj5lmSyHDaYF1FWSjh3e2uU9XNFpWuKKLl1nATEyEDaIWQzyXU2SdGsszbSmxMmMyyMjS/VYaZEuTHaWvWudjBX7aWLUMDQE55lmz4Et+tDTRjBsnc46jEEGHmik6g4doWzoChigKHq40s0o+B5RO0WRFXC85BUnQOHO0/kxiXTw+Mh02upmbSfyhsSkmCE+pzSbPUqOBdIKupkK6cUitoPBoGeNipocWDFoKvZ0aal/QAGv+nRNbAYQs+hUQStyGZScQjAv1305dFRAKSKXBjI2PNxImDoIFb9CLwjDX2PRjUc61bUCDGQ4jFhM5a+Ci9O/ln6WbvV5iE/2w2LDMVFOck5W2zDpZBtEyyTYOyzLpN6Yxwjg1TBWZaGvEynKap2wa7mNEQqQnW0d/Ah9r5GSbu+KQTUBI40SOVQR86KRRqO+SUSx8XI3OETBPEx3rKioX4Ilm5aIpY2d8huGjW3iLtuJ5ZIuWTVm6cQrSFGdl7gs1dbrMC5UmiGrppUFCJojUxZ78DJGmVibEXbxDdLKnjGPzXi0LgWs9hxTWdZbsFXMdpKlkag1xZ5Vcb077iCNpMFOg5kFNJx8Kk+GleadaN/F8uk0Gr0kRVifouSnW+w66EXW7PKeJ5OB2owprQwebawEGnRq9oITbxAicHJFXi0ljRH0qG1O8NmwaKXXSTKNVCqN5Cy2akDII6r8duN0tjLavIRxegt8/j7heQ4o1lO6GUkaLELO4wWRa4uRojniSSCOSwy4nixGUc/jFGF52AKc4hFMcwC0PUJcnSDnxHPThbGwg8ruIGh+dWY1B7mKtCjAsPfRKF0FRw2WkHX0EAlfYHiUKFGzF3tqbtOSfM+8OEjLsI85qnMwyuTh0u9zdP8EsyQUcEo33okhMSgh0dtZ62NkIsbPuo+LUjm44jpqY9CLeGEtASGvtSdKgcsnI9fDouMaHdw7w/bfew+3dfTwaTwWUMZwyKQspZjxq3pg55DhYX1sTQBjHsXRi6OYz6AQ4t72G569dxIvXd/DClQ0U4wm8IsfpUSQWxHzjpIvSpe0kB3anFT47KvHnP/8Y33vvDlJyeDtriHp9+FUMP5/g2asX8PS1M7hxY1OiKjgY/OFbH+Hdj+8hodMU+wJeJA8KRae8UEMnx6leg19/+Sq+9ZXn0W0ToYwOmKMiowQHeRtiXnl4NGvww5sP8T9/923MatqzDzUjRrp1dE7KxQzm+WsX8ML1s3jl2W1sr9OJEfjRz27jZ+/exZ3dQxynDQq3L0BaogGqSgJgqV187fmr+MZrL+B038VWp8HAzTGKXNE0qjaRzxQ7dMsJoawHxunJOsKtLp+/yhPCJfBb7VZbWq1OEKXfKd1g6+SoLniqMSPANvbsZuKopiZKHyIlNOE0MJsgSakNpImLap6o54DDjjInhCUal0TRHFmTicGG6G9IuaK2yuhLLXAX0LkiRtfXppQfe1gQuCTzKETQzd64By+cUJdX3E5HFRes/jT9SVriLUGSAsPPf539WjG+VuKmBBSr4xqzBQkKNYqCBxkGHZkckjIqk0OK0WlNnbL8VRAZLUBhB91OV6JgaAxBFzI2rtQBUQEkpwV07+JGTADJdYQaroO9GLdv7+Hdd27hs1u7uHf3QCZIV6+fFQ3hlaunEEYEf4Z6tpgQfh4Q6tTwH3JCKOfZaHk0wYTFltpD2GNxJQxlVPwPCAKXSQGmuFBbbZsjq2HIJhNW7MpZYHBSy+54K8YXSoPnYKNEk6dCeWMhRJ/rNp6jOTyAk+ZAUWD3w49w+NltxPuHiB/tYf5wF27CTm2DzW4fEX9OnEvHtxsEsomLFk8o0TrhpakQx1JSBLKzLkBEg6xJMaL+POf5oLlH6KFwKuRNjrhMUXk1GuY4DUJ0+hF6wy4Go0jpwBjDZ3Ew7GMQjdB11oAsRJsGaOceqlmDbJwhHseYj+fI6DJXc5RYoHZTVM4chTuH08mxcbavx5khSjdH1ibIaUzi1ej0CHupKSI1x1B0V4zRWDiq3shGZxq5hVBIlbIs9GcTEG2vt3w0BbNCGd4DpOGSbhWhKF0UbBwKA4X7POmhHTToIicFtfLE2TSrfHE6nWctZlmDaVZILi8dTZmNy72ZKfGcGApNz5g2klVDiimnNiQeOdS+mcmcRs8omLXmNTL15LSegJ5UMNq0U5dPoMnCknpmE9ouxbCOsLVJwXtLCjA1teEz7otLMSepGnvCol0PY5CxQscj8BS/ZeqsZS1XZ2Zdd9kxMhnKQpdWcCBusfIelG4ulD8j4tZJzEqs0KL1pgBKCHziN6Bwinurhc9CoZeYBdM5Y6EvelvqpMjS4sOq0yPJ4qPJUMX3xwmzMQAxRXZTcT0juKY+k5PcRBogLAtozkSs3LCYl5gWGVGpq3VBvaO6l1sQqEZZ9j0uG4gC+kwzTNb+v2Y+Y3aXBdPGAEKeRK7HDICkSYzQ3Tn5UlAoT7FIa9WIRZk0BITqocBrZkz/FRgaCROjEQSgmftQJmzGcTNiTWP0ZcLhWUQhmebWE7uj0VSbCe9izRTalXHf5DNHQGh+p+iPlc6ljsT0dpDVyMgiRbqw4mRqTDik0S6NHtbFnPUpkBLTJNbK4suhKNwawQnoMpRaTqJEk21epB1AagPf5AAzu5OA0NQkFouqKzCfT1WKL6aF5vqrYZa5rxin0VCoweapygr0mSlRkxLfFnJo8J82hqWtYWMf5MbVNAE5zGhatisBTwoi5f7n9aXJmAH3ZFXRCIb1jm2+GlNa5d0Ykx4OhZj154osLEdT5KjzFDV1gWUGj7EwZM35dHzV60IwyKmgV08wjCqc3ephe6OPzfUuAq+E71AvmKLjl+hHHG7V6IU1Qpe5gDRqiek3K/Ni4goFnKVMK3lLcT3iORZNtMmmFdM00vudPtzBWfRO3YAzvIC6cwazZoQYa8idNczzALPMxTwhICzEcCeepMjnGVo6qhYZwkoBYZAdwkv34GV78NNHaPJjJMUc46bBCXxsr+9gp7eOc24XG0WLQVphlAO9vEEbJ3DJlCD1vxOi7XiYtSUSaivfH2e0D5COK4PZx/MGd3cP8PFn93AyTzCJM0zjQpydhM8vQYwNRqGHnWEHF7bXcOPyKTxz+bTwaUNx30kwiDzZYFXUTTvxUPKVDqYlnE6AOvDwwe053rq5i++99R72xnPENdAZrInTZpLnMvGQRrB0USEUMS5ipLfy4pIWjyoXV59rF3bw5ecv4/UXn0JUpeihxGbHQZeRNux0k1rTuhjnDm4fZXjn3gm+/8E9/OSTxyi622ijESLqIuN9BPEj/MbrX8Arz1/Fzs4IfhTKovPnP3wPP373M4zzGindlkKK59kV4VQuR6eOEZZjfOOVG/jnv/5FDNwCfbeWYHguAEI38HqImxD3jnP81c2H+N++9x5mtJgmt0MeaH29LoFpleDVF6/jxRsXcPXMEKOu5tvc2z3Grbt7+On7n2D3JEMWrKFm4KQbiNsSLXV5HV64chavv3gVz18a4dJGgKhMMAwgk1NOUfgwSnaa6BBtvpsCQl3w//rE6FcdEFoo9Pn3udDvyQos/vK62UsMiC6EBBhKEbWTO42GqNoCaTpHms+Q8ShmyMsZ4OaAR+fEemGpzw2dVGtOBbOaBVlGsigqETtr5hI/SoyETKRs11sXZP2n+bv596oHnCG7riA+/X4lc+rmt5gnrgA7/ZmWuLMCDldBidQ1xpRm8b0WiSxVdToJsdlM2uHXnEGCuMDkE5KHTyppBJ+UUhayjRpTsTijvspr2XAK4XFiyGlh0EUn7KEb8SPtqSPJOFT2LIFgR6YTLKZkI4KLJK5x7+4+fvyj9/Hh+3fw2aePcObMNp594TK+/Xuv4/yldRGEK9VUw5ztwUnCL6aMLkX6q82Uv8+/W0ttVZnolVHzHPPMPtEJWKVI6atYfbIXkh57fXXXXtpxmjBidVd2hColFF1zS0iWU5UJ5YRafvl5DBhPE9n8WYyl0xkKZjelBeK79zF+/wOc3L2H7GAfI7Ib4gTzvQM4eQafTpBNo2HHBPhegID0SNGJaLSGRocoDZjXVN0HCV4ICI2Tp++h8ulm6iF3WqROjYyGMHztnQg+zR8iD2vrPjY3uji9s4Vhf4Qg6KNJKpSzAkVcIqfb2yTG7GSK6ckJ8iwWE5Aooh6QLoMp4uIYJWYYbgUY7XSxfroPv9dK1iKpq25Afabe86QVaeFoJ+x6U2k0tLWStzl9NnLB5pWZQGmdKckf+biw4FYtFo1pwOxDaoAkO0xMyI0jIhsHNBchzZQGI0Au8U/8N50U1dX0eJoJMCRg9KMRgmhN45pKF5NZriHd/GaXGkRfAKFqQnUiL5xSUROpcQ2NKEh/XZpS8Ht0zXRpvS5VG+tIBRKiGxWKrYIqBVQECvybUriXBx3B+f85uREfU1nTRF/PZg4lEcbARLNaxXJLoheEJm0ifDSz1DiL24KVYlabmWwpiIaSp40ik69oqLDKCjELhdAA1WtBrpUNtpf4BRPDYRgcvIQefFCBJQ1bTl/JDOE0hkZjcn71GVd3R10LBaRKLpzRQHKM71CHxfNK3S19CTgZZH6mHmrGQOodqz9jEWYmhLb4VsaIWUiM9E4ooLL/PCk7kLvRsI5UKLdsEsprpnbY76omVRo8ZkJoJr68oy7vXwAAIABJREFU9EK1lHOhcUq81pYqbPc2ftR72Wj7rEmKaWpKg5JAkGBMcuPMvmN8MRQYLq7GyvtTULgAuYuBogWEej8T8onmT4C4ghvWw6pVNGDfyHcExEmTUKelcpYXTjvWfMxyeHUKzQmhEcWaxsVS6yx6fBOJI9fc5Ara6CrrNLfQ2MnrVN8PrefMRM6s/os4xs9vTLpQmLtMfTukFU4dbUu2Etc8ZTHJcyrT9qWhmlBppVukQFDoosYZnE0vdhXFWM+Y3GlUBIVl3Kv1vC7o4otsZT73hcTN0PmzLgn6Ejh1KiYrlG0x+oEGj6hioIzR8QnmIBK2UT9St3+XtNEMdTUVF1Cu++vDnsixyKkgDb0tCZg4kCnFoJKHzwgvmv7lidxbNKzU+BTDJrCN8JXtV2j+dGZlpij6cHun4G9eQnT2aZSDM8g7O5hihDkGSNHHNGkxmdaIU5pPFjg+miGeZchT7q+amsAkgSCfwk8PESR7COI9RPNdtMmRDBuOiwpHjYPzO+dwYW0TF50QvekM2DvAKcfDFg1kpNdFGquLSVNh3DZI+z3U6+twfjQuWlpWH83mOBjH2D1McP/RMe7u7mES55jnlUzXxGDGC7SjVOQYei02uz7OrPXwwlPn8IWnL+H0WgebFPo3qfBr1/s0hVDBbe2GmBcODuYV2q6PwnfxV+/u4yfv3cdPPriFSdagCbro9kcCCNMslzG7PB9i+arcf24GdJbSZbFFW2Qywt0aBHj5+nl85fmncGWnizMDH922RMdlXp+Q28SSe94E+GRvhh9++BA//XQP7z+cII92BNxR9xjFj9BPH+CffvMNfPH56wKUol6E7qiHP/3e2/j+z29hb1Zg3viow6Hah7eNhNH7xRTF8QP85qtP47/6rTew5tfoU5wqbS92aB35nnkT4ZPHM/zo5gP8Hz+8ibghIByo5sklna6GW5AvPMfXX3sRL1+/gK2uI8JVLjrzosbu4RT/5w9+hs/2Y+TRFiq/h9rrSMHEUQqNbq6eWcdLT53Bf/HSGTx9to8wizFwG2x0medEahbd25TS8otMZf5/QLi6Ui5NCOxURqdhCr7EjdfoBUnd4UFxdNnkKOsMcUogOEdVa65g1SYCBh2v0Bw1MLRYaaP8+qqtkNXMlmJHTmK2Tajssgi0IMBSTBbmNgsap8lTevJtLFxEl2nDtsiwk4iVTXM1x22ROWWLBJ1QrU4EbcGjCGXl68xrWEAl6ZSqvmJRkEhwrGYmiSOp4y/C65nrRoAYMA+QBRONaBo2qAKZXLkIBTjSibQT9tHr9NGNeogi0qypTQnQ6fQEdJakJsoE0UeWNrh/7wA//qv3cNMCwrPbeO6FK/jW776G8xc34Iekfq0E+2otZZvH2tEWipnVEP7DAEKlpCgg5B8pEexGbo1ErVGgzfbmfWRqkF+EGfWamMLG6CKEayYAzFCUViJZte6laQo1eY04SlprU067dFJEMwFOdggbPOR7+4hvfYqThw+QHBySHIxmfIL43gPJOWxmUzjJHG6WwSsrcfqk2b/DeALqRtjlrls0JTdrvU+4vhMLUlfU+CGaIETJKIsgRNPpIHVcxGgxZ6A17zhOK0LNPjx9fgenz+1g5/QO+oOBSASKOEU2T5DTSCxOEE/nAganx8fI05kUByqLYMRFhjg7QlFNEPUbhH0HYd9DlxTSdQ9bp0eIupzSxUpzMqeIgFowvDF80oLUTGtMLpmYTki9pYX/k1Be4aDOhPm9pgjmcyf8QD4rXQVk0q3W+1S0oY4Copr0L95HQtfitIX7PHMSfYznBZKMpngBgnBdjtrpIys8TKeF0FDjlNpmNQUi4GOxTuMakZ9IdAIBO0Egp7u0rOckkRb2dBnXSS+bDNTjE6SK47HBwDTgYdYnO9mKFDS6RPRibiRutaqDUvMqmTyJDEJ1idJgJSDkYeKWBATyfBs6tFDoJYdVP08qnGi25FfqvshJiStTDjOQl4LKOFdaBpQ0Bs3ww2apScPQ7q36jEpMjHFf1+kgn1rzBDckveo6pmu5hAFJg5D0PAGavAMIJNWKyFC5WXSrdlOmTUZtRyqA6CEJpl3SrAVNLMyU7KjN2pDoVNDcYqax+AQV1Px+jYhYaTMKiDPTwcVqtGxUqc4+gEeDJDaXxERFJ4RCnSb1Tpojqr1TPaWJ2BLnY+WnLpqfBuzb8637mAI37WGbKaghzMt3PqEhtPubXQH166W4F8xmNIVGyybxDNLgUHMjAaTi2Kmgn1mHAhXN1F+fY9uSsC7HCuNNyKGe5IXcRCf/NptRwbSRgUgusL4uaRIIBZNvlSsiX9OSmWQS4wyTQM+JHdZyes4/ahrJw0QmKb/HNFOWgwA2ZmVl4aNgGgXSqCYoJJGc2lNuwSbOSn0SeK9Tu0eSiNHX6tKkmbdy38r/RCUZf4x1yDUuomGGYVc+8j1q01un92paqd4LNK+kO2hL4FcnQD2H2yRY6zHgHej5JMpnMgXs+jSBabG11hMfj1GfTWb6ivCZSuB6teSKdqNQWCnMnXU58SsYeM+DAfO1HnwTBLAV2VxsiBqVlqHNc03V+4brl7q2t4xKYH5j1gHqNXQ2LiE4dRX+uRvIettIw01MvTXM0UfcdHAyKXBIB9CkxGxWYDJOkaQFilzlQJzSctDj5zME6SHC+T7C+R6i6S4wP0AaT3GSlziugHPbp3BhtI4rQYTBbA73YB/bjosNaSo0kl9YhgFmvocZdeKnTsM7dw7Onx6k7cODBO9+9Bk+un0fdx8dCU2k9Wl1TV1GCC/qCZ2UC3GZZaizFGGdodsWGDg1nrmwjS9cO48Xr57HU6fXMPJK9PxGpnMWENIRjXEPk9JDHriY1hW+++M7+MkHD3Dz7iMUbQC/O4IfsovkI6NxATsvPOG0qRYxNukjHtygq0UouzNcB+jYmIxxaWuA5y9t4zdfv4HnLm2imc0RtRV65M/LlNpF6ffx8aMx/uxnt3Dz4RS3jwrEwQYKdi/rDKNyHzvNHv7wn3wVL924jJOTMbqjPk5fPI8//f47+IuffYR7RzFOSMMJhmgkLNvDWteDm45x8uBj/NaXn8Ef/+6b2IiAYagcZy6CBTfKaIhZE+L9eyf40Qf38Z2ffIyEi3k4EOoLaVjkJ7v5FGE5xbd+7ct4+cYFBOQNSx5KDbczxFFc4H/907/Ex49mKLqnUPoDlG5XaTKkgVYpzo06uH56iN964ypevrKBMJ1j4NbY6DA8mHkuqhv8m6Z+/1gA4ZNuoJ9vd/3N/7bv7xd9/19778ZIxG7mai3Pqd2KNECCjinyL5AVKZIsQUbjmJImFAnKJlVaKAO2PX4sxRWRsRJFxa+bo6SukAslgyYadudZvLHDazQAxkrdTvKeeJ06KtD+3xPTXRXqL/bqhd7P7P5GeK6eYZ8rOlcAoV3wll1joylZGPKsziyWYNB+dlFr2GLLdMyVGmiqrcVAUcGhxFjwgCfTv0FvJNRSTgbRBLLo0ha7KV20JeljHYRBD/3OEF0DChlV0YnY8OGkQkXtIRsino/ZtBZA+PZbH+Ljjx7gzmePMRx1cf3p8/hn/+JNXLy0JU58y817ZUJoC/r/pIBQLBvkj8dOrHTIqdlQY4DP9QK0RFIW30JfyM/Zr2QHV8TxJj9LKGwE3kJbNKYItvCVNVVp1HTW1I907DTmGtLg0utHUEUtSi/qwC1rtDGpPYV8TorJkxM0d+6i2t9HfrCP2e59jB/ex/H9+6jmMVzGWQQR1qIONqM+mjRDfDxG2DqIGH4cMXiXQIMgmfl9dJQGSnLmuj3kfojU9ZDwc9Qp9odAh9rtAOeuXcHpyxcx2N5E2GV+hYOErtJJLCZeeZYhTWJMjo8xPjpEkcxQU9PB9ZiaFGaGMh6mmgBOgrxMMUtSDDdb7JwN8MwLT2G00cNsdiy5sczqssYTStlmgSbOC1pUGf2rFHSsn4ylviL55RXViaJqQSxRVMyBZDJCmiNBgiip5LkWYyqo9odFHc+UQ3QqThj0D9DpIyOXaF7DLbioSNGN4PkjeMFItIdVHSJJW8RJLfrEnPUClb89Bh+7SJnPllVC0dZJJSmidEkNUNaeGKLwoJcAASIBI91ROa0UPZiKkmSvF0MRW6ATvHJKw5xA0oc5evUCeD7BBqePy6JdzECEIaGf48+jBIY0tEUet0egxCGGRhAo60InhNrc0WU0YpamUOB4mg30sS6P+lULsCfTS1OFq4bZTAHNmizFuLmIT9AyRULIhg5/k5rn8RfK9YKakJnRuDSNBazaZoGYmhiXWhtFsJhwKe2b71FcpGV8pnRPHW4ohVF+n9kzFvnSYrpjANaq4ZqNijBN+SfoBmaRUNCtjXhx4m7VPMwCQjXzUWK7hDpYMCg0S90L+J8FXXKuLGvJ0hNXdRJ8Bwb0CH2eRn8y+V0BYqb1uJwS2q6Z8QaQdcu8X6OX1F3MTuXVFo1gUAChOX+cLIk/vNVhLyaFSnS1EUcKCM0eK9M7C2SVRacqRLOmrmQHW0DIc0C9Ib2KWCtSCsHmAKeAZaUxZTYlQM6XNOP0ulKXza/Lc2Zr6n4b8rmhJMtIh2i6oqCOmYodeX2UjBHkUcdJDwShidJeJ3A1SoaT66pEXnA9UeMn5gRyIljknOZxulWJn4hMgXlNGEdTpijyBEUaoyk52WvRd7vwefFEG1sKFZMAsG1z9SehoyeNwLwSIQ/KbGo6hU5xZquHU5tdbK0FSvF0cjnoDDpg6kDkohfyPCs9vKGEwCHQ4j3GTEB1cRX6L+WSJkNWPpIOLHRQdY+1JZJtsNHITEAgnxdO4u1lpdlj00E1JXNvhP6ppxGeuQ6cu4YsWkfir2EerMuEcFYG2D9M8PjxGJNpLoAwTkpkeS1mnjYSJaBYjcOi9EgAYTTbQzh5BGd6gHw+xpTxM3WLjd4QZ/oDXO/2sc2BVZZhUNWIigJJEiPnae734J8+jeDcefiXryC6fAXOv/3p3faDT3dx7/ERdo8mOJ6lYmfthj0Bg1yA84oLteo1aKvLiRfHqR4z+NKZhLBf2x7gjRdv4KUrZ3COlqxeBa/JjdFDCPqNzpmZ1PgY18BenOPPfvQh3r71EA+O5iJ+98KBZJvwRqRIlB1mZgxCwmELsWimxpH22xT4ksLa5QSgqZBOj7Aetjg3CvGtr7+EL944h35ToudU6BhtCx+6Juzjk0cn+M7PbuHdu4f4ZD9BHm3KdI2ebIN8D1v1Hv7ot7+GF29cxv7ePrqjNZx76in8+V+9i7986yN8uj/FUeGiiNbg+B0xsiAVs02OMX7wEX7r1afxx9/+Gja7Dkahg4iUjdY4wYUDjEsfP/9kDz/+8CF+8N5dpE2INmDWGvVOjoy//XKKTjPDH/72V/HqsxfRzo/hVjmNmOBEAxzMcvy7//AX+HB3iqx7Gpk3QAHqQrgaNgIeNyPg/MjH7775HL50/RQG5Rwjr8ZaxFqIhhzUeiid5W8CVZ8HRv85Ukb/3wLCvw06rr7PBf3HbIqyVRvKg+gwjLMnaT1lXUpBmFEvmCkYpIaIvHspmhkfIX+nWQw7vxnyioHFxqhCijWuSGoUUbBbZkKbbAfRbo62ELHNEbN3m5B4++60WDGN01/wlrV7aq2wF4Bw5RsW/VSTi6SUoGVH2J5/W+is0owMhli8BmtCoJoD/uEGod1A6RYbewq7kUopK45qdGKkbrCLkJlGfF6ZVchICprOsBvHAFOuIw4bK9QEdBD5HYwGGxiw2cQNlGyHlvTRrljkHx8luHeXGsKP8emtR7h/9xDbO2t45rlL+N0/eF0mhKRCrgJCfV4MQ1fexj/8hFAKFRM5Yms11cosmwIyKDI0QSk0dMihE4NfEKEp+5joblgkUhtjNDBiBGA74oZibFzOdcLCjVCIeJbgI4UVTWd8Mf1wUOVkfDA3jtNd3fT1MC+SURZzBvDGqGdTZI8fIt17iOTxI2RHR8hOxsiOOT2M0aNuR2It2Ft10KW+sAVCx0NkDIPYvCTIYIQFXYEIAnMCwrZFwXuPnwtD5GGAp177Ms6/+CK8tTW0/HzjIslLxHRQrYC8KBDHCabjsUwIKxYx6RxuEQP5FG1Gh7ox2moiGpQkmWL/8EhyEtc3Q7zy6nWcu7AOh5Qm5ucxMoEsEOG+Kn1RdGzqJKMYRqpIE48i19REpqzM0xUE8n8qIJTi2hiZ6IUnlZBzJKU1KuhRKp7SIhW4W1dD+Wl8tH2CKzqC09GRcREEVJFoAxmBQcqnxDiVTCGh9T/HCK7kD5IpkeWFFjJ0JyQgFE3hEhDGWYM5AWXKQqcD1+8hzulXQPYP30kgDWhxdmxc5AXDx7XYZU4l9fJtxD2Tmb2q13GlOCbVktNQzfOVUHvp7dNIh9wakXwJ0JTMSAJCZh9L+03p/cbZxzTQFJCw4RDQ3Mc4Sss8zKCmJWAyGsEV/RwL8YUez6ACATkLkrfFYCaUXXJZOanQ4G1ZHV0RDMiURKZOQlM34Eiav+p2qoDQNA1lcmT2db3qhjJqRHUL4xvVdykgNFTFFXa57T4sVnrTjLCTtOXGYjeY1cmbxpcZoqSsux6b7gZIaXarnWybyTjvZ2P2Y87mEhAKYDUDBjtpMx/1t+rEVsof0uEEAOtTsZjMWUAo32d3piUolBxb3hNWS20mojJttvpdGy8v02/dCDS0XHXBMq038U26ly3jNBamSurGJIwGqw1eZOWaqCg1OzL7igBbc/KFlENdpU6+pablVFya0+rOK+/Y5D2KBpb8FsMGI0iT57+lK7AnkzthflCOQqBorhifIwkiqNnQ0N/DDFEBak0lGlfWvZKfzAZ4nsnP5antRASrLvJM47Sqgrl5nLIxho77fKHB6XUu4fBibtI0CMUQiK7LSr/1HQJt9UoOnFIooN2wlalfL2wE+DlNIhTRzbUI66MQo0GAiFRpmvNJygHNJ8WUGoHIGYwpjsjI1JBPACEZ6iZGg9s9QSDxh+yD4nVgpvmLCTJXUOPELY0qNl0su4H7IZfyAF7TgZt04TUb6J1+Gv6pq8DOJWTeEInTQ+xtYEZAmIfY3Zvj/v1jnIwzzGJSxD0x9Wbchuh+6UCMXLCBnx0iiA8QxPsIp4+B2QHK2QmSPBNWWc8LsRl2cLE/wik2Uf0QEbXJvEe4JxIMbm1hcO0aBtevwTt9Gv7pU3D++z/5YfvTdz9CUjlIqSGQLKgArR8JKORlPB7PkPJGYtb9cCgHHT6bPEF+cohhk2LHr/GNLz2HrzxzBc+cXsPArdDmUwwHzNvpSmd21rqYIsDjpMadowR/9uN38P6dRxhnPLlc0DsavcAM9ryUaZjE57o5Qo53ex2x1D6ZF9Id9Dpd9HpDuWjp7Bh+GaPvFPjNN17GV567jEvrgQTGM4qBQIq6OQRd3Nmb4Afvfoaf3nqID+4fo+xuwQl7Em7fy/awVjzCv/j2r+PFp6/g8aM9dIZrOHv5Gr77k/fx/Xc+xiePJzgsPRSdDfhRTwNJWezHR5jv3sJvfuk6/tW3Xsd218V65KIbKIClNXjm93GYu/jxBw/w048f4a1bj5G2IWqvK8saOygEhEE9Q6+N8a/+4E28/uJlVMdH4iDKcMsm6GFvkuLf/Ye/xAe7U8TRabm50pabtVJQ/JrT2xybYYXf//rL+Moz57DlpljzK4yCViI1CApJU5WNx+gGWWR+HiSugqNfVUC4ME8xQGX1faqDl9UB6I4prqEMlBcQqLlkzJlink1WxQIIszJWJ1HS6WjAR+dQgsBWO20EivyevEzk+2hTrKMd9kWYBcZIEUOlWrjcrb4OY3Rjsg4Xcg+TB7iK/hYSo5VPLiZ2TwBC89knaEDmm1bc5uyPMWqf5U9dBY3mszb6S3veZmszDnZKu1UaC7kwmt1mBPnSgjLui5b2UzPqhXETjJ4YIPT7CAUYMtRes04FHNKynx26NsD6YBuj/oYARKHCtB66nSHCoIuDvQnu3N7Fu+/ewu1PHmP3wQmuXL2Il16+im/+9ss4fXYkeV0yUlPykvz5Tw0I7f24cBldTI5WnBRZAKv8yeR4qVuklkIrjQJTz+l00RwyOTC03oU5gJklmsJLKzSDVciOofkFixPjDBn61I6wYFoWfyqTM9/EyRJzElgXch1iqjSLSOqajvfhTI6A6RjJwT6mjx7jwc2PRHfoTKbw5gkCTuGaFl1qxuaJGNOMIpoQab9Cgoz563wXFPYTTDDfkMYz7HNngY84CvHMb/02Lr7xVVTdATIvRNJ4SEogLh3J/UvyGrN5gjmznSYEgIw3iuGlUzTxMerZAZAdwy0n6Hgl4tkxHu0+lLWh0wvw5a9cw40bp7G12YPXpmjymaGa0kTKUKLE1IQFlbSnjfBJr5MWnnZybwpfo+xZGj0ZkGd5jdZtguB5YUNvTVaUXixKNNkvdBIpLoEEF6IvVxquGNnK1EvvIfl/pFv7nLbrPaTxAJAGI9dRiYUqmBvG7zEmMzIhDGVCSPAXZ0Ccsu3el8njNG7k32nBUrADx+vJ11KhMiN1NeUUgs7LHtrAR9tVHwJGrKhhjU4aFbSSZUThJuM6aKyj+XHcg8Vmn8wYNg7E8JD5itRF6cSA9FQOmmS6ROpnzRrEQyCAhvEV1vhGR3BK7VtOBbUA1xtQJrtLXxIFK2b6qGDKGjlZQMjnjVMF4/jNiZCdXnJdpOmDoVbK77CxFwzkFh2W/qduq7x+5ucSZIiG0EzABFAaDWJjPq4wQ55osK42jgxAUgdW456qcjND51zdcXStkAaDDCUZL2Ny8XhezSzM9gX149LpeAGaLS90ZUKozcsV11A5lUstveRmytqn651Vwxk+qJ76lYXcTtpFFeWrqZFMjhZ0fH61kQwINdhMCK3rqphEKf114QhlNmNj07KgvBoOh9Eh6vOt+bj6fKtTuE5P1dhLz/VCkiBv02oNdeJor7NlDWn9phdOjGPowWHqPAF9koesRj4ymeW5NXxT1egq84mWMq7b1TzQlo0ZTvw0748sBkqO+O+izJFlGvDOxbzToV6UHiiMdGDOH8PnC7hylPJ31IXUusQRUcB7g1a5dPkk8GslR7znA13W/Z6aJPbDBoOwxXrPxagLAYauTA8z9DtMPXARhlwftfHFqB++JitpsdNSnhrhs6xO800clphgSq0nQkZlqnPCaoyNJNpLr5A2QI3xWm3ce6UJIZ/jPenDayJE5Qgddxud0zfgbV0GNs4iaztIqkgA4bwZYpqHuP9ohjt3jnF4nCJOqP/tKqtRHF75/FP/mMIrJ/DyQ/jpgRzebB+YH6KaU84QSwqDLxPXAKcHGzg13MSptS0EDl3YO+hubqJ76hR6585i/blnsfbMDWA0AOhQ+s//hz9pbz/ch9cdovE7iIsaSVHJ8dS1Z7B9+hyOJ1OcjHmMhbrGbEIuqkRudTJFJ5tirYzx5gtX8cbTl/Dq1bNCl3SyKdY31tDr9zAtKkwbYOIEuD/J8cn+BN956318/OBQDFpqCcsNxUFQxNKl+KGJS+jl8+s4s8PcJODRwTHe+eiOTNSCwZqGhdKVKE/gVQm6TYoXr5zBF2+cwddeuijGMs18Jq6nEcfjfoSDaY6PHhzh++/cwk8+vIssWBexPLeiKD/EqDzCH/3uN/HKc9cxmU7EECcabeJ7b3+EH928jXvHKcZ1JECSoJTje6eYwU2P4cZ7+MbLV/BHv/YyNqMW6x06ofJkeMjZeXZ72EuAH753D2998hjv3jtG1kao/C5q0qfaSvITo4aD5AR//M/exOsvXEJxdAC3KgQQIhzgcF7i33/nR3j/4RQnzhbm6Eh0hsNuKbfyKke3ibHmJPjWV1/EG8+cx4VBgw0+VHzAej0BhHyoVwGhlGt0oTJ5hJ+nlP4qAsLVDfDz708WY7vhr7h72VwpCZYvU6QF7einohPMqBOkHpDAzyk0R9Bhp5eaQrWhLyoGz/PftAonp52xEtZinZEvvuh2OREXzYVsribkfqG9011NIJzQyoy7qDE0WJKZ7KZovnYx/TOdZuPMZiMkdHO1feEnWGoGSKzOAhcEKAUay53WbPkrAErVHdLBZXGpnVclyYhuTXQXT37ktGpBYiVdhoYmtF1wQ4QyAewhCvoyEQw96qUIBolOmIOkNFIGwXaCEdaGW6IvJLWwEzHgvoeTkxnufPYIP/vp+7j10UM8uHeEN998Ha9/9SW88uWL2NjkM7UEhCvMqeXYdWFhb/vhAq1Wq6P/6N//tufqF36zaVBYStXiayzQNhuVtYfRYOel8+zqz7QaIgsI5V6Sw7rZWRs/O92wTQPDmRXrUhM5JZlgCuoDukby7wx8tzl0EpPB71NzH3GD1Na/ADcJLS4ahGWCoMpE5F+lKcp5gvRgH8X+IXBwiPLxHvLHj1GfjFGPJyjHE5ku0siGtuyEKwJ1zPlgg8ULQzFn4lGS3t3rod1cx4Xf+Ca2vvRlJGEHqddByqiG0pV4oHFc4WSWYzyJEU9j0RXSwTqg41uZwM+mcNMTVNM9NMkRQidDmY0xGe8jzeZivvDM85dw/fp5XLl8Gh0apZSxGCE4VDOSQu5w+qNGIIydIYPAUumUUmoLO545Y/wk4MbqdA2AMQ7Ii+dJId1yoL8opC10sD1x1SZJ7U3KlLjzquGYBTyGebb4nepGa0dGJoPPTK21gDWgn5M6FpScOFI/2PrilFkQ7NU+HAGEA8ziFmlGRgS/ticgkVrDPHcwneVIkkKoqHSUJSB0+nTmphFepQHlRavaRWYoMjtNW8nyd2oc6R/Af9Pwhmsqf470OSQmzVCyRK9IAxrr/Gny2oSSyXvJOBdLca3PgNbRRqArgyS952RuK5NYo9USd089a6srqppSGA1XrXmnXNvkZ5ufo8ZR4sQl3RrNOdSulOQgsnA197s4TbKGYl0kz6JOCBUQGgtMAYR8Tx68VkGuNRGxja7V9WHBIxGPAAAgAElEQVS5E9h7Ud0VbSSAbkLG0Mx842JXECqCvRv4O5dOpZqHaxG00aNbkGX/n0xwFFnr6TV6QHsaTfyCXA2zpwgg5HonANxO95SEazco3aZM08ueW4Jtk0Fp0hNXllXj3KnVldH02mtvPZ2VevwEGd9Qjxevn00Ey1kWMKcNHnWwlfTKBVjmImy1rVZTSGDHmk0N5kittO7nBH06NbTgryKNtCQ9k1RL1fBJVJAxdiEdnkwnrvOan+jKxI+ZfVmayeui1EK0ii1QFrUYexFU8mzy64VxwCgs5u1xSupw7Wdju5AJnQBBp0TAIQdzwQme6Qza0mzRk8SCQV+neqTchwx/7zDBIMCQVE+CQpdeybkMXSK3QNdr0PEbRDTqIgWUbEWGyhv9L8G8ui7ofSkA2uh1SYcV9pUx6OM5tHWSnCMDjsWYSiamtqmjplVkKsgVkj3PAHOeU9bM9DgxMk/JgZaorBBhvY7Q28bg1DUEG+eBtdPIqgAJA+ixZvIHIzx8nOLO/alE3BEQen7X6DjptlvCdXJ4bSyAkJETXnakeYTJEZr4CPn8RGm4RS5BmR2XMXxbOL15Gqe3z6A/2MBo6xR2nnkWg4sX4G1vIdzZQrC1DkS+auq/+t/923aclOgM1uGEXcQFXa3YePDxyhdfwOWnLuHwOMHu7gHu3L2PpKxROi4KP5IHzq0LRMkY/WSML13ewVeuncevvXAVp3sevGKGjfWRBMyPswzT1sE8iHD7OMbN3WN89+cf4NPHxyhdUk2YyRJoLlnjwauAYRRgcxDhlRfP49rlLQlh/fjOLr77o3eRk48eDcUSuxRXoxJBk6HTZDg7CvHi5S38/tdfwFmK+JIZIjGXceAHkWgk9ycFfvjuLfz4g9uYtR3kNIlhfiEFqm6Kb3/jDbzwzFNI0hTzrMY0a/HjD2/jnc928ThuMGu7KLuborfgzYZ0jE49w6af4ddfOI/fe+061rwSa2GLUY92y75MN/l9j+YtfvD+Hbz16T7euz9G5nTR+D2x2iXIDl19HSMvxb/+g6/iK89fRHFwAIdGBnRcC4c4Thr87997C+8+mGCvHMp7SKk9ELExi44UUTXDsJnhN7/8DF5/5jxubEfY7DQShUFA2O0SzGog/aqzqC1ObUbhqkvarxog/Dzd9PNU0QUgtN0kwzvihJATAE74CALpIJrkE2TFBHmdoHIyoYW2foXWLSUPTYBgnSLnNJHdK0uyE1dAU2ItaH4ayKqhvOqopppFO03TkkQplU8eUojQ0GMVLBrDAAWNSp3QhdASWSwpzXQLzVaoEMCWBKtF0NIwzdScpoixe6gGEFvcYgsnleFYEwn7KqwVu04GbadYSep2UmU4ihSvS94U9YUBAjZrAoJCTgxVJ8jCTaqfirl5PtyqhwADDPtbMhkU45nOUILuDw7GuP3ZLn7+s5sCCB/eP8Hv/M438bVf+xKefWEbo3VSzwwglCnNyp9FpqNSn/Re0u77YsTzH4WCdt9aIOm/23cYypOaSJga0wJ9AxSs9kprp6Urpakldb9cuQvUfGHllZu/6/sym+zCTEI78vpe1R5QimsZpusmS/o73WQlJsBS02tubNpU5NSG1E7ZdkXu5aDiWs58QqdBYOlxkotVAUnCcRGc8Rj5/gGSx4+RHR4iOzxCfnCI/PgY2ckJvKKAJwY0DAguUKR0pdYu76KQRovOzjaGV65g/bXX0X3uBcy8AIkXIXM7mJUuTtIWj4/nODiOcXQSI49z1GmJoKwQlgU6RYqIbnblHMX4McrpAdx6hqocI82OEacTMZA6c3EHFy+fwfWrFzCKQiH2i/YQpI4W8L0Kvk+NDAEiqbUpIHHzNEBQypl29k0BbSiBNjtUI0eUAmUnL7wGYrPOWp/rhjw3hka6sCShzlCLZIZr6x2os0O5ioz+MCMeusqSTqeTL9I3aYSlplAi3eNrIAfOmFVYMyExozMaLBrWsJRsxYRGJ3eO14Xr9ZBmLfKCRVcoQewhAWEToCwdzOd0aS6R57XmT/oevEEHte8gKytkRSUUVdJNi8pBSaprzc66h6LSjzzU/CZCybxGHo0S2cQenvQ7scjV4k5HA1qoqxZRNWp8Xyy8F27Msl4/2SARQCjB4iaeyBji6FNkTKDM9NACfin4KfXwXAQEnMaMT8MMFBPpqI2FuD51su5yP5C13qz3LHwF5KmeVuiEvCsIdEQzaRpx0gSUAB8zbTO5dovl+xevR3Kvyb1op9jm60xEh0xXVqaK1ldMDVd0LV9EVxgAbR7KxaR1qZnjzWsy/Aydz96dSnuwzQ79hXIuZW/R6aAyI/SelvvadiulMWIA4aJNZoCciR2x0N0skks3W7veieO0NmmX5mn6PDwBCmXtNM+tAa+i0xUgqNReCwbV58IgXZPvJ66wnErJ5I7rBHO/Q4mfYlwLD+oK+Ts4tWc9JzEdMqmvUOQ5qoKgTOVezOqVmWJTo8gyofLTLIX3FO87oYAWObJkLsOJTiQR85pNSPkKKcpmLVFZhzZwXUf1fZ5HxkNM/ZSwIAjaOmErA5kO2ePcC8REpkGPhifdHkbDDqIOdZDHCPwSPRmiMOPcR4eMf6rCDdWeUrWA1EkxdtHfLWl/zO0utbEuXiOyd6iGXcDgwi1Jdz25T4T9YPwL2AjjGmfqJJvtaFwS1ImdKQFSp2mFIg7HXDfIlhCXfsZLWPdbfh3ZSB1U5RCOu4n1U9fQ3TwHf20HRekhy10kdR9x3cW87GD3IMe9RzGOJoXQ6cWMSyI6SJ1lansGv5nDLcdAcQQUJ0AxRpWeoEjHSJIx0iJFJp4rjRjrPXXuCi5eeAoXLz6F/to2RjtnsPPcc+iePQMMBkA3UDAonmUtnFf+2/+xdaOeTM5aL2A2MLa2T+HSlafw0ssbOHd+gIe7DW7dos7mI8yrBpkb4Kj1kbu+oPxuNkF/foRroxCvnN/Ct199HudHEYJyhuGwi7AT4CTLEHs+8t4Atw6neO/+Pr771k0BhJXXR0vKaBNIGKZPt60KOLU+wpWz2/jqqzt45toaM47xwad7+LMf3cThvMKs8pA1AXIx1qwQOZVoF0duiRtnRviDr7+Cp7b7GDBbpEolprfb64lZTlJ5uHnnEW7eeYzDpMU0q0VAO4x87Iw6+PIrV3Dp/JaI3x8+nuDj23t4/+5j3Ho8xrgKMHd7yAOGyfPha+DlY2yGNZ4+3cObz5zCN547i34zx5CgsEcKjC8TwkkdYXdW44cf3MPPPtnD2/eOkfP9hwMJmuXCzm4J6Z7rQYl/+ftfxGvPnkV+OIZLO3YOQIKBAMI/+8n7ePveGHdmPuYEteDEj+N9+ojP0SknGDZzfP0LT+ErT5/DC+dG2OpQJJ+jbwBhGDKk/h8/IPxl6Ai1cDYxDyYfjBOqtmI3ixTRDHkRIytnSIsp8mqKop6jhIZWNzw8xn0WSDk5rBKhhTJXkFMKTtu1+LDuZeqiaw8tkq17nnaErbub7ZZKqLUUCaTn6YJGETfznRZdYy6BJnR30S+1VBrD+rOhunaiYOsCdZRb7L2L4sfM9fT/SSauFkXGp0wX3cXEwEhBTN9O4J/vCZddoYP+EEuvUVMM8zkxN9FJh80tlM1JeP/sONNB1JccstAcBIks2rw2gtcw9HwDXjNEUwTohAOsr22j1xuJycHtzx7g008f4NZHd3H39gH2Hs3wG994E1/92hfw4hfOYm2dUwV2IZWG+oRXz2KKajVcFmL98gGhheg6jbF/bDGx/PeTMHAx+F0ZUtg7wvZJbYG3xKW2kKXBhfG7XVHjGPqZVGNa3NgmgwBGc/MU7C7zvqRexPfRIWvCTEZI7dGCxlKdDNWMwIXPh0xBKEFg55NR6YKQxIygSRLUsxnyh7sojo5QTqaopjOUsxnKyQyzw0McPniAMk7gsFMuWkMHHc/HqRvXcfm11xBcfxrtufOYOh5SN0TudTDOWxzGBe7sHuPR/gQnJzHqvIVXOvCLCmFeIEhT9KocfTpBTvZRUNifHCIvTpBXE2T1DEWboLMeYX1rhHNndnB6tIHt3gh+VSAAC6YSXeZddWjykCJw6Z43l5BkjxFOtDfnZs3JqtD6Zea0AFlKUTLZk3YqbBoDBHC+z6kZO/ilxq8YaqFSBjUDzbILbIYWmSqVyYHk3kCQ4oekG2mmCK8hf561htfIIp0ikP7GtUiZJVpwydfZwzZNFmYvSm+UXijpi8wk9RgZ09MJH7WKpJ+WXHNNnAQnHTT/8TlxtEHWNIwhGIQAwyxvkOY15lmFhNEZBRvHnBSGSAsg5b9rPttKT4XXFedSAlBxeBfnUwLFQDrn5MCJ9saAwmU8z/JZV8ij/5Zi0UZSiFmPXjlODlSTbiiOklGo6zqzZul8yEJXHUi5L5D2qo0TeZ7MpEemHtLAMdrRFXMW0U22BhCaoZgAQY+vwxTD2mE0zpiGQG4Ak21rLXmV2jiS98D9QnIY9T3ZyZesQZbWuTIDtQ0YNalSqqLa5urr4P5mz42NUtJpqE51lPZo8l0XrTYTdG4AoXy5AXkWTKqTsoF1ZiK30MrbBVP2QLt2K629ZWTHQuep70lPvQI42z7VXFbNIlwCDgWZS0CoAHGx2Jq/Sny5yDr4PJldT6Vs0jBYanv5mLNRwOazPsPUYEdBBxXXU6FrUrqijqx8Dq0hFZ9rOjuXRSGHBXwh8z6NEVWRKiDk2spej+gJ5ZxWkreHaganmcJzSngEYY4Gzstl/7/Ze89eu9LrTPDZee8TbuRlTkVWICuwEitJJVWQJcuy3G2PNA0MBv29+8tggBnMz+jvE7410OgZYAaYtgF3t4Ni2RWkqlLlRBbJqiIvedOJO4fBs9b7nntLlgxbhgcy4Coc3Evy3hN2eN/1rPUEtRJFwGzXoEMcM5u2QRhS9jGD46TyfS/qMEg8DKIQvcAXl2hXfF06xF6EXtDDYBghjDvU3RjwGF9EWzBjsWPW/qZRTxHJLzb1DvcLzavUfUUda9n447rH3FpqJNVTg+6gBMZictOQ1hrLsRJaKbOdWS8JJZ56S967RitvzyjXTa5NIaPvNIu3MTE7ZOXRQZm0dXGjlYYdG00xGm+AOzMfs2aIjWN3Y3XjJJbWDkt8Vl04SAsfs5KMlBCboxqfbxfYm9WYMfao7NTplIOqjsMusmamcKoxumIXTTVGU2mU2SyfYpRPMakyTJpCmiHEcV954it46NJjuO+BS/DiPrzeAP7aClxZPymho8BSjXKkkfvov/k/Oj/qG+2HdlnuPn8GTzz5MI4djTAc+jSAw8efbOLVn70rm+S4cbBHjn8YiW4gKaZI0h0ccQo8cHiIP/rqIzi33kevyzBIQoSRj1ldIw0CFL0+3t8c441rt/GDn7+LTzZ3gWgoonNKt11SwuoOQd3h3PEjePTiedx7OsDxDV86f59tzfHmlS28d/0Orm6O0MW0wg6E30zAR64xp2unVyP8zuMXZFJ49lCCLp/CrQrRNHLTYbj83jzH7izH9owhvC2KpgVvmH4S4dixJfQHCabTDh9evYXXfvEhPttNcXteo/AHyP0eCq8nGUptXUqY/YklD5fvPopn7l7H03etICpH6KGQDBSZEDYORnWILyYNXvngM/z8yh28eWMPpddHGw7k5uZFHXsdhl4pAPO//b2HBRBWOyO4Dd2VHAGP7F7/+M0P8ca1XXy402CGRCatEtDLjlI+QVKNQVPbrzxwBk/cexwPnlzBoQQI2xy9HvWXtOVXYxlZdI3jqFAvxL5bx+7/FCaEX6LyLUYm+6XyQZqO4fodVBKY6vdgV3SfKioWyNKJJZ2tEsOjokxRFCmygkBwjrIlCEzRujSQyQUUli3/PpOH6AUZQUGKqAQv88BaFz3qPVicsUNO8GSoSBZwGDtjM58z1BlTFipbz9jVW0aXMQMxYE9KdhM2rKwhAkczC+D3hlpG628LxhaMHEuJks3qIGTbp7IRwC42tgOzR9kaLdtQDFAUToi2w/XQGKMHO+IS8GLd/ez39s/y1Tpg2s+pEy0pweRzOOKcFrCLGpJS2kPkDhC0K3DrAepMvEoRRwN4boy2CXBnc4Lbt8a49cUurn26iS8+28aL3/ganvnqI3jg0jEMlzkh5IZjAKFivv1aSc4Ndzhrw37QqfXvPvX7+1JG7cxun7in1/pBUuhiCvxLU7+FF7kxxlCUawKRzYfTAs+cYyEwSqKmUU9Q9G/noAdnjOwma6GqWV0mZ89xUFVqCkLam1KXSIVmAabHTrRRZrygZ1oNQaSDbrRcaukrieSGLkfFfQWHFBnSRWk0k+VoZimaeYoqzZBt72B87ZoY0lSTGeo0FYdSRlgcu/c+3Pu1r8FZ20A9WMKo7TCDj9yPsZu3uDMr8cnnW7i5NcF0UsJtqFQN4ecVwqJCryx0SlimcPM9tNku8vkW5uk2pvk28naGgvEyiYOoF2K5P8DxpQ2cHG4gpOMbG5Rxi2HfwcrQQxwViPwMDgEhUpkgBgGpt/a82gJTq3yTAmbuKWN3bop2FsNWEyVOgEINM869EuAutAQphpRyqCHvvHfEKGthMKGLi1B+F0WSsd1YNCMUBFk3UyXnmTaCmGMYq3szwVT66b7mS6mX2lAQjZ+Y4LDAUh0j/96eegkhF5MMOozquikNJkOJFid0ypHqDgWb1yVQ1DS/4VSQsRcRpmkr7qhlwziMBEG4LF+bNlS9Ivd46hX52tRyRz5a6hWFErY/ObTAXLWEGj0kERoyKNXsPZ4EMf4wUz7RLcmiuD9VVJmcAkJHACG1jKT/ce2h4yvprwpG+VwWgOuKx32Kq6oCGRnEkx5LxpOZ1RMMKr2NTThzvEwOrOGfmFXbjvZM/ISsBfZ92smKxTcG0BlQuD9YtLO3A7vsQsJwIKbIHEe+L0uNtU0Du8HJlNnqEBdKQLPeyHJr6DR2WGmlDuL4qAYp1HPpZNDMFo1e/uBauXDrXYBD2+40O5OhHR6wlzQ6QhMJYwyg9tde6/5r50u6myrbaH+irEYyunXIRIrgRxCmMQ4SdjhzOhUM0rzFd1xE1MHLxK41zqL2ftWGkdxbyv9W87um1tgH07IVp3quvZSocF2w1wLVSIGHiEOeiOBrgirbhO+UCP0WPcY4MduXHSquG3WJkCbOEb1FqMsnKOR6PoODOVw3R+iTGgr0Qh8xXU3NpdoWzG4MELoRYuYDBg2qboTOydWF3XQJrK5ZzF/MGqEAnM1C3le8bzSvUppXRrMrDWSpcVgz8HMyR1CPBZtrYRTImiaTV2u0ZS91s87Zpo9OE9mMoWlVJPe4ZIKSEipxO2Q3MgdUI60sy6XqAhnSbGYBZhji2Kl7cfT4aRw9clzo2i211DPmDgLTwsPtcYVbuwXG8wpp1qAhIOS5a2r0hP2YwatnQDVBXY5RVlOpPWdVinE5x04+w6hjGi6TCGKcPH0Gv/fN7+ChRx7HmfsuwOF6wnMXReqwQ2dpk/uqRVQH5/L/+H91nA7mtKOtaeXa4vGHz+P3vv2ULFoNO3edg0+vb+KnL7+D69tT3E5rpL1VtMkAYRwhrOaIsj0Msh3ctx7hv3vxKVw4uowVr8Qg8uUiK10PeRAgTRK8/fkIr31yG3/+2jv45PYuvN6SGDzQLKLLS7jswNYtHrrnLF585lEM3RliN0UQB5i3Pm6lLn7ws/fwV7/4GMmhU0DUR5blMlaOUElcw5G+g6fuPYEnL57EUw+cQjUdocsyrA4HcjHNsgJxP0HYS7A76zCnzpXmd2prIQcqqzps7zR4471P8aOXfy4OqRmzUvqraII+CieQ8XpbZoirCc6tJ3jh0fO4fHYVl44n8LJdRG2GIdMxab1eO9irAtyc1Hj1oy/w86tbMuHLvZ64n9Kdjd0axk4M3RrrUYPvf/tRXL7vGJrRCL6Yyrjowj72CuCvaIxzdRvvbGaYoYfa74vlrwDCdIyknmDFmePpi6dw+Z6juHR6TSaEYZMKGLQ6Qm4wwgtfdHb/iQHCA3WSpXhogW6L9H1XTMWKdhqyTwFU1zhTqCwmW0ZDI4BQF9Ayz5CncwkBzfKpfC07gsASbljBCWlpXKBo55iXY6TlVMxlaqdeZH8tfOakQ0iXMCNUlyJBe2NKsaMGRItoayYgQM4udLLYGZvuA1M1OnxJaKrQSbW7K2Jp43onXy3VVL4q9YPLm80GXABCu+9aYHcAckjHm1bx4oL1pfme2XoMCJTf1Q1RxP7M5DSeY/ZY6ME35KsDOF7PlBYB7Ow13BQJKIQOYshtRsfAxZ4dzMD30UsiJFEfvYDTmCHcso+2DNEULmoWidQrZS6qPEY+dzEelbh65TN8evU6vvWtF/CVZx/FhQeOYrDEYozCdI2sWMzRFliPegL9VHZ6o6YO9if3J21/23d/X0BoLQ+MObtqHQ40QizZjRhLyqEvndD9om7xPm0atdH02K69LY1oxn/QjZGkNFOuLciopJ/xf4k4YLxDxVxC1a3Ifi50QlMDEYzQZY7hvwGpeHI1GedUXrQshMXMXe4B6YBLQUxaqm7sDW0uG3I0gB710NzsiBhK4Q7qNTieoLp2HfmdbaTbuxjdvo3J1jZmu7s4cv4e3P/8i+JQyenSTllhAg+pF2M7b3F7Sq35Nm7tzCRmIXBi9L0evKxAVFZYpjNeNgWmu0i6OYJ6giy9g8nsNrZHXyBtZsiRofIlzItQEif7h3F2eAxR1SJxOgz6DlaXA6ytReglNaKQ2hsCwgy+W4CD1Ijbx0LXZq34VQvJYyPHx9ieK03O5KpxuuhzgqaUMwHinoI+arlYGHF6IOHkdPczgHChmZZ7WhuDClj0PicwpLmM0g7U9p7LFLW9JqfZmGKYOAwDTlncSqKEEanKNMc0fKwRhg3Z5jRQrjABQHQSVfMTYU9wo+aE5kCkhKV56gSMVFBlH3BVE3qqcTuFm2A8qzCaljIhhNtDEq+hayOUpY+d7SlGeynSGc2/HNErNrGHJnBQurISCIvKtKeMaybjANRTpOWEUVgeLJ9Uq8hJo2QQ06dCghTJQuceq9o91frxPNZweM7EIDWA64dCpxVHMtFhUt6x7y6p64yZLtJcg59YmiWkzJOeu0/Pdzj1CKibNBTUVsi7EomlgIirsllrD1LjpWl5EBTqmi8NTQsGZeGxIHIBDc3E+GBTTBsFSrO07BhtRIk/p0yR9V6Ra0zqEXXIlYaDZbUc1Dab73WNU0ozdXfMk5RGhJHD27aV3fvtRFF00javkDTDg7r2A5hTWzJqwCdUUQL/BTtGP/PCQEYmcPvTQXVU1WmlNvD2waEwY6iNJ2CRh/6s5G+bKXspMQ2ccFFDpvpodW82RH6CGgGNjCcxjQExKLR7O9cupe+zXqUum1cHhx903yRgkultW2PQT7A0THBovQcPU8wnNxBQtxcBy4MloSFGbJJUJZoiRxy46CceVpa5fnGt4ho+Q9dN0TAgnoZ6KBF6TCcgkHRoMoomJ6BUenNAGZRboahHaLtM4rgWxmNCqSXw4/1uXINNRIfE5JjaQjO8WeOwZ0jjm0rSB/iZ2eim9YaqZfXcaHNLX8ZOvuUe5DkSqrWlipvWJyd+BH2MuZLAea5N0eLR1h5qmpClFbJ5iXxWIC07zGsP202ELFrGqbP34fSZczh76rQYVREUp+MU82klplrb4xy3R5pDmOcEsY7IHvy2QdLmiNocaDM0lCiUU2R1inmdYtwU2KkybBVzTBxgHnqIl1dw930X8P0/+j4uXHoEqydP6VRX6knS7snFZTxTLaY1QrHlNfLA//zHXetEqMtMogqWgxJPP3IOf/DtpzDaHWE+z7C0uo7Pb0/x41c/xrU7c9ya1khpghLE8MMQbpPCLcYIsy3Rqf3r330aD55YxiG/REyTFG4qbog8SDCPBnj9+hgvf3QbP333Cq7vTOESWPo+Qi4CvOjrClHd4PGLZ/Gd5y+j104QtnNpIM67ENttD3/26nv4wc8/gLd8VAxm8lLBbJ/dtWxXwOj9J1bw7MN34ZvP3I9sdw/1PMXhtRXEQYCGWkgae1TM+mhVmM4bnDmIUR/jssOtvQxvfXgLH322jas3dzFDiJz5R5LLGKgWqqSZTYajsYMHT63iG4/fjbvXQxyNaiTIJI+x349lg5qXHXYzB5+PKvzs41t489o2fvH5CBOK551IyUBOhwgNlrwaG3GL739LAWG7N4JHmhGdoXrLmFQufvTmx3jtyhbevpVhQsooixXyyNnYbAuExR565R6eeeA0nrznGB4+vYaNxJEJ4XA4EEDITr2dAP467eCvKlb/vgXs360s/g1+6gCdUQGdfY59cbcsyMatS//V0Hos+DJdyAOOKKb5qB07dudILajrHPP5HmaTHVRNKvogmsTUqNC4fBSiHSzaFHmTIq1nKKgbZJgq7eVNeKmdyCjNymYaWWG/JXoqlUayo0RXpyWOkks1KFWXSQ31FXmPKVOU+qXluui1JAtOReWS6WeCZiUE3gJCCy4FWBqqjO5+i4GS6BwtuDPTPxabBwGhtfrWjjg3ZqXACvdeDD2sGyWLfSXs6MsYveGCAGkpp2a2a8wJxGKdlBGhFOmGpyeLFRnbOfx3MrwcBG6A0IkQdn3EzhKWkkPwuhhl2qJIQ1QpM/EOY2+rwQfvXcfm5iZG4x184xtfxZPPXMLd9x5Fb0itm5kQcksxgJzH27xzMQVhqagNCHU8NJYmf+sF/Q+5h/bxnT1u++9nH5of7NLvv90FbjRljI48DxR95rMdxJAmqc1ooIz7q3nK/faKyTM7MCGUya3ksOp5XNyfch2REaFTDTXXsPoqTlv0SrfTA/1dA3nNtWSzQKXsJz3PTL1cmnNJULKLrqzQTiZosgJ1UaFMU9z69Bpe+tP/jMMbR/DCt76NOFQzoklWYtK4mDihOGHfnJW4up3izoQRFHQ/9UTfHlU14qpAr5iJwzb6TeMAACAASURBVPayk6Ob3UQ720SZbWE+38JktoW0miNvcuQdaVURNgZrOBms4pS7giCrEXYtejRU6LkIY05xSnQeDRkK+d71awyWYgyWI7hSNKmxCJk+fmDc9BgwT3c/Tl5F/qYVMOnsbFS4gWo/WerIMrKYspMuqC6yluh4kGLOn1S6+P71tT+VNvekAYQS3k74xsWB4JHTA3NfKv3NNHsIPkQep06OXDsWVH8DKqyeSgt40xwz02v5OwErHly6Cbdspuk6YQduViO3r6/UglKmfWzAeYHoDNkvYCQGizoGpkumae2hSCuUWY2aYdAEPvy1xEcbueBKnzutuNSKZogGbvxArN3483kjXX+CNr4OI0yKzkFat5jnNMVh0c2IFB8RHVcZzZGz/qhELkLwmAyG6C8ti6lfVmrGo7Q8iBLdUJokpLTKNFImqjot0SBvdYeUBmNLypqrtHxjrsJ6Rd43i2c2GLjWt41S7Jh9aYCXncoIa8iYcEj0gNBYHcnHpSmHxHcYTeLCaVVkjiphsLRWvifRClOnSiq/5B/rvc3n4e/ycyhN1jRCJQaB6zmvaW3ykbrMW2DRDBIjMnWPl92OGmZOw4V6a641QQjGNFKMQnQhkr2Pn8ngWqWlGvaMyY7kxI57GydzMiGimZlkXpLdwCEZKZsmJoomWqQbiquyap41mko1bXzjbNo0Alb5bxq2zp+VORMztUWELXxE1emZNY9UX3EEpW6uJVOBiIomLpW44nItCENf7ne27ZqaWuRWwF7CyVzISBJepBXaio77nQC5QT9GL2Y+JJvdpFPmohlMeiFWVxMxMUnTLc3+owYwiBAx95PvjNl4FbVtrZhDRyE1ijwGBB18b4VkZ/Izsum3H5ciIynVIpqJH5uBfA8ecvlMfGij2Jj3yKLBo6R6X7tisaGiNYk2CzWf0zS1OTWUn2TGpUpO1CRNLwbJa5RhujGD4eSczy3Xn8bdkCCnea4+fC+G60RiElNTl0ytMkEgtcn8WgL01Snm3GMq1KR8ElOQTcnrKO7h/L0XcPLsWRw9fkKos11Woi4YmZdh784ednen2N2bCh24YTO1VeDPIVA+m6Aq5vAiF5VTI21zjKsc4zrDXlVgrykxamuMyXJxHKwfP46LDz2M7/3R93HP/fdjsLGx36QgoJfIHXVEtT4R0gs+/7/8adfRppkmJE2GVW+Grz56Dn/0e89g8+ZNjMcTHD15Cl/slPiLl6/g6maKW+MapRdJTiFduRgc2TUz+PkWzm+E+NfffhIPHh/ikFegR9MZFo0EU34fs2gFr10d4a8+vINXP/4cn49TuElfgE7Ii6LOETQlkq7BUw/chX/5O5eRVCN4xUSKyrkTY89dwX955T382Wvvo+2voyZ9s26R+B0GYSsWrIMuw11rMZ595Bx+/7lHUU6mQhU6srqEPnNSQK8ZdkAmsoHxAqEWsYmHaOIVfLo9xwef7eLVd67j5l6BWRsipayTNBAasbDoJK+6TtFDifuPreOxc0fw7EOnsBE1SOoZ+gGDmB30+gnKzhGd4ijz5Pi9/skm3rh2Bz+/voNxzc2Gx9KXTkbQVlj2ahwWQPgYLt97HO3eruhOSBkVQFg6+MEbBhBu0rAnRk6LYD6H5yBmlmG+iyjfwVcfOIOn7j2Oh0+t4lDiIO4ICIfo9+m4qJ24g7RQ1fp0i+D6X6XP+4cUs78B7Pv1v3IAEC6KTSkuLCBUMGVdw5RaKjMz2bgXphi222emU1w4dINtxLWJOYFlNcNsto0pHQWdjNHxEoBbu7VMAIs2Q96mphDMUAhY1H8Tbyrj2KGdPzVG0VwmI3gXs5R9TZY4Q0oRqC5mHqke5qv0vaXzpYGvvG5s04uB61wgCUpYsHAzl4xLPhaAkODQTA0NX1+LQ9PttAfTUkYNrUkX4P0HizqxYjZdXl1gFADa6QU3VXF35CYvQm5KCBipoYDQTiTUWGffrEaKHtuRXdiXmoylBb1ZqYbqTmopiKSQkBajxgmx00PfH2J96YhQSJvCQ5cvoStW4RQncOt6jr/+6ZsYjbfhuDleePFpPP7kAzh1dkNiAzSsWils1qpbAbgW2B2NQOgMKdQtzUK0MRX/WCZMv44MbTvVliJ9sD//pZto8QS/NMn8pV/48mDRdLf3bTQOQEpr1GCf4Ne+8oG38SvHlnJ/cpIi96qh7yiIsJ9Ov9NOu07xFU8qrZtddClahG7KaAuGK7tKwasbXPvwQ/yH//V/w6Gkj+9+83exEg8QIUQ6LzCpgD0EuJk2+GJW48a4wta8xSynlk3ykdFDi6Qp0MvHWMIca16Gau8ayvENNKSKprtIsz3kjKCpKmQN0IsGOL12HKfdJZxsevBmBbyqQdALwBDFxqllo2fIMQji/AYd3aBXEvSXE7gh8wklORkhi7aEkyKCD+r5Mrj8exaG1Ol4pEkqa8HhdJLPyTXQGJBwEkBmASE31439gsl0zy1t2OifdFpsgJc1KREZnE53hI7Gwlwqf9OdN913NVjR9UKlXDr94Z+rmkBWOV4KPOWEmyaWMStiScdrwVw1mqnow6VDKQGhGZiKWYtcyjRQMdMqAaJ2AmXfr9JSRetj9D6yF7QuXGoYGQ7Pw8Vehcn5dGMPXeQgcxpkaOQr6arcawOCCtbaaY0uq4GcU/EQThChjWNknYNp1WCSFkhz8iICudZ6SFDQOXVWYDaj2VgnUVrDlQ0srR3FaJZhPM8lC5PRQ5LL6FIU44q5DhvYojAhxVYmJzxO0IBy0WMSEBFEkpqv9GJOLoV26nsIjB5U6YTUiSrd22r2Fpl2ss6qHlIuLM9FZaj/MtlbmGjopFrZKGrgJHuPMGAI/JjDzNcO4TM7muecRFcCJwMI6X8grufcKxrmWBIgcHLBsHNOsxTEsl7jpMtm1pJhoO6QZCUUEgMlWjprhGRqBLpu/jIgtNREK5mhHl2AMfWvzN+uGxka8Od43ZGBJS6e/Ew0lasKqQPYEJQpFOs3qSV04qeAsNGcVnnImdAHoxcYreYASetIbA5BIUPSu5Jgkte9Ay8MEBDYRZ7k8fmcEpUzCW3nKeYexaGD6xN48v2mcJjd5wGDhMYtIRw2jdoSHY0J6dwZelgexugnrA0aNHWOspwLo4DRDf0htbUNinKmzSaeU4JoodyyJOH77OASuIqpkYIuMcESy2JSMXluNULDhrYL4JdaYX9NYd3B7EFKpYTKSuBqqbVyfes1rvWANkL4vVC1pV4wjW/DnFLZiwpchE1lsuRlOmYo243VI5Md57hCBxe9sOSZhpLBSg1fS3l7w7qJgDCGg1j2AcbhZEUHkbVLigazdhmZro2hLtfmA8/hmM25yMPd992LY6dPYfXwYZn8Ocxap+Z5lmJ06zbGlDfsjNBVbGgSINPoR+UV49kE8zKD24tRBA4maLBTF9guc2zlKcZtIwzMKeFPC9x14SIeufwEvvPdP8CZ8+cRDwdGu8vyhE7LGldifXGVcws4Z/+n/9T50ZII3MN6jji/ja8+fA7f/+4L2N3eRDqfYuPESVzdzPCffvQRrt6c4fakgZ8M4Ybk8fNZaJtdIGpGOL8R4HvPP4R7D0VYbqfYiHwMfQ9pAcydBLNoDa9dGeGl97fw+qe38MUkhxP3ENAF1KE7XIawLTH0gKcfvAv/8sXHZfLoZXuC3pm3t+uu4r+89j7+/OcfSKh86SUoWzoZdej7LRzSV7sUZ1ZCXL5wGs9fflDsa3u8QQJHxK29IEDN4MwsRVsyr6SVCMypm2Cvi/CjNz7C6x9+jut3CqRtLFrFedMh4w7ksiNNExu+zxobiY/nLl3EY+eO4/zhGAPSfaopIr8Ruk+UxMjqFqN5iRJD7OU+3rx6G6989AV+9P51OS5dPFBqHDfrKheH0iMJ8L1vXsYT9xAQbiFqackboPZ62Mla/PQXn+D167t4d6vC1OkJ9ZT0FHZl/bZAVI3Rq8Z49qGzYirzIE1lGErf5hgM+jIhtGBQdQlaxIl+hJ0r40D6TwUQ2upUP8Y+ELTg8GBZofQ/Jb7JnWAYHtpA0s64aG9qhq6myIsZimKCrNhBXu4I113C5R1abdQouhJpPZcxflplKNkh4+JvNMZlU+mGaWkvYvutFtrkk+tXBYOidlhYaHP9ZIg1ASEJUKRANAjZkeTD1aIu4GJtaCQ+u3h0wpPiSTdz7aDRmdMCQfPzxrFOX9kSCA+I5L4ECLUAV0qFRixbIwDtQivsVo2kAkACRlISZJIotDNODB1UHWlUpAOye2yCdU2m1/6U0dK+WDBanY6l0vAYsSDWhwX91PvxwU1J9QMOYicC//e7CLE3RC9YwVJ4Gj3vNGZb67j6/gQ/+eFrKIoxlpYcvPjNp/Ho4xewukFKPJs/fH7h7S30m1a3qbwoAwi5yZOu9f8DIPzlDslBgPh3gWJ/36bM/vMffCXTPFjAwr/vs9qf/5vPKXoaKRT1XrDmDvYnFUqaxoTcvKxBaMNeI/TYyadrNG3SK1Q5i6AASZygIyD85Ar+w7//9xj6IV586is4Hg2wjADpNMOk7DCGj828w61ZixujAnemNSaZFgFd7ch+NvQaLHcpgmwL3fRzdLPPgfSWuL4V+Qjz2Uivd+YdVi564QCnV4/iXLCEs+gBE0ZkFCJNqLoGpIU5oQ8vDhD0QrReh7zhGkJw2IlMxeFXv0MUB0j6LEy1WUTmAm/3KPLQ7ydIejSI49pTofE0xoIZhyzW1DyCuMnQxJjTxWLRNJu0oDNh2kIVVI2a1XcJBY/TWNHvGXdkoWcxP5erKYsxzSlTWikpkWTjsMiz3TalorLop1lNGFGXo7RggfwLzZZOluXfON0RGp5GZnjM6pPFVRsaWh8aicBiOqkjaTv8lvXJys4WINeuwSx2teDVB5t0Sr/lMWYeYOUDudsi5ZRHpp2e6LmYUehWHdyC5nJ6fFpOIsMAhUclqKvGdzTLcyJZj3oUt6S1UMvmGeOHeH4TJMM19IaHMMsrpCV1jnxtjoQjcUZlnTMjuMwqcV6lXpJmPD5NAVsHec7YABqOqOukRoQxB1kNy3hNauNN13ieETaAaVDCqYSYDMlhM9EjRtOu2k3jrsi6z/dRMG+SxiYEdQa8CCNFfldzB2UKRzaVG4KaqpYNdQGqCrq0EWAapGZCqFeHXnd8bzRHsY04WQqM/m0BQkzBz/dNAGYdwPn7KlVUwKAvaNp4QnUx15YRuhOQxnGiZi2sCeVY0KBEG6r8X2jTRjMvTBWfzsiZPJqKsiU6JLvCQosIuuWaq8VhnLVCy/s38RCE3Is5BaLrZoVe56DvMGaBKmU2JjpUXLs4MWTjIQyQSBSDg0FEby0CwhyO1yKMPQGFngGEdZMJW4Y5f0nki36PM3K6hnZNoSRql1M9BwF/BzRWYYh8qnsna4qQTQje3za+wXJeTAQLGw6CPzu4it7U/E3At0HgC+rIwrnOKIuN861ZwwnU2JRiCoC0Cez0jkdfrhPd/6WxLPpmyzZhI4NNBHIQjeOrrCNqBGgnrBKjI4ZHup5wQsm1Q8yXSOc27qGUzjkccnmR0D+LvEY2LWXq11T8vHRopWsoUBUd8qxBWdBXgksEG0q+MBe81oVX25qyxaSYo/E6nDxzEhuHD2G4vITQaDpl4l0UKCcTTHa2Md7aQp2rxp0UWx7/kgZegY868JD7Hma+g7ELbFUFNoscN0Z7mLJlvbrGlELkrYunn3sOTz77dTz57LNYP3JYBneaWcyug4nJcMiUIGW0hh+optI5/z/8x44B9D5qRF2GXrmDpy7djT/89gsYj3aQUXd35Bg++mKK/+cv3sHmpMOsCoAgMiP/Gr7XiHi0jynOb0T4F89eFNokHS7XYx+DwENRuZg5PYz9Fbzy0TZeeo8ZfNu4NS3hhLGMmkO6GVUpIpRYjX0889Bd+BfPPwJ/uglntiuLW+b1seOs4s9e/wh/8cZHmLkDZE6Mml0kV4Ms/XKMPlIc7zu4dNcxfOXSfTi+2sdaP5TA9iTwMEx6alNb5ILI2aGb1S6ujUt8sJ3iZx9+hg9u7GCXGk7m+wV9tNTv0d67Tmk9gJ5b4PzRVVw4eRiP330W5w+vYJWucSgQdhkiHqbQgR+HEtexOy3QBcuYFAFe/3gTP33/M/zlO1dRRkvwh2vCI2e7wSlSLHsljiQOvvfNJ3D57mNodm8L/XYQh6jcCNvzGj9+82O8cWMPH+42chyKYCBGHVwI3SZHXE8x6OZ47pHzAggvHO5jPeqEj8zpoDgt8cKUIGJD2SCNgy1GyYpWkPhPCRAa5tGXAaGJMtgvX0332WYw8TMaerUWJupcVVecDObIshlygsF8gqplb4ayXfaK1TG0bEsp3tI6RcYYiiaXqWBHW+SAFB3ma6krH1cpS1iV/GkBgjoZ1B7tPiA0fgoCCCXElQBQdB+8VyAUa2sSpYBQJ35cIBUQ6uYsOhzp4us5FmfShbGMNunVBtu09W3OlY5htHNvFnoLCBc6CBHum+JcI33NZNCAQBblFhDKhJBFiYOCHbiW1u8aIC4LvdVEGTMEDZO24RO6KYiBjaU4Gi2SFBBmiiqAkO195iGZyVHCzEJug4WDyBkIdXStdw4D/y7sfj7Ex+/s4ac//JlYZW8cDvH8N57EQ4/cg6WVGGHCjZbHLdbga6NJUSMbQ3U0WXKqkOT9xwmhIeDtc5j/Blr6rZmy/6Y47h/x9/YB4X4DQK8z/W8BCA0olL9TbprJ3FL3Z4YoExSyEUJZAn/x9q1N/Pl//a8I6hb3nz6LIwiwVAEpswbLBpPOw07eyWTw1qTCLkPTC0eKBALCnueg7zbSdER6G9XoM7jlHbjlNioay6QjTKdjmYaR4scQ9thLcGp1A2ejBGcJWNMcHicPzMQiO4XuqZzkBwGCmPpJAslKJ+tstXAoQQBIbBAHCOMQtEyl9Qmdi1mJ+aGH/lIfySCGG9J8rEHjV2hdrkWkfXGCSOt5rgcsoVhs52jp4Afu4zSw4XS2FB0Oi11ptsh9qTpEAWxWQ2hp4RxVtWySakEnTANTREtrTmh3JiBa6IQGKLLBZYpd0gP1nBuXReOYLDpQAwAUMJpJNLmcQpncZwzYq0J1iXaebP9dsYDtiFtvyQWVWTRoun4K/VWApxa/HL3JtJBeCB5ZSjwnmkUWuwEiTo6o9yEIo+5EqJoOisBF5Xkofc9avsBzzITQoZ65QZUzR5EtNBdeEMELEgmkLnnM2DyTjVgKCWFUEDimOZuUNYrcFMcdzbRiAYRZWqBidFjFY0uzDs3flBgMyVGrZSrHaSF1in6cIM9LpPJ7bA6QccJg8QBsLIrusaWDK4GNrsWcqFBHOc9yZEUpoFCuXT80UgVOKzltNmDbD9G4gRSqZEpJNI3RnCvFWXkpiiNU9KyGrtyXNWeR16OY5og/Dq8hE6puIhSsgRbZIiIjMHR0Ndphc4L6WZ3+SSOp1uYRax1e19z5aETWHwxQ5DnSbK6ZnB4plAkCsm4cTmcpM2LeniM0TXFLZv5dXchwgZOdkMAu4fQtMZrnCllJ0zmCuw7JIJLwdu7ppHGiKpA4Dnquh0EYI+KUsmUDiuC+EtBC50uaryQhwSYnl6lQMrnv+QR2MfMzOYVn05XabJVPhJ4rD4JB3qPSrJHGMo+LxkVwv+y6UiaOtqUr+7tgMZ3kLno5WlVoLifvEKlhjMGAIWUpE4GmVlpv6EMbM5ZarFmBiwJD7mNSguXcWDdluTSMRZVMjem2qmhQGFbUxRotquo7rZmZThF1ss1zrjExYvwkRrcuQrcHh/nnjYOyoGaPn5+fk/VRQBKFULrTWY58zugOFirkJwSScezULtqqQ1eSgcIhKinz/Hfzv9n/+Qlz5rW7QH95IJnsvSTGYGmI/nCozSo2H6YTjLfuYPf2pugz2WDjei33bFvLGlIGHrLAw9gDdtDiTlXgTllguyoxdYAyjNEFiQzrfve7f4CvPPc8zt9/UV5LajgbFWMAIdkCBJtcDxaA8P5/+793zOWh8DNyK6wGNS4/eC++9cKzmExmyPIKg7XDeP/GLv7vP38dhbcEb7COtCiRFiyW5+j5HZZjB0M3xd2HE/zBMxdxbiPG0MnQZ4gk3Xy8BHOnh522h7/64BZeeudzfHhzgq1Zjc4PEXgdQreBU86ROBWOLMd45qGz+O7XHwJ2bwKTHURxjNwbYttZxQ/evIK//MUn2K1D0fY1nIoI7bRG1MzQR4b1oMT9Jw/hyYtncc+JDRxfG6DJ54h9DytLywtbXk6K6DpKB9G/+ugL/OXb17GVAnsp1I2soui3w/ISOdcOivkOgmaGoV/gucsP4euPX8KRXoSh28LLZ0j8Gv0QiBMfQUQxty/5jnvTXAFh6ePldz/DT967gb987xq6/iHEq4fFwbItMomM4ITwaA/43u88gcfvOYZ66xbCtsIgClC7IbbnlWgoCQg/GQOpP0QZLolZh2zcdYa4S7HkZnjxsfvEYEdyCMMOSVeglyQLh9GDoJAL3UF30d96QCiFoKkQvzQaMVv/AigokNifg5FOtl+0C/WIVsK8eakXbArpmBVlhjSdImXofD5C5+VwghJVRxdRBsyXyOtcHlmTo5BYiVKng9IM1aBjdmFEML+fimRzhqUTLXHCUpCoiF665PL2TGefINB19CHdNFfuK5oCEAyKyYopjnzScgwgVHtrXZAVBCq9yzqKqgZPN2Vy6JViZS3kTfFtdwPDv5dusLXTNrlP1jqdMxExuWB31wBBPaZqjc1Cgo+8cRUUkuZEcwuz2HNaIhNDKTbZgNGELaFEERAKfcwG20u7z+iVuDMpHUddG1Sfxs0q8RQQNhntJXoYxoewEp9Fzz2D7esxPn57Fy//9A34fonjJ3qSQfjAQ+dEuxX3IjCaJQh6qjU64LaiqSHcnXQqqa/NjSf4Z0D4DwSLUgTqzr+YGv06QKgFi0Q8S9FmCxLRRUn7pUPLCQiBYUBqaIorH34osRT9DlhKS8TzHMVohrSokLYuRqT3pw1GNByjERFdGwkIKzEXR9CW8Ospunwb9fw2QkzgNiPMJncwnexiOp2IEQgfk1kN3wlxcmUVJ2MHJ4MaS06DvuuIhTwnFVXBLC2x4JUsTY4OaejG6180cIaqSWoTJwZ0v6zdDgUapDW1y1xEXESMeSIgTHx0UYcmqtEyC9VvESchekmIPhujNC4h3b3K0JF65pHN4iKOPRTFDFWVmcgL4/5q4g30vlcnRB3E7bsxW+q35OJZ2rpMbmmBr5bwqgfjXs21xkwW+IycIJrpjuqALbDn8mQslBYZmCYgWsCjXdOUymYnFQIKxYHYZL4ZqiqPkYbRq5ZZeSS81vavM9VeKyj0SXMkbieVNAhQeQ5mZIWY5hYBYex4SLiC1x0cLm7G4KfyOpkqVj4JfKTN81VchI7PgCj5WDw2EqpAs58olOKsyDlmFPGcav7MlE9V45yUkL1iGOrCKvEQ+aFcO3nK4pUTjUYkH/IIOV4mIGzFjV0mewR+cR+D1Q3MshLTKV2zSSvsEPqRaF7DIDamYVyjCQhpSuNjlmaYzPWRGf1jFPUQJ5oDy8K7zEs0DDHnAu+F0rCfVLVoI5kdKW6r0rw0OcgmN4+NAX54NuFCUiUZHcB8PFIzOU0jGyagIy8zq9UQhwHrstYTpPmuXscBJRK8PJUuTmAXBpwmqRGJuHYWuXzl8/K2SpIIS0tDpNkM8/lU6igev+FSXxgHvCbSlMHfpbwPgsFhvy97MedN5ZxRDYxncDHo9dHv9xaAkACTtHDSvnvDnkz5FUjyOJWI+HwemQSxMBy4ahHYCyAUh0tHpuk61tSJY00KKPc6Ui3FiEgyQeQzC5WeO6fx0+PUk+dWagBpftAISvdK0Sby4SuJkHs3r0MhcIsbtLqg2sGARnCYAYJoN9U5Vxo6cm1qRA5rEJGpiMbTtHK0w6BmUua9qc7VFedxqvHZIObgZd952rC9SEGlSQyPt9CeQ6kdipLHVaMfOjkQNGGK4LCJ63JwpdEtdP9kU48GMP1gBX4bocpazEczTPfGKBhhlDPknjpHbWQVnN6Tts3jx2ZjQwlKII2guPMQkGauXW35XAuOl40TIygNE2EMpEWhekffw+Ezp7Bx6qQ2DctcJGF7m7dwZ/OmyNlEymjG4p3vYlQXmHD4EIcYucDtqsDtMscOz+HKEqZw8MXeCNFgBRvHT+O/+Vf/Cl/9+nNYP3xY7n+Z9PK1CM4JCEX/S5aWsj8Y/yI153//7/6025vPRVDaC13cxYnX+dN44OJ5uVmm8wKf3szw1pVt/PV7N1AwryceyoJIxN7WOfwqRdxkEvXw0Jl1fOep+3FqNUTczgTkUdOGsC/RCFt1hJfe/QwvvX0dV27PsZOS2hKJIJcawo4RFm6NE+s9AYS//+yD6LYVEPb7A5T+EDtYxg/f/hQ/+MUV3MpcTJpADG64iXDSGXPSiTkG7RQPnDqEZy/dg3NHVnB0hVpJOiMFWF5akQUwoy+1G2FnXuL9z3fw0kc38eMPbqIMhqgZGM9RMfm+dDDsZgidHCtxixPrMe45sYoHz53EhVPHENChtSa/u8Ig9jCUEb7RwvquZByO0xJ+vIysifDWpzv44dvX8P++8i6KcAB/uK6LZ620WdEQJsD3v/UUnrj3pFBGPQqCKZBNhtjLGvznl97EG9d2cCP1kAkgHEhRL1tMnRtAmON3n34Iz1w4hVMDYC1Q452DgNBOKqyO0FJ3DuoKf7m++62abhiGwpcJaCZIW7Rllkp0ABAai/AF5cg4nEm+YJVJQVRUBIQp8nwm4fN5OQF8TrQrZNVcHnlpguYpyha9YCMLvwRFs81nWE1WfWVkLtphE42b9dNiW4JgjfQUBXCijWMXj9e1y4YJLacd2YAi1wJCD4GAQS66RhO40BDa7ri6b6nLqO2sWo696dNxQTbaGi2trYOnXU3KUwAAIABJREFUnceY7q2s5XrAtWDfN4lQepkxNzB28+oQqWCQX9m35IQwqx3QSIsdbwGE3KAFGBpqqTGfUdWkdvys/tA6gMk7EM3ivvGOTArlfBtAyOK9cyTf1OtI70oQYIil8BT67mlk2+v47OMUr738FlyHE0Ifz3z1Eu657yRJEIjiEHGPzZOhgELCAeo+pdgU5gXPkdGFSIQCV3I1lZEt8J8nhL8RNBRQZ3oVlkb4dwGEbHhIrlTNiZgWJPw7ZhYKIJRYhRbj0R6K3RGa3RHc29twtvfQzXLZ+NkMHs9LjKY5prMaRSHzA8mO4v5LihcnAl01RVtN0NVjdB0zoUaYTBk7QUYBizUW0IEEECdBD6cPreNIUOMQmBGbIWoZshwY7Rrg0rSmIR2SYMFFZ8Ah869EmcNClsUZCyjXReM5qFwgZ64pDStIuaKdekQw6Iq7ae4UaKgjlKywQKcMYvOu127blXDcGmHoIIo99HqhrH91Q/v3Fl7ASYgHnzot6seko1wiZ9QHh1dck+JInGS1g6/NH6UOqpsxCyVOankUZbrDppeZ7KjDMYsv5oOx+FWrKZn0HDCNkjX8gB1/JXbxlnGhryP3pMGraphj9NiGUSD3IqMjrMLchJer7tloJA1dUYxHyNogHbPy4ZMO5geoKFtxlQ7PJiKnOREBGTNR6YzKBU2GlzSkaVETFPLBfcEAaX76iEW1CqQVHHG1YJ3EaaRMi3USK1mI0nTT9U+D6nX6oev9Pq+EP0AQxqKcL0WQyYedvHBtFo0hjx2fg6aAyTJyGtgQwLH+kGkjgRgpyaFMVGQyyOacxGj4UsukeYVZlqOsuPq6SJIBYnpB0EynIZ2uRJWzmNYJF2mvjc/MaEaBkC2jGmHRDJocZL229tlJAgg5QZbAdE5wFBDKlDtiJp66RvJ6lCYE/81MwZUiSd2sTvOEwurzeGgkw8KVU+QxvN4gE79+L0FR5SgKNkpIfXYQxzwWWjDTlVciXESKxVzbUDTL4uzOCByCBgGmCsZlQk4fAmbDGfDGe4l7Bw1XlLptQnYkQkpbWEq9NDpWo7ezey3vK7qJytSeNTPN6vgLojE22mpjCGVdf+V6YH3BiZmhd0oEA6f5xpCKwezSYF0AQgJzrj3mGjWNYW1WGxMi6aOoVs5quC2NQ/0KtGFjm0eyPS/uTVOP8dp2PFQO9XxiRGr0xApQF3N9eRLVBavBkWUNsQgxMTUtASwfbEzwvVM64EocRCFT9RY1jZ/qCE7Nbo2Del6gmmXiMcIONSe8Kq1hA1on1KJl5Xnifc5zzGg8NlU49DWO26KXNu9YGkDUJjou8tZD3tHRk/ekLzXF2sY6lg+ty5BAJoJljmwyxmwy1sxd0+Cgu3TneUy2xgyNmMcIVbTMMXGBmc+poY/UczHvgDN334cHH7uMrzz/Au574EG5RiVXkdNXta41zSZ+ZYNJZRcLDeG/+5N3u9ujXeRlLnzju8+cxImjh7BxaFm6ktujFH/50hUBhDdGGTJGLfCm5+bDIpXd8dkenMkuHj13DE/ddxovPHoPjgw9OMUEvt/CDVy0QYJpF2GrDPDSO9fw0ttXcX0rlzy9zo2FbhKwiM6nSLwKpzYG+Mqls/jOVx5At/WFPP/S0jLqYAnb3RA/fueaAKobkwZ7FV3AWKxx26yQ0Ca3nSPKt/Hg6UN44fH7ceZQH4eHIby2QhKGGAyWkRY1puThI8RnOzO8/P41vPrpNl7/fAK3vw4/GiJiR69tEHbk+d5E2Ixw7+k1PHT3MTzxwFkcWUqwzIyiWSohkpHniYh30GdnQsXEHMkUdYN5XstzVohx9U6GH71zHf/xR69j0oVoo4E6wsprlRgwdiLs8L1vPY0nL5yGNxsDRYaWouD+CkZ5iz/+wSv4xfUd3K5i5MEAFcN8xUykgdsWSDoCywLf/dpjeObiaRz2GXbfYonZMWZCqHqNL9NC9ztBv76g/W0DhJZyosuT0pyke7bQkyih3TqfCf2Q+x8XJ9mQWMyQoqEgkAJrAYTVXP6urOYomjk6nyOCCrNiinkxQ5ozbJ7ZgmxsKKWLizMBISkiXLSlUyfFjXahDwJBXcept1DRttB1JHyYXWPTuZOvLD4IBNkNpnbFRcxuu3lokWWni3axNvQqSw+VesgIv9mBMy5csmkJICSRRK3JLSDUxV0rc5ujtHAeNfQevRZ0oqO5WCauw2xKIl02wJCFCLUwWU2NFAGh5iyxECj5laBQtIdqTFMJxYjFsBbE0mC0mV+meJNXlo3RnG+ZFKrLmGw+zFmjltBL4LUxUEVYCk5h6J8B5iexeb3E66+8ja6bYHWtxZNP3o+7zh9DS+p3HKLXHyBJlgQUOk7CWa7OHTQaTAChzBlkxKMC+IUa858B4W8ICE3TwTQc9Br9m5RRMyNecJp4u0tQM2kwUgyrkRINHgj2hB5vwpWL3T3Mv7iF9JNrqD6/iSArQIdSFjfTSYrxeIbZJBe9iEcXaAMIWcip6/AcDQ0ekCKvR8jKPUzn/FqIa6RQolmcoIel3hJObxzCuptjpRnBz6bwyhxu4yLoXATwEbY+/MaHW7vy9zQ5CalRY+zAAR2NXm0QCUNLkMasMuIuAhtmS3kOmKhQODVmTYaGVDICO0ZAhZ6Y0qgjKSuURo0kqENK2PxgBEcpTo00zPJCD1ESig7ejwIBgvM8wySdyTVOqtHSylCKHBbmGljPIOsD1HTJTKsEBC4MbAT4lLIesdnViRuh5vCSIi8RFUZxpDmVmskm7pgC6mTF1eanmTTYJpv8WYwdzSpm897MFHBhXEVKotB6NZ7BTgtlYqgp4XBbB0EdIehCCabmhDZ1dbrI5S+Cj6h1JTfZrQgIWSFqOKwaiTSoPBaHjTysljNQRZNc0GRS2KxGmoz41H8Zx1iaxshqZp2aRVfFpiHN4wiKVApACiTflEOqnlGiL6IdaLQjND6dhcog1fXRiVFNJBNHxnyIGSbPqXFPFUMYiVfgxkEwSJ2RLw0TmvhxOsiX5XpHMJj0+vK7fJ4iLWRKWEpjhMfDh9/ryXHjhNICQo8TQqNFXQBCoYWq8Y2Ei3OqK46d2iggsBPzJNHCcv/gZJPrPY3wPDHiYJ3Ea0qNvvQ/S1uU/ciYoSlFVXXofB2CQpGLGF2tTKvpWGq0qHqedJ4s8gyCEoJYE39jGxOGW2OSr0zj0kRiiMlKx8YJvTeo41OzHAIqrl08V6LHM+uXXJ8CYoVYLOdezJPYCjWNBjWtU2Bo/QcMoUfeAxvNnN56jC8xpjASdWGOmw6jCUUVEHJPVhonawIDGsy1I8fSuHzr+zAGYIYtINND05zWBjipv0or1XtVm0VqFqOsJNYcJZu+xrxIfARkv1fNq8TdSBYqzWUYP6MRLuID4YToqAlseC5cdBWbgo7+uXHQVB3KvEGWlSgygsKacyH5OR8+vKKFm1dwigp+0yJ2fdHvBSYjScx5DcOK9614jhQlPNKyO+a66wSa76/mFA8NcloNuUoZZ1QeTSOpA456PfSXBujT5T+h43mKKk9Rl7nEilBPyOtCQKih5/NCzxkn0dbYTKe4k6e4U+Yo4kgmhrt0wQ9D9A6t49Fnvoqv/c43cfbi/Th05Chami+xliRLQPxeeD+r/4NcxVafb86t86OPJt28KVGajhsvTYKF4fIQm1s5rtzYxY9ffR+f7cxRR1TmOWKswmI3JFU08YHRNrBzG7/79KP4+kP3CAjrexXK+R76Sz0EvQjjssK4cbHXxvjrd6/ir9++ihtbJfaof2UoPfPDuKllEwF0pzf6BhA+CGzfhDvdw+ryCpqQgHCAn7xzHT96+xqujCrsVJ4Eu4uTUafh9KSNerNbuHTmEH7nyQdwdj3B4UEAT3Kv2CldEtratOiwOc7x/o1t/PitT/DptMPtlr6hjIHgYl+jhwoDZqPMb2LZS/HsY3fjsYun8cC5Y6jnY+TjPUQuLXmVakFaAvUX3BBIEaC2gwsgufYNIyaYTZK7+Pm1LfzJzz7C5rzBpFbxrAxTKfptMvTaEt99/mlcvngXBnRyJVhJZ3CiPnZnFf7kh6/gw1tjzPwVlH4PFcN6pftSw2sL9N0c62GNP/zGZTx14SR6xRRLXofVhC51Shm1wG5B9zEAyQLFX1fN/TYCQp1aSemoVs+LHEK5tbSzZIb6UkiaaZdYoDclKlI/ixnyfCqB8yUD5xuCcNIzcpRdjsrJUTo50nKGtGQwPfOqFIgIZUPOO19Zs5CkA2RpDpKlZcJSDTBU6xelfSq44yZIvQOd2jQ+gXQOnRAqECSlRAAhO1niHKr6BkuPsiHjAgdNQa2aN24WasWsRZYtLZWaJsoCQ9GU82sFW6aQUpvoff2W/ed9pq6hkS36ZGaaaMsQob1pzmfedEJb4sSDBZEAwlanhFyLKmpo+DOcIBpGBosPfk9TGmmCW2qpAEJuiBYQmu/FbEScA+S4B10Ap4kEEB7qncN6cjeQnsTmtQyvvfQ6mnoXy6s1Hn3sHpw5e1jMOMKIgLCPXn8VcbwM32PRQ8cxujkaUGjGEgIIhU5jzS72oxJ+1X30W3UP/Uaw7R/xl8zUxFx6elf/CkBo2xWi8eJ0mVbokknFbFXVzWhnXDftlnkDLKxYyM0zNHsjjN9+H+nHVxGmKfyyFI1NOp5iujfBdHeCYl5ooUG7dNLMCSTEyYn6kAzTcowRwWA5RkZzqaoUU5B53qCoXQyXjmJlsIZD/T4OeQ0OgTmGZNaU4tRHqjgnTQSEQavUQ48GJJwQisGJGXrbybzlyBuGt1qI66RcCimJ6XNQOh1S0sdYSPkEgXq9augDJyMKtMS6PvThR3wEyJtqoXtxIh9ekiDoJXDjEHOyhooC43QuU0oWGkvLQ7Gq76BaRM9tEYecnvhimc6S0mlLkBDmUasoaxDPQwGnI3g0qYGGDSG6RZrpGJdGFujSbOJ7lc/CgHjTZJL8NDMRWwBDo80+wHRQKreaYWlOOQtMG+pqTGnMui3sDgENqoHzal+mthL54HrIBIloAy4iiK8BN6/hFg28shVzIIemHD4BujJFCAwbl27T2qyyAMY4XxhrHALKEk5VCEgQUx5esybvVYx9ZI/TE78wIOPH5+JIMCj6cI0XslprNf5SbbceREMbkwmBNq8W3Bkb3G4mrbrGa22ilAieQbI8lLbLuoatRVKx+SDw0KZMi44PKWxNI5aTbVPky15izYNkr1HQIc1EU6fu04qtoZBer6IflAmVnnAJWBfKONkaKrWQ5oJpJFhwZsGcBXSy/toJ1yIPU0XiamBkGS+GCWMMj+R9m2anmg+YTEdDK+U1wyk5H0o/duHS8tOY6LBxwrWJtQFBGKmgYt9EnZxQWBV0EvjKdMfE9pDCyJtbmshkPkhSFanIZNVo41nuEzsJ4rs0chrP1XMjVYIYwhh9puyNhsIpEEEZVcq+0Qm87K2mljKWPApWpNlpeNpmK7DCHFtvWX8ZOe9yjPm+9SHXk7B/jE6Vm7obwKcWTqaFvkTENFxBPEbvJHBpIElX/qJDmpKpQYfgUCWjBaMc6PJZoysaMXriJI/rKX1CCOKsUQ+ZdEJfd31p5vj8+aKGX7eIqCM0tFoxEZJoJNZh6p6rQJriLN1XKAniClW0NaZ1IWtuHbroGMw47KO/cQLR2hE4UYJkbR3LJ04g7POzuMg++ww716/h2pUryOdTOFWNhPcSR1s5mxp6z06yDOM8x6QuMOtazF0XRegj91zsFhmitVXc+/AlXP7Gi3jqm99Cb2mIIIokdolrnUu6sbWhN6wEzR8064w5f857N9MuY8fCp4MVMJ1RleDDi3p496M7ePej23j/05vYzUog6UmmUk6dj1NKgPpK7GJYZVipMnz32ct45sI5bCSeBMR3NDZZ7sFNIuykKfZqYIoIr7x3FS9zQngnx15Ku1dmntAJyUWbTZE4JU6txwIIf//Zh+Ds3II3HWF1eRVtNMRO28dP3jWAcK/CVunJhE0Y0Qxx9AwgnH4hYezfuHwR548McGwphFNTL+EhiIconVDiG97+9A5e//gmXn7/M2x3CfLeIUh6YguEZY64TdFvU6yFKU6veXju8gXce3od6wMP1XyKMp0jiZYQh32EUawUCC5spL14pCIwJ0idq9ipqCoHTTzAuzfH+OOffYIrd6bYnJTwCSYDXyiBLnMh6xzfeOYJPH7xLhwesEgokGcZdmcNbmxO8MNXfoEbuxna/gbqIEHD7gk7sXSSajOsRQ2ODVz84YuP4bF7jgmoHngd1vuRAEJqow4CQusuak1m/rZy77enmDWwxE6yFvblxqXQbLWLic1+sIKxLFe6XyEUURM4X4yR52OUTYq6TdG2JdquQOWUyBgr0aSqF2SOJTuXxlJdFmJSQYy5isQVEBBKZ1w1fEKbUusR+crteB8MMrxVKTIEgywKgoBTQzoD0kyG+hNPgKHQR83Gr8u8kk2MrYOhLCoQlk1SCiqz4JteuM4ZCKL056gPUc2S2ZFtNS7H1sr2jdWz2QoW14hlc8hf7LuM6bR2f9PQuSTELY/TQR47qzWsWnW8Ys4V3fXKukVhgKNSS78MDiUAmoubKYZlA+O0QbqWSgxTCGqc87h51CGcKsZ67xzW4vOoRodw6+oMr7/8Blx3gvUN4OL9p3Di5KpOTiJOTXro99aQJCuIgiUEfg8+p43UMixym7UZZUYZi8Pyz5TR3xA0mvt50ZMQe/H9Fo8hLO9ffgYQcsMX3ZQfiLaIRRSbIaJnIeUvp4mYEdETHM4zjN94C/P3PkS3vQPMp0CZoZrOUU5nyEdTlPMcbcnsKnalHdAtrAt91KGDSZNht5hgrx5j0qQovBbTqsIoLdA4IYJkGefPX8KRQ8fAqOd1FzjEe7kq4eYFKoLSLEedkzbUCOWQ1ENSk0IW5wyN52RTojS4VphwZbJABNCR8mXnpMYqWUCe5nxyv+Z0hpMdLTqVLidRMSykBRixqGGMgtKT8o6ZvKSguuhYrMYxEEfyfdq0SJsaMxqySfYSHU8jBBEBl2oR2Sju9yL04hARG1ps1LQFfKdG4NagfIqZZSyj6G5YlamY2TCgmusdm6kEqZI3JzRUDRmXJiX/TdZYWu2YmBkDCK3BxSK6R6iVeomow6Ap9KUxprmONiPRBlQLGDR5sbJq0CiiCcRhkOCJtLZc3FO56voIOc2lxfy0gJNXcMtaNDtu6Iluk8Zi/CousWEnf6brpEwBZARJ4xKNiuKe0PH6zLJ9MMACVOoJs9aJQ6iN5DAdEjn9ZvpipzcLkzDrDqqh2xaECYVMAAOpucZwzOjBrDW/MvQOOF7ry4hhjriWmpggGxshx9TGhlgKr9qVyZvghEubjAoQ7clZgAi1hTQcH90z1IXUzDMMftPJqt3P9OfsGi9A3oAUwbAEVGavIo1cwJaZFhJw6z1BCZiCSgsSdd8ylE2rof8SIDTUTMm/1V1NKKmCRlV/pk6XJgeY1Fhz/Hg9i6aeIJZyDxrPmQuVzQ81XFFwKxRXUzfIlE1448wYVKM4Xj9kIdUHf08mmoZSKd0h1Zlqpt6+q65SqtlsUlDLBox6/BBU6kBDGE5yP5hJvMnzMy32RRVgm8/KJNKzobWEOoWrm7h0dGTaTPq1VCPSECblVMbWcF02FmJhVxAMpgUbxwSHEVyfrvg95AW1nI2wN0iFoE0Tdb5i5SvRL5z2MRKOg5UWTKLzeO0ZKQEZDC0NswjGXVepn2Vrfp5Tf0+p5wsPBN6nPBc8ptRzK/1bHFAZu0fTTKdF1tVIyQRgI2xtCdHhdYRHjmB46i70jpyAE4SIllfQP3JUABonscWtm9i7dh3XP/wAk61tZOMxynmKJmPepDXr6TCezTAhRdsBGHg253oQheiSCN6gh8Nnz+LSM0/hvicu4/yjjyymukKd5/sOGJ+l1xXvd967NEfSKTRZLLrTOm99cqsbFym8Hl00Q8x4sCsPaR3gr1/7EG998DmJU5gzNiHPRMhO61zHKeE7JXpdibtXB3j46CF84/GLuP/EBprJDLHvYDhMJH+j8oBddhWbDlP4+Nn7n+LVd6/iyq05dmbsZg5k7MuCtivmkut3fNnHs5fO4g+euwRsb8KdjrBmAOFeR0BIyuinuDpqsF16qMKB2se2NLGpELUzBLNbePDEsrhs3n9qFafWEjTZXBYkNx6iDnoY1w7+/NWP8Mp7X+D9myNMvD7q/jqimJMAF+58Cjfdg5du4+Fz63j03iO4fP9pLEUNRnduYNhLsLy0hJCFYtiTAlKE3zLxJSBkKDGlgRmylMUFw6wcrB3bwAebU/yfP/kAb129jU9vjxH1hiLMTqJY6DQEr8889ggevXgGdx33ZCMlteOt9zbx5ntf4M0PPsVu3iFcOYqOttOk/ZUpnCpF0MxxYtnH3Ud6+L2vPoiHzm6g2ttB3wMODXsiiCYgPKgbtNbfYrPs0aXvYDn25cLutwMQWqBhvtoi8sD7pmuUCaha0PjsJ1EWg5rI5KVOBWf5CFk+Ql6OBQxyMshCh46ijVNhWs8xLucSNSGaEG2VabaWTKhJ79Huu3QouWZbZ0rJVDJBtKSbsFCl3oBAT0CeJ06IfLDmIP0lYudecCYBIafoLkKZKCpdhdMFCZc3YNDm30kxY1utxhrTLNMLB9YFIDSfwXbs/gYglEvZWv8b17GDoxt5LQMEF45kVmNog+21YJEzpbm2aj7Dsk70m6bTaWIqCAiLpkFOUFh3AgbZsCprTg0JJgkQTb4hCxPJH7Ng0ExApASiiFsDa5kVREDo1QMsByfRd05gfDPCF5+M8f4v3kO/3+DUmQSnT6/g8JEBkl4g+ih22nrxKhI+CArDZYTB0GzKxkFdDre9X/g+7KWxPz/9ZWj023EP/YaA7R/71xZ9nv01aOHnY8PSf+nQspvKQsxGrIhrszGbkdBr0pLyTH6GjTtmaIGB4W++g/Tt9zC+ehX5nU3U0104eQ63KODmJbqilMkic6kKdh3jCFXgYdJV2K0z7NRzTJwCM7cUOuGkqrCTZlg9fAKnzt6L5174Ds6d5jS6whIcrDIaqKxQT+eY376Nnc3buHPrJtLRFMU8lYwq6l4jTnD4fvMcER0tPRd9UuIYH8FCtCrgcJ8Q50CdOkmzietJEEq7iXRr0qzEdMGYQ4iVvzF5ImVSRi4sEkRwQQ2PUrc630fLQoLg2vNEP1fQYZJaKtI2DdVLJ2olqmaugDCCaLFoYMPGFmipwiYljWsCYDiguU2AKHIxn48xGu8gikg7DETDyKgX6sdohMBGqjbdzHSIzEWPwI7rsuSAmLBpNbdQluk+VVSzCdXhUIGEJUtJmaprtCGfylTSgEHJfzWtO69N4LQxmi4A55y5FLqchPnw8w7drEK5N0fLbK28FOkNw8JrVqkBu8pAPAwQ9QO4MfeJGkWdg4pqvh4ZS7Lu85hmGarZTNZ6TiM42RVAaJohonVcgKlFaqxMBQXcGG2e6m9tHiPNuXTSI78vcRrmZ43eU3P8SDk1DpEGRGtYvAIj6jZF42f1SJyym6XfXk88xHwvAlj4EP2Y6khpkMLvSXVV8KiRJLpduwJCZGprgLuasClIU8dK7V3yPtfpmwJBdSq1ekxtdIh9DxurAWOD9DiJo6hY7+ukmXRVnWDRBZc3ttI0dQ/fj0CxzCLZu0zD2VJI5diwuSJaQH0Plockn9DQIi1kNdjd7JfmA/HnBGwYI7lFQ1kNP2ycigBARoNUbKyQRaTnRnZRGreZSBH1hVOHTcnqkwmyeZhsXjGxE+dUgkTNEqR2TXS/ZBKE1H2S9s7IGt1XSUdWCui+oZQR4ug5Vl635gUa8MepOvWBzNKUOapQlQNZj8gOEhYQN/POQ0IvDTeSdSvNasyp455kSDNed1y/mQMYocg6pPMKs1GK0InQD/sS80ASn1sqEPSrDmHXgc/GxjmzIX2Jo6D2ktVbKXRbmThzz+DPU9vreogZPSE0V7KUCLbVsIuNEF49JaMg2JIiRZTTQboP+w7KwIE7TNDbWMXRc2ewcv4uDM6fh3vsJJzVQ9q0YXMuIpOPAFUjf5rJBNXNW9i8dh2ffXIV7735C2zf3MT6YFko2DREo5ETdek0NpjVJbamY/iDPpY2DuHio4/gwmOP4sITj2N4+BD8PnWwGvNDoyqhZdPpWDI/W6H584OzfpJmENd6e11/cuNONyoz5Ox8MXi9i/D51hwfXdvCh1fv4LPbU3S0QQaBYiE0CIe6QKdA7JVY8ho8dvo4nr3nnIDBo/0Y1WSKJA6wuj6UyE52HKdtgymtiuHi9Q+v49X3ruK9GyPJNOz8JTF2oZLCKTP0nEoiI7526Qz+8MVLaLZuA5MxlpeX0YZDjNHDT96+ih+9dRXXph12qgCF3xeHTVIZYrcUQBintwUQPv8wAeEKTq+SszuVxcdLljFHhM1Ziz/56Tv4+SebuJ12SN0IVZjIQaMesN8yW2iCbraFJ+4/iccunsSFs4cRuiV2bn8urlSrK2sAEuRlh73xHOPJFJPpVMzgloYRzp48jKV+gNBtkY1nqOncurqKL+YNXr6yg1c/uIZ3rnwB+AyWZ8BoiJo8+6rC3WfP4q6TR3HySE/swmlR/sHV2/j42hZubo+QUmvSW5EOsKyL5Qx+PRPK7H3Hl/DY+cN4+oHTOHd4Ce18jEHgYm2orlkW+EkpL53jX50/+KsK19+OYtYCwgP00EVNbnqGpkNmJ1wLw0zRZZArz0ImQ5qPkRYjpASDFemiUzRdiqbL0LQ5qjaXoPl5W2AmsRIKQhbUWkPrUK2cUhWFmWS0g0LzkEmhSkz4CKkfIMCjSQxd0JhrZQAhF/uAWomQOhEtTZSlRq2hThbZ81cButmCFuBXQ+mFJiWdR7vxmKJoQfPQzqBa85nu7KLI1qXe9tcV+Nrns1Sbvzk1lJ+zBbs1aFiAh32KidLPkrweAAAgAElEQVR3FLBp0L3JLpRuJ0X4LYqWlLvWgEAFg5ZqSropJ4icJkremzkfOp3VCSF74rJRS4A3qTaBiMlRJEi6wwibI5huRrhzfYZPP7yKtTUH584PceLkEOvrsZhCSRfZ8xGHS4ijZfQ4KSQwDFfVLVEMfBT0L4IchW5jOm7/rCH8B0NH25j6ZUCo1+T+06tmRotFFsZSlBpzE9nweK2Iax8nvxYQFqiv3kD+yVXsvv8+xtevYnb7C3TzCdw8Q0RwJllbDNHukFd0jvSROZQ/VNhtcmw3OUbIMUYpgTSk8TRBhNP3XMSFBx/F15//Nu46cw+6vEFUA7F0nzu01FjtjZBOxphOxihJP68quHUNtyzh5zmmW3cw2bqDdDSCWxZYikKEXQOvKdHQ1TDP4LGQMw8pbvj5SL1yuHao460U34ZmrQ6EZtoqxiVazBF4iAm9iRjgDcCJIelVkuzJQo96TMnFM2HoLOpaqmYqwCNYaCUrkTQ4mmfwvuT0Iid4FddlF71hgqgXCUV1ls8wno4QxoFoFTltpIkHQSGFgGpSZeh/9Bng1N5v4LsZfLeAT52jaKQp2tPmkzaazNxIAK+aighjgCYjxnrfpQOlFPLGmdjQOUk9V0oqC2rGSqwhAD0VEhSdL7IZcSskQ3xWo5nkyHenaGYZuiyXqajrkvqeAUENL+qwdKiP4XoP0UoMN6blVYGGx60rZX1nJ9811HZqrIQmbJZkk8EtAfOqf9wP1bBTNl7nsvSaHLaFIZPY/WtQH7eHBdXeHCudEpmwcUO7lPdiGS1yf2lzTydR9EXgcymIsbokMQ4zOWeqQzTZb1z/zDZDBrdwWQwgVEMdnl+9kffpnraxqo6jsocaQGg/owWEAuJMpIHMEjmZk0mkMd7hZFzOvckcNA0B+R3hXJq9h++dlwoLfwOstE+q78u2O+29I6DSmNXoJFPpsYakouEDViPHKRllDkYuIeBXKItGa26ozkbOpXRUehAYx0/VB6r5Eq2HyRqg54Zlhi7Sf4Vmb6begp55j9rsRU9c1SW2yZxzMbATqYnRzPK5ZUpKKoInDAFt/Ohk2EovFh4I5nmkGS0XKVkC6oosFQrNsFzaPAaomD1MTbXIUnz5e+JA7uPEOVVF4y/GPfii/SuzAmWaI5tnaAtKoNg49yXihbYl/LsqzaVxJiYwjH2gUZ/JRWQ2ovGQV2aW7A28PmhARJdYgl9lV8jWbRoV/x9779VkWXadiX3Hn3N9mkpX1d1l2lR1te+GJYYERVAcjkbiKDijUUgRetQf0H/QgxR61Jte9As0muAERxwOggAxJAG0Qfvu8t6kve54p/jW2icru4khgCEmCAZRHbczKyvz5jX77L3W+pw6o9KIhgMMDqNU1mJxQMUsQMdFySbQdzj1gjMewF+dwFsZwVsZw56M4K2OMTq1hnBtFcHaKjCaoO31URVsI9kUEt3VS0d+eVGgnS+w3DvA0e4+Ht++g+XhFD03wOMHj/H5J58jSSlnorSPbAMf/qiPZ557FudeeB5b589h4+kzWNvZgRf6cn2SdcW3TOjIgsqqHpNnn4A93OvZoHY5v12ld//xYTuvKxymJaYFsGgCfHz9IX7w409wtGyxLGxBn4geKAWygcNMIyfDKGixNfTwjefO4bdfvISJY6FHLWKaotcPsHJqjJRWw1WN1AISywLxuZ9cu4Mff3oT713fw/1picYfA3Yk3b9bFWBrtxXU+M3XnsY//91XUOzuoprNMRoORSs4l4bwOr73/jXci20cVD5yp6cuRTJZLRAyeiLfw8tnJvg2EcKdEc6MfRTJXC4Ut7+KvdTGzf0U/+rPP8SHdw6Qe30UzOaQKUgj1M21KIJbpqgX+/jaqxfwxuVncGZzBNcqMT3aQ9Qfot8fgwZFuwdLXL1+Hw8ePsL+/mMOkrGzOcY33ryM86fXsT6OkB5NkS1T2AFdV308Khz8hw8+w199cAVp5SJveAExH4SFcIPRYITJeIL1lYl0+mwIH+wdYW+6FBGuNMEWM4N4wTTwSjaDC/TqOd56bgu/9dp5PLs5xtYoEPfSge9iMtBAei6Gk1mDHXe9+5pQHr60YLry61erIex848yjU5GI4Zjphqg0Bt3YOuoQjROKKkVexFimh0hymivNUdQLVG2CBryloiXMqwRxmSJFJeHEskkafd7xoaF3LqYUIgoXG3w90IjiKSJIEbIig+IYKppAYxRDsxiX02IK41VQT/qbIoDGiYwfBSEwWkRzmJgRsMnmUlKqya0wBNWOomMM1s00syMUHZPxOlsyORW+dJOa4wSd1GRJfbnN7HpyLcq6v3WzRKWtCulfyk9t3zQsWSkqLOhoLEOEUBo/hvSKkUErZjS55LYRrdHGkZuktH90WjQNIWlZbAbViU0pH6HXg1UGKBfMDVuDW64h2+/j6EGGezfvYP2Ug+eeG+LMUyOsrvgyLFDdjgXP6SPwR+j319CP1tAP1+Ax88fxzeFMOpsOSRUF1WHFrymjf+t+0MwYFHV9MqU3o4oTDXengyY1n9TRKKCmW9EIulwKZYxulxzE+AFsFoFpDhzMUD58jIOPPsDB1U9xcOsqiqM91IsZeowtYRwx6ab89qJB0tpYtsBRU+GwKbHf5DhsMxy1RAkbuOMxVnZO4/mXXsPl197Cm1/9Rzhz+qw42lkCc1MXotbmyEl7MvtXN1moCiBeAtMj7N25jUe3b+Hx7VsoFguM2SxVJZw8RTmdoVkuRffokIJKBIaW+EQQeA6C9uihNp9G78XXT2ho3P9Fe9gh/8YSis54JWmanB6bnUcocKq5Fmq67E3GFkWKOnVQdEJb2EN01FSTKgt52yKtGY1RykS9pVEIC6koBAJXhsyLLIETMH/RQ9gPxZI/CFnIG4dok00ojo9ejdBjrFOKyCsQuLU6UQoFjfs79wNib5oVKJUXNf0ed1CaDZUSBu6KeUsNR5pCIlcshrlniD+g7htsCOsAfXcHobOJGgPkjY+YwDJDqZMKzSxHNU2kISTNuIkTaVIt5HJuMKneCSqsbg6xsj3CYGsEb0T6B+mLmWTG0VmczqINXXB9NssD0d+p65nZRYW9+gQpPKZMGzqhsQ9T85hjaqyhG5qGn7pSodgb0y5pzyTiRIvlLuidZ5NGE6kBRXdGKFJEXgnfX0YdqJGGsGPYEGnIm6J2hjopTbosb57HNABxTSOk17I0hCZb9jg73piTyGBVZJ7UOSl6Jm29/IwRxxnn2Q4hZHSUSvrZpKjOU5GrJ0yVk0ZzTwzQzO/igKTTwHeGVnLuPYlaOmm6Jxl7xkWTlEtGEFCjR7MSavuJ0rFJItWc50glw1n9Og1exFNUEpNUAypNl7HLJWVT3GoF2dXhJgcYsmb5vGWQ2zlsdxIZ3Vp0aKAunOJNwRqeGljuBQYol9fVDJXVIVRZBtKoc6jl+ij9QB6zMN742LhOxAivYyeRXtnVWjRx0UqFsLhGPngoQd8MC1nFvYKgjeoDuZ+KJKSwkaYWMR8UGdCQF0nqdJ7CynP4NX08gIHNm4XIasXo0ebwjMY8dJSWobkOqrszQpH1rhFnk8RhYUmqEALJclaTK+6FDc3GPB8WWRHct8panHTJOmzo69DrA70IdRii7oVo+hG89VVEW6cwemoH451tjHa2gZUxMOhrNJBZd4wIot6ahlzilEvJgOeqC62hSDOIHgVfkBItkw9y7gc1fvLOe/jjP/q3iBnxwgFhHGN8ah3Pv3QZX/nm1/HqW2/CHvRgUcag0xJ9D7t8VjZ/MqNXxFvMeUzdJprdbtLR1bJ3Hu63qe0isR3cO4rxH96/gc/vHODO3lLCeGmAYrmBiFtpcFGXMdo6wWRo4fz2Ct568RwubqzhwmgAL88QtS0GAQ1LfOHS1w69+hpMme/EaaLn4v0bbAhv4EdXH+LOUYHGX0Fj9wErhF/XGFg1Trklfvu1M/iX//hlxI/3kR3NMRgM0DC+wu7hB+9flYbwQeriSBrCCBVdEjkxaHOETYxhcYA3zq3hO2++gPMrHjZ7nCyksL0Q3mAd13eX+ODWPv7k3Ru4tpvAYjg8F4TdouRirCsMXR92maGOZ/jNr7+Mr7z+HLZO+QgDcnBzLJY1DqcFbt56jLv39vFo9xB5ngk0HbglttcH+I23LuLZM6ewtdKHnfPAruUxFG6AhePhz975FN97+xPMkhpxQUoOF5C6EnHawsDXMIxk2sMmcUn73BoI+0O5qObLRMLKI6cFbX/6bYwBFvhHL5/D73/jJax4tTiL9jwb/cDDsBce00FPNoRykBARJV9RKNRddlRHTXlS3P3qNITqDfdEXWSamJOblKFNCHXCQOPk6tNeXeIk8gUWGRvCI+TVXJBB5g22VoqmTZGWCyT5Ekvmc3m2cLcZFip5OWYUe1KHIfu00G/M5glLmj5SQ0n/JN2T9KAuPkJcQxk867oIPKWMCp3DHBq6tXPDoweo0sX4uVqrH3PrDDVWFFNmSqeTOv6UZAseZ2AYSpXR9ul9dOo+c9B+CX3pdIZdj6iFZOc789d1hTr0NZNsGbBqcWIUBTKlVyW4aeGMkF+bQk7l1G20awaJ/JOul5YNMmkIG2QlaaWKJGqAt6KDihCo0F7QQ64PHiTBCHXmYrlfI8QGBtYOnHwD04cpPv3gI/R6CXbOOLj44ja2t0dyDdOmnWZQjhXBc4cYDtYx6K1LU+i7tFlnU6jNO/OjO4nqrxvCX04j2N3LMUr4BYXRXzft6fYwFsZECCWI+oSzQfe5XAF0qeNBnJVo5ksUN69hduNz7N74FPu3ruPo/m20y1h0KH0aHbScdDuIazq+AUvbEZTwoM4xtyvkkYPR6Q2ce+lFvPGt38Cp7TMYr25iuHIKUTiA0zhiOiLh5VIwcJSrVLVjwT8/rwuhExENyBczpLMpssVSmhnJQ0tTWPMZmr09NEdHsNIUDTO04kQ0KPl8IegjdTSkUlGfWKa5UOaOzSpMaLQYyxhdkBon0KlPEYNjJIBGFiaknXEYx66eEpPDil3nUDw3iRXyetRYDEcKrZKB3kTVGE3Br0mGoq1aRbCBFJ4rLEZb0D3S0wagU2OrNb6iN0QHQ7/EICrQjypEQSvW/4EfyoBOsvbqEjlpXSyCaObhu3B8QzlkI0jTNjQIWFhaVAaK97E0hmIE1lag93hd00AiwNA/g8jbAewJ8taXzOI4LpHMc9RTNoSpZFiWS74HMRyifnYBzyPlb4msPEI4tNAfuxhtDRBMPNgDwPZ1wK7+M6QAK2WPCAJdcgXpJoJxnB1GjafqCU86Pwr6IcYgT5Tyx94AxsK/Qxk7exBF5YhUqFcCmzJ1gWX/bIEICwtLMTmRWAZGEDjwfBclZRZdrpkBoDoEXrtLw46QfoWNlKJHT86lJ/pBaRjNUOeJyYte9Z0W0BwlTwrsk0Vsx3Yx5BM1DeUAltEtjhwxna5Qh+DdPVOmoJRBOZfM60rNqlAmJadJX9dOAsKmtwtZl3vp6iWioRLSzpw6NYOyGXPUjYEFqdNBf0XQoiEKqSZVTuvA5eChrNAyt5GukKT1EU1ndFlElI2jDK1XGCbPfxONvJyhGrOk/gC6H3aDM/6OLqLJdnwxReqcuiXb0GQUS2SVMJmU/ipUSaJ5TiSMPAIPZW2JmyqppdwX6Nwsruiit+PFT/SNR7qFomA2JPusQIYqpK0ndPnMamFYFDWpwszAI7vAEnSwrogORuL8ybB3lxFudO1va4RNhaihL0iJoC7g1yV8DnVo7CINstE+mvOfdUDJeoB7kDR7JqZHYirY1NLJn9e9Dm25/7AHFfonaaBCi+eOYCEajtGfrGJlcwvh+hrayYo0fe3KCPbaCpzJEN5wIKZbXhSJnIANoLpC64BKdIbH161p7KkZtpkpSpK+xteoWbk66LWEJWvg6qdX8Zc/+Avcv/8Aj3f3EacJzj57Ab/zj38PZ589h42dzWMUV2o4qTkZak/dOLWpHEbQt6SAQ3BBGkQ+766qPHmtAdaNhwdt7kV4tEzx2b09/Lu/+hi392PEtSdvHLt5zw2Er0xkoy1juFYm0QuXzm/h9efPYrvnY4VFKyk2LbA6WoHv0gpWLDNRWQ0O4xwp37DAxUe37uPHV26JDvDmYYY2WkfjDNCgJ4fvADW2/Rbffm0H//x3L2Gxe4hktpSgzy6+4nvvfYbvv3cF1BMuECFpfbGz5wUQWCX6bYKVZoY3z5/C737lIp7qtVj3mfmRw+EUbrSBT+4e4O2rj/BnH97DzcMc9nANIBTsNKI1actSQiip1ajSGF994xJeffk8Nk6R1sKJQ4kHD2e4fedQGsLd3RlSTpx56Ng1PKTYWg3wzTeex8WzW3hmc4KIboesuckNDnzUUYS//PA6/vzdK7i3O8PhokDCjYz0Ub9vYHZFe7hW6INADrZY2EZ9mXosFwt4VoXIrjG0aH5TYqvfSkP4u29dhF/FCK1KGsFeECDiNMFM4TqksNvg+HVx4DMUUt0Av9gQ/mo0g7yUjU7vuCE0C53i6a5K6dBBo5/hwSeh6U2BPE+Q5DPE6RRxfoSkmKJGjMZKATeXxrCsl0iLhbqKcjBAbn0YakSC0VuoVoBUTkNRE4RZjPIEyWMrRoRBmkIihCZHUMLlGaR7jBCyIeT1phbRpJSQRq0NprqD0oRc2Pj8e0f37ApemT6SD86bHkKc0LWSi6d/51FJvr6+PgZlMfevyJ1SOWVKaTSReiBr0SqW7ycoXMemMcJneXIYyW7YubgJfcUI2MUmnu4caglOFEBjKdQhVBs6Dafn52z4xHyG+i+p3VVXyKaw+1yQROpbTAPIJlDeYzaVgjZSq2MhCsdoixDp1MbI28HIPYNiNsDu3Tk+/eADRNESO2eA557fwNbOSFwZuZmSOoI2gGvTXEYRQjaFpJEG0hSGSr8WobpBCX+NEP5SO8KTeuaOKG6YZl9Qs+rE0xRHJktTzR269af/TlqZaGJkFsKKoBStevr4Lo7u38De9Ss4uHUd6cGBID/iWkc3bKeP/XmMo7QAB6lLC1hSB7Y+xGBnHacvPYuLr7+CN775Nfi9vhRhPEeJEnikaNFBlHA3qzoNI9MFQwTkeMJrmkQ2SWwYWV11+jg2kWkCLBZojw7RzuZiRFKnCco4QUIGynQmnzdJASstRZfIGw116FxX5rlmXUm2Ls3KmH9LYhePv4521ai2Rtx5TSwOdw3ZclVrZqwqVHdlq9OeIPtEcKglEtMFD7XriCaRzSGbRMpPBDlkRAWHj/we8gYMjY/3JcMkYzkvBTtRDtGlVXDcElGvQBAyP5GOphzQRtJUsqZKqwKJubUBTXGo3yMFnDAbSWvUC7XoOQwD502pqHRHJdpZNDly8kFpcOEOMO49jX5wGo01RN54iMtGG8JFiXpaoJpmpiGM5XW361T8FUKfhdgMcbIL28vghiWCsQtnZANDG/1xgOE4wDgK5XG0OXWR5KESPdTGVOb6gsIp0qlCOi3ppKmTAlcpi6rx6lgpygDiH9FiGhdPCaeWfdq8e3xfiBoREZYzjGwI4ZfJumMUhMY92KLHY0OoQzalMcr4sNOGy3Vn4mI6GmR3kQpDh8Wo+Fgem/0cbxIn2TbHw0ZjKsO1JrTQjiprGs4O3TZREEIfNWewNoQEMHS4wbOkyxJURopGfXQMKKLlIlugppLNL9FsOf/oQG5iQXj+ikOmoVgfaxnN+iRqVtvwazaHHJwIedbQJ31hcpWkI7aajVdxMEQaLVMzkgJNkqHOMkGqA8+GPwjgDQK0RN3bQnKPicIHg0CDy0lrNuHyPJ/1sZGeyiaWEiCuHer1OP5Q6jerB2UPOShLNn8ctDzJPhadIqVdCYetAWpnjLLxUPH5iEa7QpUXomGkvIXUYFYTHCrztS7zCgUzKKnlI6hhAuFzNoNZhaqkiRxnDboncj2Qft3WDvkMkvtJV1CPAz3Kv8jUaxtpCrVJ5C0XmjyRUhHHyNBEnZa5LjkI4v5Su5Y0eGwI2Rjy827OLXmCrAktC4VjIeNZH7poQgp+Q9g9shh6GK6vY7SxiZWdHUTrp2CtTCQIHuMh2tEAILgiJlN6z6pXVeMeou5C0e20sfIY1VSqizrh9cVVHRB4Ou7kDf2stnH75h188N77+PzKVdy+cxdpnuHFl1/CH/73/x3WN9cQ9HxkfE9kPyZYwCiM1shZngA7ZVmKDI5DHdULKnJ8/Kcb4lzZnbepHeG7P/4YP/r0Fm7sx0IdLWxfOKbcOEKfaTstUOToe8DmOMR3vnVJnDbdIsfQAiYMBG1qscLvR3Tio4Olil75Js2zXJDCxrfx+YM9vHfjLv747U9xdS+GPdlG445QoycH2AAtLowjfOulLfyTb53H8vAI2TJBb9hDaXs4LCx894cf4nvvfAqMt1G4I8wLIKu42BoM3RYTt8QpO5GG8DtvvICdqMaqQ3OATGgZ4WQTn96b4t1ru/jeR/dwbS9B6dNYR1SmJjCcB6Ajok7mhOxsr+H06TVsb63CdlvM5jPcv/8YDx/uo6w4JfLFEKZMF0gX+3DqBTbGDr7x6gW88vzTePHcaUSkZ0v2WiswrzPu48q9A3xw7SHe/+QGbj44wDSl5JXoagQnHAJOIBA24WsWGG7YkwudvGJu5NzA6UDqNRmGiHFm4uG1C5t4/fwmXj17SiIsQrvBsN9TwxJDFxVdlfn8p1VvXDjd9/xSq7uf887+JlMb+Tep5ti8KLqlsDg3Gs23Efv/bjQqbla0debUljliubiKLtMp5ssDJMUR8noO2ysEHWRTmBYz0RZm5RJlm6NyINMY5ssw90t+m3HtkkG5hM2ryQtbL52gqQEMqaBsAKkbZAMYeq40gzSKEN0gBy4yAdf4CVJ56LhlS/6ZIrdi0S5zRh7eiq6p7bU+787Bq6aLLYOtOcygSNsiusEBDSkqLPvYZKrOkIdWN1nWsGgWiqXZK/h7ldbJyaRQhOhGnC0l44mMAZm/tjRu6Q5KM4GVprLzD5dQLX3XJem4QkM9Mid7nODzVOTv4dvFopLNosR4kGbBfEL+7kCLPaKCbAip55KPFdKKJg2lfE7klkJw0YdKU0jKWiE6ADqEhu4K+vYGVvtn0Xe28Nm7j3Hzs/t4cPc21k81OP9cgJVVB+OJh+GwLxu8ZkORIheKmUwvWMEgWscgXEEvnAhSSOooDyUWnerfYfQcJ6ffZt2fXNe/KsOVn/OS/JX4to6EfJKMfDyxN9SY7uA/HnrosjwmQRseTcfv1Wuo5vkQo2bkzKP7yB/exeLxHvbu3sPNKzfhO32Mhhv47Oot3Hu4j4TXWOgLZefyV1/DpbdexpnLL2B1ex29QWByNFmMql6ILqeCxhs7+i+8mN3AROjupuA9aeDQUbjFaVCvIfnIib6EclVomaHIOIgkRZvlAE1OkgzZgufRAsUywWxvH/dv3cRy/wD5bIYe9x0ieoKEVgg5w21IyTKFBYsLcTdVZoPuGoaZILpMRYAEX7JoqKb0MmNcr80uB4zGnp0UQ17PvC5FvSy6ZEULiGhI3p1BVBgvw6JRjBiYoeZ4qKwKlVWg9lI0No1ZChnGhH4Ij1Na5n4VGaZpgsNkKe+PNwgxXl8V5LHIEtgNh7VsCC30AxfDKBQzG9JUyQKJixhZWyAcjrC6vo2VlWfQ722hzElxtbCQkGtIllkzq6QhTA+X4kpbkOpbZ7DqFE4Toy6nyPNDtBbVpUukzRyZUyIPge2nV/HMM2s4c2odA99BtjhCayWw3RxwuAdqSIWwH4zGjfuRZjGqLpQ0Ra4BSUbl+1GSPaIaPmH/GKaPuspyH6fBkImREEqoJfsb6dRiUkZjM+ruOOwkSimmL6opPDng0/fN0Ix1RZjlrMWwos7qOip/Y7HeRX50KJ3R2+sYl8tEh88dUtg1aNQminMri3tDF5WBTkdXPdZN0sCPkgu6wvJ40SiabjjZ7bWaDfxF/ZQ8T2kuqK/SkdMxK0FQzM5XrTMsMgYzZLPIYJinqgO/deDXjEKwYdUCm0sjzBVXOSFqN5QzmU1hmbXIFxmyWYzqKEY9T2S4Q8QrcIGg58Hruai9BrlViKFdsNLHcGsV4SAUja5q4rQOCAMCN66Y9+Q8N4ta6MdBNBRGGTN9qd9j/cvb0dEcSZIZarjSg4eDoZxljx/OMF/YKMohWmb3IhSTu6LIcLC/K7XKoB/Ck3gsMqBsGTglizkqxiVURPID0f7VHKhWDZezUGnFsIXh7tK8u5Lrh7KE15DqzmGNRu04pKhzKMX5mWgFbRlYcFjB+2eurKK7ar5EXWvJOBSxuGrQeBZqx0JptdIkcjjMvUbNdqhj9NHSryNwUUYe3JUhwvUJRttbGG5uqEHLykRuzmQFdr8HBL4wDuDRcMtF7bLZVIkS1/sxq8IkYD3R8nYELQUxNMrjiVe2rM3jWpXrhi7LwL07D/DRx5/io48/wY1bN1GUJS6/+gr+xb/8F1g9NYEX2lL38N7EaKiTFvGx6CRfrksZIR3TRTtabXfNnhAH/ej2QXt/VuFPf/gx3rv2AEcNBfPM29HwS7HTpTMiD4iqxnNPncLLz+7gjUuncWrgYLH3GH3bxmov1AkjbfHdCD4RLN8TEb+4mpngXIa03jyY4uP7u/jXf/UBPn08B0ZbKO0ByjaSTJ8hLDwV+fjG5U38/rfOYzGdIUtSDCc0qXGwG1f4sx99iB+89xkw3ETlDRFT5G2cjpwixtDKcW4IfO2F0/jOmxexbqcYIoMr6aseKrePu0cFPn+4xHd/cgufPZghttiEsVbWg04l0HQE4ubSoD/wMBgGGI7IaK4Rx3MsFkvEy0yCi33bl9D7OpujWO5j4JXYWQvx1ZfO4tK5LaGN8rB1idtzC6TgMwqwH5e4f5jgys0HuHl/D/f355glJZYFULMxh4O85AHKqSt1kty0SKthu6EFAvMb7SrB+ZsrMW4AACAASURBVI0+Lj+9jq+++AzOnephZ8hsqxwB+dd9NZORRt0sjm4D/nJhepIn/3dVtP7MhlDI96ozMQpB7Y9YWJiGUJEwUhTYEFbgpESbwQQxjWQyYyRTz1E0S8DJUFspyjZGWsw1j7CmclCtihlMzIZQ+em2bAAdhUpwN07T2XbRLIauoGwImRkoDSERQjaHbAbZFDqKDlIryCm15Nyoe6htcaDCW2j6Pm0IRTUq7lgsp9hIdXTZJw1h0zBcl8gE7YU5C+dmPoLjDiSYle5ds1mGeJkijXMpEjgl5LCgZmOVpXLfDAGmU2AU0RXQRb8fSt6YkilKI85mkWF0gSbgV2OrDOJhKEsni1/xGeCmbigvanPNrxX6NWG30nqeeUPMh6ykKKQGg4ihCNFJt6+IFtaCNGRdQ8jYCgm416kZiymhpXEnqzyE7iom0VMYONuwygk+/tE93L72CPPpHja3gHPP+RhNWgyGNsIoUA0nr7PWh9UGQBPAdwaIvAlGg3WM+uvo+cwn5KFJrRL1adJaf6HoOKZwfcm59+/q2vqV6Oz+Ex9E1wh++cc7pzQZZHX/2KHgX24IjemIzCiEbUdmBEfGBdo6hhUv0C6ZMTvH7PE+Ht96AKv24TtDvP/BZ7h6/Q72jhZwox5WtjbwjW9/E698/XVMntpAMOQ1VxpbIz1HpICnnkjQCa79L/jhmEZVUXYtoc0hbazhDbdNjVM63ZX5Jq2vVRhELRqZLUQ8GbRMXWGVKjJYFyWS2RyHD+4jOzxEOZuTwAMnz9EcHcLJMtHrlKSnJjEcXnc0PDCByQw5lvw8DoCOEX8tvIkE8AwU3aE4FxqkSIwLNNhZjDzoOSrUVWPYZKwfBDVg80cKo4hxuYcptY4IBxtCfqTDX44ShVegsGiyQHomh2m+GAWxMOSAaFFkmGUp6sCF1QsxmAyF4ZBliaChVs14Kgs930W/F8IPXNiehSVlBNzbei5Wtzexc/Y8JqtnEPXXUeS2nMnzshHPgDxpUU8rFEc5sqMYRRyjSIkQ5uL0jXyGupiiZEPYzFHVU8zzQyyQIPZKnH7mFM6f38KFrR1MogBlOkWLJSwn0YbQpoGLatpMMqKu6s7MrLMOI8rLNS+FMqmvpPSp66jwaAQ90IarQzBo9HM8VDVMF2kIicQK/Kg5kKqPV7t9KSoFbTMSAVMImwRAXbGmqNUSWRVqCkRwL6ZjpWr1TElqmq5uAKIoYFfAqr5P4UdSiYX+ZhpbaW5JCSfCKfpFfZ4aZC+TRb1OaJRi8g47hJEo4LHGyggXxSxHSDCqueoeoQ6WlPnSXYPHes2u6jBRTdLwVBY8NoQ1s/5IxWQgeIDW66Gw6FJLOVCIpvFQ5i3SaYr4YI5qf4F6uhTtnFOX8KwGXmDxR1E5JRLkmFUJ7JUQ0eYY6zubmNDIhMhmWUozRu8BGqJISUiNfUG9Gn+/h1SomqxaHWkGvaCP/YMjLKh7ZUls3CYjomNwcLAbI14QxRwADb8WiAysqgocTfclJobXjWYks0di45chS5bS3PH6kgESr38T4M6mTsxfJAexhcfscdazRQqrzODWKXyLP8fj3+g/jQmORFJICH03klJKZmluzFolI4EETPbhFV8XRtdwiM/BBSnyzEbtDxEMxnAGq7B7I7RhD00vRN0PpCGkIUxvfRXhygjReCT1OW+Nid1hxASHWwTKRBZrdIqy3klVJuIqmlCDV+j2byYeiuoKwn+c9XhirGmunc4Zn3Xl/fu7+PSzG/jJ++/j+vUbot198aXL+K//2X+DtVMjMd8iM4rXJiVJ1EQSJezq0mOn4WN0/ZgYpgzO4zGOOW/+zUcP2nev7uGHH9/ElYdTFNEYJW2mpThlF1+hzmJB/wa2i//i6y/jt7/+ElbJDc3mOHhwV3Rp65OJFMJ8G3khcDow7IdI5gnKtBSTGRZ6aVPgYZzi2sEU/+ov3sMHD45Q9taQoYesDtGzfQzhYg0NvnZpE7//7WcRMw8qyzFeGSFrLTycZfjBO5+IEUvpT1AxlL2lSJO5Rx7i/Yfo1TFeOj3Et146i9/9yosYlHNEVYy+7wnt8iipMa08PIyBf/fjK/jo9gGOKnKHIYuIiBytchlETZ69borUIpEYQ0pHgbrKZCLjO77oQ7jgCc5b5RJ2ucDWio9zO2O8fvEpnNtawfZKD05Vy0XCaXFL612bsRw+CsvB3jTFvd0jXLv9AA/2Z9g7WmKRlUhybqa2IISk1szjTBDGzc1N4fsvRWdyCLuK8RuvPo+vv3wBX7l8Fit+A79awmsroQL1+wNj+awN4clm8GRhenIy1jWO/4m129/qx37xhlCF46QjqJOXCQmnqFtiaAoUVYaiZKD8AtPFvjiKMl6CDWDZME4ilsYwrxfIxEwmFic4sSlwWtHAkAKlaj6dwohnCfUDMkEXr1wdjDBTkLixZSPy2IzQWlwpotIMUjNotIWkY2vgLuknvHG8EsCyouOGUHQuHAuIaQGnY090eDq91Yyf1qZFuo84pe6O0/cQg8EGwmgNB/szPHx4iDt3dvHowS72Hh/A9SL4QQ+9Xl+yMufUJ9UZXLfF9uYa1tdGWB33sb42xPrKAIMh7eRr5MlM9ojAI+2DaDXdu2g2YMNh1oqAHaZINXpLirZtcuwlM7NBmcZwfEe0EmUyl/vwewyhJXXbQplnKMWdC7r+xdVQfTm6hlCaQcZUECmsaRRUyY026RLY6+lQZT4v4VoTrPXPAsUI6dTHlZ88xuN7h6iKGBs7DZ4+b2NlzUZvYGY2QYB+jxE0EezWF9G7NAb2EJPhJlbGmxiGq4IS0sWNAd9e8GTKfExJOmF+crwJ/5Sv/a0umH8gP/wfbQhPTPVN3fyFV+Q4FeTEMdi5rQmzh260zBwtlxL7QtqYOMAlJepFjiJukC4avPfux/j4wyu4fuMOon4fz5w/j3/0O9/Cy195GegxtJ7FZaH0YVZLpvxVsrcaH3W0165s195O/zNl9LH7ozyXrlA21HexxZdJlPk3Y2CgLpKcxtcyXecAlDRPee6kqLLzSmJgGZMXJs1RG8eoHz+CtVxK1MbhwwdY7O6JoUMVL5HNplhOj5BMZ6hogkNEiqwUk18nv6vh2UdaPPc0T02v+FhKshpaocuzCOTP1jlNXCA1gpqP6DScToxsCAUlZKFIdIHDPdLeiGzZrmgDU+oUfbKYSGujrolDOEYMqJ09z3DSVlPqxBn/QA1h6AttMstz1GyAy1Ls6GUf5r8Z/WPCRj50MNhexfaz53D2xUsYrmwg6K2IMcaiBI7yBsu4QbKoURyWyI9y5LNEXA+5XzlNAbtM0MRHaNIjVPkhUM1QVVPM8n3M6jnmdoytpzZw9uwOXth+ChuDPqwqloawwRKtVcIiU4nMC4bUE4kglZ6vHzMM2RBZ6qQrFE+iJaLxUqdInkcSv8AGnugBzx6fYYh8TRtkOeNXSqHJqpeRDjGpS2dTKcgj1w/D5rlfi3BNOg1h2ogWvztzTEMkSPFx7p1GIcl/HLCLpjtX7Vu3bsVBVNVMOj9QVO44QF6C24l00hhKKbIc6nbfR5M9derUNd9FSrDkVcSl0wmqC624hcpaMyoqQSNVZyVsuC6VRJrprorXK9II9I4re20Slf5q+0T9PHGPh+jfqE/WOpjonBsNYUUjpNQflxYqAg+NhzqzpCFc7s5QsiE8XMAigk1ZU1PCdiipKFFYOeImxVGdoBzYaNciXLj4HM48fQaTfk/W83I6hcOGmDwWnwaNltA207REyhqSzBrSNZmr6Ydw/B4ODqaYz5dCHeX6iMJIDWVoqDKvUKUe2rIv5x3Zb3T/Zc2RpguJVWGSgLB8ZB2yEyvRsLGTPYcmKYXQztkEBhyM87WifwZz/4iomhgtsjJQJfBAOVoJl2wksqOI4ElmHt8fvbHuohM/M/14S+mpQQYfKyKubWNcJVmxpiEkm8uPAgzGI6xsbmNl6wyCnXNw17eA/hAY9IChuQ2YucqgVK0/2EJLiBWNkyiXcQ0Y8KWzVl3kAZctgtSDxzOPJ/CbLCndGDsUWv2QZcWaYYoaAYkO1obUap9fuYd3330X165dF/Oti5dewHd+73ewtj5G1GfHoZmcRE8Vq1eGo+752vR1w5AnZ2c3ctTr7ngA+X99/0r73R9dw7XdJR4nDereWPOGKOL0+UZXQB5j7Hs4s7KC33iNzcbTyA8PYeUp+r6NXi8SfR8vIzqULWaJdP+jXh+cm3MKyQdJI4+8KbC0bDzOS/zxu5/gnVuPJH5hRjpGFaDv9TCwXAyKCq9c2MJvfe0iNtaAwRDIag8PDmJ8dushPrhyB5/efoTaH6JxabjiCl1zEAZI9u6j36Z488Imvn7xKXzj8jmE+RRhlWDci2RhHcYVKi/EvHHwJz+8jrevPMKt/QUKL4Dd74ubIbUfpIlxk+MmwguUN5dBs2wSytRAtLSOreHWDb8bA7/BOALOn17Bc0+v4fKFbWyvDjDpuTIt4cFIlzZON2JOdwRvIZXGRpxXOJwnQoFjQbs/zXA0SzGPU8RJhjjNMVvESLJcDkBFk4BR5GNt3MflC2dwYWcdO6sRgiaDRbSU+U4MCabVOg/WEwjhf6zh+1Wgtf3shlBGmSqoZldmBuUy8TfawW5j5/SwKHMURYK0WIpu8GixJ02g5RHBTsVZNC3neqvmKBkv0eaSG0WnSomaEE46bQn0QhOKgCm4lB6qDaA4h/ImQfIuep6vpjEmYkJpomwaSRHlZMe4hopXi+o7eOXQ41BQT1KMZZVUcojLaMDi4ajlpQTACt3FRVZx8/Th+CPklYfZokaWu0gzC7uPZ4jjGo7bR543SBNSk5Ra6vo9tZ8nCpctwHnb9tYKHKvA/PARhpGFlZGPrY0xRn0XaDKELk0d+DYwE0zmcxpsK/2pag5lExKqWyOoHYtWHqIydRbEngihqAkEmZSBC2/GzIDIglgHsSCQrFENtVekUItC+Wioo8zgKdj8M76CKCGdgxsLyyV3iRWMe8/ArVdRLiN8+M5dPLizhzJfYH2rwplzLVZPOegPyHKpEAQBhsMRfLcnCAhpPm3pwm5CjHrrGPc3MO5tiGENUUJek2wIux32pzWEXXH/a3Twl9vB6mF3ol38Uuf4ZB6qv7fDEU2uuewjot3ivu5yIMpJPwvkVowOFgcZDh7FePftD6UhvHP7HiYrK7j04kV849tv4PLrz0lVwAgG7h2uZ8mwQ64pGWiQCaQUySdz4SdoYGeT3tUNHYYoB/uJBy/6ILkvUo90St1Rg1TTRWOBVrUkUpyZgGMNTVO9JGlavPEPM6sWc8lG5NmUJzHKJJV/J5W0Ppoi3ttDvLcv5jYsQDW3TMOeGzG1idEs53CKQummwpaAQQfopky7+BptUaPNOZix0Y84ZCFbnJEFakYig1dDBeQwR2iGYvChN2qDpK0INBuRP8b9V4w8pAPnPqiaIeYl5q6NkhoicVTVQp/0SNIkxa7e0M1IPo3pMDoI4K+Psf7CM9h47jw2XngOreNLlhq1/bMSOMgbHM1KzI4K5PsF8mmBYlkINY736zYlnDKFlUzRJkdoUzaEc1TFFNPsAEflFAfNDGunJji9vYGLW2ewPRxzp5eBBBqKa5Q2z/XDeA4v8MTwpqwL5EUq65ToTMRz3XfRiFutFtNsEHnj2cDv4yCUf0g1FXqdSAQLWE3OqkPOEiILcg4JG4qUfhb3lQxFJPJB7k/RaQm15+vc+Y8qfCavvcQpmNdZogjkWBbiK0jmo0ZSNepapKp8RZfhsXtop4kXIyG+RyZUW3Tl+kf6vQ5XF+qruQ/Rj6vmUNpQMSRSJJF1D7+PWc7H7psc9jPvU+jJ3SBZkagOjZKT+Ri96UpnfQ14LcOLhH6YpaWY2Lg0irF8eG6EaLwOb7giDWFS2Vhk1F8GIjHKljXiwxiLxzNUB4oQOlkKu8jgVNQScqVTz5ogaWLM6hhzp8QyBE6fewpbO5tYHwyEvVdxuMPcVDoMs4GtWlmPeVYil/BUdfXM8gquHyKMBgKy8N+rriEMQmRJIhpjj5E1dGllY2uaHMl0ZIyMDBL43hCdrGTowEG2jMhpAiODcAtlmonrKplSjIsgYNTQVJEaQaF/KoBU1xntluE4hQxCuPb5upINx4gbUl0LsoM4BCa13PNlyGszr9sP5MYVzr6F2an+oI/eZIT+ZIRwOITj+3B7kbgbB6trCFY3YK9twh5OIKGpHHiwAfRIBaWmWdE/onESZyUbs9Le2RTK+jtG57UG7FhiJz9239gln/Hj8TeakWAXkiVRICLfIVWK2zQRV+D+vcf4/FMihB/g3r17OH16By+/egnf+s2vYDCM5JrmNalDEM29fpIy1sWDnRgoHh+5TxrC7kvylf/1/323/aPvfYTDKsDSilBHQ3HcyaocoV8hcGhpnWJnMsQr58/ilQvbeHZ7gqP7D+DWFZ7aWYPTWdNWpKMl2H20L1OBlf4Ap1dGWOtHqLIEZZULbYBGKkvLxfc/v4kfXruLD27v4jAhehiiHwwQwYObZDi7sYZXLp7DixcH2N4OsDurcP3eAT66cge3Hh/h4dES8AdyMZJa0g98jMIAxfQRVr0a33zxGbx+YRsvPbOBoJgjrDOMBz1pHudpA7sXIrc9/Nm7d/GjTx/g4zuPMSe3O+wjax0UzC1rA4Hfyct2rFKCd1kA8/O2SuCI21EtgZj0BB0HLjYnEU6v93HhqTVpCp/eGmHSI0JEOFl1Zpy8MRhykWVStLI55HSUU2Rmn3i+I3Dw/mGKw2mC2WKJZZxgGadYJvyYIE5S2eyGgz62Nlaxs7GGzdURJpGPwKrg1JnQV0aDCP2IonpOXdhoKDXjZ6F/J2mjv9zS7ee7t5+vITTNoHHZ0kZQNfFs4rtKitNSaQZzNtMzLJMjTOM91BbF/rzo2fylWDKLMJ8jLudoWoaXVuLyJZsDZ0WyKWhBJ8oZ7WdkntihgWz0Qt7YAErQKRvCAJEYyzxpFnlos6Hn5qiXp7aZsuXQWEhI2KSXqC14Rxllfo7SZE2On6r8SO5GbXlYZtTXcf2sISkc7B1kmC9rzJcN9vdIEfGxurYDywpQ1aRlUePgo6Vm1fWFJlkXMcNPsL7aQ5Ec4sHtz+C2KYYR8NzZTZxa7ZHIjIDXgyurVhpUxbCNc6GIqdUIQShybDQruoe2cLxIbZ5F6E3RPkXPXJM1qjJBXWtOlx/6kqXDYZIW7kTKOenUplCdSDXEnohhXhXIS95yja0QkwvaW1tIM+oXJojcHfS9HVjVCt794Q3cufkAWTrF2laJ02cbrJ6yEA34WAuZqg/6Q4S+mscw3L4tibR46LkTDIJVjHubGPbWEIUj0bo4vmZfqXzqibnD8cb7c1x7P98V8uvv+mW8AjpWMgAIA55JQ6TBhuheu0PaxuHjGA/vTPHe2x/h04+v4v7d+zi1vo6XX7mMr//mi7j0ytMqRRQdK7XqzIEy9CK62EkEWGf0ZArbk8XFiSLjmFXXPcETTaHxddGYFaEfGaOQE+2w7kdqniKoIDVXRser9vJiLanXHy9OiuI6FNHY34uwj43hbIls/0AMdtI5c3RVI8SYhDpn0zhHebiH+O51VIf7GoUhOmqbcnx4LQlnNGcTnjesopJmbNjrS2NZE4WlJpJUVCM3Zp2tOX00hOocugjAkIwLyXkUczVSVYkQCmHCJK6z4ebQznVRODZy0vzZzEjYu6/7Kc9YGY7SBRVYtjUWqBBsrWJ4dgfbr17C5Nln0H/6NJKyQlzWWLY2jipgN22wf5jh8CBDyoZwVqJOGIWgL6VHfTWRknQOiw1hcgirmKMuZpilB9jPD/G4OBTpycbqBC+c2sGZwQpGjLCRqRcdRtV4gnsJ4zj8yJPaiTVUmi+1IXRbDPqBUPpZX1H77ZGxEXA47gkyx6FaniVSxLM5ou6MWkqH8WEoYLcpQDSbRiaM72BTyHUkMRgc8unAVXP7dImQlss9XY2/jHO3NINKLZU4A6NNVwmHyhuIdlF7TmRSmzoOXagbNKcfzVuEkmyimnh+mApXYyY0UF6GBsxRkxgB3reynVjb8DnyxkOUBTiRTD4mOnbzZ3g3RM5EXsT1KTp9jYYgs0h+jcRCePJ1aXMkX88kMnSNo7h56gC2dhjN4CHN2BxxwOshikboDSbor2/BH62hDlTWtMjYpAYoShvxrMBif4nFLq+fhTgde3kOt8gEYSZq1lQximqJlM1gE2O/jrHfZphsrGBldYyN4RAD6j6ps6chTZZLLWqRH0rfiYJauwa+F0jTmyS5RO6wIZQGv1ZEkDFXjOlZzGaisx2zeWKeJlk/NFgyofVKIe4MsFpUjEeoOVDQWoY3svRYC+XUMNc0TPHkWqP9DKnr/BqZBEKNl8jIBq1DBlaJ0irE0ImRNRzqsFmrBfVnTjqQixuoi4ZodxDCH40QTlZkOMRIGysMheo5XFvFeH0dg5VVcf+0qS+m/o/I0mCEpj9EG1BzrNEPKhs1pkgib5ORNCqRgVKnqK7QHQNUPXPVNPALaOAJBmgH+nURZUJcU0sns1OrjlC+Jl2jnjX8nJYKVd7i7u2H+OTDq/jJT97H7uNdvPbqK3j9jRfxxldfQBCo4aAM5lgLsnOXvBiTF20GLT998PzXG0K5Jv+X//sH7f/3l5+j6q2j8MdISMvgLKflEk/gI0HQFrj09Ba+843XsdHvi2YQyQJ9v8XO9gDTuMC93SUOpzPs7x9h98EjcVM8NR7ijecv4LmdDVTpUillfPWiPnIvwIcPD/D29bv4/k8+xTS30fpjBN5QbHir2VIE7qOej4sXt7C9M8bebCoZfLcfHKqwm920G4m2qMhyyRUhcBHWKZ5aifCdr7yIF3ZWcXrkYWAV6DOawWcRSnSOC8pFbln48MYMH9zYxwc37uHq7gy3jmIgGML2h/D9ARoaWDAXhQ0WCkQhYwPockR4vJKg4L7jY63fw5n1FZzbWcOFM2vYWAkw6dsIGKCLUsTCkddDFPSUvsGDigUrtVBlhZzBk9S4VeSP+wijUCB/csFlGmY0AKQL5UWBvf0jgZkn4zHGoxD9yJMwT2pIyEHv+Q76oQePRiWuxld0k7JuQ/6bCqq/Lw2hBvmwMTQCdsn9IbXmSSYTzVGyfIkknWORHglCSFfRxmZOFHOVMhRtipiuo3QVLUnd0dGY6Dgkf8lcvoaPbdD/YydRRklwGsZmkM0fb+Ik6jjoB6H8nbx6ofmwOBHNhrrCKYumc2nj5qCREWoGw4OKBRyxZDZdxqvNiPrVUofYoSe3ZWZhmQHzBDhaVDiYlvCCFXjhitR3VUWqTYQ0rbGMc1hOD60TomoDoVzRpGEQOugFRDxztOUMVbKPKj0Q59zXLp/DzqkBmmIOq05gEYluCzG6IUOOU2U1PjAHvbFEl4rCIVWapSqLChWDqxayIJwgKCPpdnTaI0Xb4iZO6mhMIxtSqEiR4JnCppBFtrqK0UiGzWZa5hKCLU0hG8S6kRxUNoRUJ9flEHU6wtbaJYz7Z/Gjv/wc167cxmy+i/WtAk89CwwmJfyI1ChSYC2hd4dBD4HXQ8CmufEBooRVALftYRRtYjLYxMpkAx7pOGL5bKbxPyXH8+cZxvwyGp1/iPfxNw2R/vrr8QR20yGS0X3S5t0EbZPoRJOqurJwuJfi0YMFPv7gc1z97Abu37uPU2ureOnyJXz9W8/i4kunxeuFZbLFIQlRbynKhdSjqAon32IL9aQhPCkxkRa00xeeFDN9udAw5qg6qFIE8kRgjPESVIRQdIUV3Tm1KNYCwhQixnikLbmvCCSjjZtAb5xWk6NdS4wFp/s0chDNIP/QpbAo0SYLZA/uYu/tv8De55/h4PYtpc7bLnzLhQ9qqR3N2SrJpIEwJ/oBsyAbNKXm8NEOXvYPuSlaywZC3YjJ0NERmETQSMHPvZPFsAWfTEROVYnocihoXE1Lxl4QZeCoSiiB2uRzkErNP9+TrDFETRdYff4c1l68gFOvX4a/vQ5OwBZVg0UNLFoHB0WLh0mJxwcJ9vcSpAclykWDVrIztCFymwJelSEslnCSKaz4EHYxQ5vPME8PsJce4EG6L1rjUS/E85NNnOlNsEqGAZ9DTpMXY+bCDEVBCKkVKkUzSXdsvuscoA0GEXq9AGVByj5fq0pQw0E/QhAF8ppRN5nmKZI0kQaTtHZqwj2XhXyKpkpED873ox+GGPQiQXv4njB+ixRV1+1cRuk+T6SSZ6MG1BvLyyc+Tabe7QjQQgu11cWVj5EW+F0umsT1iEGOIoSKNjHizDiasi5iLpuANI4wNkijZRGfpRnynM0lHUQpGWLunV4H0qyKcZE6j1Lao+coh/uVGRZrDiNvRGRowsKGSdeHfp2QvzLE2Hyqc6eikXo9syFM+HPU6Em8KLWsEVY3trG6tYPRxmm4gwkyy0dcuViWNko2hIWDJRvCgxjz/QWq6RLtMkVQ6dpxigRtvkRbLFCWC+TlEnGTYL9c4HG1RG3V8D0b61EPp6IeNno9hFUNjyh/yp8nUk20kuwj+nrQ8dOS15LNDZtCXtuyX8pwxJHIq2SxEFo4QQTPJVK8kLWhjbw6C1OapRpNzTeVZAWbbDV6ETiyP3SNJr+fCC/fU6LzZBDyZ32Pgxk1/XGp0fOARU0kNEfG4S/3oS6ztNcTdI+u/A2Rcp9GO7x56K2uYryxgWA0hD8cwqcpzmAAh8gpP/Z6sAyVXNapRyqpi4yNpfwO7k7UNhr3ZGOOzh1bYqyIgor+mcMBPS+6AC82g1K3ndx4u0Omy4Lk4ILrsQPLjSmX2m4pnVvaRCKEDZtB3gyzFMDNGw/x7ttX8PaP3sHe7mP89rd/C2+8dRkXXzwtNF/d9DV6hN4n3TXZxYJ9uRlUu6duuvhlzgxg/c//55+23/vgjpizlMEEi5auPNqsOs0Sbr2EWyV4ym8CuwAAIABJREFU+cJp/MF3vo6xF8CrWvjM2jGowL3dKa7eO8DewREOD4+Ez9x3bWxO+vjG5RfwyvkziEjJ5eVJY4wwQh1EuLfM8cGtB/j3P3wPj2YF0lZtni34aLJadBB8OTc2RhhNAsRZjFmc4XBZoOJF7IawXc3UKwm1lyn8OsN6ZOP5nVX8l994FedODTF0SqwENoakX4jDFpOHPHmePAweT2vc2U9w9eEBPr63j08eHGCWtUhLI5QnfUAO6hw2n7dVwHdKQUdWBiHWhn2sD8ZYH46wMe5je22InbUBhj0LPY983liyjiiWZVHpkQNt8mKkmFfjJHFwEtMTCsM5qWMekWgBnnDexeKbJXRVY76IZXmpWQz3yEanMg2tuJUmypsgFTLZeUIX/VkN4d8PyqhOXDoiiehRjFuTBIqT+iIfaSRTIMnmiJMpFskhkmImukE2gq1ToGwToWaQTprWCXIJW1ZrbW0Iu0v35GRfcwY1cF6D5okORuTjux561A1KtIQrOWb8yO8T91GjvzEBEE882sxh82Tb0ZwooQVwbHRsItPtPFpgUiNXMicNPm7dO8TDvRiV1QMjXYuGDnyrcP2x6AqzgtRuW4JXE1JGmTcEH3nDZpDTwxCRB0Reg8il81cMu6YBRYKBX+HC0+tYHTE7aQG7SfW6EN6/Kis55WVDTnqoTGi7yXHXDIq5hsklpL2278DzbJT5XIoT1+F9mYaQFA7qe+jex4KRIa+m+JWQZUEM6Exai5FMVhZfaAipLYwLOpHyCh6hyHqIpyG21l/EZHge7/74Oq5fv4Pp/DG2nm5w/pILr0ddY6ZhwGLhzTDsSAY5w2gEn3pC5iZlFBt7GPinMO5vYm1lG2HUh+MFUtDwWu0yPU82I79uCP/ztaq/WEOohZ3kuJGGSSSNOgzqzmql/4mmrXUkLvBwL8fDBzE++/Q6rl29iXt37+HU+ipeffVFvPnVZ/Dc85si5WLx6/pEJrRaUKdGFhW0flcMXXf0jh7+xHfAKJYMs8gc2J22SVgkBlLsAphPNILiv2B6Nd3zWQyTjsl9sJKimKW3vkbm9xNx4ad84F1DKM6VJ36ZQKiGdmom6fK9/D6+ZnmO9NFDPPzhX+La22/jk7ffFu2YuH+yXmAxyD3MIJVEB6nf4/CMenrqjDjEZHNI0y26DAY8r4z5Cw1TNA6BjQAjLUjKpa6YmuoWAVEImhRXytiQiDYxfbClGZQ8MjbjRuNGDMyxPG0I4SBrGokPiX0H269cxPqrlzB44zKslaEYNsStg2XjiLxkL6txb1ng4f4Se/sx8qMaVUL2BqmYipzR8duvUgy4lyVHsJZ7cPIZkB9hmR5iL93H/WRP2BA918GF/hqeCkc45UYIaxtewWZM4Ubml3FoZvtkRpBJxMEXKXWtoH3cq0Oyogpa/euNDA/qwXosigNfaoo0zyXDjA2/I7pJNl1crClqNoR1hkEYYtjrYTwaqKs8qfhZLJRTUqgZORFEvljfF3UhzA02mDR84bLgmVuUhRT9HMZKk+Z48Ph9MoxQDSDZVh3NjUUt6Yb8TzWPNIZhs+oJAkJa43IRK72UrJsw0j3VspBIWHdusjVdkcQIZZg9dVFJjcTPed0RIeQfPi7+ftERim7YNQih0dwRweLq5c/Q3EjoovpzPNMkouMkbxU2MkoUeN6xsaUjf2+A7QsXsPPscxhu7gDRCDO64DcBcoQi40jSFtODBLODGLMDzbBs0wxBU2pDmMfi0dGmHCTMURbqaXBULrFfLZFkPA8rrAcBNvt9nCZS2LSICCbkhVwTIT0tqEWTAZPq0vhGSZNAZ9+ykIaOA2leW4y8Ih2caL3vk7rNfIBMDLIkxknil9gQUhGoHQ7Zc/wakVah5Mr7aBoc7ndG6iHXBqnb6twjg11GLmRFIYie0+8hcw2aL/QGF3bgwx/2EY4GCCdDOIM+nEEk0XWNyQwMR0P0V1fgj0fSDBINtIJADBuFDupSDqOPS5jIZB7YluiL6RhvO56aAHItCNXemAip2lVBO/F0MMy6TiZk0E1jSPvkQOtyIM3ASswHTcqzfpNaMD2JTDMbtkwyOIAzhkh1i6pocOP6fbzz9md4+8fv4HB/H//VP/0neOsrl3Hh2VPSZIvipuP0Cl1N6yr1i3li0tSdNd0D7U6fL5/E1v/4v/+b9p2bB2j6p5D7Qywp3CRvm7SnagkUuihfvrCNP/y9b4qbaESRpg0s5gtcvf4A1+49wtX7ezg4miKJl4KErUQetkYRvn7pPF5/7mk8vbmKnmehSGPh/lphD8vWlZ/70794G9fu7+HRNEHjRLDcHnxvIAuMC5EbVtMSySCvmPAx6W0+bOYjijCdrIcMTXIExEd4en2Al89t4/e++Tp2JhHcMsb6KMK4F2heignEZKEYF5zmhkhqupeW+PzRFB/c2cOnN+7j3sNDFGkj2sTxeIhQaBY58uQIrl1gEDl49pkzeP6Zp3FmYxsr/SFI+gxtpdF1t8CvEdHNjAuVtjOkrzEomBsMA8oDOjhxEq0TsrosZIpGh9YuNySjuYZEJnBjUptjvh7cuDhl40FAdJEbaS+KMB6PxeVVjBE6E7rjYuGvTwZ+WonWxU78XWmdfjZlVB81mw7+OUnPU/E9b5XQbMoiwTKbYpkcSkOYlwtYXoESKXJmDVZL2XCLJpNJLGXK6t9JuqhicmLEI8YxOmdRQ2ktVjROgoYxNnquj8hz9WYC53t+qLk9MmEyWVHinGXoCoZCc6wokuZWXCmO9XcswCj219dFpzaMlqDpOLOCCpqetD6+/xc/wcdX7mPzzHNY2TiL4doZVG2ItHBwNMuwTEoUFLeLcz2zRvnzjgxAwqiHyXgi6J/TZNhYCdHzSljFEXbWIuys9RC6GXxSbdsMgcPMpBZOyOkgT/wSSRxjNqVDayEW815AbV0Ix6PZjU5vZZOlo6prYzgZiGFUfPgQVTZDSHc1apfpKSxnP/ONSG1iKC8nHzoY0xmb0RbSQIIaZaGMllIgUVOYNbUYM8UFr/sB0mWI6YGPyfAC+tEZfPLhfdy9+xDzZA9nnnVw8fUeGvsQcGJYrqWHlji4+ehx8jteRd8bwGtDlDFQxzYiexWj6BRWJ9uIenT+6gt1lMiiWL8fG4KYbfhLlNHuOvvP1yb9w7nnn7chFEPqTnhvqhYGv0utRE2WTK8b2FxvonMB9ndL3L+X4srVm7h+4zZu376Nza11vPXWK7j88jaeObsqVGZeup7P/UJXKfdsvvNygBvHSDMXPmEko0e2liP6f7rWyd+EFqRui1rMmW/9MoJ4clItJIMWjVsLmsDhhvr2dXPuE7JEsevj9cb7PZlNJVkQx7b9KvYy3al83fx7A6SHMzx8/xO8/b0/x3f/7Z/I8+XwptePZDAi0QYmwiakzpa/hzo+8S90hOLmlC2i1kHUuiAh3SsaQcyCxpY8YO6rDlkDdoHGidGAF2CGoKoRlYBvXAw1l8+wCGgEIeHUGgYkcg2JLXfhWUQ6aFQDxI6FJHBw5vWXsPrGS7DffFncBzmIKhAhRYBpZeNRUuHuPMWD/QUe78eCDjY5qYfUg1jSwNHtO6gTjJsUXnIAe/YYTnaENjtEkh/gICNCuIemziVj7VwwxlP+EFtuD2O46DOLzaAEQnukhproqAnL1kJV3Vc5wKPpSp7T7CNHHKdCcXScAIPRBH7ELEwHRdUgKUjB1eGm43EPpllagor1VZ2L/8KwH2E87IuzPA8IaQhr6rtYX7Mh9JDkiSCVUT9C2A8RRGRp1bJXLuMl0jSTQHtGj7ExjXoDYU5Qh1ka90ttCJl7qaHoSuc82RC6CHwfSZJgPlt8oSFUIxltCNkwasYg0cNQKJ68VuNFgjxjA2OaO6FGs2mldERpjqK1lRrK2PzL8E+zCWUgLzRYE0BvGkIZ7ogDfXcZcuCpebqNZ6ONQrTDAc699grOv/YqehvbEme2SxCDsWruGEluYTov8fjhFIf7C0yndKfNJJSe4UpelcLJF6JBRTyFnczQZGwKYyxIHa1jxMkcbZlhzfWwGUXYGfQxbi2MGmDQAn1Y6PN5kF1WlFIf8spmNEXXGMeLBcoih++5cgtcIolshGmqmKEmw4EBmexT+LWUSCFz1kmzpZMw90UTDcN8RZEnk7bownZ9uFEow9p5nmpWHwcHPuncvB4txFmGZZZgsH4KvfUNBKuboJtbzbiK0BPkMBxEiCYD9NfG4vwZjAdi+iIOouRF+S5shsEPetoIdnpq0ah0AIGCKtzPSQGtnBapzX2RmKUjexCHUOK4fLwDm/atc4QWTaksBlN7Ca9UjWCeLAbVi7MMkrg9Hf51vtG6bRtHdtkhjbRGmlUaMlEPqA1hUTSYHhW4dvUO3n//I7z33k+kpvpv//Cf4WtffQnnzq8KNZtrnTI2DuMp9pQt+sTU8Niv4KQI/QurtztEzNP4H/63P27fubmPIlxBEQyRM+ZAOv0Wgc1skAx1MsVTawO8dfkctlZGGIU+kvkcB4dTyWN6NE2xu8xF08OGxm1LRFaBgVXiWy9fwFcvncWzZzbEgCaPF9LEuUEkWYePDpd4//Mb+PDqbXx8/S7i2kbOt8YbwObC8HzUdDCscuGON9QLCr2NFBCdGkncJikaTYq+leP155/Cq8+ewSvnt7ES6ga9MogkmF1QN2XBIMk5oahg0VUVDuLGxm5S4sEyxb3HSzzeT7CcM8i3lKnJILIxjByMBh76kS1awlGvh1G/j1E4QMTNmSb/bovIo/siudKkwRQSXcKGgHECxJQo5O04+C4vQjk01Xafk12+jpzsylSZpTEd3yQgtbNJ14mzcOdlQSkaI9M1uq0GgQnVLhCGjB3w5KL4Rf/8LJ3hL3p/v8j3/zwNoQxWTM3SZSUJ/YSCeqJGpA8WCbJiiWV6JA1hkk/FTMYNaHIUq25QJnCJNII0ayCzyAQ7HCv7RBvRccfJrpJmkMMRUkUZJ0G6qDqK9lxXLM3FUZSooUfLehYiQizSzMITU7tjAwnZxMxGZopBfdPZDOqmpoghNw6a2/io2Ag2PvLaQ9b4uHX/CI8Pc7jRGhBM0LpDxIWFZdpimVZIswYZGyQDBNBkicybRcy1EmGVuTts9qwCKwMHAw40nBybYw8bE18axNAlLZmHDHUoqvXhdHi5XIpz2XS2QMmG1fYQ9IYydGFhwokuC4eVyRBDbvYRqRg0xymxPokw6pN6QpQ8Rp7N4DPGgVoGMZ1R4x1FhRVjMex5zeriYV/rYEQoo6SR1jXmWYllTlppD2UxRp2vosrHSJYRPv/sMR483ENcHODsRR+Xv0KTqkO0TiwFHtFlPi+l1PgY9Uboe32Edg9W7sHKfQTtBKEzQT9cRX+wgv5wAp+5aNznDE3v5Lo/Obj4u6Zl/yLX46/69550R/4bH+uJeRgHhN2UV/O8tKHrxj3C5OBZUwJ37sxw5coePvvsOm7evoujowM8+/x5/PbvfAvnzo+xsRmJLpwrk/oujWMxMaFEzOS6VtSwW7/6UEzjd+JBd2WEDn66Tc60i93j74C+7qPon8yd8CPdHV36IzPPjtqsY4PHzujx+LmLntA0hJ0RlNLBFCXvzF70Cak2Tb5dBmQOkqMFbrz/Cb7/p9/FH/0//1oeMhvCqBcJdZw0Q6KUfN5hoDStKiuEOko2BbIanAFpM8ibB7cEvBII2CSyIfRC+E4jZ2oQMW6CeYsLeHmJsGjQs12Exi2T7yCLe1pUCDlAzkkHDmMsGAZe8X6pdKLu2kFstVg4FjZfegGrr76I3tdeA4Z95IzrsHsoEOIwt/AwLnB7nuLhwRK7hwk4M28rNjWeDPdZbNLtO6xjTOoEfnIAa/oIdnIAJPtI80McFYd4VBxK7mXUtjjvT/CMP8Rpf4A+G+CsVEdGoQXTIEdrTz5Oop5ibiE1Gk8gvdnURtakBBIN5hN2xU2SQ3NqyykpYAEsZh2CUlObSX287r1AKZRBxiGRimh1xjI1ETOay+hskkBPWqQoiWSxaGeWsk+kVZupPNf9ncNYpX4SISSNnppPZlurqYvqtYhMmexBiahVgxI+c+Yhcu8k2sjhnjRhzMIUx1ml/eaMVCmp9FKXVKJ9QgtlkyKSVBbZJlLBDMa5lomYsvnkH9Zd3I87wxzWDFyv4vRtkEshgUvUizaDGtdhPATEkUJjoHKnRU2XSsqG3nwNZ998Hc7qOnIvwt6Surg+HGesMo7DDI8fzXA4jTFbpHJe8azxGLtQpXCLBZxkBieewVtOYaV0+J1jUSwwLebIs6Xo+9Y8H5thiG3WoXWLIePR6gY9KrP4MInG0kRKYnVseKSSEcUTAJjyDA5Z2QbRJKoSpJDPO6MbO68d6vqJtrkOipxri6+nD4fO+jZRPiHswvaIfNZYprnW7aT2hgGytsYsjTFYXcF4Yx391TECNm90+2/oDl4iOrWJYPUUnN6KNIRtGMlQjs2eS1Yf11mPyGsAp0dhthRf4usgxnWOjYouvGzEuGcZ7T6pquqZoeg1mXdECDm0EYPATr8tyKBx/+dQiXW1uNTrXqe9paFmdAZKXYj8yYZQDZPl+tKcakUHu/gVvYfuq8YIRgZsGpVGaULXEC6XOW7d2sONG/dx7fotfPrZ55I7/gd/8E/x5psv4szTNLHT4R2p2LxGmXyg8SGmyjzhYv5kDNgdMt1U8YsnpfU//R//vv3R9YdIvCEKf4A66Kute1Fi4FuCijXpTMLetyYRttbGWBn2sPtoF4dHM8yWGRaVg7j14YfkHZMykcEt53DzKX7r9efxGy+fx7On1zAIHJm4kT/se6EUi4uswsP9Kd7/7Abe/uhz7KcVpoWF2GZ2S6SWvtwQZPFyAkeHoR6KqpU8I1pp2NycmgxrDHsdufjNNy7h1edO41TfRY9avzqVzBQaqwh3mpO2mjo8Fo7q5kU+OGmoGd3ELAuMhKE742KWYzmPsZzPMew5WBkH2NlcwWAQiKMXJ588OO3G1cMGtLK2EAU2fI92zzWcNpfsOHFikmw50pC65Dw9VCncpmU1+cA+0VkzieU0T3Tm3PjM1EOoL52Q2kx8ZfMSBKsTXdsyPaPJz2AwQBDSLbXjOvz8pd3fl4awy6A8rvWkIazEkS3LlpI5GFM7mB0gqxgSnMINamT1AjOhkC6Q0SqcRRQhZ1ISRHeiN17KEqTKo1YoTOTda1hz4LAZNHESro2eQQd7pPRIrIQazEhwqMkV0+JMC0Gx6u6mNkacr6NJQxM1OUs85MQPQnJoiSj7IlCvmgBZ5SMjFaVi1lEfedvDsnCwyG3MMwvzrMEirZEWLVJOk/NaRfniWEj9xP/P3nt2SXZdV4L7+fCRtkxmeYMCwIInHAlDkFSTIiWKlLpntWamNfoH8yfmZ/SH/tDdmllqqWdmSatbGlGuKYkGBFlAoapQ3mWlD/+8m7XPvS8yqlAgCwApUhKTK1aBmZGREc/ce/Y52xQYjwOxgl+Y78I1UqGLdmt0sAU6XoHFtoGFlolunflddCBOVW5bFsMPJhhNxtjtj8QRd0LqstuA5bXg1DsoTE8kRGEYCEg/uNzF4lwT7YYtGYC9nXU8ffY0Dh9ahmWwCTNC4PdUI4W0Uk4gueBmanNT4xI9wVW2NGImwFB7FiR06SUY5IRyHKcYx6Qz8R5YgmOuYnfbwPpagiuXt7GxtYuw6OPEkzWcfamL0u2jsCay4QhVJs9kD+Jm2XAaaNgNNMliKBpw8gbcrAu7bMFEE+32Irrzy/CoE/ZUI+ZB2uiDgPAXPYl/9NXgl/uZlR39o7xLmRCqnVi7HFYTL2W2Qht5oYtyDcgYQl7i6tVNvPvebVy4+AFu31kT46LnXngK3/jmV7HvAPNpTWFxKHdc2vmrwpIVvcAmWZuVScdeJPHsBl39tyqW9/xHZzKtZj9c1RGZBYbVPq80DqKBVnCQemoJXNwDg3wtvQ7p20kZLOjih1MeFsji1EhAJY4vqh2jYi+U8ydNNCaDMd7/0Xl8+8/+P/zXP/qv8n0CQpfGB0xFIAVXJoSl6Oe5/iVRJO6jNNwq4xxmCtQMgjpHAKCdKrMYp+Q6SkBYBwcWdavAXNtAzYxRTIZwogS1OEPLdtC0FKjhueXf4wyM718BV73+JgXMuIDHqChODS0Xk7LACAUWHzuBhbOPY+HV52Ew5oo6SYOxVjXshgXu+QluDkNs9ANxAM9CcbkQ6llG+aWZTQHhfO7D8xUgNMZbgL8jIfXDdICtbCh1S6M0cNLp4pjbxZFaG/UwhTXxhVJL5gkBIItL0TMJGJQ8FAUUC0MM6AgAazWCDRrgqfgOPmjXLw8iVbIVtH8Cf5cAXZoEYm+tTMqYg8v2s3IZZfwKQTevYzY4ZNYtzst0Ok3FTpO6Iq0h1K6fKjZiL9RdrmIdh2RYbAoaagqn5yZiKqM19EJtFhGuuvbVhE6ZcylWlLovlH5PUxNFTqPqIV7DyoCNuXhkjhEgKiCk1lwlveB1rdZcpXdnzSTvuYrpqCQ2+m/ril0xuCpONt8/Kdm0fqPGlS61nDrNN2Ed2o9Dn30Oq88/g7zTQWB56AW8AxswzQ62dyJsbfvY2BqjNw4xCukkyqTjHLaRSS3rJGM4wQiuP0R9PIDtD5BHNCXqo8cokySATcqoqwDhgXoD3aJEK8vRSHPUMl7fykGY049K0y/aMiXqlCiTqaMv98uIUVPKhZb7Z0wJEifeNU+osGlGUMz1gUZvdThuXepwht07dC3NCvQnAexGA1a9JlOySRqjNxlj5cRRHH3sFJZWD6C9OCcxMDm12rzuFvfBbs8DNoPf60CtsRf7UOVWSieedRlPmnbx0/ElvAJUM1gxg4R9JNNOxmMptocAQg5YdL6x0EdlLeW1yqYIs0kLWCWlP47ydagmggph6smgauBV9fte3bY3OBQJ2FQdyGcrwyVNXJ0a76lpo6LcKhdbAkJes8BgFODSxTu4eWsdd+9u4uqNG4JVvv71X8fTzz6GgystofXybVlsMJLVxkk+sx0lpqXSFkxHDQ9six8BCP/3f//D8m/eu4qxWUNoU7jZ1oVbjCbFx7YhgMrOGVQ7Qatuo+E5GDK/hNlDjTmEhYdRZouY1mbGRjyEV0zQxARffvEMXn3qGA50XbQcLsiFCqQ0LOm6ihukYeHudl9oo+vjGGujCDeHEXYYoB0qi2yDC3NhwuCNTuAqXGWKlGNx0nTLCMeXm3jy8AJef+4kHj+yCCuJ4JYpHJMgy5GNiMCIolqhAurgUrpPkqJJ4BUVBkJSDkKKj7koeRrhM4CTOgxm46iLKCMQFVfGuph0KKBH7YShClmXVGb251R+HBcN3epTCxI7ETZd51iX6BBVXve8UTUeoF6AXWdORJVwWnXZqmEf12Mu5FwFZfMmzYmccAp/dWdE9EzcTB4BEH5IhDrTZXiUQutn+ZyfPiGc9WtSXS/VcOH5UYCQYDAIlatoEPcRJQOJl8jNkInMAghJJQ1TX+kGef1qipGcMQGEvLloAsOsSdq58xpmECgpL8o0pmZTK2iizocAQna+6ShKUyGll1E2yzMUUW1lTY7BdJ+pSAssGrlQsUNb2XDnJkqGzdMZtPBQFh7SwkOSeQgTB75+lC5dtzoCBhUgBMLcQpgbGE1CjIIIkzBCGCXC4VeCb7pnUitnSzQLs9gcxDiw0MBcg42hWP5daFlYXqjLtJxGMgLWHAubO9vYHQwxDhIxevKaXTgMf611EOc24sKSWBVOTWxuArkPB4ytSHHn1mVcv3IBzz3zBE6dXEW3pQwPaLtt5DSsoamBlOZimjALCGVRF2CoACHvSRafKoewkOaWn2agVDJO6yiyeaA4gEHfxtZmgYsXN7C+uSOA8MgTLp74bFMAYW6OpYOpcrOUvoBHyTFs1E3G49Bcq4Om0YGddWCkTRSpi1aLgJCZj03Uag2Z1FeAsGqu/AoQfspV4qcQHSp93kf+lak0j/cYdcKyG6gIF2nCsAhmUUDgws54ickow/VrG7hw8SYuXPgAd+/dE5rcq689h3/7v/wGGk0aNaiCU64ZdpylqGclrQoIKWbFnf+Bd/ghBv+DH7DSmWgEpwsZXdFUvZFp9MT0c8u6wc+nNSUzQcT6rexVMdrUg4VTRaMTkx1d3MvURFuuKzt/TaWT2sxAv9fH22//EH/913+FP/uz/65MQWjmIE12VfTIVEaOLZ0bS2SUODDH13FEnyTOn2K4pYytqKOjAQ4bZyzsSCGsmRYapoFF6rJpQBIEMlGrpwVabNholgadmKkxFChsFEonJcmuJpy0hJsUqGUmPOYX2y78PMO4yDB34igWnnwM+159HtZ8V/JNs9RGlFrYDQqs+yluTUJsDWPsjhPkEU00uDgREJZISd/KA3iZj/nUR22yoyijw22UEwLCPsbpELvFWKYSTZg4Zc/hhNvF0VoXjSiF5QeS28aGgtBFdRCPBGHzHEiEBg8lIwDUZI6foTLuULl5qjkhrs5cBC1ODBUoZP0ja2NO7bWi73ObJ8vFZB1BLYHoCTKZFjp0JmX+mjTHqF9UlzT1jKlk/fH1OaXkeeNURnkViBFLlstkhoDLstlkUdewTOBksqfkF6Lj1ZKZyqSD35PYCV4Lul/D60EYQdIQr6IkuPdrr4VKPkKvBTlGbGbsZS5Lzh4/m55uK7Coa0nR6asiQgHZ+2f3s7pfve2oPUHD1LFRwFxZQvvsKXSefRKNJ04jtB0EhgM/pw65hiKrYWPTx8bmBOtbI/T9GGPuT2YhuZrUzttFCC+doB6OUQ9HaA8HcCc0duuj7+9i29+V3FzGmyw4Lg42Wjjc7mDOUJRRL8nFddSlPlfiDJRhFg0MmdlLCjUpnJYYtlmigVRZdho8aMoj6Z2oeTDrNZgeHclJh7RgOB5qzQ7qrY7EsxWWi+b8IpLSxDCK0Oh2YdQ8bA8G2BzsYn13G0888xTZGPD8AAAgAElEQVSeefF5LK4elDgIyjHEn4Ggmro/x1MCP3YeWDzrZtMUNHEtEgyjNIi8ByomQ/X9iiUnpE4ZkCiaMEEi7xP+H05IZUpK8yY+UTR3uj0nxoQVgNPnfqYBIFeuXkPlKtE67gpaqmtKQ0Q9e5EZjmZ87VWrlQ2Yfg/6xcqSWZ+KMuoHKe7cHeDWrQ1cv3kHl69dQxCG+PK/+hI+c/YUDq604dY4FedHyJQ8gaZ7cj/tJdlKg++hG+H9gLDacYz/479cLP/8h5ewmxoYlQ4Kt6U0RVycqXjjQmGk0vVCMoBtctJVCBccVg1ecw5B4WGS0hjClRgPtwyx3AKOLDp4+clDOHtsEW27QNM20BQrfgJDIA1IETBgu65MCnf9GBt+gjWOS0cBNsYRdkYRyojZRRnCgAVsjihjka5uT1rj0g1xvmbizGoHTx1fxGOr8zjQ9Uh6hmeWaHgEXlyw+KAds+qMCP2MU4WY4Zyx0BzEGZsT0pgLDAv6uiy03FBIq+CDFvmiTePkgJ0SrwEQEJoqaFdry6WIJUCWuAoJlCBfQlOI1FUrOkDV9FLd6krwL5M+dvKksGWJwddVC66M+/UCSkBI3Rq1ZQoQEnwaqgs7pR7qsfe0gnh4qTQLBn9RusH7GuB7KOlDb7jS0al7Sd1qdAFT0hYFCEnBCMVIpo+xv4Mw6SPOhigtAr8QScHg+Uo/yPiPROXPUHeiTQhEc0ETdebosMCTbC9mWPG4a5qoFCGkhRIMqrBjpR0kGGQHXUVLKAOZmc6/dPgrSliF+xQNQMgGdNyUjB7dGWX3KLdQ5Ox6ecgLdug8xKmLSeRgEtsYM1qhvoTCncM4sTAMgb7PTrkjrry9ASd4gehJGFvCRYbCfnE85f1ksvPO4YLSB+7repKp2XTokuujbqV44rEjWF5sIUtDWWz5CJMMEV3YWES7LTiNLuB1UDhNJKJvZFuEbmM8HgxE6sFKR+Ja2t9Zw+b6LaFhz3c8rO7vSNzFfKeOLB6DwbWSZa+cKfZsvaaDVSlRVVZkwUaNmupJNEVZimU8XeDCqIbJqI5hr4E8X0Qct3Hhwl2sbW0hLoc4dMbGqWdryKxdZNZIbN65YVEbSXt8MjO4wdYMVyaEbaeLljUHJ2vBSPleHTQaC+h096Neb8mDdG1FG1WdaE5fqmm+2mD0vTnbjf7IBfxTAql/Lr/+kwDhw3e/CkLddwRUBhQbCQQOpIqzCUH6kMqEMktSAV1EfoHNjTHu3N7BrZub+OCDq1hbv4e0iPHaG8/h3/3+b0m3na/FaYq6d6nZ08YUD9WazLyVB5q1lRW5ekY1/lP/XXW1ZzpIeyxRWQdnwGMVSK8Bwt5LVaHieg/S6FDRqmboofqvKyrp3vutDr8yPFNF98b2Fv727/4HvvP338Hf/f13RKtEJlBCh0jJ3eXaRTaNzmbQgFIkHza1ZZwgajAqYeyW7K/yfU74mK1HnRMnirDRzS20MshksJEWaOSlAMWa0Pe10YKRK+c9i81cbVZTAvXCQKMwUU8N1ErmxTqI8gxBnmHh2BEsPX4KKy8/C6vdRkBn1Zgu5kA/yLERpLjlR9iZJLKuZkkFCG1kJgFhIQ10yTyOx3AnPVijHRjjbRSTHsJogHE2Rq/wYZUFGiUBYRfHCQjrc2gmGRw/krgQIfKJdEE1uxh/xIcKzK5C3DmRpoOnkjPwWEtRqAPoq3MqlFk5ro7UHAQIPBVppkxY+EW2i7w0Tyqpk3SApLso45FsSm3UlKVqMBAMkqqvjEIUIKSTOZspU0DI6AOCSAmZJzDTeWmVllVb/U9dtitdrx7hKGCmpEFsPfD6ketOG8KQHidKXbkWq0k2gQvvRoJV7heKOcV1VyaYnELq4r1qzk19GaYX+t4iU+3I04aONoVSOzmzG1U0xYS178nDWHrtBXhPnIRxdBWjJEVYmkisBuLYQRSYWN+YYGPLF8rxMMowKUoEFimnKoheAGEyQSMaoxWO0BkN4I4HSP2eBoQ92Xs5Ye6YFvbVGzjYbGPBdtAlG4mxDtSWSVSV5hqw6WKYCHk/0WSJ59M0kdBhN4rQbLewvH+/1MZKC2vCIN2721aeH66KaxGuJps47Q68zpzkGtI1vLG8D7ltIySTjQA4TnHl5k3cXLuDu5trePm1V/HaW29geXU/ml3qWjXtludJCd9kgl+ZLVarjZrSaepmZa6oweKU2q4uP633rBpVKiqFp5MSEnFIlSgh7WrLy4I/1M8RcKcpn7MabZET6GtFM0jV29E+BgoU6kRbPbissqmn5fZMnaI+zIwn9BRZVs7yChDS7G9tbYKr1+7i0uWruHLtGqIkxK999ct4+pkzOHR4Dq7HeoLrALNEC6nh1PGq+CX3m8rcv/1/BCD89395vfzT717E2jjCbsQFjWi9AZvU0TCWjCDHYEYNIxMIOkIUFHJztEuKZcoOvCkPHmyapyy1XTx1ah9efeYojiw42N+kA1iEumGgW/NQ5+JOJ6hxjCSmRoHmOnQOcrGbFOjlJQYmMEhKDIMSRVQiHifY3NjC+uY27m3saqqngQPLCzi0fwHHVpbw2KEmHlutIfcZ7hmjbpVoNxx0GJ4mXUlIN4RXDh2zCPJEoTe11VVZZyQCZCnNW1QeHM1dqCUgT5wNDOb+iFBexN0k1jMjyBOKEU+SLDx6XZUcH5pjcCoi16fiJ6trXHW1pIMlfGDldJckFHHztZQJR8U6lrfDk60vsCwn2FTApLppVG4Q72n1N5Tjkyoq1EbxTwMMVsXyR9WwU72QrlYk1lxbQ4sTGDudRYpAdIO7GE42EWV9pPkQpsdFK8Qk6iPKQqRlLNMgRq1IEOnUupqdR3ZbVSYRAaFbsvNWwDMVEOdEjRQlAYHyUIBQvmexONHB81ozqAy2tU5wdmWRk7vX6RQ5ckkr9lhNFaTbRcdRB8hd5EUNeV5HnHkIEhfjwMIoUg+rvgy485hkNnp+hs1BAKpSUtjY2qWpTijzaoJBmgAQEFLLQWG1wbF9GmGuYaPT4PQzRbeWY6FtYLB1E7G/g69++Q2cOLaKIJzg1u270sHav3IE8/tX0eguIy4dDKMck8RAlNuwam0YTlMCfMW2nhmnho+awVibSELuWw0b3/nrP8PG3at4/MQKTvNxfAWx3xdQ2KjTPIlXAyd2YiUzkwarCnt+n1MbebCzL658JSZJhkmUYzyxcfd2hkvnAywtPYGFhdM4f/Em7m1vIjXHOHjKxPHPOAjKDaTmSLqYwnYSc8NCHsw88wxS0+po2R207K7QRs2sjiJxUavNo9lcRrPRRaPeFpMedu9F7ysByTOAsNKoz3QW96KX9658dcvqBfxBMPQTANA/F/z3oc/xMwaESRGLayUnhVydeX5ThoxzYu624I9TXLt8D9tbAfq9GNdv3MC9jTWhoX/utWfwe7//TYlCEDdalxoOXpqFBpYUu1SVxt5pvK9tO0vznH7YilRaAcIKJlYTjIo+V/2C+r5iR8imIcUq161ppSN0HP0cmRqyy24pHU41cVKsUtU8ly68uvKmw5NKd6PjC/l9TqFu3buLP/3z/4bvvf09vHf+PTQbjGlx4Y/ohlgKFV0aliwYiUQq/ZZKuBbnTN6vcvDIkLFNRDSIyhIk1DFykmBbAgg51auHQCMx0S4ttJlBTGdSSW5l40Z1zBlbY/F8uCp2iQ1uOy/QsRx0bBfNzECt4Pm2ZO/gBGX/8SM4+NgpHH7urNDkxsMxzNhAGbEWybEVJLgTRtgJUwxDTg/ZoOMCYSkKnJnDKWLU0hDNcAzXH8CY9JH7PaQiWRhilE7Qy0NYRSEmOsetjqKMNrpopQVqUSJh4zKtk+gEFbbO61MF36qpBqnHMtHgIeQ5K3IJFa9qAAaJi6mc3vTVJEXpmvh5RftFzwg28hhZwGYdm54EX7xWZJKmCZnaV0LeDw3bxKJTNdZB12jtMFnR31TJoZwtRTclazZFGGQw6cmzNG45AWbFxZpFBdWrpqmegKaZ3IsedacV/Y9TQk6/CEDpsaBrHP5NOpoyoiMrM6G1EozKDFvTT4VLIswPVSdV0Ui5NCqU/krRT7UTpABWPS2avsZMucVPlLPZacEno+6pM1j52hfhnDiEfGkOg8EIAYcntTn4oYlhP1dgcDdEf5JLfFoAA6EAQqKUBDYnzMkIrWiMZjRCZ9iHPe4hmfQwCAfYjYbims4YKq8o0bFszDseFr065lxPqNM0SmEup9A86a/NPL5mUxw2M3HeZbM4xJg1QBji6InjeOmVV+DUFfiTwrLdhrFvn0QzCDdRilGt/2w2Jc8vD0I59/byPpkm8qit3+3jxvV7ePvcOVy6dhl31m7jy1/9Mr72m1/FwdV5tDo0IVILCc97qqMoWDOJbpaGP3rCxnMs50gz5vao7aqMIumATqcWtY7V/yejLssky1v0kRWq49sn64BuxLpBOwV/QvNU/XlN0lI9N91Uk9pjxtmZ95LU/3r5rbZhDrq0ufTeQjq1Ip11MatWWT0QEBaafhTAZBzj2rUe3r9wDefePY8bt64jL1P81re+js++/BSOn1gSl2G+Qcqi+C8ZFGL2M8tC+0iG30cAwj/90Ub5o+ubuHR3C9e3BtgexUgMB1atKVMReXEusMzR4w1dRgJwaPTAiyOKUhgMVHWb2L+8hINLi1hdbuPY/i6OH5zDnJujZWeM10bDMtByXZmucBqRRalYq7JbpcTTFsZZKR0Tn9awdOOkK35J+kgpZhWkqg6GE6FD8OJjXgrD5he7TSx3bSx3LBQM5xQTGIZt0o6Y4ZPKPpjGLCJ457RQ1lUV8M2OrlAWBImQkqcmeSJSzgqht/BMs8PFTqXqTugsGoGVHHOzQ1bN3Sv2AV9faR3lVMkIV10+sm/r3JPqvPE9UBgrtsc289rUkjztKciNpBdM3ZHgn6wuTTFJ0HQI3TCcepFXlJ+PKhR/GaaCj1LETsFgVbroDabiuJOHzQUhTSOM/C1Mwm0EyTbSYoDMGCI3AyQ5XUdHiPJ4j/rCzUJrZIRgoKkpJIXQgpp3A5c8XssEexIp4bgCAGnZTEAoAJH/n9pBumhKC0A7i1YmMhUorCij1Uqk5UuiFaUugREtYDiw0huCcSwFi1Vu8i2YpIUSCIYmxpGFqGwgN9tIrTZiNDDJuOjn6I1joUyGaYnhOEAQMacvFTc4gkJuqjK1kmZ6IU65DStH0y0w3wAWmiUWWjm21i5jMljDr3/lLZw8cUQc4DZ3BtjYGmHf6gk05/YjKvg3M+yOGQ8TyWSuM7cPXqMjeYeSNZXncOwEnp2iYRdCP216wJ2rF7B97zoyfweHD8zhmSdOSGxLjQ/uUZws0gCBjhBSHOlUWE4CVIwsCoJ6mfhIaIgAfJpHTaICo7GL/k4DW2sdmMYB5HkX77x3Hpv9dXjdAqunXRx90oVfbCLBEIZ0cNSuUO0TnBBS08Sg7bbTRttto2bUYeUMh6ZpVBuOvYD57n502oto1FtwbCGACbdfNjjNzakMyxTdvyro1Rq0F3Ky1+3TAq4P70L/EkHhoywUDzxniiM180CxfzhFJhhR1uosSgk6OCmTItmqY32th//xN28jT2to1PbjwsVLuHP3prANXnvjWfze739LinQW7aKJ0lZHihYnlAPVUq44WQ+er2kH+cEPtQcG1Tvdo5pW18ceIWgGEOrtQIpxdjSm1PQql0L3tCtaVgUYdLqEZngq2Qz/ptZp3b8/6K44q4GiwJ31e/jzv/oLfPft7+Pcuz/WrBoTCYPrq6mgdv8S4w5S7YTFovY2TrL4LyMM+F9pkemJls4qrbJgCdSjFGZUwEoKWNQCcuoHQ4y8OOXKMzonWqi3GLdDmiQDy0V4DbMosNBsYaHRQo30usKAy32YWYtphpVDh7B65DBWT55Ag5ORKIM7ymBMUviTBNtBiDtRgGFWwJf1mlTAEgmBLk1z2BRgFmCWoE7H9dCXPLlhNMAoGWKS83dD9BNOePi+bZxoLOGQ28E+q45uCbRY0PqBaJoazYYAsDAK5doSgKflQTIPlkgTTvSUQ7k4MbPhLu64akomBfaURqfADrXW3Edl7dcNKWoWpWHJC0AcrQmslQ62mtRMrTgqe/2qWSXX9h5dTb493URV9UKGh9Lh0YRFG7donZbEH3ASWU1whPGj8hj5kHgISjm0g6xqkVXB9VpyQWBJDwsxGNlr7IqmUnJo2Sim1iqAQW8JMSxTFFcy3jg4pBxDfSnzJwW6H9Kxkb6ujdKyEZY2IpoKtVtonT6Og688D/fEERj7lzEcDBEmNGehsZuNoW/gzvoIGzshepMCkxSIeLjpCCyxTTG8IkA9n6AWD1APenCHWzAnfWHKDKIxtkPKGRirkaGME6mpF9ptPH7iBI6trKo4F3FJteCHkQxBOnPzqHfasOt12PUG7FodUVlK5Aq19vNLSzh87JjSmZJSyZufrp3NFjVMe4BQkBqDBBn47aKgMQBXuUZbhiOsmz+4sIYL79/Cu++/jxu3b2Bj6x5+7atv4eu/+a+wcngO7Q4HHSyu94A/rzk2pWVdq86xNnNR++WUn6lOT9UfFTIGzWU0YBPMqqbFog/VYHLaNlM254qtMwOWKvqnAEJ9Ccg9o5dgkV1WfA39tx905Kh+lWXJfcQOkSNUk0GtWZ/uARoQ0ghJ7j01MhiNYly+tIv33ruCH/34XYwmO6g3LXzla1/E08+eweqhBdg0sSi59tCMkn4lvJb1PTyzlXx0Xf/hwsH44fVRuR1meOeDGzh//Q4+uLOJUVwgt2kn3BJHUF54zCzJsljoXo6VwTVTGNRcJTFazRYWF5bw+KlTOH3sEA7vn0fHtSSw3SkSeMjQ8Sget8SJkbQ7U0S8SiisuPClUCN5gTIbMC4NHTxtwPVc+bBVJh/jjFSIqbo42XGymMtDsMYGI70XHVNcRUl5UGdHncWpKZAImfe6rXtVVnUk9em9T3cxe6ZVebHnfajQffUMhfkqubOyl512N6YnS18E9189+qf6qpt2JdRr731VHPeqAaK6D3sj7oec7F+gHvBR67dHteCf3mAiOFCbogBC6jkk+DVBGAXoj9nJ30Ja7iI3ByjsIcJsiCCldpCRExkS6cKqa0MaNRpgygmTyR6zathhJl2wRJ0P0QpaqFHXQirTFAzSvtmRxY3FCa9zmSyx+8mbvSrO5OYXT3HVlqoaEPKvoryqRgKNW7jK8XzzXrQRUv7odOB4i+iNczFAGsXkq8zB7ezHOLWFLsoQ3EkCjAmGgkQeNI8JQ0UXJSBkUC1pjDJhpRbFNMUd1UwmqBsRVhZrWGoXmKtF2Nm4gmB0D1/64ms4cngFg9FYoiySoo7u0mFxM72zPcDOMMAwSLDJTNIoweLyClqteThOS98RrPwKuJ6Bdp00sBROGaNl5wj66zj3vb9G1yvw9JmjOHZoAQeXWuLUS3BMXSEIDK2c7j66Y65o3ELl1o6npFYJG9dk7mKKIC7gT5qIwxUU4RlsbZm4c3eMH777NnbH61hcrePw43zU4OebiEpOCJWRAmlHKjeS59CAVZiwMxNtj+7CTTQZqVHYSAO6UTZQZh3sWzqChfmDaDW6cCzG3dhidMBpoa6BpBHG6QwnkKJj01q2ajdRd7AGFSzVtL7ggWXgPjrfo95n/1Kf96AuWW5BmcQouj0LQN4DUs9KHevg2tW7+JP/9y/g2ss4dPBJsQC/dfsaSmuM1998Dr/3v31LdFZVLa20iHRmJNVNW0SqMf+HdX6z281DT8p0R6nK1Gk9dP/TZ593f/dXvbGZcfTML1bbW6WN0aWw+hta205wPDXm0MBUmC16wsLp6NrmBr79t3+D7739ffzwx++ITkv2Z+YapxmiMBRgwYKfAIcFGfW1/CNKtqlMalxqlTJS/QN0Ol1057rozHUFPPI5/f5AimzqC9MoQTAOYBK4g2sJPQxMRGEgNUOr24bb8GA6jNSJ5O/y3lqcn8Pi3Jzo9AgmCQgNNrbjDKvL+7CyvA8H9u3HUq2JBcNFfSeE3QsRTyLsBD7uhGP4tOEXkKrormyOkU1lZCmaABpZBm8SShxWmkW4lw6xlU0wNjOMigT9OJaeVt1wcXzuIA56HXRyE3OGJVowvzeQCd3S4qKAZUZ8MUaKdVDVoJLZm+RlpgJmuV0RDHFSUJf8QeW4zGgBXgKkXXJSyvPGzGOGjdt0tRTPAz2X09pONaWhQ/qek7n4FDAnkNmBkpGsPAvEhVYbsXDCpqYveh+TmCx13AlU+Ts8v3wNTm/4+ioDVIFPAhmCWV7BvG7UNbR3wapejm66a9mQTP+qil7r0ugDwMkzoznyzETK0Gm2CctYsYTsFMxq98QBlceKhTWPi75XxEckV/uL1GAzXRuZrCtWW05DItNB6NXhzC+gs3oA+04dRePECTiHVjEZjhHEOWKjBl+kVS5urY+wth1ge8TYMyDOuU5wKMcJd4x6GaBZTuDGfTjhDor+GhD2Zf/rhQE2AsZj0fglQ+AH6LTbWFk5gM9//nN46qmzgucljsx1MPR9YQQ12215NLodNDtdNDpdoFbbm/7JG1BZgYoSM+OqWX1fBiaa6imTauWhqSw/HeSMskqAH71zA+fOXceVK9dxb+MueoMtfPkrr+PXv/4WVg/PodOl3EWZB5Fqq4YkvP3Via5q2Ptr3Qqoz1wLgtC0S+cjNkWr2cl0LKNKvOn0T9a/mdd66MvOXAqzE8L7Vt3Za1YXdzKVrq6kKchVzULpV+lrmMdjNIxx8f0e3j13BT8+dw62m2D5QBNvvvUyHjtzDItLXRXzxTZ4SsCp9holR/nwRvKowx7j+uakZHfj2nof1+71cOXuJu7uDLDZnwgPmC5blaMYuf41B2jUDCx3PSy0PXQaHpYX5rFvcQnLc3OYb9GFj130HDYtZS127iyJqmDhTHymRMS636k1NIoXTl47u4PkpkM0QFLua+G0EhZXQe364pFFRC0ksgGL7So7P5boGFQOXwUIKy3ErNByFmbNPG8GtH14433wgFfg7cEzUb22fq8P3fCrvsPDfnh/GPr9z9j7W+q/HoCLD7kqHvWi+EUWi58EEMp0iPQQ0nwzGwV1dXGMIBpjOLkHP9lChl0UVh+53UdAQJj48JmTx+uNTSNt+6PoCQpk6vRBnVrFvBoDdRNoEBA6dJy0xUKduVrcrBkrwoaH5A2KY5vSngkglFnBDCCslPnCPVAqfVUYKTqNIQYMdF1KlP5MFukaMhq0kCFgtmA6XQz9EqPQwJiA0JuH192PflhgEJbwMxtBZsp0cOQrQEjOvwBCP0QQRIjCRJx3SR1jBAvvHX42OwskOubggoOWPYERb6DTyLFv0cWzzzwpDcTv/eAduM19OHj4SaRmU8xrbt7rCT213l3Ava1NbPf6KEpLAOGBfYeQFQZidtPpQuiaaNCkivpiK8NiwwSiAW5degfDrZtIx5v4yhdfwUvPPY4sGsAoQ7g0m7E1IBR9kLZcFoN5GkOJ0bxMB0VvY0J1UwvmU+2DP9yH3vpB3Lge4Nr1XVxfu4yoHGD5cAMrp2tYOeVgnG4izAcobUUb4v8IBqvMSAJCKzPRdDy03BqawnpwgcxBHjeQxy0szK9irnMA7cYcPFLwTQ+uXYNjCTF3r92opDEzgHCafjl1mqT6VM2YWYXM7FjVDvSIm+Ev8r7+ZfnbDzOqUlhJmXqxUOG/UrBabEJaGPYj3Lqxgc31GNvrGd599z3c27iFZifF628+i3/7u78hOrjqqzKoEcE/QYNuqot753Ta8HGOyP1r+8f5TfVcfYHoAvphvz8r194zz1BAjQ1hvndOk6o2eQUCuKfQkfD67dv4f/7bn+AH7/wQl65c1vuwYuVIMHrICRcBib2n5+F66dWETjpmJlqaCdWUx4hg5sjhwzh16hQ+++KL2L9/v3z/xo0buHnrFmzbRRjRun9TzLAI4tmII4AYDgbY6e1ic3tLuRI6tMVXk0ZSUZuNOlqNusQDNR1O+j3RFdZyAy3bxkK9iZWFJazUu1h1m2jvhKj3QxRhjIHvY20yxCAJMc5ozK8VQTLxIKujgMN8xSRDLaZzI2l5E9yIB1hj3m3NQsgAbqHGkeRg4UBrCcu1DuYsvo8CLl0wo0gmhJUXAOseRt9wDRJJCRt3dGPUbivUaLKmknMlrCdV0/O6ztMUpI/W63XMz5HKXkMSB8jTUHIcDe2SySmdMoFJp7EQovvje6U5DaUzSayneJURC2VEmkYoFEBF+VSTZQUWCSzZDGCkkTRu00TyCfmefX8iP2s2W3KNRFEoP2MDgs9T+EM1M0QKQxDGCWrKRqbKhiN7S5oNRHgavCn2lsrKMFCDadRFUmBaKWwvQoEACX0xxCvAlEapZTIGiZMXSoIoQQmRpCGiOJDncT2oNRoqDiPLMIoi7PoBbEYmzC+gbNQlJH15ZT8Wjx1Dd2VFnLtDOlzDQ2I2EKGB7WGKzX6Mezs+JoHyrVC5xjmMLIBbBGjAR60YwckGSAdrSIMe0jTAlh9gfewDtToyw8B4Msbxkyfw6uc/h7MvvohjZx6TTpa4hzqumP7wIR4BNrP9ajIF5GdUWSIV0Lq/iaRGGTTmUfcM6yICe5lGizttIdE6BHTKCMVFlphIY+Dcj27jvXM3cfXaDWxurWM03sYXv/wqfu0rr+PgagftDn0wEr2nacaMXDMPd8FX++VHbXLamOXj7IG6qVD9StVjeOR1dWq+c/8f/ci3oDcAhWYq3FKty2yIsLGjfsSf8v4ZDRNcPN/H+fPXcP6982h1S6we7uKNt17E8RMrIluTwYU0XPiXldZXUaAfDQ88FHFs9CdlZrvY8XNsjmLc2erj9mYPtzZ7GDBuIYxF9GnZdBH1QPZlwzOxstjCvoUmluaaWOx2sNDpiFkMOfzskjGc3iVNVOexNcRwhp2jB+apYqaiPoCiUCqRcgUQOasTE6kAACAASURBVBxhBAa7cJXjWbWpC+1AWwpL/obOlKn++2EZYD8vUPTzet1HvkgfeOLD3s8v23t8eGFSUTR+8iefnRBK2pRQKApZlLKExQINU4YYBesIs23kRg+51UNmM2JihCD1EaS5dNro4MqcJj4UPYEdT9KkVV+QToF0xaVDHTELzQs47W64jnRi2ZEVQCg0UfUQ22JhCRTKzpigTugA2qJtxkymAoNkLlemONykacNbZsyWUWZIpVBGbSRCGaUwt4UxIyXEOKZAZrVgNxYRFHQ1Ixi0VP5gUsCPCulU+mEqQHAyCRFHtGmmkJ2boiEW0twIhfJaJmiaKZbaBhrU0yUbOLbaxcnjyzh0aB/6/T7++1/8FbqLx3Dm7OfQD4CtYYK7mwPAaaC7fABbvR1s93qY+BFqtRZW9h8RcEiWCYXttmuj2XRRM1LUygjLLToIRoh6d7F5+yJuX/4Rvvm1N/Hay08hYZ5XGcBzGBauNiQBgwIISRAlCKzAIClSnLgpQJiK2yA3noMY9ZZx7/o8Ll7YxcUP1rE9WgNqEVaOt7H/hIOlIwbG6RaiYojCUkYOPGVTE2c2RtnRzU3UTAcNy0HTc1B3PLhmE3lURxIym/QA2s1ldJvzqHsteG5TDKockzx/TcGqpGUfAoSKDq+2aJWfptMr90yIqv3k/n38ky4X/2J+7+HOxaqAZSFMIyqCQjFacvR0ITYQ+iXef3cNP/juNVy5chWD0Tb2HXTx+ptP45vf+rLsPRUFeJZuJpnX4tqh9qop1+kXcMR/umvzh99UldtW7anVM2Sip6UJQRTi8vVr+IM//i94591zuH33DjyGz0v2rcp9i6JI/j+NZqSw5HSc+nfHg+d6asKWZWjUG7LPk+Hx5BNP4IUXXsDXv/Y1HD9+Qoqdmzdv4tadO9LEipME29vbAlYqsES92WDQx521u7h2/bqsCAzBtjxHQCE70lKYkT7KrGXDRNtx0DFdtE0HZhhLFMRKdxGHmzR66aC946PZD2BFKXzfx/aE7pBjDMOA3BRx/iTYlMgiTvnTTPLfXDbUoxDDKMD1eIi1IkBUd5F4jhhw0KWdBXW33pUc4w6zS1m856lQW0FwRrDDDFROshTCQxxG8t/NRnMKCGmxr8BRIpR8gjCZWqNEFEbSHJ+b7+L0qZNYXVlBXqQomHucRyi5z/C6T1IBj9W0joCLDUK+Bn/GWIKYEgMapM0EyQvTS+lrplmXUqvNAEK+DgEhz+t4MsJ8d16AH88Vv9rtjjQFqGnvzs3L/RRMRjI9IXCU88UJssQfpAiDQAAOP3M1fa7XG0KRrsAMc3rL0kESG9JEpTW/7eboLHC/JxjrwasR4HkIo0wYLHPdgyqWjJEl6QRZHkmzmUw5t9ZEg1NonruEDvgBdiY+6kvL8BYWUXgO3HoN3WYDC0tLQtP0x2TiMN7MRFJ6iEsPk5CxZjk2ewEmAY2TKlOSHGXqw8x9uOUENiaw8hHC0T2E/i6CeIKdKME2jTtqDTGG4T3w3Isv4Ld+57ex+sTjWDx8SOi+cnOR+skHhyJSP4uFvZrKa4ClyvGZAUk1cdM1UWkwUkU5etJQSJyCBViTksmaXZuh0PE8MeU4n3vnlgDCGzduo9fbQpQM8YW3XhJQuHyggWaLa2Uq50qc+SuO5kcBwl8yZltVRz96Pa0wzx4gnNV/K0MiHYGrYlI4IRwkuHR+gPPvXcP58+exsGzj6Il5vPGFF3H4yH45jdLElIaLMq3j8GuPWfvTB0QPBYSbvUE5IXfaqiGCjVGSo0eu/JATlhQJ6SIUJ1OUzfgC3hxGoaeDjKCgTTQdCg0UqdLuUXrT9Gy06x5qpCOwoJqKczUgnBm7zjYxpbOvtXVVtoxygFI83Ac3NRk3PwAMq+/9pA2wOhgPntRH+Z2HHshfkov2J12kj34B/wKqlUf8k/efH2Xxzgkhizjaa7OpmEQmgmACPxzCjzcQFzvIzSEyq4fU6MFPSBklXRSyKStAqLtl0oxisaIE8ASFzNlyCQhNE03TQJP/UkAugJAFjY40YUOEVFHt+GZw2sfuaV7ApqGIjIIU/XP60HQBVaNwE1XaVZkQSseZVBre6KTokKPPBy03GzCsJvzUwsDPsbY1xiQmqaSO5tIK3PaS0EUHfobdUSzun7nhYMTco3GAyTiUxZymE/3RGEGUiAOdy6mna6FlAy1xBo7RrSVYaKU4stLBoYNdMU5a39jA3/7d99FZPIoTj7+ErUGK7VEqa0fCY+nWEMQRgjhGGPNYOnDtJlyvCdtriH01KWNz3QbKeIR0vI25WoGlFrAy5yAZrWHz9vt4/jPHcebEAZj5CCazIy0WSGpDUnlEBGwKAJL2p+Z5SgkuttZmiaSM1TnOlzHsLWL95gLOndvAe+/fxijaFv3g8ceXsHDYQHt/giDfRYyxTAjF3poPFr+if+T01oCVWXCYWcTCzHPQqjXQqi8IIIz9GmrOPBreAuZa80IbbdZJHa3JpJDXgsr/2qOnlGZFGa0mhLOAUNHR1YRQU5p+BQgfccW4/2kfBQi5scZxKPc+c2Bl0kAXRmpv/RLjUYYffPcy/uYvf4ztrR2URopTZ5bw+dfP4itf/ZxyVZzqwTV9Xxt/0P2YX8rRcC8f6hN9gE/xSx8HEFZ7RTUhrBqv0rp9YB8eBz4uXv4A//EP/0/RDTGChk0y1gvi3J2qfDDe73zQrIcTFjZ6CT4I6OjGy2kYi38W+MPhEC88/zxe+/zn8Y3f/AZOnjgh54ThzJwMquOoGm7SLuGSmjLLNxPQ1h/0sbO7i7ikJICNv0w5YhoFBsM++r1dDHd7iCdjmGmGjuNh3m0gHQzhpDn2t+ew2uzgSKOD5s4Itd4EbpgiDyLJ9h35E0z8QLRQNOooHAuxA4QW4xwSAQzFJBB9T1hmuJcF2CxjBC6f5yCzHSSSfUwmUxOuW5MGhJIeKC0Vj9t4NJT7nmBHpoCMBIjp2kn9H9kw6hjKZE6HqcvSQnd41xFTld3tXTQadRxcOYAvf/GLePGlF+E1m6LXFCAnMRPkS7IByfgPji5pGCM26eo48/NEEXJSf6dO2WqzktB4yfDjf6tCtfo+G/yKe03/BRu9Xg93797G4dXDWFpcgu+PhdZKUBIEvmR7Hjh8VCaBW3dvC8AkkOTrE4jSpIvX0mg0nE5PfZ5D00S72RGnU7IpLKMGo3SFyrh2ewfXrq4hjiewvQKrx9owrRhjv4ejx45jefkAxuMIplFDu7WM/nCE3qCHnG6xdQtL+5YkWL3WnRejFrqvlpymMiOS8grWxa6DslmX6awVhLDTTK6rZOQjHAXwRxEmYzYUCABVU5dRvVFciHO+mnZSNhUizybIsxGKfIQsHWIy3sDY38Uo8REwJ9v2EHA/sy3UG0288cUv4H/+vX+H2n7m+bWmZkByEQggVA6/cn60I/tUATzNrmb+4Awtk68vUTEq6477ldThbFQTEJqkkSuqogpUp6OwidAH3vnBVbx77hru3LmHyWQI04zx+hdexJtvfRbzix7qDbm6paYxDXeaqlVRRmeXuJ9Xzfpp6vxPCgj3JqCzYO1+QFht6+Nhikvnh3j33GW888472HewhhOnl+UYEhByuCvTf5pPkTAvhnXqyKlX/4SAcHfQL0dxLoAwpWtoQYqZAT9RGTekcYpdsRS5ysaHJiwNuimSGkqjFQnoJKWYN22pwmNZMHuOypHU4mdxXhPgpLrus7TsilQpQ5VKfTeDHadGQZUhwCzHRXcqP+6J+qiL7ZNcLD+vC/fj7v8f9T5+Wd7fx/08Dz5/9two+oJYEGhAmCPhAhsWCIIx/IB6wS0kZQ+FNRIwGBu7YiYTMjKhtJDp8F5l8q0E++JQR/0ebegJCOn4yo2bQNAy0bYsoRoRELLzym44s7QkXoJUUZ2xxMmgsvCmxlUDQhkBVoCQwy1FKdMfRZsZsdNK9zWVV6PgiCWid3aDYHiAWQOsOpLCxSigy18fPRofJBbmDh5Fc+GgZA9SP9gfJ8gMF1npoD/0MRwFGE+oIWEzxRGNHR+MOKGOip3jxWYNczWCHh+deop9XeCxkwdx4vh+OK6J7Z1dfP+d91BYXbQXjqM3KdEPCgzDAuOE2gjaUdP+m51FFeFilA4ctykPkxM1OqI1XFiZDyMZolvLsFDPsa9FneYEVtbDsYMdHFj0YBUTAYSWwYmpAoS0XFaAkCuKMpGp/qdkUwoQpkaCOC8wGdcxGSxj3DuC989v4fz7t2RCWJsr8ORzh9A5kMPujpGaQySGL66zcklQmCxgXRU/JqNyChsm3c3KUqbF7XoLc+1llEkTaVCDhRY8q4NuawGd5jzarXk9IfSksJNpEbt81dL9UEBYGZv/ChB+2nWj+v2fBAgZPcTtyXVVTp5oCzMLgZ+Lw+i7P7qJH3z3CjY3t8SU4smnVvHSK2fw2utPK0t80e5UrFC9kzEPT1vq/VMEhDwOBHUVIJSOtN57qz1lOBkLIPzPf/SHOH/pArZ3d7Vpm6KZEfzxX4I+PjIyM+JEKIKSM8jIA66fDE+3THH0Ho1GOH78OJ76zGfwla98BY+dPi20QuqilDETp1RqUqWzL1DTUzSZSLIRFYWSu0aduOrBqfYhaYqk2o2HfUT+BEUYoSXOox4m2ztIh2O4eYlWDswVQGMwhtcfo+yPkA99pOMQKeMoErpwmigsE6ltYGTlGNoZYjAHNUVBnXYSw08T7JQx+sgRakCY2g5yx0PhMfSbId6mUG9VzA0fnF+Wcpy4SNA9UKbWEr+gFw2uQ1ouI6BM5/qxkchJDp05CRa3NjcxN9fFyZMn8M1vfANvvP46HNIyOdWWnEelcxdnUYLBatStdXhyghg3wfeXpHsuhjoqSy1iOsdTO1EqUKjmItMsORjwx2P0draxsLiMVqeDhHFfGd8vp8Kx6Dy7i8tyvY12yQqhiZ8ray/p15wMc4oZBr7ONTSQTHyZYHnNNkxTvGRhli4KTgaHGW7f3MTVy3ewvnmH81I8fnYFS/uaYtKxvP8AOnOLiBKygly4tTb8oS/av5wShZqNueUFeO02HE5kye/kMeKxIk2cbmdCbc0B0p2pjRuNke/2kG3vItztI+5PkIwjJGyWMgIqzBGHBeKoQBjlCONUMiI5wc6NFEkRIszGiPhIRhgHO5gkI/hFgsByENouemEEs1bHmScexxtf+iK+/q1vwiIYdOlCronMYlFgimFjJUya5efJ7lIx7NikFC8BTV2UCa9yWed0l1NCat5Fv8q6iK6xbMQKaKTTriNgcDLK8YPvXcK7P76Ke/c2xHek3XXw+psv4LXXn0erY8Kr8apgk5jXsgqOV7rHKiaholV+HB7ox9shPkmNL2CtYvfMGDf+9L88e9SnO77+NQUI9YBdvsfbatCPcf7HO3jnhxfx/e9/H4eOdnDmyRV84Ysv4vDRA7BlOqtkdpahACGP4Z4i4RMCwtG4X46iTIKj49KWvLLcoI0wnTTVBlctQKpoVTc4KaG0RWbhyvuCC9jUXMNlWLqi71fjPorsebkJBaGapmmUp7SU6uRr+xXpTsi1ySBwvfhP2bG6QznbqaxO8Oxm9XFPXrXBfdKL5adfGD+/Z/xznww+WNCpc6Rsq5WZCCeEGeKIQusEQTgWyiingykGAggT7CIsK0AYIzMc5KWNnB2uipYnXX0uenT4VA0ObsKkgTIupW3ZaDMU2XFQp6EM87ZIp+ZmTR1D5Z7GBY4bh3RPtc1xFXQj9xG1g8oenguvAoVcXJWrn3KLVYEjChCayGICEk6XCAjVozTr8KMSN+5uY2cUCyCb238EzcWDyAwPYUYH0lLu7ygz0Rv4GIxCTMaRTD8I1LxGQ/5Kb9DHaDjAZNTHwcV5LDGuJR2h5SRY7ADPPH0KZ8+eRKNRw3Ds4/zFq9ge5BhFLiaJg0liYRwX2J0E2GZRVffg0IpaqE4sPkhBooi/DqfWko2ebAM6ibadFHP1DG07hJv1BIAeO9DEYrtEp8ZMLAY5h+LCJoDQpE6icuzSka8zttAsGBUgJJU2RZim2NjIEU72wcjO4srlPi5evIPbmx/A6+R4/vOn0ViKUdR2ULo+UiOEH0comCPqKAOFSitjFTTGsoXSxU4xHWc79RYWu5xktpFFdZQpJ4FNdBoL6LYXMNdZEkDoWp7oCFmMSSJAxZgnPVVMZWYnhL8ChD/rFfMnre3K/IJUKHa9ldU/O9iMnbh7Z4Drl3dw+dI27ty5I+YUTz93FM8+dwLPPn9SuptTQKhBYXUu/ykCwqr4kT1Z57sJJVFLN6r8Nn5vMB7h4pXL+MP/+4/x/geXsN3b1c0TpT+sjnmj0RBASFonQd9kMhE9GqeJFdDkWpvRhCZSNMfl5WW89tprOHPmDA4ePIhOp4NWqyXTMaHS062czqNJKi7n3U77PrkRcwTposi1iNFOhHBSF3BGkcVIkxBZGMErDTQMC/17GxhsbGK8tYN4t4ei30dz4sPpj+DfWUOyPUA5DOHmVKYxCseVkO/IKrFrpthk88kWNbM4QPphILrDkZFjYgKx5yCxHcQEta0WzFYbmedhUuTYGdKRMkRaUNfN2ClODAnqckRRIk1HPiT8nZRNgtZmQzSRBQPCNXWTJjI0jeE0lnrY7c0t7N+/TwxH/vVv/w6+8MYbsqeQ7UB3VZrAUJM45ZvJoqQLSglV1m7L1fdk662qz6o+1MnxFbCUn+ufVc1/CVDWoffUsIkT6szX9G/q96Jrzel74QuKSRNH94nWwBko6bLGcyr6U0fimZCbiIYJBrcHuHd7G7dvbeL8++cQxX28+PJjeOKp4zj92FEVsUDtocUGK5k3NhAVQETWUQRmlZitupqWipOMjl7g56wmcP6YtCSgXlPNCX+C5PYdhDduYbK2iXh3BDNMYEWFuOMGfR/BKEA0iRGEMXzq+Ose7LqH0jPAEJwxDYjSCSbpGON4hKCMEdvAhE78MLExHKIxN4+vfO3X8bkvvIkXXvu8MPnk+AhwU0Hu9OGgBItDHU4h91RsKspqKrnSrptCYNIunRUdlLW9WhMVwBezHdmn6N3A69AUs7vJqBAg872/fx/nfvQBtjZ3QA8kRk289sYLePVzz6DWyGE7bMsod1LSein1kTpf8noVIv049ewnqdc/ye98ekCojv6sV7SAYgJCfbvpsha97RA//P4avv+99/Dd734XJ08v4eyzx/DWl17CkaMHtH5TSREk95NJB3x5MUOqOkZ799ajDoSMJBmXSU5+s4WkNJEWXDS1pko6+xTwZkoLRacouhdRI6XLVPmeZUhwtCMhpuxaKeBIpyqViaOz9mj8NBU9apw5LeLUqlFdsMIDrwaJ4kr6YTO9+6dFe4iY369opP9YE7NPeoF92oLnH+vzfdr3+bP4/QdBv5oQ0oiIVtJ0U2MhESOQwPURwmSIFD3kGCAzRwiLXfjZDvzYR0zdhMkACQUKBRCK4xWvPHbAEpgGTVYKMYqpWbY4i7ZsVzrJNJShKQE3bMnxo95CpuHcJ+hGyU4PO68aEE71g3oErmpPAYGVw+he1InakEWDkefKwp2Leaa6dqUGsXlhSkeTge87g1Acy9jQMbwOMruBETef1JRcwAyuPJKM5jGATxfQzT42N3dxYHVVHMhIg+Id6Lk2Du+bw775JuwyQTzpYbR7Gwf2z+HAgXnESSRB9KS8DEMbA9/C1Vs72BklqM8tY5Kk2GAxxRBi20StwZQwG0nErjXD2tuw7KZMyrhFNewULSfFMsGfE8FMttAwx+i4EU4fncfh/U0YGbfBEDaBegUIpW6YdW+sXH6V3X41IYwQIkgTbG0VmAwWkAYncPPGCFevruPGvQvwujlefvMJAYSZt43cmiA1I8S0kefL08acodrSAGNPk46zrjj7sWPOqXDTa2C+vQzXmINZEBTaMIsaWvU5mRLOd5bg2U141BHaBMUMiVZrnKzj2rVNme+rWWcVOFFlV/6KMvrpV5GHrdOVkZNqMNFEjZb8KuuM9as/ybC7FeLWjSGuXd7FBx98gKKM8IUvPY9nnjuOx84cVA7WYpOuH+JUrLWsYqCpjaGmVfKn/ywf9xUelTJaNVof1lDl9E1ZulvyEEA4GuHC5Uv4gz/+IwGEu/2echkVitlet9+r1WRqxRiKSlfINY73lGgSZRLGWkJR8Pm7XFtpKEMgKJRSrrWui7mFBaEPKroiM/uAM6cfw2GuZQ1mf9KC3cTQn8haPzc/J1q/cehjYXEBi4sLOsg9F4odrZ7oOpr4AVI/kH854SvDAMmdWwhv3MDulWsI726i2B7Di0t4OcPuiRhMxLaBbTPBhhkLOJRM2zDGhPRVTozqHrKai8S2MSlLDJNMtGedlYNor67CaDYwiumEqqqvqijm5+WUcDym+Yopx3Q4GiIMIjF5oakZjylBMb8YiVXtHay1kpjGOxtYWTmIz1Jr9pvfwKuvvKp1nHwqox6Ua2jFwlXNSaVPEqClqajyr86rrM7VdCIhW1bFolDnUpZmmUIpJoTEjbAWFP2hNtCowrRVtS3rnkR8cZ2lRrDiblfrvNiXalAmZ5CuReqzSxEqH0JR68f9CGtXd3H96hquXrmDy1cuoCgCfP7Ns3j2hcfxxNOPKYqp3LScVJnIU5USzdzokhMwHV+h5Ev00lARTWqtINgiSUVZ0kklTgv8OEaxvoHk9l1sf3AVkzvrKHpDeHGOBnO7t/uIR9QKEtfSUTeG4TkoXQepDfjIMMpDjPIIwzzEIB5jnHM6CIwADFgPN5o4cuoUfuu3v4Wnnn8Oq8ePw6BmVIC9zkgQQKhi3dT5VYBwWknrCLTpIERHzEyb0hLrwaxHZVYiESdSy/NsstHDB6dbZC/ZQqvv7UT4h797Fz9+55IAwkbTxcnTq/j8a8/gxZefgO2R3aOzhMWMRpkE8ZQqD5Bqlnn/6vaTAM0nqb0/ye/8LADhNCdWzgJvEG0WN9OD4f23tTHB3/3NNfzg++8JZfSpZ4/ihZdO47U3nsfqoSXxuWCTWoA0XcxZ72hPHnUff8IJYZGNOeNDBlucFhWFTjUZGPhIegdvUF4MnKNI8cvFVhtw8EORxaCiSnixqA/Kbjrz9FSyI62KddbZLE25oobqi1SJgauPsjcuFqdGLVie7Vze31y6/wDwZ0rE//CvR0XMj7rpftIL7FFf/2HP+zhdlE/zd35ZfvfDE2F1tVBknjLAWKImQtGQhPEQUTpEQe2gMUBaDuBnuxinO2JBTidbw26IUYsAQk58RB0hAQwwBRCmsE3m4Fmo2wSEljjSUfzfsB3UbDqLOtIg4WRQzfEILZUjZRVQKvEmOuB0akuneiUzDqNsvuiJkb4JuCGzsOJCyU17Chxz0jDV3lNrdmE61OvRVoWj+ToCUkUTyMTQpxW0VUdpNZAbNQR0Hw0LTMIMOztDeZw6c1p0EqQ3eTUX892OgMGFlid64HF/C3dvXYJHm27PwNbOjriFdhdWMEk8bA9KvHfpFjZ6Aeb2rUh0zPZwKJ3uwijEmY1UHtpS17wW6gSEFp03adZTwjVi1MwA+ztA14vh5Luwsl1Y6TaePrOKU4fnYZY+LKqcTTrK6QmhFCuVs5bSWVYxMFxoVapHgRgRgizBoG+hv9PCYGsZt26NcPPWFm5vXEJzocSrb30GjeUEmbuNGJwmh8i46LJIEYc15huSr2+KBtA1HAGEBZ1ZyxI1p4ZOcwENZwGeOY80ZHHgokk7+cY85tpLqLtteE4Trl0X1z92XqX0Y/FETaToHgkGZwGhcu5Tq+qvNISfdi162DqtChLVRGSRw8lRBQjJNhiPEgz7Ke4QEF7p4cKF94Uy+o1vfQFPP3sMR47NK+twHdUgTSXGnuhs20r/uWcq82k/xSf7/UcFhNW0rgKEs8CQ7s1VN78ChP3hAOcvXcJ//MP/Cxc++AD90VAC6AXsVeYVGugR4PCCl7WNdFKamFBvxaKTZWbKEHJPACDXvlnKKUGk7Ot0At2/D/VmU4GQfA8QHlk9jLl2BzWPkVO2AEBmGi4sL0nCT380wOGjh3D06BF4No3u6IFAnwOCO0M04DZtnIQaXsAqM0yuX8Hw2mVsX76C8M4mjI0xjGEIcxwzM0AmdUkFCI0YkVkgIYUyTiUWYDiZwOl0YDYbCEpgmKTYCULsO34ch558HEfOnkVr/36EpBtWQzA5fqynTGlyEhBy2joZT3DlyhXsbu8gjkmfV87qnCIq0xVlWiVfRY44CrG7s40TJ47jjTdex5e+9EU8++yzSBIahJAKyHVIUVErzMV9iPWbGIjoiereJEmbJGnwXmEPKUE1sJfrTACh1l5XxjQEhKQf2rYY7whdlQ6WEhvBfqx63zSv4e+THiqfpZpGPpApNy0WtcGRHDy5h8nqLDHYDXHj2jYuvn8DF85fxfrGXdQaJd760vN4+oUzeOzJE8o5t1R0SB7+ImWYuRoWynJLnRbpslrqIYBQnOv5Mw496LFhyvdEIkKXVwLU3gD5xhZ2Ln6AwdXrCG7dhTsOUI8SJLsD0Zc6/Mx0b2WTxbGQ2RYCFJgYuUyUh2WKYZFgO/QxyGKZMA/LEmMDOHLmDJ7+7Iv4+jd+A0dPnkSDdFEdD0FGjhxLkpAE2GtAyO/PJNxW/EJpyEhGI0+8ZgHqHYfHR3kYqFxIyZMU/ZoChBIAWNI52AZ1bztbIf7hO+eE6khqfafTwNmnTuLV187i+c+ehmFRhsGmB0EhnXFpMrUHCKsJ4YMr3M8aEKrr9cOY4aetrB+Xdaheb9ZQpmqSqQGYGOvIpHRvKM/bbnN9hL/9y8t4+wfnce7cOXz25dN4+dUn8fLnzuLAwQUxOhLWEt2Hbd7zttKwyw2r/ubs16PiHSONemWSspPPsbmrRubVXV5dHKSw6agIdZPrFI9q4dEFbDWxkcVdN2qmlTCvOv1G9UB76qOne4iqy/oAIpZbYQAAIABJREFUz6Aqsh82IfxpJ+9Rfv7ggfokF8mj/J1/rOc86on/x3o/P8u/8yAgrM4Vhfu0wyZNJgwnmEyoERwiyYco7bGE0cd5H5N0F+N4VzrGov6wW6LHK2RCqMToyv6Z9GZaeytAWHeZOch4BEvAYMeto2G5qFl00iNVVAn6RSNLOnUFCMVRVOfqiJ5Qj4N0EH2lGyxndISKMqAbI5oaLU6TWgfA12OjhkUIX85ttGG5dQlHLkwXpV0TEDhOSuyOU8kiTA0PptdBWnr48XtXcPP2JkbjGAsLB3Do8Ak8/uQJ7F9ZFp0d710ay5SpcrkjNdwoQhQE13mEOA1w++5dZIWJlcOPYcCg3Y0Q97bG2B4SeLE7XiKThiqNHFLQhdBxPCx0l2GKqxgnqy3R/NSp10qGKIIdLDRzLDT4oEn3UEDhY0cWcOQg9XgxbAHpjOFg8aMKeLVZ6QDuyhhIhKAKEBKVF06BzDQQJy1s3LNx9f0S16/3cOvOFgb+GuYO2Hj1C0+gvS9HXlPXSJCNtWcpg8vpfKy6cTwPynXWETMMgkIWjjQeangttLwltL1lZKEFI2PDoIVmrYtuYwGNWhd1rwPPqSu6LJ0JK9dsTlNNAkLlMKoyi1SB9CtA+LNbRR66vle0XTXHUHQm0c4V2NkZYHdnIhSe61d38cGFTdy6dRPNlov/6Xe/irPPHMX+A637aIpijlABe6GdqqJqz03vZ/d5Ps4rPSognF1nZ6mh/H4FCDnFIyDk106/h3Pnz+M//Of/hEtXr2ASBlNpSdWUrVxJ+XyZOOjJE6dGvI/abeq/TAwYU8PoBTo3MzbKNEVryGaffN9z4dbrsGo1CdDmnRKHMeIgEKdfRlg0vDpqNU/oqWrCb6HZYXA24MchDh9ZxZGjRwQ0MoKh3ayjZlmoGRa6rRbatToatisskIZroZj0kA53EKyvo9wawt2NML61geHNdQzXtuGPJ2B8Xc9IsWXECMXcqhRKKT8fTVNqc3NCadzxfexGEQZRgs+89BKef/MNPPnqy1g6egSpJpMpDKSkAwQ2EruVl2K0c/fuXXz7298Wt1XRYqaJ5BBadINU4X9ynPh36TjKn9E997nnnsVv/sbX8fTTT+PYsaPiLs0v7l+zRe70eppy2VWB+bCgLjUBvP9LTf72MpelUpTaV+nEVKmqKLvVFFS+TeZL9VLahEbcL+U6qTotus6d9Z+Y/k6lfVOM0iAo0OuFuHu3h3d/fBHvvP2e0OxWVhfw1q+9gBOnDmJhqSnTaO6vdN7mBULnUxU9tWf4pWQb6ov7rtLSqffEeAcBX2S/cX/gnslAwyhB6UdI1zcxvnIFmz94G/7N20g3tlBnTEocI/d9MY9jJAQdQ1PTwKhIMTEA3zUxMQ0BgOv+GNtxhFGZI7AtZPUa3vzqV/G5N9/EMy88j4WlRQHZnMbQNIZTQV5/fG+VH8d0CsjaQh9P9T3thq4nvFVgu7QftReCYj+wiaNiJ5STpQKEbPTSLAiFhdEww85WhL8nIHz7AtbW7mFuroXnXngCr3zuCTzz3AmJhmJdQFkOawEa+Uw1hHJB3a+x+3nVs5+mzp9tcj3K+stjJvu5/mzqbz8cEEozIwO2Nyb4h+9cwzs/vCCA8IWXT+OlVx7H8y8+juV9XRSMJNPUWosSFI7rqhvo0wDCLO6zSQGD+Vg8sXxUXOGqC6Shmv6BpoPKHaGEyZouoz646moJpiRvTj1Nd70r44c9/LrXsdAdcP0LKv1GHbbZrXRWR/jgyXjwJP+0i+mjfv5pLpZHuUB+ns/5aZ/55/m3f56vXZ2TqliZPUe0XiYgjCIffjDCeNJDnHNCNQLcCTIMEaY9jJMexnGfS5m4XJpWA6UAQiVEV8mBpIsQECYyjXKtTAAhCwOVWVVD26mjXgFChvRSDM3NSwAhH3pCWO0qEpWnheiVflB0g+xuV7RRnVdW3Uu620mdjIC/XIXG8/rPhXOvNiTbrcm9KxN5WEIfTQxH9MBj2uUXDlKjBrs+J7bX3/7r7+LSlTuIEwOPnXkSz7/wEhaXF9DstBSIkxcmGISAQoYtExw7JguyGEkaYafXQ5SW8BqL6I0KrG3HGE5y9CcJdsc+IhYiPI6eCqCn46tlOaKls2UDISBsSofeoyV8PoGRDtFyInl03QiLrQL7ugZWljwsdW14VqIMZRhOLxpPpR+sCm3ptLF1KcwFtWJwoxbaqGuII9zE93DvrolrFwtcubKJm7fXEZe72H+4LoCwtZyj8HroB5uYpCNkhilgkA6FnA6qtY3OaBYs0l3Y2SSIZgeWpg+mh05tCXONfShjG0bmittd3emg5c2h3VxAsz6HOo11HGak0tlWrWhstAqIuG9CqO6o+wBhZUhULY4PK45+njfiP/HXftjaLuUpow6oSyKJ3FGGHizEqbUlILx3d4AP3l/H++/dxfr6OuYXmvjd//XrePLsESws1aZmMmpTVoBQ991nAOEv9mQ9KiCsTnE1Na1AnRyjJJFjpfLx1LW7vrkpcRP/4Q/+E67euCGB2VygJPWFRaqAa077dLC5ppvKzwgI8xzNZlOeOxmPZdrFL2oLxeJfTwZlgstJBadIpPJx3WVAepohS1KZ7LG4dkxbmXw5jmin6N7ZaDOmx0SUxVhaXsLyviWhntZqrgaENlzTRKfRlID7lldHw7VVwyqdoEwmMPwA9TDHXGRidGMdu1fvYHh3E6kfiQ47ck34TolEwuJz2FGKNKLLcoSyVkNsmbg3HGBIrbtl44XXX8crX/oSHnvheXQP7Mc4iWXNovunJVl4XPultBfQsra2hkuXLuFP/vRPcfPGTVnnlGEPY1JcAYQs2itoFfgTCaWn8c4rr7yCf/NvfgcnT57EwQP79QRPHS/5qq7bCuhUF8G04NJPq6Z1s2BwhuVXaaCq2Bw1BVGOiBIyL6Hu1d9U14WqI9mQ1VRMMUXh+r7XOLifD6f3KCkytR2wbqRWEkY/KLG1Pca162u4+P41XHz/KlzXwOqRpf+fvTf/kuM6swNvZETknlkrCvtOYiFAEAQBLuIicZEoSmqq2+6ebk9bPd0zv4/HP82Mz/w3Pp7x9NgzbftYvajbLVFsihQXEMS+FAq175V7ZmSsc+733svMKgIkAVAW2WbppEAUco2MeO+7373fvXj1u2ex/9A2lMtpLXumkZEyOaHbq1qTNasjwIU35a2q5uv0PkkgSEMhAndAjOds7gd+gBRnM8kUtjpo3bmDxXd+hfWrV1GdvI18FCLj+4DXgpMkMpISWBxdjLDR7aKexGg5NmqUh0Yxltod1Bjfks0gMzaK8u6dePUHP8DZbz2LnXv2IFfI99yseK4EZDRF09vTr/e+YpkLlIzGPoOrEKI2duG4iznuAy0sxf6qpqj6PlX2M/d1zvOSfq9VAywvdfDuO58IIJyZmcHIaAnPPPsEnnnuGB4/fQBR3FWGMqImdGV/7Bmq9IBMn936TdazD1rnPxAglOOm3Kf7ryv6SsUQ9hh2ZfhLQPjrd6dw4fw1XLx4EWfOHcbZZ47g8ScOY3xbWY5hL2qPpjLa1OyhGcIkaiQQZybtdiMOwkqqphyszIxOf2iYw8gRB29p75vJCu3fixIZ+FJZ3MjBE224AoPstCuAqCqaQYmojn7W/KMqfvXpq+69heHdyhipg6qfWUdRbD2hflMn2IOeXF9mffWb+mxf5nt8kOfaCgYHv2dVpNAls4tOu4FGewPV5iqCuIYIDVhpKvJraHbX0fAqaHRrSt9MTYiVU9l+FAslNChgsc/ingyUj7QGhIUsYyZsFNIMac+iYGeRszPCELLY2JQ5qOfMFCg0wxOcczCAULGGyl1UAUI6ebFDSlBpujzsSTJ70HZpwqBszBl4z9diESWdU0pXtLsU5dndMOYsPFLZktzCVA5hig52ObiFMQGE/+mnPxdA6KRLOH3mKTz/wvOoNwO02THmui5WxiGK2RwytoN2s4XQ7ygJrZaEJykbzbaPuaUq1qohKg2g3U2h2Ymw0aij3m6i2WkiX0wjk7NlJksNuqeQy+SRzyrZpMwhhz4KzIbKJLCjKuywCifcwOHdQzhzYj+KmRA514ed0O6cxQ1lKmoWxawtZgZE5Rr1rf3ZLZWUBjeFbgwsLftYWkhhaSaL69fncXtqFlamgd0Hi3ju5cdQHA8RuetYby2h6TcQO2n4cSwAlw6F/JpYzEjXO7IkfkKKXq41nBGNUihnRzFanEAqTMOKeKNDbVFA4XBxG8qFMeRpqMM5QhpLDKopepJRwxCqtexTgFAbbukl9NNt+ge5yP4becy9ACHlUHSe5BdaKGQUyxJzPiOLWtXDrevz+OTjaVz46A7W1tZkU/7vf/JDHHtsD8pDaTq760JJ2+6LC5/a3QxDqIoxPff6WzjeXxQQ9tg7LfnsswsqCoE/wqzILFiM6blZfHD+I/zrP/9z3KHhjpb5Sf2j70PgwhvvTx8CIzeVuSQGlxvWUMZNIi1PU9eWiasg40cDm/Ua5f80BWO6DU292FhyUcwXkEtnell4UjuwhqEJWLkk4NCPA2TIHtLAg/U8rfszagacDbc058VdVwBh2uXv2ChoSl4fzcTG03nsyQ6jPbeG+p1FeKs1ZBMbu3fuRLZcgp3PCOMZtjroLK+hsV5BtVpFJfSx5nUwV1tHh68zPIqzL72Ep7/zHew4cBhWoYCl6gYS10a6mEe+VBImVI6hLuwJBs9/9BF++pd/KexLLpsXsw9+RgUIOc9FdpWA2MH6+hrarZbIYhnf8Uf/7I+wb+9eTGzbhiwd4HnMzegC9yIzt2yov8GEFDmVta5t0BhQlXEGLWpaTdeK0tRUc378jikP5mdxGGat68wu2eQU58yZIajMnMIumw6AmzFNB+6ZOrlbCAs24sIBoxftjCrRTGo+0QsszC+s48PzVzBzZwkrSxX4QRvbJop49fVzOPzoDoyOUXKsmqtOihEVDqKATToVPZVYbBAFAL0E2AQU8w7jhKkaE7y1gggU1GTdDJhUlPgh0kEAl40N20ZnaRlrv34fi598jMUrl2F3Wkj7HgqIkElBAGE3CCSiabnZRCUI0UgsrPohVrs+Kn6MkGz2xAT2Hj+KR04/gWdfegFHHjuOTC6rzWQUWy8Mk3wmnY8pDVL9b5qd3bphCBzUjpWylxmp7xZNg/r61Qwhc59ZJ/CYsElKQFipeFicb+HX717G+Q+v4Pbt2xgbL+OFl87hmeeO4uSp/QgjBQhVLUGpY6bHDinitc8c32uJ/G2q+kyT7H7WcYNTFBRSe7thCZXTqsI60syQuVJgdbmJD9+7g4ufXMfly5fx5LnDAgqPHd+HsfGi7DdslokRDzjylJLHqzXPHMf+Efyi2MBKYqraNRjU7IQ6szgvoyGbQHizcqjf0lmIzoFqKFe/cI/KUx9aNMlC8amLaMAUvvdOTdqWEiX0xKhawax7RgbkfcYmeteN3kha9eO+6EF5kL36tw0If5Of7UGOx5f5mM8FhOy40t67VUO9tYpqYwlBUkNsNWBl2ghQR72zjmaXwLABO50ReXQcZ8RUJqERi/SXaWNOd9xIzEvSdoCMHaGQtVDM2CimGUSeQc5ivmYGGTsjG6901KRpSXRHxkifzcLmaE1+qOInZL0zklF9SSUcblFWu+qKk7uxyUJHUVe68txMc9mszComga8vfDVfISy7JZ6oInYNaJSTysDKlhE7eXSRlRDc6YUNvH/+GpqehUePPYHDjxzD/oOPiOU2ZyoZxC4dLL4LvdvJdh4zsLsjGwDnooIoRtuLUKn7qLcsNFoprKw3Uakrm3U/6srCn3JCGSCnMY/aaGidnlZh1Iyd4PwOIriJBztuw2+uIIMW9k3kcezQdjx+fC9ib0MkpVkngmMTqLOjrK2n9NrCFVDl8KgsSSOFEUDIQ0oXv26Ij8/PoLJOIH8EN27M48bN20jcCvYcLOCF1x5HbsRH11pBtbOGFkOJUw68MEIn6CpgqQGhknWQCdbW9/yeyPgGCUrZYYwWxuEkWdhRGklASXEeWbuEkfJ2AYWFbBmumxPdP2dPbJrLyEpuZggNIOwJS3pOs+o8MQtur2P2ZV5u/6if627rtDDwIs8LRGJM12wz/G/bGTTrPu7cXsXFj6fx8YdTEoY+OlbEH/3x9/HoURoycWNm8Lza1FUAMRsXqpveB4Tq+v5trdX3Awj5Ts0soQFr/B0BIZ+HgJB/EuRNTk3h1+c/wp//xV9gdmEeCa3umXvGGTG9Bw/GVRAQGqBoAKEYSmjpvTkBD+zfj71792J8fFxej+vg2sY6VisbaPqesPe260oERLftIct4gihChYZWDKsnu0hzG0AiDpyMI21pFtG5fA7ZXFaBQwaKE/yxltESvmKeM85cixUg4Fy5HUUopdLYli7CX63BW6oi040xURzG8UeOID9URoquyq0Owo0q2nfmsT6/KLEPS14LS14TC60aanGEIJPB+L592LZ3H9zSMJI0s+UiebxbyAn7qbYONf/Fz7+yuo6lpSVMT0+LC2s+X+gZcbD9GEYRvE4brmPLLHitWhHJ6OjwiMwO/uQn/xzFQhG5TBY5AYTcn7S8syebNkZdg0WlkbgNLA1bu/M9UDhAF8rdDfukQCE/j+xu+hwQ8yH+zsQf8HOTIRQmUoFh3pePFeKd5xbnT4NAmFSqQvjf/KEJDV0vfT/G7NwaJm8v4MrV26hWPPidBH7YxsT2El5/4xkcOLQNxSL3fj0/LAohfv9KQqtejM/LGxuQamzDgCK5hzDWbDZSpqnCH20az7Ci5igB5/+57bfa8FZW0FxeRHNpAfUbV1G9fROVuWmEHQbQxyqvkmH3dKZNLHhOBrXIQpOmP0Nj2Lb/II6deQq7jz6K7YcOYGLndgyPDsNlbIk0hrVDuWZwTTmhcDz3XnUfta6p71EaP3pnUffT1bhIdftkzCZGSyS8fUDIPYwbYxSlsL7awtzsOj56/xoufHwdk5OTGN82hJdffRbPPHccj586gJAMIRVYHJGwKHXMqPczINvfUrZv2o/utnY+aO19v+twH9jdX2NPvT/tiK4Br3ouo4rUM6kx11NmqVpYmK/h7Z9fwpXLtzA1NYXnXzqJZ55/DI8e2YWRUTZP1NqqbmrglZeIfG8PBwg9AYTK4bf/QYXVVzwxJ21VsSsAj05GKj+EgLBH9/G+OsrN0O3sVBiaT2RcPSrefMd9DnAzGBxAtvpEHUTmvUd/1pkzwBaak/83Wek86En5Zb2n+z25v6zX/a/xPIOAULapLbEjvgBCBgZXFCBsLvQAIdJt+ASE3gYaXgPtbgtuNg/LyUhArJGLaisBOIyZSMVIWyEyDm8RigOAMJdKI2uxI53VpgQKEMo1qHMHFTjUBEEPEErrToG+HkOo8giVc6iR7RhOnLI1ZgjZEqdBaU0+l1NFSrer4yh4SerBf4JcmQN20erG6CYpuIURxE4BXpLF5RszuHjtDmbmK8iWxnHuue9g2/Z9yBdG1ewB3bxTkQTQsgBpN7vwvRC5LL336ArYkcwoBgczN4mSUT+w0fYcNJspzC+uYW2jjoAOjVIMM3jWQyoVwHVU3IzM39FIhkYGVko6o4WsDSf2YPkNtGtLKLgBTj92AI8e3I6De8fQqS7Bb64jn2EXnItqP5ZBrS1qI5bCQXJyTMGtMhDFBiaTQ70T4Z1/uIZ6NY9tI0/i5s05XL9xA6l0FXsOFfD8q48jO+ShkyyLrLgVtNFNLHTCUECu9L80AOUMCa2ypYGgHWDJCMd+gmK6jJHCCNKcIGLDwXcEHKatAkbLOwQUFvPDSDt5KUAc14btcPZD5SYqQK5mDkRKpVtj2p5BNw6+AYQPuu7cbZ2WmVyygQwEt8iQK5dRHn92wBkoPTezgYsfz+DjD29jZWVFJKN/+MffxyOP7kKuYMFxlDW7kpPx+1OyKK7Lcl5SwmyMNj5n33rQz/Z5j7tfQEiwZ/ZOAwoNIGRnmoU5Qdr1m7fw648+wl/89KeYX1oU8xYaxYjLuAbAyj1QXZuiOhLjDyUXZbOZz8drScCm4wgryLy8p889jZ27dsq/0V1zfWMd6xVen10ElEfaKTTrTVTXq6Ke6DRbuH1rEqHvgzEXnY6HMApRKKkMQ15jZJ4US6gBYVbN8zqcByNbaVnIZ7OiFuGsjpMmowkEngeXZlpOFmG1jbDawkgqg4PbduHs46cFdFLCinoT4dI62jemsHJnBrMzM5j36pj3Glj0mlgLaVsVi2yUeYQUwkc06uNsZC4LJ8sGlgdPO7ry2HAmsktpbKjACY8P4zf4vvl37hEEic1mQz4HQS7D2/lZyAq+8f3X8ad/+j/oPNUEGc6+syQz1oSmBd9Tbw0wguok6MnbVfVuUIU+6/patXuchur+3Md4Xsn3rWdQlQEh3aP7zDGBI+8rZjYcS9JRCvyslC7yPORz8N+onuFeIHmFCU14Ity4PoMbN+ZknW82ImH+yPjt3j2CH/zoOezdP4Zsxph9cOvmWttnAaWA73GAHIBQ4PZTOZwEqGzE0qFfcoMtpKm4IzsYRHAoHRXAa8EKfCSdJhY/eA9z53+NyQsfoVVZhRUpQzyyhF6cILBdRJkCvFQGYbqAsT0HcfjkE3j629/GxP69yI+NqDWKYxlk6numPUqOaACilBoSn0PVk5IwGHDSuy63ToFqJrgHinWtpU4BI+ElLFAMIRkuHvPAT2F1uYbpO0v46INruPTJTczOzmDHzjG8+r1v4ey5ozj+2D6ZIWSDhZJ6SxrxZAj786P3MpX5rBr+QWrvB6mXHxQQmpq1/9kUKy3wSM2K6GtD1RVeB5id3sDf/fUHuH7tNhYWFvDa6+fw4neewIHDExgayso+Jd+tGE+RcVcuow8PCJOQJPAAQtfdg03soCRiK3CoZ5voLKQQ4JZcQbGk1aHQA0437KbI7wd+1+tPSDNIbxjqTgM6hIFHDdRBn7f5/dcAgV/kPXxzn3sfgXtdyIMSpXs9WuJQtAyJM4Ret4NWp4K2t45OsAo/rsJPqgitOry4jhaDXbsttJnPlCuKM6cf0FGXrJKNVMIwAbqFJkinEmTEXTRGPp0IQ1hwU2IyIJJRJw/XIvPDDUSFI8v5q8GfRE0Q/OmcQQk1J0OoxopEGmqAoPxp5sJ6572ytmH3MRY7bNXFdAnW5HJQ+Z/9RHteiloGa6fRiSAxMqncECInDy/OYG65jtmlKqotylgKGN22B8WhbSgUx+DQzc21kRAQMjrGddBs+PDalMwo2/CUTUMJTwximJ3EufkIaTQaMSobPuoND/U6Q+8r6Hh1BEEDY2M5DJfp3RcgppGP70t3mpKsRqMKGxHGRoqYGC5gYigPBA2U8zaOPbIPQzkLKb8BO+7ATroKVHIuS0xX1KydWmfUjZui1N0yo6JUCfwPWvzEdg7dOIO1tRirSxaW52xcu3YHU3emMLItwv5Hy3jymQPIDvsI7HWZHyQgbAeJAoR0sWUcARdgE5MjG6d4ySpmI0khFXPWNI9ypoQ0MgIIEbqwwgxSUQZj5Z0YKe/AUGkcmXQBVmxL3hiPt+roiod5b47QdG+1SFVRlH29/eBC/c0y8xBHQKTbwj5wgyGLQSMONfNGQEiX0ek7a4oh/OA2lpeXRQr1J//jj/Ho0Z0StKwKXJMn1QeEKmxZhTT9tiWjdztEn1VMGUBoCnc+3pjDsFDnf7Mwv3z1mgDCn/7t32J2YQE+r3UNCA2QNLOEfWcRVbzKXBlderN0lKSBTBvFQgETExP4wz/47/DaK6+AcRXcEwgaOBrQpYSbs1xac0QwFHQDcXWuV6q4dPGSvP7I0LCAJLIvnBeUXLYoUIV318Pq+iq6YVey/AhOg6CLcrkk+YdhQFMxGmy5EutAaSnnFLnspDm71/QQNT3kggT7x3bghSfPYiiTQ4psVdtHslZD99ptLE9NiQnRQtTGQtjCbKeO1dhHPZWgbdvo0t2Tc2t8f4xNSDnCsDKknuYg/CE7SADrdQP4oQJJVIuUyHrqLL96rSGflUdFe5xgY2NdXK85N/jDH3wff/KTn4hclysNP5uwNAbYGTu/TYBwyxmj66+esm9LmaYh4j2uRNXxHCyqB/d50/BXSjL1o2YO1ZreM6rRoEayerX5i8y2CaPH5qqDOEyh0/KxOFfBhQuzuHZ1BpM354TVP3JsD370O89i775RuK5ysFCsGVU+uqmoX19ztFouozYa9dm19aFu4hkmV7VmtURTcoaZRaxmzOmUnwp9WL4Hb4Ns4RzWpm6gW9tgp0EAIc2HAnIwbOxy7CNXhlMcRnF8J4a378K2XXuQKeVhZygRZAQE1yzOzmsWVktC1SiFEV8ak1a1m/RnO03N3Rf49b44QwhrIxlVuvcN3GQd4OuzISMuoymEgYWlxSpuTy7i3Xc+xuVLNwXQHzq8B99++RkcObobe/aOwbIVICSgFGf3JC3NHjNX+lvqlT3E7nG/D9XZ2T33VzLThnlWDr6VjQ7uTK7ilz+/iGtXJyX39gdvviDuuLv3DqM8RP8BNYbH64ZZuQSENJ4SibxSCD/QjxUn7B/0kZZm6vWpZRaMnratd6kodrBvitAf+FMXmDoh+1KD/mLR/y85RQ0rqYdd+3hRn9Hy1vTzfQMIH+hL/qo+6H4B4eAGYooRybPqeuh4LTQ7G/D8DfjJOrpxRZxFfdTgRQ10gibanDMMfKRzRWEI/ZBh0iyyCQVtZUpgAZlUgqydIOcChTRQyEIAIWMnim4ORbfAacPeTVgAswIL+0cwqCWiJnzeAEJp23H+jN1ovcloVGNUOGqbIiBkV5OyFnUN2ASCxu13ILFTtYXI3DtIbAc+w175uHQBrdDGRitEy7fRISOaKkgERWIxHL6EdHYIDsN5bQ6jexLCnsnlsLHeRLXaRKfTFWe/4dEhJcttt9Hx2M2MEYS2dF/rVRYuKtgrAAAgAElEQVTQQLPZwtzcHcRRG/mchYP7x7F9ooig20TMzTBOkOV8i51Cvb4hrqWFnIvdEyPYt2NcmMJ8Gtg2UoSb+IjbVaQSHw5FsPS7Mu6NYr6iN3LDrGkbYmFljHSdx8OifLaAKCnC6xawMBvg8vk1XLs2idm5aew9lMcjj43g8af2IlP24KfoMlpF0++gEwAdhkJHoWQSEhRKESrrEBdxRRuqaVF1PnC2tODkkEllhSVkFiHjJxC4GCnuwEhpB4bLE8imi7ASR8w5CAqlXBqQjSpTEq2416YSChCahtlAz+w+18Wv6nrw23pfqlur2FnVsVEzbASEbMFUKx3cujEv84OUjNYbdel8/+RPf0dmkdy0ilXqAycWqCzcdaPiawoIlc28ygdTdbAJP+8HR9PW/ooGhP/pr/9aA0LF/EnshDmJBx7f0wXpWUMW2GJSA4BGKGT2GEj/u2++iRdfeFHAIAEjGTHKPRnYruat6Umgo2AkB9aSmeep21Mi6S6Xiuh6voBWAjquGTTcYGOr2W5hZm4WjVZDnpusLj9vaagk32WzURemslwsSbwDnUwZ/6DUGor9sYIIWT/B/tEJPH/qSQzZLlLNNlKdEPFaFd7lm1i9M425uRnMBA25zfp1rCFEI+Ogw9kx10GmWBJASJdndcSUWQ7Xdb4WASBn1ZuttoBhuqNynpI3AYSWhVq1LqBCGEOZ2YuxsbYqf3/i1OP4/uvfwx/+we+r4purl60yBTXUGlhUPn0VDgpGe2BNS0HVvQfqx7texP1HfZFrfBBYmjEj8zjjdmr2RCXQVvdSsQkukshF7FtYmq/j/IdTOP/RdVy+eBP7D+zCqScO4Y0fnsHOXUMK6Onql6NPEqU28OICTqQJqUMTe0YZeqnozYOFiNlIktENmiySNdO5xuIvFStgyLlHuXURe010NpYRek0g6Eqzg0y2PIftwnLzcLIluPky3MIw3FwRDhsj0hPUa5VRyGgnVsNi9vSe+qCp76//HW3dLu61faj5SuUqqoBuv6mlIg84Q8jzj7JdYGmhislbi3jv3Qu4cvmmPPbRowfwvddfwP6DEzK/CcsTQKhMhtjsdrU6QGcnfpET5Gt2H1PnGtZVraMqMkJ8BKgE0xmCPJ/X11RcyjtvXcaN61PiLPyj330RL7/6FLZtL+gRBaVEkedIiXufkozS7ZZzTw/4Y0VJvyzf2vkh1a2CIAZnCPVyLsWJloGaQsacgJusYwfshA3rqO+nwKA+VQdnY0x1ZD6XjqwYHJ35Ip/3QWjhL/K839znyzkCDwMITT6VyR5sezSUWYMXrCMEQWEF3bgKLyYgbMILO8L2cCbMoRGSnZZBcM7vabGIyBjTBIQWkLXJCgL5tIVSDxAyeiKDnJuFI4yiZofMWWzoIxPkGZpAT+YNqdgJZT5IMKjZBHEnNTk0gxsrZZxEQemeW4XkccqcIm2b9awH5we06YDkDwkjlkHkZCVuYqXWwc3ZZWRK2zA0thvF4Z2w08PwIwdRQgmVClYOogD1ZgVO2kFpaAhzc6uYn1/BRqUmnehHjx6BHwYStOxHMTwvUCxihw3OFBwnjQYDqi99jKGSixOPHcDxI7uxa0cZ9cqKsIHDpZK8/yTqituY322i3axg20gJe3dsg82B824LnfoG0qkQQzkXfruBKOggkyYDQ/aPgEzdxOiFB1TAoPpvFQxuIhwcRDx+9gjCpIR6zcHMVAuXz6/g2rWbmF+YwbHHx3DiyR144tw+OIU22tEKNpqraHgt+LGLbpygE0UaEIbymoro5Xemcp2I5AwgzFg2coygcArI2gW4Vl4YwrjrYCg/gaHCBIZLE8hlSrCRQTrNG7+HATWocajkDJqOMDHi0Z4L1+Ca/+Dr/5dzIX/Nn4WdVc4R0iuQrInaUFV5xbDq1ZUqLn4yifMfTAogZBF+4OBu/P4fviazSASEKqhduZOSGhBAKGz115MhHCxiBhtxJphepJ86mJ6S0fc+/BD/z3/4D5hdXDRDLMqNXKRlCmDLc3KyhKoKmwwVryElP1SMY4Rux5O1jQDxydOnceTIEck9pisos/R27tyJsbExFZwuUsNQoiaK2YLKOrY450hFE5c1C2FXMb1c1wiCdLtaQOLS6ooYCfGKpgQzl8vJukLWsFqpiJphfHQMdyZnMDs9h1qtIZEaNP+gUQtzaItwsG9kG84eOYYyZYe1Juymj2hpHc0LV7AxO4e1tRVcb6zgZmcdc1ELlTTQKWTRzboSIVAYHUPsOKg2mirjMeWiWCoKM9hudRAw3iZJUKlVBJSOjo4K49mTXqZskcbyGFN+LmcvZyk31lHM5/DiCy/gtVdfwRuvf08rDCjLNSHgvUr0M6GcuSJ6oEMqQ6UY2wzS7vY0ih38Ij9b72UAoVri1P+bZzNgdtC7PokZB+SgvhZh5vYazn9wA9euTuHO7QUcO34QTz71CF797nGMjucFXLMS5/sXcM3zeeBwKEBoHIP1ELn5EIKyVAMpTjyZszeAMGYz1mIkigwjq6dgi1e2Kv5JNjsQJYK281YSdXlOMwRGBR6N71wkqTTiFIED/001hSV2SZqI+shoB145Snej2bRRzKbv4HO/Er5xJfuWT2AcSvXsMEFsmm64liPOmIohXMaFj6/i2tVbWFtbFUD4T3//DXF1HRvPIYxa8pkdm2DQQRhy/loprbaqV7/I+fJ1uE8/Z1FHqPDK0aovzpezscw9iIeAaxYzb6en1vH2Ly5h8tYMlleW8MM3X8RLLz+J4REH2Rz3FZWPaYzPGP1BUMnHK3n+g/1Y4VZAOPA8+jRQXqBGota7MHtoTXUQ9F+1MKD3LIOdCfVLZUetfvoMYb9FfhfJqO7+fwMIH+xL/qo+6mEAoZKLBtIVbTNuolNHrbmMbrSOOKWC6LtJDa2gBi9soUsAwgBhgjLOGqQIiPQ5KOwOJ7pUQHE2ZSFvM2bCQjGdQpEuo5ohzErcRKbHDho76p5kVEbcBiSj+u8EhGKwK3sIAaHaLBTRN2gUoi4mAg7pNrKDpC2vCQiVcY2acxGZBWVG2uKQC7YM1cNFmMoIQ7i43sDFm9Nw82Moj+3CyMQ+ZHIj8EJ2MpW5Dn/Y4QwjT4hGziWsr7ewvt7ERrUufx+bGJduPOc1OSnhBzHarUAN63sWIjq9tluobiyLI2gxn+D0yYM4+shO5DNA2oY4sIU+C5cuMlnOvvAxdWRsoJh1YUc+rMBD5DXFbCbvphDT0YyFetfjpM2meTuG3itA2P9TelQ0seHjKLe1MgitYfhhCbWqjfkZD7euVnDlylXMzU3h8TPb8fiZnTh5ZhecfBvtcBnVdgUNry3HyIsICGN04wA+pYQDgFDF7Ui/XRnMkGEm25EApUwJhXRZzGSsMIvIoynRGEq5cZkjzGWG4KayyKSzPTmbYEszEK5ZUP3sPUn9N4Dwy1/N1DSEYhg4m0HSRRpOkuWWYGW5gosXJnH+w0l8cn5a5IzHjh/CGz96Brv3jMAWQGjkZgpYsuhRYFBZiw/acH+VZFH3WoMHpX2DsRMy9zfgPsr7fXLpMt55/338x7/8KyyurIizolJMqDkwMh9KfqoaHAKeNSiUhgcV9CKhUjJ4gj0+747t2zE2NirHsFgsCGtI4EawSMkkpZ0sSIfKZYwMjUhRX8jnUS4PCZjiD69LAsryyJBi4mmKFYb6Rlmmcq8kyOdjgthHQIm4T1WCg0Iuj9paDbVKHZ12F+2uj3YQiBtpxrXheDGGUhnsHRqB0+wgXq/ArbYRza+gpgHh+voqprpVTEcNLKV8VDJAM++i7gBtJ4XM8DCQzqCjpa+UpvL40CQlnaHjbSJSWTk+4rrKmBM6aqpjRjAhcThyk4OJOApR3VjH2MgwfvfHb4rL6FOnn9Syzbg3x91r19+tuBqQj5pqrw8IDTQzQO2ePNOWC/beKORu/zLIEPaBp4GiSr6pGEL9fkQyaqOxEWP69ho+eO8arly+jdu3ZnHkyH6cfuoRfO+NxzGxo6gc70VyZ4lsX5wAtEq1X+b24ecmMy/zelynYw9JQimkhFahDwgJ6kylq/Z+oVFkweGMLRsXvC4ovVRAjxeDeAeQZeT+Ja1U/qmOLxVMHGsxho+DgHCQjt/8fT2Is7H+3D2EzL1OKWLYw+E1LXEnjHaxKKdWgHDy1hI+uXAN169PiqnR0eOH8E//4AfYs3cE5REXYdSUz+zYvBZdRBFjK9gcukuo5Ze/1P9WnlEBQgI+YwIzIJ0WNplKANXX521j3cOdyTW888vLmJ1ZktnpH775PF78zinkCym4LDAsdfxlrMGm3F7XiYYoeMBPagV6Rxg47e/yVDotUDOGd3utXhdxSy9Izb8M/AwKVAdlolubSGaBkoroG8noA36/X+mHfVFAODhfIOBFzw8GAeVAPtoddm6r4i5KQAi3Js6ifkwzmQraYRshCwF6xZHV4WYqw+B6cpXdbu01SoYwl7JRsB0U0zZKaVscRhk7kXVSyKYYI+AqdlCbJJjUwd4MuvgHc9XUQfTiy0RAyGaIrvpju6dQU4YypquiIADfGw1lYoJByb6jnEXNIhAQiusZZUViJqNdpvTC4iW2ZBHGbh7TSxt4/8I1ySEsj+3G9j2HkS+Noxty9cnBdnO6oEiQyRCIhjJj0+1ynidBpd6SvxsjVLGUT9kIIwtdL1KAsB2jzfwwv4NCJoVWfQmrC7dw5vGDOP34QTx6aLccv1a1hsDvIEoCFAppedtx6MnjEr8DO44ECKa5BSaU1gSwiwVYaQdhZV3+zo2bLKBIhDhPmOJcn54tJBC0yQ6SKeTvXURWFt2ojI5fRK3qYGUhxOydJq5cuoSZmZt48uldePzMDhx/fAKpXAudaBWNbgNNr4MWcxw5R0hGNO6iqwGhsrUhG6RKXMrneQYJ18yQ6DDAcH4YpdwQCu4IrCCLqMPzZxjF9ChGhnagkKWxTAEZNyssocaVPdmoYjxVF7g3Qzg4GPINQ/ilrW3q+lPGMjzutq3MUiiR9rsRlperuHJpSgxlCAjJWp164iheevkEtu8qw3aUrE9cCHWXR0xl5DsyDGHfw//rAgjNvGAvIuIuklECvfc++ABvv/sefvbzt7Cyvi5B8EokpFxIlfxWAS9eu4OxEwIMU5YwdhI8z3lavb5LvqsGi6wvCNralKx3OhgZGcHw0JDcRkdGMTo2JmCQc4O7du9BPqdiDNhwodR01+7dIkUlY8mZcyoi8sWCZB0qtYWSxHVDT+ajGGUh8kqLTUIaQ3FGh7J6tR6kXQtpyuwrHSTNLtKej2htA/7SKty1OuK5JVQvXlcM4eoKFqw2Fu0ulp0IlSzQyDuou5YEkKcKBVgMRHfT6LTaaFbr8DodYay279gpPcN6oyFgWEBrSLZVZTx2u5Sxcj3lZ2FhSJfOUELpq5UN7NqxHf/Tn/0Zzj31FPbt2iPNNQJIfqaeGVpv77nHJdUnzFXj39yfX7JuqvYA1OdelZ/NFt4LFG4qIXXCpxaOKSdpzT6zoxZHNprVBNO31/Hr967i8sVbmLwxg4OHd+OJJw/jjR89iZ27h6SRSJdnHjOD72QP34TiNNCUP7aAXiMxjxlqr4xt2MTlviPsHuMA1BLQOzwG99CBV+I1xJhFZR0SFDKHkntsRBmmNDQJCKkmUg2WdMpChiyQrsUHAeFnOXCqucL7YY50t3oTIFSeIaqBRvMtmkGpHD2SrYvzFdy6uSAM4a2bdxBGPk6cfAQ//r3vYWJHCfmihSgmC85IOwUI45jXmTaCu5+397nn2VfnDgYQKkdQBfp6DTcNCHWvRxxcV5aamLy1gnffvoqV5Q2Zgf7Rj5/DCy+dgJth+aVcrAUQSi1IUO70nHsf5pP3AOHAad97vs0Xp/lbP0peneumZ9Sn8weugYEoCb14bHrSTbRi/6IcXF16tP2nr8fP++DfSEY/7wj9dv/9fgGhebeDgJBB6e1OHc12BZXGAvx4A6l0A4FVRzeqo9quoh10EApjxEXWVSN+xoyE3TbmUQkgBLJ0mEtRGppGyXVQTjsoZh0UXBb0toTPujSh4TKo7ZyV9Fl1F3tmMpSgkRGU3xH4ECRqgbSgK3V/ZShjrhgNCtmF46ZAK3ExdVHdX9pZm/EBMU8Rwbgr0RQx7bfF7cyBlS3CS1KYnFvCrz68iP/8s7ew88ARHD91DkdPnMH49r2SvSg3zhuG3Jh8uI7K95MCOZUXF9b1WgNdzrGkXTE6kNDplI2uzw50E2GXw/MOUlyYogBW2ILfWhXH0IkxFwf3DOPZs6ewbbgEr9mEm3bEyXRlZQ6N+oawhSOlPCaGh5Bi0G0cwGXobbeDoNNUGzaNbsRAVEllBA72ZKMEg3xPypCFQFBkNXYkG3Ns5dAKSmh6BdRqLjZWY6zO+7hy+SJmpq/h3HN7cPLJCRw6OoRUtgkvWkcn9ND0u6i1YrT8GB06fwkg9MEpDxV8wW1cCeo5LyKyY34njAQJuhjOD6GcGxIASIYwaDvIWkPIp0cwNrQTxdwIcm4JbjoH16F1uCaRBtxGJbZgkyirH02yqWj57V7GX/tXp7ObzAvqzdpxEgGDnDUjjuE87eSNBfz63et4/90bOHr0CJ44fQzffuWEFDopcb/tmzaoQHoDCHnNq+6tAodfrcP1WaYyPZknT02dE2jub0xiCEbeevsf8MtfvYt3PvgAK+sboE0dC17F9JnMLV0UGzt7fRwIelgQNptNae6R9SMzR/DHyAQli1I6PgJTM8fIA0mmsET3UAk1V6wuQVypNIR8IS8S0GKxhOHhEYmvIIjM5WjI4IjSgGYxXF/IBKv7FtDyWvKaNLJhREOpOIRcKotsKo20Q8MXKjBocKUs9cK6j7jWQVJtIF6vIlmrwl7dAOZXEUzOYWNuDguL81hAG7NxE9ebq6jlbdh7tmHXyePYefwIkM9JNI5Fx1EG2Tfb6HqefN5tExNotzuYX1zA7NwclpdXpFkh7oJyPBT7QzDI40aAzYgi3+ugUaviwL59+Jf/y/+MJ584jZFSWc2pxREyDvNzVVvzU0ZVg6fop6imuwCj+z2le0BSP/BzrolPgcSBiIxe0ajvJGxLCKwsdnFnah2XL07hztQCFhfWcOjQHpw4uQ8vvvwIRrflEMahSGflvNLjHpvSNGTx1RFHejRgs65Ry0kJBiWegj9U9tD10bjwa0PWAVBo3CYVI240ddosTRqdFiI6f3NTkJlE9WC+N5lQFKaxH9imaoG7H8RN82v3tfiwDmDzQOWGq/VLb1I6j9CwXiTZ2+0Es9PLuHplCh+fv4LZmQXs3r0DTzx5DN95+SyGRunoSxVGR46VPF/C2Te6mA8cnPs9l74G91fgT838sXYhU2jiS8iumnOK1zT3opnpFVy/Oo/3f3UD1UpL1qo3f+9ZAYSWzSYG9yrKyNUMoTSkdezWw2KeTYBwKyj8FGmnAeDgVOBWQGi+nz7fYUqauwFCfe8+1hz4egdPkm8Ywq/BeX/fb/F+AKEsiNphzABCxiD4fgdtr4Zme0MAYZBswM42ESQNdKI6Ki0CQk8tsCkCpzRCXnhEYZpJIh/HXl7aSpCzbORtFwU7gzILDt4yDvIaELqWBVdLOAkIlTGSziQwERPaYZRrqSBPrvuaLTQMoZgiGIfRrQyh2IcREJLRVIwc5aGGldStSD3DyyLFlUH02E4jYtBrtoCaF+KdDy/gvfOX8f6FqxjdsQ8Hj57E6ae+hZ17DzG9XsAgXVYTToQnAWyw00kziAS1RoB6ixl8MZxcDkNjo2LK0+iQ4WPkRCxObkEnQehbKKRdClUlIiLsrCPyNlDM+tg5nsW3zj2BsaEi2rW6dLu6oS+mMvV6BfVGFdtHh3Fwzy4MFbMopFMiG439DgKvRf962fwy+Yzk9amAYhbc2slYpJUKECqbf20CIDJSft95NIMyGl4B6xsWNlZCrC12ce3KJczP38AL3z6Ix89MYN/hPKz0ACDsBuLIygiPTpTAizx4lJNpQKjehQGELEhVhiXBIN//UK4oDGEpMyYMIQFhBmXk3BGMD+1CKT+GfGYIaTcHRwPC3t5g2MEt+6T8dWs3/ysGMO57EfgKPCAMFCAUow2ZIUzQbrfQ7rRkhrBe8zA3vSZg8L1fXcOJEyfw5JnjeO6FwxinUQLPO1Wy3YUh5G/Vhv2wm/Vv4lDdbQ0eXGe3SkcHXUb5fsgA/pdf/AJv/+pdvH/hEyyvbUjTiLETyoVQzbT05xD7RbCAPM0QtlotYbooxTSBy2S6CF6MZFUdYkVXEbDzvwnk+N0RJHndroDCdDqLbC4noJCAcGhoGNsntmNoqIxCPodcXoFFaU5x5jAMUSwVMDw8hFa7JU6kDLwfKg1jfHQcBaeIgptDLpOWvp/Hz8X3nljI+BacToRUvQ270YZTbwHzK4jnlhFNLWBjfl4A4ZLVwUzcwMWNBbTKGQwdO4SnXnsZT7z0AqycchmlZILHjbmKBMcsmkvlEhYXl3Dx8iWc//gCbk1OymdUChEFnFU4tTqWBMcBIytaLXTaLRx95BH87//b/4pTJ0+KuzPHLPgdSvQP59IkR+4Bz6wHfdxWxvF+X/5TgLD/BHxLlHkvLtCYYw2XLt7C7MwyVlerOHrskGThPf3cXgyNpoXBMmZQJgvYgBO5nmUv4TNSWipHeAuCNRWyaI80sNbASUxlGNjeg6y9N9kbsRpwApU5SDZPZDaevnN6llCAmM6KFLFconqfPUCoOiyfHs3Sr6tdZD/NEH7el6fjj2JGRPCjqdxxtZb1U0dkDQhi1KoBbk/OSZA6JaOrKxs49cQJPHX2MTz97HExQqGSAlZXzU3KD8Fgrn/+/SPey8QAS5t0KUCoQKJRIfBocI7Q9yPcvDGHq5en8eF7t9BqdiUz9c3fewbPv3gciRVJ05t7lMnKlXOXrR25nh/uIAogHHyKwdPEnO53w2u6FNLb4KddjAyxp7bJuzCBn1oE7nGCDry5b2YI73fl/Grf/0EBobIID8Qm3A9U3ESrs45qaxEBNmBnWugSEIZ1VJo1cRaNOcScovU4zWQiAYSWwy6+wC7Fl6USMQQhGCzZOZTSWZTSGZGN5h0bWZtMlSXh8KbNwRkVpRLTq7uAwFjkogIIJWewDwx7gLCXPWgGxwbnCNWwOGWJIhfRGZ7s6CpzEeVQyhvnCzh0brlZcSaDm0cjSDC/VsXPfvkuNppdbNtzAItrdazXO3jq6Rexa98hORYcWKfcIJ91kSbL4Tfge2102m288+tPcP3WLEa278aeg4dw5ORjAggrDcpzO/K4keFxtGoe1ldqGCkWkE0lkhtIQJj4VUwMp7BrPI+jh3fL8V1dXMTVq1cxPTOLE6dOws1lcPPWDRRzaezdvg2nHjuCvTvGEHYasOksyv2020IcduFmXCnWpf0rsRMm2ob/rYYzyW4aQCibljiM5uBhDI1uAfOLXSzMNrE4XcOtm1exujaN139wEk89vQt7DmQQ2zW0/BW0um00PR8Nz0KbLvIhZWIEhF0Jw2YClHzNZAnFipwFGV0OE6RCD1booZTJo5gpydygFeYQdRy4SQk5ZwTjw7sxVNiGQmZYAuppyJNy6CzYSwPW/gI6nLmnwvgGEP4mVjQjGVXblOq+VqoVVKsVxJGFVjPA6koLFz6awvkPbuPcuXM489RxnHxiG8rDBAlcAEwLVBWQ6gxRP19HQMj3fbf12Ug7JUieTbYkwd+/9Rbe/tV7AgiXVtfEdIVh4TR9cTmbJQoHLTOT3EHTKadcr8+5SNFEVpAzfgFn+Gxh8Sj55I+JkCCAI2jjIbcd5rDp4RupW21x5DQ3yrHVnK6aVSJILZVKArRo5iTsEBLJeCUo9LptmSHke+brjg6NoZwtoZgpyvMEUYR6uyk4IZtysKs4jG3pAkYsF8UQyHUjhLfn4E1Oo3XtNjYWFsVcY9n1sZDycKO5hmC8jIlTx/D8D76PZ157GXY+jxRl44yE0FJbyeFjrEcU4cInF/Czn/0tPr5wAVPT0+IySudnx00LS0pASEaRs4Npx0W300G72ZC/nzxxHP/Hv/pXOHH8uFJzkbWVyAY1igACwt/UjynptrKMn/d6d6tpDYg0TKB+jrtVjYwA3NgIcePGIt7+hw9x6+Y0lhbXce7p0zj39HGce3Y/Rka5IxHImfk6DeDU9Ksex1N7jQBCNf26BRDKVaK0IiLhHHAGEzCoa4OtBbQph4nzCP4MSctGoPSWlZO10d71mjI66lttE30IqMDrpw+aELF3BYTGUfmzvggpatRMrzHyiVXjU+b9dBQlX7XbDbG62sT1a3dw/sNLuH5tSiKonnnmKZx7+gSeevpRZMQIhfUWGx0m1zFLX+7/hgChyh+UyAhRTijlhcqp7QPCa1fvCLN9/v0peB02q4r4nR+fw3MvHEUY+wIIXVcvnLJOKLAujqUPCwhpKqNOpf6ltRkUKg7QEOf9Tc50RbfKmvTWqJ9kU+diK+V4N1A4CADVbvrAPw97cB74hb954Bc6AvcLCE2RYgAh5aJkCFveOlqdNTQ6ywisikhGvbiBdtBAtcXIiRCJTacuTqelZZ4wIqtkB7BSZKACpK0YGSvR7GAWZaeAkptD2c2imKaE1EaGHVgtXTQLsgBCYwzDPDNBCmp+kDODhiFUbT8dUyDOotqQpGcoYwChuRopG00pZlNPkikDG25KKgOUOT4ywJ7KCBhM3JwAwpuzi7gyOYN3P76EuhdhdOc++Tc7XcShoycxuo1zKWponQWBa6vcxZzlY3lhFtevXcWNyUWs17o4ePQx7D54GDv27UEnCoUhbEneVQr5XBmhF6PTDGCza01mr7OBTMpDMR0gFVaQd7o4uGe7ZC3N35lGpVoVR7zRHbtkPnJhcQEZx8L4UAGnTx7FoX07kHdipO0ILhncuAsrpiSH8EsgmI61MX6B6u8Eg6zSxFwaTgUAACAASURBVH1NSy3l+7Zy8Kwx1LoFzMw2cGdqA3durGBm+haazUX86Mence7ZPdixh+6sNbT9VbSYaUkX1W6qBwjbBIRRFz7NdzgbJV+zekcKEJLBJensIRV1kHczKLhFFDNjsKM8Ii8NJyoiZw9jbIiAcALF7AjcdF4ko2Q/xQXRJEsISfwNIPxCC8lD3okOo5TeqL4LJT0hmq0GGo2GbMiVjRbm5zYEENJl9IUXXsTTzzyOE6fGUCIgFBZhsOpV7ny9YuxrxhCadXYTM6cBIhlBMkxGQsq//9Xf/AxvvfMOLl67idVKFZ2uL3NslIxKeLjITRWbSDmmNJNlJpBW6ZGAQDJ2IhMNfLk/gc6e3buwc+cOkXrysaurq9jY2BCTBRr2UDJFxYHI6R0XISVU2nmRURGMlshl82pGV3sX8PvlvF25VJK8wxxjLNJpibIQt18952g7DjJuWpxGXaSRtmiP78o8da3VlHGBvJvGsR17cWB4HBNuHsUgQbrlo3n1FtrXp+DdnkN9ZQUbtQqmkyZmkjbmkw66o0UUDu7Bo2fP4MjpJ1AYHkahPIR8sSxAljJWNgSZS1epVfHBBx/gb/7mb7C2sSHRE2LkIfsCxJBKHbdAzMwoa/XabTTrdZSLBTx5+gn8y3/xL3Dk0UcUraMD3ntulgTTvZ/7KLY+j2Ayzzl4aWwuM+9+1d7rLQxcXiY68W7lJH9HlmXqzjquXJnG+x9cwtzsCmqVFl586Vk889xJnDw1gdKQjSjx+kZHbKqKTkjFcqh6WBm+KC2I8nseEGoOvH+FjoxaiHu73D4DECrcr9hAypDFtJov3Bs1HkCRAx94YBK5t+Lcs86Vp9CwctD5cVMKwL0WT1P1a0BIw7pIM1EawJjyXADhShNXr9zGhx98gjtT82g2Ojh58hjOPv0Ynn/xJLJ5Nh+or6FklKw/mWnNEPYA+EMu5F/hhyuG0EjfVYarijpSM6xKlUGH5AjXrtzBlUvTuPjxDLxOLI0qzr0+89wjCKKuKNs4w2xMhNT3osaKHhbzSOyE6oioy2uwSFcDq2pWRmdqb1o6TCaanBj8UCKh62+Nm/TYgwvE1i+utwiYjC91BzmV+bm/6OKz5Xkf9uB8hc+vfxRv7UEAoQwza4aQYNAP2mh21uTWDlYQogorTXawhla3jnrHgxfGKorBIkAwgDAA7C5SKQYQExBGwnDlU2kUyQ66BQGFZTePgusgZxtAyIJRO4JxhlBafFoWKu6iWh7KGUKRiap/E1kpN4gBUNgLqh5EAfoKktk0BtOLVbpyHrN6kg0aIaRhSaRCFomTQ2LnENkZcRd969fn8e75S5icW8Za04MHG4+degonT59DeXQC6WxJwAwZSN7Cbkty/8bzFq5d/Bh/9dP/DDhlFEd24fgTZzG2a5fMuHQRoxuF8GNKtJjnFSGdyiHr5FFdXUW3UUEGHsbLDnaP57A4fRmt6hwO7p5A5LUxPTmJHdt3YvvO3Zhfq4lhDaVenH5k5uPRR/bi8L4d2Lt9GIUMFTsdZFzAsSORj9Lamykb2rGip8k3FwOLPeme6lvM7zuVRxujqHZzmCIzeGMZ1y/NYHlpGmGwgd/9/TM4+8xujO9g/hMdadfQ6XbR8ikXtZkxjRYdVYUh9OCLOVEiUl5+vQIIOS8iklHOd3jispoh8+rkUcqMw06KSLoZ2GFB5ghHy7sUIMyPIeMWpGB1aBc/AAjVabAZEMpy+I1k9Etf+wJfZw5KqK8ylaGcjLJEFpKcP6KM56P3b0kW4auvvopvvXAGj5/eLgxh3/OQG7tqTIhBhMiCePV+vSSjg7JQIx81e7yZKzSfjaYm//7/+wv8/S/fxuTsAmqNlpoz1u6dg6BSTBBCzg/xOKeEPfS7XXS9DoaGhgQUEkgSrO3YsQNPnzuLxx8/ifHxcTGTmZKQd7I9iwLgCBJr1Zq4NDBLlU6cHufnohCra+uYnZ8TyShBIe/LwivN5l4uh0K+IA6cdCjl7KDFhcVKZHZQ3EszBAhcwyMEnQBRl+yGJc9f77RFLlrK5HD28HEc3bYLO9IFZCknqDSw9vEVNK7dRrKwhk61ilqrjivtVdyiYiVvo1XKwB8uIDc+jtIE89l2YNv2HZjYuQuZfE7mtTkf2O56mF+Yx0fnz+OXb72FoeFhlEplqYvIoHa6noBByXBMuPalJA6j3WxKBNC+3bvx9Nmz+LM//VMcPLC/b7xiKnkDQLZUdZ97gd2rHrvX7x+WIdRMWr8o7EdPSJ2oARP3U76Ftufj/fev4pNPJnHzxozMYQVd4NXXXhJAePBwEdlCjDBuy7XLRisdnxnwLVERmwChmRg3gFDPAhvWTJuKSyOBwfa82vmnGmnvK4cGD6rO6CYLTGkoAaGUAAN710BbWFvMqS9NPuPA8VB85t1/BusrM+Os7v65zMwABaQAIdEqTZXoNKoYLTUPzZvvsVnTFkD4wfsfY2F+VQDhnr078dTZY/ju959GoUiwHSKIGPMSIW1zfjCLOM7o+et+Ws3nnn9ftztoNpWMP48X1z7jEEwFCuXfEqlFO4YoxtUr07h2ZRbXLi3C82Lk8zl8741TOPv0Afh0YrciOC7dmfVZojPhzZz6wxweK05Y2gycIKYbYRz0eDqKexo7cv1LpQ/8NjOEBrx9ITCon8QAP33qfdrMyQhy7hMYfgMIH+bU+M0/9n4BoSlCuLlzQ/R9BvW2UG+toNlZhR9tIEpVkbiU/tXQ7NbR6rJAYLGfIQ8ooe0iy0iFSFItDQi7SKcICIGCTUCYx5BbUiyhk0PBcZElIGQhkyIg1N0zyRTSDKFSVwg7SCdpxQ7KSJ4KojfaEOkc9tlALvA9qYkcctMq1G5jEqPA7hpfRwXekpGy7RwctwA4eQG5Ld9CvROi2g7wweXruH5nAZGbQ8jPnUpjz6Ej2L3/EXQjIGTsBaUfjpIdJUEHdthBNm6isjSPO5O3ENslCXSv+xHK2yZw+MQJYQjrHh1bLQQ0WvFCpMDZwQy8el3knQU7RDEdopQJ0anNIfE3sGt8CHYSobGxAdfJIpMrI1OagB/bWFtfR6dZhd+uIvSqGC2n8a2zJ7B/9xjGhtJIojaSyIOTUtJe2nX3NzS90mpBj9Q3Rs4ruUyKIazHZWx4WcwttnD71gquXbyDamUJqVQDb/74CZw6M47CUAeJXUeY0J02FHfRetuSGUIDCDuxh27CgHoGYlsI7gEIHXTgJilk7RzK2QmkrRJSYR6Wn0c6KWOosEMko6X8OLIZAsIcXPcbQPibX3Hu/gpkB6VbKzUXuzc0MwngdT2sLlcwM7OEG9dmcPHCNK5fXsIbb7yBF148i6MnRlAss9BReWy8SZyWFEoaEIq2ioBQuVh+1X7utgabddYU2yxeVM6iMnUxj+E6zNm/f/N//Vv83S/ewsLqBlpeVxollGYaUxk5rNphT45N7yCoOCve12QScmZw3969OHXqFF568UWcPnVK4iTIBFZrVXHhJIh0yJAxH9TzRP6YoiFLHMLzfTTabcwtLmJy6rZENKTdjMzOsZImaCoU8sjzOTlr12mj1WpLQUYQaABsFNMJMYWM6yJtu3BoSEaH0iiUPFs35WAoW8DTj57Ao6PbMRRaSK03EC6sY+XCFVSv30a0sIbQ8+CnYnzSXsE1v4L1vI1GwYVXzMEpl5EulpB1lbFUiqY1ro2EIwqlovQSV9ZWsba2htXVNRW5IWH0rux/zFCkrJUS2JBGM6GabWw3muL6zGP3wreew+/9+MfYtWMHkijUEjVLGfVwHxMgbEDCYDt/C4K5x4m7aRxoCzjZdLbzL9pApf9U8kv918H/1uN4+m2ZUAlRZPbmhnq/VQHdeivg/sh96cJHt3D18pQ0ctZWamg1fbz23Zdw7pkT2HMgj1KZ9v3K+ZbPSzAoXuOmOSu/V4MBiiHURnCaJZR3q/3gVGNQHUYCNCchKOSsn3EV15998IDoEoCAUEChhNzrXF15nESN6+fQajwVsqsaxRo99r8xc/zU8ZTrdODISpUhsRjmux78Qu9WWBuGsJ9DyNxAFk+Dqj8BhN1IwtSZ9/jhBxcwN7uEZrOD/fv34MzZY3jltTPIFahGChDoHEKXsVgJI1UyKjtv88LwVVsmH+79aOkuASHPEjZ/hR0WckOdCEpGmkiG6qWLkzJDeOvaGvxuglw+i+//8DSefu4wophSecZvaYmyfNdsYqg95qEklbL9Jb5wBXc9T0zaCU9ADRsHTyd1CvYik3tMXg8MDsoFBhjwPtetL3y5GFQzxTy/yQdVJLViMO/NFN59o/3iG/DWC+Krt3E/3Bn51Xz0gwBCwxCSWVKAsIlaY0nkohHqiFI1xE4VzW4VDa8uDpGBRE1kBQwShFjUfdoREqsFK9WBnfKQScUKEDpplJ08yk65BwjzzB5M2RJabwAhi0AVA6F3BQMGJYJMSUe1/0nf0lSAYV82qqykzblmuiN9aYqw8iygRHbliGQjjml/noLtFuCmyyIR9SIHazUPC6t1zK5sYHathg1qz8d3wMmXETkZDI1vR3F4HLVmB14QwaKpgJ2WPCAXAZywDbTWkIo8UI2wtN7B3EoDt+YWMbxjJ579zrfRCgJsNJriaErTVDKEiFJIRba4gjJHsOhGyFgeXJB1bCDndDExWkTGArot5hQ20fYSHDnxNDKFEcwtzGN9ZQHVtXkszd1EPh3h9ZefwbFHd2HntiICr4Y4aCKbtmBThscFUc8gyZ5t6vhehLspPrlipMVltBIWse5lsLzmY+r2Cq5euI1OewO5nI8f/OgxPHZyGE62gjhVQ4gmIsTwwgS1JtDoxmj7MVpxB52ITqMKELII2AwI+f5oNOHBSTriBJdNZTGc346MPQQnLgJeDnZUQjk3gXJ+HKXCOHLZIrKZPBzX3iQZ3cwQ9lfdzc2Dh17/77kwDC7dg+XiV3Ml2fquPo+q2Hx/U6cq5/oQCYXBcQjf72JxYRXTUwu4dnUa1y7P4/aNdfzghz8QQHj4aBmFoi0xBapjTtkvgZ+SLauijE+qUKLq6H619pbPA4RmvTXmJT3W07KEdaM76L/+N/8n/vbvf46ljSo6fiANZCUFJfOq3BcJJjnHJ7ESLIaiCDQFE7GTjp2gOyYB4ZFHH8Xzzz+PV77zMs48eVqOq5qpC8UZk6ZeylxDg1NtD8v10idr2GpicXkZd2ZnlKOoTcdSSlhZQ3BekPmfLjbW17C2soKlxSW59tiJl9eJGE3RleuZsRQFykYdRwxnOI/uJREytovhXAnPHX0ch4a3IdcMEC+soTu9hJVL11G9dQfB4rqaicw6uNBewdWggtWshVrWRjuXgVXIw87kkXRjRIHKePWtGIGToDBUhuU6EjfBs5nSUBWLYiGTzQiTwPdTIiAslgQkUzbKvNtWoy6mMq98+zt4+dsv4ZVvfxvbxkYRh6F8DxJNwc1JA0KCEQXM7g0I71Fh9cDBZm3YZsjXr+rM62wtDAefvf9vZihAztFebWjuuwUQSo4oi2MH3U6CKxemcP3yDCZvzWN1uYpm08P33yAgfAzj29MoDtnI5TiHr0YOaNuvxjAG3ovMpittnFJmDFhB6yPGep77AM9yYX8SPdDB5kMPEA5+bqX8kN+wxyteAQSEps0ZqbpCHh/Lc/CDybtiwc/mMDOUBdyZ2rt/TFQgUx8Umm9CNUoH7SC3AsJPr5kyB83utoyqsG7Z7JxqvhYBhOserl29jY8+uICZ2QW0Wx0cO35EGMJvvXACmSyJJV7fHRn9SNEIL1ag8B89IOR3TSNDMYNSa6EB7SqNRxlv0WHU6/g4/9FVXL40hTuT6wh8AsIcfvSmmiFkbIz4XrBBrr9Tc16ymfHFMc/dd3INCAdZ5IGFQZ90vQtawun138y/6Tdlmkzqz3tseoPnnKw9pprTF4iEPvft3M2LsVMi5rs9LXW/zWj4SZPH0ge2my2+++/IXJwDB8Q8r7rq9D8MLo4DC6Y4QPYOwmfXR597GPpzmJuX0M8rGu7yGeQJ+u/9XiWReZ3BJWTwkZ+1VH/ZxeDDAEJKlSgX7fotVOtzaLSXEdtNxHYDYYpgkOHidXjiKOrIDKEfO/DDFFIsvh1uBC2kLE9YwowdI2cnKDJuwlEMIf8sOlnkxXachQjVSTrnTl8Ler/QcRO6oajnBwUQGpdRIxXV7KDqRPYBoRFuq0xDLROVzUIFxafoIBpy0bDg+xZSTgFOpiwumjQ/mVrYwPWpRVyanMXongMob98FnxJSOtcxmsKl8Qx1mGr42E1nxB0s8AKUcy6yqQBxcxXbhvM4tH8X/u2//yv83VsfwCkOY++jR3DmuWfRDiJUmm1xNJW8pcgSwo4Zi6mIcRE+8naAnOMjazN6IcFY2cWuiTFYUYj1pVVcvnwDs3Mr+PZrb2LHrv1YXl7GytIMVpemkQQ1jA65ePr0I9i9nUyahSRoIolacFKh6piy2N4CCPsWP9r1VXdPFUOYRzUsotLNYa0aY+r2Kq58fAtx2MTwUII3fngMR44VEFvLCFCBHxMURvDonNZK0PQUQ9gKuwoQIoI/CAilUaa+SzbbU3EXNucI4wRZO4vR0jbknGG4SRFxp4BUUEQpQ3ZwDEOFUeRylLQVwJklggl5KnNB9iSj/Sv03uvYwLr1eRf/lkXgXv1h86rm39UrqLWnXwB+wbXwfhePz1oCZZG61xpoXuiLrGRqjZdoT2H4+Rg2ijiXpkDL0tIqpu8sCkN47co8pm6u4bvf+y6efe40Dj3Cua+UBFyrDjylPzTr4PNqlz6CFmMC0dvAP299v9+D9eD3v9ca3DuK2h3PZBESBPIxBIj8YWPu//53/w7/5ee/wNTcPJodTxgMdro5A0cmi8eD7BZn95QsVDF7zWZdBdYnMRydB8ecwAP79+PMk2fwyssv48kzZ8Q5k8dV5uaiSCItXDIoIj11tPwqFJYwYTZgFKHj+2iTPdQzOvI59RwhmT8WyF6nhXqthtWVFfm+aGDD96pkstq5lPEPbBP4PhZXlrFRr6Hpe5LjN5wt4oXHnsDhoQm4tQ7iuVX4dxZQuTmN+sw8uqsVdDjjjhBX/QpuhnUs2iEqaQvNtAOnVEa6UETcjWFbDnKFIroI0Qq6iOhJQqdpbQBjuw7aHY5I+DJDyBuZQh5L3hxRkMSSP0iG0O908Ltv/hivv/Yazp05jZGhIWEQ5TiK4ksBoSRlot/Vddw/MzeDw3u5WA7WLZscOu9ySvaVaFvbTfc2Ou2/u3s/RrEt6pbELjwCwo+ncfPqLO7cXkSt1pTmxD/5/RfxzLPH4OYoMWZsh/qOxfwonRPXVcONyNtnhFFvWIrHw7CE6iiZXrDP+Vh97HoT/joiQg21GgeOPjDk/GtAhoj9ZMoFZf5LhYDw2+lFSwggNHW3chznjYDQWMts3RPuBQi3NqMG13VznPtmNSp2gtcjzxeZ+dPvTtbMiI0TpV31OhFWV9oCCD/88GNM35mRZtp3Xn4eT517DMcf2wPbJWDnukogo+MStMuoGEv9Y2YINWPLtZA/lMqrrZTnrCYILKDTCVGvdfHuux/hk4+vY3Z6FWGYiDPyP/mD7+Cll08r1jpFQK0BoewpbLKpfUy5Og/OBd/f3mDFcdhvEPVod+VyaCzAlEkDuyQcXFa20XTEYiEks016KNKAQp4sIpExb6yv7BoY2OXpqHlAUd2pk8SypeyDH/b1to4VSUZZQtkHexXMHZJFTTnzyD4ug+va+Uy/yuCS1v/vQXscU8wMFhfqwu8JYc2Hkk6veRYtEbor8NWX5yCuHPhONr+SOq767OgNTd59cFkVY4NF2ae/agUkhE/tyQMGl+xP//fmYq/fJzSl3+ZN4u7P1f/tVsT/2SfjZxUjMnszILEynWn+ySJC2Yy34HXrqNRmBRBa6Q6iVBO+VUNDM4TMjKKXWJxyECQMVCcYZIwDj5THMw1OKkDWAELXFSOZsltA0c0pQGhnkUk54i7KAFnpGuounsVF0ewbIUXgRjaqpKNiMCOOoIYZVNeMcQ8xMwGmO9sLue+BQq7/zBpMi5uo5yWoVtrwA2YOZkXWuNFMsFQJsFj1sFDtYGz/IRS370KL3ja0JM/RTIcyR3VN0YkuzyDkIJHZmLzDGN0AcaeCXdtHcfz4Yfy///Fv8Pdvv48w5WJi736cPHMWnZAyyq4ysqF0lcwr88YCep2GSFs+MnYXhXSEYiZGzgmQcxMMFXKS3xgHCZYW11CttnDyibMoD41iZWUZc9M3MDt9HdtGs9i3axinHtuH0TLDoDtwrC5s+EDkweLmpK9OM8Qv56ecdmq2QhXmql0bW5wbzaMWlbHeyWFuqY2pyRXcuHQH2XSMnduzePW7B3DoETrPLiBEBSFZZkTohhFq7URLRhO0Ag+t0BfLeV/YQQpYLZGOmmWAGx2lsXYSwgojOWeGSwyjHxEzGb+WRdxhHMUEhgrjGCkxF40MIQ01CPqdgTXXNOw3l2L961+tG2bz7wM043S3ZdEZvBTNMjZge95/rs1dZAVt9NLE80fTsmpahue1kqn1Hfj0UI18JX3L9J4L3ucBPbMa6nWXjI2SYJpSRUlt5DVZNBMgkC3qRRvwX/Sa2mPk9LEaWK+VfErNxCgwaI4zGULOucUCPtZWq5iZXhL7+skbi5ifq+KVV17BuadPYd/BMvIFxRCqtUo58JniRhVZykpeZUqa/z28tOf+tvn7W4fNuju45po9nkUNf09Awh+uw3/1s5/hF2+/jfOfXBR2jg2skMHbYSwmLDx/CNw4nyfh6raNwPdRrVYlmLs39ysnYYyJbeM4cOCgMIX7DxxAmfOFWcqqXQlrT9uMAXKRz2QlgF5cD/ltcl13uL47KgkyZk3BNc+S0Pq06/bdGQXo+jK/2Gw0VKHGx5tMN0vJt7peV56DQGytsoFGqymzfRnLwVA6j0fHdmJbKgN7rYFkYR3h7DIqt+6gOjOP2sY6mn4HTQS42d7A7W4Nq6kItUwKnXwW6eERpEtldFoewiiB7aYRWgl8USHwvLGEGeTxCySE2hhoqXNMij8tU5Qrjaxs1xeHUd/z8Cd//M/xxuvfx/FHH0WxmBc2jDb3ypDGmHOZ69vUFlsXCvX3LwII730v89wDtc4mNvJuzJWqJcSNkbWhccvk9dWrgtQCJsdF5zGGgY1WI8LH70/i2qVpYfc7nPl0EvyzP34Vzz3/mCZUVH5tGKiYJaplxJRjkMHvdXv7kvC+60vfbNFs+3y/QrpqLlHuoesE9QbVSmriAuT8FK+5QUBoYiV0RSCNjAFAqFlCkZlqiNYHev3qUh2ufj2mrunNi+/WRp/MQfbuo16XaxsBs2oC0cxI5eapJpryT2g2fExP1XD18iQuXLiEpeU52E6MH/7ouzj95HHs2TsiOJbxULaA7EgC1QHKdBVDKK/71emTfZnLq9o/E+V9Ie1jNgD0VSVyT70vtZoxKus+3iMg/OQKZmZmkc2ksXvPDnz39Wdx9txjKipNalCyhCwXTMyJGumTXeihAGGUJCZ7U867UNW0PMnJovOLVI3rABZdmSgBofU7C1TLQUyakh03Q4PGCSJK0shEuGl9UXPjVqcfu3qip5MbP5jsFiIHoc7fcTPCPjQ7ym0sm2WAaiCd96DTkhPHyRWkoyIlvedLrhwkkyctWnwD+cy2269/yC5o3bgup+SiMZoh+ZZUkdAHhHqz2QQIDZDcisQHLrpPX38DsgCzyPLiN+9HB4JrINArcHugSC2mGu6p97wlRVUtB4qxYJdW/bd5rUFn4j7k7P27LmylD6dPLJErDhC56g2YTuLWLWIQ6vbf6eddWf2BcB3uLHIWtZEbJztjbGAKFF5YZAg7XgPtTgUbVQUI7ayPKNWCl9TRDGpoMEYBsdzYiSNsiRjcLsCOuC4Emw10GM3ZMfJkCNO2ZA+W08zEy6JAQOjkRCLELqwYDUjSvKIVUhrwycquXkT9SU2hHyljGZ7qWm6inMqU9MScdpRjm6lywxCKHlw61QQc7Aq6sAtDaLZCzE7OY6PSRa2eYGq+jpVajMAdhVPeiez4HkSFEvxMDm1u+mT/hsmABQijLsJuR5jO4VwBOctBmvOEXQ+J30EctrBjxxiOHHsE127dxpWbk7hxexpuroyjJ0+jG6fQ7Pz/7L35k1zXeSV43pL7WnsBhZXYCXAFKZPiJpkSJVGLtVm2W9Ph8To9f8f8IRPz60TMhGPc3W4v0x2yZdmyRIEkQIAooPZ9y6xc3/7exPnufZlZICjBFElLGkORAYhVlZn18r57v/N9Z6FTILvypJEnMBjoHdNchroaH1nLQaUA1CsZON0DuJ1DsUGvl+s4c+ocxuoTqFbqYCCr4/Swt7OJ+fffxfz7N/D4lVO4evkUnrxyCsVsCLe3j1LOQM6OETh9JKEPI2IQhyqEBnfDwFRAr00tdo+MPELqIKM6drs53J7fwcL8NlbvbWNqooDHzo7hsy/N4uRpArwNJMYhYJISS9AXo9NnMH2CfhCjwwxG34cT0ViH+kETEalxAjxZvLFhxk69xJAjCXzxgq0WC6gWxlDLT6G7l4XfLqJWnMVYdQoTY+Mo5AriZmhlcgr4a6cw2dPTLvDIQTnssutCSR/i6kjVjYYh/+jhrfeRjTHVwWjooveMowQwtZ+y+670NGyKUFNFh9044rnAfZ0AQSNM+r7zD6dI0rWjXklOr4ez0oaN88F2wQE6qbsqc00J8eXwk2gCCusNWBkLoWTPBSregGeQXDP9hPoekpiSEQt2aSqaXL/qIdN66jjkOhNghpLNyalQp+3KhPCtn9zC6uoumgcOXvvca3j2+pM4caqCArspH0izHhn+GwkiUp25PjTJi360R6/wL9ol/22+Lk54+t5KiwyZ6MlHa8tnwyiIn/zsLfzon/8Zf/vf/w4HrRbypZKc/zxlaDDjB5FojqVgToFJ2gAAIABJREFUsUzUq1W5ZM3GgdQWhVxGUR7DQOqDfF5NEwk++TonTp3GWH0c2RyzAasy7RqvVjFRr2GizqYKMwXZ9IqlWCHFiiCcE0rfD2TyPnf8mOjtLLn2aWHOz1o198QMJDVpIASRqQ7PCVM7CicIkkiC3ZkVSBlBycjAPOzDOOgAOw1g+xDJVgP78/ewt7KCreYe2qEL10yw0NzBSreBlg24xTyiWhW5qQlkajXsNVtotDtodXswbVO0jLwvORUslcvwRD/ZEq1gvlAUSqtDt+duB7VyFfVqBQGvn+cj8gM43a4E0/+v/8t/wtff/CqOHz+GQj4vv2uqBR0ArI9N16oqk4fX9OkNngLC0frgIYXSSG0mgCRWIdy8r9kQSJs56RkainbS1PEbBpoHHv7pH27j3bfvY3l5HWHYR7Fk4g//iFTvp1TMAw9lgy09tRmKvEtYHqmpDP+v2u/UY6SLpspuVSvq/lf6m6X1UrrG1NYwrMRGZwiDikm2TbU7KH7csAZTJVf6nbomEB2hrutGe/A/Z5t4GJXwwwFh2lRTr+u4DjzPFUp1Vmr69PdXOYvNAxfv/Gwbt99bwp07d9Fz9sTF9Zvf+gquPXEBtVpJmaBw7Cn7q/pMRXFpsB7Tn+mIf0n6q/yyFMh/m53z6KvyXhOwrc+XOFEGV2rtKV0mF1K3DRzsRXjrrXdx69Z7WF65i5ljY3j+M0/hyScv4exjJ1SPleeiGOyl00AF0odExw8uike9jkbsMw1Ri19ZpGojRKEsCMeZeqgQVkInRl8tWFkPLADUNC8VzLPrxykfR+/sdqsxs8IuUagsY8RhV+oCTlCo1YgQyg2vaxc7K133rpuOV0nVC2DLQ6NfrWEinYJ8ahZRqnORmt+oC8LNg5u8cvXVNyUXYtrpHsClVEMpJ5YU4AKZtEGF2irSN5gWHHqDGFz70Q1jZP/Qa0NurUG2jL6ZCd2U64iaug7g3mA7GXY09XvVfe1hF3xk7aWbCo836jjSDUtA3pFaLAV1w3oxhb3pVq22sfR9Dl8khZjDPl36tU8eEKYFyigg7PWbOGyto+vswBRA2JfIibYAwjZ8I5QwcYXVFPmYYERABalKSSyAsHgEENqokOKUzaGYyaNg5ZElIJNiXXfsNCA0woTnijpfUg26vBjHc2kOoXYiHdAL9ZRQF9AsStPpczohFEAor8epJmtqA5lSFZ4H7Gw2EEUFJGYNN95bw/2NNnpxGdnxk6ifuICOaaNrmPBsE0EmQZSJYViKd84JFs3V84aFfGIiJ4DQAyIflhGiWMqhOlbBBqmcB00xoWEDpjI2Lf92PHbWlZ6AXX+uX4OFHFwU7AhjVQux30GntSO6v1zGkvuQIHBm+rhQo3hteO0Dt49O6wCb6/exuX4PVx8/iysXT+DC2WlkTR+99i7KBRN5O4Hv9OhbL+WceProxxEDDFnn2tjDNBCZChDuOyVsNk3cvruL+/NbWJnfwtxsDZcvzeCV107g9FkDYbSGCA3EBimjAfw4Qs8xBoCw7bvoko4VJPBiQ+jHBISiCadBkTYfsCV+wkTi+7CNBJViBrVCHbXCNLq7efjtMmoFAsIJcTmkuUUuk4OVKWhAqPZTmXqk04qRe3wUEEqY8WBfUBM7pVFNo1CONIkHz5JKVwVfjURlKVA40kRKr7EGhOxMyv5j0OxAg3KyOqSvx4w3FbUiDSVuOASEg+1SWauP7ivpBiPn5AObjXpfLMz1rpgCPe6TMiFUB6zKc9JdV/09gzUx2PRGy9S0kqI0h9PBdMaiAKHEmiSBTI6cXg/7u20JXH7rp7ewv9eG7xn44he/gOvPP4npmQJyeYLQkQulz40BG1yCpkMBhKrs42w1zRN9ePn8q1DEPGw6yPeVAsJUB8P/v7i0iHduvYu/+bu/w/L6GjpOH33HheeHMDPM2KRhCoPAlZsr9Xs879goYmOY111iE5JIYhMI7jkNJJhj7VAbGxMnXtYWNJhhFESWNNSMLfcPv5/TC4JNO5sREwYuDk7VLNtCqVzChQvnMT4+LlpAFmNsMIyN1aQDzwkI/1vGMmWKyX8TcDEColSiuZaKl5EVLwSRGHaUwCYzou3AbPYBgsLtQ9ERbt28ha3lRWx3m2hFLnpGiM12Azv9DrqWgdzsFCYvX8TUubOozc3h0PWw3+5ga3dXGqHUEwulttfDQaOBntOHG/gSkSHXJVBZjaxjWN+wUUmKOhlUvuMKKMyaJv78z/5MJoRTk5PiREpQpQAhzx+pCvR88eNYcT9vLT8CIEzfznCXUrvOYEKo7h+aAvFtKw8odW6SJSaDAtsGj4mDfQ//+INbePfte1heXkMCF9Wahf/pD7+Kl155UscWxVqHpZkOWsJxdFI1CggHEEWDQVWES3k+YMANC/HRmaf6LvW1D8Nvw/nsBye1w5/XNeZHAPGPBghGP4ThIctBDZsQdkZRrYXJZ/A+ysJzgcODAIv32uIyevPmLXT6m6jUgG9956u4du0CqtWixCqp/ib311RbzP+gJtYKHH5wDT3a+/441u8n9xzqSio2oIBh4aypCT89IZJYga32oYH9nQg3fvYu3p+/g72DJZw+M43PvnwdZx87iWOzU6rnymkj2VIcxJEZmeIGvbhG19tg1T7imjEiN0wMl91tHe6aMUAzIb7HgIJZUi8CH1bsIw+GIpIJxJdUIlwCqBQcsIvASWC+oPjYg6VNQEgcJoc7x/NKZxH7rlBH2AGTUFYrI0U7C0/avvP76b5DQJg1YxTyiuPPjlBAwXoM5ApFZHjoUOQeRfI1VRRyg7dVkLhMOJUIXToTCSmooxM2fSVF76FEu4pyqWzE047N0Tt6ZPGmm1PaRUq/9MC3pNnlKeiSWd4AELK4Uxv0ENgpJDf6+opiqhbXw/4IGHxgQph2k4YQ8ect/g/f2NV2lH6qn/6EMJ0cppRRx2lLKH2rvSFdKSPvISQgjLpoB4foBG14pIUQEMpZriYCBCU8WHiI2gmtR5g/GKNEMX/WRDlno8JiIJdDIZMTLdgQEOpmBotSTseoKCe9Wf4+YkymLadJCSC1UlGOld4sBYTKNS2dUKgOq5p/KWdRC4lJe3UaKtBYoAjWTQf7XZhmDXZuEj+9uYL51UM0/bwAwvHTl9GIErSoncxn4JohemEXZiYBm3t5y4T0+Fg0hIZMCC0WRKCOhxCD1tA+Wr0e/CjC2OQ0zFxB6KJuwK67crWiCJ/UU5KzrIgTfAd5O8JEJYNuaw8baws4dmwK09MT0tlnZ5s5W/1OD712R36GXuBx0EdzfwON/TU8fuUMLp2fw7nTU7AMF73Wnp4QUsPjyPXOcM/ReiBe08EUQ294QscgBcXi5C6PwCxhs5XB6m6C9+/t4f78NpburuPMyUk8ee0kXnv9NM48ZiEMVxDF+xJbEiSe/O595hD6pItyQujKhJCA0I1MBLGNUAPC2KTzly7QGBBL1RH3TCNCpWCjWqihTkC4V0TQrqCWn0G9Oo6JsZoUtLS5t+yCFM1ptzSdjj8YODycbgwnhGn3miBt1LRolI0uxYi+tdPm1Igk5EhrbGDXIFtNWsioY40aTqH46M+AU8IBHuIUiPeElgsk6cRuwJAcKYrk6YZMBXlrI/umasip/S/tfIozojTzlMZLTDLEjEe5tg3WhQaSg11OKFlHCw7p+wuVW02B5K6TWpOHdijW/dSXbazt4/78Cm787DZ6PYalF/CVN9/A9eeeRK1OLW76ptOqMLUZTaeEKSBUTJAUDCqK7a8nIFQUXV2MGAYazQaWVpbwwx/9CHfvz2N1c0MC6g9bXVjMycsWkM2X5MwmmFEUOCU4YcwEP0eKkXlFclmVW6jAJycJiWQMsvnrer4AGmoAA9dRrpncTS1qNxlIbyOTy4rpCi8tG4f5Yh5j42O4dOUypqbo6puV7yd9dO74rJiyUF9GDSNzCJlNyOfqdbqyb9XHJxDTXdW0kTGyMhmXNrfrw3A8FN0Ima4PNPowthuIN/awcuMGNpYXsBd0cRD2cRj00ej30PI9+LkMpi6ew9XXXsKpa1cx9dhZkPfU6ClnVBrrECDTvXVzaws33r4hVFXSCy1G0xDoBoHcgwTGgecicD1xwWbnkO87Z9sYq1Twx3/0x/jC669LtIZMdMUtlmyuoVD5CNX7E6uJPzogHBBaBRiqykhvHQNNnxqgqQK7dRhid6uHf/mnebx3cxErK2swbR/jUxn8wX/4Cl747BOqeWeSgaSlTaMb4ZFrMAoI099BU/RG7t906xl0KT+x66gbbR/h+T8asNKxObLB8/pzcEOzKF67LCwzh34HaDVjbK17oiG8ceMGWt0VlCoxvvPdr+HaExdRqylat+z+KSAUczjdkJDGp9pPHtwTP9r7/ggX6BP8keGpp86WKKEkQX2WYhQY2UhiG60DA7tbIW7ceBcLi++j01/HhUtzeO3zL2B2dgpj9apqhlArrB2DRdutz5EjVigPtB4e9ToakR8mprbGl1cT5lsC3wRCy5CHFF0RdTyOgEPVzVOaPQI/m4Yb3JAI4EjzzOXl8pKDr7jdapwvfG927TSPnTQRuoIx6JmUT9gZpdnxYilAJV8ow9fgXEeha3YrfE/RSdnto4U0uf98T3FIF6MQlWIB+WxGZ/MAGc1WIo5NKSJiTDHartGdbAGCOvRVCvQRarNymhpg7uE/B9rCYfd59NtGBhpHKZxSIAhS1t0wVRUNAKG406l7ZOC/oydUw0nB0ZU8AJWpRkZ3/FVtlYK5D+tTjVZlH7xD5LdTRmc/R1PwgVbfz73VHpUyOsht4c2gNYR9p41ur4FOdwuOt68AodGDE3XQ9ltoB5wQBggoYmYDQtM16VQnc5w4kWkZAVLJilC0E5RzJkpZBQiL2awChGYOWdkA2c3SAeISKxGLVgy+0tHRboy4QCaGUkxrKigBodYpqZm/pvQeCadXm+FAQ0jheMJJFGBn8/KI/BjdVh9bm01sbXewvdNDN8ijGxXRM6pAZQa5iRMyIexbNpJiHoEVo09nL4saAAMF2xbnssjxYREQJjYqhQJytokwdOC5ffTdntC4zUwOuXJZ9HKHfUd0dREBdDYnRXQcBMibJsq2hRypIG4P7f1NJIGHXMbAlccvYO7kLA7aTXRdfi4h+r0unE4Hpuchl8So5jNo0GF0cxHnHzuGKxdP4pmnLqKUB5zOPsxY5RTmMir4XWk21ZRI9IsjToOiq9FnCiljIXIIjAJW900s70S4v9TEwr1tLL6/inNnZvDs02fw6utncOasCT9YQZwcIOKEMPZlQuj4zCHUgNBz0fV9dKmLCk1xq00BYWIESCSIXE3OLOorQ1JGY5QL1gAQ9vZLCDpV1PLTqJfHMDZWRSlfEDrXKCAcpUqPAkK1l6ZFkSqQFGZT1IO0MSf7VLrpDJDgUOuYfkkmbCNNZ93vHuQ7co9MG08syBX9zpIpTaorYXNl0KHk50KQJ/caEHDNCxhLN7B0oqmaWqotoppb6q5I9z9TJuISjSIsE6WPUIBQNRSpXWNcAGlMNAMh0CB4GAXSykFQ0VLUfatbYhIbohgfvN/EnESzV0SfQUBIR9xWG6vLO7h3dxXvvHNXurn16gS+/ObLePrpSyo7UopKxRpQ1y+lraYsETYZSRlVNFp1f6dg8NcDEMr71tNqgqx0L06dR+kWymnWzv4u1jY3sLS2ivn7C1hYWsHWzh46PUcacWxqiY6ZToyMeaAOUe5j0o7V1JcNXOVAGmgzGepW+LNsRoXaUEVRhUlhJm2K74OTM7WWdTMoUUUT10q+kMfMsVnURYuYUxPIbEbMGugiymYy/+Z9mGMmqGXKBI6UTTayDP63bE7MnySCgnrDIEE+AmYyRVS8BMZuC8bmAZK1HSzcvIn19VV0rBCbvQZW9rfQo2stJ5BTEzh3/Rl89mtfwcylC6jNHRfjLy9O0CVTg6CNYDiKsLK2hr/8r/8Fd+bvYmd/T2vP1J7Ha8f3T6MYAuoCzXX8AIfNBiZqdZw9eRLf/w/fxysvvyy/Gz8/yUGTvn9ap7ARog0uPsGCeLgZ/RzK6IdMCNOfTWmjUr+lJyXZYWzggyA5hueGWF3eFSfp9eUO1lb2sbq6jnwxwczxEr75rdfw7HOXFCAk20H0WOn9mB4co5jk0QGhunw/r676RC/wL3zyRwUEo0+kzHpS4MzThvU85Ty8zajHzcJ3gXYzwvqKhzu3l/D222/joLmAfCnA7/7eN/Dkk5dRq5eUblU+Y3EzEGAke6F8fupP2gwdfQ8f5X3/wovxKX/DcFWIshkxvViE4cJrYiGhS3tkobGbYGs9xDvvvCOAsN1bw9UnzuLLb34O42M1lMpFKQdGAeGgVkibi4MXO7oWH/U6Gr7rJZwQqFB5dfDSiMNBAs804IvmUYuQYxq7MO8mELv9QRCn1gZmNEhjx5ubOzer1BwkFXSTMpJ2fR3JiGPFq6aCBIF7zR6aPR8u89zEDTGLQjEnNBMCQh4eKqBaicuFkiaZsooOR+BYzNrIZxg2SjDISSG54alGQF+oNHdKVuJQC0iK7CgffDCh09vQaEzA0RnZBw/30Y78w7aLNBp8CAiHhEyZ9Ik9nUKkAggH+r2h0+LwVdMFoAGl1h8dISDoYvII/XXUMTVt0w+e6oO/0xCYfjzFzM8DhGkRkmoIUwt0AkJqCFNA2OvvwPUPYORcBEYP/ZCA8FADwhChOQoIbVk7hITUNytAmKCUTghzJspZG+UBIMwiZ+SQISAkkBS3O2VXrQBhCgYjxuzIpNBItYQaFIomVWpZlSOkAGEaMjuc6owCQnakSUmkVs3KcoKUQ+JHaDe7WF/dwb17G7h3fwvIT8AoTMOszcGozACVKXTNDHq0Ws9mEJgJAsOXtcP3nc9kJFQ5cHyELk0IEtTKJRR5z5Je6zvo93vI5DQINQhKYzhBgJD3nwmV10XTBdcRau0Eu+p0FOx20NjcEEB9bHoKJ08fQ3W8jI3dTew0d7HXOYDn9cVxdKZcwXihgGrWxvrqPdyfv4njs3VcPDeHlz/7LMbreYReF5HXBUIPxTyvP7V55M9qQKgBgj5N9L2i+PpREsJPMvASBQhXdhOsbfawsrSLpbsrOH92Bs88dQYvvXYCJ07RHGMFMRpIjA78WE0IvdCGE6hg+g4BoeejG0RwI0UZDVlkcZ8jJTDNqyKVkjRE6qGNGKW8qQHhFJyDCoJuDdXcFGqlMdTrZZQLRTHM4BTFsnJ6kjU06koB4ag+QAxPdKdcTG009Xg4vU/BDgFaep+muugUdB09FdmctQTYaN6zCtNU2Y9i+w94Pt3NbCmaBRBSGmiRtaGKMu7tUnQyeJeMDTr/yXIXwe6A2aB0MmoqffSh31vCaBXl10ddpYKNPAjVxsS93ONn0eujRMOibA6+z86r0iErvaGKKhj09dP7VvUTVKEjuaK8/wjkeYNGysXWjOE4LlqtHpaXdjE/v4ZbN+/BsvKYnjqGL37xOq5dO6uVRbz6yixAvfsRsDe49EpDmFJGR40pPuXa5F/1cmlBmOq5RXep9d0Ehvz/0uiV/oNyTaTWjcBwfmEJd+7O46c33sbG5g4cj6Yo2gmS15v7COmbvG5idqJ4E5z6EeyTbZRmCHKv5Nryw0imeGwAqGlwajxnyfsQ6QnzD7ncZN1xHbDPbKNcrQzyBzlB5PPwa+ywEzBxUk8tIhva3GdSYyrWPgbNNDJZMX8i64hSqBJs1O08Lo7PYDLJINlqwtzYU4Dwzh2sb66jY4fY7DawvL8Fl/slMwYrJcw9fhlP/fZrqJ86idLMNIpjE8iUy/I6jOXgdTk4OMD8/Xv4q7/9GywsLaHZbom8RoCRXC9OOUnlImU7FnkDNYT7e7s4dXwOzzzxBL7zrW/j+eefl3XOzzIFhOnvplwtP01A+GAHXnej0uLoSEmRNskJgFMVM/cc1eSRGYIAQj7YzFSAkK6ibPptrTvYWG9gbW0DtXoWp8+O44tffh7Xnjij70Wl8RAQkpojphmEg/eR6gdTVwq+ctq6Gk74h9K330xAKA0vxZXWhnq84elsaSMODbQaPu7ebuH2e4u4des2Gq0lFMshfu/3v4mnnr4igFCBn5FsR4nm4f1pqUaf1nX/Rk4I5ThOGYnERCwUFc2ZZxwnhHFoYm87xNqyi3fe4YTwDg47K3j62Yv45re/gkq5KIZcbOqz2Z2aZQ1q5IGpXrrFf0RA6HQ7iekw6FXZ3rLI6ScJulGITpKgx4OV0wLZrPLIWkDWSuh8KoVZzIPY59TQR94mQCMYs2VqR4CoLdxU/o1O7aXA3Asi9NxQXs/O57Df9rC518XSxg62G20FCBmcnS9genpSaB/cAHM5E4Ws0qnQsCNmSK104uk8ZqKQMRE5HZks1Io5FLK26A34foSq+gHQIyWGAqmy7Pk/bYqgO1HDbWtkAxtMc46esaMfw2iT/sGTWBVvWrEzMMXQcz+5eVQc6kN51ekMUXfLhiXeUVA4WBoP2WhlMYphiS5klDe6UhbIf1JOpeo3fggwfERO8i+qQB4VEI4WIgNA2G+h22+g7+zBCxpA1oVvdNEP2woQag1hSAt5KUqVPlQoo+xO0S0vAXLGwwFhIcMJIQFhFhlqCNnN0hoGXVUKIJRQPtIoQsAMDVBXqMxlNDtKwKCmi2p96pAsZ6osQ/15pBNCAsKEIJC0oJDOqnTtzKLf7mN5YQP3763h3sImnKgAszSFyceeRHZiDklpHK3EQisGumEo01GTNHBdGuftrJiBhH6M9iFzATsy0WdhTYDCoizwPcknZCHe6fXkZ3OFPIyMoYym6EpDp7DAxUSlgpmxcbjtDkKaIrgBput1nD5xHEHoouu2sdPYxubBBlb3ViVDp14u4NVnn8PZ2VnA6ePWOz/Fv/z471EpWThzagZf+PyLODY7AcuKEXRbiNyuopLx/iQglIo+pQjq6QVBumhLqEkOEYSBUDudKI+NZhabTRv7jQib6wdYub+Cc2em8dQTJ3H9tyYxe4wmRQSEylTGC134USi0UCc00AsSdDxPAGEvYDC1gSC2EBD0DAChooxKYy02BfTSsKhIQJivCmXUbdYQdWsoZydRLdZQq5ZRLhVRKpRgZ4vidKeojZo+k5pcjGwqKWWcNykbRlEaXzKAPvrQHogs0771MFhZtf7Y1FBGVmIKI+ZhfCH+HmSA+PrvQAM66qrZHbRUJhfXPM/xbF6xO6hZZYPPD2FQI2aTZkdgqMOW9ftR3tScgtAciICQfxNQqYfSBVFTwTYNr4cyMVC4Nt2NTARkCXieNAxJKQwi5VLN34AyA+71A1263oS4BbD/KHurGOHI2xT2SxJ5yiDH5CTdgutF6HQ8rKzsS/OFLqPZbAmzx+bw2qtXcfnyCQ0B1e+QAsLUOH6YH6JoUuqRjkFGXH1+0Qb5b/j1FBCm4C/tRgu4kAAt9Uco2qL55HpUeVvbe3uYX1zEX/7X/4Y78/fR6TjCGGIkBE2AlDusipOiERMZPQTjDIqnfs7zHOTzqggSSzsxEvOVhlBP9viaEjivJ5g+tU50vaVOT75P5XtKLZLNynMVCjkUi2zC5JUUxmJQfUlcSIs6EoMLhFNCahAdbVon0eSskdjwCWOM54o4Vh7D9bMXMJctI944ADQgXLl3Dxtb69iPHex5Hew5Lbgm0IsjbPU6SGoVTFx8DLnJCRSmpnDq4mVMzs2hUK6gWq2gXCzirbfewtvvvI337tyB47nI0yiHbSe6HDODl+wq32OQtFy/Gs1mfF8yFa9evIjXXn4ZX/7Sl/DEtSeUPwGnPenNrulqLMY/Xcro6GIeraX0cO0hdQoBsORPCkVZEUbZjFKZbsoPQGy8tKPx1mYLq8tN3L29hcX729hY38L0bAWXHz+Oz758RSh4QluUVl6of07lD3LAIfXW4H1oIDSwKRy9f//tAOGjTns+jq1D7QEqfoL7ampgSe215CHDxMFeH//0w1W8d2sR9+4toOduoj5u4vf+4Ft4+ukrqI+VdCwCQSC9DNSkWk1nFVBUg6PfTMooG2GKOaP099JkHfxhHiMZCabQbpfud/Huu+/i3v3b2G8u4rnPXMEffP/byp3ZziBfsEWPqepm7cA9Yoyklu8HGxOPumYM1+knFsXbosljJC/gmyY800LHMNGh+02YwGP+WaiMOKh7M5mHQ+1VJoMs+femgWJOga/Y95DPWKiWCkzIkE6c6EXEjdSWbmHPDdAPAEbTJtksFtb2cHN+HStbe9hpduFR8G9lYGbzKJRLogUgqMzaFJOTlhcCoQ/4ngDB6bESjk/WcWKqjlLWQCljSJRAnocDQSwPBVpS64JrQM2UfUmbyMglViPtwWGn+7766BspSj4MKj2MOJB+QMMPakgMHdHp6G5/GhnBgu/DAKEcglqTqY7iD4efR5ZHutlp0HckU/HBr2kK8cMmoR+2wNIt81E3o38NIGQRwgcBId3t0gmh6+3BC5sKEKKLftBCy1caQt+IQEDIfCplFjQEhKx/U8po2Y5RymgNoZ4QKkCYQZYTQhFR68YBgQcnJNQOUrNKYxmaDEQGrIiAQDuNilyV06w0Skh3F7UD7AAEai696CCkCUBzJxuxnUOULcAPYuHtl3N5xF6Ew91DHBx0sX/Qx8aBg3aQQW7qDIzqFKLSGNqJiU5siOYt5P0qGivdXdX08CiiQ28Mx43knqQWK5tnp10ZMWVoGsNsG3EMVlpe+XrORGj6gB0jlyctW01Ky7kCSpk8ikYWRTuLUjaLZmMX+41t7B5sotnbQy9sYWaaYHEW184+huP1MdhRiP2dDWysLYLSn3o1j7OnZlDMk0bhic7QEMMbZcetmpW6ok8L0hHHJGbChbHKP3MiC/0oh/sbEZa2YzTbiYQUb66s4/xZAsITeOb6BI7PsczYgWF2ALsPx+vBIzU9suAEBIScECpXqQLUAAAgAElEQVRA2PU5IYQ4rnJbV75BakJIBoOwJlhYCCCMkc8mqOZrqBen4R/WEffHULYnUC5WUasUUSmVUSqWRB+qNISPCgi1kli7wqh7XLmdpn8PO+v8Wqp9UYc436eYPJNmKUM8NRkjP4QRHwgdIOyrB/cFVgI2i3PlLCe6WEI6oQEqaAe+/0wOBunKjA/iZEdPj9S+oEjbCkDRqCyCGfNBymDqPC0vRlKedmDThZcSrytwyHUp7q4DkuwIAVUBFJW1pq6R6qKqX0NAop5U8Xe2LR7WnnrEdC9VU8++G6Hd9rG00sD8/AbeeWce+XwZc3Mn8PJLV3Hp8pwyTmVxIwEkKdFfa4AZ4jw4RPTenO6vmr3xqHvkp/196Z7M101B4ShbY/S/q0JHUY8J0tWxYuCw08XS6jr+4i//M+7eWxCDmU63J9RS6uQI5PiYGh/DiWOzqFUr0kwmpZzurgQBaYFIl9JOt4uDRlNJRYQeyiZZIA6IBArCQNL6OJlcip4wpwAhG8kSeUFQmBUXU04fBSjayvRKJo9CH+Xnx/2a97OK32KzQWWu0fwmRNB3UbPzOFau47OXn8CZ0his3ZYAwnh1G4t372J9ax2NxMGu18F27xD9JEInDrHn9hEU88gfn0FcLCIuFVGdnpH4CfookF1VyGWxvb2Nvf19tLptAcMsosjM4O8lkUuuIzpXOhST3WHS/bhH1+ZdPPfMM3jzjTfwysuv4NLFi4Op2gC8ayw2pC9/0ivsYbXJowFCSozCSLnNEhRKhSayEeUsKqYkPJv1NHhnu4vVlSZu/HQB995fw9bWDs48Novrz1/AM889hjNnaczBfTLt2KYTv1Sy8e+A8MHVoExl+BlQq6s2sRQQBh6wtd7GD39wV0xllpZWYNgtzBwv4vd+/3dw7YlLKJfJPlKMDTaSRfYgaii11ysfgDQu4ejw4VGBzCe9gn+Z5xemSir3kPOZ+6QexCAjUoTQN7C+2sP99w9x69YtLC7Nixbzt158At//j99RBn4G6e800NKmUBoUpowTZfaj+rcP/nnU62j0PTfJRKR/eZIZRC57YNkIMzm0YeIwSrDXC9Do+Djs+Aj0RND0uihawPRYFePVMurlEsbKOXFs7DWbKGYtTI1VkWPGmQaEXAUsFrpOgI4Toh9bcBITTmLhZ7cX8cOf3sbGfgsHXQ+BYUugNgPFqTEkTONvy0vBQssMWSi6yMYBqnkbxydruHT6GK4+dgJnjk9imkLWkBb7IWgEl7ctmTAy5Fb4zBxVpzBKbHzTq6g2iiEFSP33o/YHqdrlIVd+5JNIf3LIoU8XwRDFq0md+u9qiqQzBB+YEA5nf0frDPUTyrBgtDMw+u8H+wUyDNRUsiMTQi17G7BIRe+iJjCjUFZu5YdMCEdf5+dfmeHv8FEAIYt9UkZ7nBD2GvD8ffjhIZKsAz/pCvBoe4oyGpgRIk4ICYqkSHwQEOoJIfWDGUgzIaWMEhDm7YxMCG1NTdHhL8rwQHSDzJxLYNGNMzZhy4RIPQZTQrIcCQylKj6qIRSqxCgglPPIlNzEyMrBz+TFZZTAkoAwx695BHcZRFEG76/sYP3AQT9ThZtl3EQFfcNGLzHRC3zJA1Puk6RjxXD6HgJqHjmFsQow7KIErQcSuO7LPVIqFJELTeQiEwU6BpMmFroolDLIlzJwjC6QS1CsldHqtHFw0MCZk2cwOzmLslVC7ARwWi1sbaxiZ3sVjeYmEtNBaczC5ctncOXiWUzkiqiJi6sl9zMnRrbN9xoITTRwO/D7HWRtUyjhjLvh70BTB+l4H6F8a4oXowoYXzOYEHLCl8PNxT7urjpotoH9/Rb2Njdx/ixNZebw9NNjOHHSQi7Xhp11YGZc9BhnIvpmUyijXV8DQmoI/QgOZaOR6vNJ+8iQgISBhlCMQxhpghi5DHWSChCG7XEk/TEUCQgLFVRKBVQrZVRKFdh0GX3AVOZBuqgUdKmp1CBHT431peTiNE5AoWpqKRfSlAA/NEMQ2xsxOlJNJRorqQkWp68Egz0kbguJ2wa8tg5rJ8eP2nCVm2RmGQ9kw++70rAIEwuF+gQKY+NiyhUb1MCqW0AkjbL4FVXUEP1IAJPCeD4oQWCU0YiuW00jtVuvVA90k1b3sDCMGNWRLyDwfIQBDTeyQrkzRKue2jkr7qAUkhoUSjdaU465bxLQwXIBNjlodCQnag7dfozmoY+l5Sbu3N3AjbfvoFCo4NTJ03iJgPDSHPEvLIYEi339SKyETFGV9vHInwEg/OCXfpmC4+P+2WHHXp9gg/NpRKMpRaGOBWETOIlkkqUSoCz0HB+rG1sCCBeWluVz4z6xf9CQhl4QsJbw8Pili3jhueuSPcgJndPtCBgjyOO0WbSifVfA0erampircLW7PiUDfXR7HZnyCdAr5MUZVN6/BqZscGWytkwL+T0EiLTOJ7iqVSoCJKkX5HnGQot0aAmtZyC9bSOfL8hrch+NyWzqu+gdtlE1M5gt1fHqtWdwvj6NbKMngDBa2cT9O3ewtrmGJjxsuy1sdA7QCX0BhF0yMIo5JGM19E0DPWptrQzcBLLn8IpTR0nQK2ZcxaJQ9Xuk51fKMimUhqjETnRRKRVRLpTgttvotlpoNpp45cUX8d3f+SaeeeYZnD51aiDbkWa43ArDhfirPiEkGCQgoV9E6mwrzvQSbaMmnJzcqsl8gp3tDlaWG/jxj+7g7p0V7O7u4fFrZ/Hq557FlavHcHxuTDW+ZErIPUe50w+mU0cKrX+fEPI24r3KzyCbJctOTadYP5DW32oGWF1q4Ef/cBt331+S7LxSNcDps2P47ve+jsevnkM+r6K+VI0rh47SXQ8AoWq+/MZqCPX5LPp0OY9VjAqvAJ1aqSEMfGBlqY352we4ffs2VtcW0Pe28eJLTwogFMQgLstqQqiupTrfeQ8I60UDQsogPjIg3Gl3kqDnCiWOu4VLHYDjYbfTx9phBxutLnbaHhq9CO0+jQVChJ4Pw2uLK+PMeBXHpydwcnYa507NYLJWQtjtomAlqBWzyJuxopmSEsJwalLZSMfxYrhGBoc+sNV08eOb9/D3P30PvdCEx8M0W0Bo2AjYiedERkMSBtlSU0SgWaRJhpUgm/gwgx6mq3mcnq7juWsXceHUrLw/fr1gxjKxpN6Q3ULZWFhYUOie0pH0gh1Sl9L+sgJ/af83XcQfOOwfOONV/yvtjA0neKPwUn1owyyKFBCmPzk6ITziZ3MEdOp3pnn2aac61SVq54TBZPOIpvDnVhIjh8bIAZLSto6YXTzkeT4OQDhqrpFOB/n3UUB4ANc7QBCNAMKAdFFlKhNYChAmpJAJQYkaEXWAUAvCOUTONFAmIKTLqNYQMouQYJCPLIaAkKHHNBsIg1Dc6RKP61G5jBIUckIokyylW5dMQu6Bop/Rxh8qJ3Ike1DoKqp4FdYe16ZlwzcIvlQoPSmcRZjIiL0/i3kLcWjhoB+h4QKNOIc9L8GOEyK084jsnEQhimY3CJGlC59hodPqotfzhBJnF6rIVcbRcV24vK/yFnL5LIrMX4xt5H0g7PRBb2kzClCp5VGqFxDkAnSjHnbaDSTsvpfKODF3CtXiGNxDF0HXQdB3sLW6gMP9TVTKFo6fqOHC5eOYmaxgvFZEhvbq1MIQEMhkjfbzIYwkQBw4AKeDnAzSQZCLidQw6r6EUqg0hIoiODJ9IUjS3V92kYMkCzcuYnHHwOJWhLXNNrZISV9fwakTNVy+OIkrV8o4edJGteYjm/dhZXwBhI5MV21xVu1yQuj66HiBUEbdkD5ChDQEg4ReFNsThJHKrqZv/J1SQFjJVzFWnEHUmQCccRSscZRyZZRKOdQrVckXszOaMqodOhV1Kd34R5pAA/pSunek+5MChJKJOAIGVQA1/6hGhJioaEDIqTYBoczSRDMYAH4Hcb+JsLULv3sAv98UB0gW/zSJoWaHFM1SpY5MroBOtw/Xj8Dgkfr0MdRmjwG5vEwIBd/pSZ4UEZy6SI4tHz4rDRh0VaRLLZ1udbHPg07My8QkLBG5AjNtqSdknA61ZIwyyBZKaLU76PZZvOdQqNRQm55V5jSc4LNgFPdqFiT6GoqJidKtkRZrEABnfMBSsQfinm0UcNiJsdvwsSCAcB1v3biDarWOC+fO4+VXruLylTlJ1TBNdrxpI64AofiV0oU3YbSCftHRIjMdjDzqBvlxo71HeD6l6RkayaQAcVS3wr053ZOVaziNULS2VSaEPSytrOP/+ou/wL2FJaEP7+8foHHQlPOXzxn4Lj7/2iv47jd/B1MT42KSwjw9AUU2nX+Vm7jnezIdXN/cUoHWnDxrANrpdtRaiUL0+j2ZJLZaLTiuKxNLvi++P9EHaqYEXdBTiiingsI80tpE5drH7UZFXogO0aZxkgnf9eF2e3BaHUwWqzg9Po3PPv40zlTGYe61ES9vIVhcw/K9eaxtrWMv6mGj18Rqa09MZTw2rEoFmRC6+SzaSYwuJ6y5IkzqiPM5ke6wnuv2uiqHMZeFwXqF5jlZNkUYieHKWqOvQkbAEOB2uvD6pNt6eP211/C9b38b5x57DNNT0wNDoJQOmQ6oP70JoaqgjnKnHm1CqExMVBapehZNf+W+IJNBZWoVkcXmRVhe2sb8++t47+Yalhe3Zc1df+4K3vjKZ3HmsXFMTZdgWCrcW5hgQrlXcqnRWkzdAI8GCB/hlvq1/hZlJEXKKH8NZepnmKR4Z7G6fIDlhX3M39mVeJ6lpWUUKwFOnanj2999E5evPIYci/WUCCeFkQKE6iNNJ4Rppt5v3oQw3f5Vc1YBQjauebbZVl70mDwSVxY7eP+9A9y9exebW8sIkwP81otX8d3vfVXWKbfljOQ5qvQDZbREI88011qPrX6ZCeHyYTvx+758uGFo4LDXw8Z+E0tbu1g9OMRGs4OmSw2NhV7IANlIce+jPgpWhGrBxuxEDXPTk7h26TTOHp9CNWuikjHkkYWPnBmLoJubLS302XHvMs/LymG74+Pm4j5+fGtRQGGSLQPZEsxciaQi0RJSl8BiRw4Sdv+9vtBAC7aJSs6USaB7uIeSHWGqnMELT13BtfOncXy8jFrOQt6MUCCFlKAwm5HDhhuAUn+ovrU6ALklKE2L+uB00TXq/Kn5uj8PEA7P/BRUps5YD1I79XfqFaOM74ZQUqnjdVGow0sf3FkGVKWUU6y78ENAqH8PeR4dYDl4kgdnh6PPrt6HvPqA4jTS4h4x4nnYszxqvfOvcRlN6aKjgLDTPYDnjwLCDnoDymgHIQGhSJ+0fQWLdSmJFfiia3zeNKR5wAkhXUY5IRwCQnsACLl5SXGgQ5lJGZUqWSaFWkPIIps5eykg5KQwVllJKlNNlY1DQEgNoVpnPLDVTNZEZNkIzCxcMycTFwroiwnvJx5cyqaYDxdZ9I08WlYRm10Py/stuLElWXkuNV19B0G3RzWWBKY7PVfE92FsoFCbRHlyFg474LYBs5yXAzd0PYybBVSZtdfqAo4DgxExiYvIClGarSLMG9jtt2CWSyhNTGJy6jgyVh47K7voNg7hd7roNXZghj1cuTiHC+dncfbcJIpZMgY4VSWQDtQjYhB4CIOUPdIHDcbC0CAqUuY91Bppd0K577SZjBxUuks24AQKs5D7BbddBuWUsbRrYWEjxPv3N7G2uobdzVWcmivj4vlxnDufx6mTWUxNWygUI9jZAG7Q15RRU4yuOBXsuIEAwr5MCBMBhCR+hHSwTRhsotz/5BOkERAzLg3mqsWo5BQgjHuTgDuBgjmGYraEYiGLeo3U0drIhHCY6/owQKh2q5RpkDYVVKml9Hosc8TqRh5D+xmdU6h66kIHHoAwaS8S/TtIug0ErV30d9fQb+/B7TbIj1b7bsDfVWlxa/VxFEoVuAHNd2LZp0tjXE9TyJQryHAik8lqHaHqKotujKZgdKlmS9RXoNAMOSmMYbHDSWCd0DSqjTD05HcgGLRzeZmgktnh876j22O2iEarjXbPEde7ysQUZs6ck11ONI4WtYwZAYQJX5vSCHkPytUUsYck6iM2XcSWCrtPzDwSo4JGJ8FOI8TSegd35jfxs7fvYGxsElcuX8Jrrz2Oy4+nlFEFCFNWibrKzOcknVrbuKa1sLq1Bz21X9UqcXRCmHb2Uw13ahKXGsywOBSauWg2FYuHe9te4xD3l5bxf//F/4P5hUVpiDWaTRw2W0Lf5BqmXvDrb34Ff/JHf4jpiXGUOf0KWIsoCqjSeiZCmRTK6EFTXEoJjiTNi5RR5h16rujpDluHaB42ZRLJ6SGdSoU2bSQyceMf/gxpmZwWcrosOkZhD6mpoXxEOrKKr00XdNK1+KG5fRdutw+v3cVcfRLnZ0/g+oUrmMtXEW82ECyuw7+3jNWlRaxvb2A76GCj38R650BMZXy60lbL8PM59DMWugbgcM+nhjhfhC2mNorNQSqsvH8dmWJSk8v9Jo7Q7/eFyVGv16TxwQY96aJJGEoU0Jdefx2//7u/i8mJCVQr1YHzrjL1GHrofXqmMulKf5jLqP5aOjA6UpsMG+oqbzQ1lFFsG4ughC7ETHwKYmlyLi1s4e77a7j97iqWl7ekAfHiS0/jG9/8bcwcK6I2xsYSAaHeI9McUh2OfkR+9e+AUCf5qDxINr8IDLkuqXcnmGGuLwHh2nIHy0ubWFxcHADCb3zrS7h06awAQqVh5faQuruqD1yMLAcl6m+mhvAoIFTYgg0sNrdsqyBtfhJklhfauHPrAPPz89jdW4eV7YqG8BvffF0m2cpFW+KpJTJFmUwxSobgXPmOpAOnD+CER/T8MO73vISZbIfMb9lXvP+F1Q3cX9tA06GrnoE4V0FsVRCYZUUPCiOU8gks5nX1DpFBiGLWxLXzp3D1/Ck8cf4EZqp5VKwIdsBiNECtUhIKRhixwKIuEfAyWSzudvA/frqAt+9t4s7KHoxCDWa+oiaEoG5RXTweIKVKSTRLbr+HkH63kY9qgROcCLHTRg4eKpkYl84cw9WzJ/D0xTOYquZRMAIUbEPeYyGXGdAPlK2LojWl0C/Vt4jmUYOhQQzEiFH6hx3mow3goa4khZzDDW4UbKabkGLmqBtF/TPls2sa6UgKYPr6Hw4IdTcitcAStKvpivKbHaWYfvD3GflN1IU4+vg3AoTphJCUHlJGfzEgjDUg1L6GGhCK2TQBlgaEMiEkXTTHJkNGXEaHE0Km3ynaA4cLgUxjFS1UCuuQAFBNCQ0CRBajAgxZiyiAwEmd2DXLiczPcySMXpvKpICQB3VE2l22iKRQgeOG0p2ukcIqwe6sWvJI7AKcOIMgW4Y9NYc9N8LibhNb+01s7zXEYOBwexe93V1EPQeJx7B0G4VcEZX6OGrTx1GfnUNpcgK5sRpQzmN3fw9L8/dxsljHXKGGKruwrge3fYh333sb86v3cekzT+LUE5cwcfYkvGxW9Iql6hj8IMHS3WXsrm3icGcb0+Uczh2fwOdffgrHZ0sIwybMxIGZeMgZynSKD4KE0PfkniadkMWaRZQchVLo8Gt55plJtA3XoXIG4RRQAKHOqJKGPrtnkkXIrNciQrOKW0s+bt5r4cbN+wIIO81NPHZmTCaEZ8/mcOpUDidOFFGu0IyCcCoUU5meF0keqgBCL0DXDdELIgGJPnMeteI41hRNZamvnPvSCWHWjgQQkjKK/jQMbxJ5o45CtohiPiNW+LVqDfYgh/DDAaHa8NV9rZpXBBzatpvFM6nR4pLMcllNT7WicBBJIf1wdhV5wNOYgRNkTl0CB4nbRXSwif7OOg62ltE7JCBsyoRWsVBIpfNlKliu1lCp1lCs1ASidvquyA1Ida5NTmJsehqTM7MiEWARq/pVarILNgMCjlnTKSEbBBEsanETFvEePP8QYezI4WdxEpKlqRE5msykIxhXdjTdPie6NBMxUR6fxLGz53j1lXtMvkRLXAGEca+HqHkoIICdVQU4GPDNOJUWAr5WNo8kU0Fkj6PZz2CvbWB9N8C95T387J27mJiYwrWrl/G5zxMQHtf0uxQQqqwZFRzDd0BAqA14UpPCdAv9YN3zK4cNR3WEov8ZcRflm2VzNp0QEhBSpyyGLqTo2jY2d/YleuK//NVfy9+kQ3bYJOr1dWxJhHbrEF978yv40z/+Q8xOTYrBkuc6st5kckcTF+l+8+OMBRiKfJi0SxZDSiE6ME3xo0Cmib1+X02VTENyjgkCuU8I1ZAUfzEBDrBw/z729vZk4sGn4evJ2shmMTUxIfs0J40yqQwCAYRejw02B2emjuHy3ClcmzuDSSMHb3UH7v0V9OaXsbm2is3dLWx4h9jxmUXYU47tGRMBI1LyWZkQRvk8Ik7TMzmJqu57atLJBtjY2JhQYMlUoFkODW7k/WtTGVIoaUpFJ3ehTTuOsECmxsbx5pe+jN/73e9KQ4ZAmPq7VAsqU6+BqQxdHh9Cbf7EVuO/FhCOunuq2kmqFmHbsDimroqN0TS5K8HWZhtLC/v4p3+8ibvvL6PZaODVz38G3/3el1GrmyiWeTYoerywOkSDreJtpPkx2t3+/zkglIYMaxihGfPCcA2SGRUKW4M5hJwQriw2sHS/iaXFdSwsLKBSj3HqbB1f/frruHDhDLJZOomkoFKZqyhDFLVbqhI17ZYdXXyPqn37xJbsx/DE+ugbnMYmfS0eAggX7x3i1ju7uH//Pg4a2yjXQolJ+eKXXtGxHer85OdBt1FluERQqdiX8meAIT7adTTeanhJGNtYXtnH0so2FpZWsU1qR7sLn+5eBu3VSd8sIjTKSEzlhGdZJFt6iMV8wIEV+Tg+XsKlUzN49fpVnJ4qo56JkOck0QhQrxRlY/IjoO0l6NBQJpvH3c0m/vIHN/H++iE2W4FMCONMUQxlpBfOzgL1gkkk0z0CID/wJdDWiCPksxYyLB79PjKJj7wR4NhYERdOTuPV60/Ke8oj0PowE6V8RsTr3FAV4uME8kFAqDR5CiWmEzs92dHJWYNrP3LdRyGTWuIKdKX2Bg9qCQcga9BCSClw6cvrOVuqF9J/D/sAerI5cB1NnUu1vaVQwUYmnQOtpOLbp/PID1/z+jc6QhnV1cyIMcKwAzJ8pvRa/KL76cEJoVzXQf7N0H4/1as8CAi7vQOJnAioIcw48NARUxlSRjthG6GlAGFMx0OJVWHBrow/eAtlmUFlcJqtAGElb41MCG3kLDYcFCDkndhhwHC7C9tmYyGDvJVFVsKKDZi+AoQ0aBIwSC8AAkKx5OeI/yGAMKWLphNCvUkSEIZWFr6dp62nFJe274N6X9tgYUxaXgFhpggvW0Y/V8Vu38fqQRt9P0S362BnYxP+YQs518UhweHWtlA5aY5TrtZlkmNX6rjw5BMYPzmHVuSJVmdrbQNVHyj5CSzHA02nrDjEbmMfLa+HJ159AXNXLyM/PYUWDOy6vsRjtDsO1hZX0T9swQw8PHX+BJ7UQfOVAili+7AMD7bBIHtlEmOy8aIt/2NOjeJYmT/pbDe/3xf3PBbwEjsh2kFdHHCd6IMmvXN0z0Nl4REQGjXc2wRuL/Xx0xt3sLW1jtBr4NL5STx+ZRqzMwlmZizMzNJWngedh8SkJi5Gzw8FEPaoIXRDdGmGJRPCGB670gPopfR6/J9qANCQJ5Zg+qxFQFhBvTgDwyEgnELeqCGfKUpzaqxeQ71ah5XJqwgHbSrzMMroUUDI6zacEMpuI4BQ6RpT9eDguug9QmyVOH1lwTyY0AZgwnDcbcLZWsXh5gr21pbRbx/AdzqyX3IVe14o5iCeH4gpRy5fEI0TaX3NdltiB8yMjRNnzuLYiTlMzswIfnd9NX2TSAhhYqkpOqeDChgGEqki/+akMnIQRC3EoKaTA0lLgKVM/CxFoQ4TAx6fw+IEnS6jlBnmkS1VlBMkTBRrdZm8cFds7+2jsbEJp9eXSSWdJi0xlPGRGB4MO4JVrEiMS5SbQccvo+kWsNcxsbR+iBs3CQgn8fjjF/HKaxdx6fKsPh94k9OKTek2Vc9bAUJTqKPsTAz6fMO651EpFL9oA/2Evs49WICS0DdTypeyO1fHogKJ6YRQJoZsiMhEy8LC8ipuvz+PH/zDD7G4vIJu30Gv78B1PQEpNI5hZt7Xv/om/vxP/xgzUxOolEuSL8h7n7nGNLsSJs+gqck9XFm+pc0O7Xsm74mvL8CPzQDR59ApVOmf+EeZkZCBoLIOd7a3ZapIsMfnUfEMkNqgzBgIg0szQLvTESAbBZEwLtxWBzOVMZyqT+FsfRJjoYloYx/O4jp695exvryEjd0tbAZtbHtt7HgdBASDNITJ2nCzGbi5DFzLgse1nSsgNmx4IWlkihVRLNEhNSO+DoZtyvSSzprUR/MMlHzFbFbOGl5Lp9tFMZvD6RMn8PU3v4rvffc7qnhkWlyWTr3swygwLJ+RPmcUIPy0/nx0QJgaZGk7W2kMpC6pwqzSxm10GWUO4T//6Cbm319Go9HA6194Ab///a+iUGLDL4FJbccRQKh0iEIb/QAgFO7FCOU1rWyGLqOf1tX7tF8nva5qlsB7n40V1pZKOsB9rnHQFw3hT368iLt3aCqzhGMnirh4ZRZfefNzOPvYSWEQ8Id475qcEOrYpJQVNQjD1Um0o7/nbwIgTA3R0+iOFBBy/+SEkPEdnG/Nv7+Hd95aw71799Bq7+PYiQKefZ4NyBdE3yx7GAcPNEOzmSuq9gvbyg4BoSqgP7BUHvU6Gn+z5iSHPQtv37qHO3cXsba2Di8IJYjVJrWDYfEu4AYZ+FEBmUIZdqEotCr67BcKNozQRez1YIddnJwo4c2Xn8PF43VMFRJUTBdVm1bzdAmlJhBoOjEOXcDLFfHe+gH+z7/+CdaaAbpJAb6ZF+0UD3wRenNGGjC7zJWuu5SCWmfDQ4j5RZIjFfmwYx924qNohjg9U8eXX/kt0VpFEgQAACAASURBVBQWrFD0YZUsJAi7QDdUFjnaolVoUAOVoMrGGkmCfwDaDfO8HrzsoyBoCA7TOaQuZAfOQAoyphuccobQm4/ijuqvK1A6pJKqaaGaFQxfcTgppB4rpZWlwHD4WkMtpK5nftGkcODup58jfc0RGumDc085jB/QVH7YZjYKCNNC48MAYQoKpVurJ4QCCD1tKpPpw0sYO0H9YAudgJRRAkJOLoaAcJCfOTohzACVBwAhHUYJCOm4SfjIdbezu4f1jS3RpBQLRVSKZRQZXs+OGR36CQh1Vp4ZiaLoQwFhGiguRaMuspTLHe36bTiJgXaUoFKbQLlcg7O7xxtR3A4NM4/YyMKsjKNn5bHUcrHVdrDbdlCpj0nB3treRTGKcapSxtr770tg8v7mBpxuD5lsDk6coJ8AL3/pDcxdOIfl3W20O12hjPY3dtBb38bh5jbsMMJ4tYrJY8cwc/Y0rr36EqqnT+EgiLDjBtim5rjZwu5BE/tbu5JDODc5jtdfeBxPXTwBp9NAEraRtfrIZwj4YkSuJ8Vf6AcyJeT9SDofAaEARF4Py0DscYrEQobgR4XRDxorcl8oYqTaBxVlUnXB6XBZRIAKtloVLG7F+JefvYf9/S3k7B6uPj6La4/PoFp2UK36qNa40dIavwvDpjaQ2Ysx+kGEvgBCTgn57xQQKrqomlMoUxkpXGUqRNMWRRm1zRDUEI4XZwBnGqY3hZxRRz5TGALCWl0F0xPsPDIgVAHfggDTe5LYg4BQ8hFHyxgV9aBUtKRmEpBTL+ghCVzAd4BOE1FzD83VZRysccq7DLfbQuw7kpPIQ7vZ6oIfkRi46Ffl9e87PTSaDZDWVq6WceXaNZw6cwq1sZpMNvqc+likFaqpMPd0uS9oDBGEiL1AHpGv9KNJxBTcNmB6sOSzgJwH/A14HmXyJXE2dfwYlbEJFMo10DWXWsKDBvPaaBCSxeQEjUqKQlfcWN3Awv0FdNpt0f7WqlXkchl5/kLRRK6URaYyDqM0i6R4Cg7G0YvraPlFrO50ceO9eUxMjOPK5XN48aWzOH9hSq06g1kzvjIVkh1ZBV2rKTEfmhKuiB+/NoCQey2Nu3gG0/L8YQXFUEPIYjqNnlB35607d/HOzdt468bbWNvYQLfnyLSNzQReId9zBRB+4+tfxX/68z/FNOmN5eIgpkoaqVobwwYwn5P1g6xrTofk4CdTf+jYpwpVAxmZ9ugCinRu6nnFYZrkDUYY0FhMF6l0JRaTI75/fnKq064aKeqE39nbQ/PwEDb1q30X3UZT5RBaOUxZBVTcWDSE/soGegurWL5/H2s7G9iJe9hwmlhtHyDM2YhyGUSFnADCvm3i0PfRDkNkihXYuYJqemitrZoKRkKRLZXLGJ+ckKkCH+qzUCiI+yHvm3azgXK+gCsXL+EbX/savved70h8Bz9HFd2hAKHk6IoGSU1nPh1TmfT0/+iAkJ8h93eJLqMhltSHOraAZJJIEQ/W1/axcG8Tb/3kDhbur6LZPMQXv/Qivv8fv4ZMLoGdZTHN+o7rIjWVUU6lHwSEaiU8HBA+aoXzacO4j/n1dJEr52zM+5AZmLxHOE1nfBVkSvif/+KfcfPdeaysrODS47N4+rlzeONLL+P06ePSWElr5QFVV7Os1M2mNsbf1NgJ9tAUXVbHbhhqsqfonnnEoY1+F7h9cx0/+fE9oYz2nUO5js995nF89uXryGZVZB7jx/g3yVIRAboAwtzHBwj/93d3krdubWNpfR/be4dSaHOjUYYesaD7Wm0Slk26aBbNro/Dvo+ATjcZE3aWjnos2vrIx31Mly1cPzeHZ87P4KlzMyhFPRTholbMSLYPtTf9yEY7tLHlAO+u7OO//egWNg4DtOMcIiuP0MwqrQq72HGAfOKgmjNw6visdKQZYr+1u4+d/QMl47dMlTOYUIviwQz7mCxncf3KY7h27hiunJlCJvKRIxWjnEMlb6OQYeGmABM1A2qP1dyDtNOpjR2GYEzR/JQT6EgzKT3staW5EDP5nCn5U8wKBgTflBWqD5401EHDKlk93Kj0LaS8zVWYuWYIU8PD4ogifulsSndLvX+K8vk3c9uEXsYDRD+HMq1RXO4UgAygZhowo7U+fJOmqIjVwap/YAD11FMMN8Uj1+MRAeEoLenDtjHR9aQ5StrVjs5zjuPAcdrou4dwBBA2ZUI4cBnVsRMBpz2SQ0gW58iEUOuoaCiTt0xlKqM1hKSM1phjpQEhJUJRwOzMEFvbO1hb3xQjkFqlirFqHeV8UUBhhoYyQSKAUPSFZCLpMDShpmiF4FBDqFaIFI16CiulshhxWBK90o8N5IsVFAtlRFI4h0i8CFa2BKtQhWPksOfGuLPTRC/JIFOuK0t1rpFuF3nXQTXwsHLrJpZuvoP+wT5Cty+6mUKthuL4OGozM7BLJTQd6lZCMf/o7+yhv3cAv9MR851CoYhspYbK9Cyee+PLGDt9DhsdF7uOj52ej/WdXbS7PZRyGZyZm8G1S2dxYqqEiYqNOGjDiLswjT5IocyaMWLqY2hTT4MQliWC9/TOKc6ouiDjSa+7YipPi9+nDVzUIhYjlQEglPXNEGtSPE20nQya7hQ2Dmz85MYtNJvbKOb7ePWVq3jl5cvIWE3YVguW3QXgIE4cREYozn5uGAsA5FSw7URihtUXvRwnhLFMCENR7KUzOX7CzLjk7+zDTEKJnagV6hgvzcJv1RH36qIhLOUrqFYKAkyo83koZfSBRKF0QqiyjDQlPA3b06ZEtK6PRB+tHT71jaXAIKMelHEP4yTCw30EhwfwWupv92APrc0NdHZ30Gs2ELmufEYswAi4eh7dFrk1cQqq9infd+TheX2Mj1UwPTOJU2dPYnyiRumrxJnwDBlalrNLrGIh5Mno1ss1TWAoDxdR4CCK2wCnycy+pHbctAQU8klZPCdmRnSwhriL5mBm8iJn6Hb7whbl+eE5PgIvQEhQzwlVty/OltyKy6WSUJnYaTWsCGbWRLY6BatyEkblHOLiSfiZaSxuObi3doA7C6s4cfI4nn3mGp6+PofTZ8aUq6sAQk6VVTNC7eYqGy0FhNrUcAgGfw1qSe65BHwy1VVuEkf+pHtyqilM2TZps3JpZQ3vvT+P//6DH2BldV3Oqla7LQ0nntUEMp7bx+987Wv4sz/5I4zXqygX8nJvC9CRc1lPCCWMnIDNFD8BgiRVn6ipYPonPYZlbQ3UNIo8zT1GnbB6iqtz62Ryoc9aBZJkUxmAQf4MGxrMQBR9t6xXH6YTINMPUHACZDsezGYfwfImnPvLWF1ZwvruJjaDDlZ7B1g+3EVcyCI3XseZq4+jeuI4jFoV3SiSh5EpiNZVAllIJQsDiZfgRLPV6WC/2RAqvxSRYrKiafIsBmkqkwCHB/uoVyr4zLPP4Y0vfAFffuOLQifl5zNKGU0vza8cIPzgClPxOVoeoMjvg09YAVkNDLlk0i+9f3sV77x9H2/fmMcWY0CSGL/9+gv49nffQJH2FDmCSjbwSH+kkZQCN5yy/DsgfEgVRmM6ienhPceHonrGpO2HBrrtAEsLu/jbv/op7txewMbGBi5fO45nrp/D519/AadOHVMxCTqcPU6UAVeaSc7PjVMv1qZs+DzYeHrUydbHDIN/qacb1rVqN5F9RwpmbaYj02mlh+WkNfAMtA5DAYRv/ct9oYx6fhdPPnMKz1y/hOvPX5WziphCrhVZPow70hYjyp11uEf/MuQT43/7f+8mf/2P99DsROh7RKycypGWxkeASiGD82fPolQcg+NaWFjdx8LGAfxcDiGF2qR3Jew4ewIIxzIBzo7l8OLVk3jjhSvI+W3kwy7qDFSUsFfANfPoxjnM73m4sbiLv397HlvtEJ04h9guIDazagGFHuD3MFsycHKiiCcfv4BqvYaun+D2vRV59Gl0ABNZTjPZRaIRgd+TAv/sTB3PXT2NV5+/BDvwkI1CjJezElNRzpI2yOJI0S9EIyMbreoLphSno4YqigCaavyUnbrei/ShQkqbaMHSw0UocVqlqJmaaedRk/n1NDJ1viMIHqF8SidUgYkhfZWdUoYzc2NTgJCLhX9815HjrJDPwpC4gIDiCBV4LTMCbW4y0CBxYRk640fdB/Iz7MYJVWh0eaU6xNTWYngtZLmPfOuj1DwfBggf3ARGiw92OQkIKax3vS5ct4W+twc/aH5o7ERoxjJlEFdZoZMpUxmWbQSEBYYTj7iMpoCQFBzqCBMvRuBy0uFiY2sbaxubovuq1+qYqI2jWiyhlM0LILTErFEDQoJDsbjnmkgpKWlDQRlOqC5tmj84+JcAQpoq+WDRmkWGRa9Fi+IEfs8TQGiXatjvh1hr9vHu6g7MUg3Hz5xHt9VB7Po4MTGGkusg2FjF+s23sX7nFqJuC0bgSiE8PjMtgcj9KBSQ40uenOo8d/b30G80EbPBYLDxk0eUKSBTm8Rzr7+JsVMXsdn1sdP1sd1xsbG7KwYMZ08dx7Urj+HZpy/CjjnZ78EEH32WVsiY7NbrRgWBXsqn0NmCQnOie6g2k9GqdqEZpqe+olUpjZBIiHSsQdrT56ZJC/xWL8FBx0CjP4mtgwx+9u5ttDs7qFZcfOXLz+ONLz4DRLuIowNEUROJ4cAwfQSxLxpCL9IaQi/UE8IYDgEhpycEhAndNTkbUlMKdd/bsKmq9lxplDGYvlasY6J8DM5BGX67iqI1JsH0Y3WCwgrKpTIymaM5hNIIOXLvqb0mBYNiYc19hXuFXEOCJeazcZJNOx6dASh9KEVbJxjkiiIlM3ZbcHfW0NteQ2d7DU5jXx69/QN4hy0EPUcAGvWwxIR+YMClPXZIqkqCSDSfjhh8WWaIYsHCibkpnJybwcRkDfmChSBykcvbKJUKYpWdOqOpg1FHSoRsDvB+ITjkfkV3URdR1AEMX9Yp9yFOTwO+LtdiJk9hoYBDGtoQGHJqyN/SpQ6LDrBBhO3NXTExofMi90jSvHnZxHUyX5CptCWZTnQZNWFXpmBVz8CqX4ZVP4+wcBxv39vFncVt3F/dxMkzc7j+7FVcf/6MGCQJIDRJC/BFv6kG/VoXI7RRno2WuA9r2cwwDvKXObV/qXLl4/nhD+7dw5kamRQraxu4fXcef/t3/x0ra+uyljllax62VPNWn7e/87Wv4k/+5z9ErVJGMc9zX7EEJNNTzjVLNTCFckydotIOy3mXKioe+VdKg0w//AcGk4wRkqBAEe0pQM24tFpbPUSNDgw+ml2Yhw785Q0495awtraCjf1toYyudA6wdLiNpJhHbW4WL73xRZx+8hpKx4/Bo0aR54PIY0iNVVmOpLUWCnkBqgSDd+bv4qdv/QyO24dHTSEnptwnjURMZPh+Wo2GOLV+/tXX8Norr+DlF19U+4KuZQYNM6EVDPVbvzITwocCQtX4G9BFZUqlqKJsFiSxAibsGUobxgR+9tZd/PM/vYf3bi6gcdBGuVzEa5//LXz1G59Dqawoo5wOUgFOyt2/A8JfcPNowEbJi51RpiaqWUQdboLGgYul+7v4wf94B/fuLmNzcxPXnj6JZ5+/gJdefhYnTszIfit1pVC6Sd8mVVJlOvMPDYF4trFxkU7203f16wYIP7gvKhr6cEKqDY3EZEd4D/CcBIcNH7dvbeDttxZFhxnFLp5/4QKefOY8rj1xTmj23POkGSSAmpNa5cwqTLPBhPVoxf7IW6P+RuOP/o9/TH747haSTFWAWOQ7UrQVMwama1mcmKni6WtnUClV0Tk0cOP2Jm7c3UQjzuD/Y++9miy7zivBdez196avrMryVVkWqCqggIInvCEAgqBrsSWRzaZa4kgtdU/HRHRPxLzMw8T0wzzN0/yDiRmpFVKradRSt0iBAAhX3qepSu/zenf8xPr2OZmJQoEEQQmioEnEjSpUunvP3Wfvb31rfWu12HMWCVAEm4WeU0MuamEo5eGpU3vwjRdPw2xWYHUb6C+khSHs+gFcPYtmlMaV+QY+mFjGm5cmsNKm41YOAdlBUtK8b702dKeB0weGcN/BYRw9tA35YlYMaS7dXMb564uYW6mg1qHO3pa5gIAOSJSNmiEG8ybuO7wHT525FyUrRMH0UbIhzqQFW5fZQ8lAM8nLyMpX4GvLgKY6CBIozs/x4qupQLXJqvwPGWKPh+2TRSxgILZ1l6XPmykudmUx8A2VzqCyVpasNaHktxh7Jj0GzsuIfJMMgAk/IrjmcD1d2CjDU3ORYrWgEafrci3YIRezA0OHzYwlLqC4VyqdWHneChAqFSjntBRTqmDfptPphsR1g7n4hwOEwhB2G+g6NbS7q3C8MmCpYPoP5RDGsRMEhBKgvQUQskjbBIQhcqbKIdwEhIyesKH5GkIGkjuuMIQzC4xSKKCYL6K30COh7MIQ0mRG9G2bpjKKyFFh2uqtVIW+sqVR12+TIdyEh1LYs8BnhITUSBFsDg/TaZEFMfNrIgsz5QYmlyq4NL2EbN8QRo+dwHtvvoX1hSX85te/hmFLx9zbb2D15jXUpiflfrIiDynbQL6niEJ/L7RUChHzuGCKxI9GDJWVRdQICltNAdJmOo/AykHP9WP/yUdRHDmIlp7DYr2L2XID1VYbVtoSm+nDh3ZjdHQnTO4QYZN2CdAiWqV3wVYGZ+sUkInBTEx2yWkv90cSrKeaJMIWyIag1iOdzpQVuWL2ZUwrDhsXxlDcAdngMlDv2Li1YGF8xsW1m+MSUTIw4OH5507iqaeOI/RXgaAKaA3ohgvd8OH4DtzAlb1KTGUICDuhuCMLQyiAMIAXy83IUAqHwcaKxllHAsIO9NBHNq2hJ9uLvvywAEKvXpTYiWIuBoT5PPLZ/EeC6X8xIGTTiDN3fMRaRI2AkAP8KmN1q1mW4vqZ5dgFOhX49RU0Fm6jMncLq9MTAgbdWgVR20HAbMFmFz7daB1eZ87oGah3A5kB59ZVr1bQbpI9DjDYn8fogW3Yt3tYQKHNUT+DBZcjY3+0yhYkxutFl9F4Dk1l0XNGnE0ANW8rIJfGMiEbW67qSHNfMwn+OEPFLZBzhOpB0zFlKEp3ULpYc4aMfjU+VpZXRTLWanZk3Zg0oaBsldmidkoAoQSTMz6CJjN2L7TiPhj990ArHYBrD+Pc+BKu3lrExOwc+vqLGD20Cy+/cgYnTx1QzQjdE4dSyTpNbnGRHaqWE1+TGaooGtlO497eHVj/lz23/8G//m7NPIl8EWdQDZeuXcPFS1fwwbnzmF9cFuVBEkwv8TEUGBk6XnvlZfyL3/4t9BbzyGZSsUqH5xLnEVUzVDVC1GyiYiviYOutoDo5kO+4MvIlG9VY8iZ8eFTsQ9+y5WfKV/PciBvFcn9zHdHxr9pEWK4hXKsB6w3o5SbakzOo3ZwUQLiwvowVdDDXqWCqvgpk0+jfvRMvfe2rOPbIw+gfPcAsLjFH2mjg8BaJJYo8j7mPNbtdXLxyBT/+yU8wMzuDpZUlmWfkvpfNpFX6noTSN7FrxwheeuFFPPrQQ7j/5Enl6stzfINKUCoi2UVFwaQctz+7D3Xq/eKSNXmfNscDJH5CgAjXjmqSiuJJ9RY3TNXffecy3nrzAsZuzKDV7KJ/oBdPPv0gXn7liVgyynXFOdLE6E9stoSpUTf0lquxsXiS57EBUz6hBuqzu7J/L78pmWJKatA4R0/lQNITIEKt4mJWch9vYmJ8CnPzczh95iAefOgw7rv/CIa29cY1pLoR6SCdsPRqD4xdRiWY/h8/Q3g3QMg9S8p9AXBKu0OjK5ldhiXzg/Wqh5vXl3Dp/BSmpqZkjX7h6ZO45yTHE3bEKkZeKy7Q2KlVlesq41pqeHX9fpVeo/al//Ovog8mqtAzvSK9CX2as9AF0MOJ0R0iudwzUkI2lYXbsfGz87fx9sUplJFFgzlfFEkZGjKUB3WrSPk19GotPHlyD775xTPIdGvCEPbl6BrGEagAnlVAExl8MLmK924u4u2rU6i4BnyrKNmDIiIjc+e1YTk1PHnPLjxybCcO7OlHtpBBGyauTJZx/uYyrt1awEqtLa6kvDB0BGMkBaMmUujgnv0jePKBe7Grz8JQTkdG88VApJgykDFZZCsLV2EgBBCq3KoN6mFDphBf/Y3zRenwBf3LIaikK9INiUGiDLez80EGMmEzEhaSHQKxOadZibLWZ5g1H0rGym5M0gXlc+OpyCcrJbWwR5TOCijk97JrpunSXaSFP58UZ3V46LKQ5h/SZRBQmQhQVTaYsIGJzDUJteTzlC6knB5J/yD++2fHEG6dMUyMDsgQUtqcAMJWe0WMZZDqwhNAWEd9QzIaxJJROoQmklGVQ0hDExrKCENohMgyhzAOpqdkNJdKIWOlYNCVhsyc60vHdnl1TWaT+Chm8siYNlLMZ6NkVObVN6Mn2MVUgDA+awQQbvoRSpTFlg5PDBHVgUPDDLrter7I3igPMuw09FwRQWSISeNirYOp1Rou3ZqHnevFvoOH8f5P38LKzCy+9NwzGDaB8sWziNaXoDfWxfXXCh3YJk0YM0gXc3RRkNxDCXqgLDcMBBCuryxLkLvrR7AzWdkjzNwgSjuOINW/B0GmD+tOhKWWi8AyUBrsxcnTR7FrzxAGhnLQo6ZIRTUyhaEDnbESlHULY75F8pictwkYlE+poiBhCgVCC0FNQwhPmUopq015iJQsaZqoKWC4QRodL4drtwJcHW/i+tg4PH8d24Y9PPXUMTz++GFE/joQ1qDrdLTcBISO76K7wRB6aEj0ThQzhAGcyFeAkIJRGZJXm7NBAyLNQsDsxshHLqNvSEbbBISNInImWeUeYQhppEFAyAgFmc3bMkP48xlCBZwgsifVpAIBIfggq5I0HeLuuVwmFyAgrC/BXZ/D2vRNrE6PCyD06lWE7RZ0N0DQ9tCpd+Ey09JlZzgtebBrzY44IXoExa0GIt9FXymD3TsGcHR0BNsGiugtcd6Qs2e0JufBlRg4KBAv7G7SZIsbJREDM8VgSEkoCGUDv42I64VqFTolUpFCi30CApEPKqMZl+cJ7zcCRAF8nMNUFt3lclWiCtZWK3IP8QqkUxmRVAuzIsoQhoDrwh6Gdh+M0gFYw/fBy+xCQ+vDufFF3JhZxuzKiswf9fel8bWvPy+Bwbl8BrqtWEICQublqlWrikxVbt8BCOO36lc6tf9eqr9f7ofeVd1Bh1uRdALvvP8BPjh7HtdvjmNlbU0icNod7tldiZYgKGQAOwHhd771W+gtFZDLqDgK2RvEgStpOCokTZMZafwIyNkgGOSJS6/o4z4+VOR/9As/7lvlvRRls5J4ca0kkS1hpYlgjYCwimitDqzV0JyYRvn6BObnZ7BQXsEyOlhk9ESnijBtY2DPTnz5t34TJ594HAOHDooDLnM1FTuoGEK+LmFhYhOcjufh7Pnz+MGPfoTbU7exsLQoeYtcu8V84jKq5rGp5PraV76C06fuw+GDB0Xyq85wVasQhSeOzDKrztzbzxQQbuVff956i9fAZttdGGM5mxjpRLafZ2MM4FjuSG8xBN752UW89dPzmJych9v1sX37Njzx1H14/sWHlCeVyf1IAUJV6hAQ04VVrbUPFdP/PyDcWv0qT21p6nFd8XrrWF1uYfr2ukgdx8emMDMzjaeevQ+PP3kChw7vQk9PLm7gEAwpybZyd926FmKV1Bap9wb03jA0/OX2p3+or74bIFR5yfEYWQyqCQhlHhg0lNFQr/q4cW0BF8/dFmMe0wrxwhcfwvF792D33n7V/EiaOwIIFQEl+4TgjERyq4LLPu2H9vR//H50aa6L0MqJjt0ymAvVgNat4pUnT+ORU6OIHHb2TWTsEt54/zp+8v4N1FODaOp5tAICQl1y/sgQprwa8n4Vjx3fja8//xD69SZKegsl5gUiEqOGMFVCU8vip1dn8fb1Obx3cx7N0AYyvVJ4yMYY+bC9JtJuDc+e2IVHj45g51Af0vk8XIvupDVcvrWK967extx6E3qGRbKaq8ul6Qvpw62vYHTnAJ64/yiO7+nBvoEMTK+LrB6iJ0s3ST7vZHZQzSrJBiEgTblKxsN56tLHYC7JWyIiT2jvrW8A3yAaF7BbzXdHzAti2jz5Or6RrIMcdrdZ+/PBu8zn3Autt0NY1NXwE9y5pLlGsEp5iSreaX/viY+FJgZ9jhuiVm2g3elId7CnmMNAX490wA3OtxD4xW5qPIz5b8JYSnK6ks6q56mYTZp8KDz4DwMI7zScSQBhYirTZYC4U0eztYi2swbN7sLTWmj7DdS9qpjKePomINxwGSV4pttoGIrLKAFh1ggVKIwBYTGVQj6dlpB2mspooYqOaLbbqDeb4txGW++MmRIPUoPzTIydoHW+5BCqLMKIwfTSF9iMEtkEhIq3+RAgFBmpynqjLE6z01LMBjRWYdFsp2EUeuAGlMcFqPs6FqsdXBibEYZvoH8bZscmUJ1fwI5sCj1+F2k6VqU1bEtrsNwWjKADLXKE0bMZkuwreaTH18A1YBmori1jdXkZt6fW0RYjGwu5nu1Il3bAMwcRpoeg5behY2XRMm3kBvuw/cAuPPDEKfQO5dgdQhQ0EAVNmVfTfGaX+iqUnCAm0RQnSDmev40tBDeYwY25XnEnIzOgiayQoDABhJxb4q2rAKHS05NRClGAH/Xi0lgXF69XcPXGDXjhGnaMeHj88YN4+OEDwg5qUQO61pWunG54whA6gRczhMpdlM7ITQfCEDqcneP+EvkxIIxl5jLZYgogDF1nExAS/GW3bTCEeXsgBoR5FHJ55LK5TwkIWVjT4TKRcqcUIIwY/K06r1IHxgUzXaE5JxmVZ+Es38Lc2CWs3L6J8vxtgMYv1IY6EdymiyZnorrcx3SRY7KXuVAuo9psotnqImVFKOVtjO7bjv27tsncKB1Vua4CjzJSOnlyc6URhoOAIF7Yv81YDQmWJnjlXIT0pTZng6maNgAAIABJREFUuV1GYARd2YtSmTQy2bzgXu69bPoJWNZ1eJ4v0nk2e0zLRjabg52mRNWWecK11TKmp2aFVWGOYqnUgxxz37h3U5sR+LC4F5o29PQgrL5DyIw8iIYxhBU3i7PjC7i1tIZyu4VWex2hV8NvfPM1PPXMo9ixewgZygp0X5pOBIRJrm0iTBdAyPtWNcjVxychST7tif4Zfd/HA0LVnPnJG2/iZ+++h6mZOZQrVXRdTxQWInl0OCfqyvny5Vdfxu9859voKxUkh1D1K+Mua9I8E4qQZ5MChElhtFVO9nMB4dZrchcHvq2AMBFyiMlxLEenEQ0bGQRRnKcm4+tXGvATQLhaQ7hSRX18CuXr41hYmMNCdQULYQsrYRurYRu+baJ/1058/TvfFkDYt38fQrqtRmxUqnNASc4VIBQT3jAUh9533nsPf/YX/xnzC/NYW19D13VEDdRTLIhxTFccUF0cP3wE/+Jb38a9x45hZHhY4gEoMVPsqvJaUGHWbDirBvJnCwg/6eL8KCDk3qFM5RKGMCXnpDTjWb5Q3e4D775zCW+/dR7Ttxfk/3fv3onHnrgXTz97SpV1eqhchTfSp7kPKIMUUetsBSD/1AHh1j1L1HBcOypUXUV+WJidXsfE2BLOv38bN29M4tbtW/jK15/Bi198GDt29iKTtaQO3qwtFSBU0sckT5LzcerMuvPj8yAZ3djz5S8C4Tbyk+lG7ToaqhUPVy/N4ux745LlyLSkL73+JI7fuxvDOwobKjHFMrIOuhsgVGNJvwpHqD3zv/+X6OqSh9BmEcdCuY2M3kXecPDiY/fi9NE96NTK0vnO57fhnfOT+On5SaxGBdTCLDqRsjQ24SOnOchFbeSCCu7fP4jnHzyM/b0GtueBFKh7D4RtQK5H5Gb/7dxtvHl1DucmltDWMjDyffJ5Fghm5CET8mfV8dKp3Xj0yHb0ZlMw0lm4dh4zFRdjCw389MJNTK02YOR6xbDG8ZiRaMvzcWur2DNUwP1H9uLM0WEc2VmC4XQEEPZmDZGOZi1uBPHMniB51TGSgpzHuCLU1BsZm84kbKBsHglojE+VTcZQFS/8Zt4M0vcWJywaM6gCkj1rl+Hotoa0zcMmEplZ5HXUDKcEgCldKmdsZBJIt8RsxA0NeJT4Sd9fQ9cNBRBahg/a2pKm5utglDkHUMXxECFsQ4Nt6ip6g7OF8evi4czDSIJxY+JFyUk3mdHPSjJ656awFRhujZ1IAGG9sYB2dwVIOfC1NjpBfcNlVAHCECGBRNyJpcOcmLcE0ZZgegLCSAAhXTKLto1ciixhGim6eUqRraSI7O6wOGF+p8WfxKYjgaCnsgiJ9MVWn+8zAaFo97bOn5Kp5L+puc5EKCrgcKNPGTcmKBuNexYyM8c2p51CN6T8WoOWKaLejXB1Yg71Rpf5GmitrKGzugpvdRkD8HCoJ4serYt82EFW8+Re1CJXlnhk6pLp5VIG6UcwLFPmVxq1Csrr65ibW0W77UlHNl/cjkx+GPVuBh2tAGQH0DRSqBsmBvfvxq57RnHPF+5Dvj8F368L+ADz3UIXeuDDEOYvljnynhNmfHNYR8mpJWgs0WLHmYNENgkgjBBwzozAMpE+0WwiniVRhZUBw0wh0gvw0YcbkyGujFXxwYULcPxF7NxFQHgAZ87sg4GmzDeGYYt3IyLNFddBZpp1fG8jh5DXuOlEaFOexesVeQIKfS3J/FNAftNUxpG2TS5joJQpSeyESEYbRRTsQRRziiHMZ7MKoHxahjBKAKGEqIiMmN1uztaITGXDjorXmoYqHUSr0+guTmDmxgWszoyjsTIP3XUFEDpNF90mbewpN+d8hyZSzY7vou40oVsaMvk0BvuKGOwrYVtfEX3FjMya832OAkeMYZjxp7N6lo4w534JCtVcmMimI0YLcG8yEcqez/c+3ms1gj4HYeBKAUIL/kKhKGuTBYKaoaKJC/sGlNsraoUMEpk+204LOOReW601MDe7IFExjDzIZQtIpTLC2ivSRFMRKJTapgZg9R9GbvfDaJrbsOLlcHZiFlOrZbR9F2urM1hfvY0vvvQUnnr6Edx/5iR6+4vgBuCTSWIhH/fu+EqUaJQn5xbJ6OcUECqzMm50qpn14zd+irffeQ/jk7dkbpDnUcdx0KG7sOuKoUyr0cBXX38Nf/j7v4f+UlFyCEUlunHeblHfxIAwOV/vVih+LCj8EAX48xnCu9Sk4iEsTgWUNYcRDC+EV2nAo1y00gDIEK5U0ZicRvnGBJYYOVFZxbRbwUrUQUVzJZS+b+cOfOO738GJxx5Dz+5dCAwDroBermu68FIeq0xzCOA4T1iu1fDGm2/ij//0PwkzyJxFgmoeBcxqdAkIOx1oQYBT996L7/3u7+HI6Cj6e3o2GEI5aTgSwjGSIJbbs9ZjXJLUOb8Kp/BJQd4v83WbgDBhNFWTOpmjVq6gah9RZZn0Gn3g7NnreO/dy5gYm5YG0N59u/HQI8fx+BMnwBhT3eLh4siepMAy707JtonP4S3PcwMQbjmkNqr7T+KS8Mu85l/Dr/1ITcuKNTFGUfv49WuzuH51BpfOz2Dq1jwWFufxjW++gJdefgRDwwXYKUOadspYjGttkyFUGcKsOT/ngDD2GlGRPUoyqqCDcvlttwKsLDVx6fw03n93DLOzs8jmTLz+tadw7J49GN5RjGPLIvF44bmaMNzcB8mcSzODqpnYk+LTribtuf/tL6Lrqz4ihmATIPgNFFMeBvPA02cO48TB7Wisr0kIZU/vTrx7cRpvnr+FBSeNapCBq2XVxuM7KNkRioYjgPD4SBGPHduFe3cVsbc/BbgN6ViRAdQLPeiYOfzwnUn89MocLtxegWNkYRX64biBdG3tyEMeHZS0Jl49vRePHx6GTf2xmYJr92Cla2C64uC/vXcVE0s16Lk+dAMNHdcXO3eT3fvGGoZ7UjiyaxBfuH8vTu6n7XsbOT1Ef9ZUgFDsXOPBGFEucQbHUi6nMqgZy1Ok3FPaNjUDE3M+EjK+oRWKjSCUM2jivKm62oDrK7MDzvzx56vRZiCV1pFOGzBpQ0vnsNCFZUSw6OQqzGSAkFldBDS6jTZfZ8CMSAueuFFqqLVctNoeqACkyzSlKI6jo9uhbDREygiQ0nxkTA1Z2xTW0raY4aheFxlFKR4TUJh0aZO2dnw9lM7i71cy+nGAkP9OUxk+KBkVUxmnhmptDs3OCrQNQNhAg7ETPhlC1b2nFX9ivm8IM6EJaON4U0bXhB2ksYwAQstAYQsgTOspYciFldjQKqkij4H0zFJhjpoChDydFP0rrIcUu/y2pDRX86cb62sLKFQmM4klOG3SEzMhHuYmNLrzEfwAChBGBnK9Q/AiCxO3l7CyXEZtvQ602vArVaxP3MSQEeLB/TuQceow2mXkrRBpQ4mOAxbq7NaJrX8kBh0mX3cuI7ODtOhfp/Nwy0cUWMikB5FK9WOtGqHlpRCke1HTDFR1HTvvOYzdp49j9KnTSPfYcJwyNI2FC4Eg3S1pasKKOZ4dpHwxmXJLnFhFOS3669itSQEKuZAEjxqdb0ORnEm2mHTTuRGawhDxRytASOlgCpFWRIA+TE5ruDpWx9vvvwvHX8De/T4eeXQvHnxwD2yDTF4HftBEGDoIIxcMmndDH23PQcsjQxiKXJSPdhAphpDXjm6k4jDK5xnboEv2nIGIToEIkM8YKAogHBJA6DdKKKQGUcr1CiDMZTPIprO/AiDkdUiMpwgIyaLoYrggh61cEV5YAnEHCNsIlm6hPXsTMzcvYn3uFlqUE3sedM9Hq07GwYNDIyWH2YOQjMG224aW8tA/VMCu3dswsn0IQ329SJuEwFzzruTFRh4Zwk1GULG6EFdgFgbC8iTSfrLrhi0zhOIUKMBO3WK0hGfxypnDXD6Lnt6S2OdztorgknOkLBaFVRGGT4FFec1s1nDe1rDQ6bpYXl5FvU5mswPbzoD3P2WvZEhoZKCLZNWAZ/bA7D+C/J5H0cnswHpYwPtjU5heW4eLAPOzNzE3dRmPPnwKX/jCw3jplRcwPLKNKAG+oW0AwiBGJip8QmWU0ozk88wQsrgTCZRkFFt446238fa77+H6jTGsV6ry0luUjLaVeqXTbqFSXsc3vvo6/u0f/QEGekooCCBUZ26isSdA2lDkGJT2qff445iDu4LCD1GAW9y+44Pmbgzhh0hFKmm4+3N20QugOb4ChOs1GLW2GMtgtYb6xDQqY5NYXVsRhnCivSaAsGp4cA0NvTt34De++12ceOwRFEZ2wNdNUfhQ6s1GCZVWfhjK2qQzo+O5WFxewX//yU/w//zJH29I5jkyoSSsEIbQ7TpIGToevP80/vD3/wAH9u5FNp1WLMwWySjnZ3k/cSSAzUXum6bkyf26AkJl8if5ljFzl5yjicNooi4WhtCLcPHCGM5+cA03rk9KrXVwdB8eePAYzjx8HOwDmTZ1QjSeUpI9nc1e3f4FsRP/BAFhclPEx7E6kglkCEoUGA78EOfO3sCl87dw/coiFhfXUKmUBRCSIewfzMKyNRm1IRi0rAQQxuygGESR+PicA0KFGmI3VRV5oiLzSDLoaDQczM1UcOHsbbz/zhiWl5dQ6knjy199WiSj27aXNhqf3BfIEMrPkLMvzmmVPTGO/7lLnuMnBYjac//rn0TXlhxomTx0AoSoiYLloCfl4skHDuPEoRF4nS5SqRxKAyP48Tvj+Ou3xrDmZdBCDpFdkOFIus0VU0BBd5Hxyrh3dy+eOnUAx7bnsLuXTo0NOeA9FkxFBQi//84t/PTyPC5Nr8LRszDz/fCYReV7SEUOeg0Hg3YXXz5zAI8dHkbktODDgmP3oI4MFtrAj968iOuzZQSpIroBJJTbZjcCPrRuDb3pCDt60nj2zDE8cGQXUn4bBStEX045jdI8R1SZSV9SMyUDTqLkyPJEZM402ayVejPeHDbYQqWHVpEO6iHDsTy8mJMURGh3ySopU5PEMJQFLMGgFA8EZQQXXhdW5CNDpoozjhyGjJ0EaSEtMlYzjRbtfj2IXNfnAZrSMDVXw63ZMur1qhTLdF3NF3pQKvVhoGSjJ6PDDjz1s20190lDBcZv8D5VZ7A6iJmBKdYzkme4ReokFfjfLyDc1ElvLuGt8iQ2H7YCQsepo1ydQaO1DD3twNfJEDZjQFiHy+49Z1skH1rNarAjRXBCF1YC4jsBYd42kbcsCfoVp1E9BUs6iZsgX66C3NuU+QbiLErDQbrQy7/HOIaAUMyFNriaDwNCJRlNaP7kT7H5UYxwsq5ohpFNQ7MMKRrYWXYjA3a2BD80sbRQxvpKFdWVKpy1dQTVKjJuG/16iJ1ZA7Zbh9GtwQjp9OkjZUobQObgCDIpO6a1v3StdB1OpyuGRFpgIOhEcOo+QtdC4Nmo1yN0fQthuohKBKxHEUZOHsPOMyew99kzsPvScLpVaEbshiWNDijDHTlZWP0TEKqOoxon3OwAq69JLMf5tfGDLCGLb5+AkGHnicOuKhTJEgq7LzDIQhDm4Po9GJ+CAML3zr2HUF/F0XsMPPjgCE6e2oGU6cHQyEa1EUTM7XIRCCAkO+ig6fpoMnaiC2EI6QrI+UFXI0PIGUJ1uClAyPvYgBaQfaYUMRSGkICwlB5EZ70Av8m/D6GU70VviUYazCPMfApAyIumWkqqoOO6UnJRXgeRX3KuQJnZK2mp3wb8FtpTN1C7fR2Lt65jff42assLCBkx4foiE6VZgOtGaLd9NNs+KrU2ArgY3AHs3dePQ6O7pXhPm3RI68h9ZIuJlQrJ7nY7snek02mZWyZAa7RaYt3PQ5AFAgPimcVo0y2UhTbNnviQYHPeUmRpKTF0kM2lUSwWkBbpvSbzUhGZZsrqLQO2zWZFWiRxoiBwad0finSU16XT9YSZIjhk4ch4Cs6z8X5OWSnh5aPQRN3LAD2jAgjDvn1o2v342dWbmFxcRNtrYXlpEitzN3Hs8G48+tD9+Ge/8XXs2rOLenwEpgGfLtrcazhTysIpiain06jMO6l18nmUjJLVcn2aABFkp/D+uXP44PwFXL1+E0vLK2h3HTSbLZHuGuxq+56AwtdfewXf+1ffRT8NrggIpSGwFRAmShs1I5OwRB8ZItwyR/jzmcKPYwhVlNSHjjthc+NJXv7Jfcn1EXVcJRktN2A1u9ArTUTLNdQmbmP95gTWyqtYrK5ivLWGxaCJsubAswwxlfnmv/ouTjz6qADCyLTFLyFxLlcugpGksXCdd90uFpZW8OOfvoE/+dP/JFE6BHNkCHl/SYwXZzJdD/2lkpjJ/A+/+z2MbB9W13GD4VH5fQkgFAO7fySAMInZUHOQcTyTxE0o40GZZRMTqQiddoiLF67j7AeXRb7ItXLPvUdx3+kjYt/P7cBOEVyqDEKCY0NPC9mhbPs/zlTmnyYgTNjXpEknFzwmSMS4y/HxztsXceH8OG6Pl1GrtaX2fOW1x/Hk06fQN5ARhnCrZJTKEcUyKpWIZIpuxCZ8PiWjmy6jvH4JS6jm5tm8rVU7mL69gksXpnH+g9uoVsvo6c3h1S8/jqP37Mb2HSV1dEg2KzEGJbdeDCoVIJTPx6BQ5UR+ug/t9f/459HFmToCziuRPdI7yJkdFKwOnjpzFKeO7JV5ODNdRLZnO/7yjWv44U+uoKUV4JsF6OmiFOiOSDF9ZNFB2qviwdFhvPLEvdhd0DGUYUHYVflgoQ6t0IOWkcX337mNn15ZwJWZdXS1DMxcjxr+D1zYQQcDloeRrI8vPbAPj4wOwe/U4UUmnFQfunYBa76B//K3F3Hp1hq6WlpYE4esD6Mz4MP0GyJjLZo+Xnj4JB66Zz/yuotSCgIIaSBCMxxKJ9ktVnwELdtpma7s1Vm8SuSifA0Xr3I9FBOYDb2b4gs3ZIESwEVQSYlhiGaHEk5WrzRCUDwj883oECqsLLX8/B2BIyxoWg/leXG+kSy72txVBhcZ0oYD1D2I22qHFvuhj6tj87h8Yw6rZebyERBmUCqV0NfXi13bihjpy2Iwl0JP2kAxTdOeSKy/s2kLKZoqSPA3CzOpbxRrKJJRleGkPj57QHjnrAq7ngkgdMgQunWslwkIl2JA2EE33ASEDlkcBojTfVJejQolFlOZEMIQprcwhFwTCUOY4UySnUIqBoRqCjbuFif55xKurUCh7mvy0GIjGSUZjZlCAXbq8FcbRBIroAChakkoy8ykwFeyZUMZpmiAXchI04ZhzIQBPiU/Vk7mvMrLdawvrmN9flXYQaPVQp+lo0jHXa8pWaCpsIvArUGPXGGHhbCLs80jFggMh+f/06jI8eWgzdtF8SFprbbhNHx4rRBOmzOrBnwzhSqACiIM3XMYw6ePY8eTDyC1rQTP8GU/kQhMSvI4U0l9dBInwXBHombZFZPNMZGKigBtkx0U4KPMScjm+4GSjCqy1hCAL+xvqEpwBYp0uF4GXaeAa+MBro7VcPn6ZaTzDZw+k8e9J/px+HAPbN2FoTFwlzIiShQ9uCENZdwNhrDhBqAal/edAELK0TUXXgwIlZ1UXLBwf6O5EEGSHiFPaXq6iFJqEJ1yXgBhT3oYpQIBYQGZdAppzqnav2zsRCzHFFCtACGTBtlxVPGk6j9JLCU76HclKxZOA+s3LmJ17DJWpsexPj+N8uI8ItcV2TMZRpeMaNNFq+Oj5ah5kULRxL79NnbvKmL3zgEBOJSZk/HhW2WbNjw3gON4Is3knkaZJ+85dupbZAj9AGk7JY2GZqOBjJVGirN7YijDhwKEfDmO7wlD4ngOMpkUCoWcOOMaZPslS5AdUgUIUylTHBfZ4OJyYsFMNjKV4jW1RD4r5luU+vmRGJzUGwSoao3bZgrQ0qh5WaDnIHJ7H0XUuxcNuxdvXbqK8flZNN0GmtV5tKqz2N6fx/0nj+I73/429u3fD82yEJomfMqvOUdI11mNbroUo2mw2IRKGMKtjo+f7sz+tfiurfuymu1UDKGKiNDx9jvv4t0PzmLy9hRW18oCwLku+CAYJMvvOV28/tqrG4Awn8uosy6p9JMZsSTKaQMQJo7biVJlU/Qo/dXkCn0U+23m+97BDib5iUnpr25p9X+Jt5vE4VCp03bg01SmQkDIDMImgqUyKmO3sHqdjOgaFmtrGG+vYSloYh0OjGIOwwf24Z995zs49tAZZLcNITItaRKzOZzMEMpMXOyi2uq0MTU7i7d+9jP88L/+JRqthpjysOnBbEg2SNrNlmQPj+7fjycefQy//c1/joH+vg33cP5klSGnQzc5K6eMnbgxC0OeuGv+WqyqrW+cKpwThlDeDlEzxWco91mpkTVQLMLmVa3q4Py5Kzj7wUXcvjUr5lFnHjqNk/eN4viJPbBsMq9kR1WDkWuWYFDXUvH82l0MORICYEutl+y3v35S27/DNzHpycRz6GzSJe70rH/pMtrteGLic5GAcKKMdks1ab/46qN44skT6OlTgDBp8rMWIJBRwCZujJPBFlWPetx5TT8PM4QJIFRbvzq3ZdRBcISJeq2L6alVXL4wIyxhtVpBb18Or7z2GI4c34Xh7YUtDDmvoaqBON7FfUBqtth9WWTgYor56T607/1ffxP97MYiGl0O/XsopX0BhBm9hecePYnT9xwUq/HQLCBKb8f3/+YcfvA356Fl+2Bke2DRzIVdLc+B7rVg+k1k/RqevO8AfvtLjyPn15HxGyiklUFLm54SuRKaegY/eG8ab11dxJXZMstV6OmCMjIJXFg+4ysC7C0CL5wYwYP7+hB06sIQupkBhPki6rDwZz++inNjy6h5NFW3JNOHjBen60yvCdNrwPLqePGRU3j05Cj6M7rMD/ZmyI4BaQGEzLVRZjYyhxgo5y+ZAxGHTrJm7BDSXYnyuThck8DTNOM3YJMhTFxAO46PjsvOqZoUN6mnDoCOE2Ct0hFTGBYTmYyJXMaU7MQUCx3fgRmQLXQkmymVsuOZKIqzTFS6oZhcdKBjteFgZqmODy7fwIVr41LAuWQ2dUqmaLFuYv/IAI7s2YbToyPYNVAQMCxZg2EgBWkmZSJj6TEQjA0QBHipWQVKBFS38bMFhHeCQdFLxwyh43CWoiWSUQUIF6GnXQSGAoR1Ska9Ohx48AQQbmEI6QhKEM5ClrMYBMYiGQ2Rs3UBhAlDSFCYAEJ+j5QIlE7wCN9gCJVUVA8oQyUgFDpSOQPE5BYloizWFShMAKH6f10G2pPpwS3AkNp6FtpkPaIAqZwtCNYJ6WpIVo9zoBn2T1BZqmN1egnLt2eRdgPkwhBFLYDlNIHmOvrE7VJHt1URsw4J5KbMTqz7Pfg8HM3Y4y/uuFJG15Pt49gZ6os1uDUHQdOH7hnCtHT9CE0daJo6iqN70Hv8IIYevBeZvTugD/aw0gbpZokVcAPonVguSoaQ82ViwazmCBXhnriKJgwhrzMBTwIIyQpRSujJwZJ0jSWTKlJAkMxgxPlaNku6NlrtLC5e7eLKzRqm5m5hcHuIJ5/dhoMH0xjZwfDwDnQ6Ym4UCZ7II9t+F12yhJSMuj7qXR1NF2iHiiF0OEHIWV35L5aXk12VfBMaiYRI6UCB0vR0EYVUvzCEQbOE3ux29BT60NOTR4YNB9uG+UvlEKoZAtWaUPMDigdUkRuU3YrPJRtYCSCktzXXQqeBmfPvYu7yWazO3ML6/AzWFucFuKQMW6S2rbaP+aWqqC3YSDl4YAQH9g3g0P4c+ooQVtV36UDKokrBTkO30On4aLddmQM3rRSKxV7UGk0sr60LQOOMX2+pJA3GVq2OTCqFNBlENqL4nONZCB6gLcdBl+sy9CVTNZ9jbBFfkzLe4rogIDQprafLNRtbtg2b8Sly2DKQOyVNNEkzIWvMBotmiTNpucJGUk1cdLPZIqx0CR29B3rfEeT2PYJudhhrYQY/vXgJ43PT6HpN6BEjW+qwoi6OHNiN7333d3Bw9LA4/4a2hcAyBRAm60Jl+QI2ASGbRDFY2jIo9+lO7V+D77oTEEptLrJzDx3Xxfd/+CP87RtvYnW9jFa7q5qrdNQMI1QrZbSaDXjdDr7xta/g3/zr3980lRFGLt4QYsZG5XWpGVEBTNIKV4xOzLkm7cpN8vXjwGBsKvNRmWiSD7up7E0GnEWaJYoQFghEH45IRplDSECIcgPO/CrWb4xj6cp1VGplLDbWMdlZx3LYRkX3UNqxDXuPH8Xrv/WbGD11EmapBJ9suUjd1dkgM0BJpqoGVOs1XL95U1xG33n/XSyvLKPWqIs8msoCZjdW1tclk/fxhx/G0098AS8+9zxKxYKM3YjHgQBMNZNocORA3NDVe/HrbyqjWm38IDOqQKGSw/OaUT7O/+jeX6t1sLxUw/vvXcAH71/A6moF/X0DePqZL+DEyX0YPTJIPQwicRhVfgmiRhBVhZLZC9xMDBQ2fnMSd7S1VaAA/Aaj+OumuP272B/uBIRSPykyhICEzb9Ox8O5s9dx+eIkbl5blpgPXtMvvf4FPPnMfSj12AIIN0EeJaJ0uqbJTAJklEOmKKVk/X/4Yn4uAGH8fqiXpgAh61iuadOwZYZwYa4qM4Rn35/E+vqaSEbJtB45vhPbhgkIN99UjksoQEh5vrq+SlkQiALHpM/Ep/zQ/o/v34w+GF9Go80Cuw07qqMvF2G4N4WTR3Zh/+5hBJqNStfCXM3CW+dv4b1LtxDqKZEvGqm0uknZw2/XYIdtDOUiPHn/fskh1OtrMDt19BUp6THR8iI4dgGVMIX/em4Gb99YxtWZCjqhCS2VUwAk9ETeti0dYH+PIaYyD+7vR+g0hSHs2r1AMY+WYeLPf3wT711fxnKDeVAWTDsjtuWcw7MZiu3UoHUreOGRU3j81GFs70mjL2uhkNKQNjWkmZMlF5VqkFCiHCg9FbGk5IqRSVPJXlFA0wTGOrCAjIRl4VwLHSeF+BDAZElQsvynurbbAAAgAElEQVQcX5FHLNS6XohW18fi8joWV8pYXqvK16RyefT2FjHQW8BIH8GajQxNYAK6/rUVg2db4oJHYE5msQsLrdDEetPFrcUKrkws4Ob0AqYWVuAEUipJnIUwj7qGvoyB3QN5nDk8gsO7B7BvuBdanO2Wti1k0ybyabpGKW5KrgYdvbYAQgUHE6/vv78Zwq2S0bsBwoQhFEAoDGED5co06sIQKkDoEBC6NdRjQEhpH6W5m6YyChCKYxxNfRAhawQKFMYuo5whzNq2xE4kklEZzI8vgSoQ1Kwg50r4RotclPiFxd+G0pGgkIX6FoZQOt+bDKEWM4QJr6MSrinxoUQuJbJEzqqB6jqDclFPZJ5kodOpHCJHQ3l2FYvjM5i9PoEiDPQYJvooiY5cmG4TZtSVB8QvkoBMzZmGUljFG1UUyw81Ni7IsplIGzkEnRDt1Ra0tg+jE8ByQ4RdD+12B43AQ4Pl9vZBWLt3IHN0P3qPH8HQiePQ8llEKVsaLQwfR8eTqA9xt5Vw4CR6IpGMKgdBuZmk7BMeNJaW+nKYCzjkLLHMFcbRLzycQwUKORPCP31fQ6ttod5M4dI1B9fG6lhYmcPIXgMvfHEXdu0C+vo8RL7KuzPF8YYAx0PTaaHtcR35aPk+GhuAUENHMgh9ODSfEUDIYHqpVFSXU+SiOixGmpgxIEzRSKYfnXIBQYuAcAd6C73oKVEGaQu7ZloZAf+fLHZCFSnSGdycZpYrpgb1hSsUYyrJJWVX1u0IGESrjulz72P60jksTo5jfWEejfVVpEwLaSstYK7W6mJptQ49lUahrxcnju/H6N5+bMt3kDHaIjtOnP1c7udeKJItP+QMlFJXcK/ifrq6XpP9jtEOZPl2juyQxlO7Xkc2ZYrslI02jQ0qRuaoKEo4LPrE1EtX+6xtiGGNFnpikMWsQ0rq6UZNTQcbHJTQ8SEyVYbQEwxSWs0ZRWnGGLBSWdkHaDLDmZepmSVY6QKsbB+QH0F6+wkUDz6OtTCPmWaId69dxdTyPLywg5ztoJBy0K4sYe/2bfiD3/0ejhw+BjudQ5S2EdoJIOT9yueVAEJNAUK+WUKZJ+7Vn/LU/jX4tjsBoTKV4RoIZUb+xz/5W3EZnVtcwnq5imarpULlOULRasoZymbAa6++jH/5rd+SeyGXoXNkvKqTaBLZK2NJtryfqg1CQLglKXerhmUDHKoza8uH7C0xz6Hc0pKdL573jzU/8TclCiAZ2RGDpgia6ytAWK7DW6/DanQli7Azuyzs4PLVG6g1qlhpVTHplCWLsG4G2HX0EI48cD+e+epXsOfIEWiZtCg86DIaxQ6XwpCIbUAkDuQrq6t4+913cPnqFdwYH8PS8pKAxHQmI4CwkM1gZXkZ7VYLX/3yl/H808/ggftOI5dNCyCUbGExs1N7JSXViqGI96vPPIfwky7cZGe7OyCUMHqf6inllMq/V6sdLC5UBRCSIWQo/bZt2/DiS8/h2PGd2L2vpAChnH+MLKKZCc/ZWGYfz58zquuORbPBFH94CPjzDwilLxM/pCTkeElsA065KJt/ly6OCyC8cnEWnbYn5MXrX31SAGE2TwWTapYmNUYQOHLuk8VSzJYChOrc+3wCQhWVo2os5dS6KZulWV+r6Ylb68XzUzj73iQajRr6BwoCrEcP70Bvfzr+XmUqIwxt4HwIEIoZlZijqZGoT/uh/fmlWnR9top620G71YDfWsa2nhRG9wxhuD+LUikLT8tias3D+2NV3JypYmqpJkGzQnnyEGamE4ODm2VkNA+HdvbgsZO78OKjowjWV6C1ahjqo0ucjaZLViGLNc/Gf784i3duLuPqbAUtZr1ZWTn86TCK1jqG0yEO9Ft4+f59eOjgIEKnJe6abaMAo5RF2zLxn39yC+9eXcLMWlM0+Snak/sO9MBBmg6HThVRaw3PP3IKT9x3FHuGigp0GRHSliazVBx45ZvWptxJTCOUyYbom1nAsuBlR55UDN0NI0+sytO2IY6MBIXK1ZOIPSVAj/EanJf0udAtHeVaF7OLDVy5Po6bE7exvF4R4JYv9WKgvx/bh/pxZM927NnWg4FiCqnIlRzGjM05FzKYphjmVFpdIF2Ao6UwvdLE5Yl5/OziTSzX2qh2AoQ02NAtVeiLtbQGdKros0Pct68f942O4L6je2XO0tY5R6gjl7ZQzNoiceKi5Z8s0sgiSvYSK7j4mFXgP/lIcqLi233jIP1kYzJ3sy5P/i3RmG9d2Py3DwFCl65rBISJZHSTIaSpDFlCR9wgA3jKJw4h53koMxRAyJDhCGYUIEO5swBCHQXbFFOZbColgfMCCMm4yiAwr4d4lKqOMU9uN2ToHcQhgP+fxOxtGX9TBWnyUB3hjau0FRAm5j3cHHUCwrTMP1KG5mqckSRro2ZA2PXNZYs0TcPa5Dzmrk3g9qUb6LfSGEylMZC1UWTeoO6j2yzDaVWRylowLMKESJoVfMqMz+B7HrqqwyfNh9CSBygN7YTwal2knAhpN4TdcRA221LUNxyCQgfdfA5OXwnezmFsf+hBHHv+Oeg9JUS5nLCZEsPSdeS+4UMaK5QyqkwORRQKmEkAIZ8hAaE6wBXS5vfw/5XBDI0RlMSVP0bNgZkGG0J0mNTRbFmoNixcvu7gxkQTy+UF7D1g45XX9mHbNpqVtBBSRhk5wjTx95F5FEDodtCNPLQFEAaoOzoajoYuXUYpGdWVZJTvywZDKKwzXWfpPhtJwykv5lWbgDBs9aA3pxhCSkaF1TIJYDIqQ0+aDmpWRt1nmyWtMtOIperS4KAMmrtTcgkJTxVYppbAkkaWL4oLOG2g3QAaNcxcPI/pSxcxff06KkuLcBoNmaWzLRvVRhu1Vge1dhe9Q0MY2bcXJ4/uw97hHFLOPEyvCt1rKilzoKPd8dFoe6iTPjXT0MysgLlqs4vFlXUsLlexslZHsZjC8LY+HDl8UPazTqOKrG2IQgO+A1qaRg7NYpiDqSE00vLz2OATDBVRnlpH6HWQsTUUcjZ6ihkgoFEOXXOFHxVZfzabRSabk2tHqSgjD3w2ZWAgnc1DY1e242B2fgU3xmcQGipjMzN4CIU9p9Fz+CnMtnTcXGngwuQ45teXEKKLnlyIgXyA5ZlJDPeV8G++94c4fvRepDMFaFkbUcqEp3OVhuJUy+fCssfmLOddAeE/XmrhboDQp4JGOmYmPjh3DucvXsLY5C3MzS9gdX0dTtcTuX/o+9LkHOjrxYvPPYOvf+XL6CnkRQ2zkU8qIxlJMH0MCJkvGQNChrmrwYaPnjVJCbq1FFXIL45Z2pgV3GQF5dOb3nDxnRdDTplxFS/QDUDolmtw12qw6m0EKxU0pxexen0cS9duoNluYq1bxy2nglWti7oV4viZ0zj5xKM488UvYnj/PnF0Z8ODZ5LiH5NoJ/U8uG5n5+fxw7/8S1y/eQOLK8sbDGEun5eZ2bRlYmlxUVxGf+93fgcvPfc8Du7dD9syRUVBdZAAJpr+xVuJMu1RzWslwPz080aftuj8xd/3YUAozQZpEiqGkICQBjJs5JMR4adq1S7m5+sCBs+fu4T1tSqGh7fjlVdfxKEj27F9JCtNSI4dcDRADMrEol81Emn6J1oHQ7G0mx//dBnCpFvC6yvh6kmojpgZeWg2u7h6ZRKXL96S/DzPDdHTU8JrX3kCTzx1ElaK0lAFKmUUgCcs9+s7AOHnXTLKVAEJjye7KmZpXVlnSl1oi2T01sQSLp6bwvmzt8STZfuOPnzp9Sew/+A25Aq8n1UWqs3gdL4TdG6XenRTZqs82RTz/2k/tA8WWlE9ABotHrgugk5TnBb7i2lkqKnUNSzVHFyaquCNy0tYrHqodpTTEIsTFlAc6men229W0Zc18NipUZzYP4SjIwWYnYoYuQz0FGSeg4Yo9TCFla6On1yew3vjS7g2V0bT0xGaGaTTtnR8g9Y6hgQQpvDyfXvx8MFBRJ2GkqmFaVh9RbjpNH7w1pQAwtvLNYRWBmlmtNHUwOsIIDQ4M9VewwsPn8CT9x3B/u096MuasMAOpS7AiJll7GrWW134ZAttW4qcVseV2UiyaYxq4AbMYsY2VPfd0ggUlQkL51fYmbatlMhEm11XTD88mtRYNmaXqrg8NoeL18YxMbOISLdVzhxZgdCHrYcY3TmII3uGcc/BXRgq2ChZ/B0BbAmVVwPoBJsEg83AwGLVwQfXb+NHb7yPKkeEjDT0TB6+bqHNL0wo5W4d2aCJYbuLB47sxLOPnEJPPot8JiXPncYyRdrGxxIzi9/HgjNUjNEmba86OYlU5yMa+tgv4cNl7McvzZ8HCO/2XQkg5M2RSEYdt7kBCM20LwxhJ2qgEQfTO5GrQsSlL6UAIXXWIhkV9z/Ot3rKgdUIkCeTkWIRbyPP2AkrjbSRFlMZCYaPMyPluvDcIqLyAnEZTQChmiEUx6CNIT1phG2AwjjgSiRRm3EUUhjETqMSf8L5Dp1pugYikylyXYRmCCttShYQN44cGcK2j9XxaayMTWNp/Da25wsYzGRheZQeOzAiR4CBzuwakYVG8AIybkpCp+ZuWC4rWQ6vkxtZcCnD9A1ETgStHcBsezBaDrRaA1GzhbBLR85IHBbXtQjrKROV3iJ2Pf4IHvzaV6H39QggFLMNyl47XTEfSVG6RJ0PO9fxPK4Ua7FRkzI3Umh6gyEko0hmlFJRnW6jiRulyqVjkRASiFl5GFoWvk/po41q3cb1cQc3b9Uxu3wbu/YaePW1fRga9pHPt4UhBCM4BHAqs4GO15VHK3DQcj00PM4Q6mi4BISJqYxiCMneJmoCFWGgiXSYZkVkv4rZFPKpEvJWPzqVHII2G1Lb0VvoR0+pKGDcEkCYikPVlfGUAoRJ/kvMZMSAMDG64Of5XiVipoAZUWRPEQgYtEV+lwDCFtCsA/UaFm9ex/yNq5i8cgW15SXJmY18X0wCFpYb4jbbM5DFvtGDGD12FFkrQM7ooIgKUkFTlAucv3OcAB2HBkOMLjHhhCY6gYG1RhertTZWyjWsV9uo1h0M9Gexe+cgTt5zGFkTaNfWpSmXYi6Y1xVQGHmukndGGrzQRmSkYaaywvC1ul2U19fgdFsCsof6CxgZ6oNNuS9jVCih0dQ+zS41XZRlr2LBKEH1yiRM/i68qYG1ShMzi2Ws1zw0PRv2wCiK+85g8PizmGvqGF9tYmJhBouVZbS6FRRSHnqzARZnJrGtrwd/9L0/wvFj9yKXK0LPWtB4X1IyKlwE907exQSEiWQ0kRckG+UvAoS/6POf9tj/1b/v7oCQ94JS11y+cg0XL1/G2fMXMbewoGYIHQcuZ/CCQGbWORv66ksv4Vvf/CZK+ZzIflVnSLHcm3NFiTBUGSioYHoafG29PqrgVP8iCXVbvHvU55T524eblxv5sHcBhMnPE6fOkGexDl1kOh04q1W4qxWY1Rb85TKaMwtYG7uFlZsToi5Yd5q45ZSxGLSxhi5OPvowTj/5BB584Tls27MXEYEa1yJfh5wLcQMoDpDns5yemcEf/+mf4trNG6hUqijXKmh32sIOkh3jdaJklPXJH/3Bvxa56M7hHcKSExCShRFpnrzu+LolgDB2av31BISbxhuieFA23bGsUEdIf4eAozw8j9VMfrPhYXW5i0sXr+HixauYmppGT08PXn75BRw6sgvbR4rQzRC6IRbgG5l6hjiMcs74LjmEspSS3TX58452w1bN8q9+W/16/YT4Xgl8BWhIPCWR1M0G9+MmLl8aE1B44+oMstkCDh48gCefuQcn79snIyGy7oQ3YsYxm7cE42QIuS4V0OT7uOEee8cV+McvGU2ic+iQH0duCCBWuaq891dXqrh4fgLXrsxg7MYientLOHBgBM++eAo7RnqVU6vHMRkCQjqyMppGScI3cwfVHqJW56c/N7TbtUbE+YdWm9bgIdyOI8UyO3iUpTUcH1emFnF2YgXvjq2h5lMWkxaJDg9gTdiyCASuWc3HnsECnn/kOPYPFdFrRMgELeR0F72FPDTTQtvX0AhNrHZC/OTiLN4fW8S1uTVhCEObNrW2dHHcdgVDWR2jQzm8QkC4rx9BswrH9dEKLKQHehBks/jh21P42dVFjC9UEaQKSJUG0Wm3ETgdpKMuLLcKs7OGlx46hqdOjeKgAEIdut9BmvELti1MHfETX6vDnCvNwMziOpbXa2i1WoJ7UnYKuXQKxVxWMriKWRNZDihTVhl4KGZsmcUjaKCEquX6cEIDndBAKzJxbWoZb18Yw42pJcyt1WFlS9CttDJdaDcQuS3sKKUwOtKP00f34eiuARwYLkEja0PAaNFKX4HIVmig6gDzlS7ev3oL33/jXbQCG1G6BGSL8HVbwrQ3JFdhF2mvhnRzAfcfHMaLj9+PkaF+DJRyAkbpOtqTY7QCSyVfJF1iLBPLahIXNP5DMnwvqp0t/EWiwNkc8//FsPBugPDOHXErYyhgRcJpA9B6mzOEBISV6pxyGbVdBHobXTTR8mpounV0wq7M3AkgJDiXPu+mkQ+ZByPyYGuuRHPkLU0YQgmmt9PySOtZpHQbptDxiSttfFbQiIOAUIxl+OB+lwDCGBTS9TEO3pYyReYJPwwK1W2cdHtkAkyVk5yPMwyEBgGhB1gR0lnKMAMEHjMFDQS1FpZvTKI+u4TO8joGMxn0WBaibkuKbS1wZFOhbE8ZelJywNVhylA942BYXFA2KUJNkp502uVsha9DcyOY3Qh604FGiVSF0RZdkcqySwXTwnLoYVmPMJc1sfvJx/D4b/4GjL4eaibhm5QR+vA6HdiGgRSHnsXGl4UWC0C1UaphwlgSJt18ye2Ic3vU35W7lmBkcRyV1yJD1lwXgG2VYOjM7Smi3rCwtq7h+kQT41NlzK/cxp4DNl798kFs2+Yjl6f0kaYodDxVjGUQMZjeRcd30PQ6AgibLmMndLRcXQFCMs6UjG6YyiTycjJBajySfby0aaEnW0DWKiGt96BbyyLqFtBfGEFvsR+lYknkohal7hbn9yjzVikS6uaK76aYNVbnMwvl+C6J2/5SqsRyPSnJeeDSpErMqDgr7CrJaKsOUM42OYaFseuYvHwBlcUFhJ0WOs0OmvUOVtfaSKVtjB4dxuiRgzgwegjt+irCbhkFvYUUOtJkcNgs63rouuyDWAj0LJq+gZoTiVpjvtzAYrmOZscTV8/hgQL27RzE6XsOoWABbn1VDLSsyIMWdgXoS7yOADc+TER6Bka6iHLTwWKlgYXlVcliIzu4fbCEvTsG0JOGRKkYQUfOoTQbdpamTMBolERZGc8yFh/cNxh5wfvPTKHZCbFWdzG7WMdKNUKY343Svocwcv8rWGhpmFhpYHppFsuVRdRba0ibDvI25T0TGOzvx7/9w3+HkydOiXmOmeHv0WUWV3haPY7x4ZRSSDWCavbE/j9xL+1ug27JDvgRfutjisVfdPir35H8pl/01Z+kIk0c79TXqtekRqZDNTYdAWfPX8DZcxcEFC4uL8PxfHGMlcgEhovTE9fU8eVXXsW//O1voZCj2y4nWWN2KM6W3CgIZdFTeq/mQz/Mom+CwI3nFLctN4ujWCqaAMKNW0j9u1yjO0wmNySldGmK2GAxoNNltNmGu1aBt1KGWW0jWK2gNTOP1fHbWBqfRMt3UHZbmOyUMec2sOS38MBTX8BDzz6FB595GkM7d0nTI6TtfCxr5stVqkUWzkq2ODU9jf/7//1jXCOTX62g2WzI9RNHXY64uF00ajWkTBP/0//47/DCc89joLdX5RnS2VnYrqSZpEChZNnG8SxqZu7TswmfZK189Gt+0UpM2EEFwFQgPc3ElPyVskKenQSFYpQTF7/NuoeVpTauXLkpzYjbU1Po7Snhi6+8iIOjOzE0XIRhkshQFuBs/PHncvZZSey2SEC33oIbd8+dgDC+bv8ggPDn7Ruf7l2523cp50oqNvgHlUPxjGUEVCsdLC83cOH8VVy9Mo7JiRkMDQ3h9OlTeOChgzh0ZIe6V+NsYeVyy9pDzXAKkI/NUFTIvQKId5IM//gBoVogoj/yuO7UPZg0M3jWLS6Ucfb967h65TYmxuaxd+9uHL9nP5548igGtzHnloZonpxfAgjZC5KGWXK9ODoRr98tpMynWQnaYm0toryxS5OSToBWywX0lNjZd2Bhud7Fj89dx6WZdUzXQ3hWFqGVRUBZJoOX6SLkNBF2aji0YwCnDg7j2Qf3YohFa8NBQQ9Q4CxNLiv5YG122Q2g6vr46/du4d1rc7g5v4qOZgOZgsQoMBut021he28Gx3f145UTu/HQnh54lRUBrGQv8kMsNnP4izdu4c3Li7g+X4WX6oPZuwNN5rA5XWQ1Bym3ArOzipcfHMUzJ/ZhdLiAXloPO01ks2mkMhk0aFkcKtfEtaaLuXIL7164jBu3ZoQlJJBNZ3JIWRZ6S0WcvvcYDu7ux/ZeHhBd6I6DbcUUchZrr67q9umGFEiVroa5uof3rs9KZuKKo6Mag2oaelCumkIgMRt6ex39qRBHRvrw1P0H8cyZI3BrdQSdjoA1k7NGqYyA53InxMTCOs6NzeBvz91AS8vAT5Xg6Bk4ui0ZhV0aYPiM2LBQQBdG+RaObC/g8RMHcWT/CHZt60XYbUv8xlBvFimDWXG+2LpzM7ZSBOeU6RAIGtLV3LotblqhqCVPWc1G6REf4B9hEbes0rsBwjs3gDu/RrTSG4CwLZLRWn0RjfYKArTgay14aEn0RMdvoEXjmYDyPma2mwiZexYDMgZ8inBH82DrzHLyhb1g7ETRTqFgpVGwMsgIICRgNqSzTVAoQ+mxGUbEGSWCwSSUPjGViY0ySRuI26i4P/Kwjs3uYlBIB9mktyOzaBJvwevNpgy5bIErkqcYkZ22VMOGUkM0Wmgvr2Dh6k2g1kCeRjmeC5M5eCFbHXFHNJ52kzgC1WuVvDyDoI9yBGZWGQECnb+HxhjCKYJ1uu5EMNsBtKYHrekgarqIOh4iJ0Ak3VodFRNYsYDb6RA7v3AGT/zzr8Hq74FWyCK0VSCy67RhgVJlSxnwEHn67CLS5VO5hiZtBnHhkuel8jvIWLMTrvK3KPch6iLLSZkaHXt9YSEtqw+61o8oGMTquo6Z+Q6u3FjG+NQiau0lHDpWxOtfvweDgz4ymSYCv4Uw6ApDqLKp6DDqoOMREJIh9NFiTIFjoO3pIod0CUKFA0piJxSLLtiYgevcrDkfbKbQVxyErRUALwuvlYHhFzHUuwu9xUEU8j0CBlmUqDlhNaOqcktie7eY60i4j41yKnYEVvWKmo2ivbcaY+YBG995lLjzTaRMqtsE2lWsjF/Hws0ruHXlPFZnJiWHsLzaRb1MmVmI7cNF3Hf/fuzYsQ29fb3otCvwnTrMsCXKCouCYy9A4IZwOENIdhBpNHwLZVfD5FoTk8s13F4qi/Q+ZZvY1lvAvuF+PHBoL/ro9dIuQ/faMPwODJ35dZHkbNKR1KdBU8hmBaWcfZhcbePyzBrm1zja0JG56sHeHHYOFrF/MI8dJRupsCX5mhmbYduK7ZbGFpXzycAv2ezYndfTbTiRjW5gY3qugbllB9WgF8U9D2H00W9gqa1jcqWC2zMTWF6bR9upQEMHhtbFxOQY+gcH8O//5/8Fp08/gL6+IiyLhTxdpbtyp5GJF2k6TJEQ00FVOUVz3W5lHT7u2P4lAOHd0tTlXopncuN50wQ2/bKFwlYQmYBBJV/eZLIThksckSPgR3/113jjzbcEDJarVTTbzPpURU3o8V1gk9UUQPjdb30bWXHbpQqDJX7cGIrPkwTE8Bcqxki5FCoWfRNgfNRzdKugNAHGyVfFMTf8CYmENHlRGxcoBqGxC7JNUOJ4iOpN+GsVhGsVmKyX6AcwO4/FsUnMjE2g7nax6jQx0SpjtlvHfLeBx19+EY+/9AJOP/EFDGzfLhJ6nU0guuAKmI7gBqE04QkIvSjC7dkZ/Nmf/TmuXrmCxcUFON2ONO9y6Yzsi912G816TZyw/8N/+Pd44dnnkM1mxFhJmU2oRtGm3JJjBgkgjM+BzxQQbqkP4sboh9biR9g4BQ5VOL0qLSSQXpy6E/M1JTKpltuYub2OS5ev4eo1ZeyzfWQYX3rtZezeMywmHWofSKSPKlNPZKMb1+Bu7ZI7wVdyX24C6b+LJssnvye3XsNf4ruSC/jJv0WuO41PCNZo+KJuFNU1Ka+5WJhv4f13z+Hy5SuYmZ3Crl3b8djjZ3Dy/lHsPzCizjB5urHKTAZxOb8Z5wrHayBhBzcb4p/tFf0lLsmHvvTnERrqc+qhalqlZFLrliyfqhd4PNMM6fKl2zh39qow3EeOjuLkqcN47Inj6B8siLaNDQzJQGAwvZIQqf554vohP3crnv7wuv2kwFpbbyxHNBLgDEiny/5yGm6UQje0MbXawNhiBecm5jBTc1HTM3ANWySJHOanWYHu086+g5zm4dF7D+D04REcGymgh66VjoeCqSPPWTubZis6au0IUUpDK/TxVz+7hXeuzOI6mQ3NArIFuIYOJ4qkINtWSuPQjl588fgOPLSrBKNdRei6cAMd6b5ehOksfvD2ON6+togbi000zR6EuSF0ydiEAfK6B9spw2gt4dUHR/HcyT0YHcoqQOg2xWHTSmdR93S0AhMd3cbY3BoujM/g4thtTC+twWeuGAOUUxnZxDMpG/ccOoBj+4dxZHcvBjJAiZKqyEOWuWMpXTqgru+jgxTWOxrGVtt488oU/vL/Y++9n+y6zmvBdeLN3X07I+ecwQBQJMVMSsykaMt+836cea/e1Kv5df6mqVdjyxpLI8oSKSoxkyByo7uBRud4czj5TK1vn9PdAEESkD0clcftuibU8d5z99n7W9+3woeX0c0Nws2U4cJWuYTUGukhsjT/6K4hHzUlbuPZhw7h1R+eRYZ0xjhEVvJfFE0mtLJo+v0KomYAACAASURBVMDFyUV8fOUWPvjyOjy7BygOgj18R7MRGFkJrKe8jZNbTmrz7XkcGMqJ2+iJg7uwZ9sg7NhHydYwWLKRMRUNNvRVzhHdzAQQUqeU0FtSmbcCFWnwdQoIUzWTmm6sd92+4Y67H0CYHmrpr9gMCD2/C89ro9FaQquzCjesw4+bCLQOvKgtbqMth8DQURNC3ZLJAOtmKRVIPZSAT065XdiGjzx1X6TQ2raAwZKZR94gICRtlBNgTWi2LDaV2UCswucli1DFTHBCKIYzmzSEChAmRWFqope0pDcAYZKzlJLNOB3UMwg0RkzQN4VmQepa83nY1ObV6mjNL2Du0hUY7Q4GqAckVTTwhDZIWjefjHRahY6lNCsy7SQgpKMuwSA3f10BwpA6KJ2mHsJ/g+5EMNsKEMZtHxGD6rsRYpdrBRJ70cpaWMlqmMwE2Pr4WTz+09dhD/bB6MkpDSQBm+dIXIElRTLz+sjeUZqOSGNUQfIuk0JFeh9bk2lYiHSIFfChXkwuLoMf+TAURY+OlIY5AA0D8JwRLCzGmLjVwLWJedyaW0DXX8WRE314852TGBoKkc21EfoMpCcgDBFEdMj04AauRE60PEdMnGiE1fUMdAUQ0s2YUyDahqhpkFA1EgMquouaNDqJDWTMHMqlERhxCaGTQezmYMW9GO4nIBxGgS7Nhi3ULmqnRasrZ25yYG4CyKo0SolwajotzpziGqg+lMxGmUek9vUEg9yrOU3VSI/lRH3iKhavXcClj/+ApakxmdYZkQVby6K3aGF4oIAd2wcUfV+mDaRyOkDUVYYuBFkiQI3EMbkbGHDiDJrIoBbamFjrYHypjhuzSwLSKSnYUi5h30g/Htm/EyPMA3Mb0LwmNL8jpj7ClhbtE9/3GGZEOlgBWm4AY8sOPr9dwdRiFZVWB7mcjf6ijaEeGyd3DWH/SBG5qIMMOOWnBlr5PHNKShYLDcDk9etc4zoCzUyaZlnRx8/MdbC0FsExtyK/42FsPfUybq50cO32Aubmb2KtsgDHq4mjsevVpflAOu1/+V//Nxw/eUx09pbBvYRryFU2Q0K7T2LpGYci9366aW6egty9OW4uhr6tMNr0tXsBQgUH1P/dFcz3oJSi9dsydehMeZeyzW+MtBX7QMmo/+mff4H3P/gD1qoV1JtNMELBp2ts4MORqBIaA1l45823xK2VjrNsuNIxVsXvJBRyrvrUhId7oOxVKSBMUIK8VlV0qY/1Z3zXvzdIpXJdNjmOpnBRdtf1S5sCQjI66OmlQXM8xI0m4kodqNZhtFyZELq3bmN2bBw3x8ZR9x2seB1MOQ0s+B0sBQ6efu0VPPnySzhx7lGUB4cQuAE0TvDkjNWEasx+YsTJia5huVrD2MQE/uXXv8bE+DgqqyuS8Um6bZasJs9Ds15D1rKxdXQE/+2//lc8/oMfCF2a2kE5uzdRReWqpI5oSbNWvbrvs/je2KvWwcX68k/zQjY3S1L7aeZ6qvdVklVFL863O5m6gwClhVuTS/jyq0u4dPkyqrU1bNuxBW++/Rr27NmOvv5S0hxKYqOE4sTzUa0WNhrketzlcnlnQzsFg3c2a77PK5iCjAcFMffDxrrzdyoHa9bRqeGLuOFSEhHrqFZCLM67+PTTz3H50iXcnhnHjp3DePzJh3Hy9GHs3bt9/ZZcX2Oi+1fxUerwVw3yzQ7r31UzPujr/n/z++8XEJL9pNx9VcXMNcxrQoC4tFDHwnwVs7OruHb1Bq5evY6Dh/bh5MmDePzJExgY6lFNMGmYk5GVZPVKxJTal9Iq/I5ta5PTx/q9fx8XQ6u3F2OO4ZfXmuh6QKFnFA3XwFzFxZ8uTuKLG7OYb/lo0dyip19yuJwwRJ6W8l4XnbVFDOY07Bos4kdPnMTZ/VuRC9RksNfitIVujZYEoXfcGGv1CEZBh2+GePdPU/jw4jSu3p5Dhy8wV4Bn2fA0TSzHeejvHirihYPDOL+jFz2gWUwA1w9hFPrhmnn8+pPr+PjGAm6suKjGBbTNskRPsENWNENYzhr0+hzeOH8AL5zahX2DGfRnIphBR+iphpVBM8qiEVqoeho+vDyO33x8AfPVDuoO8xdL0KwsYFhoNlpC09s6VMbR3Vvw6JE9OLargD2DJtzVFeTiENtGy5KT1Ww04BtFrLk6Ls3V8btLt/DLj65AH9gDrbwdXdA1NIbvubBiD9nYRQkd2N01hJVZPHlyP9546hFs68tjqGhLFAJNXjqOg1xfDxzNwMeXZ/GHL8bx3qeXERcHYA9sRSuy+Fvg051StxFqJoJWRbSc/VEdBwZzOLFrSADhgR2j6MtpkstYIhXRosGIoglIV06ExKS1WOt6hxTycfGplDz1UBNCdZPLKpUuxobg9V5r8X4AYap/SBd12vEkdcbzHXheB632KlrdNXS9CryogVDrIEAbbtxGo9sQPRinzjEpt2ZGDl52ZFXsATtW1FtwQugjb5CCZqBkJYDQKqBgFJDVs7B1UwxR7gSEmkwHBRCyw0vX0UQCwQgCAhvWhymGkSlBkk8qtFEZCKkiSJkoqG1SDGg4ITQyilpEGpFlC7iigxwdGTXfR1CroTm3gNmLl2C22xhkYUUqXlIQE/TGfCTlITcjcaJiXg3jERJASLAYCRgk3S1GIKYlysslBYQgEGwFCNshom6MyIkR+ZwQGugWs1jLGRi3PYw+dhLn33kFueFemD05iLYtYlg4zT+4XkjZtiSiIaaWESyinU0dRQJCHj7UF3DSwk2QtAhqMgmsSXGlhXgXse5Ds5jTSIAWQDf7EYWDaDeHMTMTYGy8gonpecwuL8KPazh6sow3fkJAGCGbY8d9AxD6DEJPASFD6d0u2n6ITgIIHZ828aQF8u+l+kECbtWdEzdiglLqqvUMclYRpfww9KiIoGtDC9lY6JMJYV9pCIVcGRan/owPSfUZUmsoWtNGrabMM1TJou4pBQgZ0UOwlxTlabgy4TKpkQRtbNppobi9iUFP5KBz8yqWrnyGD3/7Syzdui7RPDtHB7B76zAGSgW1t0cqY5AUzSyp8BZBvSPRD9Rem4mZUrvDvEYNnchGxyyioeUwWfNwY6mGq1OzYoRFesy2cgkHRvtxbv82bMnrKARtyUSE1wSd57j2IsnBVFRqKzKgGwVomQFcX/Xx+UwDY7OrWGl0kKNZUkbtW+cObcPxHf3S8LIiV8UNce3LhJCNEwJC5rCF0A0CQkPs/l09A1/LwdcKWFz2UG3asAcOIzN6Bpld53Hx5hK+vDaJyuoMGo1lOG4N1foSqo0VHDx+GA8/9hhe/8nfYe/+XSgUCF7ZNuNaVmplZYliqkcCCJXLaLphpjqpzTvjnYXmN5/fd33ftzDI1u/8TaDwu0BAOnVLv0+2JOlGpzq8TVO5JAtUpnebAOHPfv4LvPfBB1irVtFst9B1u6KD8XwPzVoVAenudgZ//847+O//5b8hK4CQMTpJpzsxmZJVL65CKmldKGjCEkim6Wnh8wBVeboX3ot9okxx0iuvrjMzTblXW7znHBdxvQG91oRep0mTA39xBZ3xm7h9fQwTY2OoBy7WAhezgYPV2EdFD/Hcm6/jhz/+EQ6cOoGevjICh+sEal+nORZ1f7ohDQsyQq7dmMBXly/hoz/9CQvzc+i22wIG2fXhGeS0O6iurGL3rp04dfIE3nn7LZw8cUI57JImnUwI1XG8aYHcdSY/wGW7j3Lyu77lmwBhatyS/vwmUChRX8wOVHpg7g3icMxMW4kZ4rkQY22tgcnJRXzxxQVcuPgVllcXsW37CH7yzpvYf3AfhocGeXyCOPlODMxiW0UAyB4uod6beVB3g8Cv36Pf7zX8SyeE37JJ3Ottk/2CuxjBjHJJDzyl02ft0KhpWFkK8fnnX+LKlYuYmr6GrdvLOP/YaZw6cxR79+1cnyhuXJ8YGjWcXwOE6lzbDA6/ayX9NXz9fgFhELgy4bMsZl5asm65hunZcuHLm5iZXhH5xczMDKambmHP3h04emwfnnjyNAaGehNAqHwO9GRCKI0RNs6lnlQV+HovI92wN12k+54QLtWXYm54TsCoBBNuaGNmuYlrU0v4cmwGYzOraGs2/ExR8gPFeoGaNobHR3TydHB4xyDOHtqBE3uGsaMvA621hhx89GYMFIoFZLM5seJvOzFWmxH0kg3P0vDex7P46NIsLk9Oo02dVa4AX9PZL4YXBpKXt6OcwaunduLxfQPIBy1ooXKM03K96GhZ/Oqjy/h0fBFTtRCrfha1uAgtk5MuWV73YXTXgPoc3n78CF48uxc7egyUM5zK0WSDhbYFRy+i4uqYrnbwwRfX8OuPvoJn5BEYecRWDrHG8kJHSGdVOqRpAbaV8ziyfQBPnNqOhw8PI67VkI19DPZkpfr3PU+yFZeaAT6dXMKHY3P489UZuIURyVHk9JAHgHSSI0+yrXr4WbcG1Bdxes8Injp9ACdI7RwsKeMHcRoC9BxpoxouTSzio0sTeO+Ti4gL/bDKIzLtbNJynxx7XodcQahZllNHtrmIgyM9OHdkN47s3Ya924bQl9VQNCNkNU8AIZ1XVScxsRxOAq8JLEUAv2mRpbXN1wChQm9/0YTw7m7GNwFCcqp9Aj2/i063hna3IrRRN6gj0tsIDQcBOqh3qmh7HYkQYBCwZmbhMWNRQCsfilJpckKoB8iZMQomAaGFHjuHkpUXQJgzsrA1C7ZBfZIm0wcpXUQCxykhXVnpRCtBWerXChBMAaH67wYgTHSESf2vup+bYz1IHaLpUB5+FMlzjpLigVeWomwatESNBjoLi1i8dIVhTCgxDDv0hC7K7EyhyJC7v55YR8oBIZkBg9omCWhUXfeYTrosurRIAUL+ODWRbiRxE2iHiAkKmwGidoSQgDCkFbyJigEsWhEmMz62nj+F82+/guK2IWTKxXXnSzYa1MakQ6M2Ua5VKNPBmIAwCSJmF1I0l5Gyel8HhLw+8nmay3iINUdoowoQqpmdbvQjCPvRagxhetrD9RtrGJ+awdzKEsxMF8dPD+Ll149gcDABhGEHccS/T8opg9CpH+RkUAHCTgoIfRMEhD4BoYBlOoyq+aCKnFCqT526lDBA3iogZ5eQtweAIAe/Y8HSepG3+jHcvw09hSHkMj3i7Ck5qNwK1muP7waEipHCYkk5AWssJlWPW1GOhSrGCWIgDp0ELJrXBrp1dGbGUbt1DVNXvoBTWRQmRTlvoZfRM4EnOX+R74t7IR8EgQSUVpYRELqY5Zh876iVbrvoeEA3suHaPeiYBUxUHVyfr+DixAwcz5Pw+J1DZRzYMoCH9mzFaE5HPuhA95pA0FGEaEMTQCheodKn4WvKQcv249pyF59OVXFjbhVrjTYKhQwGS1mM9GVxdt8oDo6UgG5VtI2MvUopo6QVy4RQI4BQoJDNlUA34Ruk1efgIYda00DbK8Do24+ofBhB+Rgu3VrGpfEpNOqLqNcWUOWjsYy2U8PzL/8Iz7zwPB774dMY3jIMk/pc+Tu86ZWfMX0dSQ0yYClAKOntyZaYUNc2JlqbAci3lDrrm+89StB7MduSJlDSpdtcHsj+/k2FrGKXJes6AYMpsFCGT8kfS2KKeIaJfVHKENOBf/jZ/4V/ee93WF5dQaPVhOM6cq+IlsZ1kLUzGBkexssvvoS/efMt+d8EhGQ+yPNKXYcTQCj7hgRbp7TxlE1x1wu/j+o8fX0pMFyHIfegjCoqrKRyw+D0ut2Bt1aFUW/CqDVh1Ntw55awdmNc6KK3JickiqcWB1hCgIoRo24Bz73xGp546UXsPXEUPeV+9rOS+DW151N2TrkMybTc6//0yaf49PMvcPGrC6isrirWDjXXZCBoGlr1OhZn53D+3KN4/rln8cxTT2H/vr2KSku9Vur+cddy2my1o1qP3+fHXz4hFHfZmOwHFtRqUiXmyU6IWrWBxflV3L69iJu3pjA1fRuV2jK27RjFW2+9jj17d6G/vxcWPRITvJc2StSwVMUBrJct65dk89VJNf9fb3J/baj4AJf0QSd36m89ILi7uylwP89vHRDyflNGX2QCsSOtACGwvBjis8++xKXLBIRXMLq1D4+eO4WzDx3H/gO7/wMQJo0FFTPB84fGjWxqGOznS/7g1M1lzMwsY3FhCbduTWF6ehpHju7HiVOHcO78MfQPlL5fQHh7bSV2ybrKFcQt7vZCE9dvLeLS+DRuzlexUOsgIhjMFBBm8mrMHgXIBA76rBjbylkBg+dP7MNANkZRc6B11iR+opQzkSmUYGfziAINLVfDahtAIQPHNPHnr5bx6ZU5fHl9UgBMnCnAi2JVsEcBynkd2/tsvPHwXjx+YEg0dmKhTmdEAkLY+Oc/XsDnE4tY7BoCCCthDrqdh2mZyMKF0a1AayzgnadO4IWz+zCSjdCXgeTN8bZiWpRv9WCpHePq9Ao++HIM731+HWbPMPR8HwKNihldrNDTOAa/XUOPGWJbj4UXHzuMZx7Zj0LgSOYb4wtEZ2bQUMYU45c/X7uNzyaXcOH2qtBaO1YvOrGNkEHQtg099mFEDno0Bzm/CbOzisOjvULtPH/yAPaMlNFt1EWzxk4q9S90eb+1VMHnVyfx24+/gmvkgHwZrVBHKwBafgwjm5MYjgx82F4LRnUBx3YM4pmHjgsY3DZIO3xm8AUSc5ECQhG2ywGs9IOyGWim0rXdBQjXG94yIfzXU0Y3A8J1Sk9SgKRRFPy8AMLAFVDouA20uzVUGwtw/CpivY3Y4tTBQa29hpbbhEMAQVt/Zq3J+iL44WGsAKGhebAICGmOZOoCCEVDaOdRNAvIG1lkdFNAGEEhD2UBhLKIEkDICWEaRr9OGVWU0nWgKAHVpJSm4/4kz1Cua9r1VppNjQ5otPGnq2oQCJWIxRcBgJ2xhTrkMZh4fhHV8QlojSbyBCSBp7I8afpE8ELKZgIIU41iCgjpismpG987lVEls8J1Nz8xyfFimRKiowAh6gGiVoiwS70QnRUtLLMAsoHFPgujPBRefQGF0QFkyyUBhHwGXCuqCFOvX2I75Jm5CtylgJARATIJVLEvQiphoSNFNa9bCgi9TYCQqj52kssIw340G0OYmfEwNr6K6xNTmF9ZQKkPAghffPkgyv0hstkOwrCLiPo6ZgtSP+i76HqkjDrrgLDLkHsCQkZwyL1A0KwyCJWJi+p/CHBlOGwYoSfbg3ymB5bei8jLwO8YyFkDKGWHMVTeilK+HxmrJLQ5OhQn0p6EMvp1QKiu1EaTRe40MVxQgJDrgleZ15ZwP+XrMFKFumAxl+nUENdW4C7PoLt0G7XZm9A6NfQYITKRByNw0G3U4Hc74gIbuB48j3riUAwFckVqHWkKxJxFpQFll7PrQyQGQbYPjlXEzaqDa/NruDA2BZeToIyJXcP92LdlECe3D2MwA2T9NnQ+wi6o5eXYnYDQj+iAq7I7oWeh5ftxdaGJTyaXRTO91qCG0Ma2oR7s2zGAY9vL2FXOCgtC5Asm6dBKY6pM/flv5SvKSSkpedQS+zIhzAog7HhZOFEP0LMHbmEv2vn9uDq9imtTs2jVF1GtzGFx+TaanTWEsYOf/uf/hBdfeRlHTp5Eqa9XinlLp7Mr6VVcF6FowKh3EuMmyg54E/JNTN/CB63Gv60GvNfXklp2Q2P39Srwm7rGdxt5qZtW/ZHNDbr1vVqmg4z4UK+PMq9//Kdf4Dfv/Q6LK8sSps4Jobx8bje+L6Hq+/buw7M/fAo/fv4Fcdul4/dmQKioUkqDwyk4H3cCwm+obL8D5dx9rghRI5mAbr4mCgwmZyHBSBDBb7TgLK/CqDVg1puwqi10ZxewOHYD0xM3MTM1hWYcoBb7oKq9bmtoZ0088/prePyl57H7yGH09g9IYS2TfYJpTRn6e8I84HUM8av33sefPvoY42NjaNRrwg5S7AreKhoa1Qqmb93Gyz96Ce/85C08dOYMtm3dqi5Iks96bz3+ptf0VwUIE6BzLx0hDbNET05NsCUyFppoBPR+6NBMpoK52WXcnpqTiJPF5SXJJ965eyteffXH2LlzK0qlfGJEllLrVYs0peClia533i+bFlKqn0uabndD6b8EFD4oGEwbO9/L30pqAWGLyX3PJq3Sb5LwWF2LsDDn49NPv8DlKxcxPXsNW7b149z50/8BCNcBeDLNlRqTG4zMoHkHs+cKl6Zmqx3M3F7E1as3MDk5KVPC02eP4+zZo3jo4UPo6y9+v4DwxnI1brsRcr0FVNsufv/xDVwan8Pk7Kro3Ag+AsOGB0MMFdhttrUQQ7aG3YNFnDmwHUd3D+HA9jLc2iJ0r4HBvI5iTkcma0imGa3zOUXo+CaqrgmXDm+RgctTDVwYm8dHF66j5QNatoCOF8BhMRKGKBcM7OjP4tVH9uLRvf1oL99GHDjIZguwSv1wkMXP3v8YX04uooESGiiigYIq/Nmfpa7EqyPjVvDOU6fw3Jm9Arp67Bg9WRMBTVdCIMj0YK7m4qMrU/h0fB5f3FxBnO9HaJXg0c6et4BuqOBjdqqcBiy/hVzYwvOPHsUL549hz4CNHsODW6sgm7FQKhbhRKTedvCHS5P44uYSLs9V0Db60DZKaHAaS+sDTgc4oYp9FNFFMW4jH7ZxaLQXZ/Zswbnj+7BrpIx2rSJuYuW+PrBAbftAzQlwcWIa//KHT7BQ76LuUZ9ZQGhSG0PiFItXTfSHuchF3qnj4UO78epT5zFQyqAno5O4KqHsJZt0UU30QZL0KmMoCt5p9X2/gHAT1ePfYEJ4L0AozePEadQPPAGErtdBp1vHWnUOHW8Nkd4Sx9HIdFFvr6Dp1tEJHHHr1KyMNB3IeFN4TiE3AkJTC5DVgTzpxgSENgFhDkUzh7xJt1FTCk6CQtEnJfQ2cVEgbXQdECaWcamZDLVwElhP4JWCmo3QK6GYqpM8maCllFFuwLZMZvk+SuaFOMRR66miDRYnJlGfnQWqDeR8H0VSWhNAKJ6iycRvI1JWxV9QB6CRlsd7Wp4XJxx8DorfKvVfan1Hjq0bIyYgbAXQaj7iVoigSyMEXejLNctAp1yEdngnBh85gR1PPAqzkIHOkQ0nj3wudAOljojmL4YtdFClBaSGTAEPOZBJ0SI7KumIC1hNew1JRIb8nMFOVgDNpIbQhycOOAMIowF02yOYnw8xMVnFpevXMbc4i6EtWZw4PYSnn9+Nnl7G5TAs20FEjVzMfYfgxpH/ckLYJCXeDyXqxgnInjDI5FfTVk6bpPRXjQW5XWTPiWGGQF+xHwW7B3qUR+BacDs6enIj6C2MYqB3CwrZPtgmc1cZVZO4i6Yg4R6U0RRIK5ijnoNcUx7YyVIiLZqXiR3clIDDO5iaRi10EDXW4K3NwWhVEdWXUZ+7hbC+AttvQ3NaiLst+AwNDzzRp3JUJ3RoCtr1ENzKLcbFUr8qGlSaDjHP0oRHTXSuF65Vwu26ixsLa7g4flOMMuiKuH2ojF2DfdjbX0IPm2ZOQ5gLeuwhw4B5U0dg6kIxdYJA3FdNuwAt24crszV8dGMet+ZrWKl1xRDpwJ4hnD+zG3sG8hgp6Ii7dTkb6FrLZSXT2oR8zcWkYu6Vto9uw5wSeqKXz6ET5OGgF1FhF7ziXnQK+zG51MDE7BLqa7NYXbmNhcVbCOIOsgUDP/npT/HMi89jz6GDyBZKQv23DK5p6pFVk8AXTRKBviXGTbzf1gHh11lndyKbtA5NAeR3DQW+BSzKfaxyZe75cS9Q+F2AMAWG64CQlEfq1RNASNPGX777W/z+Tx9iaWUZ1ToZHG2hi7qeh3ajjkIuj0MHD0pUwusvvyKOvHQgTgw2pT5PMwc3ZIppSL3SeqmXdI8X/4CAMP0tKfjcuFDJG5UYOGjMFq630F1agV5vwCIgXGvCmVvAwtg45qZuY25mBo3Qw1rg4LbTQSOjwytl8ewbr+EHLzyP3YcPyoRQ9l/mBJqGyBe4Xro8dw0ycTT887u/xh/+/CFuTk6gUa2KtIT3NCOhGH3VqNYwffMW3nzjdfz9T/8WJ04cx+jIiDIHS8C7CqJX5icpkE/3EUW5/S7y8DcA7r/40982IUx/6V25f4mWVEzGhC7M+4juqSpjmY3DVjPAwtwaJsamcf3GGG5PT6HYk8GBw3vw4ovPYni4LHuMAjYbtGMeKtRI87EBCDevqbSrkt6wmx1Z715kDz61+8suY1pjpdj//ma8Dww+k6mpmpwm6yimLlW6y1hacDF1syUawqvXLmNpZRK794ziiR8+gpOnjgjtcb2m2aRxFg2h6AhZEKUawoQ1tElP+Jddm+/3p+6XMpoaStD0LSZbBBk14WajmVPCqXn86U+fYez6DczOzuL8Yw/jkXMncebsAfSVC98vILy20o6pC+xGwO2lKt79w1cYn1nBatOFkS1BJ8DQmCNGB7UIVuSjaEQ4tnUAJ3YO4/T+rRjts9GbjeE0VqAHLQwUDeSyBqyMruzguflZKuC+HefQCi00Ah1zNR9XJpfw/ocXUaNJhZVH1wvFFIY29Yx22NqXwSvn9uGRfQNorkxDC1zkCkVodlFywX723oe4eGtJHEYZWN/SCiqUndSKsIOS5qDfcPDmEyfw1IldsP2GaAt78xn4QQSHXT+7hKnVNn73+XVcmq3jxoqHjl6Aq+WkeOAmzcwQ0kVJWc1pAUwaIrRW8MzDBITHcWhLHv2ZEF6tIllY+VwWoW5juenhk7FpfDo2I/8lXdTLlNGk7kpyCrnNq+iDIhwBg7Zbx4ndo/jBsX04tmcLtpapQWpLTEZvTwktRzkfhoaFybkl/OHTy7hxewHTyxXJYoSdhWZn4QYhOq4nIKcvY2BHTxbnju3Dc+dPI6PTDZG27x6KNlBmNiNfKotRiSGIEZtqKiigMKGMKn2b+kjlwBuU0X8bQJgWGt8ECFNjGQEXAacYDjrdBlYqs2g7qwj1JvSMRKcE+wAAIABJREFUi9hy0OgQENbQ8TsIWSmaDFxX0xYx6ZFXw2KRJhQBMsxlNAwUTBMlK42eyKFgZpAzTGQkNkGBMU6EZINMnBREQ0jwt0k3qOikiYsNgZdEUqSxE+vn0IbLaLJNqnKWPHGKy0xlPkCKqNjns4FAClOEK598ipVbUxgwLfQaBnoIVplBJVOhFDYo8xNu7Sw2xOkqeZA2KlO4mGpRBTUk5Fu+WezvZMJJ8xiZDrYC6NUNQChujaaNJToDD/Rg4NxJ9J8+jPLxQ4gt2vvrsLIWdBrisFD2PAR0QeU9JcHyBHGkf7oyrVUMHmUWwPeZOjkCE5kmitufaudLQDsBIdFXAghJC9a0foTRILqdEczPBZi8WcHl69ewuDKHnXv7BBCef2IrCkUHuqH0a3QXZa4Pp4MEgl0Bhi6akkeYAEKh0ytaJsPoGXKsJoQq9FkaUCzYYh12bKK/NICCzemgBd814XdN9BVHUS5tQV9xRE0PSUOWHMLEFTStO9ZdRjcOuA1AqKYxCmKria76/zSlUIBQHE8TwyNbglYCmDQ7aa4hWJtHVF+BX1lEc2FKnJv1bh3otgCnjchlzE2IrCkx3DKlZQgu7xHTTqiXDL2PNZipnicyEWgZxIUyolwvVjwd840Obi4sy7lh2zaGSgUMFTIYyujIRy4MrwU9YEvMh8WgVTor6pzEBnADX7mvWllomR5MrXVwZbaKmaUaViot+G6A/bsG8YOH9ipTLzOUSSMXKV0YWSgKm4MPuXAKDAqUpkxAM4TxwNAWL8qh4REQ9sEaPISgtA+t3B5MzFcxPrOA2toM6rV5NJtLcClZMAK8/dO/wdPPP4+dBw7AyhbEadUyA5gGXeCUgpA0b04yOCFk6u0DAcK765pkgnXPcuc76tB1QLj5hzfVkOqfd35C0UKTaV/69cSgJAUX6a9LjUo4SeOEUIxUTeDnv3gX7//+j1hZW5UJISmjfugLIKyuraKQzeLI4SN4+aUf4c3XXoNNHa2uGm3yIZTRxAAkcTMV5qa83mRqKM/7Gy7At9XJ8nvv1NYlYTeJhDv9YXVDipaeemYGTDfbcFbWYDRaMJstmKsNOLMLWL4xgYXpaczPzqHitrHktDHltNEtZmAM9+P5t17HY88/h5HdO5Av9sgeR50fjWUkyzWmW29CaQYUIPzwQ9yanES9WpVsZVLL+WBjuN1oCGWUgPCnf/s3OHzwIAYHB5Qz8zogpDvkBiCU6WrKIpDst79GQJg0MGQnS4x/xNNANQhYRNNUhqCQbtu817sdYH52DdeuTIrj5c2pCWzdPoRjJw7h2WeeQP9Az3p+Xvq+q0bwxoRQTD8kt1VpVeVjfSqYVjubF9Xmf39fYFCt/bvX/P3ow/4SQKi8JNIMSGWGEoc6fBeYnW5ifGxVNJvjE9fRaC3g0JGdeO75J3Dg4G5s3Tb8H4Bw/b1S7fgUEOoaZWWqmbG22sHkxBw++/QCbt6cwvLyEh49/xAefvg4Tp7ei96+7xsQVv3YNw1cv13DhbFZvP/JBSzWOwisnBx2pp1VYcHcTKifC130W8CLZ4/i3MEdOLClBN1vodtcg6mTducjawZiX06aUbvrwA1iZEpl6faGdi/qnom6qyYLY7dX8Iv3PsdK3Ueo50TL6DB8PQhRyOoYKll4+fwBnDs0Aqe+KJqYXK6AbqBJ+PHP3/8Q16ZXoBeH4JpFdAjiZHITwQo7GMpp2Nln4ZXzR/DYoS1Am3TWAOViTjmB+hE8M4+JpQZ+/dFljC17mGnbYgbTjiwYmTxMOwPLMtGs1RF0OxjqySIbdhDWFvDU2UN47tFjODBSwHCetW1LcgOFqiQOpsC1mVX84cINvPvnCxKLofWMSDZhNzYl8xAsZOMARbiw3AaC2iIeO74fP37iEWzpzWGgYCNrcIJniD19vdVFx/ORLeWxXGvh4o05fH7pOi7dmITLqZRpCVW347iot1rIGhpGyz14jGYIR/fgzJEdCLsuQtcVq/benImBnpzSwHAaQKMPHoIS7EynS3YtVewEwWH6kQLCtBO/ETuReJKvU9fu3bm51yYlICAp5u4GhJuBYjolDBioTYpft4WVtVm0nBUEcQ1axgHsLlruClpeFW23JdovMZWQAR51FsrhTUwKJKqagv0IOV1H3uSUkIAwg1KGE0IbecNE1jCQJWVOis6kcyaaJ9JCCQZTQKjoo5sfaZ2faiCUIFhQ2vrmqf6RAE0RDRvQTRsGp7W8/rECVQbBpR/i97/6FeZuTODg6BYM53Mo6XTx5FQoFAdKyQKSSVaiIxTaL2nAakooTqNUnXFCKO6Y/LlYmniMhmDHmV4GPl8fAWHTh1ElMIwQUEOYKSAoFjHeqKHVW8DuZx5D+eg+5HaMwufLsg0Uyn2w8hmxZmWnW7rdcvgmkROaMpURkCd0PwIkddhLTmECCgkIaTYj1FYBhCE0AkKbHXbmfipAGIQD6LRHMDfrYWJiBWMTY1irL+Lw0VEcPz2EUw/3I5NtI0ZDYibEDj8O4XAd8RHQKMVDmxTKgIAwghtaorEWySVpgRpD7BXM5jpVZtKMkLGQ0zPoLw0hZ5Xgd3UEronQtdHfu1UAYW9hAFmrBFPPiKmMuAImTtIJIk6MZTYKjW8ChOqdVU0aRQtOSlu5ZqGsBRtkdQTQO1WgtozG3E005m+htTSDoLoMtOvQvS5035WGF+fSXOfye6UBQbAewM7wM9RRM9aEICySAo20YQJCs9QPo2cQbrYHbd1C3fFFV8YiizRsmm5l3Q7soAs7IvD0FVAzSJUDXI3TRmZKKoMmoYZlCqh5uuTWzq9WsFapoV1vY8doH04f3yn7sB12xSGZDRDuB8omnWso7fCT45HoCeWeV67JQZyBG+Ww1s6gqw2gf/fDiPsOomZuxdWpRVydvI1GbRa+W4VlBag1l1FrLOPtn/4UTz//AnYeOCQabccNYZkhTJ551EImr0OpjBmDwSmhCHkV9kod3O/aFu8yA92YKKZ14GbstrkGvVc9mr70BEBtLiK/tYBMGAjrOsGkwbA+YdpsUJJ8jaZK4n5NEJe8vv/jf/wDfvXr32K1WkGHcQlcjxwuhCFWl5dkanz82HG8kgBCxk3Q+ZiAkNfhbu241OkyiUzuBAEz9zcd+frpowBvCgKT6j+RTd5d9GsqPywgJViH1unCr9TE0dlsdYDVOhw2DsYnsDg9g4W5OSw2q5hvNzHjdxEN9qK0Zzte+slbOP/8s8gP9MPMZBUlWvCmCv1lo078GQCZkP/yN78VyujkxDjq1Qo8xxEX1ozJaA4NbqeDeqWK1155GW+/9Sb27t6NcrlvHRDyOom5TOLQqiZjPA/U35RcuH/VNbz3mf7tn72fCeFdgDABhSIXkV61AoV0vCR9nWdwpwPMTC/j8sUb+PLCBdy8NYEDh3bjzJlj+OFT59HbW1rPd02NVjfefcW0YCYhP5fGdXwdEKbdus3VT3Jaf+3Gvb9r88AgLa0SvuHvfdt9/cB/a11DKHPzpCYxEHi6APCpyVVcvzqHixcv4fb0TQRRA6dOH8SPX3kWW7cNodxfegBAqCrJNBDr+1a23t+7dY9d5K69cPN3pPuUamrQbExl7CJmo9WWe4+eJNcZiXVjFhMTN7G0uIR6vY4zD53AqdOHcfzELvT05r/fCeGl1SB2dQ2/+2wCH1+5jWszS6jTPj9bEKondWQyCZGq0MNoMYO9gz147sQeHBntRZ6hwpy+BB309eZRKPAFe9BpYmAoUMFyiVbfTLDyYhst30A7MKDnMri1UMUvf/sVbi+1Ue/GEpfA7yNNi2YGBRt49uF9eOTIFpQsDxkOSgwTS2tN3JpbwZ8+v4LbK3UYxUE4WgatkMGNzFeLhL66o5zF0R39eObkbpzZ1Q90ViUeor8nL9NLFnuOlsXUSgsfXJjAl7cbuLLkwjV74Bt5CYIXF0Fu2C5DvmnAYMJw6ugsT+P5cyfw0uOnsbPXwlAeKJA2RBdE2uxr1BHqWHMifHx5Er/44DNUfBOtOAPPyAm1EwynJwDj5DN2UdA89BiM8DiI5x87g16bMQgasnqsAGHGViG/AU00qMsMsNrsYmpuWR6rtQbatMbWGQYeCugtlwoYHSjj0K7t2DHUh5FyDrpMkUL05EwUaf5js9BO7DAlKC/pRQkQTCaFyXuZNI/viFHfyCFMq5cNg5RvuuG+bZNKN7d7aVbSz7G4CBnx4XrodNtYqy2i1aWxzBpiuw1YzCOsoOPX0HabAhjo7SbGFXxPqUdIAC6nYhKWrMXI6JpMCUkbLRAQ2nR5tZE3LaGT8msEhJKZJYCe1XgKBNnKTLWEynVURU4kNNIEAJI6qiSXSZ7MelHHqcYG1CbM4ESDm6T0NDmxCQJYnBrGGn7/i19icXwcx3bswkA2i2wUwgzpdBnKpE/cYoXGpooONV1i1ISaxPHB3y53aeTxr8n00RQqKfsq1G9E0tQJxVDGh10NoDUj6RR2TRst28Zs6MEb7MPup84jHu5DhYBJ12EX89i5by/6RoaQKRXgdttwO63EQIKbJemaXYRxN9k4IwGqAghpsSx5e1yMavzAr6lcqiR2gtMhW+n6aOcBrQzXK6NWLWNqqo1rV+cwMz8lsQGnH94tgPDI8SJ0q4EwrAmAIBuBmmUBga4Lh4AweQgg5OsPTXgRJ0sEhBEivj66Sso1Vp1lM9aR03NiQlQuDCJrFOF2aPRJi84sBvq2ob80KnTRjFWEySgT00ympYkPkxqRfisgTKC0gD8C2VTKKs65km2dOkKRecDmgQvD7yJsrcKvLKA6M4H20gyyYRd26MjDb9bhNWoyeQg8V4pz9R4YIDWbh5ppEVQpTZ4d8fWqwOIwotmOiYD5tHYBbrYI38rBZyMpMeSIqUWkNrFZRUGL0JcjRVCBtID5j4jhcYBvW7BsA1rgi1ETaYihmUNgF1BpNNBoNhE4DnrzBkYH8tAYX0HTLDqJ8r2Jqd9mpiOzntKsMvFKFrBh6gos8kzyE0DY8EvwrFGUdz2MdmY7ppo5XJqcw9itaWhRHYVsiOHhAm5MXMWXl77A3/3nv8eLr7yCAyfOIlfsE6aJmg6GxJqiCWNAvcqc4oyQE8Jkn0hE1/eMDrwb2KUb7f0Cwm9gsaUGGpv34e8qHu+mjX4XIBQ/QvZuhP2l4X/8wz/iX37zHipCF+3A9WncFMMPAiwtzEvMxMkTJ/HGK6/gJ2++JZps0eAm7FaF+5JpSGLatG6jl0xy/lI4uK6H3JRiKJc4aUZuXCcVE8Qzhg0KkQi0u/A5ISQgbLaBpQo6M/NYuTGOpZlZLC0uYK5WwXyngfnIhzk6gP6De/DC22/h0WefRqa3BIN2l9QQqpsVER80ldE0dIIAja6DX/z61/jzhx9h6tZNCZ8PAx9Z6o15P9Kgx+f9EeC1V17BG6+/hr17douc5A7KaJLVmMoM1MRV6Yy/X8pourA3/TcN0r5ncZBSnJOGprhNq7Yzzy0xHZMXQrAeYWW5hVs353Dl8g3cGL+BpaUFMeY4c/YYHn/8YRR7CsqMj/3tJP9NXfzUNZeAUFEYSbPd/P5vDKDX6RtJVyddfWkD+8GnhHfXNvcDTDYA7b2/+7t0wffzN+R7Ug2hXCN1rVmLMHPY6wJTNyu4fnUBly9fwezcNKC3ceahw3j5lWdR7i8gX8isXyeRyaTw8A7KaOKsngir/70CQpU/lqhTSXdmlcU8YzfEzclVTI7PYmxsHKura+h2Ozj70CmcOHUQBw6MolDKfL+A8IvFIG5FMf7xt5/hz5duYYX5xUYGcSYvkxSuBVI5DNII3S6ObBvBmb1b8di+IWwr6HDWVqAxQ4+0w4E+ZPMZOG4bfuhK5z11GU3NAjw/RifQpbjK9eYxv9rCb/4whutTa5hebSG2SwiMnATFq857gIePbsepAyPYMZJHIcexNXBrZhE3Jmdx7eYM1lourGK//Azz+WwWWaS9OTXsH+3Bo4d34NH9wzgyWoDWqaBgRRjoKSKMWOhGEgExU3Hw6dg8/jy2iA/HV6GXRoBsr9Bg+H0sxC0dILupYEaIWxW0lqbw0uNn8fIPH8JILpb4jXKWXU525wO0XZ9BGUCuhK8mZvGrP3yJ8fmKGM1wsqLZBeh2ThzEIt9BLvYwkDexe6QPjxzbj8dPHUKWofXM/tIioYwyG4zviR9GqLddoT9qto1m10e12cH84ioq9QYcT8pjAcfDg2UM9Zcx1NuDrMlC30POiJG3NZSLWWQJssUJSc2RlPNWkgUljoXsqBOYkDp654RQzv9kRqEmhOu3/mbO0b23/W/osNwh7L87WDfp+ivaKKdXMTzXR7fbRa25Ik6jHW8JkdFEZDbhow4nqqPt1tENXDihr9xSeToQ7CehGXzuBB80pLB1AnAdBctEwbYkOkUBQlOopAXmxiUdbRXYugkQCvDjQ00LVZ5e8jkl+VK00XVAuMECEZO7TTCbYJObh7AlRVOjABr/h0kHUk3Hn37xSyxNTOL4zt0oZ7IwfV9C6RnPwqlzIgZUr5ldqaRwk25+criqlg1feyiAkPowmwJ+Hrw0eQojmZQFCSDMVkPorQiep6Gu6VgzdKzyxtgyhD0/PI9OwcatGrWcOuxCHjv378Xgti0oDpYRs9D3HeTFXZPnjidgMIxp8MK8Oz5nZdjDwzvNexSHUs5bNOqRAzFTiTQPmhFBZ/Ynu+wsrNCLrtOLleUSxidquHTxNlbXZgG9i8eePITjp4ex96CNWKvB8yuSBSSNkzBMnEXVGukKIPQlYscJSecy4EVc/zT8YUQHWwspICTNVoMRcX0U0WP1oidbRkYroNvmOsjA0osY6OOEcFTcR6kfJGWU1Fk6xt5pKpMCwg0ksHlCqMwu6AKbZEUlsw7uU3Jsiy6ZH/zbXcR+G3Aa8GrLaK/NokGqaG0JgwVLdMRZPYJTq6C1torq6io6rZYsNjbeOJlm/ionPASFpPnS/CND/8yE2kuXajITqGtuhRo6dPAk3TObg8Z9IwacZhNOow6vuoIe28CWci9yNl97DMdz4HK6Z+golvLoKeaQI32YerNWG1ahhGzfAFrtNly3I5NFI3Zhxi4iRldQi5jQv+hoYtB637RUVAn3C74WnmMSQ0Gdmspw8iM1IezqQwhz21Hafhqr0QAuL4S4PDmDielZFDMeRgaz2LdvFJ998THe/e27eOen7wggPH3+KfT0D8t9qWItaGokNkMJ4U01d+g0Kk2eTbET6zVSumVuYqqtb5YPAgjvhY7W2WVfzyJUeuV7l4dKq6Uy2jZ/fA0UphMm3ncsznnscTvTNfyf//gz/Pb991FrNtBoN9FhM4ANjDDE4uICCrmcGKG89vIrePv1N5KmlMp2lY90spk6f6ZnUjpY+1cZotxrQvjNgFAZgqk5SdRow1tagdlqC2U0XlhF6/Ys5sduYHluHqvLy5itrQkgXDZiZLePYvjIATz31ht4+OkfwirkJIxek8JQnbNkQErWrA40HBcrjSZ++at38eFHH2F2Zjq5H0OZEPKnmD/Is6onX8Brr76C1199BTt2bEdfb68AwvUTOGHapG+kAoQK2KRn7F8Mqu8bWaRv5uY3lv8m7XMz+Lr7FyotoWr6cvrOBo9it0izOiGO0FRmfq6CiYkZXL0yhtu3b6NaXcPxk4cEEJ47dxqFYl7qhBQQcoqfljFqTW8ChAI8Ex3jHc/vLkCY3sCSZZjeS/cPCv8SMJgsl2+8bze/71+7mt8yzbrnW7kOCHltlKkMc1WpgWMjeOpmFdevLuHq1WtYWJyFYTk4+/ARvPLqc8gVTFjWxvVSDW71caeGUOVKJqPyf7cTQsmCljWVrHlxGaUhUoiF+SZuTs7i4sXLqFaq0qA+d/4sTpw8iO07y8jlWf+x9fs9xU58NBXECy0PP//dp/jkxjTadh5dhppzOphQDgwWyz69xTs4f2QvHj+2H7sKGvqNAIbXQbHHRKmcRa0dYLXawszCLJZXl7BWXcG20RFs2zKKkeEhlAp5OZA5bGQRkS0WUG35uDi2gC+uz+LC+Cw8sweuWUBXgivYdQyxtT+DbYN57No2gFLelviFufklTM8tYLXekrDobLFXutSkgNJu34x8WF4DR3cO4oenD+DoaA67eg1YXh1FC+jvLQqFgpmG3dDAcjvA+FIH7301hV99NgmzZ1TAKTV4voRncwPOIW8biN0WYtKv2mt4/rFTePEHZzCcAwayGnpsFd1gmRrqzQ4cAslSr4BdGuh8MTaFG7PL8BkeTw0hD1FeW99Fj61j50gZZ4/ux4Htw9g9XJbpIJ0vSefL2obqvGiA54dYXmXGXgzdzsDk6NTU0Wi6aLVdtLvK1Y2AsK+vgGJeFZ/sKgZuF31FGz0FGzmTtEHSwBg8zZljBMM2RdsgW7lkMBFMJJRRmRKqYyT1Mkz/q5gMaRWSbAjfcuJ804TwmwCh2hDVYaYoMARbgOuGcLoumh0VPdHoziNADaFeR2y14McNtLwa2l4bbY9RBQSE1OYRXKtDRgCIuLgpw5asriFvGZLJVhBAyGKf2kILRVJydV0aJaSnqWZjaiSjYifWASGFxKIhTDVwCUVUwFbaBE+oo+vUjARiC89cZcxR+6RbtjKl8ahljRF7AT5+730s3byFvcNbUGaWFw1b6DRKcw2+n4luhL9amK0RfzyC6wXSXSWvnV9hYzSfsxQdVteRjZWTJA9Supy2qdds+xI5ka2F0Nt0etVQM02sZSysZQwYO7bg6HNPIbNlGC0T6AYBWt0uFisrot8sDfRh29Yt2DoyLCHPvPqmLrkWiLQuAur5Ql85srLIVk7zyZHBRgWLeUtAoxjBUH9Iml5GR5TQrsK4F51uD5aXirhxo4qLF2+iUpmFaXXx9PMnBRBu38N4gwpcb02osGyuuGEg93rLdQUMdpn5GXhwokjuYZ+B9NIYUYAQOmdaiuSl4h1oKGOiaPWi1x5AweqFFWfRbXMKlkPO7sVAH/WDQ7DNgjKUMXPS+eZDNWGSKWF6D6XTwqS7mLoeqqJIFR9sZAidP6JujS6XmgTBi18PaSpeGyFp6J0qOtVFtFZnYAVtZGNHGmO2TkOlAKHnIHA6cBoNuO0OHIcHkAKEBjNNQ6DB3LVIQ8bMSOwEm71szjEGyA2AlXoLS7UmFppt1D1KALiPqEKOFDev0YBTXUNvJoPtQ/1Cf+c203Ud8N0MTQPl3gKGykXsGSihZMTo1KtSQCtqZhdR4IqjJ4IuQqcpzsi2wddP2i9ntpwQqufNe0bpIHkvxOA5lsbF8N7zQgvdwEZc2g307AX69mPJ68XVpRA3phdwe34BeauD0cEsDh/egWvXL+CPf/4dTpw9i0cefxLPvvw2RrbtlngYXSddOUiiWzTVcEpU1us5hPKGPQBldL2KuodUbhOQXJ9i3GtCuI4P7ipWuY6Tvt+9ike1N2+ARiUrvCuHcH1yxzNC0cpp1EY93D/87Gf4zfvviaEMNYT1VgMWp7+WhVajgcHBQTz5+A/w9JNP4qkfPK6u1F1xdOtSrvS6JXVlkkCRDnnuD5psvjb30BCqLVwV9xsfakKoaP0xNPoN1BroLizKdNBqtBDML6N2axqz165jbXEJ1bU1zDWqWPY6qGYM5Hdtw5bjh8RU5syTj0PL2Gof15XxndzKaewEYlTaHcxXKvi/3/01Pv3sM4mccLsdYRGx0c1zhSH1WcvEttGtePP11/DKyz8W11bScJWLtHpjN2ZYSTEu73laqCefu7+r96/8rvXOxKb6IL0/vulXq59R8VI0AMvI5F9p6BVtlAwy3sf1uocpOuNfvI7rY9exuDCH02eO4szZo6LFyuZyQjVNzJiViUyyuNIYBxUcfjegu3MtpMBFFUbJ1xJAqF7F5tf53ZfsgWmc6/frxvP8pongvR1mv/s5rX+HmMokedTJXiAZepGKTLg1WcXVSwu4du06FpdmYWd9PPzIMbz6+nOwM9THps9RsZDWt7KvTQj//QNCNlJVFpmKnOCAhWYy7VaATjvCrZsz+P0Hf0S1WhVWy7PPPSnNjMHhjFzL7xUQ/nnCi2+udvCLP36OL27OoVvoQ9fKoqvRyIJdVravfJk8WL6HHxw/gCdP7Me2nI8yhfSsyJljbAI3Z9Zwe2EF88tLWFlbRqWygqFyD3ZuHcEjp45jx+gQigw9Fo1ILNo8WpYv17v48OJNvP/ZGFrIo6Xl4RgleDrjtTVkjQCljIbhgR7ks5YYTVQqFVQqNbhsXxgWsrmi0oVwIuN3JaS4zwxx5sAWPPfIIews6RjJhrCDtpio9Je4SVA35KNDx05Pw3JXx/tfTeEXH12TbEK6rBIwciNg0cYJHTOuvFZNqKFbejJ44sxhPHbyAHoNH7020JejvbwO09DQ7HSFkqrl8qh2Y8xVHIzNLGBqcQ2NbohON5BAysh3heI30lfEnq2DOHFwJ/rzNDHR0MNDxaKYHMKZz2ZZEEfwfWpaHHgc45IiZeti3OH5gOuF6Lp0bSSm58+YMEnDoqsp6XG+j3LJRilPKhtBg5omyUSJEMlUYnd1SKaAcAMUpoBwYzqYbJV3A8Lv8Ef+1wJC7uHUEhAQuo6HrtMUQFhrz8CNKgi0GoxMB4HeRMutouk00HLb6iShSRCsJEpD5YSJ4od0SQ3KXIaA0DJQyFjIExCm7qOmLRNE0nfoPCtHrwA+ZcKScDsFfREMKkCYjviUqYwYy0gnfoM2un7g8LAh8KbD7Xo8hQ4rQ52nIYCQ4/vIC3D1k09RmZ7FUKGIPE1N6NAYx/KQKaFq7ykAHcfw/AiOF6DTdeA4PlxXaeEsS0d/P+8vWyakuWQCRLBDTUsz8AQQRi0fOQLCDgtqHWumjuWMCX+wjPyBPTj89JMobt+CIGeLjXq12cQXFy9grVGDXchh587t2LltO0qmLQCbBb1p0SnUE/OSiHo+4Z6pSlajPkHEAAAgAElEQVRpv5RKTrRhmiXB9Mz2IW2TgFC3GerMS8KCtA8dpwery72YmKji0qWbWFm5CdNs4cUfP4Tjp0ewZZeOIKrA8SrSkCFA5iSwTUDoKEBIMNgNkwmhFLnUnLGRQEAYQyOQFaKjmsIyVsCMbJTsMvoyg8jpJehhBm4ngm2wIdOP/t5R9BQHYOnMSc0hY/P9VFqetHrbuGXSnExVaKSlRnrvpU1soR5zEs0olZATKojemc+LoDlwWwi9JmKvAa+1im5tCQXDR87wYVFXqNEtiKYxquUeOgSGHlzXl6aJbmVgWgWEkYVmy0foRGLu2qrU0Ko20Gl2ZQ35oYblehOLlRrmqlXUuq4EwHMfEYomnaM7XXQrFRRtSyjsjNvga+t4DryYgFBDXymHkXIBx7YOYrRoQ3c7UsCZDBFL4jPoTBp6bXjdBnqKWeSzpuSRBnz+pB1Sk2mw4aMMn6j/4pmjCe2P75VyT3V9HV3fhlHeB71vP8LiHlQxgNlODhOzC7g1M4uwu4CBPh0nju1BvbGEqds3wEzsrXv2453/6X/Brv1HYGbyim4vuZSkMmuKji5jCOZtqpiV9VpceSZ97UM1lu769B1AZvPX7mMakVB67zk8TD95jzxCtY2nOvCNv6kmTMmeJaBD6UPV0IYTQhUZQjbQP/7Tz/De+++j2myg1mAkUE3Mhfho1BsYGhzAk48/jmeefBJP/uAx1VxMBuPrxWPyDwGjmxomKSCUMvM+LoP8mk0XQe6mRKeY/q3Nr3njWxUgVMMSjrkDeNU62gsLsDtd2O0ugrkl1CanMHXlGtaWlsQAZqFVw7LXRcXWUNqzA9tPHcMzb76O008+LiwG1SShXIF7SaKN5IRQAxYqVUzOzeHd3/wGFy58BafbEf0gaaIW13QYYm1lCaV8AYf27RdTmZd//CPRFQozIMkhFECwyQgojaL46wCEvOppG/nbQEosExOax0mDh2ZQIr9Qi0EAYUxA6GPq1gIufnUd4wll9NSpwzh95ggeeuhYAgiJkdMpoQKEKY1UXarUxGbz87kXIEwX5f83gFCW8iYN4bdRv+9urD8AHEyuT5JPnABCYeeEGpxujImxZVy8MI2xsTEsr8wjXwTO/+Ak3nr7RZZWSZZWMo2W4HT1IRPCNJhemhbr44R/txNC1iriUyEhmARLBpxuhHbLR7XSxfjYFH7/+z+i3e4gl8vhxy8/jbMPH0WhyJQGbj3f44Tww4lufH2uiXc/vogvby+ik+9Fx84JbVScDUkzc1zYUSguhg8d3IVzR3bhyJYYQwUg8mLMLDZw4/Yaxm7dxtzyiuS8eYwEINnYbWGwlMPbL7+AE/t3oZw1JPw48qgdImA2YWSz+P2X4/j5+xew7Biokspj9yKwCoisrFDMmEJqGZwoxCzj4Xn8/R7Aw99UB016A3Tqa7BjF7uHaKSyAy+eP4ABI0KP5iMbdVGwgN6CLT/f6TKAOkQnstA1i/jo+hx+/ekNzKy1UWlzI8ogk82KTXa33US31YDXqWP3SBlPPHQcpw5sw8HtAzCcJgp6hKG+PCy2OsNQnOZc2iIHgBNbcDUb3ThCw/Mxt9hCvdaB2yGlyxc66r4dW7B9uBfDfSairoNuvYVixkIxZ6FQYBGpKFA+u+9BCCOjaJzs0Hc6DjqOo2idpFNGzN0ikKWttXKKsjKZRFujoZijW1kMp9MRTVAuw66lUifJTplsAkoDqqaD6ZQw8eJar2/WyQEpIJQN685O5L02o3sBwnt1tgiA1zeUTSAzBUyuEwm48fwOWp1lVBrTcMIV+KjByrsIjRZa7hqa3Roa3QbETtVUgepqQqhUdELv4qRHIz04Rs4kuCcgJDA0xWimx7LRa9nI6IaijdIpLpnYCDNA6OIJZZSTZckoVAW7ip1QE0IxlEnjae4AhWmlRT6letBVkcYGGTsLi51lgs5ksrl6YwKt+SVYfgCt6yDqdpGNgQwnbASELIRZGAi9NkLX8dHpuGi22mhzzXQ9cf/LZC1s3zGKUjEnOXM5TdECSXelHXrT9+C3XUQtD9l6BK2raJRLWow5CygfP4yhU8ex69zDyAz1w+fkOZdH2/PwyWefYHZxHg5CFAt5lEs92NY3iMFiUbJKszTGzfE1kYIZIGTUARtNNLoRICi+C4nmkZ9ht425jGxGxdAsHYxcIKjz4zIcp4xqpYypWw1cuzqFubkrQFzBy6+dw4kzoxjZwUz1KrpuVU23REscouX6aDmb9IOhCycK5R6W6SAPLym46FZJCxeVryh048iAEWXQYw2gnB2GFeWhhTa8biQGMr2lAZR7R9BT6Ieu2bCsLHKZvEQo8E5ZH/is1yCbAWHae95U/SZZlop+rArWWOJiYlk2QeDAI2giGAw7yOoe9KiD2GvCjNow4q4YxAAeKQpqPMMLndCcpTdkZQCCHbMAGEVERglBw4O3UseNS9cwcX0cC7MLaDW7Es3T7LqodTpYabbQpsSAWinZNxjVYkILAnTWqnLf9BV5eJCKGqDreXBjaq4h+9JAMYOjWwewZ7AHI6S02wYsOjdnaNASwmnX4NEkyuugXC6ikM+g3W2KDlS3LOiWIcwIuSw0RXLZdOODDRKCwwChywgEDR3XhNW3D2bffmi9exGWdsEr7MD49DzGJsexcPsr5MwOzp7ej5GRXqFD/faDD+DGJv7n//6/4+Cxs8gUeyTjkGsh4IWjlb2VSSz/FSCUJtBG7fPNgPC7qrY79thv/2YlvU3MV+42T9yMuu76mpow3ft3p0dDOl1c9+1JMBP7k2yy/OznP8f7H/wejU4LtUYdlVpl3eBkeWlJYpnOPfQIXn7pBbz6o5dUsbg5cWAzgNs0DU01VBtzhe+4Bvf8cqrnSYBhegNuoqeqmjsBhCnjgxKNag3tpWVk/AA5z0c8t4za5C3c/OoSVpaWUK1VsdyqY8ltYyEO0LNvJ/Y8cgbP/ORNnHryCWnIChBhcykB0+sO0rqOyblZXLg+ht+8/ztcvXZVlgzBIGncbECSHVWrrGKgrw+njp3A22++iR+99KI4N4uRnsXJuPI8SPWE6r1SRjIpINxEHv2uFfdv8PV7Tc7uqg82A/vkvVefUpMq0uEJBslqYZOb7AJ+G5ku8/MNTE7M4vLFMczNzaDZrOHI0X04eeowHnnkOPL5grDSEn+ddcdR0dGvP417AcK7weHmRfnXAQjvVRfd8aw3SWwe6I1M8iD5KpOesjRkWXI3agGuXZ7BF5/dEEBYqS6jPJDBD58+i7/9u5eTPpyKq1D30N2AMMnZlXX5/wNAGCnnCk64lRe5IZNtp+vjyuVZXPxqHF9+cUH2hYGBfrz62pM489AhuY5sPn+vgPDP1xrx9fmGAoTTS3B6BuFkCkIbZW6bBGGTEkVnw24Xh3eM4sTe7TiyM4+SRUFvBQsrTcyttnB7bgFr9QbMDDPGWMSFCBpr6MtoeOP5p3D24G5s682KCUDkdGSTosDayOdx6dYS/njxJq7PVzFVdVAJMwjtIoxCryqoeUdTF0g6nBhMqO4FD34xkWHnTQ4VFgAt9OVMnD20Cyf2DOHYzl4MWCH6jABFIxBAmM+YYs7h+TSTYOyGAUfPY3yphUvTqxK9MbtcRZNdQF9RRqn1oyteXyGDg7u24tzJw9g9WsZoXw6G20RWD9GXz0hwOV0UCXip8aM5oxMb9BCFCw0d0j5qDjyHgfQRNJqAxDS6KQhQLdqkp/iIXB852xCtTSbLa6qsCAkGuUnSOIHUJA5UPC8QAxk1S1GOkjK7Ih1FjEU0BQY50dJJ+6IpCjdYPqNICi7l3piCwXT7UDbtojJbp4uqzXBTkzm59moDTzgrD7T/fNM3fxvXXrl0anCdWKaEQUCq7CqqzRm03WU44SqMnIPIaMEJa2g6dZkS0gWQFEaa5SSQI3F/ovMmb1mu3RiM0MsmhWiBbpmWiZJpoce0JYIiS/2X2PMnlCKJlUiO3KSIUGs3cR9NpojyvFOhUVrQJyMDxQRUOYQyYaAZU0LvzGXzEjoeOb7KYdItCUluL66gPjcPCBjUYEc0/YhhRZFEU5Dv53Vd+C4pmZrQjTudLpot9cjkMsgVcujtK8oE+v8h782fJLvOK7Hz8i25Z9bSVV29743eF6DRaCwESIAgQREESUlDybZkRdiekUbyOCYmwv5j9JPlHyzbMWFZnBkRHC4gQYBYCHSj9+qteq19yf3tL5/jfPe+rOwGSIIgKXE0TWZ0oyorK5f77v3Od853jm3yMYi1DLm22NjoRiHCnoekE6Ds5ajyRC9KseTksFh2UD+4DxuOHRZA6IyNiIW6YdsS0L3cXMXCyjIeLC+g025LcX545z5sn9yIeqkA24lhmGS0GUaq5uAU4yr2PypknAWN/I+SC65nOowyGoWjKKkwTJR39jEGzx/F8nJdZC1Xr97B7IOLMIw1vPaNMwIIN2xiTlwLftREQEadOYNJH70gFkDYY/wE5aJpKAoEMkJkwBhKL+58QjCzU82Zx1BihmyDTsBV1J0J1J1JJF4O/ZBGIjYqpRGMjUyixmzCQh1mzoHFRpOt7KdFHsv966F6Y50TzC62h2omnWcpYEPuSsaYc8B95AiQI8o+2/Aobe+7qJUIpnxhCs3UhZn66v3uh2JoxaaRmNLL3B0bgRb6poMkl4cX5uAGOXTdHFrLPTRmVzFz7Sbu3rqD1aVVBJR5MOydbHKSoB2G8jfZOu4ZkuHKx6XUy/XFjIYGGdzD2bii1JUTzxHNaiyg5ABTRQcTZRsbynlpyHAfHKkUUK/kUS07wgzWaiVUakU4BUtchtnY4FpwuIbzVFIkCIMAvW4XcRAgDRnuTTfdFHkjB9/vo9Vi7uEIotwk8mN7EJe2omdP4vrd+7gxcwPd1ZsYKcc4cXQXtm4dx8hYCd/9wRtYWO3gmZdew/FTz+LgscfFAp+gWpxnKV2l0oBZiiwCss9oiNqSfS2zuf+EzU/NSCdqvWVzTZmkUf+shiwP/XTG4rHQEvY4o9b0clLSz0/YvHXMA587m60xzyQ2uzTTxLODjUbOaPm+j9GxMelm5x1Hvs6vraw1xPCMhmZv/PhH+ODsWXjM83R74p4njsdpCrfXw6aNU3jpCy/iheeewbOnn1SqAL5nNP2Q38lti858KSw2QpUGWkdRqAZR5kv4S4QoA8PU4dDxYTgiUEDPZhuS3afllrrRIiwhP9Cuh6jRgr+yBicMkQ9CYGkNrZl7uH3+AlYXF9BsNbHQbWLe6+JBEqC+Zwf2nnkCz7/2Ko49+7QoDOSApIOzVm2IGsdiwWTixv37+PDKVfzn7/8Al69cEQUK98tQGEJTzhfOEG7dtAmfe/oZfPGlF/HMU08J0OT1JAxhhpq1rDwDhAIS/xElo+sN30+aR9U1xHBHYahJke116jOj+iHLIVSGOGzEUgbq+zFWVrq4fPkG3nrzHawsL0mM0OnTJ8Rl9MiR/SiVi/LIWWPZsrKxEzbOYgGbfJ/Ve6d1mZlHgc515LXAs17WII3dEvWaOI+o3mb1jNVbrz5bNdbCUQd1bgRBANd1sbi4KNfL+Pg4RkZGUK1WRRbL5yL1xNBYDPcA/gz/VCoVdS0Io6l+H8+NbDxw/WvrEs3hpvsvYhOzt35w/yFAyLESXp+2nZf5wcZahI8+vIGfvnUe9+7dE2XWlm0jeO75k/ja11/SclFlqawYQD1WI28QyQkZXhl2UdPXXCYj/jndqN9IRfnrP8inlfqq+3ENkPziHCxVAYohlGaGH+Gjc7dx7uw1nDt7XvbbyckJvPYNSkYf06ogvXEboYrlEgig3leVyakiWLJqfL3BMVwtqJ/5NH+Mdy6tpdfm2/jOu+fx0f0lBCOTCPJV+FYRERc2pZJ2HqnnwV1ZxdbxEezePIk9ZMXSEDdvzIi5ictMjUYLXhCiVC6hYNOeP0XcXsaI1cdXnn0ST+zfjt0bKsgFXfT9jjBeFpm9QhmzLQ83Fhp4b/oOLt5dwv1OhMAsSQA9jfTZYaXUUWUBMvOJkgEFboQBEVdFhmunYpKwZaKOzz95FDs2VFC3ImwoxBjL91HPAyVLASIpoqSIAfwkB7dvoRGZWPaBa3fnMHNvHrNz3ORb6PV64ipZLRWxZ8dW7N+5FQd3bcVYhTIxA3biI2/EUrg4dk42b+E8UsZoGPD7Bry+gV5swKNha5TI4Uf5VE7kTJHkaBFwkqFi1h3nuWjgQLAmgFethmE+QYCeAmvZZq8+djkEhlaA1AX6UOU3BkYwKjFd3rshVDf0k/ydwzHPD/8e2ZT0vR9yQ/506+8XrtFfdOFlMy4sqGlgGIVkRSO4fgPNziw63oKAQiPfE0AYoYte2EI3aCNMQkQ06c8pyajkZOrODQGh2sKUiRCZQjITBIRVx0LF5M0Wk5mi7chch3A8gxB1ShxZjKnWGhlCGdzTzqOq8NAsYTZrLLIktbGrgk0VcgoU8uBLZGaiWCxJkHzcIavLwe0C+j0P3YUl3L5wCTk/wHi5ApsW6XGCApsAbGYEIfyOi9D1BIyw4+f7AdpdVwBhfWwUpWpJNhsecNIcSDiHmIqrLQlJOnD6XRdxx0MtcgRLtMIYqyUHq6MlVA/uw/jRg9hx6nHY1YoUguJ6SROe0TpWuy1cuXENt27dwsrSMp46dBJ7t25HnSYLZoB+2hOAkqMCQEwXFOOlvVVl/St5paVm5hhXQCMbqqiMvpiSBFIob4DnjWJ+voSbN1Zx5fIMFuYvwbQa+MbvP42jJzZidGOMGB34cRse2eWYbCfWASGjJxKyVhFC4QENpdJll5nyRRLMtiFzt5xpI0uXN4uoFccFDFbNCfSaEWLfQD5fRr02jomxKZQKNRScihgCmSZNdRztmEcXPWWiMziY9YE8rIkblhlKkUqgwZuqlJH4iiXIFUxEUQ+e20avs4y072J8JA/LCJCELVipB7anKBVNEwJCH1EcySylQWaLhjBOUeaTu36C1QaLfR8Liy4W5ppYeLCK+ftzWFlYhtf1hUXOEfjIG2MJiGZDgLOn0lAU4yXO6BqwEjWry38PhWRIJExMW1vEMBHDjui6nKBCl2Unh2rBxHi9jE0TI9i9cwt279qOPXt2oFArwcybYjYTxR6ifiDGZsWSI6ZmHsFIs4HI90SVQjMOMpS1YgmBm2BtxcXKUh/dbgHF0d3wzHEs+gVcv30HM3dvIY81bBq3cOzQVmzePIraSAFvvv0ebtydR3FsG5567iW89vt/DLvgwGBRD6pjIrhBAMchu1mQ9TFw2svO8Mx2ZtDBz+ZH1f7OAoyfiZgOWaoJogpO9X3Z/zLJpt7w1ZajY1Do8Epmm6yoROywgFAydYKy7LEISqV45dfle310ul0pWMk2EZzx3k4+LzOa7/z0p3Ie7hJXy1GUymW5HlvtDm7N3EbP9WQdnL94ATdnboiM2w18dDodcfNl8U3p4/59+/C1r76KE0cOY9+unfI8+YtkLEM7SgZBKGqBfJENFKol2NxUz1+54K6XnBpDfuw8ebRYzuYEpRmtLx2FBfvoJ30ZuxAQzkcSuTF1ATmJWEHbRdLqiGzU8jzYro90rYX2nQe4d/48VpeW0Gq3MNdew6zbxoM4wOj+XXjs2dN49pUv4fCZ0zAcSokJ7DgfrpgvFdXBrGYb1+/ew88uXcJ3v/d9XLp8WamC2ADjbDib39yLu23s270bv/elV/DkqSdw+OAB5cT8iH42KwIHBOs/IiB8+OxWz+1hCWOmStYgbKh+zfa5TCjPtc/ZVL5EFs3ZOqbkznXV2MPly9N4/TvfR7PRgGXl8IXPP4OTJ49i165tshfQ9Z7qGH7ObHoqYMXICk8aIHxcSu0zpRmffxgqkMaf4Vx2oUDnTOX0HYZs1hiwbWV+KGMDGgxy/ch6ElZTzXXzWuI1sLKygsuXL6PdbmPv3r3Ytm0bpqamxBSPz4P3y0Ahf55f43gU/z02NibPUQFRJQ/OQKqciXqxDxo5WQNl6Hr/RcDgoeZ7BggN1lax1KuFfBFRmMPaio/337uCN9/4EEtLS+j3A+zetxFnnjmOl7/8OZimYgClNicYHGIIM7mouISrXUivC+Vq/emkxJ8G2vx27vNpweB6Fc69XAFCMoSsLPuxyh2m0u/sB7dw9uw0zn74kXyWU1Mb8fVvPo/HH39M6i5h8qnc42gH31MhbRQRovKLHgaEcibIvvYZAeGHV1fT2ysuXn/vPD64PY9OvgbXriCguQydBftAoVBUbIEfyAxgNW+j4KSIQx8ryysya8Khf0oVePgTxKSc6ei1UEo8YQVfff4pHN+9GVNlE1bUQy50RQNukSEsltCKgSUvwtXZFVybW8W1+TUstHw0XB6KJeqX0OkwlJgFWIJiIS832r7H7Eh7Lmwzh3Ihj6nxGvZsncRpzjqOlVE1+xhxEtSdPiq2Yn7IjsmG3081QwCJiPDJupg2Fla6WGm6Ys4iEk3OPbKTlDOEyeNtolaGlZLlC2XWj51sMkomDxUWB9pcMqTFbN8Q8xsCw4BFPbtBBufUyMAqGRNn+cQtz6BRggGHBh/CfmZdP3UBKRZOd0xlDuHjIG1wCKitWF94BBjZZajt/HUC+SBufhjVyX3VRbouNcl6qx9nCQdINHuav+Y1+WkBIYecJZ+I3TS/jXZ3AR1vEa6/LE6jDKqPjS7cqIVu2IIb9RBRJschdWaSyWtUF6syihdSX5oLIh11DDETqtimMIRV05GMwiJnYmi6IQHYKjxdjGmkg6PWl8wPaumo8mVn8aWG4VVNmM2orMdPcP+WZET+qL4vn1PeKoikNfFCMVfJWQW4C0tYuXsfty5dRgE57JjaCDOMYIWxSEdzQSQgjrOR/Nl+SAOeEO02GRWW5Jyn4xyuISwhAaAts7KGmOvwIORhw5lUl+61zS4KIQPFDHhGDouFHBZrDh579cvY/tQpydkyLBMh1zMPb9qkGyncyEfT6+LWrRnM3p/Fnk07MVkblXVeLudQqSm9PAEh3yNxPiXLzkYJGWxeB2Lgw8NWRcIzbkIabjlI8yqkCVVKN8oaHtzPY3p6CRcvXkezcR2lYgdf/+bTYiozMhEhTLkO2uh5fXghZwgJCCOJbOmJmUyEgHsLnwPne+gwSqt46fbSgZNz0Gzi8Dq2ULRKqBbGUDbHUcA4gg5nmS0UCwSEYxgfnUQxX0beKcEy8wIKeVM26gqID+FBLSl8hCV8yMtAA0IOHumLXVQUZJ04Gpx4iMMufLeBNOmhVKCpioskbIt01Oh7AJ2FxaCHs5Dqdaa5PFIrLw7I12fu4+zFacwttrC40sNaI0K7FaDTCtBru/C7gTQ8KCUSOYzM5tIXWvxXBQxwb9LOGWpOV+JMlIwx66CK+yTVCpTiaka4aORg8/WEHvJpiJKZoFq0JS5o86YJHDywDycfP46p3TtR37QB/cRHHPYQB23Y+RzsAgEQGykhQq8nZlpsGlKez9+dr5TRj0yEnQRBw0TQySNM65htApfutXFt5hbuz97B1vEUO7eUsH/3BOp1mqKkuHztJm7em8fcWowzz38J/+O/+jfCykqjzeF+QmVIIoCMr9mhCY8YCqjQeq7enDgdKiaKoEDOA5kt43VPBQyLAN3wlP1dF9XaYXZ9lk+1/rj3sWGasWqcoVxaXMbVy9OoVKoYGx3XxTTVFOFgdi2OYtUMCCNRA/D6p5srC1RV/KrClmMTXKDXr1+XwpbMBusC7g/sfIdRhKXlFQGGXdfD7MIcVtZWZE3QNKjRaslr4H3Hx8awe+cunHriCWzbvAUT42My58mGT61SQoEmaZYlERVcI3maZRVosKDygMVxMpNBDspKVTx9/MxQBWdmeJapQlUGXybF1swj1R3SeB1CinEqbss5YQhd9NsdJM02jG4XRquDeHEFjZm7uHPxEtaWl8RA535zBXNeFys2MHX0IE68+Dmcevkl7H/8JELO67NGMvNqjpEsNplQNoQcB+enp/Hme+/jnffex62ZmXVjLRZ6ZKaiCO1mAwf378cffuObOH7sKPbu3gXHZpbpOjO03jwYlqP/4zGEH/8c1lnCQTN3mK0c7mBnPS65NpSsnI0KOSs5QhEl0tCcmbmPRqONvXv2Igz7uHH9DhYXFtDtdXD48H7s2b1N9gqeF91eF6urq7L2R0ZqqNfrcms2GwK4CNRKpSJ27NipZrA5MsrZTcZ7pKmw4ZSeqmsikRlrBfQsee+lYTHEEGbXTdaAIEgjuCOxQJad19fmzZvlOiqVSqrJqRlFBU5t+f1kB7k38Of4/H3fk5nKrVu3YnJyUn5WObCug1A+Dv97OFMx+zw+NSAcvBbtsp+waWnL7Nvykourl+7ho7M3hCF0vTY2bani6WeP4fde/byMVEi4F/evIUCocEyWiKwAoVIgKKKD58jP1ar/mrXkb+rHPwsgVDmEijGlS2vap6rMEIXguXMzuPDRNZw/f0k+x40bJ/HVV5/F8RP75CfkPP8FgFAqVe32rfH1rwcIL15fSRe7KV5/7yO8d+MeFigPoolAeUQMUUIuBIYn5ywpOGUGo8+ZJl906zyIbMdBnqBRHApZo6UwYx9G0MPmah77pkbxhVNHsHdqFDUG16chnJRAj80ycUGAjxw6qYGFboDZpos7Kw3Mr3UkeD3p5xGGJhqNFtxuT4AoLxheiMznoeyRg9d0MR0fHcGubWQwJ7F320aMU3JkpqjYBIN9lCzILKIgbe4xjC3gjUwhM7VME4llodWL4fo8ute7GNyMWXQxD5CzZQRz/ZAzgD5GKkVUCjYcsiuiZ1GFEDcWFvVRSpdC3gy5cQNgBpfDD1tyC1VunDLPUBl3fD+5yWcBywPMP6B/1Qaviq5Pmq8fpumyaSUNCLOOorbElXs+GniqvqgljNljDQ+DPwwKBxfdo/TkZ7waPy0gZN3I4ovSBj/oouOuoOsui3w0NlqIjTaSXA9e3A1hlgQAACAASURBVEKPoDBoI0h8pGxckCGU16jofEXGa5bQUI61ND7hZ80ZQgLCOg1RnLxEJ+RtRz4rMasQ5oM1scrPU4BQbBgVMNT25WImM5CM6ipfjGa09E8ajgRqnHVTBTeLRZqO08uEUuKcmUfOLqI3v4iVew9we3oadj/F5rExWFEsDGGZeX5+iLjtwpbcOM4DRwi8EN0e575YcFro8NDp91GuVeEUaCLCOICcvC5hC6UQCeG1GB3QheHGyt01b2OlbGNltIiTf/wHIheVeQ+RzPVh5RlGb6LLQ4xS0LyF2bl5zM0uopQrwjFs2StGRgvYMFmG7SiwxetMYjBM4i0eyNpyXTNNAggJwNlstwwkFk1lcohFtjiGdqeCu7ctXLkyj/Pnp+G6t1Gvufja15/CoWMbUNtAKWgLvZCAMIEbMFaD5iYqKsbrq5D7gM6V/FjkWrbFHUz94bVKtonvYIqClUfRqqDijMBJR2HFdSS+hVyaR7lUQa06itH6uJjIOHZR5KKUEvKWAULJxxoqhFTjJrvi12doZVxVLlVtVELpGY0WdI+I2a9E/ynzYWPulV30k66AQSQ9pFEHRqIBIWcbmKNIWZMYSdHEy5Yc2Niw8fb7H+E7338TDxYaWF5z4QWGzN1FoSFYMo3JsijTGIlyEECpxuWyM0qmkkWJriIY1Myj3kO01ErmJIw+EmEIhRdHgbJaGif5nqgvCggki7WctzBar2DP3t04evwI9p44im3796Bao4syZwObyOXINBNMRCLrRcxWgdpXYz+Q98oql2CkDjOWALeMqJvHahO4dq+F967O4eadGSwuz+LwrjIe21XH/l3jKFLhm/q4fX8O1+/M4aPpOTzx9Iv487/6d8iXCjBZlDs2UjMn7DhZL8r7i3YBFo11ElXY8logi6GkoEoambEDBHKyviVBXE96ZSyeXhJ8DEp8M0t+Mk38eRaZAeWeMefHTSwuLOHKpaug1LxeH1HMe06BRxVZkkqh6Wp2ggUJC0w+lnqcWJ6b5J5yDISOwqvMyvLU6IGOnRCwyAy9noe1ZgvLK6twAxcB428sE34YoNFuScO4UChgy+bN2LZlK7Zv3Yp6tYZioSjzndxvxC0zX5DzXcAt9xHLUjVGsYByqYRSsSBNN5Hxce9lzJQYCVHOrZgTAXz8nmRpqjnd7AQbSEIfPTP1RaSWJc9lSBarSVabgZgaEMbNFtBuI220EDyYxxoB4ZUr4jDadbu431jBfNBDs2Rjy/HDOPHFF/DESy9iz4lj8l5QisHmXnauc9RDyaaBd86exXff+BGuXr+B+fl5aTRyL6YShaCZ84TdVhPHjxzBn/13f4rH9u8TF3eHzNJDGXrrMrF/eoYwKwCGWcz1xnLG4mY7nmJ7VQuELD9zUKUhr2XYPOcJyK5fn0Gz0caRI0dQqdTRaXtYXllBu93ExslxjI/VJRs7CHxpVBD4cW2PjCgwWK/VhNFtNNaE2CiWiti1a5esPf4hIOM1wD9co2TDBbTRlZpqAw0I83lViw4zbMP/ziSjrPn4eHST5PPgcyAjmcnCeT9+P2MUl5eX5Tln1yTXAxm5tbUVYQs3btyInTt3YnR0FGXN1GfAko/BayIDppmU+FcFhDyXRDnA5nQMdNsBFuZamLm5iOvTs7hz5zY63SamNlfwzHPH8OprXxBJKM8VNR+oGMKBMngACIcVD7rqGswTfsaC8R/hxz4LIBRWVMYjeC6zMUhjPAOeG+Kjszdx8cJ1ie+wbUcYwi+/cgZHj+9VChBdVH4SQ6giO37DgHD61nIa5ip4/d2zeOvSDUwvteE7ZRQ2bEaUsyV7yw/IXgF5zqyJOYXaqHlIjNSqAmZC30OvuYLI7SCPBBOVAraO13B011Yc2bEJ+7aMYbyQgxm4qNo5CUNnfcdMMZ+B0HECRnbFtoPIshGxo8LZhKSP1dUIK6sBGmttNBtNtJpr8OjgGbCDow57dhE3TU5g+5ZN2LV9Ehs31FHMKdkqC4mSTZMQhrvTaGUIKAlgU6G6UQqROQU0P6DTHuV2IttT0hSRrAogtFBwbHGfpMzT6EeolPIo5G0VbDoo5jRgYyFOxsegIFSFg6ujnhNslMrwpjsmMr+mdPKqi5mBPd0jzjrH8hi64ydYYv01aUHQQ92WTKYl27CqKIeOw6x7x47+o1fV8FHK76kiZh0KfuwHfmOX5acFhOLXQkAohZEHz2+h666i663Cj9cki7Cf6yFIO/D7bXT8prCEfYIPlveyEWlAKF0t9a6z10+W0LFZ9BuynmSG0GY2YV7iKAqSp8f5LCUzYi+A/6aERyIftMOhAoaqyBBAKI2yLKxeS0QFJKriXilL1Zpx2JCxHBhRijRIEHkBTKsAi866PQ+91TXM37wFt9EQM6KSkUPZyKFqmHACUl8+wlYPUceTqAAlIaMzYwKfWZmRmveyaXJCwx12yfUII7cchzEcXK2ej4jXXasn10hQcOBO1OBt24D9r7yEjUcOCHCUz4FAqVSSApmSMdLhTrUkkvJu28Xig1WRG/JaGttQwsRkBZTY0+CIsnCCLr73lFvwzeKsksmoEJq7CKvFGUIJSUWfN8uWmbewP4pmq4yZWzlcvjSLj85dQRTdw+iYj6++egqPHRlDZdSXbEo36IgkMgOEHmcrOW+pJY9+3xemi7L5XI4mIZSu87NjY8iX7djJmSgXyijZFRTNGnJhDQiqMPtF5S5arqJaraNWrcOxGURP9kMBQjE+0R5Ow0Xq+gX2SYAwowPVdUmQRaMFSutsOg2L+w6LJ0o5FfBL4y5iv4E07AoozCUejL4v+5YydmHUjGowhImJbkB32AA//Ml7+PZ3vo+55RZabggzX2boKfp9Ezl2OVPKl5QclDIuymKkhcYml6wfPc8sgFB1i4XOFUCYsRk6S1GyHXlwKvCI0ITNrNqciSJiFFMfuTiQiBzOD9VHR7Bh0wSOnDyBwyeP4fCJgxifrCCFB4Qt9IMWIoLh2JMGpoAK25JZWmG88mxvUvrMLNIJ+H4F9+62cPnmEn42PYd7cw/Qbi/hiYPjOHFgAkcem0KxQBlnD7fvzeLqzQd496Pb2H/0NP74T/8lJjZNoTo6otU8SuicsXUO2Xzu1Tw/5HWSYc4AId05YykwWYgS3PA9IDPh+q6WhiqppDIJYbwDr1k6wQbwgwCB76Pb7aHTaaMrkSHBQIXAo6XXdeH2XDmbeE5yFolnOH92dWVFWC0yfPzdjC7guuQGSIaOZx7/ljl9PVPIn5WoEBq7xTEKea5pNjdSrDWamF+YF3DMvYQzczzfu25vAAi3b9+OifENKOULKjM4ZyLm/GuaokzWkQHsPP85O6d/P99YPma1WkGtVhV1Bn8vmZsyzakqFck8ZvFcIKBkxIVFkMRmGmcQ9XmqmUFePQoUqz9q71bNC/Ib3KMlu5JTyxx3ooSg3UHcbCNoNGltibTZhHtvDqszd3D/2nV02y2pSR6017AUeWhX8pg8/BgOPHcGT778IvY9flI+OxFkgACWqghTfmfP97DUWMMPfvIWvv36d7G4sop2py2jCDRQKRcL0iiLaYbk9fD06dP4q7/4S2zfugW1akU7MT989P7uSEYV1FNsWfYcs4a52iO0Ilo1u9gA0V4EYRQgCOmI7cvnVSqWYEsEhSPsIA3SarURmddNRCWkzgaOFCl8TBAWyVqVxhdzVGmgx8+akk5KQlOOKXB/ULEo2TqXz4qFIZUyrPnynJflR0LvBZ3Jamv/Cv14w9JNqZP0PGDW/JEGkGa+s+/J+tMqMAV81aq8evUqZmZmsGXLFmES+dxu3bqJCxfOy9f5PL/85S/j0KFDIj3NwF8mJ+VjcI/ga2cjJpOi/rwC7SHJqGYICQjFzCdWrpiry23cu7uEO7eXcOfWEu7fv48g6GLH7g149nMn8HuvviCGazwLMq2VAi7qzzpDuA4IVftdq+AeGnT6jZWSv7EH+myAUJgnqYvYVOa5w6YqlTYffnhZzJBu3LgpI0FbtmzGy196CkeO7tYm1crX41FAKO+ZnKNaNqrJp19bMnr73mrad6o4d/M+zt26jw9vPsCiG8EzCuLwGecYvaCMHrh582KQBUIdv2WhUirKHA2BYC72UTL7mKyVsGNiFHs2T2D/5jFs31BDxUxRZMh6nxES3OA4c8HLlYdsCC+K4LGYZHeVzpiWKWGtMr/k5eB6nBWL4bm+0P8MLCadLqGlJvP5ihit14UhHKkVhK1TmXIsaFnQKzBIxkNmdQbTlypUl9cga3Ral/OC9fVhp+a5lN6dm4Bo+TUgLOXz2pVTgUR2fdd1X+taX17eLO6zcPAsWFqgoQ6EJ2Rcz/dT84JaeDgYLpXulJgBqsNNPY6CZ5mgSK38hyWk3Hpl6bBWU3vzw2ygth5XYFA9Yva4H4d7qtua/Z7fJsX/6QGhWpOcu4kpEYtc9NymAoU+XW9bSE3GT3QRGV20/TVhhwLa8lPCJWtB0IXK/NOGDAQnZIBsrp0cWQtDMghrzCJ0HJQcB0WHJkKWBoV0KCW7q+akZC5TM4RZLmEWTSG+SJoxzFxHFWuo2ENx4KWJD3WU2kDEAVmnnFg/s8CWOSyaCfVctJeX0VpeRnNpGTXTEkCYcwMBhEWyih1PpKN9BsbJQDwBYQyPeXM0NzGZi6muPco8xayFnb4oRL7fR40gkgw5XTi7PYTs4o5WkDuwC9bx/djw2C6UpyZ0BGMihSK7+iziyBayCE7FeIOSH+DuzAK8npbvjORRrVsS5cDrQELoJYieLIgIQeFQWk5AKOG4ZFASpGTCONTPOQ7bQWrnESSjaLTKuHXDwOXLs7hw/ioMYwETExFefuUY9jxWRb7ahZc00QuUZNQNOUPM3MQ+PHEqpUlNDD8JZH3wc7ByBeRyjsyCKsdKT5xmOUdaKVZRsiqw0jIQVND3KiiYNZTydVSqNQGF7OAS1IvRiJiNUOajpEksPj/WuR1cZMOy0eGgNjVHwMOWOaniOkz5ORlCRnKQIUwY2E6HZldyCBF1hR3MACGl6vJe0rzELgJmHs1uhLnlNm7eWcAHF6bx3rnLWGu76Aax5J32ZYaTNCDBHa8ZdTCpmVeW0opWEZmLpD4oWb4K4uZ9xQVoMCuiSvJECoWUMSJCgXJd27BTGxXbQSEJkY9dkeaTleU6EEaTWWy7dmDX/j048eRR7Nu/FVu31OHARS7uoE9XVSoB+qHY1nNeXcxlYrJONnJkCOM8+ukkXK+C23ebuDKzgrM3FnBv9h467UWcOTqJJ49vwckTu1EusZjr4cH9OVyZvoMfvnMF5dEtePzMCzjxxCns2U+Zj3Jr5RxdxqBRLkqZLBlCmdmTzUG9VO7lfH8ICsXBVjNarVYT9x88ELadRSznmbi/cU/kLB4BIWWeBI78Hs9Czv7Rutyj2zRjnXKWyFVbzRaazZYUlGTzKpWyFIqUfvJGYKikkqoosyQfku0wJcMn0ymMPJmSEmeN2ST2RX4XhoFmOMjMmUratrYGk26XZk5YQj5fGlPxAZQsaiPq1aqwdwSDZPkiylgJfjiXTRmeyPmVXE2BKHlnUalWBBQKaLTUOAUfk7cs1oJgX0n8iqiUyyjR/EbkpnxdSlop5yfff5HWWRL6zptkV2pzETZ7imQc6efgxQNAGDabMDpdYQm7t+9j5dZt3BsChLOdBlaSAO5oBZuOH8KRF57Fseeewc4jh6RuElWAjNdSAURmPid5rfPLy/juG2/g//2P/0lUGwT2Kn/QRKlQQOhRFh2KCumF557Dv/nXf4WJDWNqjv0T4kN+1wChAoXZtIvaM6TW0EZHqs5SYFA5K9I9nGM7VImxPoJ8xmymKcdG5RDOuBOlElKRO7zFnGFnVFKsgCAfl+B70NQgIyvycR3NVSzKmuB6F8ZZZhXXGwYyw045PPdabXDD973IOjYbEdFGMsPyzMFnMDTHl4HDR+ubTF6aff3ixYsCCtnkqNVqwgTyel1cnMfNmzeFaSRQ3LNnD44dOyasIQ1qeC3wMTJ2M2MLh2cLPwkh/TxAqBruNEGJsbraxZ3bi7h5bQ7Xpx9gYWEBMCIcPrYDp586jM+98LiK3/klgFDl8qla9Z8/IFQmkCrzmXteXvIHV1dcvPfOOVy8eBV3bt/FyMgodu/ehZe+eAqHDu/U45QaEOqcW83m6LNUueMPFDfDZflnnSGcm2+kSb6MVS/B7aUm3v7oGq7cmcfMwhpSR/zgkRh0p1QXU59Fo4T6KgcldvE5L4jIxabRKrZPjuCxHZuwd8sk9m7egAnOB5kxeqtNmDGz+hyUig6KBUfnwSlwEoY8YFwxo2AoNE0JOOPEetrJ15AvVNWAPruJ/VRkK57nS/HAjb7E4HXKRhjLEPBAjOBYhpKwkv0QqShpdDKTyj5+cCpnp/MAEPURihyWB6EaIpZDm4CQc4SWKYcHO5EDXJlJMIdl/NmGJ+teOe6p6SjpTyozF7GsyHTV6wBvXaqplYSZBQP14cJGDaxcBkByHRw+DAiz8suS2SxtJLqunxnq3jy8Tah4iXXYqS7f4Rf4KHv4G2vE6INiIJL92AMPzyFwg1ZRBSqugDcCwk53De3eEvy4idTykFou+nYPbX8V3bCBXtRD2I9kTmwACCXMml0cFkeKy5WokxydCVNtKkMnWFtko8V8HgUGZ1sqhsKWIkf1xFi8DgYBs2w9LigxmsmYQn0a6lkybaAr604cHy1LQsLp5FjVM2hGvozU9dFvd9VhxwMqjrG2tITZu3cxYtkopgbcxRU4foIxqwA7SGC4EfxuD5FHswZecywsE5RqYzCcEjpejJCAk91+kt9GgqjXRT6MMNoHHOa4cZ4h8NEv2ChsmUDtuSdQf+lpORTkRRdL0lWNfU8dlHwv8nQb5c+5sJyiBHnfu7MiwfYcqGfejl2IkJDNopRcNEOM6lCyPwIGR9yEWWQqUCZKBXYiCQipLSVYcQoI4hE0mmXcvGHgypU5XLw4jVKxgalNfbzw0mPYtqsAs9iAGzbQCdpw/RRexOgJmj314Yo7Ziqul0EcKDBLWyuzCCvnqPc6CtEPPAUG8yXUijUUzDKMqIDELyPxyqgWN6BaGpODnLMn7NCy8JTiVUxlVGB71mz6RGJ+/crUwbbahUg3fbL5XjJRBBQSc0QQ3w+QJgxxd8U8RuYFgzYQd2HEChDm+vy6MjtSbpYFJLBxb6Gp2K8PL+Pu3BoWGy7cKBGwHGlzB8YKJDEbE0quInMiMu+muvtZJp9IQfUMmhgLyE08fB9mCMV5jjSMMhYRgJmw/ZGXWV0ncmH5HTicJWURzfzaMEar04NZKaI+MYqjR/fj9KkDeP7pwxgp08U0hGUxZzEU8x/J1HUKYixDLbYU/QkZwgLieAzdXgUzsz1M323gwu1F3Lk3g1ZjDs+f3IwzT+7Ck88cQqVK238Xyw8YyDyDf/jBOSy3IjiVcbz2jW/imeeekwYCr1mnmJcGAA1U2LgZZNmJVEM1Hlluylyspk0oG+Q5w4JxdnYWH350VgARZ3GpiGEDh3/4szJfJyYwqqJmA5PZogSGgU/DIDZVCHxMcfjstDuyBmUWz3EEuDWbzYGTKcO7uacSKLKJw9xHcbHmLCjduLUUtVqrSqMnM7zg/VlY87/Z6OA6JMBUz7OPdq8j8lm7QOCtGE4WrWT3RHKXY8auhYjgJ1bNXYK9vJMXlo/PIWvS8nkQkLJAZoHOfT4KA2GPhue9+PrIglKSx3nFsdExYRAJEgVQiLx03ZSD7wsbNlUacmmWiK+/SEMsvg8BkKMTXKcje25MJ3XKZrtdtG7ewdKNW7h3/TraZAw9F3PdBlYRI5oYxc7TJ/HElygXPYqp3bvQlxgoktZsxqhTnuCZdQ8B4Xe+/wP8+2//B4SUh9IBkxl8mqHyul2R1m4YG8EXP/8F/OWf/zmqIhVUBnWZBHVQFz4ySsJ19o/lMvrJzVzFCg2cb7X+fdDy0g1vNTfIayGWecB2pwUrrxzSFQOnxixGR8ZQLFTQbHWlsRlHqWKIi8x/7YkzK9lBiS3KmYq1prkSm/6yZ/J9U7N2knPKNcsIMK4BNjM1Iy6vRYM9rnclyc7JtcTmCh9faiwtDsuAnSr7FBP5KDhTJk+qvuG/M/OabB6QX6f5zKVLl+Q65X04M8hYgnq9BspJadD2ox/9SIDis88+i8OHD4vklY8hLL7nyfvB268zQygqEAEeQKvhYmZmGZcv3MGFj25idW0FhaKJp54+guMn9+Losd2fDhDKqNJ/TYCQRBMrCbrV5tFuRpifa+Gtn7yHixeu4sH9WUxNbcLhw4fwwheO4+DB7XqGkBzFOkOYjXWp5upvARAuLK+la70QfbuMVtDH9N0FXL87L7dOkKAXcb5GZeoR4NIEhvazPIgkrJ2Sr2oRE6NlbJ8axebxmszt1fM5MXDh31UbFOdIvhntxm1xDMysLtXfIjdKYxUuzJu2qOYBmcRZQLfK2BOgyE6NWPqqDh8PEZHh8AJkcWTQDIcHslbaiuyLobBDtsxDDJtanIrLk163nvdQvK1m4HSHVizw2ZmUzD8df6EDYTP6TMCUrvIyPbwWBWsgqn7XIIxOAF/G9KkLZSAJ1dMkmbGAmgYcLiEHljCP/Jz6+gAQpolirrKCcohlzOYQh5GXEIkPPYtH+cAMEP52ZKO/nCFUz1bJRJQttbLxN6SrSG17s70IN1gTySgcV269uIFuxKD6pmaBKHQTgajM1Emkg1glq1lTNj3o/EqmuZwztcsow+odBQilu2whz2JG5mg5u0KiRMlGJTeQDo4ZKFSZ5mr2SzoOep5VLwfBkUOAMAppnMRy3YLJYrlvqmy1MEK+VpMcT7ZIZ2dmcPXDs3CYkZUCY3YB1X4OBS+BHSawAjqOklEM0Gl3BQyyuZLLVwCngn6uAi/NoceiLheDXqxG6KMa97ExycnjGlGEHsFErYDa7i2onjqMylPHJCCeL5pRNdJplJB0acErow2CLAF3dE3N4cFsSxw+q7Ua6qN51EfJPFHOx3D6WElvTTp5cuYrEsBNQKh0oho3iPyORJWpQCxNdsIqVtaKuDad4urVOVy5cgMbpxLs3pPHmWd3YnKLgSi3gG6who7XghdS0qYAIeWiHmVydLzkTBtvZJBpfZ8rwOIuJk4/MTV90hAgSK/kq3CMIlLfQT+oII3qqFcmUa+My+ujDE+KW7ITAggVGFQzFtptT+nS1/+oi0//0XuFnvdd/2om1aSdP7uQ2cKi1MlDP+oJGMz1PXBK24h7QNiFEXkw4kAMcVQjkfOqJlw3wdnLM/jgwnW8f3YajR7XQF5MsJjVyLxArhe68oLsWkqNryPOr3w9KhWH+yFzlwgSlCmIuo4fBYSZjEgizTUgJBWTzc1RfWHCosNf7KMQubDZ5RcrXEdyIRnpk+ZtmAUHtZqNHVvqOLp/I/bvHMfu7WPYumUUtYqNhLJRomWLgF7tEfwM0C8gjctI+xvhBSN4sBTj8swy3rl0CzMz19FqzOIrz+3Bc2f24OjJXSgX2AntwAtiMdp552e3cPn6LG7cW8If/MG/wIsvv4xSpSKOo5wjlMKQrqbMYORIAsEWnbVFeibCxIEShJ8CAaEf0FVwFTdv3sLZc+cQcJ6WuaClspy9Ks1GxXWo6Bllh8+vETD6no8gJLPUh9frobHWEDmmAmyWAnsm708TGrp+KhCqwIJajDx75RNjF5UsnbCEdFxMpHCW+X3HVuwdlT3aeE2KZu1sGHH0IgrR6XWl3Vko0ZRGmeRwRlBmrynTo7oiR0aH170qtPkZK+aPRkVsQKsGLUGfMIGc2RIJORmdeH2WknstVw2duTnfnef+TKdXNRedMTPZTBd/F6WCBIQsmsul8gAwU5FQpBKETR84qBmONNpKNAmiAVAYwuj10Lo+g5WbtzB74yaajTV0OEPYWsVyEiAYq+HEKy/h1f/pz1DbOIn8SA19AgE2T2gsp10sHbJ/cSyS0e987wf4f/6/vxdASMCirlHVuKEyg/vigX378MXPfx7/7be+Ja+RIIYN6t/9GcJ1QCjAVPa49U1Par1+qkyO6A0RB3C9HrpUn1F9RSU5Z/fYROBnmlMqC9lbDJXvJnWR/F+kF2q0QOTAfN/1bCL3AN5Hz5Zy3UqzxSBpoKSjXC8D6SWfo5ACiUi7hUUkIMznxVFftfkzY7CP10IZW5fthSIVpix7eLsfHqTU1xDnBSnJvHLliswOct1SLk1QSOBHEPm9731PvsfHe+211/Dcc8/pmkhds9nvyoDmrzJDyNcrgFq/zwTVzTUX09MPcOn8DC5euIXV1RWUy3m88OITMvdGlYaMfohPh7bokyagNscUxU1moJARDErD9oue20Nv1j/hf3wWyahYrMnMN1e9AoStRoi52SZ+8ua7uHRxGvPzi9i5Yycef/wkTj+1D7v3TKm9VNbpw4BQrbDfEiBcbjbTpbUOrGJVDAVW2j4eLK7i9oMFLLdcrLY9tDxKhkL4UYxCkR2HssxOFSiZs21MTYxg+6YN2DxRw1g1D7sfwUh8GFEPJZO24SZqJW7M3LR44aq8tsGfh8i6DD6pC1q6lgwdD7hJKB0ub0rap+Udmu1TxgzKJYzyTdoEswMkZZeWAgrwySSSme5Wl5ikdaXDrTcT+VvuP6Rvzp621jkMhna1Q5ycqRltOPg96oDN/D7XN8EMFGZpOxkgzMDhw65hmSdaZnzySdfFsBtoBigVIKTLICcZsxlCreGX79AI4ueBunVYqn5iyOAiY1azrKvfMC785YBQ9RY5h6rs1lUIKmebaJTQ6bXRaC6i569JzEBq9ySGwqfDZNJEy1uFF7sCVOjvyneHUkp21fm3FrQIIJRZQiNV83k5htQTENoiGeW65i1P5liYQs4UircHcixSWHBpUKikowoQSgh4Nkc45DzKolUAoRS/nNvlmKliFtOIxV+7AwAAIABJREFUVujsMCsAnKcVtXQAEyzcuYPr5z5Cd3kZhutj98RGjDIEvePDDvtys6IUoRugudaSzDDGokRGHn2rArM0gW4/hzXOJOVChEaEfJpgLE6xJTJgU9bFjrydwJ6oYcPBXSgf2Y3CoV0MbERqKVlcFowkzRd28sVHRAWmU2FA/fyDuTaa7UCulcmpGrZsGwUMHrYBQs8T1026CCeRJ9EIlqMPf3bFBGgqAxMuPWZKJpaN2Myj65awuGzj6pUEV6/O48r0TezbX8Khw3WcPLVZHEbd5D7a/ooAwiAy4cc5ARcCCPmeSE4lHQzI3XO/SYStMlNbCntmO/JWyRcFEJYsug0XkLgWENeQ649jpDYlYfQib8uvsxLrsiUdHq33E3UYDl1AnwYQZhIlKXRomx8KGDOMWNjBJOwijbrIpR4KZoxc7CIN2jCYPRoF6DNUis6fVh4kldYaLn74kw/xzodXceHqHXiJjVxxRIIgaG5EFoPLUIovg1OlVGw40kRR1wz3Sy5kXwF77V6qhBcZIFRuvsMzhHy+hmRQcj0oG/6+aSs2I4lRSAKUkkBiUDhfmKSOzIumVgGxZQqjG8cdVPMxNo3mcPr4Tpx5Yg+OHd6FjRNVJJGr5desVNQ6snLMQSwhSSpIk02SXUlAeP7mAt46O437D2bg95bwzS8ewrOnd2Lf/kkUTB/w20ChjLab4vL0It589xK++8N38Af/4lt45StfxdSWzSiWy8IU0hCDIKdgOdIcovGZNARotqQ/6nUgxss7Fdnn9PS0mAxcvHxZ9jHuuKPj4ygUy2qv1tELBD103iS7l7HNMnNHaTfZuVYLC3NzAiZEmigNUVWMZsUuCz5KQvkzMqfHfLdsrlQ7JwrDoZlkGdGghJGOi5TY9RN4lDdyvpjsK0GwzP+Fwlp2fVekp3yelOyyMcLmLQEXJXdiSsTPVDR/bLwoJoJ7vzQZ2BSia6swoJ4cXgTIjqOkn6p9oDOItexVmXQoCexAEaPdIQlqB8wM6wQ28WhYQydTgkf5Oy/PsWDaKBoWNjhlTJVr2DmxEZPlCqps7HAmrdNB49pNrN6cweLtO2g219DudnCvuYKl2Ic/VsMzf/ga/uR/+3fSuIi5Z0nerwX+jxmZfN9p5MVmy9ziIl7/wQ/xd//xHwQgUvnC5889lUwhw+lZdz33zNN48YXn8coXX5ZRBZr7cc6Qr2X4z++WZJTPbAgQisT84Xw0GflgI4GmRlEg7K8X9OAFvH6V2oAMtMP5/TJlz0pGXciX4DhF2FZBzZzyPWUDQNYnT3YVWaQjX+XsHAaEPIPZvOD7xUYF15fKtl6X9KqSUEXKyDWQ4xqk0o2zyKwPCAjXDQCzz0Gub+0e+qjBy7B0NPussvvw5ykPJdh7++23cfv2bQGAlMOSlXzhhReEMfzZz36Gs2fP4ty5c/jWt74lM4VkDLmGs9/Lv4dnI38ennpUMspmC2c46S5KiS4bf6srbVy6cAdXLt/G1ct3xJ21Ui3gS688gyPH9mDnrinYyktOjWbpemzdVEaBwcx1UynO1Nn3zx0QKtU815WDZiPE/JwChJcvXcPy0ir279+Pp58+g8NHNks9JD0CwcqPzBBmdfdgflAXQoNFp7DGJ+0FvwxLG23fS/2wj54XSvwCZ0nIwLlRgKU1H4trPSw3m2i6LnpRiGKxjGqlik3jI6gVi2KgUy7aqFYc2AZD42myEsAx+yg6QN4gMwgUuWFJZiAXC6VTLAz0qSjFMItjcbyQmzr4VIdHQB410dodTfqAPNjpyCbBj2rWQd47yvYya2oBh9lboGHRsIxioBHXogW6BmYGoSJNyLJdNIiUrr7edPX7rf4aZsrWWb4sg1YsZLQmPns6g6c1cI0nsFF8nPSOyXQOFYhqcu/R8If13z78PDIIN4ib0CyfKXMgWqKoC1D2tuSrWb71Iytm/XLNHvUTAOFD78EvW3Kf/vufChBy9kgQFl+Xmm2irS/nL2ik0GjTcXQNQdxAYnaQOm1EZgdB2kLLX4GX9GSWkIZCCoSxy8iCV3e15NDipAIBoaEBYU4F01OaqcEgAWGRLCE72GSsKYdS8aHKcTRzGRVAqCSjmeuoHpvThLEynFGkoVoPImGlNI8dJr4+FrNiYczAdMWqk4GjlDHxA1w9ew4LM7expTaCcbOAagjYPhnCGLmgL8H2vhdIFzpIUnixBZ8TvvlxtPo5rDDM2+4jsfuo2TlMxCk292Lkuj0knguMFlDZOYlNjx9EYdcUclvHgXoJqWMi6fUUg8bXrV3vwsBTMwUkaQoV9I08ZmZWMLewhkazhZ17NuHYiT0w+TuTQGzVyQjWRqpIWFDGgRSTcoDyo5a8Gprf8CMn4DTEYTTO2VhrO5idz+HSpVBcRq9evYnjJzfg5BOTOHJiAyqjHtrBXXS8FXT8FsKEzqSWxMLQwEoxhFxGnE9UU3EsOoy+DTMhQ2vAYWwBGwNOERW7hIJRQC52EPs2zHQcjrlRAGGtOoZyuSj7kcovVCYSqhBY3wk+Bgaz/fwXMoRZw0wXNxKrSgZW3ZKwhyhoIyEATHoommR3e4h9BtMnyCURYmbGpTTrKKLn9rGw3Ma3X/8x3v/oOuZXXLgxHUcLKhmQaghKqFlsU7prlADOmYvJj3Kik+tQ3JIINMkS0o01e6XZADyBmJojVFuQls0bIXIIxFiGAM+ndJlSOdNACTHKdAuNEmmGhAldUB0kJmXCavSAGYtG3EbqruH5J3fg5ecP4KlTB7B10yiigAZSXDMEJUWYNuWKNEEpIonLCPwJNNtlTN9u4vy1Obx/eQZ+0Ea1mOAbXzyE08emMDVhwep3kHhNmJVRuImD2/faeP177+L/+L+/ja99/Zt45fe+igOHDqM+PqpyTlkBoI8iCyruBDponV8lMOSaUDPqqthlA4gunW+88UNcvHQZ9x/MotXpCBCyaYLDM1Nn0QrTViqjXK6gVq9r0wiCaO2QySBsNnbaTSWdI1gj4GPTio+lr03msCm5Jb+vzmY6g7IgzlQ6fB38b/5O3p/XNhk1AaHkglnA0yK/05OCXNhHGflgpEKsHkebTLGQp1OouCvyug0ihIzREbbOVGMYovpQrpL8D/5u1gJ8bGU2Qrm7GumQ5yyFu5L+ZYX8wFVRjJc0c6lzFmkkktULjxaiAlb1TCIdRnNRgk3FGnaOTuLx/QexY2ICI04e6HYRrqxi+ep1rN6+g8b8PLqcKfS6uNdaxQrn0ydG8fQffh3/zf/6b5GYOZGhM2uQdQs9o8nisubhf6+sreKjy5fwxltv4/tvvqXnNmloRiabIwGRML61ShXffO1r+Pxzz+Hx48eE4eTno4zoHj5b/0sAhHKO6QaAzJpGkTDcNJLhmgwiH0HMcSJfmp5sflSqVXEKdV1fRil4sFC1ViiUlUNuwFgmKmnoBhoI68zPlEws13/MuXs+dhiqhoBly/e4HwlrzrEBqQVpTMOsbJXHyb1SpN7yPbrAq9Ehxp0J8SBy+XVgk73/w3OEw6BLZSqqaz9br9KY0UCZYPDOnTt46623RCLK2dtul26pqzh16pTMDpL54/f/5m/+RiSjZ86cwauvvordu3crCkI3DbPn9aswhAMCQozDcjL7vzjfwIXz1zFzax53by9hcXEB5UoeX/nq8zh6bA927JqQ2AmVmZflEKpaSp6PZgcfBoT/ZbCD2fv5K1SwGpixRtUKNjkJbLRbERbmW/jp2z/D9NWbWFtt4MiRo3j++c9h2/YqxjbQuTmDFh8HhNncpVLeaHInw4CqA/sZAWHgpwRXLUrIghh5Og3mlPPVWidAoxugE4RwOdcn4YqWBNVPVkso84CKaLJiIl/gExMvcpH/cB8r5Cm86wtbQimdGOBx82KHjZIdrUtWMp7M7GQdnChDgkQPgXNxK6ZN8rK4SLVkk5ISJTdR0gCh+7Wld7ZHKjiTBbtr/KB/6WBOThjCrN+o7P/WLygNFthpyp6u+Klrh6QsZkJLwNRFnXnMKCZQrHj1Z6Vw6TorkAG6dc5w3TlU90/0vdUbNbCRGUgN1gtMNauo/1s4Z8XsEfpl7A2f9wA4Cvh8dAmp9SQg+yHp6KOA8FFA/Okvl192z18OCLnx6M1HSg4CBhP9xEYYqKyibo+Oo2voBasI0gaiHGdjuwiNNrrRKrykC7pJhgyClqJWWfkqQKg7z3wPmEkIAkIDZcNEIZcTiSg7swIGBRDaSj5KlpCHEA8UzYcIQ6gsyjQY1IBQvq6ap1JLZ9EU2V0Z+8KIAjIxdL0lO8jnx8F6yf+i018ks5DMv2QHmQYHc7dm4C2toBgkmLLKqJt5lFITwVoHUY+B6rSuN6TQ70Ym2pGN1bCArlmA6xQQVU2glEPF6KPe8TC+SGc9xS5Vd23EGNmXp47AnKwiqVjoV/JI6eDkKSmidE1ZWNKtkDOHzN8isC5WkBgFXL58D7MPViXnc/feLTh2cg8sh5tmiE6rKcVhtVaRWJd+rBhC2QT5XnHeQ7uhEhCyeZIwciJnY7Vp4f4scOFCgCtX53F1+iZOnJwQQHjo2ChKIy5a/h10/FUxlYlTmulYCPneJMwjVJlgBIQEJ9yDKGMyGCabmBL9UcjZwhCX7QJKZhE2mbTYQRI4yFsbUXS2oF6bRLU8OgjVZrfUoiOdMATrRVBm5PEQO/ipAKGmlCWzTuX3CSVNQEgznLCDyGuJwyilojZBGp11gw7MXCrZp5HrSkaEZZdklnJhuYu//86P8cHFW1hpReiEpoBClY4qfn0SqSMBu0aJ3s6Sz5jFvsi1SHdYxj4I66f3UDUQq2WjGhAKG6/aXzJHTUBoBOgbibCzHiyR19EEjAxhIfSlIZLy+jbKSsoKfuaWyDNL+T5yUQv9zjyeP70TX37+IM48eQBbpuoIvS5Sgth8CXahLA69dHtLkgKiqATXG8PKWh4fMabk+hwu3HyAQtHA1o0VfO3z+3HywBjq1RC5pIM+cxzzFUQoYa1j4Xs/+hD/+//5d3j81Gk89fQzePKpM5jcPCVSZjlXKHPVGaA8k5SBTF+klwroqGaoAMKcKS6d//n738P5Cxdx7/4Dye+jUQzBIOfnlcJFzaOzOCYo5EwezWLIGPJ7XF+SXStNMrLFZAzJ7CkvAIJBcSoNVLSEyOq0ZFTOIZ17mMU+SBC8zBSawgTyHBZQqc9YAYBhBK+r8gvpQCrXjY6fkUgFPf+nTGFqwmDwLCIg5EyzMC62LbJNPheCNv6M+BToUHrOImouXECoyGbFx025cg8K8MFZNsQe6tfF+5IR5evO1ETyPPTvY4EvEQ607A9ixD0Pu0YncWBqO54+chTbN0xIUzBaW4M7P4+FK9exeucu2ouL6NLl1e1hrtdEk9fYto04+ZWX8ZX/4U+RMjPZMZETR1Y2z2k9r14PpcCz83N44ydv4r0Pz+HsxcvCyPK7bC6K9FEzhKO1Ov7sT/8En3vmGezduVMAoapsBif+4Fj9XQOEXDfZPqcaIaocUTmcyjxIXEWFOQ0QJRHCmI1LBQ65h5YZS1IsSENBGcmxRqQizEGhwMgUNe+qACGloDQlU+tDyfbZMNZzsTGdQhWw48ygzPUlmWSV60M1GfhzUhfKWaCk3urnaNrEBrDyDeCoA/9kMRLDzqLDQDFzIh0GhMOgMQOEzPijWoBzgox7YZA9cwgZk0HJKEEfb++++y7++q//WuZm+fWvf/3rOHnyJDZt2jTIHs0Wxa8GCLVATs8QhkGKxfk1XLxwQ8Dg7IM1LCzMoVwpSNzEoSO7sHlLXep/lUP4iwGhqq6UkdbHzr9fVhz+E33/s0hGxTRtkEOoZu877QiLCy2889MPcG36FhprLTzxxEl86UsvYWzclnn1dfKUgFDhKlHhDIx4shnCIUD4UBN5/U36tOyr0fDclF05BlWzgOacEosEHvIc3A84N1gqwijY6DvKHpo5aHmddZZjMLPD7osjs0J0ujN40yHTFF1xw2JXXeaqNHKV503nNbkp10MxjNC6WYll050jieLghpdJxGjDwrqa2R7appfnJLtkarhaAbEsVo9vhoDIgbhEvaUZqMqg0TokGm616V1rAI9UR1c2I9kc1CwQCz2RsQ05ZgkA1qOS2bwgN5UB1BJaTll8D18QGTYelpVrpauGeRrYZV7NSnyx/rgPAd9sNongVTNp8h6vM6briu6Pg8IMEK7DxwwQ6nm9DPkOVu9v7kr9tICQJhbKpZUbuomERSzD6qPMpayJVm8ZvXgRXroI5F0kVgdevwEvaQtL6JMtiwnaBcpIxIBsWBKGq2YErBRSDJQIBtnkkCJGOdQVOa/CvwkKLc4TEhDSZIZ8Y5bDNgQIM4ZQzzRpX6F11lBG1frwwxhOXuXXpV6A2I8Q+TEs2rNXqjoIvI9e6Mpak46yH6I1v4i3/uF1hEur2Du2EdtGN2JDqYaV2w/QW2M4uQpCZoHSiS0s9YDriwGC4igKW7Yht7EEs27D8l04c8twpu8h124xoQ7bTx3CxqcOY+SZ4+iX6CTYQWz1RRZKJ1tuU7SjEBdAXhdiEMN5mBBwSggSGx+8P435uYZ0ZnfsnsK+x7bAsvkZRvDdnsz+lkt5JYPsc45Bp0PyenGGASGblzmRGCamg5U1E/cepAIIL1+Zw/S1WzhybBTHTozjwNERFOsuWt4d9MI1eFEHCZSZSkj7FUqHyAYyxsLk/hKKC7I4aEY55GIyvzbKVh61fBGlXB4Fw0EuMmFEDoy4hGJ+E6qlHahVNqBUqosZAuWv/Gy4T6oAY6U8UGYuag7skRESPV+TXUu6TTSYISTQ0B0EQWOhRCvA5mNzvlExgaHfgpkyXsJFGnYEGHJ+0OR8B+GdSwdOskYF+LGJ1WaA//T9d/HhxRksNHw0XQgo5NUV0zY7dpVkj/mdKKLfL6jIHj4F4hkqnE1+7jQHUTmrbNSxuFeNFp4tKt5FFQJ8HhRqK/MX0/DV3GYOCKwi+mSr+Pu8Hqxel2IbWLkirOIGhGkevdBAl4UkgJGKiZLZRT6aw+ce34UXnzmIUyf3YtNEBYHbFnbQLFYlqiVn0kiGY6B5hFEZXbeGxeUc3j9/FxdvzOPa/SVMTtZxYM8kXnluN47sYTYeHVsZ2+EiFbRXBopb8NMPr+H/+vffQaU+iu07duKFF1/C9p07kKPEOVO2+L6oBAiiuJ/w7CBDSLZVmpkSNcNDLodmq40fv/kmzp47j+kb14VBp1kMQYMoYnRfie8oVTYWJetkPjTzlBWTnCcr5m1UyhzVsMCsNJqqkOWj6QuNZngTyak2VeEqo3SOjCGL8myWn0AsM2PJzlt5/nKCqnxHkdN5AXq9LtrttmogUMqrXVEJ7iiNZJZbvT4qv5OMqZqtVmCGTA3NX3itZ6YYUtzzd4kJDIGwGilRBfZDI2gqN1GiMsjyKKZnGCxmbqRqHpLunbYCDtpMh6+ZEsDMkTRyfbhrLRzdsgsndu3HmUNHMFWrI/U89BYW0L5/H4vCEN5Fe2kJ7XYLrW4HK0EPbtFCae8O7H3mNB7/0hdgj43ApCFPicY2eeRz+UEYealSxp379/F33/42Ll+7gftzC4P8Y+kzi4lWjE6rhbH6CP7yL/4Vnj3zNKY2TKjZaql9Pl5S/64BQgKhDBhlgJDqC87vBSHdcgMBhAR/lDInKeNVAmEJKcekTLhcpYlOX8yTKKHO57kPMbOWc6VFCa0n4CfhMJBryh5E8b/W24gUWSs1NEPH5gfZwEK+KI0IglOZZdXzqOKHr6XULLdIOggYJEPIhgTnEIXFJOGhguWzHMAMJPL5ZGubay4DhCKX1n+GIyNu3LiB8+fP4/XXXxdAeODAARmD4vNgE4iA7/jx4zJj+Ld/+7dy3fE6ffLJJ/HMM8+IrFSus6HD5VcFhJl0m6d6EgFLS01cuTSDu3eWMHufgHAe1VoR3/j9l7HvsW0YHeMYAVnbXwwIVfNQZdL+cweESsHGtW+iH9Mx2kCnHWJ5STGE1wkIG208++xpvPbaK/Tlg6OiXQUUKrzMU+4XA8LhauEzM4SdMEh5SMSU49A+jtK2vkL2Eq7Lhc7NnjINgtYUsFOgwDw+/ltv1JwXkogpy4DBw5BFkO6SKq5LWfiLER7nDGQ5cN5L2Q8rKSbnFxSJQkAo3b8s1k+zeTy0FMTUdsWZu2fGyAmbkzFbGigNZKJDMi0FPQepgEpWotCc/NSg46i/Jhk6GkbqQ1ldZ+pUksytAYhVH00GTNUkoOroC8LPMKEMQQ11R4Zw6OAu+h/rXKJ63tpqS/dCh7niAc+8DhIHFDLZNAU3PwkQDpPMj8DLIXOZYYZw0Hca8Ii/OTio5A4/74/6nmIIpXuiYzv6sYkktKQLI2GqCaMVOmh2ltD259EN52AUPPSdLgLQVKYNN+7AiymZpvxShcIr85Lss9EZgylQNAy5sXVBcySROQkgVGBQ3SwUyB4SEPI+XOmUlMjAWzZDqDWqslfoUHohWDKjGeVuy+KR81nU7xPP8xplV13s0Z28SJA4Q+fSJIRiVw7FM5uu6+PulWto3V9AstZBGQ6qZh429+qojziIJXOTjFg3MdEMLMx1TWBkAtXtOxDXc4idGHFzDebsIoozc6ilfYxWCtjx5AFsOLob+b1baNIIP/XQt1SGJRUALBV5SAorSGdImefg8o/xYG4Rd+4vYn6+AytfxcHDRzC+oYJKhbuDLw6VBFAiZE55sCtjH/kwJT/RUYBQTAYIQhltl0NqlZFaFaw1bTyYM3Dxooer0/O4duMm9jxWxGOHKzhwdBTFmou2dw+9sCnzo0lKiGuJSYkwhJTvEFiZ/CgiKUDlEI1yMGKyg3S+LGKkUBGpqNN3YAT8Xh5WWkG5tAm16jZUymMoFKqKEWSTim7HwhByn1PKh0wqtA4IH9F8DRb/JwBCrndaqoc+4sBFEvtw2LjL9RF7lIp2kIQdOA733ACJ24SReDDZZeyHMGjlTwtnzngQIBlFdHzgx29/hHc+uIKzl26j4aaIjKIw51JOGZxPVDNiaUpjMQeJBO2q5hJVmcI+GpwlowumypZTZiPSUtGAUJ1ywiBKtAs5SBZggQaEBiK7iNjgfFQEJ45QSCKYKbv7dKwtIskVkJoFJIwn4EPHXeTRQtVYw3OP78IXzhzEk088hi1TI4j9jhjRkNljxErfsBFxFpcxIcYIOm4NK2s2rt5cwflr9/DBpesokiGcKuPVzz+GEwfGMFImi8VMQ5dQDDAryJW34drtZfzk3Qu4fmMGYZziD//oj3D46FFhMuRz5rwRZblk7bSqRd4SfSaJyER/7GSiOz0X127cwPsffIAfvPEjtDtdUS9kwaACocloSaYaZwFVaLuYVOg4omxsQpQLRc6WqfWnXEnVOZcFt8t/Z1/TbosES1KkDnIkM6mwcgAlQGOBLgoeAjrK1Tn/FYTouSoPkSwoJYDMIJTICl2E06imVq2JNFRcRsWIy9K5bjkBhCzM1Wyip+R/VPxoGatI7FJ17fC6FBm2nokUqR/dIylbJdPPWV+dQyhW/FqKqhxTY+UxwBlt0KfAl1lISmHFBMp2EHR66Cyt4tSeAzi19yCO79yLMaonKMNdWUWwtIzmzB00793H6vw8VhqrWG430UgjdJwc/PEqJg7ux97Tj6M0OQGnXpe92rLzKBdLCHxGJEUYHRvBaqOBN99+G7fu3MX84opcYwJodJ4C65P2WgOj9RH82//lf8azTz+N8ZGRgWRxvR74+azAujT95+0zv7nT+9GzO5NGZqCIi57nW8SQ+TCUqBRGmRAUCpjn/DEbSvys5fNWzWyZwdafOWeBqVYoFIpSP4q0XxvLiAuvGL2oXE82LAj6FMChvFPNCWaRFMpYSbF+0qRJ+/JvJfPn+qQUVQfVM5eXGZiFgtzYGGaDjusnM29ibi7PPQkj1/Wu/F7GqsnzoEyU4ylSjQ04bRVDo9jStbUGZudm8cMf/BAzt2ek1sjcc2kmVB8Zwa6du4TIefDgAc6dPYu7d+8KUKTrKGcKuZ6HgfivCgiFTGHfRrYDEyvLLVz46Bamr97Fjev30Om0MLV5DH/y338Ne/ZuhZPnecfRL2XwpD4PPWalZ92zuu2/FkBIjwsJnjMscedmLHOr6WFxYQ0/efM9TF+9gUajhRdffBbf+qPXQI9AiwWmLuVpKqPYQaXjG9KtrdeoQwHiqmp+uHb+1Ayhm8QpLz5mJbHuonuhzJXoPB4ePm3KQNg5RF8ycQqmhWKaokBZHGc4WM9yEbOLwjlBmx29YV0w++yqOJS+orivqQW2bmmrOCjm00pRLrMDalQowzNC1rOzrgdQH9XMq02Ih926zHFYlqlEPAN+bh0QCtOmgJr8SxxUtR14lo0jG4mS46gaRws59YemSzZtA64+DmFEB507VRipDzXDcRkgfOhJDT/BwT6fsZ0Pb9nZRjIM0oYdeoYfV99X+Z+L7l66dENy0Z8HCDUhPRRB8eg9h0Hob+9QGX5k+ay1Hn0ACLl+kxySwBZJGItd3s0PXLQ6y2j25tDy5wCnh9TuIjbb8NM2vKgFN/LgM8OQhbogGxYKipJnMctrQrr8tNJgIUNHMpFCc47AQtGxBAjyJmYzJq8TUwAhmULmbVE9LmZKYjCjgy8FBBIoZj2DdUCYnROZ8Yw4qrFZQpZergPAoOOvaQqQYWnN2SiTgeGRgagTYOXeAu5evoGw5SEX9jFRG0OJ+aJhgjZd8jgLY+YRmiV4Zh3myDiKk5Nw7RBu0kVveR7GwiKKD5YwVSpgy+QY9pw+hPG9m5GOFBDlU/hmLDmDItpVrvpynfMQpfMlGVTKpf3Aw7Xrt3Djxm0kKGLT1p0489yzKBZNhEFLGKickYhzG+XnYdCDQ9WBuI1yU6UCgbslNwauXQK2PmKCd6sOWONotvKYmzdw8UIP09dnce3mDezYa2H3wQL2kyGL/8ooAAAgAElEQVSs+ei4s5JD6ceeROpQMhrRSZMSI7quEsTRAEcGPXUjKM7BZFC6WUDNqWCkUIPdz8MkMxhYMPsl5M06qpUp1GqbUCjW4FB+z2JcOsOcG9OMqQBCJRPM5EWD5tLQ3PD6RqEbSvraFekVAVfkoe/3EPldxJGHYpUW6H0Ebgt9GsrEHvJFuiFHSHoNGGkgb10a0G2U2XPcA5hZRRvoKoK+gw/OXcNPfnpemMK214dZrAtzzsiJnK2CpRWYoWmBus7E7ZK3DHgkPvoJc8BUzpe4zWrJKB1yB45yArZV3iRNZUyEIhdlLmjMWfY0h8ALUDCACg0bGHkUG+j02KIvwClV4RSZoQn0WovIRQ1Uc108+8RufOFpzhAewrbN40BCl1Ebhl2UE4h5myEVODlGKEyg49ax2srjzmwH56/cxlvvf4gk6WG8buIbXzqKU0c2YkOtD9skA8AmggnYVdjV7ZhfCTB9cw5//+3v4PbdWfzLf/0XOH3maYyPj0vRR2BT4Owip5Az9CcB6BkQ00ZoOUNM03q+j4X/v733fpLsvK4ET3qf5au6q71Do71HwwuGpEAAIgmCBhxNjNlVxK6k4Yw4G7G7sRH7N+gHhX5ShEKrmIgJ7qxGMxpRNCAhimw4Ak0A3WhTtsv7rEqfL5/JN3Hu/V5WVrNAmCGXAAPVkdHdVVlpXn7ve/fcc+45q6t45bXX8Z/+v79BjdFKzOkTB0Y99rwmi8N2R2Grkkn1n+Z1SpxAYzRM0Y4qC9+G1dC8SlNYkmUQRrDZFKknQZMCWf2iJF1MoUT+qSwGZxYJpFgkB3b6MsrBfdOlTL+OWrUqRT4dU+tNGsEwFSal194wkKUpXYIxURFxAKU5nd1kEwGSHRhIa1noku3RRgpnG3VeTpga40jaDqCP8WcKwIM5sEBuqsyguqJyNi1wigyYQJ6bAggbDS3yEypJFEC4tIZLh47hwuFjOLFrH7rCEdjrBfjFElrrRdRm5lCcm8Pq4iIWCiuYLxWwEWlhIwIU6LS+dxeGT96L3MAgErm8OLaHKY3NZlGra3RWT0+XzIneGhnB/NISVtc2EDOxHJKb6blSM9VKZQz09uLf/8m/w4P3X0Y+wyguzrDxOrfN0Ic0sO8GiFtby7+6q/Vdlck2rpltYGJmqGX+lCqYZlMYP65PXiPEMVnyTIORWb2WECTxfCLTzrVLgyAurnyuSxYWM6rZHInHEvJ4fD66kfLc4NqyXc6dGoMlYZjFssfUfUGZvWnsFyMDL+4ozMBuwmrU5XxhUSHOtCk606bFaZ+1HrOxuQYl7zPB6IpYO7OQv0MwyEYKAa+ARGOCqJnSplHPssAlY0pg3BLGnTOCzCScn5+TKJXhXbv13Ekm0dXVjaHBIQmv/853voNXrlwR4PvgAw/gD//wDwVAsjHC594kOX7xU5dzs4MU4X8D8O7YdBNuiavrynIJP786iuvvjOLmzVH5rA4dHsb//AfPYd+BnZqbyn2dRijG374dkfaegDC4Pvy6VuOv7nE/rGSU56U6gLM5RcdrXtOAtdUy5mdXJHZiZGQc5XIFn/3cI/j933+OCVri1Kp8E4+lEjkBdtBzeosTp2FbOyuGjwgImy3PF3dNgztFvtmenlKAJM6e7EpSvmPkCTHS9EYvHcwcyJbExW2A0+bHIFGjRuu+iW/1jSltHAC3ICQ+GCjfar636ca5fY8rmIozmErutHnP9vNtWR+b83jybdkfFPh1Pofgj04GzyDyzWiJDuIvYPU6ZBz6qwGAM3cQyWiHk+iW3du8yDZV+F6LuvMx3w+YBcHWwexjZ8zF5qu7+5KxyRbe9fqDz69jFvJXd+q9/yOpLlsEbca5ioVPFC03Bt/TqBJ2tlgA1BplVOorKNcX0XDX4IRLiKQsOKGKhJQ3nCoaTgNNj2H1XMcagk5XQq/FeYQQfNcTgJcQ1s8XFowNEs4MJqNhBYR04IvShZT/pnQ0pPmEJshCA+tDYjuuA7HB7KD+zfNPyU/DAhuNWJtVl5+p+EX47TCNlWjBT0Y/JqxNccNCtUKn3ziqGxZW5tawvlJEZaOKqM8iLCn5eNVaDeulDfQM7kTv0DC6d+5F0wcKlRLKzSKq9Q00NpbhFVYRWlnBjnwGe3YN4OzD57HjwDBaYQd+PAQ/EYFlW+2LtdhzW02xROcFtdGoY3VtFTPT0zrz1N2NWCKFTC6P3r5eRMkuUp5J5ooMIVUGhLsSKM7GkL5XcbckQyiZFAQFTUbXo+kS2PTBD+1AcSOFubkW3n5rDTdHpjAyMYLDp5O453QGh050I5G1Ua4to9aswPIsRFmohmPCDor8kZI+fjCcGSX+ptGB3USMc6OROLpTXchEs0iFsvCtKPxGFHE/j1SkG7nMALLZPmRyvSLxYxGqRhdqeiGqCdkw9KQOCqSOkm3LRXvL/LIAU2O0RUMYuq9SwunWBeiRZRN5Lsgg1wQM+q6FSNhFxGf2Xl2YwXDLhWvVZCZJ3nsrDNvyEIpl4SGB0clF/OSV6/gP334RTQ/oGexHqW6J+yrD4Nl3J3CJxdKI0tRFnZjkAsV5Jr5PMRGizDfo5BkjMRYkjkT36DtWAKnXBpHDgAYkNOnmuo7LfCIlYMloBBkxgmFjwEe11pTjRAliIslj3IJVW4VTLaNVr+PhS/vx5KP34NK5Y9i3ZwiJeEiNcMIx9XPi5yz9hTwiiX7UrD5slFMYnyrg+s1xvPHzt9AiIOyO4su/dxEXTu9CV5YW7pyNq6Na57pLId9/BMtrNm7cmsF/+pu/w/jEDP7om/9O8ggHhgY1x4zNVemScw9RNkBZZ702aYGhKhMehVq9jpGJSfz0lVfxd3//93K8IomEMG22mF0EhQIkq4/PISCPMvZYHB5D5F2Va/H4ivOhuP0qMyFB9iZrjcBOGoI+pfVNuR9nEVWKSdVL4OIdkj2UrJrkmmXSAmj4eCyU1fgNIk1lMcs5J7qlsignS8gfknETiWssJi6JBGMyoyUu4JvXWh4WAaBGTi0MqDFlktl4SXXnuakgT3IeRXbNvV7zWKl2EoZQmB5jDCUXcO3SismNmdGTwjrBNp/Km/nYEikQj8GnPL9Uw+GeHbh3aA8uHjqKoUQKoUoFIQLCtQLWbo9hnbOeG+uYLa9isryGJd/GWsRHNZdC76EDOHj2DOKUKscScCg/J8iIR9F0HViUSTYtYVXp2MgZ0lKpIsCbQI/Zg3Rd5hx2IhLFgT178cf/6/+CSxcuICt5jGwCbtYWm0TBZvHRvp5LDfOrn9d6fyWP2eHajpvGXdRcAjnnx7VCdrlhseHi6TliSiPZIcznycXJtcTPjM0CLod0inOn3HdsYQu5toQF5udp5ku5yshAsilAh1ven78r+zMbUMJ0U/GjxkxSaRonfHE4NU6v/LyCQHvel89Fox82EdiI4LnDtUlfDV7HdMZRPx8ZH5KxIp1D1JiewKlAjQflNQtxAAHAlWpFnEQpHR0ZGREgvGsXmbiEfPYExfccuUckoj988UX89Cc/wcz0DM6fP49vfetb6MrnpaYQ51RpGml9266LzfVIR50CNYeCQx4PEiN8/TyNG9UQZqbX8MbPruH27THcmZwSh9F7j+3DC7//FHbtGRSwq3uHiZwI0ES7iFT2UJGFAYJtcuVuV/33rwF/E/f4IKBQr91qTKlu2+xjxyUyjD2FOxNLGLk9jXfevoH5+UVZU48//gCee/4pJFMAx8EVEKpHRufXVgS1WU8Y1PM/5NYactoVaPCUW5FleyZOBtkDxMRB+buGmDsE/VsfIXhcZbF08w8uAB1Xty0zcJveJ8FWp4+im/ovjk8Hh2Lz3m3wdxdy3Arzgt+7+xVvDzffb/Ft/77v1vbfda8OqreNr7Z7ovd68OC4tH/nfV77FqpxkzHt/PS3e4TN7233Qj7a8Xq/4/n+Pw82FgWEWmCprIxabZE60JWQ+VzNBmqNgoDCirWCpr+OcLIBL1KFg0A2WoXlWMISiv0PzTOkiKQElY9H6OXLfBsvGwxQF4YwEkIiGhIw2AkI0yIdDSMRBNYbAQWlo9I1E3CnbqGCf0QuaqSyhqqWyAqyAVI4mouFKSK1mAvL63NbLKB5S2J0bAGLS2V0d+9iUjzqFQ+1mo1K2cLy0opcuHp6euViw2DZI/fei/2HDmNweDfqTQsLi/OoVNdQqxRgldfglNbQKhWwd0cfDh8YxtHTR9E/1IuWZ4kTJxkaFpnkKDnTxJfO3FK+5majgdn5ObHAZ0G5Y3gnhnfv0gF/zhqb7LqAKVL2Wm1MCA4lz0jU5Aag88gTREQIYix4YVqBx+C6A3CdnVhdiWJ6ysFbP1/C6MQUJufGcfhMAkfOpHHgWDcSuRZqVhENu46m10QsSUAYRoOsK98IGwCU9FDqGuVMqgPXbooqgsxqd7ob6UgWUS8FrxZFqxFHKtyHXHIA3flBZLJdSKYzbevyQNKmuYNbm0qd6zu4yPB+7XOx7RBn9imRWbHYdeDYNbScKtCqIRp2EQ3T0ZOLxxH5qE8JsdtUsOgTCNLsx0aI76dJpsgVt002TVybx5jsWQILK2W89uZt/Idvfw+lah2JdBoN10eDEXxcawJc6JgaR4QSGBodSfGwCQhp+CHOlO2gZi28eEoRTLJI57/FlpzFVuDATIlYIIqJcPZFASENR1j4U3bJ53IoI+FaI1HMWcWwA69ZQrTlivvv5Qv78fD9h3Hq2CHs2tmPZJygSPNFKeGSAocNmUgO4VgfSvUerBTiuD22gJHRO1J4JeMedgyl8fnfPYPj9/YjHqsjEm0iHG6iXG3A8xPo7r8Hy6sWrt+Yxt/87XcwPjmHP/63f4IHH3oY/QP9UriS1edcs84iG0DII2hqHxaMUhJKPl0I1XodN0ZG8PKrr+G7P/iBrEsG3Vs02BBAGMg+adqWFBmZBLqH2ZiKibaL/+e5Jj16gkHjaMrnYcFGeZ7KLdVkhseccji+QP2esgnq6KnZvcHcHdkZmnpItAYBDR+L8vlIWGZ++ZHyORh8T/ZL5v3IhFB+ZwxbyFoIIGznwOn64Gvi3kSZPwtdidVgkDwVRxIhQNAWAMJNMCj1BOt3AxraZJmsVbKblNhS9Nwy6nyVQFNWyDWYTqVEVsv34dFKkUoQHgfbg19r4lDPThwf2oP7jhzDzmQakUoVocI6nKVlLF2/ibWZWRQrRUzXNjBeX8eCb2M9EYY30Iv+w4ew/+RJM1VNQ6SIOo5GgAaNYpoNrK+torSxISHstqV5j5TV8tpCQFgrl1AtlTDQ04fjR4/if/qX/wLnTp8W2Wm7pbtp52vqtM1rclBmqx/F3RnG73+Vfb97fBhAqGMQZLd1no7nBKMc6ow2q1Uld5BX32DdELgHjQxhfMNRWRNkx8SYN8RZWUpGGWfkyM94k1lSIyHmnkpgw6YGX2sizr1F96KgoaCZ1iaf1IAkne0N3ObZXGCzg/O1tsiSdURD5w7ZjOEXwaDEliQ4X0iVkalEZQRK2XujYVWSRHwvKL/mvsj3qoCKj8PzoFwp45VXXsa1a9cwNT0lz9XXP9DOMeR7PnP6DJ7+/NP4wfe/j5d+9CPZv86cPo1//61voa+vX15jMLsZyIYD0oOvuR2K1s6M3RzXCZR8BDIbhRam7qziravvynPcmZrE0I4enDx1CF987gnsHO6DxzEBcWo3M/8mj1sbYMbHYltA2BHt9n4L7jf88w8CCAPjICqjDNSWuAkyhLblY3RkFjdvTGJifArLyyuirHj8ifvx/FefEs889dw0jAEBYRDt1gYJBkXJce1QB7TP749Wk4c8v+UHb1A6I2bGLMAZysn94lfnd7XZuQnztnspmhfE2rGjC/BLZsT0afVZtnQ0PsRi2E43+0G1tB/iaT6962/sCASA0OgtpVugsRMC4FzVvvMCS8BSaxRRbayhaq2i4a7DDZfgR2tAtA6rRaawgmqzCsttquMoizlGPITiAjQ1R0ZBoYTVs/NNSWg4jGSYUXxhpKJhkYymDVMogJCgMcx8Qo27D26a9UHaR42V2gyhUu3SoRRmUMAVL0ySZq9BxcZKvUVmsEUZHB0fk3C9FH78059jdHwJR49dQm//XoSjWWSyfQiFk3j1tdexsLiIVDqNjY0NrK6t4P77L+PovUeRyeWkW71RXINVXUfT3Jz6BrxGCSfu2Y+Txw6hqyuFZJIAzYNjc+6DphcqE2dkTYQucPkurC4sYHZyEm9cvQq6Cz766KPo7ulCgsHddCIj4BOQZFj6toSQej4WDTRdkeuLGSbmLhmDF2LMhoNwoiljaR44jzOAem0I03dcjI9V8c47S5ieW8Dyxiz2ngjhwIk49h/rRrqbnXkLjmfD4YwjWS/fR71J1oldXcogtRAQACc5kh7Ssbi4imYTeSSQQdhJoNVIAM0ksrEh5NOD6M4PIJVJI5FK6PyzRE1oIHZgK65b5S/ukPqcBiSZ80kvKpvfk3kOKYrJWlbhuRX4bkUkoVGZo9W5PYJBZjfSbZRgMERAKP+3BeD6nOvinJhx/wyFmCWYFIZ5o2zj+u1J/Ld/eAljd+awulZBPNeNVjSFjboDxJJIZvJSmJONkuw5Go+ZOA2GhQdj3ao8kelCzRGDMQEzx0Dz9MxsjwBEPU4EKcwWY1FhM7zbgAQWdRpYTgk33yfdcmsy1xeFIwYyx44M4+zJQzh1/CD27R5CT1dGnK5VnqUSct4UEGYRivZhqZDC9KKP6+/ewfT0PNZXV7BjMItDB/tx+b59GN5FxmEV8QRzeCERTS0kke86gMXlBq7fmMLf/8NLmJ5bwR/+0TfFaTTfTSfNFCKRBFxH3dCiZL7bBI0yWAS8BIMES1TH0HX39vg4XnvjTbz4o5ewUS7LfLNLsCTgRo9XYIqiLocUpOq+Iv+m2W/dEiBEMMjZCz6HmFhAIxt4ZRUXRD5ui1JPymEJ3jbXLJkb0SJIvp2uz3aeGWMtKKOzLDXWSsSRSTG/jxJvBZAS7WDm60XOytcQjSKb0QB4ySRu5warq7O4fYoLqKMMe8fsoMwGukYu2uYVqbbQWQ+ZVeT8MnMmafYRj8v5zX2J22nTcVBt1OT90pCOBiZcoJz3EiaVpRXdyOiiytfWdNGqNXFh/1FcPHAvLhy8B4OxpLKDi8tozs5j/u3rWJ6Zwka1hGmrhAmnguWoh2o+hcS+PejZvx9DBw+J7xNNOXzOS0ZD4sdQseooVstYWVzERqGAWrUs7FU2k0OezrHRGKxqFaVCAWvLy8IOEgi+8NWv4OTx49sCQvFeMEVjwN138EHi2bClKf7R6sYtV/wPCgg5ZqOOomxGqXKC+z+vzQSElXoVdaoXGO1gmhESQ2EkpZLDF40LS53J5EQaSpY8JcA4JIAwcI4NzpMgnF0MXmhexMYVmXTOizeaZn9WY8Cg4my7z7bfZWAow2ZKQ5x2xXRJNdywLQJEVx6LQJUND7Lg6UxK9qrO3E+uM5m55XlsnFO5/ji25XEMoB1pwfPBR7lSwXe/+x3cuPEu6lZDYzBiNMMiuAVSiQQuXbiEZ55+Bv/lb/8W3/vudyWq4vSpU/jmH/8bDA8PS2Zj8Bl9GEAoYNxls5GWkHEUVjzMzqzj1s0x3Lx1A6OjtyR38PSZI3jq6UcwtLNXahQx5muvs07zp+0AYaCS++QBwq3HdGsRLK7RJm5Or/2qMmPfrVZpYXxsBqMjU1hcWMHS0hKWV5bwuacewL/8V1/Q0QCJ7WINYnw/2oDQnM3t2KbN0Sl9BcH53XnWf/ACfQsg1BOiE+oZo5VNbGa6T5vySClw2kXOL/JvwX6jgFD7Bu2vXwoIt0LO92IF3+utvhfw+xQQfvDF8fG/p+mgtC06OwChkWIKG0CDA4aOW2XUrQ2JoKjbBdTdAlrhmgALBzUBhVWrgrqtM7Ps5lLeEwonpJUha1AqSg4IazahsIRhOo5C2EAFhUY2yjgWM0tI2Rv/HSW7ws6izPuYkzeQjorvUOBYpECRb03YQZFK0T6eoNAAYXFIU4bQaxlA2ErK7NzU7LoApVojJEX+0I69GBjchaXlZVRqNSnOVle5GS3g4KGD2L17N7p7+6RDWSlvIB0LIZMIIZeKiGtlrbSCPcP92LdrABEBapS8GHENpeTybw0RWC4UMDE7i65MViS1fE66CzJ4NZXi/BH72gHoC6ytFRjqMDoLSU6xs5BXhkGQIWcoQ4yJcOCiiVDcUgkY0rCsAdTKg5ictDE+VsOtG6syi1WyVnHgdAR7j8cwsCeGaJrOrU24LVcLSAab+75I8ghEeFEXhpDHmwY5AuSjyMRSSMfSSIQziLaSgE130SSiXga55CC6Mv3oyvchkUwhlqA8UTvCgWvc1g7tNg02sxd27k9Bl7Hzd8WcgQwKIyScCuBWJL8vQq9NMXIh6CNIs1UiSkAo1WhTTWgICl0bLQOyKKNkFEPLi8J1w7AcYG5pHW+9cwvv3BjBuzcnUHfDqLlR1FrM/GN0Q1YLfs5Dqbmy7OoyK8FjRhdSmpExA4xrnawrO+AimyIwUDMUAlIxAeEVUNgsdWSViI5ACsfZH8kWo2mSAs90khI/MmF1REI2UjEfA30ZHNm/A+dOHcShfTuxb3c/uvNpYQf5nsVEgg0eUUOpS3UrlAUivVgspDA17+Hnb49hbmYB1WIBB/b14fixYZw5sxMDA2HU64uIJxyk0iExj/GRRDK1C+VaGIvLdfyXv38R12+M48GHfwcX77uMc+fPIZXOilux1SCYCkkTJWBF1bXQAELOGMcVEDaaNuaXFvHOuzfwTwyknp3F0uoKmgJi1KlMGFVGQXBG2eSh+m4LrtVELp1CKp4QFkPgEZkGCZbnZ6WRSQRbwtLy4cTtVIPhAzDeNmeRWIcwYglK7PS6LXODBpBKPIBtS/wFJZb87MhY0g1SiiU2M4yXgG5hqhJi0UwZaDDTFJjgqAOj5grzvnHOx9E9lbODlJGajDjJ3ZOgbG2Q8L37IkXmSAsz5+g4mUAiZdxX+fthuqZbkutIgEjjKJUqs/CKaEakrGlHpsbTDKj3w2LCdX7/UZzdd0Rko92MLFhaQXNuHvWpGSzfvI3C/DzKVgUzdgWTbhXL0RYaXWlkjxxCdngY6YFB1EoW6jWaJoXhhgE7qkZgNasuuatWrSbnNWWIZIG6mS0Zi0s0TGF5GQuzszh76jQevO8ynvn8Uzh6+LCAgU3mRU29AsFR4KEelIVB1fUbBYS8PpjPlvE1sh6hWYFkB2sNhtA32vFi3FTYcKCclI64XG9k9wJAmEllxDmXgJBAiQ1U9RYwEmyf5xeNsHQf1iVPJQMVJRpLxd9T9YYBhMZ0JmCsA4m/Ooy68hqCm5ovtVAulqUBQ2aScmqyu/kcm7AZWcObxkcKDnUMSptj0jCTOJrAaMaMFRjvCqp4XnzxB3jn2jsoFNakoZLJpEWKzXMzl86I0+iTjz8pktGXfvgjYRP37N6NF77+dWEPg0zC9lXHdKXa53RAvNzFECogJItKQBhDYaUlgJC5eTduXMftkZs4fM9unDl7FE9+5n4MDnVLo1ec8425j6gfAmWMXN8lW8uQPdou1EX7yQKEdzdB7sYVnZJRMejihEs0jpZHabOP2ekCJieWxFBmZnYW6+tr+Ozn7sc/++fPqApSxvOCWLXA0T84m/WYtcfp5JgGPiKKsoIRvA9bw/8CINz6AKbg6wBuyiJuDwi3l2PqS5Puo5nN+9CA8Feoe/8UEH7YJfJxvr+uzy0bDLtTDG9X3CZ/S/aX66NpV9GgmYi9gZq1hmJtCW64hkjChReuw/FrqFhl1Jo11OgoZmZiJQ5FwIgxFCJr1OGaG+W8GTvNlI5GjHQ0FjFuo2Exl6F8lDIkzhLGjIRUbK3NwHvg9aMv2GwA9N/nTUAijRtM0c88S3lzlLFQbkKWMAGPklE/gUo9hNVCA+/evIORsVmMTS5i5/A+7DtwGPmubunO8wK0traCpeVFkbhkszn0DeyQi5PdrGNHfw+Gh3oFAMZCDoqrC8imo8hnYnBt5te56l7IfMA4ZWuOzuCEIrhx6xZe+vGPpSg+duy4dOBZABIEkCUJM5hUkC4Bn5lXEiZh02REwCA3RDWwNKiDWoo4nJYNx2/Cjzak0PP8NBqNAdQqg5icsDE5XsfYaAHr5RIafhlHzsWx93gEiW4Gn1ti4CBFtcjhmO3GOFWdwSPTyWgddkbJPCSiCaTjaWRiOSQjWUT8BMJOHL4dQ8xPIxnOoiszgK5ML3K5bpntYAErBlRtWZSZSd6GGQzOru26jYHFfztkuz2D46IlM4RVwGGECGV7Gs9BICgxHcIM0iCMgJBgUG8t+ZsMoVrvUzaayOQlpoUXKj8UR81ysVoo4+rbN/Dya1cxtbCO5aKNZrhLnFzDjA4xGXapJNkV/TzJuLiuLYURO93s+mvgeFQaMoRRnK1kl5/zhyymCAal084Z2zCz+TTzE54lsmHO4pAlpPxQ53MiyNBNlTEYdgPZTBgDvWmcuJfs9QGcOXYQQ30ZdOc4X0dmnXJSy4BzCr15DnNmiK84g1a4F0sbaUwvtHD16ghmp+dQK67h6OEhnD69FydPDKCvD6jVFhCL20jS78jnXpBCKNKPVigP18/iP//X7+PKq1cRT+Zw/tJ9+NrXv4YsmdVWGI2GSn7YDJF5WJHYKgvdyRDyMDDMnUZPY5N38NqbV/H29Wu4NTaKOmeiON8WM3N9ppCM0So/GodjNVErV9CbyyOXTgsTw4PJaBlLDF5UJiq7ZTBfR9MNzvnSOdSwdwRgPD9Y9PJTYVQKAZ8aX2iBThMQi3NtNPnwPCnQtci2hWkjW6hNDLKN4isujYLg/mT+FJwa74L2jCH37c1gb+5LvLEI5j4v0QGGNeccdGDhr3OTatTB7yWicTEeISCMkv1rA8KmxELI7Gk6aWZ6tTaheYttWSqlDkGOYVYSj8sAACAASURBVDYaRzYUx9l99+Dk7oPYm+tDqmahOTuL6tQMKlPTWB+bkMiJqlPHrFtVQBj20OjOoOvoEcS4eFIZFNZKKG1U4VCqKIAQcHwPdsuF02zIfi5MpTFo6u3uQTqZhNtoYGVhAVMTE3js4UfwxGOP4fFHH8G+PXuEQewstj/+gFAjPpSJVuc/gizOnJIJq1s0bdHGT8AbCHNYqUjsgpr+pJBOZ5BOZ8WRlrmVnBsUAxiR2xulhUTjsPmh2YCqrtDrqjSjvJbsYTJ/KuaGel7yFjB6ASiUJpyZBVMGmxEZdvvvQmED1UpV2UHGquTzMuun0miNnxB23LjhShMtmI80sRfKNupsLN8D5aJ8vfVaDVdevoK33noLYxNjYrDU3Z2XY8fHzWayuPfoUVy+fBnX3nobr7/6uuQWcsbyiccex2c+8xk88MADbSa+fXA7cjvfSzKqJk1sPEkLG+urPmam13HjxogwliOjN3Hvvftx5txRPPrYJQwMMoOQAFzv37bp+S0ChMEa2a4q7sQWwf0oGZW91Gtp44JjSB6wtFjH1J11vPbqG5i8cwe23cDjT9yH57/6Wb0GRoLZegMKO3xWAhD96wGE4rfbSdptZQjbss1fAgoDhvBTQPhxBk+/ja8tAISBhtp0mwQUth3v26DQpmmMU4PllFCzCtioLMFuVYCYDS/UgOPX0XBqaDh11O26zBIyf00cWc0urnitbekizqMsXAkK4+I6yoJEWcJUjEYkBhBy7oGZRsIo0mqd7o8RZQpNZmYgB1d3YclTgM92sjSASGkQEPJmcm3k4seLLAOu4yL5Iyi0W3HUm2GsrdexsFTEzOwqCsUK6g0bg4OD6OvvQw8ty5O8iIawuLyEcqWGaDwtrmUDfX3IJKPIpmLoysYRZ7gg8+uggeNhn7lxtACn42MF66WiMAWcTWKOGotRMh77Dh7Ejp07RHYpHXha8McoeeHF2gBCM1uhBaSauQSuWjJQLbalBCpqKgNGBvgOHJ+OlHWRfjleCs3mEKzGMGZnPEzfaWB8tCAyLrrIHr2UEkDYim/Adquo1SwFg5RyyGybXvCF4YhF4JBdoVFHKIpkNIV0Mo9UOIc4GSUnhpDLIPoEUpTixvPoyvYin+mSIiUIHGfBI49vJHF3n33bdRSDwiUAh3czhFpEc87Ug+814DtVhOwyQq0GQi1LjFy4RnyfgJAXZkfZQc4PirzSQsuxVDYqLKiHMMFZkgYhlLRRkkgJbQROK4yZuSWMjN3Ba1dv4froAhZK1AzmkekeRFVMQ2rCNhFIJ5OcoVFHtWBWjsdUmLkQTUkcdf2LEEAyhoSMZAAGAxkMRY8aVB9mfiLfB+cKhVXw1eI9TmbIl0iCcrEiTN7pE/vxzLOfwb2H9yCfaCGdCCFJpTfNdMTtlIUfpagKCDk36bhcgRm4oR4U631YLMTw9tvjmBgdw+LMOA7u68GpE7tw6eIeDA8n4LlrCIeZ4egAYUqeU/D8biDej0h6ED/84RVcufIGpueWcezkKfzrP/gDdPX0SUxKGDpLKJ+fGJ0wJF7Xhs4QcosJw/U466ay0LlFsoQ38U8vX8HrV98UMCh99cDwxRissK4kg+0R9NVqSDKPTYrKEBKplBg4ERByNljMWUzRHEgz227g8riBZFelpGrdr+YSQVEsYfXGkEW+Z5xyBWiyiUIlLucajXmQOOsayZQym5zNVcBIx0h1DVVnRjJ1wvKYNp9kvMXItit4pCwvYBkFhEphrzOT3Fu06cxEGm0+Ma4iMMYRDy8eLMMOSkyWiTLQeCjGgrBBp3nGbNrF/RASHvDwsXO4ePAYdqXySNQasGbnUJ2ZRXV6BhXeCmuoOQ3MNMsYt8tYDLsopaLA4ACQ70IonUGlogwhjXHccAhN5pyKjzGl12SqII6V/IBZhA/29SOTSsFpNLC8sIA7Y2P4vaeextOf+108eP992Dk0pAY4xrkyyGf8ODOEbZcYXVUiIee4Qa1Rlww9uoBSuSGySp0lEBBIQMjxBoIwsm8srAm+yA5yjpZzhWLwImYxZqcV9nGz+SGgn00pMbjSjGGR40sUjB7zzvUcgMGAFedapTlI8H9l9x251Wp12MzmZhRFKiWfm7w2YcJN3qFp4AgbLjLSTf8GPq9ju/BcnSkUhsjMNPI8nZqexrvvXsfLr1xBrV6Rx2RDg0w8L5lU95w8eVLGsZYXlySTcGN9XYDi819+Hk8//bS87kBCrCZWmykAhvbR+3SwhGrZoWY0HMEprgNTkyt48w2aytzG1PQE7j22H2fPHcUjBIQDeU7makSWgELd139bGMLOY3N3A7fzOh/8LGAJg8aumsqE4drA9NSazBG+8vLPsLq2hsHBPjz48Dk88ZnL4jAqcVt0FzXRTJ3Gm79WQOi2PP9uZNsBDzvqGON+aL6jG9DmIpMD0oEsO6XpnzKEv41g7OPwnoLmRcdKNG3SgCEMNkJ2u1yvCdu1YLsVMRYplpdhuWW4aMABGcIGXN9Cs2VJJAEDcZu0qmZ3UAZg9SKjk1F6SZNsSc4VMreIDAZdSKOboJAB9QSFGdqrU07FmUMxouG/GUvBIsSQ/CxM2lGRlDFF4LsMxNNZtk5AqJ6EZosnIARDqyk7i+k8oQDEOMpVB6uFCmbnFrG8sobe3l709vagt7cbPT3d6MpnMTF5ByurBfIx6O3pw67h3UwEFedKmpXEw5ypoWkDwYSNWIwXCVrfO1heXhbTGIJAFpB1y5JB9gMHDyDfTYOVlEixaJ0uRiPifKgIWO2pzfxxAAiFDTRuuEY/LyYyxqOY3sYUjDrypyYZqY6bgm3vgG3txtyMi+mpBsbH1lCqlWCHKzh6MYndx8KwQ6uw3Rosi2YSNM/QbmxgDU3Gk+/NsynNJbhPIhXLIh3vQgx5RFsZ+DbzIOOItZLIpsjGdKErmwflS5SpMSBcGA0DBH+ZImG7jmLwvc0OYxDCbSRWBhCiZQEEhM2ihKUzWqFFoNdi1ANvBO2uCa234BMICihklp7GBAggZOFMt1EyzZy35ewtu7uROKqWjfVSDa++cQM/e3sCb40yyzOMSLKrHV7OAo5sKIEaP1P1dJRKazO6h4DQ0pkbFvHquKlyP+3YEwiqIzCzJwkEIz5lsOo6K+Z3jHtJJATU8AwkK2RbLk4d34fLl47jC198Cvt3D8CprcnvyUwlZbKUyHJWlLIwyR1jGHxIZl1dXwFh1R7CSjGFa9cmMXr7FqbGruPAnjxOnxjG5Ut7sXcPTSuKgF+H7zNGIYZWKAW31Y1IahCJrl34x398DT/56c9w7cYY7jlxEn/0zX+Dnp5BhKMJxKMphMMxOb4qDeO8kRaKgWkbtxSb7ph0745HsbJWwLsjY/jeD1/EP125gghZV4mmUJDGL+b+8QEy8aRkoRIItpomX5J7EZtQ6YyAQZqXcH2KjT7nBl1X5pC0ANXiNChqJNcwGpHnCpoSYnhholL43ARvwVoVwxbpK5tilmCyqSx72GTGCXtjcH/g8ihzU5wJpPTYsCgKEAkVaN5F11pl8IM4CVkzIUjBzfciUlHzOwIIJfbGSKYorzW7JB8vEo8hmUnp44lbLs8XGpWEhJ2jBFP3Y0ESiHg+Yk4Lnz3/IB4+dhbDqRxS9SacpSXUZudQmZ5FZWYWlcIqKnZNZgjHrRKWIh4K8TDqmRS8DPMqs2hanLemrWVU5kGb4RY87qFkgwwg5MwZp8zJkg71DyCbSgnIX5qfx9T4OL7yxefwpWeexaUL5zHQ3yszczwftMFm/pjC6+MoGQ32RAFVbAl6HONQMxm60nIvYV2pjQud+2TjqVgsolqtyBrjtYsMIecHdT/gzDdBvGZktutOXquNW21gLsM9nU0PaRaIO62CFpkplnWk1cKmRF8fQw1qKA912nPOvKe47Nq2ADmeP1xDVEeoIiYmIFVnBgO5tMrhCeTUIVT3TrKCtk0HYG2mKcFCzKbPXyqWcPPWLXz/+99FYX1V2gjpHOcTI7DqDQwNDeHo0aM4fOCQnA9//ud/jqk7d7Bzxw5844Vv4Pnnn99kZgNa6S5AqO/cROEE5E9bDqhxP8V1D5NjS3j11asYHRvFwsIMTp46gnMXjuGhR86jrz/HCWVtgv1SQNhRu6g+8hMhGe28JndWv9uNg2y9rzaqxADQoYlbCGOjc7h+bRxvvvGWGHDdc/QQ7rt8EpcfOGWc1al2CCSjvE52ykB/jZLRuwFh5xsNkO4vlv7BZX+TTewEhIHS9e7HEnVrh2zqvR9/ayj5r9Iq+VPJ6McByP06XkMAjrQCCMwj2s8kTnOUyREU1mHZFVRq6wIM604FtlcTQIioi1aIhiMW6nYN9WZNO5dEZRIbGZasTTnhefEgICQTImyIxOMhFqV0VEGhMIYCCDWwPtGOqogiyS50JIwYpVVij03gxyw/ninqTuh7dE1R44SQkYxyVkxZwuD8k744WnRD9WNoctNpRRCNZ5kcCltCuDW6Qbv9aoWcSERl9qewXpTudSROiUtGbLzVmKQpjCTZprBPxozFk494JilSH86+MBB3ZmZGis9sPicZST29PcjnmROlMzkymE7GlOCQUhiySmI+oVc/2RJMR3hT/q6boTSexJCE0lBaxpPB8gQU2gIIWdgZQNjYhalJC3cmKxgfW0W5UUYrXsPBszEMH/HhRgrwQyyCebFmcRyHw8/WseE5trhWxmNkZllgRJGO55CM5pGM5BH2sgi5GbTsGKJ+CslIBvmsgsFshp3qQHZH91R1nOssgLbb6+7uKkpBa/bH7QBhwNRIE4Lsl10BGusCDH2vjpaAH8PiMrzBAEKfklFmFhIQeoyi0CxYGgIRkccSSYRkvo5mIL5kTjVpkpDKIp7NY3q2gHduzOC//egtXB+dx+xyUTrzLMrT2YxczykzdDzmhOl8VxC3IXIsGpBYTSmqCAx8j/I/NhxUvsXCjtcFApAQAabvIB5qIhZxERfrdi2WaD7BpZJOJdDf1yMsCc1jTp84jFMn70FPPgGnsSFMNhsawqZzHlWpABNercCT0RMusvDCvShZQ1jZSOLau3cwMXoLsxPXcPhAN86eHMbZ00PYPRxHLFJGq1WD52oOYctPwg/3IpoaQjK3E//wg5/ipZ/8DBPT8zh17iK++SffQk/voMwfc/6GMzV83sBSWExMZB8JKvgQGpYtktF4Mo7VwroAwn/4/vfx45/+BOl8TkATWXg5rzwP9WpVGkiDfX3Yt3sPDh04iOpGEVVh6T0xoShWqqhwPstqtEPllZn05HgTVBHc6U0NfYIvZQc1tkLl8mpIIzMxHYyHgNRQSBhyibfgTG6jodmCksHJ5oDOKrIhxDkwrg811qCLr5o7CQ4jQJR5rZYwdiL1C4x0JH9VGw5S1HPPCHpHijLUbMs4NUsjTzIUTUZqLIp4KiG/L8YylLmzSRUKCRhMp5LS0ON6YdZr1AOSfgjPPvQknjh7H/ZmutBF06xiCbWZWZSmprExNYWNlWVs1EuYahQxYRUlf3A9HsYGg8kZDZHvEoaFUUg0KnM5G8d5X241ZLsbbDR4YrYVZwMhnsTQwKDMMVaKRSzPz2Pmzh18/cvP40vP/h4unT+L3p4eOafYiIknCIoURH+cGcJAiiYRIVR2uI5ETTBrjxFI3PuZARsAQt6Hc3PLy0vCxFEiSYULxxtEEhxTtQF/JtEKbYarpXOn8NvSdgI+NiJiMYJI/T2uSQmON1FPXGtBk0avrWxccT9kVAslok1Zt3wdEvdiYlyC75Eh1KghE/HA9S5FQ8BO6v7OuBd+UWZKE6auLl4rCZBVSsrTzZxywlyWSjXcvHUb3/sBAeGKsHDxlJqflYtF7NixQxjCc6fPyjH50z/9U4yNjsoaYjj9l770pbapjF6WNOCxfa0JSB4DCAUcCphuybnJERzXiaCw2sT46DxefeUNTEyMYWl5DvfdfwaX7juFi5dPoLc3I94AHAeIyNzh3Qwhn1yzfbfULr/lgDCAPLy20v2ex/PG9Um8dfU2bt8el5nso0cP4eKlo7h0+aiZBlSGUE1l3gcQym8ETML/4AzhLwOEwcLYrnxvd6RMUdoJCLdLE1E5x6eA8NcBhT59zI4jYPYaLag3SxvuTQRBLm333SaaDoNwK+I8WmloDqHjNRCKefAjDrxQE41mRfPqnLrMrbUoXyMgFKZQi4xglo9FhETY032U2YNB/qD8O4w0u9M0lqEjKY1mJLuQTGFY3EcJCAkmxaxZYikoByEYjKu5TBsQUhYYxGwYXaycqIF0lPNaIZH9RaIpmS+0HF86qgRtlHY6DjPFmnIxIpCxLEeCuhlREY4oUPJEWkgzDmaccV6BkirqZV0xZxAHQs+T6IpSuSzzOplsDr19NFZhwUcbcEuAVnuQnqCScxSUzMh8XcfscycoNEPV3Ah5zCWIW443xbkRND0HzZYNy1NA6HoZ2NYQGrWdGB+tYGK8hKk7a7B9C4muFvafDmPwoAcntCZh9pFwQufYGClCMMgCOwCEZDQo8oskkU32IBHOI+oTDGYBN42Qm0IsnEYmnpMsR7oBppPMndKQYxYiLAqCie9OgLfdeXr3z+8GhHd3IuX/AgibCNkV+PWCAEK4NXg0kyF4F1OeDkBIZtdIRvmZagIEAaEW7AzBFr6bTYMQC6wW6rU6Ysk0Urku1N0oppcqeOnKu3j5jZt4/a2bcsFn2Hgu3yWfD6XCnAckX66B5jrHq8YhESm++bplRoaFBteFdMcjmvkm2ZUNREM08mkh5DUR8V2JeEmlaNaQRG9vnwS+kx3hbVBAYQ+GBihzziIZbcGzK9rAEEBM0wYt+AORt+tSqsiCNIxWKAcv1I/lUjdmlsO49u4E5qYnUF6dwNlTw7h8fh/27Y6gJ89ZzA2ADSPYYOqF5ycRjg8int6BVG4Y3/vRK3jpp2/g5vg0Tp+/hP/tf/8/0dM7JGyi5+mcr+SASUFmBpxN0SnXToJm25VZS7JqNJK5dvMWXnzpJVx59VUk0hmRlSogo0OsJ1EFfMSDe/fj8oULeOzRR1ErllEtloVtoc0+2cFipYxSpSzuneLY2KhLV5pStwBIiAxe2BPNK6S8jgBertsEdIbBIyslzCE/SwngpjstpaDcvAj61GVIGUIPNA+RQlvWl1YNLMxl/k/YUp2ZFukq78OoAJpZtLjvaEZcwCYRPLZLyTaLwX3XqJNEvqEFvsaLaICBED/CCgZkBGeHN6Ov5DVRscHZRtPgI9OSjSbQm8rg9x56Eo+fuQ87E2nkbBdhZgVOTaEwMYmN6WlsrC1jo1YSyeikXRa5KG+VZAJOMg0/lZb4I7lxhpBGSfAQYRMpHhHnSr7fWDwqEQrpVBZ9Pb1IxKIoFdYFEM5NT+Nrz30ZX3z2WQGEfT094nYZT3BeMm7C3H1VsqhQry0R7GzQ/6ZNZUSEGGZDxpO4CTKABIRck/xMtFGo11eu9Y3iBtbXC7JOyL7x/KdcmGw3m1JkBSV/kgyfkQ1LVIRpMBFscy0T+OeyecnBVcmysvMi1ZTgdmWjpVEhc6q8llONoHOINMhidBXBoLB/wkwqe6izsuowSlZQ5K6yT+v1nI/X2UhhbAufi/O41UoFxeK6jDFYFvdm0YvKTGxfXw+6u7tRKlUxPjGBn1z5CRrNKhJJKjh0/pL79L69e3HhwgXs2jGMRq2OP/uzP8Pc7BwOHTgg7OCzzz67dXRB9mRTpXcSNB2AUPorwXEVQBjGyqKFibEFXL36DsYnRrG4OIsnP/sQ7n/gLI4e24NcPimAMBzibOt2klEuzMAApaOZ/QkChAEm+uCSUQJrs4+COa3qNDoxNo9bN+8oIHQcHLnnIM5dOIzzFw4aVQP34yCzkdeLoFgyf3eaymwBhJtxHx8FF4ipzPv94nbd7YAhkQBRIxUJtthfByBsL+D3e7Gd2GAbF9NPGcIPcQA/KXe9ewULQ6iburk6qtWzkRbR/MBhtITL+QUWS+uoNctoMrw7RnrIhh9pCotYb5ZQt6toug24IZrPMDSbxaQ6QelzKEvIK4zM1pEplEiKMJgVLkUtMwmNZDQVYV5hFEmZMVTpKKWkvC9dSGWWhbDEj8tNW8l8Gi34RTpq5Kqbw5JGhsdCl0b7PjukEZGhMcg7FmfnOaZMjdMUGR3BYDpNpzp2SmneQTc/Smniaj7SchAlYE3GkMgkEW55EpA8OzsruWU9vb0K/iiToYGDWOfrBZTMm++S0fHFeY0AoLK+hlQui2w+v/keTOaT2q0ZupDMCQu5UEtmBOlPSadEur4yG7JuN2XGs+FWJTzd83JoNgZRq+zA7ZvrGB9bx9zcOiJJoG84hT0ngL59Npr+CjzfRiSkYJAznKzSRM4q7JXa9kdldjCDfKofsVAOITcNOFmEvIyAw2Qsi0wqLyxoLptGPEHmg2vBFYaFxXPg9PV+AO/DAMLN05GMtC3zg6ivAeI2SoawKYCdIF4uvCEiF2V6CQhFPkmQL6pBLWZYndF4g3mCBALRdFakWdViSd4D2cNE7zCqXhw3bs/jH6/8HN/5/k9QtxxhbFPpvLhuFosVAZQCCiJxAe+c+VL3ODH0FwCYZBQAGV7bEiadNx5317HQoOFHjPcJwyO7RBYxFMKOoW4c2LcD5y9exPHjJ7B3z2505Sgb43lhZiRbDZHNhngTMx1X2Gy63/L56dlAIMi3zL8ZJ+OHutAK92NyKYGxaQfvXBtFYWUekdYaHn3gCB594DAy8XVEQwW49qrkHUYjPhq2JxEv8dROJLPDSOaH5bj8+JW38MbbN3Hi7AX8H//X/43eviFO+IlzK+d8KSUjO8KjwT2IBZdGbShDx5lKx1VWa3ZxHm9du4Z/euUVvPHznyvAluJSzXm4v62ursoM8ukTJ/HsU0/hn3/jBTSrdTQqNQEY7OTws90oF7G2XkBxo4i1QkEYF4agrxXW5Tymy6NFlMv9S0CnI4HzLNIl4LvVEtDBglwjIVxh6WnwQVMLmYvzWqjUdTaXxTofi/UApafCLrIJEBgZGRaSr5HvnaYVKq0zsSom9iVw6OUeK46HJsZCivRgllFkohq5Ieyg3NcUs7JnmLlLE4XBWA/ON9NYhvsh16Q8rsT7+LJn8QH4/YFcF/b2DeHZh57AI6fOo9ePIFmtw19dw+r4OJZHx1Ccm0NxnW7GFczaFUy7VVQzcdSyCViM8WFIeiSOZtOD3aQhSQsOgUTIRzKXFgmrZVsC6AiG0skMspk8unN5GSXYWF2VGcLFmRk8/6Xn8IWnn8F9F88JIGw2msIOEhSSYSRw/ngDQpVP8kZAyIYF5wODQHqyg2KaRJMviYli40JnlcUsKJEQsxZl4qJiKMO5YlFOsDFINsuU02xa0PyIgFMyOf2QjDLk812y3rjH2TYbJGyOetIwVXaPzB/lo778X4FjS0yZaH4TAEKCPwFNEgOke4zMtVK22lbhKCfKxgjPM74nNjzouM1ziaX76OgoXnnlFayurqFSqcrzEyDUqzUcP36vSEE5Xzk7N4t3rr8t0cg9vV2qdqLE1vVw5MgRCaanGdrMnWn8xV/8BYobGzh35iyee+45PPXUU6oAaM+zb50hDAYvA8locJ1RAocZqpCs2oU5C5MTK7h5YwRjYyOYm7+DLz73eTz8yAXsGM4hSUdyXq3FoHubHELpTHxyAWEABjv/3rZh2zGLyf2Inz337VQyDccOo7juYHlpA3OzK3j3+i1p0h0+cgCnzuzH6TN72y6j4sQetMAEEAY3o4xod3o6GULR3Xzkyj3UEkDYOfHXweaah21HUZj6OpgeDIZRg6JGWUJTg3cU6fpPlfRtlYwG3//F198JQgN76g/7Lt9LpvVhH+fT+3/Mj4CRiAbNLlmXxsBAuIFgUYqciCYkLH7ZZWeuUA3VWlmAYcOuwg1ZaIUa8EIWbK+CJkGHU4Xt1WGjKZ1dpni1DEZTt0AFhTrppLIQAYXtv30kGVhLU5kwXUijEFAowfVqPEOWkPUtJXWUkBIQErhEQknJjlJAyEJXi139hgwlbepjWejSlIByU24KIUpIKR81zm46KKSdcynIw4jHeQFiscbCiFIWzmHEEI2zSA3BtxU8EvyqRIvZSFUpWplbKNKccEQKNLIDDKzm4/MiTgaS71kG6Jmd12SOErPIOM+lmWyyNwShyryQGlCo5tQEhCy+XTgEhrw4h2No2E3Umg1hb5uSNZmDaw/Dqg9j9PYGJic2sDBfQDQFDOxJY++JCPr3O6i7S3C9OnwvLCysxudSzCdxhqBjIzPMkpEUEpEMktFuRFpkB9MIt3KIIo9EJI9UIidFWzpNx7sEojHV+5PHVFlc8MibjonvdxG5e69qy0ODPbhj2J9rLMz5OqcE1FeVIXRqEjlBObF0FuVionN0dOwUCbCYzrA4MsHPLMKNXJDMj1iMZzICPpxmU2bUPNtFLNcDN5zCatnB3HIRd+ZXcXtkEiNj07gzVUC5Qumpj3gig2gsg4bN4p1MQExD4BlELXJjBXsEcY5dM6HyxgnUdSSUe6AvjZ1Deezo70VvVxdy2QyGBgewa3gHdg7vFoYglUwIG8/3KzOHYA4j5w4pbSYoNkxph4Ot2yKIUDDIZonOAXbBDfVhciGBkWkH166PYH1tDnGs4vGHjuLxh44gigWEuG6aq4hGW0jQdMgjB5tCKNovM4TR9CCml8q4MTqLv/vePyLT3Y8vf+0F7D9wFAMDuxCNpRGNMojdFGVgwWvLeRJlfAJNV8R63jBbAKZnZ/H61at49Wc/w1vX3zHzhQoWNVMxhMLamjhNXjx3Dk9/9rP46pefE/a1ZdOqRAamBODRVIbnDCWc6tpIRqaBBt3vRDqphbGwIpGQgD5K+Obn5iSzdGlpWQ1YRGVhHBcpkTeW/cVSCbWGBZfKBjZU4mxiaVXBJpGYK4kEjWyMzu8KqKN0nNEZIuHT5QdnAQAADRtJREFUNnIQS8A1GhyvAAwqG6OIgoBCjT5YfaqqKthKdH5cQSQBqhpI6TyhsJ58DDbgjLEPH4DGPDyWOuusLs4DuW7s69+BLz/xFB4/exHJuoNQoQhnYRFLt29jcWQElZUlVMpFVJw65p0qZtwaqpkYquk4qqkkrFgcTTkPtGHHxoSsRSZZZlIiYW3YnF1Xwy0WjWQIaUzC0q5aLGJtaQlLc3P4ype+jC888wwunj+D/l6dIaQUX2YIuT+w6fkxZghVpqifE+XfjaYlcRIEhE3bEjAYSyhY4//FebTOme9Gm5UjIAu+xHGUkSdJNpk0h5DHg5JTfsZcH1zXMuPn++jp6UWGM50SbKvXyuDnjAQI5KJB7ArXZTBzSzaPbCPXq2RuZjIiO+UXmT0+RzZLQKiGTtp8VhmrzEpSUi9qFK+dw8lq+dVXX8W3v/1tAXAEBnzcpmVhdXkFZ86cxtlzZ+Q5VlZXJHoiEguhp7/bzGszu7glsRKXLl2SKKG5mTn81V/9FUrFIs6cOo2vfOUrePqZZ7RG6IiH65SMdgLC4NjK9cjMEGrGIzBzp4Lx0UXcvDGKickxLC5N46tf/yIe+R3mHdPkhk9jXEaFIVQ2a9NU5m5AGMwPds4QfsxrTQP2Oq/n25FMnSMfgXkVlVcb63XcmVjF2mpJQOGtmyOypu67fAH3Ht+Dg4cGtGErPgoazaUzUEGlEjCERoQkH+qvEhC2WneZyrz3B6JrKoCBbZioIDAwlTGOiXc/SjAf03nwtgNsWxak+U/nrM2HWS6fAsIPc7Q+ufeVdRmQgSYSRYpeFhWmiyJr1EiKxOpeChvNSqPdda3OjMISLLcKu1WF59fgoiZ/OyJNZHh9Aw3fhtVyJA0iyArVpw9OXK2EpD9GxzoTYh84i1JKmoxEFRTKTQEhpaQxzhMaQCgOpGEyWUlN75QONgsVzl5RCmfyfAQQBqCQFdVmIAaleoGMSxz6ODNEhoZyQashDo6Ut3KgncPOlIyKpX4rjHg6JYWGQydJu2kChTWqIByNCXOUZOAt2YEWs/0cuQjn8nntqFoNJDmzQ9qTicySVRjSLDwyh7xwSmC0DgGpEQn/z5u+OwrEOJdGQGgTGHKGEMzKc1CnO12TYJ1FZBdazm64zb0qF51cx+zcCiIJD73DCew9GcXAfg9Wa9kAQjYqfYTZBaZkktll4ai5xZGOcW4wi3Arg5BHmWgaUXQhHulCOtkj7GAmnRVnzXiC7EYLoXaILPdCI2LrmNMILiDbAb/Oi8vmRXvzfOy8uOh3yQGTISzBb6woQ+jUzYwpj7UBhGSTBRDSZdQAe1+bIWLawTw/yecKLP19RBI6X8PVQBv+Zq2OcDwpgfQOw+sjSXjRJK5evY433ryO1342hqWlos51EYGHUqhbjJNgYZYUF0124MV4ieZELBo8C3aTbCBNZvgzSpNZPEVw+NAOHLtnNw7s2Y2dOwbFDbe3pxc93f3CPBEkUN7LeR7XZtwGYwKYlUVTJ1fzGE30hji9GhMFjXSgolDSQxEKJeAiD9vvxdRyGuOzHq7dGMH6yhRC7gIef+gQHn/wEKKteYS8ZfhOAbEIQW8crVASrVAaHroQivcinBpEo5XA9GIR/89//FvUbB/3PfgoTp+5iKNHTyGRpPssjWV0To7nciDHjLHlb+bzuKHIXhIO4c70DF5+/XX87OqbeOfdd2E1KVXluUAppc76VYoliUd46PL9+NwTj+PZz/8uYpzZFGmmyiRNTacgSAAXmRnO4mn7SpoyLbXg52+xKObnRUnp1PSUzAfPzMzKPqnze3wcZSh5P7KJM/PzKGwU4bfdmCMiRxbXUWM+ExTGBFtiumTyEAkWBRSLhDNgCHVPE4mtOEBSvqrAVT5PsnomW5EFtsyASUKNPgb/ViVq8Hr1d0T7bhhByWU0cla+mGQ0hnQ8YdQCXCgeBvM9OLBjF77y5FN47MwlRMsN+KsF2HMLWLh1C/Mjt1AtrKJaLaHiNrDg1DDrVFHNEgzGUY7H0IjG0BR2hnOyZPK0QceYm1gyjlgyhprdkOYX80s5X5mI6Xwcj5ldr2NjbU1ko1997nl88dlncP7saQz09hpXStlupOgWP7W2PGuzyb9FMirXkg4C4C4u4KNUAR+0jusEHswAJANIwxhhop2mzM7yRjBFGW2xuCFgkWCMMkuyb8JOi4TTltljMoTM5dO4JPO9VHJTbcIGqWmIBrOHXClcc9xPAqfjTZCo7CSfgyweASjXHF8DzwkFhAlRh4iJWCSCaoVMutsGhMH8XTCfyvOAgJAqGa5liaNIJuS8+9GPfiSMXrVSlvl6MqB0UJ6bm8XJkydw9uxZCbkvV8q4/u41RBMx9A/2i4Muv7hH79q1C6dOnUI2lUFxfQN//dd/jbXVNdxz+LDMEH7hi1/cdOHdxlRme0C4OY/LRcVIoqmJIkZH5vHu9duYnp7EWmEBL/yz5/DI79yHrh7Ga7BhxVEAgms2lj8IINycG/mkqPeC9X63bLTz3AnckPU+Skpwja2uVDB6ewGLC+tYXFjD2OiErN8nP/MYDh8Zxs5d+bapTCgcAELuh5rtqCxhB0PYBoRmmFp1GR/lNNaGQesuQKjFydbHk4w086WYUOen5MIQuCIZd4j32l8+BYQf+TP69Bff5wgEeKjNBAqRJf5tbRWiPITYy6nVu3a6KSGjuQKH20uoym0DDacIx6vAjzSAsAUPjKCowfLqqHl1VOnoKKkQ7cWvZ4MxPNDZKe2Qy1whi29jZU75aCcglH+L8QyjKCgd1ZxCyhZZLMajBIQKZiOEQwS5IsjTIlvBYAcglKKK39IyQJ5dJFuMKmhJzp4MudtNAZV8bQwnJzMIPylDz67NWS+6ILIzSKv0EKKpJBbn5rGytITe/kF09/Uh19MjMzFW0xWASLaQBacEvLNwbjbQaqpUUbq/zI8jMLGbCgY1WUPBoJjHhEQW2qLEj4CQ0kIyiwSELGR5YaVkja/fb0ln3XY589SFsL8fYe8gpqeqku8zMTGFZquCZLeLPcejGDrIt1hCJKLGJmLSwzBuBnz7wokiEU4gEUmjK92PVCQPp86wsCRCrTTi0W6kYj3IZXqRTav1uURoRDmPxBkUsiumAJfPf/vswfcqnrYqIjaZxU4w2L4P5WWgqUwRXn0JIbqNejUB3gRIvAk7SEZQpKKB26YaEQVOlfEU3TPJCDkISwA4ZyrJQJPZ0RlAfp6UNkr7gc586RyiuW4szq1i5s4ibtyawdjEPKamlrC6VsVGsQmECQyTMksijLXM5OjrInDzW3W4ThWZdFhuqQSQzyXQ253F5UtnceniGWTEtCaJpMQLxIQxF7miCfkN1n4wL8i5QwLDMNsIIiN1jHW9GiiQoaGRDMGgz7UeisP2c7C8HiyX+jC7EsWNW2NYnLuFSuE67j8/jIcv7UZXagPpWAkxkNGkjCwKP0mpaRaOnUI43odobheqTgR35gr4q//4n7FRsXHy7EU89PATuHDhAZHU8uxNJNIKp3iOGAMLql94fDUvjQ0cgr0Q7szM4Mqrr+G1N97AO+9eh8PcNNuWopQPIrI31xE3ys8+9jgee+ghPPLggyqd5EkpRkzKGEk4vMzoqcSNs1s6L6iFA9eVHFeZ7wqyCrWIJZNYrzeM6kFZNnnclieSPM4hjo6NY3ZhAdUGi3wLNcvC+lpBiv1g5pF7ozY7IIygGNsw2FtmFTlbrEYcQQGl7zGwvFc5M0G0NFsoMSabKsdNHU4JCuk0SbCseXSafaiv11QlBhR6lFdKzIwCdGFqTRyQa7NhRWMjH8P9g7h3zwE8/dBjePD4aaTqDqLFMrCyhsWR25gbGUFpdQml8jqKdhXzzQpmnCrq2QRq6QQq8QSsWAx2hHNnDE9PyPlgOzy2dTHSCcciqHNeOwKkcml5D7xO0WGV4wN0l65sbGBlaREvPP9VmSE8e/oE+vv61JwpcAuOGpOidjj91kosAIUKlzuCpP9/BIRiemOYW4JBstBcIzLn13KRyqTlphLNhkRNlMolkX3SeIVAjCxaEFbPc4AzhJmsnldk1igjZYHd5D5GNU4qbSSltPI3sSt+SJhCMobSsjUuo1JKR6LSHOG6JQAN4ifqdc1D5P8pF+3u7hJTLd6Hpi9WwxHgJvuDafgQ4FEVQRDI18xZda7JfFde5Mp831eu/BT/77e/jXq9KoCQhjO1ahULC/MY3rkT+/bvx9DQoMRz3Lx9S1Q5u/bsQTzJZpsn12OCyH379uHCufPIZ3L4y7/8S4yPjSGXyeKFb3xDWMJ2LMuHAITaXqGcH7DqDFMvYuT2LK6++Q4WF+dQra3jay98CY88ehFdvXTXpjKkaWYIKf01gNCwhNoN65SMBh0MXZ2fNED4y8rSYA5VJew6K83Z6VrVw/JiDbduTuLWjTFMT8/JWvrdpz6DAweH0D+YBj3pIlHWQ7wmGPPADwIIzQarQPyjff13i00eXeNLp+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sun9-39.userapi.com/impg/iVbQrBeVYkAgeroGGfCJuxn46ih5y7oHcVWh6w/hMplBqB_QPU.jpg?size=713x1080&amp;quality=95&amp;sign=dc659c50a3587d1b8a1d61cff2b3f1f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035">
            <a:off x="5777384" y="2412445"/>
            <a:ext cx="2428825" cy="35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0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498</TotalTime>
  <Words>336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«Обучающиеся с ФФНР  в начальной школе»</vt:lpstr>
      <vt:lpstr>                                  Фонетико-фонематическое  недоразвитие речи (ФФНР) -  нарушение процессов формирования произносительной системы родного языка у детей с различными речевыми расстройствами вследствие дефектов восприятия и произношения фонем. </vt:lpstr>
      <vt:lpstr>                                           Фонематический слух - тонкий систематизированный слух, позволяющий различать и узнавать фонемы родного языка. </vt:lpstr>
      <vt:lpstr>                                                  Выделяют три возможных состояния при недоразвитии фонематического слуха: — недостаточное различение и узнавание только тех звуков, произношение которых нарушено; — недостаточное различение значительного количества звуков из разных фонетических групп при относительно сформированном их произношении; — глубокое фонематическое недоразвитие, когда ребенок практически не может выделить их из состава слов, определить последовательность звуков в слове. Наряду с нарушенным звукопроизношением у детей с фонетико-фонематическим недоразвитием речи наблюдаются ошибки в слоговой структуре слова и звуконаполняемости. </vt:lpstr>
      <vt:lpstr>Современные первоклассники  могут достаточно легко:</vt:lpstr>
      <vt:lpstr>Затрудняются:</vt:lpstr>
      <vt:lpstr>Направления коррекционной работы по преодолению ФФНР:</vt:lpstr>
      <vt:lpstr>Работа по преодолению ФФНР на уроках в начальной школе:</vt:lpstr>
      <vt:lpstr>Дидактические игры для работы с детьми с ФФНР и не только…</vt:lpstr>
      <vt:lpstr>Спасибо за внимание!</vt:lpstr>
    </vt:vector>
  </TitlesOfParts>
  <Company>ОАО "Газпром газораспределение Ярославль"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«Обучающиеся с ФФНР  в начальной школе»</dc:title>
  <dc:creator>Пользователь</dc:creator>
  <cp:lastModifiedBy>Пользователь</cp:lastModifiedBy>
  <cp:revision>25</cp:revision>
  <cp:lastPrinted>2024-05-12T17:58:40Z</cp:lastPrinted>
  <dcterms:created xsi:type="dcterms:W3CDTF">2024-05-12T08:27:18Z</dcterms:created>
  <dcterms:modified xsi:type="dcterms:W3CDTF">2024-05-12T18:57:20Z</dcterms:modified>
</cp:coreProperties>
</file>