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089AB82-F20E-4A0A-BF7F-78D32C5ACCF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AEAF144-56DA-4060-A82F-43047E30FC9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2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AB82-F20E-4A0A-BF7F-78D32C5ACCF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F144-56DA-4060-A82F-43047E30F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1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AB82-F20E-4A0A-BF7F-78D32C5ACCF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F144-56DA-4060-A82F-43047E30FC9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119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AB82-F20E-4A0A-BF7F-78D32C5ACCF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F144-56DA-4060-A82F-43047E30FC9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705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AB82-F20E-4A0A-BF7F-78D32C5ACCF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F144-56DA-4060-A82F-43047E30F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1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AB82-F20E-4A0A-BF7F-78D32C5ACCF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F144-56DA-4060-A82F-43047E30FC9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079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AB82-F20E-4A0A-BF7F-78D32C5ACCF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F144-56DA-4060-A82F-43047E30FC9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27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AB82-F20E-4A0A-BF7F-78D32C5ACCF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F144-56DA-4060-A82F-43047E30FC9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092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AB82-F20E-4A0A-BF7F-78D32C5ACCF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F144-56DA-4060-A82F-43047E30FC9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26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AB82-F20E-4A0A-BF7F-78D32C5ACCF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F144-56DA-4060-A82F-43047E30F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1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AB82-F20E-4A0A-BF7F-78D32C5ACCF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F144-56DA-4060-A82F-43047E30FC9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60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AB82-F20E-4A0A-BF7F-78D32C5ACCF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F144-56DA-4060-A82F-43047E30F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49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AB82-F20E-4A0A-BF7F-78D32C5ACCF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F144-56DA-4060-A82F-43047E30FC9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33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AB82-F20E-4A0A-BF7F-78D32C5ACCF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F144-56DA-4060-A82F-43047E30FC9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60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AB82-F20E-4A0A-BF7F-78D32C5ACCF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F144-56DA-4060-A82F-43047E30F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58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AB82-F20E-4A0A-BF7F-78D32C5ACCF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F144-56DA-4060-A82F-43047E30FC9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68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AB82-F20E-4A0A-BF7F-78D32C5ACCF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F144-56DA-4060-A82F-43047E30F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8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89AB82-F20E-4A0A-BF7F-78D32C5ACCF1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EAF144-56DA-4060-A82F-43047E30F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5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1818" y="1662691"/>
            <a:ext cx="9144000" cy="253523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условий, способствующих формированию  учебно-познавательной и коммуникативной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на уроках технологии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24907" y="4197925"/>
            <a:ext cx="6815669" cy="1320802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Проворкова</a:t>
            </a:r>
            <a:r>
              <a:rPr lang="ru-RU" dirty="0" smtClean="0">
                <a:solidFill>
                  <a:srgbClr val="FF0000"/>
                </a:solidFill>
              </a:rPr>
              <a:t> А.Е.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290" y="4270664"/>
            <a:ext cx="4599709" cy="25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проектов.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Проектная </a:t>
            </a:r>
            <a:r>
              <a:rPr lang="ru-RU" dirty="0"/>
              <a:t>методика является в настоящее время одной из самых популярных и актуальных среди современных технологий. Проект может быть индивидуальным, но обычно каждый проект есть результат скоординированных совместных действий группы учащихся. </a:t>
            </a:r>
            <a:r>
              <a:rPr lang="ru-RU" dirty="0" smtClean="0"/>
              <a:t>Школьники </a:t>
            </a:r>
            <a:r>
              <a:rPr lang="ru-RU" dirty="0"/>
              <a:t>получают возможность осуществлять творческую работу, самостоятельно добывать информацию. Проектные работы представляются в виде презентаций, сбор информации осуществляется с помощью сети Интернет.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9" y="129981"/>
            <a:ext cx="3832921" cy="215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проблемные ситуации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Одним из активных методов формирования учебно-познавательной компетенции на уроке является создание </a:t>
            </a:r>
            <a:r>
              <a:rPr lang="ru-RU" b="1" dirty="0"/>
              <a:t>проблемных ситуаций</a:t>
            </a:r>
            <a:r>
              <a:rPr lang="ru-RU" dirty="0"/>
              <a:t>, суть которых сводится к воспитанию и развитию творческих способностей учащихся, к обучению их системе активных умственных действий</a:t>
            </a:r>
            <a:r>
              <a:rPr lang="ru-RU" dirty="0" smtClean="0"/>
              <a:t>.</a:t>
            </a:r>
            <a:r>
              <a:rPr lang="ru-RU" dirty="0"/>
              <a:t> Эта активность проявляется в том, что ученик, анализируя, сравнивая, синтезируя, обобщая, конкретизируя фактический материал, сам получает из него новую 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val="34461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54727"/>
            <a:ext cx="9601196" cy="4421141"/>
          </a:xfrm>
        </p:spPr>
        <p:txBody>
          <a:bodyPr/>
          <a:lstStyle/>
          <a:p>
            <a:r>
              <a:rPr lang="ru-RU" dirty="0"/>
              <a:t>В сочетании с постановкой проблемного вопроса, задач и заданий наиболее эффективным способом активизации познавательной деятельности является наглядность (картины, иллюстрации, схемы, таблицы, опорные конспекты и т.д.). Демонстрируя слайды, электронные учебники, учебные фильмы и другие аудиовизуальные средства, я делаю паузу для постановки проблемных вопросов, на которые ученики должны получить ответ в ходе просмотра</a:t>
            </a:r>
          </a:p>
        </p:txBody>
      </p:sp>
    </p:spTree>
    <p:extLst>
      <p:ext uri="{BB962C8B-B14F-4D97-AF65-F5344CB8AC3E}">
        <p14:creationId xmlns:p14="http://schemas.microsoft.com/office/powerpoint/2010/main" val="206487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99309"/>
            <a:ext cx="9601196" cy="4476559"/>
          </a:xfrm>
        </p:spPr>
        <p:txBody>
          <a:bodyPr>
            <a:normAutofit/>
          </a:bodyPr>
          <a:lstStyle/>
          <a:p>
            <a:r>
              <a:rPr lang="ru-RU"/>
              <a:t>Среди педагогических технологий наиболее известна технология листов опорных сигналов (логических опорных конспектов - ЛОК или ЛОС). </a:t>
            </a:r>
            <a:r>
              <a:rPr lang="ru-RU" dirty="0"/>
              <a:t>Опорные конспекты помогают учителю управлять познавательной деятельностью школьников, развивают умения самостоятельной работы, индивидуальные способности, а также помогают школьникам осуществить самоконтроль за результатами учебной работы. Опыт работы показывает, что обучение с применением опорных конспектов развивает память, логическое мышление, способность к анализу, монологическую речь, раскрывает творческий потенциал, индивидуальные способности учеников.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18068" y="3747295"/>
            <a:ext cx="3502891" cy="197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развитие критического мышления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заданиях по развитию критического мышления содержится посыл к источнику проблемы, её развитию, кульминации с наличием в кейсе неких положительных и отрицательных взглядов на главный предмет обсуждения. Поэтому ученикам требуется выполнить анализ информации, выявить и отобрать самое главное, сделать предположения, выслушать и оценить альтернативные варианты одноклассников, сформулировать выводы</a:t>
            </a:r>
          </a:p>
        </p:txBody>
      </p:sp>
    </p:spTree>
    <p:extLst>
      <p:ext uri="{BB962C8B-B14F-4D97-AF65-F5344CB8AC3E}">
        <p14:creationId xmlns:p14="http://schemas.microsoft.com/office/powerpoint/2010/main" val="36660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«Корзина идей, понятий, имён...», «Бортовой журнал», «Выходная карта», «Пометки на полях», «Чтение с остановками», «Совместный поиск», «Перекрёстная дискуссия», «Написание </a:t>
            </a:r>
            <a:r>
              <a:rPr lang="ru-RU" dirty="0" err="1"/>
              <a:t>синквейна</a:t>
            </a:r>
            <a:r>
              <a:rPr lang="ru-RU" dirty="0"/>
              <a:t>», «Учебный мозговой штурм», кластер, сводная таблица.</a:t>
            </a:r>
          </a:p>
        </p:txBody>
      </p:sp>
    </p:spTree>
    <p:extLst>
      <p:ext uri="{BB962C8B-B14F-4D97-AF65-F5344CB8AC3E}">
        <p14:creationId xmlns:p14="http://schemas.microsoft.com/office/powerpoint/2010/main" val="33573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79418"/>
            <a:ext cx="9601196" cy="4296450"/>
          </a:xfrm>
        </p:spPr>
        <p:txBody>
          <a:bodyPr/>
          <a:lstStyle/>
          <a:p>
            <a:r>
              <a:rPr lang="ru-RU" dirty="0"/>
              <a:t>Коммуникативная компетенция подразумевает владение учеником средствами коммуникации: владение устной (монолог, диалог, умение задавать вопросы, защищать свою точку зрения, дискуссия, доклады, презентации, защита проектов, публичное выступление и др.), письменной (чтение, создание различного рода текстов, владение стилями и приемами оформления текста, умение работы с текстом и др.), и продуктивной коммуникации (умение работать в группе, владение различными социальными ролями в коллективе).</a:t>
            </a:r>
          </a:p>
        </p:txBody>
      </p:sp>
    </p:spTree>
    <p:extLst>
      <p:ext uri="{BB962C8B-B14F-4D97-AF65-F5344CB8AC3E}">
        <p14:creationId xmlns:p14="http://schemas.microsoft.com/office/powerpoint/2010/main" val="368089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Важнейшей задачей для меня является создание системы формирования мотивации учения, формирование положительной мотивации обучения, конструирование мотивационного процесса, как основы усвоения содержания технологического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8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9" y="475675"/>
            <a:ext cx="11194472" cy="6049816"/>
          </a:xfrm>
        </p:spPr>
      </p:pic>
    </p:spTree>
    <p:extLst>
      <p:ext uri="{BB962C8B-B14F-4D97-AF65-F5344CB8AC3E}">
        <p14:creationId xmlns:p14="http://schemas.microsoft.com/office/powerpoint/2010/main" val="15234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Образовательная среда школы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dirty="0"/>
              <a:t>совокупность образовательного процесса, особенностей его организации, а также его программно-методического, учебно-материального, материально-технического, психолого-педагогического, медико-социального обеспечения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45" y="3522518"/>
            <a:ext cx="5929745" cy="333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Образовательная среда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382982"/>
            <a:ext cx="9601196" cy="3492886"/>
          </a:xfrm>
        </p:spPr>
        <p:txBody>
          <a:bodyPr/>
          <a:lstStyle/>
          <a:p>
            <a:r>
              <a:rPr lang="ru-RU" dirty="0" smtClean="0"/>
              <a:t>– </a:t>
            </a:r>
            <a:r>
              <a:rPr lang="ru-RU" dirty="0"/>
              <a:t>это системно образованное пространство, в котором реализуется взаимодействие субъектов образовательного процесса с внешней средой, в результате чего раскрываются индивидуальные черты личности.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6" y="3577070"/>
            <a:ext cx="5832764" cy="328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Современная педагогика выдвигает специфические требования к содержанию обучения технологии: формировать гибкие, мобильные знания, а также умение применять их в нетипичных ситуациях.  Применение </a:t>
            </a:r>
            <a:r>
              <a:rPr lang="ru-RU" dirty="0" err="1"/>
              <a:t>компетентностного</a:t>
            </a:r>
            <a:r>
              <a:rPr lang="ru-RU" dirty="0"/>
              <a:t> подхода на своих уроках помогает мне решать эту педагогическую задачу на уроках технологии.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612" y="4211782"/>
            <a:ext cx="4704387" cy="26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Компетенция в переводе с латинского означает круг вопросов, в которых человек хорошо осведомлен, обладает познаниями и опытом.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05" y="3435928"/>
            <a:ext cx="5168257" cy="290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ключевые компетенции - </a:t>
            </a:r>
            <a:r>
              <a:rPr lang="ru-RU" dirty="0"/>
              <a:t>наиболее универсальные по своему характеру и степени применимости компетенции. Существует семь ключевых образовательных компетенций: ценностно-смысловая, общекультурная, учебно-познавательная, информационная, коммуникативная, социально-трудовая, компетенция личностного самосовершенствования</a:t>
            </a:r>
          </a:p>
        </p:txBody>
      </p:sp>
    </p:spTree>
    <p:extLst>
      <p:ext uri="{BB962C8B-B14F-4D97-AF65-F5344CB8AC3E}">
        <p14:creationId xmlns:p14="http://schemas.microsoft.com/office/powerpoint/2010/main" val="11056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учебно-познавательные компетенции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dirty="0"/>
              <a:t>это совокупность компетенций ученика в сфере самостоятельной познавательной деятельности, включающей элементы логической, методологической, </a:t>
            </a:r>
            <a:r>
              <a:rPr lang="ru-RU" dirty="0" err="1"/>
              <a:t>общеучебной</a:t>
            </a:r>
            <a:r>
              <a:rPr lang="ru-RU" dirty="0"/>
              <a:t> деятельности соотнесенной с реальными познаваемыми объектами. Сюда входят способы организации целеполагания, планирования, анализа, рефлексии, самооценки. </a:t>
            </a:r>
          </a:p>
        </p:txBody>
      </p:sp>
    </p:spTree>
    <p:extLst>
      <p:ext uri="{BB962C8B-B14F-4D97-AF65-F5344CB8AC3E}">
        <p14:creationId xmlns:p14="http://schemas.microsoft.com/office/powerpoint/2010/main" val="93989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формирования учебно-познавательных компетенций необходима образовательная среда и современные технологии организации учебно-воспитательного процесса: технология проблемного и проектного обучения; развития критического мышления и другие.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4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6" y="174481"/>
            <a:ext cx="5898444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5" y="3297380"/>
            <a:ext cx="5860472" cy="32965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4" y="150090"/>
            <a:ext cx="5985164" cy="3366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" y="3184378"/>
            <a:ext cx="6262255" cy="352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63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653</Words>
  <Application>Microsoft Office PowerPoint</Application>
  <PresentationFormat>Широкоэкранный</PresentationFormat>
  <Paragraphs>23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Garamond</vt:lpstr>
      <vt:lpstr>Times New Roman</vt:lpstr>
      <vt:lpstr>Натуральные материалы</vt:lpstr>
      <vt:lpstr>Создание условий, способствующих формированию  учебно-познавательной и коммуникативной компетенции обучающихся на уроках технологии</vt:lpstr>
      <vt:lpstr>Образовательная среда школы </vt:lpstr>
      <vt:lpstr>Образовательная среда </vt:lpstr>
      <vt:lpstr>Презентация PowerPoint</vt:lpstr>
      <vt:lpstr>Презентация PowerPoint</vt:lpstr>
      <vt:lpstr>Презентация PowerPoint</vt:lpstr>
      <vt:lpstr>учебно-познавательные компетенции </vt:lpstr>
      <vt:lpstr>Презентация PowerPoint</vt:lpstr>
      <vt:lpstr>Презентация PowerPoint</vt:lpstr>
      <vt:lpstr>Метод проектов. </vt:lpstr>
      <vt:lpstr>проблемные ситуации</vt:lpstr>
      <vt:lpstr>Презентация PowerPoint</vt:lpstr>
      <vt:lpstr>Презентация PowerPoint</vt:lpstr>
      <vt:lpstr>развитие критического мышления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условий, способствующих формированию  учебно-познавательной и коммуникативной компетенции обучающихся на уроках технологии</dc:title>
  <dc:creator>Пользователь</dc:creator>
  <cp:lastModifiedBy>Пользователь</cp:lastModifiedBy>
  <cp:revision>4</cp:revision>
  <dcterms:created xsi:type="dcterms:W3CDTF">2019-04-29T12:06:57Z</dcterms:created>
  <dcterms:modified xsi:type="dcterms:W3CDTF">2019-04-29T12:54:29Z</dcterms:modified>
</cp:coreProperties>
</file>