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9" r:id="rId12"/>
    <p:sldId id="280" r:id="rId13"/>
    <p:sldId id="281" r:id="rId14"/>
    <p:sldId id="268" r:id="rId15"/>
    <p:sldId id="270" r:id="rId16"/>
    <p:sldId id="277" r:id="rId17"/>
    <p:sldId id="278" r:id="rId18"/>
    <p:sldId id="288" r:id="rId19"/>
    <p:sldId id="276" r:id="rId20"/>
    <p:sldId id="290" r:id="rId21"/>
    <p:sldId id="289" r:id="rId22"/>
    <p:sldId id="286" r:id="rId23"/>
    <p:sldId id="282" r:id="rId24"/>
    <p:sldId id="285" r:id="rId25"/>
    <p:sldId id="287" r:id="rId26"/>
    <p:sldId id="283" r:id="rId27"/>
    <p:sldId id="284" r:id="rId28"/>
    <p:sldId id="291" r:id="rId29"/>
    <p:sldId id="271" r:id="rId30"/>
    <p:sldId id="274" r:id="rId31"/>
    <p:sldId id="273" r:id="rId32"/>
    <p:sldId id="275" r:id="rId33"/>
    <p:sldId id="27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05" autoAdjust="0"/>
  </p:normalViewPr>
  <p:slideViewPr>
    <p:cSldViewPr>
      <p:cViewPr varScale="1">
        <p:scale>
          <a:sx n="96" d="100"/>
          <a:sy n="96" d="100"/>
        </p:scale>
        <p:origin x="-12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29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31" Type="http://schemas.openxmlformats.org/officeDocument/2006/relationships/slide" Target="slide3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slide" Target="slide29.xml"/><Relationship Id="rId30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97158" cy="2283284"/>
          </a:xfrm>
        </p:spPr>
        <p:txBody>
          <a:bodyPr>
            <a:normAutofit/>
          </a:bodyPr>
          <a:lstStyle/>
          <a:p>
            <a:r>
              <a:rPr lang="ru-RU" sz="8800" dirty="0" smtClean="0"/>
              <a:t>СВОЯ ИГРА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929198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/>
              <a:t>Автор: Попова М.В.</a:t>
            </a:r>
          </a:p>
          <a:p>
            <a:pPr algn="r"/>
            <a:r>
              <a:rPr lang="ru-RU" sz="3200" dirty="0" smtClean="0"/>
              <a:t>МОУ Сарафоновская СШ ЯМР</a:t>
            </a:r>
            <a:endParaRPr lang="ru-RU" sz="3200" dirty="0" smtClean="0"/>
          </a:p>
          <a:p>
            <a:pPr algn="r"/>
            <a:r>
              <a:rPr lang="ru-RU" sz="3200" dirty="0" smtClean="0"/>
              <a:t>Интеллектуальная </a:t>
            </a:r>
            <a:r>
              <a:rPr lang="ru-RU" sz="3200" dirty="0" smtClean="0"/>
              <a:t>игра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птица умеет стонать, охать, пищать, хрипеть, хохотать и визжать.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 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6866" name="Picture 2" descr="http://www.stihi.moscow/pics/2016/03/03/83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143116"/>
            <a:ext cx="3571900" cy="4507129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каких птиц яйца высиживает самец? К тому же, эти птицы не летают.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какой птицы самый длинный язык?</a:t>
            </a:r>
          </a:p>
          <a:p>
            <a:r>
              <a:rPr lang="ru-RU" dirty="0" smtClean="0"/>
              <a:t> Американский крупный разноцветный длиннохвостый говорящий попугай. </a:t>
            </a:r>
          </a:p>
          <a:p>
            <a:r>
              <a:rPr lang="ru-RU" dirty="0" smtClean="0"/>
              <a:t>Какие птицы прилетают к нам первыми весной? </a:t>
            </a:r>
          </a:p>
          <a:p>
            <a:r>
              <a:rPr lang="ru-RU" dirty="0" smtClean="0"/>
              <a:t>Какая единственная на Земле птица способна летать хвостом вперед? 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Рыбы 10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Самое крупное животное на Земле?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r>
              <a:rPr lang="ru-RU" dirty="0" smtClean="0"/>
              <a:t>Рыбы 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эта рыба?</a:t>
            </a:r>
            <a:endParaRPr lang="ru-RU" dirty="0"/>
          </a:p>
        </p:txBody>
      </p:sp>
      <p:pic>
        <p:nvPicPr>
          <p:cNvPr id="1026" name="Picture 2" descr="http://klimbo.ru/images/photoblog/animals/1/962%20Clownfish%20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6357982" cy="4631213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Рыбы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рыба умеет летать?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Рыбы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Стая каких рыб может за несколько минут уничтожить крупное животное?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Разделы игры: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Животные</a:t>
            </a:r>
          </a:p>
          <a:p>
            <a:r>
              <a:rPr lang="ru-RU" sz="4800" dirty="0" smtClean="0"/>
              <a:t>Птицы</a:t>
            </a:r>
          </a:p>
          <a:p>
            <a:r>
              <a:rPr lang="ru-RU" sz="4800" dirty="0" smtClean="0"/>
              <a:t>Рыбы</a:t>
            </a:r>
          </a:p>
          <a:p>
            <a:r>
              <a:rPr lang="ru-RU" sz="4800" dirty="0" smtClean="0"/>
              <a:t>Цветы</a:t>
            </a:r>
          </a:p>
          <a:p>
            <a:r>
              <a:rPr lang="ru-RU" sz="4800" dirty="0" smtClean="0"/>
              <a:t>Секретная «Кот в мешке»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Рыбы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Каких рыб в шутку называют «расплющенными акулами»?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98080" cy="1143000"/>
          </a:xfrm>
        </p:spPr>
        <p:txBody>
          <a:bodyPr/>
          <a:lstStyle/>
          <a:p>
            <a:r>
              <a:rPr lang="ru-RU" dirty="0" smtClean="0"/>
              <a:t>Рыбы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Кого называют подводным санитаром?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Цветы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Решите ребус</a:t>
            </a:r>
            <a:endParaRPr lang="ru-RU" dirty="0"/>
          </a:p>
        </p:txBody>
      </p:sp>
      <p:pic>
        <p:nvPicPr>
          <p:cNvPr id="43010" name="Picture 2" descr="http://festival.1september.ru/articles/624049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6754119" cy="3219463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Цветы 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Отгадайте загадку: «Цветы ангельские, а когти дьявольские».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Цветы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Однажды богиня цветов Флора спустилась на землю и стала одаривать цветы именами. Всем цветам дала имя, никого не обидела, и только один цветок остался без имени. Однако Флора одарила его чудесной силой — возвращать память людям. Какое имя у этого цветка?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Цветы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каком цветке встречается женское и мужское имя?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Цветы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цветок является символом самовлюбленности?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Цветы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этот цветок?</a:t>
            </a:r>
            <a:endParaRPr lang="ru-RU" dirty="0"/>
          </a:p>
        </p:txBody>
      </p:sp>
      <p:pic>
        <p:nvPicPr>
          <p:cNvPr id="37890" name="Picture 2" descr="http://media.lpgenerator.ru/images/241359/527679pink-peony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6715172" cy="4481712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в мешке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наука изучает космос, звёзды, Галактику, планеты, звёздное небо?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в мешке 15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музыкальный инструмент переводится на русский язык как «громко» и «тихо» одновременно?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" y="1428737"/>
          <a:ext cx="9001153" cy="492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79"/>
                <a:gridCol w="1285879"/>
                <a:gridCol w="1285879"/>
                <a:gridCol w="1285879"/>
                <a:gridCol w="1285879"/>
                <a:gridCol w="1285879"/>
                <a:gridCol w="1285879"/>
              </a:tblGrid>
              <a:tr h="1485843">
                <a:tc>
                  <a:txBody>
                    <a:bodyPr/>
                    <a:lstStyle/>
                    <a:p>
                      <a:r>
                        <a:rPr lang="ru-RU" dirty="0" smtClean="0"/>
                        <a:t>Животные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15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20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25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30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40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0845">
                <a:tc>
                  <a:txBody>
                    <a:bodyPr/>
                    <a:lstStyle/>
                    <a:p>
                      <a:r>
                        <a:rPr lang="ru-RU" dirty="0" smtClean="0"/>
                        <a:t>Птицы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10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15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20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25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30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40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0845">
                <a:tc>
                  <a:txBody>
                    <a:bodyPr/>
                    <a:lstStyle/>
                    <a:p>
                      <a:r>
                        <a:rPr lang="ru-RU" dirty="0" smtClean="0"/>
                        <a:t>Рыбы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4" action="ppaction://hlinksldjump"/>
                        </a:rPr>
                        <a:t>10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5" action="ppaction://hlinksldjump"/>
                        </a:rPr>
                        <a:t>15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6" action="ppaction://hlinksldjump"/>
                        </a:rPr>
                        <a:t>20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7" action="ppaction://hlinksldjump"/>
                        </a:rPr>
                        <a:t>25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8" action="ppaction://hlinksldjump"/>
                        </a:rPr>
                        <a:t>30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hlinkClick r:id="rId19" action="ppaction://hlinksldjump"/>
                        </a:rPr>
                        <a:t>40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0845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0" action="ppaction://hlinksldjump"/>
                        </a:rPr>
                        <a:t>10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1" action="ppaction://hlinksldjump"/>
                        </a:rPr>
                        <a:t>15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2" action="ppaction://hlinksldjump"/>
                        </a:rPr>
                        <a:t>20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3" action="ppaction://hlinksldjump"/>
                        </a:rPr>
                        <a:t>25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4" action="ppaction://hlinksldjump"/>
                        </a:rPr>
                        <a:t>30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5" action="ppaction://hlinksldjump"/>
                        </a:rPr>
                        <a:t>40</a:t>
                      </a:r>
                      <a:endParaRPr lang="ru-RU" sz="4000" dirty="0"/>
                    </a:p>
                  </a:txBody>
                  <a:tcPr/>
                </a:tc>
              </a:tr>
              <a:tr h="860845">
                <a:tc>
                  <a:txBody>
                    <a:bodyPr/>
                    <a:lstStyle/>
                    <a:p>
                      <a:r>
                        <a:rPr lang="ru-RU" dirty="0" smtClean="0"/>
                        <a:t>Кот в мешке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6" action="ppaction://hlinksldjump"/>
                        </a:rPr>
                        <a:t>10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7" action="ppaction://hlinksldjump"/>
                        </a:rPr>
                        <a:t>15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8" action="ppaction://hlinksldjump"/>
                        </a:rPr>
                        <a:t>20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29" action="ppaction://hlinksldjump"/>
                        </a:rPr>
                        <a:t>25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30" action="ppaction://hlinksldjump"/>
                        </a:rPr>
                        <a:t>30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hlinkClick r:id="rId31" action="ppaction://hlinksldjump"/>
                        </a:rPr>
                        <a:t>40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в мешке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 находится яд у кобры?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в мешке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Зачем древние люди танцевали вокруг костра с бубном в руках?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в мешке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приветствую друг друга эскимосы?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в мешке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символизируют цветные Олимпийские кольца?</a:t>
            </a:r>
          </a:p>
          <a:p>
            <a:endParaRPr lang="ru-RU" dirty="0"/>
          </a:p>
        </p:txBody>
      </p:sp>
      <p:pic>
        <p:nvPicPr>
          <p:cNvPr id="7170" name="Picture 2" descr="https://im0-tub-ru.yandex.net/i?id=ef701c363291c78d1adc2eb04998f6b8&amp;n=33&amp;h=215&amp;w=4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00372"/>
            <a:ext cx="5864310" cy="2905132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 животные, в отличие от других хищников, питаются не только мясом: они едят траву и ягоды.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животное, не имея рук, может поднять с земли монетку, гвоздик и тяжелую бочку.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Этих млекопитающих (не собак) приручили индийские магараджи, персидские шахи, турецкие султаны, арабские шейхи, эфиопские императоры к охоте на других животных. 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этого крупного животного (до 2,5 метров ростом) детеныш рождается длиной всего три сантиметра.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какой стране кошка является священным животным?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40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животное достигло пределов совершенства в скрытности, научившись не попадаться на глаза человеку. Его инстинкт самосохранения развит сильнее, чем у других млекопитающих. Его называют «луговым волком». А как еще? 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5143512"/>
            <a:ext cx="1071570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start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492</Words>
  <PresentationFormat>Экран (4:3)</PresentationFormat>
  <Paragraphs>135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СВОЯ ИГРА</vt:lpstr>
      <vt:lpstr>Разделы игры:</vt:lpstr>
      <vt:lpstr>Слайд 3</vt:lpstr>
      <vt:lpstr>Животные 10</vt:lpstr>
      <vt:lpstr>Животные 15</vt:lpstr>
      <vt:lpstr>Животные 20</vt:lpstr>
      <vt:lpstr>Животные 25</vt:lpstr>
      <vt:lpstr>Животные 30</vt:lpstr>
      <vt:lpstr>Животные 40 </vt:lpstr>
      <vt:lpstr>Птицы 10</vt:lpstr>
      <vt:lpstr>Птицы 15</vt:lpstr>
      <vt:lpstr>Птицы 20</vt:lpstr>
      <vt:lpstr>Птицы 25</vt:lpstr>
      <vt:lpstr>Птицы 30</vt:lpstr>
      <vt:lpstr>Птицы 40</vt:lpstr>
      <vt:lpstr>Рыбы 10 </vt:lpstr>
      <vt:lpstr>Рыбы 15</vt:lpstr>
      <vt:lpstr>Рыбы 20</vt:lpstr>
      <vt:lpstr>Рыбы 25</vt:lpstr>
      <vt:lpstr>Рыбы 30</vt:lpstr>
      <vt:lpstr>Рыбы 40</vt:lpstr>
      <vt:lpstr>Цветы 10</vt:lpstr>
      <vt:lpstr>Цветы 15</vt:lpstr>
      <vt:lpstr>Цветы 20</vt:lpstr>
      <vt:lpstr>Цветы 25</vt:lpstr>
      <vt:lpstr>Цветы 30</vt:lpstr>
      <vt:lpstr>Цветы 40</vt:lpstr>
      <vt:lpstr>Кот в мешке 10</vt:lpstr>
      <vt:lpstr>Кот в мешке 15 </vt:lpstr>
      <vt:lpstr>Кот в мешке 20</vt:lpstr>
      <vt:lpstr>Кот в мешке 25</vt:lpstr>
      <vt:lpstr>Кот в мешке 30</vt:lpstr>
      <vt:lpstr>Кот в мешке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cp:lastModifiedBy>red</cp:lastModifiedBy>
  <cp:revision>11</cp:revision>
  <dcterms:modified xsi:type="dcterms:W3CDTF">2020-02-19T18:23:11Z</dcterms:modified>
</cp:coreProperties>
</file>