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5" r:id="rId3"/>
    <p:sldId id="266" r:id="rId4"/>
    <p:sldId id="268" r:id="rId5"/>
    <p:sldId id="267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tilda" panose="020B0604020202020204" charset="0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583668" y="1795350"/>
            <a:ext cx="6573014" cy="4421014"/>
            <a:chOff x="996191" y="3136678"/>
            <a:chExt cx="7267523" cy="481698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96191" y="3136678"/>
              <a:ext cx="7165477" cy="33198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dirty="0">
                  <a:solidFill>
                    <a:srgbClr val="990099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Организация работы по уходу и присмотру за детьми в группе продленного дня (ГПД)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98237" y="6612289"/>
              <a:ext cx="7165477" cy="1341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Воспитатель 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Светлана Германовна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Карсанова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– 2019 учебный год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5003" y="640127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«Сарафоновская средняя школа»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Ярославского муниципального района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43" y="116632"/>
            <a:ext cx="1869679" cy="12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08112"/>
          </a:xfrm>
        </p:spPr>
        <p:txBody>
          <a:bodyPr/>
          <a:lstStyle/>
          <a:p>
            <a:r>
              <a:rPr lang="ru-RU" sz="3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работу ГПД</a:t>
            </a:r>
            <a:endParaRPr lang="ru-RU" sz="3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34888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по предоставлению услуг по присмотру и уходу за детьми в группе продленного дня в 2018 – 2019 учебном году</a:t>
            </a:r>
          </a:p>
          <a:p>
            <a:pPr marL="285750" indent="-285750">
              <a:buFontTx/>
              <a:buChar char="-"/>
            </a:pPr>
            <a:endParaRPr lang="ru-RU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4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ПЛАН работы по присмотру и уходу за детьми в группе продленного дня в 2018 – 2019 учебном году</a:t>
            </a:r>
            <a:endParaRPr lang="ru-RU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46464"/>
            <a:ext cx="1547664" cy="10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8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ГПД</a:t>
            </a:r>
            <a:endParaRPr lang="ru-RU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638133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13.15 – обед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14.00 – прием детей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14.20 – 15.00 – прогулка, спортивный час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15.00 – 16.00 – самоподготовка, игры по интересам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16.00 – 17.00 – клубный час, прогулка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54560"/>
            <a:ext cx="1646815" cy="1747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4359" flipH="1">
            <a:off x="7408086" y="4217738"/>
            <a:ext cx="319715" cy="2517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713" y="84193"/>
            <a:ext cx="154851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1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ГПД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2880320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2204864"/>
            <a:ext cx="324036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Германовна</a:t>
            </a:r>
          </a:p>
          <a:p>
            <a:pPr>
              <a:lnSpc>
                <a:spcPct val="150000"/>
              </a:lnSpc>
            </a:pPr>
            <a:r>
              <a:rPr lang="ru-RU" sz="36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арсанова</a:t>
            </a:r>
            <a:endParaRPr lang="ru-RU" sz="36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9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</p:spPr>
        <p:txBody>
          <a:bodyPr/>
          <a:lstStyle/>
          <a:p>
            <a:r>
              <a:rPr lang="ru-RU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детей в ГПД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116632"/>
            <a:ext cx="1548518" cy="1072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1844273"/>
            <a:ext cx="65527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– 15 </a:t>
            </a:r>
          </a:p>
          <a:p>
            <a:endParaRPr lang="ru-RU" dirty="0"/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многодетных семей – 1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малоимущих – 1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 ОВЗ   - 1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563888" cy="2672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5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0" y="4206818"/>
            <a:ext cx="2540188" cy="1976129"/>
          </a:xfrm>
          <a:prstGeom prst="rect">
            <a:avLst/>
          </a:prstGeom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727102" y="2491400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990099"/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990099"/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47664" y="88606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в ГПД</a:t>
            </a:r>
            <a:endParaRPr lang="ru-RU" sz="36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Natalia\ЖОНКИНА ПИСАНИНА\0_479ec_3c681059_L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363018" y="3933056"/>
            <a:ext cx="2249448" cy="22498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1547664" y="1772816"/>
            <a:ext cx="59400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полную стоимость – 13 человек</a:t>
            </a:r>
          </a:p>
          <a:p>
            <a:endParaRPr lang="ru-RU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 бесплатно – 2 человека</a:t>
            </a:r>
          </a:p>
          <a:p>
            <a:endParaRPr lang="ru-RU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обеда – 50 рублей</a:t>
            </a:r>
            <a:endParaRPr lang="ru-RU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8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152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Matilda</vt:lpstr>
      <vt:lpstr>Arial</vt:lpstr>
      <vt:lpstr>Times New Roman</vt:lpstr>
      <vt:lpstr>1_Тема Office</vt:lpstr>
      <vt:lpstr>Презентация PowerPoint</vt:lpstr>
      <vt:lpstr>Документы, регламентирующие работу ГПД</vt:lpstr>
      <vt:lpstr>Режим работы ГПД</vt:lpstr>
      <vt:lpstr>Воспитатель ГПД</vt:lpstr>
      <vt:lpstr>Контингент детей в ГПД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sarafonovo55@mail.ru</cp:lastModifiedBy>
  <cp:revision>72</cp:revision>
  <dcterms:created xsi:type="dcterms:W3CDTF">2014-07-06T18:18:01Z</dcterms:created>
  <dcterms:modified xsi:type="dcterms:W3CDTF">2019-02-11T13:11:50Z</dcterms:modified>
</cp:coreProperties>
</file>